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8" r:id="rId3"/>
    <p:sldId id="259" r:id="rId4"/>
    <p:sldId id="260" r:id="rId5"/>
    <p:sldId id="416" r:id="rId6"/>
    <p:sldId id="415" r:id="rId7"/>
    <p:sldId id="413" r:id="rId9"/>
    <p:sldId id="514" r:id="rId10"/>
    <p:sldId id="448" r:id="rId11"/>
    <p:sldId id="517" r:id="rId12"/>
    <p:sldId id="516" r:id="rId13"/>
    <p:sldId id="417" r:id="rId14"/>
    <p:sldId id="319" r:id="rId15"/>
    <p:sldId id="316" r:id="rId16"/>
    <p:sldId id="317" r:id="rId17"/>
    <p:sldId id="422" r:id="rId18"/>
    <p:sldId id="593" r:id="rId19"/>
    <p:sldId id="322" r:id="rId20"/>
    <p:sldId id="423" r:id="rId21"/>
    <p:sldId id="323" r:id="rId22"/>
    <p:sldId id="594" r:id="rId23"/>
    <p:sldId id="595" r:id="rId24"/>
    <p:sldId id="596" r:id="rId25"/>
    <p:sldId id="324" r:id="rId26"/>
    <p:sldId id="424" r:id="rId27"/>
    <p:sldId id="431" r:id="rId28"/>
    <p:sldId id="433" r:id="rId29"/>
    <p:sldId id="434" r:id="rId30"/>
    <p:sldId id="659" r:id="rId31"/>
    <p:sldId id="390" r:id="rId32"/>
    <p:sldId id="438" r:id="rId33"/>
    <p:sldId id="327" r:id="rId34"/>
    <p:sldId id="276" r:id="rId35"/>
    <p:sldId id="523" r:id="rId36"/>
    <p:sldId id="524" r:id="rId37"/>
    <p:sldId id="529" r:id="rId38"/>
    <p:sldId id="531" r:id="rId39"/>
    <p:sldId id="519" r:id="rId40"/>
    <p:sldId id="299" r:id="rId41"/>
    <p:sldId id="278" r:id="rId42"/>
    <p:sldId id="349" r:id="rId43"/>
    <p:sldId id="347" r:id="rId44"/>
    <p:sldId id="280" r:id="rId45"/>
    <p:sldId id="348" r:id="rId46"/>
    <p:sldId id="603" r:id="rId47"/>
    <p:sldId id="660" r:id="rId48"/>
    <p:sldId id="604" r:id="rId49"/>
    <p:sldId id="605" r:id="rId50"/>
    <p:sldId id="607" r:id="rId51"/>
    <p:sldId id="608" r:id="rId52"/>
    <p:sldId id="609" r:id="rId53"/>
    <p:sldId id="444" r:id="rId54"/>
    <p:sldId id="264" r:id="rId55"/>
    <p:sldId id="358" r:id="rId56"/>
    <p:sldId id="362" r:id="rId57"/>
    <p:sldId id="385" r:id="rId58"/>
    <p:sldId id="386" r:id="rId59"/>
    <p:sldId id="387" r:id="rId60"/>
    <p:sldId id="388" r:id="rId61"/>
    <p:sldId id="389" r:id="rId62"/>
    <p:sldId id="392" r:id="rId63"/>
    <p:sldId id="393" r:id="rId64"/>
    <p:sldId id="394" r:id="rId65"/>
    <p:sldId id="395" r:id="rId66"/>
    <p:sldId id="396" r:id="rId67"/>
    <p:sldId id="397" r:id="rId68"/>
    <p:sldId id="399" r:id="rId69"/>
    <p:sldId id="410" r:id="rId70"/>
    <p:sldId id="402" r:id="rId71"/>
    <p:sldId id="400" r:id="rId72"/>
    <p:sldId id="532" r:id="rId73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16C"/>
    <a:srgbClr val="424656"/>
    <a:srgbClr val="4FCD87"/>
    <a:srgbClr val="7EDBA7"/>
    <a:srgbClr val="FFFFFF"/>
    <a:srgbClr val="37AB52"/>
    <a:srgbClr val="70C291"/>
    <a:srgbClr val="70C796"/>
    <a:srgbClr val="FF7F82"/>
    <a:srgbClr val="F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78"/>
      </p:cViewPr>
      <p:guideLst>
        <p:guide orient="horz" pos="2183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6" Type="http://schemas.openxmlformats.org/officeDocument/2006/relationships/tableStyles" Target="tableStyles.xml"/><Relationship Id="rId75" Type="http://schemas.openxmlformats.org/officeDocument/2006/relationships/viewProps" Target="viewProps.xml"/><Relationship Id="rId74" Type="http://schemas.openxmlformats.org/officeDocument/2006/relationships/presProps" Target="presProps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#1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#2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38E492-113A-4578-B7EE-86CD4F9583BE}" type="doc">
      <dgm:prSet loTypeId="urn:microsoft.com/office/officeart/2005/8/layout/radial3" loCatId="cycle" qsTypeId="urn:microsoft.com/office/officeart/2005/8/quickstyle/3d2#1" qsCatId="3D" csTypeId="urn:microsoft.com/office/officeart/2005/8/colors/accent4_4#1" csCatId="accent4" phldr="1"/>
      <dgm:spPr/>
      <dgm:t>
        <a:bodyPr/>
        <a:lstStyle/>
        <a:p>
          <a:endParaRPr lang="zh-CN" altLang="en-US"/>
        </a:p>
      </dgm:t>
    </dgm:pt>
    <dgm:pt modelId="{CEAD3FC8-E82E-417C-83C9-27B1243BD274}">
      <dgm:prSet phldrT="[文本]"/>
      <dgm:spPr/>
      <dgm:t>
        <a:bodyPr/>
        <a:lstStyle/>
        <a:p>
          <a:r>
            <a:rPr lang="en-US" altLang="zh-CN" dirty="0"/>
            <a:t>IIS</a:t>
          </a:r>
          <a:r>
            <a:rPr lang="zh-CN" altLang="en-US" dirty="0"/>
            <a:t>本地或云服务器</a:t>
          </a:r>
        </a:p>
      </dgm:t>
    </dgm:pt>
    <dgm:pt modelId="{37F8653D-88FF-468D-B1C2-13C63536B8EA}" cxnId="{5BFBF5C7-1636-43B5-B646-344FF5B72071}" type="parTrans">
      <dgm:prSet/>
      <dgm:spPr/>
      <dgm:t>
        <a:bodyPr/>
        <a:lstStyle/>
        <a:p>
          <a:endParaRPr lang="zh-CN" altLang="en-US"/>
        </a:p>
      </dgm:t>
    </dgm:pt>
    <dgm:pt modelId="{46FF5D8C-B1DD-429B-9112-6FD141FC3AA0}" cxnId="{5BFBF5C7-1636-43B5-B646-344FF5B72071}" type="sibTrans">
      <dgm:prSet/>
      <dgm:spPr/>
      <dgm:t>
        <a:bodyPr/>
        <a:lstStyle/>
        <a:p>
          <a:endParaRPr lang="zh-CN" altLang="en-US"/>
        </a:p>
      </dgm:t>
    </dgm:pt>
    <dgm:pt modelId="{7688CF6C-933F-4065-8CB6-02E83A646D3F}">
      <dgm:prSet phldrT="[文本]"/>
      <dgm:spPr/>
      <dgm:t>
        <a:bodyPr/>
        <a:lstStyle/>
        <a:p>
          <a:r>
            <a:rPr lang="en-US" altLang="zh-CN" dirty="0"/>
            <a:t>IE</a:t>
          </a:r>
          <a:r>
            <a:rPr lang="zh-CN" altLang="en-US" dirty="0"/>
            <a:t>智慧报表</a:t>
          </a:r>
        </a:p>
      </dgm:t>
    </dgm:pt>
    <dgm:pt modelId="{B7C113A0-8E7F-4219-A6F9-2FF79DA98DBF}" cxnId="{08DEFEEF-B583-4AE6-83A7-7C1C2577BFA2}" type="parTrans">
      <dgm:prSet/>
      <dgm:spPr/>
      <dgm:t>
        <a:bodyPr/>
        <a:lstStyle/>
        <a:p>
          <a:endParaRPr lang="zh-CN" altLang="en-US"/>
        </a:p>
      </dgm:t>
    </dgm:pt>
    <dgm:pt modelId="{767108F3-9DC1-4ECC-900C-8E3FAF2E5689}" cxnId="{08DEFEEF-B583-4AE6-83A7-7C1C2577BFA2}" type="sibTrans">
      <dgm:prSet/>
      <dgm:spPr/>
      <dgm:t>
        <a:bodyPr/>
        <a:lstStyle/>
        <a:p>
          <a:endParaRPr lang="zh-CN" altLang="en-US"/>
        </a:p>
      </dgm:t>
    </dgm:pt>
    <dgm:pt modelId="{69F27DD5-846F-4129-9D38-D76FCF4BFF1B}">
      <dgm:prSet phldrT="[文本]"/>
      <dgm:spPr/>
      <dgm:t>
        <a:bodyPr/>
        <a:lstStyle/>
        <a:p>
          <a:r>
            <a:rPr lang="zh-CN" altLang="en-US" dirty="0"/>
            <a:t>电商平台接口</a:t>
          </a:r>
        </a:p>
      </dgm:t>
    </dgm:pt>
    <dgm:pt modelId="{2BD258EC-7B7E-4962-B04C-00C6C0E5DCFA}" cxnId="{45AE7827-4506-4EED-9399-E0D5613EADAC}" type="parTrans">
      <dgm:prSet/>
      <dgm:spPr/>
      <dgm:t>
        <a:bodyPr/>
        <a:lstStyle/>
        <a:p>
          <a:endParaRPr lang="zh-CN" altLang="en-US"/>
        </a:p>
      </dgm:t>
    </dgm:pt>
    <dgm:pt modelId="{75B2F161-2937-4F7F-9DD3-4C6165FD9A71}" cxnId="{45AE7827-4506-4EED-9399-E0D5613EADAC}" type="sibTrans">
      <dgm:prSet/>
      <dgm:spPr/>
      <dgm:t>
        <a:bodyPr/>
        <a:lstStyle/>
        <a:p>
          <a:endParaRPr lang="zh-CN" altLang="en-US"/>
        </a:p>
      </dgm:t>
    </dgm:pt>
    <dgm:pt modelId="{F447F055-8DDB-4D90-88CA-16B2D74F518C}">
      <dgm:prSet phldrT="[文本]"/>
      <dgm:spPr/>
      <dgm:t>
        <a:bodyPr/>
        <a:lstStyle/>
        <a:p>
          <a:r>
            <a:rPr lang="zh-CN" altLang="en-US" dirty="0"/>
            <a:t>账务开放平台</a:t>
          </a:r>
        </a:p>
      </dgm:t>
    </dgm:pt>
    <dgm:pt modelId="{0D940686-4290-4502-9052-017A182FB33F}" cxnId="{E9652EEF-7FB3-4D99-A916-B0FABE20B16A}" type="parTrans">
      <dgm:prSet/>
      <dgm:spPr/>
      <dgm:t>
        <a:bodyPr/>
        <a:lstStyle/>
        <a:p>
          <a:endParaRPr lang="zh-CN" altLang="en-US"/>
        </a:p>
      </dgm:t>
    </dgm:pt>
    <dgm:pt modelId="{3FC6F6B5-0515-4E55-909B-C5EEA76F5E8B}" cxnId="{E9652EEF-7FB3-4D99-A916-B0FABE20B16A}" type="sibTrans">
      <dgm:prSet/>
      <dgm:spPr/>
      <dgm:t>
        <a:bodyPr/>
        <a:lstStyle/>
        <a:p>
          <a:endParaRPr lang="zh-CN" altLang="en-US"/>
        </a:p>
      </dgm:t>
    </dgm:pt>
    <dgm:pt modelId="{67EEFE74-DAAF-42B9-B2C9-2E48C9847D80}">
      <dgm:prSet phldrT="[文本]"/>
      <dgm:spPr/>
      <dgm:t>
        <a:bodyPr/>
        <a:lstStyle/>
        <a:p>
          <a:r>
            <a:rPr lang="zh-CN" altLang="en-US" dirty="0"/>
            <a:t>实时或分时分店</a:t>
          </a:r>
        </a:p>
      </dgm:t>
    </dgm:pt>
    <dgm:pt modelId="{955DAEA6-68A0-4977-AEF5-3DF819D022D1}" cxnId="{BF32F1D1-E031-41BF-B21A-96A47B1A33EF}" type="parTrans">
      <dgm:prSet/>
      <dgm:spPr/>
      <dgm:t>
        <a:bodyPr/>
        <a:lstStyle/>
        <a:p>
          <a:endParaRPr lang="zh-CN" altLang="en-US"/>
        </a:p>
      </dgm:t>
    </dgm:pt>
    <dgm:pt modelId="{1C417613-5F01-4E3F-A9D9-3FC9854FD6F3}" cxnId="{BF32F1D1-E031-41BF-B21A-96A47B1A33EF}" type="sibTrans">
      <dgm:prSet/>
      <dgm:spPr/>
      <dgm:t>
        <a:bodyPr/>
        <a:lstStyle/>
        <a:p>
          <a:endParaRPr lang="zh-CN" altLang="en-US"/>
        </a:p>
      </dgm:t>
    </dgm:pt>
    <dgm:pt modelId="{91A2D643-FF74-4384-845A-7DDC070F897C}">
      <dgm:prSet phldrT="[文本]"/>
      <dgm:spPr/>
      <dgm:t>
        <a:bodyPr/>
        <a:lstStyle/>
        <a:p>
          <a:r>
            <a:rPr lang="zh-CN" altLang="en-US" dirty="0"/>
            <a:t>思迅移动应用</a:t>
          </a:r>
        </a:p>
      </dgm:t>
    </dgm:pt>
    <dgm:pt modelId="{0E143BF1-190F-4F17-81E4-C15185BBAD31}" cxnId="{E25A542C-2BC4-4D0B-8033-5DF23105BFE0}" type="parTrans">
      <dgm:prSet/>
      <dgm:spPr/>
      <dgm:t>
        <a:bodyPr/>
        <a:lstStyle/>
        <a:p>
          <a:endParaRPr lang="zh-CN" altLang="en-US"/>
        </a:p>
      </dgm:t>
    </dgm:pt>
    <dgm:pt modelId="{AB699430-3B4A-40C1-AE0E-C7CAABCFEAC3}" cxnId="{E25A542C-2BC4-4D0B-8033-5DF23105BFE0}" type="sibTrans">
      <dgm:prSet/>
      <dgm:spPr/>
      <dgm:t>
        <a:bodyPr/>
        <a:lstStyle/>
        <a:p>
          <a:endParaRPr lang="zh-CN" altLang="en-US"/>
        </a:p>
      </dgm:t>
    </dgm:pt>
    <dgm:pt modelId="{9D20BDB8-B64D-4E54-B544-56E689B19F98}">
      <dgm:prSet phldrT="[文本]"/>
      <dgm:spPr/>
      <dgm:t>
        <a:bodyPr/>
        <a:lstStyle/>
        <a:p>
          <a:r>
            <a:rPr lang="zh-CN" altLang="en-US" dirty="0"/>
            <a:t>供应商管理平台</a:t>
          </a:r>
        </a:p>
      </dgm:t>
    </dgm:pt>
    <dgm:pt modelId="{473F0968-190B-43BC-8711-B1B0F33DD067}" cxnId="{60935FD1-905A-4876-BD80-87C652DB81A5}" type="parTrans">
      <dgm:prSet/>
      <dgm:spPr/>
      <dgm:t>
        <a:bodyPr/>
        <a:lstStyle/>
        <a:p>
          <a:endParaRPr lang="zh-CN" altLang="en-US"/>
        </a:p>
      </dgm:t>
    </dgm:pt>
    <dgm:pt modelId="{7BBC4936-3D63-4ABA-BAEF-8DAEB235CF99}" cxnId="{60935FD1-905A-4876-BD80-87C652DB81A5}" type="sibTrans">
      <dgm:prSet/>
      <dgm:spPr/>
      <dgm:t>
        <a:bodyPr/>
        <a:lstStyle/>
        <a:p>
          <a:endParaRPr lang="zh-CN" altLang="en-US"/>
        </a:p>
      </dgm:t>
    </dgm:pt>
    <dgm:pt modelId="{72FDE85A-3030-4057-8BD1-9FAFAFE66D48}" type="pres">
      <dgm:prSet presAssocID="{4938E492-113A-4578-B7EE-86CD4F9583BE}" presName="composite" presStyleCnt="0">
        <dgm:presLayoutVars>
          <dgm:chMax val="1"/>
          <dgm:dir/>
          <dgm:resizeHandles val="exact"/>
        </dgm:presLayoutVars>
      </dgm:prSet>
      <dgm:spPr/>
    </dgm:pt>
    <dgm:pt modelId="{E8E256C2-E1FA-4601-82D9-8A6D3587A61C}" type="pres">
      <dgm:prSet presAssocID="{4938E492-113A-4578-B7EE-86CD4F9583BE}" presName="radial" presStyleCnt="0">
        <dgm:presLayoutVars>
          <dgm:animLvl val="ctr"/>
        </dgm:presLayoutVars>
      </dgm:prSet>
      <dgm:spPr/>
    </dgm:pt>
    <dgm:pt modelId="{7C083F44-4C4C-48DF-8C6D-FF0F7AF18862}" type="pres">
      <dgm:prSet presAssocID="{CEAD3FC8-E82E-417C-83C9-27B1243BD274}" presName="centerShape" presStyleLbl="vennNode1" presStyleIdx="0" presStyleCnt="7"/>
      <dgm:spPr/>
    </dgm:pt>
    <dgm:pt modelId="{9E9C1DDD-9F24-4D4E-98CA-F18B22D15886}" type="pres">
      <dgm:prSet presAssocID="{7688CF6C-933F-4065-8CB6-02E83A646D3F}" presName="node" presStyleLbl="vennNode1" presStyleIdx="1" presStyleCnt="7">
        <dgm:presLayoutVars>
          <dgm:bulletEnabled val="1"/>
        </dgm:presLayoutVars>
      </dgm:prSet>
      <dgm:spPr/>
    </dgm:pt>
    <dgm:pt modelId="{F4F9BA78-11B7-4D2E-878A-E214B25B1928}" type="pres">
      <dgm:prSet presAssocID="{69F27DD5-846F-4129-9D38-D76FCF4BFF1B}" presName="node" presStyleLbl="vennNode1" presStyleIdx="2" presStyleCnt="7">
        <dgm:presLayoutVars>
          <dgm:bulletEnabled val="1"/>
        </dgm:presLayoutVars>
      </dgm:prSet>
      <dgm:spPr/>
    </dgm:pt>
    <dgm:pt modelId="{A64B111C-F3F9-40F6-AB0B-6C0E31644B03}" type="pres">
      <dgm:prSet presAssocID="{91A2D643-FF74-4384-845A-7DDC070F897C}" presName="node" presStyleLbl="vennNode1" presStyleIdx="3" presStyleCnt="7">
        <dgm:presLayoutVars>
          <dgm:bulletEnabled val="1"/>
        </dgm:presLayoutVars>
      </dgm:prSet>
      <dgm:spPr/>
    </dgm:pt>
    <dgm:pt modelId="{677331B7-68F5-4131-8020-A1B4546C4965}" type="pres">
      <dgm:prSet presAssocID="{F447F055-8DDB-4D90-88CA-16B2D74F518C}" presName="node" presStyleLbl="vennNode1" presStyleIdx="4" presStyleCnt="7">
        <dgm:presLayoutVars>
          <dgm:bulletEnabled val="1"/>
        </dgm:presLayoutVars>
      </dgm:prSet>
      <dgm:spPr/>
    </dgm:pt>
    <dgm:pt modelId="{BD29334E-CB1A-4298-8914-CC79FE23F37E}" type="pres">
      <dgm:prSet presAssocID="{67EEFE74-DAAF-42B9-B2C9-2E48C9847D80}" presName="node" presStyleLbl="vennNode1" presStyleIdx="5" presStyleCnt="7">
        <dgm:presLayoutVars>
          <dgm:bulletEnabled val="1"/>
        </dgm:presLayoutVars>
      </dgm:prSet>
      <dgm:spPr/>
    </dgm:pt>
    <dgm:pt modelId="{3209E706-1DE8-4B27-B07B-99719F1F4C17}" type="pres">
      <dgm:prSet presAssocID="{9D20BDB8-B64D-4E54-B544-56E689B19F98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27C66E00-84A1-41BA-86E7-4991722B3DF2}" type="presOf" srcId="{7688CF6C-933F-4065-8CB6-02E83A646D3F}" destId="{9E9C1DDD-9F24-4D4E-98CA-F18B22D15886}" srcOrd="0" destOrd="0" presId="urn:microsoft.com/office/officeart/2005/8/layout/radial3"/>
    <dgm:cxn modelId="{8E293F12-6D3B-4020-B16D-3721EDE58A49}" type="presOf" srcId="{F447F055-8DDB-4D90-88CA-16B2D74F518C}" destId="{677331B7-68F5-4131-8020-A1B4546C4965}" srcOrd="0" destOrd="0" presId="urn:microsoft.com/office/officeart/2005/8/layout/radial3"/>
    <dgm:cxn modelId="{45AE7827-4506-4EED-9399-E0D5613EADAC}" srcId="{CEAD3FC8-E82E-417C-83C9-27B1243BD274}" destId="{69F27DD5-846F-4129-9D38-D76FCF4BFF1B}" srcOrd="1" destOrd="0" parTransId="{2BD258EC-7B7E-4962-B04C-00C6C0E5DCFA}" sibTransId="{75B2F161-2937-4F7F-9DD3-4C6165FD9A71}"/>
    <dgm:cxn modelId="{E25A542C-2BC4-4D0B-8033-5DF23105BFE0}" srcId="{CEAD3FC8-E82E-417C-83C9-27B1243BD274}" destId="{91A2D643-FF74-4384-845A-7DDC070F897C}" srcOrd="2" destOrd="0" parTransId="{0E143BF1-190F-4F17-81E4-C15185BBAD31}" sibTransId="{AB699430-3B4A-40C1-AE0E-C7CAABCFEAC3}"/>
    <dgm:cxn modelId="{8455055F-D5DB-4FC0-9826-5EEE6EA50A0F}" type="presOf" srcId="{4938E492-113A-4578-B7EE-86CD4F9583BE}" destId="{72FDE85A-3030-4057-8BD1-9FAFAFE66D48}" srcOrd="0" destOrd="0" presId="urn:microsoft.com/office/officeart/2005/8/layout/radial3"/>
    <dgm:cxn modelId="{A2264B7F-21ED-49AE-8275-1238446BF03A}" type="presOf" srcId="{69F27DD5-846F-4129-9D38-D76FCF4BFF1B}" destId="{F4F9BA78-11B7-4D2E-878A-E214B25B1928}" srcOrd="0" destOrd="0" presId="urn:microsoft.com/office/officeart/2005/8/layout/radial3"/>
    <dgm:cxn modelId="{6B260D99-959A-4703-A30D-A70083D9CEFF}" type="presOf" srcId="{67EEFE74-DAAF-42B9-B2C9-2E48C9847D80}" destId="{BD29334E-CB1A-4298-8914-CC79FE23F37E}" srcOrd="0" destOrd="0" presId="urn:microsoft.com/office/officeart/2005/8/layout/radial3"/>
    <dgm:cxn modelId="{5BFBF5C7-1636-43B5-B646-344FF5B72071}" srcId="{4938E492-113A-4578-B7EE-86CD4F9583BE}" destId="{CEAD3FC8-E82E-417C-83C9-27B1243BD274}" srcOrd="0" destOrd="0" parTransId="{37F8653D-88FF-468D-B1C2-13C63536B8EA}" sibTransId="{46FF5D8C-B1DD-429B-9112-6FD141FC3AA0}"/>
    <dgm:cxn modelId="{60935FD1-905A-4876-BD80-87C652DB81A5}" srcId="{CEAD3FC8-E82E-417C-83C9-27B1243BD274}" destId="{9D20BDB8-B64D-4E54-B544-56E689B19F98}" srcOrd="5" destOrd="0" parTransId="{473F0968-190B-43BC-8711-B1B0F33DD067}" sibTransId="{7BBC4936-3D63-4ABA-BAEF-8DAEB235CF99}"/>
    <dgm:cxn modelId="{BF32F1D1-E031-41BF-B21A-96A47B1A33EF}" srcId="{CEAD3FC8-E82E-417C-83C9-27B1243BD274}" destId="{67EEFE74-DAAF-42B9-B2C9-2E48C9847D80}" srcOrd="4" destOrd="0" parTransId="{955DAEA6-68A0-4977-AEF5-3DF819D022D1}" sibTransId="{1C417613-5F01-4E3F-A9D9-3FC9854FD6F3}"/>
    <dgm:cxn modelId="{F0ECFDD9-1F25-4863-AA50-3C6C8E98535B}" type="presOf" srcId="{9D20BDB8-B64D-4E54-B544-56E689B19F98}" destId="{3209E706-1DE8-4B27-B07B-99719F1F4C17}" srcOrd="0" destOrd="0" presId="urn:microsoft.com/office/officeart/2005/8/layout/radial3"/>
    <dgm:cxn modelId="{7CFBD6EE-7F24-476B-9BDD-D8946410E1B2}" type="presOf" srcId="{91A2D643-FF74-4384-845A-7DDC070F897C}" destId="{A64B111C-F3F9-40F6-AB0B-6C0E31644B03}" srcOrd="0" destOrd="0" presId="urn:microsoft.com/office/officeart/2005/8/layout/radial3"/>
    <dgm:cxn modelId="{C7D4FFEE-C74A-4F53-9FF8-C95ABC48D85C}" type="presOf" srcId="{CEAD3FC8-E82E-417C-83C9-27B1243BD274}" destId="{7C083F44-4C4C-48DF-8C6D-FF0F7AF18862}" srcOrd="0" destOrd="0" presId="urn:microsoft.com/office/officeart/2005/8/layout/radial3"/>
    <dgm:cxn modelId="{E9652EEF-7FB3-4D99-A916-B0FABE20B16A}" srcId="{CEAD3FC8-E82E-417C-83C9-27B1243BD274}" destId="{F447F055-8DDB-4D90-88CA-16B2D74F518C}" srcOrd="3" destOrd="0" parTransId="{0D940686-4290-4502-9052-017A182FB33F}" sibTransId="{3FC6F6B5-0515-4E55-909B-C5EEA76F5E8B}"/>
    <dgm:cxn modelId="{08DEFEEF-B583-4AE6-83A7-7C1C2577BFA2}" srcId="{CEAD3FC8-E82E-417C-83C9-27B1243BD274}" destId="{7688CF6C-933F-4065-8CB6-02E83A646D3F}" srcOrd="0" destOrd="0" parTransId="{B7C113A0-8E7F-4219-A6F9-2FF79DA98DBF}" sibTransId="{767108F3-9DC1-4ECC-900C-8E3FAF2E5689}"/>
    <dgm:cxn modelId="{8EAA6A01-B47D-4520-A48B-07AD859F2171}" type="presParOf" srcId="{72FDE85A-3030-4057-8BD1-9FAFAFE66D48}" destId="{E8E256C2-E1FA-4601-82D9-8A6D3587A61C}" srcOrd="0" destOrd="0" presId="urn:microsoft.com/office/officeart/2005/8/layout/radial3"/>
    <dgm:cxn modelId="{BD443635-BD3D-48FF-A7DB-799110A2791E}" type="presParOf" srcId="{E8E256C2-E1FA-4601-82D9-8A6D3587A61C}" destId="{7C083F44-4C4C-48DF-8C6D-FF0F7AF18862}" srcOrd="0" destOrd="0" presId="urn:microsoft.com/office/officeart/2005/8/layout/radial3"/>
    <dgm:cxn modelId="{7168B362-0082-4B1A-95BC-A8210F304979}" type="presParOf" srcId="{E8E256C2-E1FA-4601-82D9-8A6D3587A61C}" destId="{9E9C1DDD-9F24-4D4E-98CA-F18B22D15886}" srcOrd="1" destOrd="0" presId="urn:microsoft.com/office/officeart/2005/8/layout/radial3"/>
    <dgm:cxn modelId="{02AD6E8D-A542-4B74-BBDA-E153474E22ED}" type="presParOf" srcId="{E8E256C2-E1FA-4601-82D9-8A6D3587A61C}" destId="{F4F9BA78-11B7-4D2E-878A-E214B25B1928}" srcOrd="2" destOrd="0" presId="urn:microsoft.com/office/officeart/2005/8/layout/radial3"/>
    <dgm:cxn modelId="{050D7C34-9973-4431-B107-98085322E918}" type="presParOf" srcId="{E8E256C2-E1FA-4601-82D9-8A6D3587A61C}" destId="{A64B111C-F3F9-40F6-AB0B-6C0E31644B03}" srcOrd="3" destOrd="0" presId="urn:microsoft.com/office/officeart/2005/8/layout/radial3"/>
    <dgm:cxn modelId="{A2E617F4-B98C-4D26-8268-3DCBFBEA79DC}" type="presParOf" srcId="{E8E256C2-E1FA-4601-82D9-8A6D3587A61C}" destId="{677331B7-68F5-4131-8020-A1B4546C4965}" srcOrd="4" destOrd="0" presId="urn:microsoft.com/office/officeart/2005/8/layout/radial3"/>
    <dgm:cxn modelId="{76C0C888-277F-49A0-8776-FFBB41E6082C}" type="presParOf" srcId="{E8E256C2-E1FA-4601-82D9-8A6D3587A61C}" destId="{BD29334E-CB1A-4298-8914-CC79FE23F37E}" srcOrd="5" destOrd="0" presId="urn:microsoft.com/office/officeart/2005/8/layout/radial3"/>
    <dgm:cxn modelId="{D7E8BCF4-8B58-4783-8F9F-3F24A95283AD}" type="presParOf" srcId="{E8E256C2-E1FA-4601-82D9-8A6D3587A61C}" destId="{3209E706-1DE8-4B27-B07B-99719F1F4C17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6044B0-251F-41CD-92C0-524548251BF7}" type="doc">
      <dgm:prSet loTypeId="urn:microsoft.com/office/officeart/2005/8/layout/vList2#1" loCatId="list" qsTypeId="urn:microsoft.com/office/officeart/2005/8/quickstyle/simple1#4" qsCatId="simple" csTypeId="urn:microsoft.com/office/officeart/2005/8/colors/colorful5#2" csCatId="colorful" phldr="1"/>
      <dgm:spPr/>
      <dgm:t>
        <a:bodyPr/>
        <a:lstStyle/>
        <a:p>
          <a:endParaRPr lang="zh-CN" altLang="en-US"/>
        </a:p>
      </dgm:t>
    </dgm:pt>
    <dgm:pt modelId="{6F2F5578-C003-46CA-A461-C75FDEE368B4}">
      <dgm:prSet phldrT="[文本]"/>
      <dgm:spPr/>
      <dgm:t>
        <a:bodyPr/>
        <a:lstStyle/>
        <a:p>
          <a:pPr algn="ctr"/>
          <a:r>
            <a:rPr lang="zh-CN" altLang="en-US" dirty="0"/>
            <a:t>联合发券管理</a:t>
          </a:r>
        </a:p>
      </dgm:t>
    </dgm:pt>
    <dgm:pt modelId="{D9CA37E5-74EE-4359-92FF-32DB2507365A}" cxnId="{BD6A0AE7-DA38-4DF3-9FB5-AEA1A8AE0C0D}" type="parTrans">
      <dgm:prSet/>
      <dgm:spPr/>
      <dgm:t>
        <a:bodyPr/>
        <a:lstStyle/>
        <a:p>
          <a:pPr algn="ctr"/>
          <a:endParaRPr lang="zh-CN" altLang="en-US"/>
        </a:p>
      </dgm:t>
    </dgm:pt>
    <dgm:pt modelId="{6F8EDB97-34D1-4B7A-A0A6-110FD02294E0}" cxnId="{BD6A0AE7-DA38-4DF3-9FB5-AEA1A8AE0C0D}" type="sibTrans">
      <dgm:prSet/>
      <dgm:spPr/>
      <dgm:t>
        <a:bodyPr/>
        <a:lstStyle/>
        <a:p>
          <a:pPr algn="ctr"/>
          <a:endParaRPr lang="zh-CN" altLang="en-US"/>
        </a:p>
      </dgm:t>
    </dgm:pt>
    <dgm:pt modelId="{5E3ADDE0-505A-4A05-85E1-8C8D690E049C}">
      <dgm:prSet/>
      <dgm:spPr/>
      <dgm:t>
        <a:bodyPr/>
        <a:lstStyle/>
        <a:p>
          <a:pPr algn="ctr"/>
          <a:r>
            <a:rPr lang="zh-CN" altLang="en-US" dirty="0"/>
            <a:t>运营数据实时呈现</a:t>
          </a:r>
        </a:p>
      </dgm:t>
    </dgm:pt>
    <dgm:pt modelId="{B0584043-D912-488B-84E6-2194CBC6DF5F}" cxnId="{1B919C2D-E986-4962-9626-E665F4A4D2AA}" type="parTrans">
      <dgm:prSet/>
      <dgm:spPr/>
      <dgm:t>
        <a:bodyPr/>
        <a:lstStyle/>
        <a:p>
          <a:pPr algn="ctr"/>
          <a:endParaRPr lang="zh-CN" altLang="en-US"/>
        </a:p>
      </dgm:t>
    </dgm:pt>
    <dgm:pt modelId="{1885D2BF-D155-4732-A3E0-A5E74CF9428B}" cxnId="{1B919C2D-E986-4962-9626-E665F4A4D2AA}" type="sibTrans">
      <dgm:prSet/>
      <dgm:spPr/>
      <dgm:t>
        <a:bodyPr/>
        <a:lstStyle/>
        <a:p>
          <a:pPr algn="ctr"/>
          <a:endParaRPr lang="zh-CN" altLang="en-US"/>
        </a:p>
      </dgm:t>
    </dgm:pt>
    <dgm:pt modelId="{99E58097-B1E1-4733-8802-8257B8722944}">
      <dgm:prSet/>
      <dgm:spPr/>
      <dgm:t>
        <a:bodyPr/>
        <a:lstStyle/>
        <a:p>
          <a:pPr algn="ctr"/>
          <a:r>
            <a:rPr lang="zh-CN" altLang="en-US" dirty="0"/>
            <a:t>权限划分：老板、运营、督导、店长</a:t>
          </a:r>
        </a:p>
      </dgm:t>
    </dgm:pt>
    <dgm:pt modelId="{12726B85-5464-4C3F-B6F8-D2681835BA04}" cxnId="{F58F926B-3A24-4782-B50D-373399871BA7}" type="parTrans">
      <dgm:prSet/>
      <dgm:spPr/>
      <dgm:t>
        <a:bodyPr/>
        <a:lstStyle/>
        <a:p>
          <a:pPr algn="ctr"/>
          <a:endParaRPr lang="zh-CN" altLang="en-US"/>
        </a:p>
      </dgm:t>
    </dgm:pt>
    <dgm:pt modelId="{CE059952-831B-4AF9-A2AA-D248E0D65138}" cxnId="{F58F926B-3A24-4782-B50D-373399871BA7}" type="sibTrans">
      <dgm:prSet/>
      <dgm:spPr/>
      <dgm:t>
        <a:bodyPr/>
        <a:lstStyle/>
        <a:p>
          <a:pPr algn="ctr"/>
          <a:endParaRPr lang="zh-CN" altLang="en-US"/>
        </a:p>
      </dgm:t>
    </dgm:pt>
    <dgm:pt modelId="{56F92922-4FC7-40C3-8B48-C4BB2BBF2D2D}">
      <dgm:prSet/>
      <dgm:spPr/>
      <dgm:t>
        <a:bodyPr/>
        <a:lstStyle/>
        <a:p>
          <a:pPr algn="ctr"/>
          <a:r>
            <a:rPr lang="zh-CN" altLang="en-US" dirty="0"/>
            <a:t>实时协同入出库</a:t>
          </a:r>
        </a:p>
      </dgm:t>
    </dgm:pt>
    <dgm:pt modelId="{ECDBFF7B-0DFC-497E-861C-9375A19542BD}" cxnId="{008CC063-D380-41B8-BBED-5714546137F2}" type="parTrans">
      <dgm:prSet/>
      <dgm:spPr/>
      <dgm:t>
        <a:bodyPr/>
        <a:lstStyle/>
        <a:p>
          <a:pPr algn="ctr"/>
          <a:endParaRPr lang="zh-CN" altLang="en-US"/>
        </a:p>
      </dgm:t>
    </dgm:pt>
    <dgm:pt modelId="{C037D1D6-E601-41EB-9D77-B4A035E2A7F1}" cxnId="{008CC063-D380-41B8-BBED-5714546137F2}" type="sibTrans">
      <dgm:prSet/>
      <dgm:spPr/>
      <dgm:t>
        <a:bodyPr/>
        <a:lstStyle/>
        <a:p>
          <a:pPr algn="ctr"/>
          <a:endParaRPr lang="zh-CN" altLang="en-US"/>
        </a:p>
      </dgm:t>
    </dgm:pt>
    <dgm:pt modelId="{DB1897B5-4343-48E8-89BD-0CAC8ECD2C7D}">
      <dgm:prSet/>
      <dgm:spPr/>
      <dgm:t>
        <a:bodyPr/>
        <a:lstStyle/>
        <a:p>
          <a:pPr algn="ctr"/>
          <a:r>
            <a:rPr lang="zh-CN" altLang="en-US" dirty="0"/>
            <a:t>实时新品上传</a:t>
          </a:r>
        </a:p>
      </dgm:t>
    </dgm:pt>
    <dgm:pt modelId="{4F153B5C-C444-4734-A7A6-9D7985700981}" cxnId="{5FF5B773-093D-40E1-B087-794E2B634909}" type="parTrans">
      <dgm:prSet/>
      <dgm:spPr/>
      <dgm:t>
        <a:bodyPr/>
        <a:lstStyle/>
        <a:p>
          <a:pPr algn="ctr"/>
          <a:endParaRPr lang="zh-CN" altLang="en-US"/>
        </a:p>
      </dgm:t>
    </dgm:pt>
    <dgm:pt modelId="{3819A119-C6DB-4BDF-A856-79DAB10B76DB}" cxnId="{5FF5B773-093D-40E1-B087-794E2B634909}" type="sibTrans">
      <dgm:prSet/>
      <dgm:spPr/>
      <dgm:t>
        <a:bodyPr/>
        <a:lstStyle/>
        <a:p>
          <a:pPr algn="ctr"/>
          <a:endParaRPr lang="zh-CN" altLang="en-US"/>
        </a:p>
      </dgm:t>
    </dgm:pt>
    <dgm:pt modelId="{CD0AEECF-B676-4E8F-BB95-F6BED3369263}">
      <dgm:prSet/>
      <dgm:spPr/>
      <dgm:t>
        <a:bodyPr/>
        <a:lstStyle/>
        <a:p>
          <a:pPr algn="ctr"/>
          <a:r>
            <a:rPr lang="zh-CN" altLang="en-US" dirty="0"/>
            <a:t>实时运营调价</a:t>
          </a:r>
        </a:p>
      </dgm:t>
    </dgm:pt>
    <dgm:pt modelId="{FEDB768C-65E7-4F18-A7C6-4F75D7654A8D}" cxnId="{3657A0B4-F3A0-4259-9263-3D9E88730003}" type="parTrans">
      <dgm:prSet/>
      <dgm:spPr/>
      <dgm:t>
        <a:bodyPr/>
        <a:lstStyle/>
        <a:p>
          <a:pPr algn="ctr"/>
          <a:endParaRPr lang="zh-CN" altLang="en-US"/>
        </a:p>
      </dgm:t>
    </dgm:pt>
    <dgm:pt modelId="{1CFDB9C6-E3AB-475E-B2E6-3365F05ED8F5}" cxnId="{3657A0B4-F3A0-4259-9263-3D9E88730003}" type="sibTrans">
      <dgm:prSet/>
      <dgm:spPr/>
      <dgm:t>
        <a:bodyPr/>
        <a:lstStyle/>
        <a:p>
          <a:pPr algn="ctr"/>
          <a:endParaRPr lang="zh-CN" altLang="en-US"/>
        </a:p>
      </dgm:t>
    </dgm:pt>
    <dgm:pt modelId="{28B2FDB5-C50A-4276-891E-523DC23416C5}">
      <dgm:prSet/>
      <dgm:spPr/>
      <dgm:t>
        <a:bodyPr/>
        <a:lstStyle/>
        <a:p>
          <a:pPr algn="ctr"/>
          <a:r>
            <a:rPr lang="zh-CN" altLang="en-US" dirty="0"/>
            <a:t>实时门店要货</a:t>
          </a:r>
          <a:endParaRPr lang="en-US" altLang="zh-CN" dirty="0"/>
        </a:p>
      </dgm:t>
    </dgm:pt>
    <dgm:pt modelId="{6F07D1C8-DBE1-4EA1-9ECB-72AE4B131869}" cxnId="{AC77CB51-968C-4F51-B1DF-A087CB4ABFB5}" type="parTrans">
      <dgm:prSet/>
      <dgm:spPr/>
      <dgm:t>
        <a:bodyPr/>
        <a:lstStyle/>
        <a:p>
          <a:pPr algn="ctr"/>
          <a:endParaRPr lang="zh-CN" altLang="en-US"/>
        </a:p>
      </dgm:t>
    </dgm:pt>
    <dgm:pt modelId="{F5CB2031-23F3-4655-B638-767C0AF7CDEF}" cxnId="{AC77CB51-968C-4F51-B1DF-A087CB4ABFB5}" type="sibTrans">
      <dgm:prSet/>
      <dgm:spPr/>
      <dgm:t>
        <a:bodyPr/>
        <a:lstStyle/>
        <a:p>
          <a:pPr algn="ctr"/>
          <a:endParaRPr lang="zh-CN" altLang="en-US"/>
        </a:p>
      </dgm:t>
    </dgm:pt>
    <dgm:pt modelId="{D00D4C9D-4CEB-4C83-9A34-FD37B6BC85E3}">
      <dgm:prSet/>
      <dgm:spPr/>
      <dgm:t>
        <a:bodyPr/>
        <a:lstStyle/>
        <a:p>
          <a:pPr algn="ctr"/>
          <a:r>
            <a:rPr lang="zh-CN" altLang="en-US"/>
            <a:t>实时电子秤传称</a:t>
          </a:r>
          <a:endParaRPr lang="en-US" altLang="zh-CN" dirty="0"/>
        </a:p>
      </dgm:t>
    </dgm:pt>
    <dgm:pt modelId="{167E1D8C-D771-474B-BAA1-5B5E8B7C5CAB}" cxnId="{D6243308-CE32-42C7-AEA5-AC20656E881C}" type="parTrans">
      <dgm:prSet/>
      <dgm:spPr/>
      <dgm:t>
        <a:bodyPr/>
        <a:lstStyle/>
        <a:p>
          <a:endParaRPr lang="zh-CN" altLang="en-US"/>
        </a:p>
      </dgm:t>
    </dgm:pt>
    <dgm:pt modelId="{37A4C469-8643-45CE-88D1-445F21C9A5D9}" cxnId="{D6243308-CE32-42C7-AEA5-AC20656E881C}" type="sibTrans">
      <dgm:prSet/>
      <dgm:spPr/>
      <dgm:t>
        <a:bodyPr/>
        <a:lstStyle/>
        <a:p>
          <a:endParaRPr lang="zh-CN" altLang="en-US"/>
        </a:p>
      </dgm:t>
    </dgm:pt>
    <dgm:pt modelId="{81B95F26-FCED-4CF0-A816-84BD847A9D76}" type="pres">
      <dgm:prSet presAssocID="{016044B0-251F-41CD-92C0-524548251BF7}" presName="linear" presStyleCnt="0">
        <dgm:presLayoutVars>
          <dgm:animLvl val="lvl"/>
          <dgm:resizeHandles val="exact"/>
        </dgm:presLayoutVars>
      </dgm:prSet>
      <dgm:spPr/>
    </dgm:pt>
    <dgm:pt modelId="{893DAED6-0C58-47A7-A8AD-0E31B288E911}" type="pres">
      <dgm:prSet presAssocID="{6F2F5578-C003-46CA-A461-C75FDEE368B4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23747974-F13E-4817-9862-27F6CDC6FAFA}" type="pres">
      <dgm:prSet presAssocID="{6F8EDB97-34D1-4B7A-A0A6-110FD02294E0}" presName="spacer" presStyleCnt="0"/>
      <dgm:spPr/>
    </dgm:pt>
    <dgm:pt modelId="{B29D34AC-3400-4157-A7BF-55C12F9824BF}" type="pres">
      <dgm:prSet presAssocID="{5E3ADDE0-505A-4A05-85E1-8C8D690E049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CF5F8042-8CB2-4187-A710-10E7DE952A51}" type="pres">
      <dgm:prSet presAssocID="{1885D2BF-D155-4732-A3E0-A5E74CF9428B}" presName="spacer" presStyleCnt="0"/>
      <dgm:spPr/>
    </dgm:pt>
    <dgm:pt modelId="{88B0C524-4D1F-4CDA-9576-2466AE9F0516}" type="pres">
      <dgm:prSet presAssocID="{99E58097-B1E1-4733-8802-8257B8722944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AA583B81-D6B5-435B-99DF-504C59372D6B}" type="pres">
      <dgm:prSet presAssocID="{CE059952-831B-4AF9-A2AA-D248E0D65138}" presName="spacer" presStyleCnt="0"/>
      <dgm:spPr/>
    </dgm:pt>
    <dgm:pt modelId="{33AD53CA-2032-47F1-BC5D-73B347E20BB1}" type="pres">
      <dgm:prSet presAssocID="{56F92922-4FC7-40C3-8B48-C4BB2BBF2D2D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F2746175-9255-4DB4-92B6-F161327DF5E2}" type="pres">
      <dgm:prSet presAssocID="{C037D1D6-E601-41EB-9D77-B4A035E2A7F1}" presName="spacer" presStyleCnt="0"/>
      <dgm:spPr/>
    </dgm:pt>
    <dgm:pt modelId="{1447E624-475E-4F30-9283-95612D837FCA}" type="pres">
      <dgm:prSet presAssocID="{DB1897B5-4343-48E8-89BD-0CAC8ECD2C7D}" presName="parentText" presStyleLbl="node1" presStyleIdx="4" presStyleCnt="8" custLinFactY="-100000" custLinFactNeighborX="-75893" custLinFactNeighborY="-123877">
        <dgm:presLayoutVars>
          <dgm:chMax val="0"/>
          <dgm:bulletEnabled val="1"/>
        </dgm:presLayoutVars>
      </dgm:prSet>
      <dgm:spPr/>
    </dgm:pt>
    <dgm:pt modelId="{6C4CCF52-6F36-4114-913C-68D1ABCB3A83}" type="pres">
      <dgm:prSet presAssocID="{3819A119-C6DB-4BDF-A856-79DAB10B76DB}" presName="spacer" presStyleCnt="0"/>
      <dgm:spPr/>
    </dgm:pt>
    <dgm:pt modelId="{6A52B0C6-FDB6-4460-B909-3229B8AE81B6}" type="pres">
      <dgm:prSet presAssocID="{CD0AEECF-B676-4E8F-BB95-F6BED3369263}" presName="parentText" presStyleLbl="node1" presStyleIdx="5" presStyleCnt="8" custLinFactY="-100000" custLinFactNeighborX="-75893" custLinFactNeighborY="-123877">
        <dgm:presLayoutVars>
          <dgm:chMax val="0"/>
          <dgm:bulletEnabled val="1"/>
        </dgm:presLayoutVars>
      </dgm:prSet>
      <dgm:spPr/>
    </dgm:pt>
    <dgm:pt modelId="{49061007-74E3-4159-A28D-DF8D732932EC}" type="pres">
      <dgm:prSet presAssocID="{1CFDB9C6-E3AB-475E-B2E6-3365F05ED8F5}" presName="spacer" presStyleCnt="0"/>
      <dgm:spPr/>
    </dgm:pt>
    <dgm:pt modelId="{79EF7168-AE37-4627-945A-2C8CB4DBAC04}" type="pres">
      <dgm:prSet presAssocID="{28B2FDB5-C50A-4276-891E-523DC23416C5}" presName="parentText" presStyleLbl="node1" presStyleIdx="6" presStyleCnt="8" custLinFactY="-100000" custLinFactNeighborX="-75893" custLinFactNeighborY="-123877">
        <dgm:presLayoutVars>
          <dgm:chMax val="0"/>
          <dgm:bulletEnabled val="1"/>
        </dgm:presLayoutVars>
      </dgm:prSet>
      <dgm:spPr/>
    </dgm:pt>
    <dgm:pt modelId="{DAB290B8-D755-4149-B238-1B7B8424503D}" type="pres">
      <dgm:prSet presAssocID="{F5CB2031-23F3-4655-B638-767C0AF7CDEF}" presName="spacer" presStyleCnt="0"/>
      <dgm:spPr/>
    </dgm:pt>
    <dgm:pt modelId="{C73163FE-3686-4BFD-8F14-F4AE7FAF0E57}" type="pres">
      <dgm:prSet presAssocID="{D00D4C9D-4CEB-4C83-9A34-FD37B6BC85E3}" presName="parentText" presStyleLbl="node1" presStyleIdx="7" presStyleCnt="8" custLinFactY="-100000" custLinFactNeighborY="-132857">
        <dgm:presLayoutVars>
          <dgm:chMax val="0"/>
          <dgm:bulletEnabled val="1"/>
        </dgm:presLayoutVars>
      </dgm:prSet>
      <dgm:spPr/>
    </dgm:pt>
  </dgm:ptLst>
  <dgm:cxnLst>
    <dgm:cxn modelId="{BB99AB01-CA28-458E-AADB-C8E9E79D20F8}" type="presOf" srcId="{56F92922-4FC7-40C3-8B48-C4BB2BBF2D2D}" destId="{33AD53CA-2032-47F1-BC5D-73B347E20BB1}" srcOrd="0" destOrd="0" presId="urn:microsoft.com/office/officeart/2005/8/layout/vList2#1"/>
    <dgm:cxn modelId="{8D2CF701-0498-497C-AC94-55AA0DFA816C}" type="presOf" srcId="{5E3ADDE0-505A-4A05-85E1-8C8D690E049C}" destId="{B29D34AC-3400-4157-A7BF-55C12F9824BF}" srcOrd="0" destOrd="0" presId="urn:microsoft.com/office/officeart/2005/8/layout/vList2#1"/>
    <dgm:cxn modelId="{D6243308-CE32-42C7-AEA5-AC20656E881C}" srcId="{016044B0-251F-41CD-92C0-524548251BF7}" destId="{D00D4C9D-4CEB-4C83-9A34-FD37B6BC85E3}" srcOrd="7" destOrd="0" parTransId="{167E1D8C-D771-474B-BAA1-5B5E8B7C5CAB}" sibTransId="{37A4C469-8643-45CE-88D1-445F21C9A5D9}"/>
    <dgm:cxn modelId="{18FBC61D-1375-4E8F-99E4-AB69E88C93E4}" type="presOf" srcId="{DB1897B5-4343-48E8-89BD-0CAC8ECD2C7D}" destId="{1447E624-475E-4F30-9283-95612D837FCA}" srcOrd="0" destOrd="0" presId="urn:microsoft.com/office/officeart/2005/8/layout/vList2#1"/>
    <dgm:cxn modelId="{1B919C2D-E986-4962-9626-E665F4A4D2AA}" srcId="{016044B0-251F-41CD-92C0-524548251BF7}" destId="{5E3ADDE0-505A-4A05-85E1-8C8D690E049C}" srcOrd="1" destOrd="0" parTransId="{B0584043-D912-488B-84E6-2194CBC6DF5F}" sibTransId="{1885D2BF-D155-4732-A3E0-A5E74CF9428B}"/>
    <dgm:cxn modelId="{008CC063-D380-41B8-BBED-5714546137F2}" srcId="{016044B0-251F-41CD-92C0-524548251BF7}" destId="{56F92922-4FC7-40C3-8B48-C4BB2BBF2D2D}" srcOrd="3" destOrd="0" parTransId="{ECDBFF7B-0DFC-497E-861C-9375A19542BD}" sibTransId="{C037D1D6-E601-41EB-9D77-B4A035E2A7F1}"/>
    <dgm:cxn modelId="{F58F926B-3A24-4782-B50D-373399871BA7}" srcId="{016044B0-251F-41CD-92C0-524548251BF7}" destId="{99E58097-B1E1-4733-8802-8257B8722944}" srcOrd="2" destOrd="0" parTransId="{12726B85-5464-4C3F-B6F8-D2681835BA04}" sibTransId="{CE059952-831B-4AF9-A2AA-D248E0D65138}"/>
    <dgm:cxn modelId="{AC77CB51-968C-4F51-B1DF-A087CB4ABFB5}" srcId="{016044B0-251F-41CD-92C0-524548251BF7}" destId="{28B2FDB5-C50A-4276-891E-523DC23416C5}" srcOrd="6" destOrd="0" parTransId="{6F07D1C8-DBE1-4EA1-9ECB-72AE4B131869}" sibTransId="{F5CB2031-23F3-4655-B638-767C0AF7CDEF}"/>
    <dgm:cxn modelId="{5FF5B773-093D-40E1-B087-794E2B634909}" srcId="{016044B0-251F-41CD-92C0-524548251BF7}" destId="{DB1897B5-4343-48E8-89BD-0CAC8ECD2C7D}" srcOrd="4" destOrd="0" parTransId="{4F153B5C-C444-4734-A7A6-9D7985700981}" sibTransId="{3819A119-C6DB-4BDF-A856-79DAB10B76DB}"/>
    <dgm:cxn modelId="{69AEF685-BF29-4EFE-AD0B-71E61332D15F}" type="presOf" srcId="{D00D4C9D-4CEB-4C83-9A34-FD37B6BC85E3}" destId="{C73163FE-3686-4BFD-8F14-F4AE7FAF0E57}" srcOrd="0" destOrd="0" presId="urn:microsoft.com/office/officeart/2005/8/layout/vList2#1"/>
    <dgm:cxn modelId="{2B421790-5A33-4D13-8939-EC5C5C35F96A}" type="presOf" srcId="{28B2FDB5-C50A-4276-891E-523DC23416C5}" destId="{79EF7168-AE37-4627-945A-2C8CB4DBAC04}" srcOrd="0" destOrd="0" presId="urn:microsoft.com/office/officeart/2005/8/layout/vList2#1"/>
    <dgm:cxn modelId="{3657A0B4-F3A0-4259-9263-3D9E88730003}" srcId="{016044B0-251F-41CD-92C0-524548251BF7}" destId="{CD0AEECF-B676-4E8F-BB95-F6BED3369263}" srcOrd="5" destOrd="0" parTransId="{FEDB768C-65E7-4F18-A7C6-4F75D7654A8D}" sibTransId="{1CFDB9C6-E3AB-475E-B2E6-3365F05ED8F5}"/>
    <dgm:cxn modelId="{4BD5D8C3-9F23-4DA3-8302-6E3A160EACA6}" type="presOf" srcId="{016044B0-251F-41CD-92C0-524548251BF7}" destId="{81B95F26-FCED-4CF0-A816-84BD847A9D76}" srcOrd="0" destOrd="0" presId="urn:microsoft.com/office/officeart/2005/8/layout/vList2#1"/>
    <dgm:cxn modelId="{22ED85D5-B750-4246-958A-5DD6953C0B37}" type="presOf" srcId="{6F2F5578-C003-46CA-A461-C75FDEE368B4}" destId="{893DAED6-0C58-47A7-A8AD-0E31B288E911}" srcOrd="0" destOrd="0" presId="urn:microsoft.com/office/officeart/2005/8/layout/vList2#1"/>
    <dgm:cxn modelId="{BD6A0AE7-DA38-4DF3-9FB5-AEA1A8AE0C0D}" srcId="{016044B0-251F-41CD-92C0-524548251BF7}" destId="{6F2F5578-C003-46CA-A461-C75FDEE368B4}" srcOrd="0" destOrd="0" parTransId="{D9CA37E5-74EE-4359-92FF-32DB2507365A}" sibTransId="{6F8EDB97-34D1-4B7A-A0A6-110FD02294E0}"/>
    <dgm:cxn modelId="{5A25BDEF-C108-4DB3-9AD1-E750A1B134F6}" type="presOf" srcId="{99E58097-B1E1-4733-8802-8257B8722944}" destId="{88B0C524-4D1F-4CDA-9576-2466AE9F0516}" srcOrd="0" destOrd="0" presId="urn:microsoft.com/office/officeart/2005/8/layout/vList2#1"/>
    <dgm:cxn modelId="{24F408F7-5A28-48DF-ACCA-A211573500B9}" type="presOf" srcId="{CD0AEECF-B676-4E8F-BB95-F6BED3369263}" destId="{6A52B0C6-FDB6-4460-B909-3229B8AE81B6}" srcOrd="0" destOrd="0" presId="urn:microsoft.com/office/officeart/2005/8/layout/vList2#1"/>
    <dgm:cxn modelId="{E2D83D3C-F00F-4B67-8ADD-CAEF86A1D55C}" type="presParOf" srcId="{81B95F26-FCED-4CF0-A816-84BD847A9D76}" destId="{893DAED6-0C58-47A7-A8AD-0E31B288E911}" srcOrd="0" destOrd="0" presId="urn:microsoft.com/office/officeart/2005/8/layout/vList2#1"/>
    <dgm:cxn modelId="{23434EA8-E2E8-4253-AF6B-37C6E2F7057C}" type="presParOf" srcId="{81B95F26-FCED-4CF0-A816-84BD847A9D76}" destId="{23747974-F13E-4817-9862-27F6CDC6FAFA}" srcOrd="1" destOrd="0" presId="urn:microsoft.com/office/officeart/2005/8/layout/vList2#1"/>
    <dgm:cxn modelId="{A5DAB1AA-2429-4D03-B257-0CD13B312408}" type="presParOf" srcId="{81B95F26-FCED-4CF0-A816-84BD847A9D76}" destId="{B29D34AC-3400-4157-A7BF-55C12F9824BF}" srcOrd="2" destOrd="0" presId="urn:microsoft.com/office/officeart/2005/8/layout/vList2#1"/>
    <dgm:cxn modelId="{02650C2E-775D-4740-96DB-1E461D7CDDFA}" type="presParOf" srcId="{81B95F26-FCED-4CF0-A816-84BD847A9D76}" destId="{CF5F8042-8CB2-4187-A710-10E7DE952A51}" srcOrd="3" destOrd="0" presId="urn:microsoft.com/office/officeart/2005/8/layout/vList2#1"/>
    <dgm:cxn modelId="{44CB44C8-5D0C-45BE-9C6A-66D6A4D9CD9E}" type="presParOf" srcId="{81B95F26-FCED-4CF0-A816-84BD847A9D76}" destId="{88B0C524-4D1F-4CDA-9576-2466AE9F0516}" srcOrd="4" destOrd="0" presId="urn:microsoft.com/office/officeart/2005/8/layout/vList2#1"/>
    <dgm:cxn modelId="{A55B2201-5A3D-4E00-A737-8D2B27B09BA0}" type="presParOf" srcId="{81B95F26-FCED-4CF0-A816-84BD847A9D76}" destId="{AA583B81-D6B5-435B-99DF-504C59372D6B}" srcOrd="5" destOrd="0" presId="urn:microsoft.com/office/officeart/2005/8/layout/vList2#1"/>
    <dgm:cxn modelId="{A8A6A4F5-8700-4314-AB4F-7DB7FAA36D08}" type="presParOf" srcId="{81B95F26-FCED-4CF0-A816-84BD847A9D76}" destId="{33AD53CA-2032-47F1-BC5D-73B347E20BB1}" srcOrd="6" destOrd="0" presId="urn:microsoft.com/office/officeart/2005/8/layout/vList2#1"/>
    <dgm:cxn modelId="{5C4A8A7B-2BBC-4F3F-87AF-2AFFE5F07307}" type="presParOf" srcId="{81B95F26-FCED-4CF0-A816-84BD847A9D76}" destId="{F2746175-9255-4DB4-92B6-F161327DF5E2}" srcOrd="7" destOrd="0" presId="urn:microsoft.com/office/officeart/2005/8/layout/vList2#1"/>
    <dgm:cxn modelId="{4412388F-9F2B-492C-BC63-526E6B3AE0F0}" type="presParOf" srcId="{81B95F26-FCED-4CF0-A816-84BD847A9D76}" destId="{1447E624-475E-4F30-9283-95612D837FCA}" srcOrd="8" destOrd="0" presId="urn:microsoft.com/office/officeart/2005/8/layout/vList2#1"/>
    <dgm:cxn modelId="{E7393C46-A475-433D-A106-E6F27902E26F}" type="presParOf" srcId="{81B95F26-FCED-4CF0-A816-84BD847A9D76}" destId="{6C4CCF52-6F36-4114-913C-68D1ABCB3A83}" srcOrd="9" destOrd="0" presId="urn:microsoft.com/office/officeart/2005/8/layout/vList2#1"/>
    <dgm:cxn modelId="{51F94AAD-4821-400D-BEF4-BC7ADCDD9AD5}" type="presParOf" srcId="{81B95F26-FCED-4CF0-A816-84BD847A9D76}" destId="{6A52B0C6-FDB6-4460-B909-3229B8AE81B6}" srcOrd="10" destOrd="0" presId="urn:microsoft.com/office/officeart/2005/8/layout/vList2#1"/>
    <dgm:cxn modelId="{1B242E79-8009-4240-9FC9-99BED44D0C13}" type="presParOf" srcId="{81B95F26-FCED-4CF0-A816-84BD847A9D76}" destId="{49061007-74E3-4159-A28D-DF8D732932EC}" srcOrd="11" destOrd="0" presId="urn:microsoft.com/office/officeart/2005/8/layout/vList2#1"/>
    <dgm:cxn modelId="{51CD7430-06D0-4FF4-8CEB-B2BACD7389BA}" type="presParOf" srcId="{81B95F26-FCED-4CF0-A816-84BD847A9D76}" destId="{79EF7168-AE37-4627-945A-2C8CB4DBAC04}" srcOrd="12" destOrd="0" presId="urn:microsoft.com/office/officeart/2005/8/layout/vList2#1"/>
    <dgm:cxn modelId="{C0EC7EC9-0C61-4110-91F9-060D3CA413A0}" type="presParOf" srcId="{81B95F26-FCED-4CF0-A816-84BD847A9D76}" destId="{DAB290B8-D755-4149-B238-1B7B8424503D}" srcOrd="13" destOrd="0" presId="urn:microsoft.com/office/officeart/2005/8/layout/vList2#1"/>
    <dgm:cxn modelId="{E3F6A02A-8A63-4B06-9F05-AFEC3287DFC8}" type="presParOf" srcId="{81B95F26-FCED-4CF0-A816-84BD847A9D76}" destId="{C73163FE-3686-4BFD-8F14-F4AE7FAF0E57}" srcOrd="14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A7645C-68C5-49BB-A941-90135F9E6BB3}" type="doc">
      <dgm:prSet loTypeId="urn:microsoft.com/office/officeart/2005/8/layout/default#1" loCatId="list" qsTypeId="urn:microsoft.com/office/officeart/2005/8/quickstyle/simple1#2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90D78390-46DD-45F1-811C-B0ED6B6B2A65}">
      <dgm:prSet phldrT="[文本]"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加盟商可自主建立商品档案</a:t>
          </a:r>
          <a:endParaRPr lang="zh-CN" altLang="en-US" dirty="0"/>
        </a:p>
      </dgm:t>
    </dgm:pt>
    <dgm:pt modelId="{32DAEFBC-076D-4749-9B94-8C55CE7FFEEA}" cxnId="{9468FEA4-BA20-4C16-B83B-84BDA3CA4959}" type="parTrans">
      <dgm:prSet/>
      <dgm:spPr/>
      <dgm:t>
        <a:bodyPr/>
        <a:lstStyle/>
        <a:p>
          <a:endParaRPr lang="zh-CN" altLang="en-US"/>
        </a:p>
      </dgm:t>
    </dgm:pt>
    <dgm:pt modelId="{BBC06F6C-0783-4E46-B290-1F8015B811DA}" cxnId="{9468FEA4-BA20-4C16-B83B-84BDA3CA4959}" type="sibTrans">
      <dgm:prSet/>
      <dgm:spPr/>
      <dgm:t>
        <a:bodyPr/>
        <a:lstStyle/>
        <a:p>
          <a:endParaRPr lang="zh-CN" altLang="en-US"/>
        </a:p>
      </dgm:t>
    </dgm:pt>
    <dgm:pt modelId="{9110D8EB-19BD-4D9B-A6F1-70A145CE5E09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加盟商可自主商品调价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CB670255-A1EC-4457-84E3-34BBFCD7924F}" cxnId="{EEC82837-B3F0-484A-9D19-0A029EABAB5F}" type="parTrans">
      <dgm:prSet/>
      <dgm:spPr/>
      <dgm:t>
        <a:bodyPr/>
        <a:lstStyle/>
        <a:p>
          <a:endParaRPr lang="zh-CN" altLang="en-US"/>
        </a:p>
      </dgm:t>
    </dgm:pt>
    <dgm:pt modelId="{C8D53336-21D3-411C-A7CE-40E70F3DD15B}" cxnId="{EEC82837-B3F0-484A-9D19-0A029EABAB5F}" type="sibTrans">
      <dgm:prSet/>
      <dgm:spPr/>
      <dgm:t>
        <a:bodyPr/>
        <a:lstStyle/>
        <a:p>
          <a:endParaRPr lang="zh-CN" altLang="en-US"/>
        </a:p>
      </dgm:t>
    </dgm:pt>
    <dgm:pt modelId="{C3AFE0B5-962E-4107-93A2-D3E0703F5698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加盟商可自行采购商品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25617FB1-A3C2-4926-91C5-F1CEEE0CAB81}" cxnId="{F8B60BE2-13B6-425C-9EEB-885B4ACDD9B4}" type="parTrans">
      <dgm:prSet/>
      <dgm:spPr/>
      <dgm:t>
        <a:bodyPr/>
        <a:lstStyle/>
        <a:p>
          <a:endParaRPr lang="zh-CN" altLang="en-US"/>
        </a:p>
      </dgm:t>
    </dgm:pt>
    <dgm:pt modelId="{BD015565-A2C2-4E89-BDFE-D8618D39CF63}" cxnId="{F8B60BE2-13B6-425C-9EEB-885B4ACDD9B4}" type="sibTrans">
      <dgm:prSet/>
      <dgm:spPr/>
      <dgm:t>
        <a:bodyPr/>
        <a:lstStyle/>
        <a:p>
          <a:endParaRPr lang="zh-CN" altLang="en-US"/>
        </a:p>
      </dgm:t>
    </dgm:pt>
    <dgm:pt modelId="{86A1933C-21C6-43C9-9899-3FDEBA7DB172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加盟商可自行建立供应商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156D893F-8964-474C-9932-80401E0B49D2}" cxnId="{A522B7CB-05A5-44C8-B893-941B27DD9AB8}" type="parTrans">
      <dgm:prSet/>
      <dgm:spPr/>
      <dgm:t>
        <a:bodyPr/>
        <a:lstStyle/>
        <a:p>
          <a:endParaRPr lang="zh-CN" altLang="en-US"/>
        </a:p>
      </dgm:t>
    </dgm:pt>
    <dgm:pt modelId="{C58FCF3F-7B5A-459E-B1D2-941010728C3A}" cxnId="{A522B7CB-05A5-44C8-B893-941B27DD9AB8}" type="sibTrans">
      <dgm:prSet/>
      <dgm:spPr/>
      <dgm:t>
        <a:bodyPr/>
        <a:lstStyle/>
        <a:p>
          <a:endParaRPr lang="zh-CN" altLang="en-US"/>
        </a:p>
      </dgm:t>
    </dgm:pt>
    <dgm:pt modelId="{1CE53AAC-DFA5-4D3F-BCAB-A703CD9EB6C2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加盟商可自行与供应商进行结算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4263DB37-64C7-4465-AB33-5F9D86FC4A09}" cxnId="{2B3DD1E3-DC8E-422E-9359-0F9A39E031E1}" type="parTrans">
      <dgm:prSet/>
      <dgm:spPr/>
      <dgm:t>
        <a:bodyPr/>
        <a:lstStyle/>
        <a:p>
          <a:endParaRPr lang="zh-CN" altLang="en-US"/>
        </a:p>
      </dgm:t>
    </dgm:pt>
    <dgm:pt modelId="{2EA4401F-A4D3-41D5-B854-D4E2E53C4DE2}" cxnId="{2B3DD1E3-DC8E-422E-9359-0F9A39E031E1}" type="sibTrans">
      <dgm:prSet/>
      <dgm:spPr/>
      <dgm:t>
        <a:bodyPr/>
        <a:lstStyle/>
        <a:p>
          <a:endParaRPr lang="zh-CN" altLang="en-US"/>
        </a:p>
      </dgm:t>
    </dgm:pt>
    <dgm:pt modelId="{2074C1B7-E693-462F-A368-2F46E9DCF95B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会员按区域共享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5472B6B5-A73C-400A-AB7C-639B1BADDFA8}" cxnId="{1C1E4A19-F85C-441B-AA16-7DC6833E43E4}" type="parTrans">
      <dgm:prSet/>
      <dgm:spPr/>
      <dgm:t>
        <a:bodyPr/>
        <a:lstStyle/>
        <a:p>
          <a:endParaRPr lang="zh-CN" altLang="en-US"/>
        </a:p>
      </dgm:t>
    </dgm:pt>
    <dgm:pt modelId="{CED577ED-6D71-436E-884B-B7F16EEE178D}" cxnId="{1C1E4A19-F85C-441B-AA16-7DC6833E43E4}" type="sibTrans">
      <dgm:prSet/>
      <dgm:spPr/>
      <dgm:t>
        <a:bodyPr/>
        <a:lstStyle/>
        <a:p>
          <a:endParaRPr lang="zh-CN" altLang="en-US"/>
        </a:p>
      </dgm:t>
    </dgm:pt>
    <dgm:pt modelId="{60904843-2A42-4944-9B03-9A26A5ED8D71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会员按区域自动升级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C09F495D-FF05-438D-A149-79A499E61699}" cxnId="{897BFA1B-5A78-4FA9-95B3-AC167036A4EB}" type="parTrans">
      <dgm:prSet/>
      <dgm:spPr/>
      <dgm:t>
        <a:bodyPr/>
        <a:lstStyle/>
        <a:p>
          <a:endParaRPr lang="zh-CN" altLang="en-US"/>
        </a:p>
      </dgm:t>
    </dgm:pt>
    <dgm:pt modelId="{CA417B72-B02B-4542-9382-98BDA918A8B9}" cxnId="{897BFA1B-5A78-4FA9-95B3-AC167036A4EB}" type="sibTrans">
      <dgm:prSet/>
      <dgm:spPr/>
      <dgm:t>
        <a:bodyPr/>
        <a:lstStyle/>
        <a:p>
          <a:endParaRPr lang="zh-CN" altLang="en-US"/>
        </a:p>
      </dgm:t>
    </dgm:pt>
    <dgm:pt modelId="{6680DF9A-FABC-453B-8A56-84024E1DA85E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按照区域控制报表类查看权限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1803BC9F-C452-46DF-8BDF-D9368FD8CD3E}" cxnId="{94865E6A-E502-473A-A9EE-0B7ED3040F12}" type="parTrans">
      <dgm:prSet/>
      <dgm:spPr/>
      <dgm:t>
        <a:bodyPr/>
        <a:lstStyle/>
        <a:p>
          <a:endParaRPr lang="zh-CN" altLang="en-US"/>
        </a:p>
      </dgm:t>
    </dgm:pt>
    <dgm:pt modelId="{BE99C369-CED7-40DD-A33D-5B0A0E61FE39}" cxnId="{94865E6A-E502-473A-A9EE-0B7ED3040F12}" type="sibTrans">
      <dgm:prSet/>
      <dgm:spPr/>
      <dgm:t>
        <a:bodyPr/>
        <a:lstStyle/>
        <a:p>
          <a:endParaRPr lang="zh-CN" altLang="en-US"/>
        </a:p>
      </dgm:t>
    </dgm:pt>
    <dgm:pt modelId="{DFAF66EE-746D-4253-9349-19E5B1F3CB67}">
      <dgm:prSet/>
      <dgm:spPr/>
      <dgm:t>
        <a:bodyPr/>
        <a:lstStyle/>
        <a:p>
          <a:pPr rtl="0"/>
          <a:r>
            <a: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rPr>
            <a:t>总部可统筹所有直营店、加盟总部、加盟店的运营状态</a:t>
          </a:r>
          <a:endParaRPr kumimoji="0" lang="zh-CN" alt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anose="02010600030101010101" pitchFamily="2" charset="-122"/>
          </a:endParaRPr>
        </a:p>
      </dgm:t>
    </dgm:pt>
    <dgm:pt modelId="{AB47EDAE-1AA7-4000-815F-7DBD0DC9514F}" cxnId="{2F9A44AB-E69D-433B-9CAA-C4AB24C72621}" type="parTrans">
      <dgm:prSet/>
      <dgm:spPr/>
      <dgm:t>
        <a:bodyPr/>
        <a:lstStyle/>
        <a:p>
          <a:endParaRPr lang="zh-CN" altLang="en-US"/>
        </a:p>
      </dgm:t>
    </dgm:pt>
    <dgm:pt modelId="{BBB405D0-C659-4A09-BE32-F663BE481573}" cxnId="{2F9A44AB-E69D-433B-9CAA-C4AB24C72621}" type="sibTrans">
      <dgm:prSet/>
      <dgm:spPr/>
      <dgm:t>
        <a:bodyPr/>
        <a:lstStyle/>
        <a:p>
          <a:endParaRPr lang="zh-CN" altLang="en-US"/>
        </a:p>
      </dgm:t>
    </dgm:pt>
    <dgm:pt modelId="{2BBAB07B-27EF-4B7F-A48B-7DB8E39DB864}" type="pres">
      <dgm:prSet presAssocID="{60A7645C-68C5-49BB-A941-90135F9E6BB3}" presName="diagram" presStyleCnt="0">
        <dgm:presLayoutVars>
          <dgm:dir/>
          <dgm:resizeHandles val="exact"/>
        </dgm:presLayoutVars>
      </dgm:prSet>
      <dgm:spPr/>
    </dgm:pt>
    <dgm:pt modelId="{0239B9AF-B15D-464F-BE98-415F1E315621}" type="pres">
      <dgm:prSet presAssocID="{90D78390-46DD-45F1-811C-B0ED6B6B2A65}" presName="node" presStyleLbl="node1" presStyleIdx="0" presStyleCnt="9">
        <dgm:presLayoutVars>
          <dgm:bulletEnabled val="1"/>
        </dgm:presLayoutVars>
      </dgm:prSet>
      <dgm:spPr/>
    </dgm:pt>
    <dgm:pt modelId="{01803A31-A4B7-444A-B2B3-A6C39CCE4C69}" type="pres">
      <dgm:prSet presAssocID="{BBC06F6C-0783-4E46-B290-1F8015B811DA}" presName="sibTrans" presStyleCnt="0"/>
      <dgm:spPr/>
    </dgm:pt>
    <dgm:pt modelId="{5162FC16-462F-4C81-81E7-4132E75EA7C9}" type="pres">
      <dgm:prSet presAssocID="{9110D8EB-19BD-4D9B-A6F1-70A145CE5E09}" presName="node" presStyleLbl="node1" presStyleIdx="1" presStyleCnt="9">
        <dgm:presLayoutVars>
          <dgm:bulletEnabled val="1"/>
        </dgm:presLayoutVars>
      </dgm:prSet>
      <dgm:spPr/>
    </dgm:pt>
    <dgm:pt modelId="{6D79A17C-942A-47E3-A94C-A1662BD34B15}" type="pres">
      <dgm:prSet presAssocID="{C8D53336-21D3-411C-A7CE-40E70F3DD15B}" presName="sibTrans" presStyleCnt="0"/>
      <dgm:spPr/>
    </dgm:pt>
    <dgm:pt modelId="{67699334-1DEC-40DB-A722-EEE89B1B45CA}" type="pres">
      <dgm:prSet presAssocID="{C3AFE0B5-962E-4107-93A2-D3E0703F5698}" presName="node" presStyleLbl="node1" presStyleIdx="2" presStyleCnt="9">
        <dgm:presLayoutVars>
          <dgm:bulletEnabled val="1"/>
        </dgm:presLayoutVars>
      </dgm:prSet>
      <dgm:spPr/>
    </dgm:pt>
    <dgm:pt modelId="{265870EC-5BED-412F-B835-1B7DA2AC5136}" type="pres">
      <dgm:prSet presAssocID="{BD015565-A2C2-4E89-BDFE-D8618D39CF63}" presName="sibTrans" presStyleCnt="0"/>
      <dgm:spPr/>
    </dgm:pt>
    <dgm:pt modelId="{DE8399CB-A7E3-4BBF-AD8E-4036F661A808}" type="pres">
      <dgm:prSet presAssocID="{86A1933C-21C6-43C9-9899-3FDEBA7DB172}" presName="node" presStyleLbl="node1" presStyleIdx="3" presStyleCnt="9">
        <dgm:presLayoutVars>
          <dgm:bulletEnabled val="1"/>
        </dgm:presLayoutVars>
      </dgm:prSet>
      <dgm:spPr/>
    </dgm:pt>
    <dgm:pt modelId="{8C7CD754-B528-4FA7-914D-46371A228569}" type="pres">
      <dgm:prSet presAssocID="{C58FCF3F-7B5A-459E-B1D2-941010728C3A}" presName="sibTrans" presStyleCnt="0"/>
      <dgm:spPr/>
    </dgm:pt>
    <dgm:pt modelId="{15D9879B-4847-40B0-BFD4-7A1268AB74CC}" type="pres">
      <dgm:prSet presAssocID="{1CE53AAC-DFA5-4D3F-BCAB-A703CD9EB6C2}" presName="node" presStyleLbl="node1" presStyleIdx="4" presStyleCnt="9">
        <dgm:presLayoutVars>
          <dgm:bulletEnabled val="1"/>
        </dgm:presLayoutVars>
      </dgm:prSet>
      <dgm:spPr/>
    </dgm:pt>
    <dgm:pt modelId="{060F275D-F97A-41F3-8D7B-F2A000DD1997}" type="pres">
      <dgm:prSet presAssocID="{2EA4401F-A4D3-41D5-B854-D4E2E53C4DE2}" presName="sibTrans" presStyleCnt="0"/>
      <dgm:spPr/>
    </dgm:pt>
    <dgm:pt modelId="{D7454135-D171-4EAE-9FEA-029B59B0D4B7}" type="pres">
      <dgm:prSet presAssocID="{2074C1B7-E693-462F-A368-2F46E9DCF95B}" presName="node" presStyleLbl="node1" presStyleIdx="5" presStyleCnt="9">
        <dgm:presLayoutVars>
          <dgm:bulletEnabled val="1"/>
        </dgm:presLayoutVars>
      </dgm:prSet>
      <dgm:spPr/>
    </dgm:pt>
    <dgm:pt modelId="{100A21E3-7772-4488-ABA6-25ACB9E2DF37}" type="pres">
      <dgm:prSet presAssocID="{CED577ED-6D71-436E-884B-B7F16EEE178D}" presName="sibTrans" presStyleCnt="0"/>
      <dgm:spPr/>
    </dgm:pt>
    <dgm:pt modelId="{93225904-5D1D-4AAD-85CC-8AE70B33CA19}" type="pres">
      <dgm:prSet presAssocID="{60904843-2A42-4944-9B03-9A26A5ED8D71}" presName="node" presStyleLbl="node1" presStyleIdx="6" presStyleCnt="9">
        <dgm:presLayoutVars>
          <dgm:bulletEnabled val="1"/>
        </dgm:presLayoutVars>
      </dgm:prSet>
      <dgm:spPr/>
    </dgm:pt>
    <dgm:pt modelId="{1CF0620D-127B-45F1-8F34-8A94DD709570}" type="pres">
      <dgm:prSet presAssocID="{CA417B72-B02B-4542-9382-98BDA918A8B9}" presName="sibTrans" presStyleCnt="0"/>
      <dgm:spPr/>
    </dgm:pt>
    <dgm:pt modelId="{6218F78E-9D0E-49D9-8D9C-6F130871E057}" type="pres">
      <dgm:prSet presAssocID="{6680DF9A-FABC-453B-8A56-84024E1DA85E}" presName="node" presStyleLbl="node1" presStyleIdx="7" presStyleCnt="9">
        <dgm:presLayoutVars>
          <dgm:bulletEnabled val="1"/>
        </dgm:presLayoutVars>
      </dgm:prSet>
      <dgm:spPr/>
    </dgm:pt>
    <dgm:pt modelId="{02225BFD-FA74-418D-AC4B-5F5FDAA148FF}" type="pres">
      <dgm:prSet presAssocID="{BE99C369-CED7-40DD-A33D-5B0A0E61FE39}" presName="sibTrans" presStyleCnt="0"/>
      <dgm:spPr/>
    </dgm:pt>
    <dgm:pt modelId="{814FABF6-D43D-431C-ACEE-EA5CD155C750}" type="pres">
      <dgm:prSet presAssocID="{DFAF66EE-746D-4253-9349-19E5B1F3CB67}" presName="node" presStyleLbl="node1" presStyleIdx="8" presStyleCnt="9">
        <dgm:presLayoutVars>
          <dgm:bulletEnabled val="1"/>
        </dgm:presLayoutVars>
      </dgm:prSet>
      <dgm:spPr/>
    </dgm:pt>
  </dgm:ptLst>
  <dgm:cxnLst>
    <dgm:cxn modelId="{35FAB002-95A5-4D59-8F2D-2ECD78F047EF}" type="presOf" srcId="{60A7645C-68C5-49BB-A941-90135F9E6BB3}" destId="{2BBAB07B-27EF-4B7F-A48B-7DB8E39DB864}" srcOrd="0" destOrd="0" presId="urn:microsoft.com/office/officeart/2005/8/layout/default#1"/>
    <dgm:cxn modelId="{01323915-00FD-46E7-BB25-2FF5CAD237C7}" type="presOf" srcId="{90D78390-46DD-45F1-811C-B0ED6B6B2A65}" destId="{0239B9AF-B15D-464F-BE98-415F1E315621}" srcOrd="0" destOrd="0" presId="urn:microsoft.com/office/officeart/2005/8/layout/default#1"/>
    <dgm:cxn modelId="{1C1E4A19-F85C-441B-AA16-7DC6833E43E4}" srcId="{60A7645C-68C5-49BB-A941-90135F9E6BB3}" destId="{2074C1B7-E693-462F-A368-2F46E9DCF95B}" srcOrd="5" destOrd="0" parTransId="{5472B6B5-A73C-400A-AB7C-639B1BADDFA8}" sibTransId="{CED577ED-6D71-436E-884B-B7F16EEE178D}"/>
    <dgm:cxn modelId="{897BFA1B-5A78-4FA9-95B3-AC167036A4EB}" srcId="{60A7645C-68C5-49BB-A941-90135F9E6BB3}" destId="{60904843-2A42-4944-9B03-9A26A5ED8D71}" srcOrd="6" destOrd="0" parTransId="{C09F495D-FF05-438D-A149-79A499E61699}" sibTransId="{CA417B72-B02B-4542-9382-98BDA918A8B9}"/>
    <dgm:cxn modelId="{059DDB26-EDD7-4B2A-AECB-9EA0DD678193}" type="presOf" srcId="{C3AFE0B5-962E-4107-93A2-D3E0703F5698}" destId="{67699334-1DEC-40DB-A722-EEE89B1B45CA}" srcOrd="0" destOrd="0" presId="urn:microsoft.com/office/officeart/2005/8/layout/default#1"/>
    <dgm:cxn modelId="{EEC82837-B3F0-484A-9D19-0A029EABAB5F}" srcId="{60A7645C-68C5-49BB-A941-90135F9E6BB3}" destId="{9110D8EB-19BD-4D9B-A6F1-70A145CE5E09}" srcOrd="1" destOrd="0" parTransId="{CB670255-A1EC-4457-84E3-34BBFCD7924F}" sibTransId="{C8D53336-21D3-411C-A7CE-40E70F3DD15B}"/>
    <dgm:cxn modelId="{9EB6B364-873B-4F40-9C6A-07E6600A5BE2}" type="presOf" srcId="{1CE53AAC-DFA5-4D3F-BCAB-A703CD9EB6C2}" destId="{15D9879B-4847-40B0-BFD4-7A1268AB74CC}" srcOrd="0" destOrd="0" presId="urn:microsoft.com/office/officeart/2005/8/layout/default#1"/>
    <dgm:cxn modelId="{206C1866-2D79-47E8-B606-49495E59C493}" type="presOf" srcId="{86A1933C-21C6-43C9-9899-3FDEBA7DB172}" destId="{DE8399CB-A7E3-4BBF-AD8E-4036F661A808}" srcOrd="0" destOrd="0" presId="urn:microsoft.com/office/officeart/2005/8/layout/default#1"/>
    <dgm:cxn modelId="{94865E6A-E502-473A-A9EE-0B7ED3040F12}" srcId="{60A7645C-68C5-49BB-A941-90135F9E6BB3}" destId="{6680DF9A-FABC-453B-8A56-84024E1DA85E}" srcOrd="7" destOrd="0" parTransId="{1803BC9F-C452-46DF-8BDF-D9368FD8CD3E}" sibTransId="{BE99C369-CED7-40DD-A33D-5B0A0E61FE39}"/>
    <dgm:cxn modelId="{DABB4D80-1099-447B-8D5C-F546CDFCEE29}" type="presOf" srcId="{9110D8EB-19BD-4D9B-A6F1-70A145CE5E09}" destId="{5162FC16-462F-4C81-81E7-4132E75EA7C9}" srcOrd="0" destOrd="0" presId="urn:microsoft.com/office/officeart/2005/8/layout/default#1"/>
    <dgm:cxn modelId="{9468FEA4-BA20-4C16-B83B-84BDA3CA4959}" srcId="{60A7645C-68C5-49BB-A941-90135F9E6BB3}" destId="{90D78390-46DD-45F1-811C-B0ED6B6B2A65}" srcOrd="0" destOrd="0" parTransId="{32DAEFBC-076D-4749-9B94-8C55CE7FFEEA}" sibTransId="{BBC06F6C-0783-4E46-B290-1F8015B811DA}"/>
    <dgm:cxn modelId="{2F9A44AB-E69D-433B-9CAA-C4AB24C72621}" srcId="{60A7645C-68C5-49BB-A941-90135F9E6BB3}" destId="{DFAF66EE-746D-4253-9349-19E5B1F3CB67}" srcOrd="8" destOrd="0" parTransId="{AB47EDAE-1AA7-4000-815F-7DBD0DC9514F}" sibTransId="{BBB405D0-C659-4A09-BE32-F663BE481573}"/>
    <dgm:cxn modelId="{04173EAF-2299-4D31-838B-265C2E501912}" type="presOf" srcId="{2074C1B7-E693-462F-A368-2F46E9DCF95B}" destId="{D7454135-D171-4EAE-9FEA-029B59B0D4B7}" srcOrd="0" destOrd="0" presId="urn:microsoft.com/office/officeart/2005/8/layout/default#1"/>
    <dgm:cxn modelId="{BC1B51BB-3A62-41AE-BB14-209F5864F429}" type="presOf" srcId="{DFAF66EE-746D-4253-9349-19E5B1F3CB67}" destId="{814FABF6-D43D-431C-ACEE-EA5CD155C750}" srcOrd="0" destOrd="0" presId="urn:microsoft.com/office/officeart/2005/8/layout/default#1"/>
    <dgm:cxn modelId="{58325AC3-C6AD-4669-8DC3-A62F43146B1E}" type="presOf" srcId="{6680DF9A-FABC-453B-8A56-84024E1DA85E}" destId="{6218F78E-9D0E-49D9-8D9C-6F130871E057}" srcOrd="0" destOrd="0" presId="urn:microsoft.com/office/officeart/2005/8/layout/default#1"/>
    <dgm:cxn modelId="{A522B7CB-05A5-44C8-B893-941B27DD9AB8}" srcId="{60A7645C-68C5-49BB-A941-90135F9E6BB3}" destId="{86A1933C-21C6-43C9-9899-3FDEBA7DB172}" srcOrd="3" destOrd="0" parTransId="{156D893F-8964-474C-9932-80401E0B49D2}" sibTransId="{C58FCF3F-7B5A-459E-B1D2-941010728C3A}"/>
    <dgm:cxn modelId="{F8B60BE2-13B6-425C-9EEB-885B4ACDD9B4}" srcId="{60A7645C-68C5-49BB-A941-90135F9E6BB3}" destId="{C3AFE0B5-962E-4107-93A2-D3E0703F5698}" srcOrd="2" destOrd="0" parTransId="{25617FB1-A3C2-4926-91C5-F1CEEE0CAB81}" sibTransId="{BD015565-A2C2-4E89-BDFE-D8618D39CF63}"/>
    <dgm:cxn modelId="{2B3DD1E3-DC8E-422E-9359-0F9A39E031E1}" srcId="{60A7645C-68C5-49BB-A941-90135F9E6BB3}" destId="{1CE53AAC-DFA5-4D3F-BCAB-A703CD9EB6C2}" srcOrd="4" destOrd="0" parTransId="{4263DB37-64C7-4465-AB33-5F9D86FC4A09}" sibTransId="{2EA4401F-A4D3-41D5-B854-D4E2E53C4DE2}"/>
    <dgm:cxn modelId="{CD49E5FC-5D73-4DB6-B4EF-843ACB132CE0}" type="presOf" srcId="{60904843-2A42-4944-9B03-9A26A5ED8D71}" destId="{93225904-5D1D-4AAD-85CC-8AE70B33CA19}" srcOrd="0" destOrd="0" presId="urn:microsoft.com/office/officeart/2005/8/layout/default#1"/>
    <dgm:cxn modelId="{570B8FA2-8F5E-44AF-9AA4-BF65502D4068}" type="presParOf" srcId="{2BBAB07B-27EF-4B7F-A48B-7DB8E39DB864}" destId="{0239B9AF-B15D-464F-BE98-415F1E315621}" srcOrd="0" destOrd="0" presId="urn:microsoft.com/office/officeart/2005/8/layout/default#1"/>
    <dgm:cxn modelId="{F8E9B4BC-4975-422E-A5DB-97C64E7D86A7}" type="presParOf" srcId="{2BBAB07B-27EF-4B7F-A48B-7DB8E39DB864}" destId="{01803A31-A4B7-444A-B2B3-A6C39CCE4C69}" srcOrd="1" destOrd="0" presId="urn:microsoft.com/office/officeart/2005/8/layout/default#1"/>
    <dgm:cxn modelId="{0CC8EE99-A0A2-47D3-9250-1FF73D55FFB6}" type="presParOf" srcId="{2BBAB07B-27EF-4B7F-A48B-7DB8E39DB864}" destId="{5162FC16-462F-4C81-81E7-4132E75EA7C9}" srcOrd="2" destOrd="0" presId="urn:microsoft.com/office/officeart/2005/8/layout/default#1"/>
    <dgm:cxn modelId="{C62155D1-1A35-4518-BF66-D7BA6A9B9BB3}" type="presParOf" srcId="{2BBAB07B-27EF-4B7F-A48B-7DB8E39DB864}" destId="{6D79A17C-942A-47E3-A94C-A1662BD34B15}" srcOrd="3" destOrd="0" presId="urn:microsoft.com/office/officeart/2005/8/layout/default#1"/>
    <dgm:cxn modelId="{B45316D6-A171-4826-A1A4-B7AB47B0C9CD}" type="presParOf" srcId="{2BBAB07B-27EF-4B7F-A48B-7DB8E39DB864}" destId="{67699334-1DEC-40DB-A722-EEE89B1B45CA}" srcOrd="4" destOrd="0" presId="urn:microsoft.com/office/officeart/2005/8/layout/default#1"/>
    <dgm:cxn modelId="{FF8C7A70-1028-4A1E-9C4D-A87C6B379775}" type="presParOf" srcId="{2BBAB07B-27EF-4B7F-A48B-7DB8E39DB864}" destId="{265870EC-5BED-412F-B835-1B7DA2AC5136}" srcOrd="5" destOrd="0" presId="urn:microsoft.com/office/officeart/2005/8/layout/default#1"/>
    <dgm:cxn modelId="{7A007F78-48B4-4043-BAF5-927FFF89693E}" type="presParOf" srcId="{2BBAB07B-27EF-4B7F-A48B-7DB8E39DB864}" destId="{DE8399CB-A7E3-4BBF-AD8E-4036F661A808}" srcOrd="6" destOrd="0" presId="urn:microsoft.com/office/officeart/2005/8/layout/default#1"/>
    <dgm:cxn modelId="{86BEA3E6-3466-4D40-9D4F-171D20AD603A}" type="presParOf" srcId="{2BBAB07B-27EF-4B7F-A48B-7DB8E39DB864}" destId="{8C7CD754-B528-4FA7-914D-46371A228569}" srcOrd="7" destOrd="0" presId="urn:microsoft.com/office/officeart/2005/8/layout/default#1"/>
    <dgm:cxn modelId="{E22D1866-5FE4-458D-9DA7-AD283ABAC45F}" type="presParOf" srcId="{2BBAB07B-27EF-4B7F-A48B-7DB8E39DB864}" destId="{15D9879B-4847-40B0-BFD4-7A1268AB74CC}" srcOrd="8" destOrd="0" presId="urn:microsoft.com/office/officeart/2005/8/layout/default#1"/>
    <dgm:cxn modelId="{4732777A-14FC-4895-BA5A-88D536FEC05E}" type="presParOf" srcId="{2BBAB07B-27EF-4B7F-A48B-7DB8E39DB864}" destId="{060F275D-F97A-41F3-8D7B-F2A000DD1997}" srcOrd="9" destOrd="0" presId="urn:microsoft.com/office/officeart/2005/8/layout/default#1"/>
    <dgm:cxn modelId="{3FE3C6D6-C350-407B-821F-74934E7A36A7}" type="presParOf" srcId="{2BBAB07B-27EF-4B7F-A48B-7DB8E39DB864}" destId="{D7454135-D171-4EAE-9FEA-029B59B0D4B7}" srcOrd="10" destOrd="0" presId="urn:microsoft.com/office/officeart/2005/8/layout/default#1"/>
    <dgm:cxn modelId="{31A8B3AB-B1EB-4F24-89DF-1A4A39D09CA4}" type="presParOf" srcId="{2BBAB07B-27EF-4B7F-A48B-7DB8E39DB864}" destId="{100A21E3-7772-4488-ABA6-25ACB9E2DF37}" srcOrd="11" destOrd="0" presId="urn:microsoft.com/office/officeart/2005/8/layout/default#1"/>
    <dgm:cxn modelId="{E2416ACF-FABA-4C7F-8351-EDA0F10C93C9}" type="presParOf" srcId="{2BBAB07B-27EF-4B7F-A48B-7DB8E39DB864}" destId="{93225904-5D1D-4AAD-85CC-8AE70B33CA19}" srcOrd="12" destOrd="0" presId="urn:microsoft.com/office/officeart/2005/8/layout/default#1"/>
    <dgm:cxn modelId="{DEDB0E93-C809-4975-8FAA-27E93E13E4DB}" type="presParOf" srcId="{2BBAB07B-27EF-4B7F-A48B-7DB8E39DB864}" destId="{1CF0620D-127B-45F1-8F34-8A94DD709570}" srcOrd="13" destOrd="0" presId="urn:microsoft.com/office/officeart/2005/8/layout/default#1"/>
    <dgm:cxn modelId="{6AFD10AA-1A3F-437B-AD8A-DF56746A47A4}" type="presParOf" srcId="{2BBAB07B-27EF-4B7F-A48B-7DB8E39DB864}" destId="{6218F78E-9D0E-49D9-8D9C-6F130871E057}" srcOrd="14" destOrd="0" presId="urn:microsoft.com/office/officeart/2005/8/layout/default#1"/>
    <dgm:cxn modelId="{7512B526-D913-4E84-BB1B-F8A3628D7CD0}" type="presParOf" srcId="{2BBAB07B-27EF-4B7F-A48B-7DB8E39DB864}" destId="{02225BFD-FA74-418D-AC4B-5F5FDAA148FF}" srcOrd="15" destOrd="0" presId="urn:microsoft.com/office/officeart/2005/8/layout/default#1"/>
    <dgm:cxn modelId="{3A6B2B5A-A4BC-4A3A-9FEC-1E363D330F78}" type="presParOf" srcId="{2BBAB07B-27EF-4B7F-A48B-7DB8E39DB864}" destId="{814FABF6-D43D-431C-ACEE-EA5CD155C750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29CEEF-8E09-452E-9D30-341E37DA98AF}" type="doc">
      <dgm:prSet loTypeId="urn:microsoft.com/office/officeart/2005/8/layout/radial6#2" loCatId="cycle" qsTypeId="urn:microsoft.com/office/officeart/2005/8/quickstyle/simple4#1" qsCatId="simple" csTypeId="urn:microsoft.com/office/officeart/2005/8/colors/colorful1#2" csCatId="colorful" phldr="1"/>
      <dgm:spPr/>
      <dgm:t>
        <a:bodyPr/>
        <a:lstStyle/>
        <a:p>
          <a:endParaRPr lang="zh-CN" altLang="en-US"/>
        </a:p>
      </dgm:t>
    </dgm:pt>
    <dgm:pt modelId="{7D986E9D-AC65-4ECC-84D1-0966FA50152C}">
      <dgm:prSet phldrT="[文本]"/>
      <dgm:spPr/>
      <dgm:t>
        <a:bodyPr/>
        <a:lstStyle/>
        <a:p>
          <a:r>
            <a:rPr lang="zh-CN" altLang="en-US" b="1" dirty="0"/>
            <a:t>券</a:t>
          </a:r>
        </a:p>
      </dgm:t>
    </dgm:pt>
    <dgm:pt modelId="{3FF75CA3-B815-4B39-B09E-ED1BBB182D83}" cxnId="{1449B735-E602-4713-88CD-D04AAF206A2D}" type="parTrans">
      <dgm:prSet/>
      <dgm:spPr/>
      <dgm:t>
        <a:bodyPr/>
        <a:lstStyle/>
        <a:p>
          <a:endParaRPr lang="zh-CN" altLang="en-US"/>
        </a:p>
      </dgm:t>
    </dgm:pt>
    <dgm:pt modelId="{FDF6D3C9-D910-4375-8707-562F02DB63FD}" cxnId="{1449B735-E602-4713-88CD-D04AAF206A2D}" type="sibTrans">
      <dgm:prSet/>
      <dgm:spPr/>
      <dgm:t>
        <a:bodyPr/>
        <a:lstStyle/>
        <a:p>
          <a:endParaRPr lang="zh-CN" altLang="en-US"/>
        </a:p>
      </dgm:t>
    </dgm:pt>
    <dgm:pt modelId="{8602DC26-6949-4962-B044-05675BC65565}">
      <dgm:prSet phldrT="[文本]" custT="1"/>
      <dgm:spPr/>
      <dgm:t>
        <a:bodyPr/>
        <a:lstStyle/>
        <a:p>
          <a:r>
            <a:rPr lang="zh-CN" altLang="en-US" sz="2400" dirty="0"/>
            <a:t>绑定注册</a:t>
          </a:r>
        </a:p>
      </dgm:t>
    </dgm:pt>
    <dgm:pt modelId="{DC88E79F-880A-462D-B60A-5A4325FBC5C0}" cxnId="{CC714711-441F-4EE9-A698-7460FA3EE2CF}" type="parTrans">
      <dgm:prSet/>
      <dgm:spPr/>
      <dgm:t>
        <a:bodyPr/>
        <a:lstStyle/>
        <a:p>
          <a:endParaRPr lang="zh-CN" altLang="en-US"/>
        </a:p>
      </dgm:t>
    </dgm:pt>
    <dgm:pt modelId="{11C4EE04-401A-4295-8296-60601E32FF4B}" cxnId="{CC714711-441F-4EE9-A698-7460FA3EE2CF}" type="sibTrans">
      <dgm:prSet/>
      <dgm:spPr/>
      <dgm:t>
        <a:bodyPr/>
        <a:lstStyle/>
        <a:p>
          <a:endParaRPr lang="zh-CN" altLang="en-US"/>
        </a:p>
      </dgm:t>
    </dgm:pt>
    <dgm:pt modelId="{300815DB-08D4-4905-837A-CBD7A9B45C80}">
      <dgm:prSet phldrT="[文本]" custT="1"/>
      <dgm:spPr/>
      <dgm:t>
        <a:bodyPr/>
        <a:lstStyle/>
        <a:p>
          <a:r>
            <a:rPr lang="zh-CN" altLang="en-US" sz="2400" dirty="0">
              <a:solidFill>
                <a:srgbClr val="4F4F4F"/>
              </a:solidFill>
            </a:rPr>
            <a:t>分享券</a:t>
          </a:r>
        </a:p>
      </dgm:t>
    </dgm:pt>
    <dgm:pt modelId="{C4AFC486-3643-4F37-B093-29EE07B18B43}" cxnId="{246B2BEC-B11F-4365-80CF-AB08BBE14A9C}" type="parTrans">
      <dgm:prSet/>
      <dgm:spPr/>
      <dgm:t>
        <a:bodyPr/>
        <a:lstStyle/>
        <a:p>
          <a:endParaRPr lang="zh-CN" altLang="en-US"/>
        </a:p>
      </dgm:t>
    </dgm:pt>
    <dgm:pt modelId="{593F8F6C-4208-40C3-89EF-DE21678ED082}" cxnId="{246B2BEC-B11F-4365-80CF-AB08BBE14A9C}" type="sibTrans">
      <dgm:prSet/>
      <dgm:spPr/>
      <dgm:t>
        <a:bodyPr/>
        <a:lstStyle/>
        <a:p>
          <a:endParaRPr lang="zh-CN" altLang="en-US"/>
        </a:p>
      </dgm:t>
    </dgm:pt>
    <dgm:pt modelId="{72D5CEB0-6246-4C8B-BE88-87BB6B149E7C}">
      <dgm:prSet phldrT="[文本]" custT="1"/>
      <dgm:spPr/>
      <dgm:t>
        <a:bodyPr/>
        <a:lstStyle/>
        <a:p>
          <a:r>
            <a:rPr lang="zh-CN" altLang="en-US" sz="2400" dirty="0"/>
            <a:t>定向券</a:t>
          </a:r>
        </a:p>
      </dgm:t>
    </dgm:pt>
    <dgm:pt modelId="{7CCCF835-EF13-40A3-93FF-5FC81079BEFE}" cxnId="{8D5DD8F0-DCBA-4A00-8262-4145448FE099}" type="parTrans">
      <dgm:prSet/>
      <dgm:spPr/>
      <dgm:t>
        <a:bodyPr/>
        <a:lstStyle/>
        <a:p>
          <a:endParaRPr lang="zh-CN" altLang="en-US"/>
        </a:p>
      </dgm:t>
    </dgm:pt>
    <dgm:pt modelId="{99B22C84-5B67-458F-B208-08D415964B5F}" cxnId="{8D5DD8F0-DCBA-4A00-8262-4145448FE099}" type="sibTrans">
      <dgm:prSet/>
      <dgm:spPr/>
      <dgm:t>
        <a:bodyPr/>
        <a:lstStyle/>
        <a:p>
          <a:endParaRPr lang="zh-CN" altLang="en-US"/>
        </a:p>
      </dgm:t>
    </dgm:pt>
    <dgm:pt modelId="{758953D4-5E2C-4DFC-AE5D-D7B1C03DAADC}">
      <dgm:prSet phldrT="[文本]" custT="1"/>
      <dgm:spPr/>
      <dgm:t>
        <a:bodyPr/>
        <a:lstStyle/>
        <a:p>
          <a:r>
            <a:rPr lang="zh-CN" altLang="en-US" sz="2400" dirty="0">
              <a:solidFill>
                <a:schemeClr val="bg1"/>
              </a:solidFill>
            </a:rPr>
            <a:t>充值送券</a:t>
          </a:r>
        </a:p>
      </dgm:t>
    </dgm:pt>
    <dgm:pt modelId="{4BD87DB3-0CBE-466C-9DC9-A76ADD8E8EF3}" cxnId="{001999F9-240A-445A-8967-AA5B2F022CD3}" type="parTrans">
      <dgm:prSet/>
      <dgm:spPr/>
      <dgm:t>
        <a:bodyPr/>
        <a:lstStyle/>
        <a:p>
          <a:endParaRPr lang="zh-CN" altLang="en-US"/>
        </a:p>
      </dgm:t>
    </dgm:pt>
    <dgm:pt modelId="{2CBFA1C2-2AD5-4E3C-AF18-B737E810DFBB}" cxnId="{001999F9-240A-445A-8967-AA5B2F022CD3}" type="sibTrans">
      <dgm:prSet/>
      <dgm:spPr/>
      <dgm:t>
        <a:bodyPr/>
        <a:lstStyle/>
        <a:p>
          <a:endParaRPr lang="zh-CN" altLang="en-US"/>
        </a:p>
      </dgm:t>
    </dgm:pt>
    <dgm:pt modelId="{B99C331B-CC31-46A3-909E-511736CD2EE5}" type="pres">
      <dgm:prSet presAssocID="{D329CEEF-8E09-452E-9D30-341E37DA98A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CC65D09-36FB-42E2-9168-429F4C660E94}" type="pres">
      <dgm:prSet presAssocID="{7D986E9D-AC65-4ECC-84D1-0966FA50152C}" presName="centerShape" presStyleLbl="node0" presStyleIdx="0" presStyleCnt="1"/>
      <dgm:spPr/>
    </dgm:pt>
    <dgm:pt modelId="{3EE9D067-B975-44D2-B80C-F278148119D5}" type="pres">
      <dgm:prSet presAssocID="{8602DC26-6949-4962-B044-05675BC65565}" presName="node" presStyleLbl="node1" presStyleIdx="0" presStyleCnt="4">
        <dgm:presLayoutVars>
          <dgm:bulletEnabled val="1"/>
        </dgm:presLayoutVars>
      </dgm:prSet>
      <dgm:spPr/>
    </dgm:pt>
    <dgm:pt modelId="{85802D42-40BA-4475-BCFD-6FC8B4A5F3EE}" type="pres">
      <dgm:prSet presAssocID="{8602DC26-6949-4962-B044-05675BC65565}" presName="dummy" presStyleCnt="0"/>
      <dgm:spPr/>
    </dgm:pt>
    <dgm:pt modelId="{F8E7D25A-2570-4564-B314-11C198175493}" type="pres">
      <dgm:prSet presAssocID="{11C4EE04-401A-4295-8296-60601E32FF4B}" presName="sibTrans" presStyleLbl="sibTrans2D1" presStyleIdx="0" presStyleCnt="4"/>
      <dgm:spPr/>
    </dgm:pt>
    <dgm:pt modelId="{098A266E-5A19-4502-BB56-E80C3C38EBA1}" type="pres">
      <dgm:prSet presAssocID="{300815DB-08D4-4905-837A-CBD7A9B45C80}" presName="node" presStyleLbl="node1" presStyleIdx="1" presStyleCnt="4">
        <dgm:presLayoutVars>
          <dgm:bulletEnabled val="1"/>
        </dgm:presLayoutVars>
      </dgm:prSet>
      <dgm:spPr/>
    </dgm:pt>
    <dgm:pt modelId="{F00048D0-05EB-44E1-8D6E-4D10A4D8B18A}" type="pres">
      <dgm:prSet presAssocID="{300815DB-08D4-4905-837A-CBD7A9B45C80}" presName="dummy" presStyleCnt="0"/>
      <dgm:spPr/>
    </dgm:pt>
    <dgm:pt modelId="{73C9A6A2-A135-468E-A6CE-983A1B40BB06}" type="pres">
      <dgm:prSet presAssocID="{593F8F6C-4208-40C3-89EF-DE21678ED082}" presName="sibTrans" presStyleLbl="sibTrans2D1" presStyleIdx="1" presStyleCnt="4"/>
      <dgm:spPr/>
    </dgm:pt>
    <dgm:pt modelId="{73F42ED6-1091-44B9-A183-06448D44C44F}" type="pres">
      <dgm:prSet presAssocID="{72D5CEB0-6246-4C8B-BE88-87BB6B149E7C}" presName="node" presStyleLbl="node1" presStyleIdx="2" presStyleCnt="4">
        <dgm:presLayoutVars>
          <dgm:bulletEnabled val="1"/>
        </dgm:presLayoutVars>
      </dgm:prSet>
      <dgm:spPr/>
    </dgm:pt>
    <dgm:pt modelId="{653A89D0-2830-4937-8C8E-55CAF6E11BBC}" type="pres">
      <dgm:prSet presAssocID="{72D5CEB0-6246-4C8B-BE88-87BB6B149E7C}" presName="dummy" presStyleCnt="0"/>
      <dgm:spPr/>
    </dgm:pt>
    <dgm:pt modelId="{B0069CE7-B9DD-4E89-81C5-853B767863A5}" type="pres">
      <dgm:prSet presAssocID="{99B22C84-5B67-458F-B208-08D415964B5F}" presName="sibTrans" presStyleLbl="sibTrans2D1" presStyleIdx="2" presStyleCnt="4"/>
      <dgm:spPr/>
    </dgm:pt>
    <dgm:pt modelId="{13CE3195-694B-4D62-8416-EA4ABE4E0DE5}" type="pres">
      <dgm:prSet presAssocID="{758953D4-5E2C-4DFC-AE5D-D7B1C03DAADC}" presName="node" presStyleLbl="node1" presStyleIdx="3" presStyleCnt="4">
        <dgm:presLayoutVars>
          <dgm:bulletEnabled val="1"/>
        </dgm:presLayoutVars>
      </dgm:prSet>
      <dgm:spPr/>
    </dgm:pt>
    <dgm:pt modelId="{F5DCB15D-7D70-4F2B-89CF-9127EB977C48}" type="pres">
      <dgm:prSet presAssocID="{758953D4-5E2C-4DFC-AE5D-D7B1C03DAADC}" presName="dummy" presStyleCnt="0"/>
      <dgm:spPr/>
    </dgm:pt>
    <dgm:pt modelId="{C562C498-980A-4A8C-BF02-DD942C45B153}" type="pres">
      <dgm:prSet presAssocID="{2CBFA1C2-2AD5-4E3C-AF18-B737E810DFBB}" presName="sibTrans" presStyleLbl="sibTrans2D1" presStyleIdx="3" presStyleCnt="4"/>
      <dgm:spPr/>
    </dgm:pt>
  </dgm:ptLst>
  <dgm:cxnLst>
    <dgm:cxn modelId="{4E1E0905-85F0-4EB5-9DA7-A3DB7D6DF5A3}" type="presOf" srcId="{72D5CEB0-6246-4C8B-BE88-87BB6B149E7C}" destId="{73F42ED6-1091-44B9-A183-06448D44C44F}" srcOrd="0" destOrd="0" presId="urn:microsoft.com/office/officeart/2005/8/layout/radial6#2"/>
    <dgm:cxn modelId="{CC714711-441F-4EE9-A698-7460FA3EE2CF}" srcId="{7D986E9D-AC65-4ECC-84D1-0966FA50152C}" destId="{8602DC26-6949-4962-B044-05675BC65565}" srcOrd="0" destOrd="0" parTransId="{DC88E79F-880A-462D-B60A-5A4325FBC5C0}" sibTransId="{11C4EE04-401A-4295-8296-60601E32FF4B}"/>
    <dgm:cxn modelId="{1449B735-E602-4713-88CD-D04AAF206A2D}" srcId="{D329CEEF-8E09-452E-9D30-341E37DA98AF}" destId="{7D986E9D-AC65-4ECC-84D1-0966FA50152C}" srcOrd="0" destOrd="0" parTransId="{3FF75CA3-B815-4B39-B09E-ED1BBB182D83}" sibTransId="{FDF6D3C9-D910-4375-8707-562F02DB63FD}"/>
    <dgm:cxn modelId="{FE166542-5251-4D23-8D6C-4B55D83DE07C}" type="presOf" srcId="{593F8F6C-4208-40C3-89EF-DE21678ED082}" destId="{73C9A6A2-A135-468E-A6CE-983A1B40BB06}" srcOrd="0" destOrd="0" presId="urn:microsoft.com/office/officeart/2005/8/layout/radial6#2"/>
    <dgm:cxn modelId="{2C23A878-9510-4593-A824-96758B70B1B1}" type="presOf" srcId="{11C4EE04-401A-4295-8296-60601E32FF4B}" destId="{F8E7D25A-2570-4564-B314-11C198175493}" srcOrd="0" destOrd="0" presId="urn:microsoft.com/office/officeart/2005/8/layout/radial6#2"/>
    <dgm:cxn modelId="{21139A7E-38AD-47E9-8A28-7578B2AF753C}" type="presOf" srcId="{D329CEEF-8E09-452E-9D30-341E37DA98AF}" destId="{B99C331B-CC31-46A3-909E-511736CD2EE5}" srcOrd="0" destOrd="0" presId="urn:microsoft.com/office/officeart/2005/8/layout/radial6#2"/>
    <dgm:cxn modelId="{78A1A488-8A4C-4DFF-9868-7CE74E926A02}" type="presOf" srcId="{2CBFA1C2-2AD5-4E3C-AF18-B737E810DFBB}" destId="{C562C498-980A-4A8C-BF02-DD942C45B153}" srcOrd="0" destOrd="0" presId="urn:microsoft.com/office/officeart/2005/8/layout/radial6#2"/>
    <dgm:cxn modelId="{3BDCC28D-78F7-4911-8283-A1AC63A5653C}" type="presOf" srcId="{7D986E9D-AC65-4ECC-84D1-0966FA50152C}" destId="{CCC65D09-36FB-42E2-9168-429F4C660E94}" srcOrd="0" destOrd="0" presId="urn:microsoft.com/office/officeart/2005/8/layout/radial6#2"/>
    <dgm:cxn modelId="{B23062A7-9EEA-44E9-BE72-C49D4CCB4AF3}" type="presOf" srcId="{99B22C84-5B67-458F-B208-08D415964B5F}" destId="{B0069CE7-B9DD-4E89-81C5-853B767863A5}" srcOrd="0" destOrd="0" presId="urn:microsoft.com/office/officeart/2005/8/layout/radial6#2"/>
    <dgm:cxn modelId="{246B2BEC-B11F-4365-80CF-AB08BBE14A9C}" srcId="{7D986E9D-AC65-4ECC-84D1-0966FA50152C}" destId="{300815DB-08D4-4905-837A-CBD7A9B45C80}" srcOrd="1" destOrd="0" parTransId="{C4AFC486-3643-4F37-B093-29EE07B18B43}" sibTransId="{593F8F6C-4208-40C3-89EF-DE21678ED082}"/>
    <dgm:cxn modelId="{A5BAB7EF-17A7-4894-BF9B-7349FB596A52}" type="presOf" srcId="{758953D4-5E2C-4DFC-AE5D-D7B1C03DAADC}" destId="{13CE3195-694B-4D62-8416-EA4ABE4E0DE5}" srcOrd="0" destOrd="0" presId="urn:microsoft.com/office/officeart/2005/8/layout/radial6#2"/>
    <dgm:cxn modelId="{8D5DD8F0-DCBA-4A00-8262-4145448FE099}" srcId="{7D986E9D-AC65-4ECC-84D1-0966FA50152C}" destId="{72D5CEB0-6246-4C8B-BE88-87BB6B149E7C}" srcOrd="2" destOrd="0" parTransId="{7CCCF835-EF13-40A3-93FF-5FC81079BEFE}" sibTransId="{99B22C84-5B67-458F-B208-08D415964B5F}"/>
    <dgm:cxn modelId="{D7C2BAF8-1054-4B9E-A39C-F018A92FF397}" type="presOf" srcId="{8602DC26-6949-4962-B044-05675BC65565}" destId="{3EE9D067-B975-44D2-B80C-F278148119D5}" srcOrd="0" destOrd="0" presId="urn:microsoft.com/office/officeart/2005/8/layout/radial6#2"/>
    <dgm:cxn modelId="{001999F9-240A-445A-8967-AA5B2F022CD3}" srcId="{7D986E9D-AC65-4ECC-84D1-0966FA50152C}" destId="{758953D4-5E2C-4DFC-AE5D-D7B1C03DAADC}" srcOrd="3" destOrd="0" parTransId="{4BD87DB3-0CBE-466C-9DC9-A76ADD8E8EF3}" sibTransId="{2CBFA1C2-2AD5-4E3C-AF18-B737E810DFBB}"/>
    <dgm:cxn modelId="{B3A791FF-F2D2-4496-8786-5B4BFA492A88}" type="presOf" srcId="{300815DB-08D4-4905-837A-CBD7A9B45C80}" destId="{098A266E-5A19-4502-BB56-E80C3C38EBA1}" srcOrd="0" destOrd="0" presId="urn:microsoft.com/office/officeart/2005/8/layout/radial6#2"/>
    <dgm:cxn modelId="{266225E4-1390-4173-A4DA-0CCFD90514C9}" type="presParOf" srcId="{B99C331B-CC31-46A3-909E-511736CD2EE5}" destId="{CCC65D09-36FB-42E2-9168-429F4C660E94}" srcOrd="0" destOrd="0" presId="urn:microsoft.com/office/officeart/2005/8/layout/radial6#2"/>
    <dgm:cxn modelId="{B274B044-1D3F-4456-894D-DA67E4092D65}" type="presParOf" srcId="{B99C331B-CC31-46A3-909E-511736CD2EE5}" destId="{3EE9D067-B975-44D2-B80C-F278148119D5}" srcOrd="1" destOrd="0" presId="urn:microsoft.com/office/officeart/2005/8/layout/radial6#2"/>
    <dgm:cxn modelId="{1275112D-A171-4975-A1B9-2B3E7DFD0ED2}" type="presParOf" srcId="{B99C331B-CC31-46A3-909E-511736CD2EE5}" destId="{85802D42-40BA-4475-BCFD-6FC8B4A5F3EE}" srcOrd="2" destOrd="0" presId="urn:microsoft.com/office/officeart/2005/8/layout/radial6#2"/>
    <dgm:cxn modelId="{1394AD1F-DFE0-49EF-9E7A-6B2978BCB87E}" type="presParOf" srcId="{B99C331B-CC31-46A3-909E-511736CD2EE5}" destId="{F8E7D25A-2570-4564-B314-11C198175493}" srcOrd="3" destOrd="0" presId="urn:microsoft.com/office/officeart/2005/8/layout/radial6#2"/>
    <dgm:cxn modelId="{18374893-1D9F-4F93-98F4-7B7C7748FAA5}" type="presParOf" srcId="{B99C331B-CC31-46A3-909E-511736CD2EE5}" destId="{098A266E-5A19-4502-BB56-E80C3C38EBA1}" srcOrd="4" destOrd="0" presId="urn:microsoft.com/office/officeart/2005/8/layout/radial6#2"/>
    <dgm:cxn modelId="{FBCC1627-491F-4ED7-B2D0-53A128089590}" type="presParOf" srcId="{B99C331B-CC31-46A3-909E-511736CD2EE5}" destId="{F00048D0-05EB-44E1-8D6E-4D10A4D8B18A}" srcOrd="5" destOrd="0" presId="urn:microsoft.com/office/officeart/2005/8/layout/radial6#2"/>
    <dgm:cxn modelId="{3D066EB9-B96B-4B9C-A00E-5A8117180E0C}" type="presParOf" srcId="{B99C331B-CC31-46A3-909E-511736CD2EE5}" destId="{73C9A6A2-A135-468E-A6CE-983A1B40BB06}" srcOrd="6" destOrd="0" presId="urn:microsoft.com/office/officeart/2005/8/layout/radial6#2"/>
    <dgm:cxn modelId="{180FDD9D-142A-4CC2-86DF-6349B870EECC}" type="presParOf" srcId="{B99C331B-CC31-46A3-909E-511736CD2EE5}" destId="{73F42ED6-1091-44B9-A183-06448D44C44F}" srcOrd="7" destOrd="0" presId="urn:microsoft.com/office/officeart/2005/8/layout/radial6#2"/>
    <dgm:cxn modelId="{7217491F-AE4E-4781-B3CD-F3C1D28BE6C6}" type="presParOf" srcId="{B99C331B-CC31-46A3-909E-511736CD2EE5}" destId="{653A89D0-2830-4937-8C8E-55CAF6E11BBC}" srcOrd="8" destOrd="0" presId="urn:microsoft.com/office/officeart/2005/8/layout/radial6#2"/>
    <dgm:cxn modelId="{93F267B6-F797-4327-A18A-4C1EA81C3E0D}" type="presParOf" srcId="{B99C331B-CC31-46A3-909E-511736CD2EE5}" destId="{B0069CE7-B9DD-4E89-81C5-853B767863A5}" srcOrd="9" destOrd="0" presId="urn:microsoft.com/office/officeart/2005/8/layout/radial6#2"/>
    <dgm:cxn modelId="{C12D9624-F0F5-4AF7-BB37-B9A4C218C11B}" type="presParOf" srcId="{B99C331B-CC31-46A3-909E-511736CD2EE5}" destId="{13CE3195-694B-4D62-8416-EA4ABE4E0DE5}" srcOrd="10" destOrd="0" presId="urn:microsoft.com/office/officeart/2005/8/layout/radial6#2"/>
    <dgm:cxn modelId="{04D9C55A-76BE-46C9-921E-231E5CBD1A37}" type="presParOf" srcId="{B99C331B-CC31-46A3-909E-511736CD2EE5}" destId="{F5DCB15D-7D70-4F2B-89CF-9127EB977C48}" srcOrd="11" destOrd="0" presId="urn:microsoft.com/office/officeart/2005/8/layout/radial6#2"/>
    <dgm:cxn modelId="{3D13A7D3-6968-4383-9ECC-68D155B779A1}" type="presParOf" srcId="{B99C331B-CC31-46A3-909E-511736CD2EE5}" destId="{C562C498-980A-4A8C-BF02-DD942C45B153}" srcOrd="12" destOrd="0" presId="urn:microsoft.com/office/officeart/2005/8/layout/radial6#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FB457D-12BB-40C4-A36A-E162B045C338}" type="doc">
      <dgm:prSet loTypeId="urn:microsoft.com/office/officeart/2005/8/layout/radial5" loCatId="relationship" qsTypeId="urn:microsoft.com/office/officeart/2005/8/quickstyle/simple5#1" qsCatId="simple" csTypeId="urn:microsoft.com/office/officeart/2005/8/colors/colorful5#1" csCatId="colorful" phldr="1"/>
      <dgm:spPr/>
      <dgm:t>
        <a:bodyPr/>
        <a:lstStyle/>
        <a:p>
          <a:endParaRPr lang="zh-CN" altLang="en-US"/>
        </a:p>
      </dgm:t>
    </dgm:pt>
    <dgm:pt modelId="{2FCF1C59-3470-4D42-920E-A8B2FBF88C69}">
      <dgm:prSet phldrT="[文本]"/>
      <dgm:spPr/>
      <dgm:t>
        <a:bodyPr/>
        <a:lstStyle/>
        <a:p>
          <a:r>
            <a:rPr lang="zh-CN" altLang="en-US" b="1" dirty="0"/>
            <a:t>券</a:t>
          </a:r>
        </a:p>
      </dgm:t>
    </dgm:pt>
    <dgm:pt modelId="{F1E26E30-5A10-4FE2-ACD2-E216C17649BF}" cxnId="{6A1050FE-0695-41C1-8608-856D2C4971E8}" type="parTrans">
      <dgm:prSet/>
      <dgm:spPr/>
      <dgm:t>
        <a:bodyPr/>
        <a:lstStyle/>
        <a:p>
          <a:endParaRPr lang="zh-CN" altLang="en-US"/>
        </a:p>
      </dgm:t>
    </dgm:pt>
    <dgm:pt modelId="{87850AAD-319A-4449-8D31-D2AB36575D48}" cxnId="{6A1050FE-0695-41C1-8608-856D2C4971E8}" type="sibTrans">
      <dgm:prSet/>
      <dgm:spPr/>
      <dgm:t>
        <a:bodyPr/>
        <a:lstStyle/>
        <a:p>
          <a:endParaRPr lang="zh-CN" altLang="en-US"/>
        </a:p>
      </dgm:t>
    </dgm:pt>
    <dgm:pt modelId="{73F12A6A-96E4-4CED-9852-BEFA44A56B9F}">
      <dgm:prSet phldrT="[文本]"/>
      <dgm:spPr/>
      <dgm:t>
        <a:bodyPr/>
        <a:lstStyle/>
        <a:p>
          <a:r>
            <a:rPr lang="zh-CN" altLang="en-US" b="1" dirty="0"/>
            <a:t>现金券</a:t>
          </a:r>
        </a:p>
      </dgm:t>
    </dgm:pt>
    <dgm:pt modelId="{C6E99BD3-F5FE-4E23-A578-51A970CF8A82}" cxnId="{2E1BC8BD-979C-4805-92AF-8D80F35C2AA7}" type="parTrans">
      <dgm:prSet/>
      <dgm:spPr/>
      <dgm:t>
        <a:bodyPr/>
        <a:lstStyle/>
        <a:p>
          <a:endParaRPr lang="zh-CN" altLang="en-US"/>
        </a:p>
      </dgm:t>
    </dgm:pt>
    <dgm:pt modelId="{8D1E0DE7-197E-49BD-AFA4-392B4BE6AAE7}" cxnId="{2E1BC8BD-979C-4805-92AF-8D80F35C2AA7}" type="sibTrans">
      <dgm:prSet/>
      <dgm:spPr/>
      <dgm:t>
        <a:bodyPr/>
        <a:lstStyle/>
        <a:p>
          <a:endParaRPr lang="zh-CN" altLang="en-US"/>
        </a:p>
      </dgm:t>
    </dgm:pt>
    <dgm:pt modelId="{57ED6099-EA8F-43A5-A814-6A40435532EA}">
      <dgm:prSet phldrT="[文本]"/>
      <dgm:spPr/>
      <dgm:t>
        <a:bodyPr/>
        <a:lstStyle/>
        <a:p>
          <a:r>
            <a:rPr lang="zh-CN" altLang="en-US" b="1" dirty="0"/>
            <a:t>电子券</a:t>
          </a:r>
        </a:p>
      </dgm:t>
    </dgm:pt>
    <dgm:pt modelId="{2BD83A1F-C583-4075-B000-7B84DB6A4690}" cxnId="{629D3B7D-D835-4948-AA4D-EE9CB27BE315}" type="parTrans">
      <dgm:prSet/>
      <dgm:spPr/>
      <dgm:t>
        <a:bodyPr/>
        <a:lstStyle/>
        <a:p>
          <a:endParaRPr lang="zh-CN" altLang="en-US"/>
        </a:p>
      </dgm:t>
    </dgm:pt>
    <dgm:pt modelId="{529D6790-3C98-4799-9F61-9965F461843D}" cxnId="{629D3B7D-D835-4948-AA4D-EE9CB27BE315}" type="sibTrans">
      <dgm:prSet/>
      <dgm:spPr/>
      <dgm:t>
        <a:bodyPr/>
        <a:lstStyle/>
        <a:p>
          <a:endParaRPr lang="zh-CN" altLang="en-US"/>
        </a:p>
      </dgm:t>
    </dgm:pt>
    <dgm:pt modelId="{210BA85C-AE8F-44F8-9039-E502EF5CFEAE}">
      <dgm:prSet phldrT="[文本]"/>
      <dgm:spPr/>
      <dgm:t>
        <a:bodyPr/>
        <a:lstStyle/>
        <a:p>
          <a:r>
            <a:rPr lang="zh-CN" altLang="en-US" b="1" dirty="0"/>
            <a:t>折扣券</a:t>
          </a:r>
        </a:p>
      </dgm:t>
    </dgm:pt>
    <dgm:pt modelId="{756315A8-5241-4562-ADF2-9B2FC343395E}" cxnId="{0CABCEE0-6A3C-4D05-93A9-B7DDEBA88E59}" type="parTrans">
      <dgm:prSet/>
      <dgm:spPr/>
      <dgm:t>
        <a:bodyPr/>
        <a:lstStyle/>
        <a:p>
          <a:endParaRPr lang="zh-CN" altLang="en-US"/>
        </a:p>
      </dgm:t>
    </dgm:pt>
    <dgm:pt modelId="{4EC3FAF0-B16C-44E3-B3ED-9F1661C53389}" cxnId="{0CABCEE0-6A3C-4D05-93A9-B7DDEBA88E59}" type="sibTrans">
      <dgm:prSet/>
      <dgm:spPr/>
      <dgm:t>
        <a:bodyPr/>
        <a:lstStyle/>
        <a:p>
          <a:endParaRPr lang="zh-CN" altLang="en-US"/>
        </a:p>
      </dgm:t>
    </dgm:pt>
    <dgm:pt modelId="{62C7FB2E-A8D1-4858-B0F4-181645704002}">
      <dgm:prSet phldrT="[文本]"/>
      <dgm:spPr/>
      <dgm:t>
        <a:bodyPr/>
        <a:lstStyle/>
        <a:p>
          <a:r>
            <a:rPr lang="zh-CN" altLang="en-US" b="1" dirty="0"/>
            <a:t>领用券</a:t>
          </a:r>
        </a:p>
      </dgm:t>
    </dgm:pt>
    <dgm:pt modelId="{A31CD913-FA88-4B5E-B0C6-30C5E6909347}" cxnId="{313EC884-7E6B-4D1F-B920-74BD27CDE49D}" type="parTrans">
      <dgm:prSet/>
      <dgm:spPr/>
      <dgm:t>
        <a:bodyPr/>
        <a:lstStyle/>
        <a:p>
          <a:endParaRPr lang="zh-CN" altLang="en-US"/>
        </a:p>
      </dgm:t>
    </dgm:pt>
    <dgm:pt modelId="{C3EED2FE-7656-4B5E-913F-2F4231EB5A80}" cxnId="{313EC884-7E6B-4D1F-B920-74BD27CDE49D}" type="sibTrans">
      <dgm:prSet/>
      <dgm:spPr/>
      <dgm:t>
        <a:bodyPr/>
        <a:lstStyle/>
        <a:p>
          <a:endParaRPr lang="zh-CN" altLang="en-US"/>
        </a:p>
      </dgm:t>
    </dgm:pt>
    <dgm:pt modelId="{F12EFF43-39F2-437D-84C2-C59AD997AF70}" type="pres">
      <dgm:prSet presAssocID="{7FFB457D-12BB-40C4-A36A-E162B045C33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DB28B8B-DC08-422C-A265-2E8C1F5BC465}" type="pres">
      <dgm:prSet presAssocID="{2FCF1C59-3470-4D42-920E-A8B2FBF88C69}" presName="centerShape" presStyleLbl="node0" presStyleIdx="0" presStyleCnt="1" custScaleX="127761" custScaleY="118341"/>
      <dgm:spPr/>
    </dgm:pt>
    <dgm:pt modelId="{A58BF239-73F3-4F39-9890-49185F48881F}" type="pres">
      <dgm:prSet presAssocID="{C6E99BD3-F5FE-4E23-A578-51A970CF8A82}" presName="parTrans" presStyleLbl="sibTrans2D1" presStyleIdx="0" presStyleCnt="4"/>
      <dgm:spPr/>
    </dgm:pt>
    <dgm:pt modelId="{FC2F4DD5-80EC-4EF1-ADAB-083C765DD064}" type="pres">
      <dgm:prSet presAssocID="{C6E99BD3-F5FE-4E23-A578-51A970CF8A82}" presName="connectorText" presStyleLbl="sibTrans2D1" presStyleIdx="0" presStyleCnt="4"/>
      <dgm:spPr/>
    </dgm:pt>
    <dgm:pt modelId="{2DAA768F-EDE0-4FBD-9CAF-79F22D0264A2}" type="pres">
      <dgm:prSet presAssocID="{73F12A6A-96E4-4CED-9852-BEFA44A56B9F}" presName="node" presStyleLbl="node1" presStyleIdx="0" presStyleCnt="4">
        <dgm:presLayoutVars>
          <dgm:bulletEnabled val="1"/>
        </dgm:presLayoutVars>
      </dgm:prSet>
      <dgm:spPr/>
    </dgm:pt>
    <dgm:pt modelId="{503BB539-173D-4D23-AC36-9848B5C432D5}" type="pres">
      <dgm:prSet presAssocID="{2BD83A1F-C583-4075-B000-7B84DB6A4690}" presName="parTrans" presStyleLbl="sibTrans2D1" presStyleIdx="1" presStyleCnt="4"/>
      <dgm:spPr/>
    </dgm:pt>
    <dgm:pt modelId="{73461744-F983-4E53-8D8E-BA085C864B73}" type="pres">
      <dgm:prSet presAssocID="{2BD83A1F-C583-4075-B000-7B84DB6A4690}" presName="connectorText" presStyleLbl="sibTrans2D1" presStyleIdx="1" presStyleCnt="4"/>
      <dgm:spPr/>
    </dgm:pt>
    <dgm:pt modelId="{19502E83-AFE8-4B4E-B055-A878A0E2C813}" type="pres">
      <dgm:prSet presAssocID="{57ED6099-EA8F-43A5-A814-6A40435532EA}" presName="node" presStyleLbl="node1" presStyleIdx="1" presStyleCnt="4">
        <dgm:presLayoutVars>
          <dgm:bulletEnabled val="1"/>
        </dgm:presLayoutVars>
      </dgm:prSet>
      <dgm:spPr/>
    </dgm:pt>
    <dgm:pt modelId="{B147FC39-7945-4AE8-94B1-09DD352A5CC9}" type="pres">
      <dgm:prSet presAssocID="{756315A8-5241-4562-ADF2-9B2FC343395E}" presName="parTrans" presStyleLbl="sibTrans2D1" presStyleIdx="2" presStyleCnt="4"/>
      <dgm:spPr/>
    </dgm:pt>
    <dgm:pt modelId="{2D0B426C-4745-4654-B73C-5CF35EFE1962}" type="pres">
      <dgm:prSet presAssocID="{756315A8-5241-4562-ADF2-9B2FC343395E}" presName="connectorText" presStyleLbl="sibTrans2D1" presStyleIdx="2" presStyleCnt="4"/>
      <dgm:spPr/>
    </dgm:pt>
    <dgm:pt modelId="{9D556A90-6792-4BAA-BBE4-BC4FF5A49584}" type="pres">
      <dgm:prSet presAssocID="{210BA85C-AE8F-44F8-9039-E502EF5CFEAE}" presName="node" presStyleLbl="node1" presStyleIdx="2" presStyleCnt="4">
        <dgm:presLayoutVars>
          <dgm:bulletEnabled val="1"/>
        </dgm:presLayoutVars>
      </dgm:prSet>
      <dgm:spPr/>
    </dgm:pt>
    <dgm:pt modelId="{8482EFBF-8F04-4F9E-A744-8F52B7A8C739}" type="pres">
      <dgm:prSet presAssocID="{A31CD913-FA88-4B5E-B0C6-30C5E6909347}" presName="parTrans" presStyleLbl="sibTrans2D1" presStyleIdx="3" presStyleCnt="4"/>
      <dgm:spPr/>
    </dgm:pt>
    <dgm:pt modelId="{0BC12792-7861-4553-8F95-EEF9345E1CE5}" type="pres">
      <dgm:prSet presAssocID="{A31CD913-FA88-4B5E-B0C6-30C5E6909347}" presName="connectorText" presStyleLbl="sibTrans2D1" presStyleIdx="3" presStyleCnt="4"/>
      <dgm:spPr/>
    </dgm:pt>
    <dgm:pt modelId="{9254D95F-DA36-4B0E-811F-E3B48B163686}" type="pres">
      <dgm:prSet presAssocID="{62C7FB2E-A8D1-4858-B0F4-181645704002}" presName="node" presStyleLbl="node1" presStyleIdx="3" presStyleCnt="4">
        <dgm:presLayoutVars>
          <dgm:bulletEnabled val="1"/>
        </dgm:presLayoutVars>
      </dgm:prSet>
      <dgm:spPr/>
    </dgm:pt>
  </dgm:ptLst>
  <dgm:cxnLst>
    <dgm:cxn modelId="{6CD23318-F30D-4A3E-A18F-C53BAE4C368F}" type="presOf" srcId="{756315A8-5241-4562-ADF2-9B2FC343395E}" destId="{B147FC39-7945-4AE8-94B1-09DD352A5CC9}" srcOrd="0" destOrd="0" presId="urn:microsoft.com/office/officeart/2005/8/layout/radial5"/>
    <dgm:cxn modelId="{BAE3D11F-9E01-404B-8B8F-C35DA42ABFAA}" type="presOf" srcId="{57ED6099-EA8F-43A5-A814-6A40435532EA}" destId="{19502E83-AFE8-4B4E-B055-A878A0E2C813}" srcOrd="0" destOrd="0" presId="urn:microsoft.com/office/officeart/2005/8/layout/radial5"/>
    <dgm:cxn modelId="{2DF28835-4D00-49C7-8C65-F37FBB6EE835}" type="presOf" srcId="{756315A8-5241-4562-ADF2-9B2FC343395E}" destId="{2D0B426C-4745-4654-B73C-5CF35EFE1962}" srcOrd="1" destOrd="0" presId="urn:microsoft.com/office/officeart/2005/8/layout/radial5"/>
    <dgm:cxn modelId="{8F85A44D-4EC7-42B7-BFB3-BCB92BD672DB}" type="presOf" srcId="{210BA85C-AE8F-44F8-9039-E502EF5CFEAE}" destId="{9D556A90-6792-4BAA-BBE4-BC4FF5A49584}" srcOrd="0" destOrd="0" presId="urn:microsoft.com/office/officeart/2005/8/layout/radial5"/>
    <dgm:cxn modelId="{77529C4E-B2A3-400A-B2FD-29CC39FA2BDF}" type="presOf" srcId="{C6E99BD3-F5FE-4E23-A578-51A970CF8A82}" destId="{A58BF239-73F3-4F39-9890-49185F48881F}" srcOrd="0" destOrd="0" presId="urn:microsoft.com/office/officeart/2005/8/layout/radial5"/>
    <dgm:cxn modelId="{C57A0B5A-1267-4C31-8E5B-F8CF512262C1}" type="presOf" srcId="{2BD83A1F-C583-4075-B000-7B84DB6A4690}" destId="{73461744-F983-4E53-8D8E-BA085C864B73}" srcOrd="1" destOrd="0" presId="urn:microsoft.com/office/officeart/2005/8/layout/radial5"/>
    <dgm:cxn modelId="{629D3B7D-D835-4948-AA4D-EE9CB27BE315}" srcId="{2FCF1C59-3470-4D42-920E-A8B2FBF88C69}" destId="{57ED6099-EA8F-43A5-A814-6A40435532EA}" srcOrd="1" destOrd="0" parTransId="{2BD83A1F-C583-4075-B000-7B84DB6A4690}" sibTransId="{529D6790-3C98-4799-9F61-9965F461843D}"/>
    <dgm:cxn modelId="{313EC884-7E6B-4D1F-B920-74BD27CDE49D}" srcId="{2FCF1C59-3470-4D42-920E-A8B2FBF88C69}" destId="{62C7FB2E-A8D1-4858-B0F4-181645704002}" srcOrd="3" destOrd="0" parTransId="{A31CD913-FA88-4B5E-B0C6-30C5E6909347}" sibTransId="{C3EED2FE-7656-4B5E-913F-2F4231EB5A80}"/>
    <dgm:cxn modelId="{4AD29C87-811D-4FDB-B71E-909E2130132B}" type="presOf" srcId="{A31CD913-FA88-4B5E-B0C6-30C5E6909347}" destId="{8482EFBF-8F04-4F9E-A744-8F52B7A8C739}" srcOrd="0" destOrd="0" presId="urn:microsoft.com/office/officeart/2005/8/layout/radial5"/>
    <dgm:cxn modelId="{B3A5F5A9-654D-438C-8479-AB9878A59418}" type="presOf" srcId="{2FCF1C59-3470-4D42-920E-A8B2FBF88C69}" destId="{ADB28B8B-DC08-422C-A265-2E8C1F5BC465}" srcOrd="0" destOrd="0" presId="urn:microsoft.com/office/officeart/2005/8/layout/radial5"/>
    <dgm:cxn modelId="{DE754ABD-C793-4D69-B15A-F0AA7E488056}" type="presOf" srcId="{62C7FB2E-A8D1-4858-B0F4-181645704002}" destId="{9254D95F-DA36-4B0E-811F-E3B48B163686}" srcOrd="0" destOrd="0" presId="urn:microsoft.com/office/officeart/2005/8/layout/radial5"/>
    <dgm:cxn modelId="{2E1BC8BD-979C-4805-92AF-8D80F35C2AA7}" srcId="{2FCF1C59-3470-4D42-920E-A8B2FBF88C69}" destId="{73F12A6A-96E4-4CED-9852-BEFA44A56B9F}" srcOrd="0" destOrd="0" parTransId="{C6E99BD3-F5FE-4E23-A578-51A970CF8A82}" sibTransId="{8D1E0DE7-197E-49BD-AFA4-392B4BE6AAE7}"/>
    <dgm:cxn modelId="{871BF3C7-86D8-4C56-A28C-A89312BF46B7}" type="presOf" srcId="{C6E99BD3-F5FE-4E23-A578-51A970CF8A82}" destId="{FC2F4DD5-80EC-4EF1-ADAB-083C765DD064}" srcOrd="1" destOrd="0" presId="urn:microsoft.com/office/officeart/2005/8/layout/radial5"/>
    <dgm:cxn modelId="{6AE1F6D8-4D40-4976-B9F2-59513CB39B9B}" type="presOf" srcId="{7FFB457D-12BB-40C4-A36A-E162B045C338}" destId="{F12EFF43-39F2-437D-84C2-C59AD997AF70}" srcOrd="0" destOrd="0" presId="urn:microsoft.com/office/officeart/2005/8/layout/radial5"/>
    <dgm:cxn modelId="{27E846DE-8BDD-4DBD-A57B-9CFC14087B8C}" type="presOf" srcId="{2BD83A1F-C583-4075-B000-7B84DB6A4690}" destId="{503BB539-173D-4D23-AC36-9848B5C432D5}" srcOrd="0" destOrd="0" presId="urn:microsoft.com/office/officeart/2005/8/layout/radial5"/>
    <dgm:cxn modelId="{0CABCEE0-6A3C-4D05-93A9-B7DDEBA88E59}" srcId="{2FCF1C59-3470-4D42-920E-A8B2FBF88C69}" destId="{210BA85C-AE8F-44F8-9039-E502EF5CFEAE}" srcOrd="2" destOrd="0" parTransId="{756315A8-5241-4562-ADF2-9B2FC343395E}" sibTransId="{4EC3FAF0-B16C-44E3-B3ED-9F1661C53389}"/>
    <dgm:cxn modelId="{9FC92BE7-C2F5-4129-92CC-86E2F0B0A969}" type="presOf" srcId="{73F12A6A-96E4-4CED-9852-BEFA44A56B9F}" destId="{2DAA768F-EDE0-4FBD-9CAF-79F22D0264A2}" srcOrd="0" destOrd="0" presId="urn:microsoft.com/office/officeart/2005/8/layout/radial5"/>
    <dgm:cxn modelId="{DD33A7EA-9526-4144-BAE7-93A156370631}" type="presOf" srcId="{A31CD913-FA88-4B5E-B0C6-30C5E6909347}" destId="{0BC12792-7861-4553-8F95-EEF9345E1CE5}" srcOrd="1" destOrd="0" presId="urn:microsoft.com/office/officeart/2005/8/layout/radial5"/>
    <dgm:cxn modelId="{6A1050FE-0695-41C1-8608-856D2C4971E8}" srcId="{7FFB457D-12BB-40C4-A36A-E162B045C338}" destId="{2FCF1C59-3470-4D42-920E-A8B2FBF88C69}" srcOrd="0" destOrd="0" parTransId="{F1E26E30-5A10-4FE2-ACD2-E216C17649BF}" sibTransId="{87850AAD-319A-4449-8D31-D2AB36575D48}"/>
    <dgm:cxn modelId="{0156DA22-4DC9-4CF8-959C-7B87FA4672A0}" type="presParOf" srcId="{F12EFF43-39F2-437D-84C2-C59AD997AF70}" destId="{ADB28B8B-DC08-422C-A265-2E8C1F5BC465}" srcOrd="0" destOrd="0" presId="urn:microsoft.com/office/officeart/2005/8/layout/radial5"/>
    <dgm:cxn modelId="{4B3704ED-7B49-4E5D-B6A7-50D10303395A}" type="presParOf" srcId="{F12EFF43-39F2-437D-84C2-C59AD997AF70}" destId="{A58BF239-73F3-4F39-9890-49185F48881F}" srcOrd="1" destOrd="0" presId="urn:microsoft.com/office/officeart/2005/8/layout/radial5"/>
    <dgm:cxn modelId="{C6329884-297E-4CD8-96C9-8D391D91E267}" type="presParOf" srcId="{A58BF239-73F3-4F39-9890-49185F48881F}" destId="{FC2F4DD5-80EC-4EF1-ADAB-083C765DD064}" srcOrd="0" destOrd="0" presId="urn:microsoft.com/office/officeart/2005/8/layout/radial5"/>
    <dgm:cxn modelId="{0C94009C-5E81-408B-A140-82013B874D3C}" type="presParOf" srcId="{F12EFF43-39F2-437D-84C2-C59AD997AF70}" destId="{2DAA768F-EDE0-4FBD-9CAF-79F22D0264A2}" srcOrd="2" destOrd="0" presId="urn:microsoft.com/office/officeart/2005/8/layout/radial5"/>
    <dgm:cxn modelId="{5965D7C1-0A5F-4AE9-A3A3-F37DE52EF5DD}" type="presParOf" srcId="{F12EFF43-39F2-437D-84C2-C59AD997AF70}" destId="{503BB539-173D-4D23-AC36-9848B5C432D5}" srcOrd="3" destOrd="0" presId="urn:microsoft.com/office/officeart/2005/8/layout/radial5"/>
    <dgm:cxn modelId="{8249C022-4685-4166-AF25-78C26192CB91}" type="presParOf" srcId="{503BB539-173D-4D23-AC36-9848B5C432D5}" destId="{73461744-F983-4E53-8D8E-BA085C864B73}" srcOrd="0" destOrd="0" presId="urn:microsoft.com/office/officeart/2005/8/layout/radial5"/>
    <dgm:cxn modelId="{DB9C92A2-16AD-4E5C-B21E-8CC643E8091A}" type="presParOf" srcId="{F12EFF43-39F2-437D-84C2-C59AD997AF70}" destId="{19502E83-AFE8-4B4E-B055-A878A0E2C813}" srcOrd="4" destOrd="0" presId="urn:microsoft.com/office/officeart/2005/8/layout/radial5"/>
    <dgm:cxn modelId="{805D6BFD-80F3-4BD1-AF76-F39E5E7BD061}" type="presParOf" srcId="{F12EFF43-39F2-437D-84C2-C59AD997AF70}" destId="{B147FC39-7945-4AE8-94B1-09DD352A5CC9}" srcOrd="5" destOrd="0" presId="urn:microsoft.com/office/officeart/2005/8/layout/radial5"/>
    <dgm:cxn modelId="{D6B3366C-E1D4-4534-9C85-8FD79441CDB8}" type="presParOf" srcId="{B147FC39-7945-4AE8-94B1-09DD352A5CC9}" destId="{2D0B426C-4745-4654-B73C-5CF35EFE1962}" srcOrd="0" destOrd="0" presId="urn:microsoft.com/office/officeart/2005/8/layout/radial5"/>
    <dgm:cxn modelId="{5A683FA6-3AF8-4719-BAB2-FEA0C78DB2D4}" type="presParOf" srcId="{F12EFF43-39F2-437D-84C2-C59AD997AF70}" destId="{9D556A90-6792-4BAA-BBE4-BC4FF5A49584}" srcOrd="6" destOrd="0" presId="urn:microsoft.com/office/officeart/2005/8/layout/radial5"/>
    <dgm:cxn modelId="{02A05FC0-7AB6-442A-9C9B-4E71E3D7650F}" type="presParOf" srcId="{F12EFF43-39F2-437D-84C2-C59AD997AF70}" destId="{8482EFBF-8F04-4F9E-A744-8F52B7A8C739}" srcOrd="7" destOrd="0" presId="urn:microsoft.com/office/officeart/2005/8/layout/radial5"/>
    <dgm:cxn modelId="{C67E95D7-65F8-4BAD-A79A-8DD4B04483ED}" type="presParOf" srcId="{8482EFBF-8F04-4F9E-A744-8F52B7A8C739}" destId="{0BC12792-7861-4553-8F95-EEF9345E1CE5}" srcOrd="0" destOrd="0" presId="urn:microsoft.com/office/officeart/2005/8/layout/radial5"/>
    <dgm:cxn modelId="{ACD651CE-3B66-4CDC-B536-0E57ADF6BA7C}" type="presParOf" srcId="{F12EFF43-39F2-437D-84C2-C59AD997AF70}" destId="{9254D95F-DA36-4B0E-811F-E3B48B16368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0" name=""/>
      <dsp:cNvGrpSpPr/>
    </dsp:nvGrpSpPr>
    <dsp:grpSpPr>
      <a:xfrm>
        <a:off x="0" y="0"/>
        <a:ext cx="7848872" cy="4819689"/>
        <a:chOff x="0" y="0"/>
        <a:chExt cx="0" cy="0"/>
      </a:xfrm>
    </dsp:grpSpPr>
    <dsp:sp>
      <dsp:nvSpPr>
        <dsp:cNvPr id="1" name="椭圆 0"/>
        <dsp:cNvSpPr/>
      </dsp:nvSpPr>
      <dsp:spPr>
        <a:xfrm>
          <a:off x="2587725" y="1073133"/>
          <a:ext cx="2673421" cy="2673421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400" kern="1200" dirty="0"/>
            <a:t>IIS</a:t>
          </a:r>
          <a:r>
            <a:rPr lang="zh-CN" altLang="en-US" sz="3400" kern="1200" dirty="0"/>
            <a:t>本地或云服务器</a:t>
          </a:r>
          <a:endParaRPr lang="zh-CN" altLang="en-US" sz="3400" kern="1200" dirty="0"/>
        </a:p>
      </dsp:txBody>
      <dsp:txXfrm>
        <a:off x="2979238" y="1464646"/>
        <a:ext cx="1890395" cy="1890395"/>
      </dsp:txXfrm>
    </dsp:sp>
    <dsp:sp>
      <dsp:nvSpPr>
        <dsp:cNvPr id="2" name="椭圆 1"/>
        <dsp:cNvSpPr/>
      </dsp:nvSpPr>
      <dsp:spPr>
        <a:xfrm>
          <a:off x="3256080" y="477"/>
          <a:ext cx="1336710" cy="1336710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180452"/>
                <a:satOff val="0"/>
                <a:lumOff val="11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-180452"/>
                <a:satOff val="0"/>
                <a:lumOff val="11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-180452"/>
                <a:satOff val="0"/>
                <a:lumOff val="11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IE</a:t>
          </a:r>
          <a:r>
            <a:rPr lang="zh-CN" altLang="en-US" sz="1700" kern="1200" dirty="0"/>
            <a:t>智慧报表</a:t>
          </a:r>
          <a:endParaRPr lang="zh-CN" altLang="en-US" sz="1700" kern="1200" dirty="0"/>
        </a:p>
      </dsp:txBody>
      <dsp:txXfrm>
        <a:off x="3451837" y="196234"/>
        <a:ext cx="945196" cy="945196"/>
      </dsp:txXfrm>
    </dsp:sp>
    <dsp:sp>
      <dsp:nvSpPr>
        <dsp:cNvPr id="3" name="椭圆 2"/>
        <dsp:cNvSpPr/>
      </dsp:nvSpPr>
      <dsp:spPr>
        <a:xfrm>
          <a:off x="4763841" y="870983"/>
          <a:ext cx="1336710" cy="1336710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360905"/>
                <a:satOff val="0"/>
                <a:lumOff val="23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-360905"/>
                <a:satOff val="0"/>
                <a:lumOff val="23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-360905"/>
                <a:satOff val="0"/>
                <a:lumOff val="23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电商平台接口</a:t>
          </a:r>
          <a:endParaRPr lang="zh-CN" altLang="en-US" sz="1700" kern="1200" dirty="0"/>
        </a:p>
      </dsp:txBody>
      <dsp:txXfrm>
        <a:off x="4959598" y="1066740"/>
        <a:ext cx="945196" cy="945196"/>
      </dsp:txXfrm>
    </dsp:sp>
    <dsp:sp>
      <dsp:nvSpPr>
        <dsp:cNvPr id="4" name="椭圆 3"/>
        <dsp:cNvSpPr/>
      </dsp:nvSpPr>
      <dsp:spPr>
        <a:xfrm>
          <a:off x="4763841" y="2611995"/>
          <a:ext cx="1336710" cy="1336710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541357"/>
                <a:satOff val="0"/>
                <a:lumOff val="35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-541357"/>
                <a:satOff val="0"/>
                <a:lumOff val="35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-541357"/>
                <a:satOff val="0"/>
                <a:lumOff val="35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思迅移动应用</a:t>
          </a:r>
          <a:endParaRPr lang="zh-CN" altLang="en-US" sz="1700" kern="1200" dirty="0"/>
        </a:p>
      </dsp:txBody>
      <dsp:txXfrm>
        <a:off x="4959598" y="2807752"/>
        <a:ext cx="945196" cy="945196"/>
      </dsp:txXfrm>
    </dsp:sp>
    <dsp:sp>
      <dsp:nvSpPr>
        <dsp:cNvPr id="5" name="椭圆 4"/>
        <dsp:cNvSpPr/>
      </dsp:nvSpPr>
      <dsp:spPr>
        <a:xfrm>
          <a:off x="3256080" y="3482501"/>
          <a:ext cx="1336710" cy="1336710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541357"/>
                <a:satOff val="0"/>
                <a:lumOff val="35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-541357"/>
                <a:satOff val="0"/>
                <a:lumOff val="35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-541357"/>
                <a:satOff val="0"/>
                <a:lumOff val="35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账务开放平台</a:t>
          </a:r>
          <a:endParaRPr lang="zh-CN" altLang="en-US" sz="1700" kern="1200" dirty="0"/>
        </a:p>
      </dsp:txBody>
      <dsp:txXfrm>
        <a:off x="3451837" y="3678258"/>
        <a:ext cx="945196" cy="945196"/>
      </dsp:txXfrm>
    </dsp:sp>
    <dsp:sp>
      <dsp:nvSpPr>
        <dsp:cNvPr id="6" name="椭圆 5"/>
        <dsp:cNvSpPr/>
      </dsp:nvSpPr>
      <dsp:spPr>
        <a:xfrm>
          <a:off x="1748320" y="2611995"/>
          <a:ext cx="1336710" cy="1336710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360905"/>
                <a:satOff val="0"/>
                <a:lumOff val="23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-360905"/>
                <a:satOff val="0"/>
                <a:lumOff val="23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-360905"/>
                <a:satOff val="0"/>
                <a:lumOff val="23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实时或分时分店</a:t>
          </a:r>
          <a:endParaRPr lang="zh-CN" altLang="en-US" sz="1700" kern="1200" dirty="0"/>
        </a:p>
      </dsp:txBody>
      <dsp:txXfrm>
        <a:off x="1944077" y="2807752"/>
        <a:ext cx="945196" cy="945196"/>
      </dsp:txXfrm>
    </dsp:sp>
    <dsp:sp>
      <dsp:nvSpPr>
        <dsp:cNvPr id="7" name="椭圆 6"/>
        <dsp:cNvSpPr/>
      </dsp:nvSpPr>
      <dsp:spPr>
        <a:xfrm>
          <a:off x="1748320" y="870983"/>
          <a:ext cx="1336710" cy="1336710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180452"/>
                <a:satOff val="0"/>
                <a:lumOff val="11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alpha val="50000"/>
                <a:hueOff val="-180452"/>
                <a:satOff val="0"/>
                <a:lumOff val="11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alpha val="50000"/>
                <a:hueOff val="-180452"/>
                <a:satOff val="0"/>
                <a:lumOff val="11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供应商管理平台</a:t>
          </a:r>
          <a:endParaRPr lang="zh-CN" altLang="en-US" sz="1700" kern="1200" dirty="0"/>
        </a:p>
      </dsp:txBody>
      <dsp:txXfrm>
        <a:off x="1944077" y="1066740"/>
        <a:ext cx="945196" cy="945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0" name=""/>
      <dsp:cNvGrpSpPr/>
    </dsp:nvGrpSpPr>
    <dsp:grpSpPr>
      <a:xfrm>
        <a:off x="0" y="0"/>
        <a:ext cx="4544704" cy="5300154"/>
        <a:chOff x="0" y="0"/>
        <a:chExt cx="0" cy="0"/>
      </a:xfrm>
    </dsp:grpSpPr>
    <dsp:sp>
      <dsp:nvSpPr>
        <dsp:cNvPr id="1" name="圆角矩形 0"/>
        <dsp:cNvSpPr/>
      </dsp:nvSpPr>
      <dsp:spPr>
        <a:xfrm>
          <a:off x="0" y="74389"/>
          <a:ext cx="4544704" cy="59604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联合发券管理</a:t>
          </a:r>
          <a:endParaRPr lang="zh-CN" altLang="en-US" sz="1900" kern="1200" dirty="0"/>
        </a:p>
      </dsp:txBody>
      <dsp:txXfrm>
        <a:off x="29096" y="103485"/>
        <a:ext cx="4486512" cy="537849"/>
      </dsp:txXfrm>
    </dsp:sp>
    <dsp:sp>
      <dsp:nvSpPr>
        <dsp:cNvPr id="2" name="圆角矩形 1"/>
        <dsp:cNvSpPr/>
      </dsp:nvSpPr>
      <dsp:spPr>
        <a:xfrm>
          <a:off x="0" y="725151"/>
          <a:ext cx="4544704" cy="596041"/>
        </a:xfrm>
        <a:prstGeom prst="roundRect">
          <a:avLst/>
        </a:prstGeom>
        <a:solidFill>
          <a:schemeClr val="accent5">
            <a:hueOff val="-1050478"/>
            <a:satOff val="-1456"/>
            <a:lumOff val="-5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运营数据实时呈现</a:t>
          </a:r>
          <a:endParaRPr lang="zh-CN" altLang="en-US" sz="1900" kern="1200" dirty="0"/>
        </a:p>
      </dsp:txBody>
      <dsp:txXfrm>
        <a:off x="29096" y="754247"/>
        <a:ext cx="4486512" cy="537849"/>
      </dsp:txXfrm>
    </dsp:sp>
    <dsp:sp>
      <dsp:nvSpPr>
        <dsp:cNvPr id="3" name="圆角矩形 2"/>
        <dsp:cNvSpPr/>
      </dsp:nvSpPr>
      <dsp:spPr>
        <a:xfrm>
          <a:off x="0" y="1375913"/>
          <a:ext cx="4544704" cy="596041"/>
        </a:xfrm>
        <a:prstGeom prst="roundRect">
          <a:avLst/>
        </a:prstGeom>
        <a:solidFill>
          <a:schemeClr val="accent5">
            <a:hueOff val="-2100956"/>
            <a:satOff val="-2917"/>
            <a:lumOff val="-11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权限划分：老板、运营、督导、店长</a:t>
          </a:r>
          <a:endParaRPr lang="zh-CN" altLang="en-US" sz="1900" kern="1200" dirty="0"/>
        </a:p>
      </dsp:txBody>
      <dsp:txXfrm>
        <a:off x="29096" y="1405009"/>
        <a:ext cx="4486512" cy="537849"/>
      </dsp:txXfrm>
    </dsp:sp>
    <dsp:sp>
      <dsp:nvSpPr>
        <dsp:cNvPr id="4" name="圆角矩形 3"/>
        <dsp:cNvSpPr/>
      </dsp:nvSpPr>
      <dsp:spPr>
        <a:xfrm>
          <a:off x="0" y="2026675"/>
          <a:ext cx="4544704" cy="596041"/>
        </a:xfrm>
        <a:prstGeom prst="roundRect">
          <a:avLst/>
        </a:prstGeom>
        <a:solidFill>
          <a:schemeClr val="accent5">
            <a:hueOff val="-3151433"/>
            <a:satOff val="-4378"/>
            <a:lumOff val="-1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实时协同入出库</a:t>
          </a:r>
          <a:endParaRPr lang="zh-CN" altLang="en-US" sz="1900" kern="1200" dirty="0"/>
        </a:p>
      </dsp:txBody>
      <dsp:txXfrm>
        <a:off x="29096" y="2055771"/>
        <a:ext cx="4486512" cy="537849"/>
      </dsp:txXfrm>
    </dsp:sp>
    <dsp:sp>
      <dsp:nvSpPr>
        <dsp:cNvPr id="5" name="圆角矩形 4"/>
        <dsp:cNvSpPr/>
      </dsp:nvSpPr>
      <dsp:spPr>
        <a:xfrm>
          <a:off x="0" y="2013609"/>
          <a:ext cx="4544704" cy="596041"/>
        </a:xfrm>
        <a:prstGeom prst="roundRect">
          <a:avLst/>
        </a:prstGeom>
        <a:solidFill>
          <a:schemeClr val="accent5">
            <a:hueOff val="-4201911"/>
            <a:satOff val="-5840"/>
            <a:lumOff val="-2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实时新品上传</a:t>
          </a:r>
          <a:endParaRPr lang="zh-CN" altLang="en-US" sz="1900" kern="1200" dirty="0"/>
        </a:p>
      </dsp:txBody>
      <dsp:txXfrm>
        <a:off x="29096" y="2042705"/>
        <a:ext cx="4486512" cy="537849"/>
      </dsp:txXfrm>
    </dsp:sp>
    <dsp:sp>
      <dsp:nvSpPr>
        <dsp:cNvPr id="6" name="圆角矩形 5"/>
        <dsp:cNvSpPr/>
      </dsp:nvSpPr>
      <dsp:spPr>
        <a:xfrm>
          <a:off x="0" y="2664371"/>
          <a:ext cx="4544704" cy="596041"/>
        </a:xfrm>
        <a:prstGeom prst="roundRect">
          <a:avLst/>
        </a:prstGeom>
        <a:solidFill>
          <a:schemeClr val="accent5">
            <a:hueOff val="-5252389"/>
            <a:satOff val="-7301"/>
            <a:lumOff val="-27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实时运营调价</a:t>
          </a:r>
          <a:endParaRPr lang="zh-CN" altLang="en-US" sz="1900" kern="1200" dirty="0"/>
        </a:p>
      </dsp:txBody>
      <dsp:txXfrm>
        <a:off x="29096" y="2693467"/>
        <a:ext cx="4486512" cy="537849"/>
      </dsp:txXfrm>
    </dsp:sp>
    <dsp:sp>
      <dsp:nvSpPr>
        <dsp:cNvPr id="7" name="圆角矩形 6"/>
        <dsp:cNvSpPr/>
      </dsp:nvSpPr>
      <dsp:spPr>
        <a:xfrm>
          <a:off x="0" y="3315133"/>
          <a:ext cx="4544704" cy="596041"/>
        </a:xfrm>
        <a:prstGeom prst="roundRect">
          <a:avLst/>
        </a:prstGeom>
        <a:solidFill>
          <a:schemeClr val="accent5">
            <a:hueOff val="-6302867"/>
            <a:satOff val="-8762"/>
            <a:lumOff val="-33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实时门店要货</a:t>
          </a:r>
          <a:endParaRPr lang="en-US" altLang="zh-CN" sz="1900" kern="1200" dirty="0"/>
        </a:p>
      </dsp:txBody>
      <dsp:txXfrm>
        <a:off x="29096" y="3344229"/>
        <a:ext cx="4486512" cy="537849"/>
      </dsp:txXfrm>
    </dsp:sp>
    <dsp:sp>
      <dsp:nvSpPr>
        <dsp:cNvPr id="8" name="圆角矩形 7"/>
        <dsp:cNvSpPr/>
      </dsp:nvSpPr>
      <dsp:spPr>
        <a:xfrm>
          <a:off x="0" y="3960981"/>
          <a:ext cx="4544704" cy="596041"/>
        </a:xfrm>
        <a:prstGeom prst="roundRect">
          <a:avLst/>
        </a:prstGeom>
        <a:solidFill>
          <a:schemeClr val="accent5">
            <a:hueOff val="-7353344"/>
            <a:satOff val="-10223"/>
            <a:lumOff val="-39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/>
            <a:t>实时电子秤传称</a:t>
          </a:r>
          <a:endParaRPr lang="en-US" altLang="zh-CN" sz="1900" kern="1200" dirty="0"/>
        </a:p>
      </dsp:txBody>
      <dsp:txXfrm>
        <a:off x="29096" y="3990077"/>
        <a:ext cx="4486512" cy="5378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0" name=""/>
      <dsp:cNvGrpSpPr/>
    </dsp:nvGrpSpPr>
    <dsp:grpSpPr>
      <a:xfrm>
        <a:off x="0" y="0"/>
        <a:ext cx="11559655" cy="4155738"/>
        <a:chOff x="0" y="0"/>
        <a:chExt cx="0" cy="0"/>
      </a:xfrm>
    </dsp:grpSpPr>
    <dsp:sp>
      <dsp:nvSpPr>
        <dsp:cNvPr id="1" name="矩形 0"/>
        <dsp:cNvSpPr/>
      </dsp:nvSpPr>
      <dsp:spPr>
        <a:xfrm>
          <a:off x="3951" y="687380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加盟商可自主建立商品档案</a:t>
          </a:r>
          <a:endParaRPr lang="zh-CN" altLang="en-US" sz="1900" kern="1200" dirty="0"/>
        </a:p>
      </dsp:txBody>
      <dsp:txXfrm>
        <a:off x="3951" y="687380"/>
        <a:ext cx="2139213" cy="1283528"/>
      </dsp:txXfrm>
    </dsp:sp>
    <dsp:sp>
      <dsp:nvSpPr>
        <dsp:cNvPr id="2" name="矩形 1"/>
        <dsp:cNvSpPr/>
      </dsp:nvSpPr>
      <dsp:spPr>
        <a:xfrm>
          <a:off x="2357085" y="687380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加盟商可自主商品调价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2357085" y="687380"/>
        <a:ext cx="2139213" cy="1283528"/>
      </dsp:txXfrm>
    </dsp:sp>
    <dsp:sp>
      <dsp:nvSpPr>
        <dsp:cNvPr id="3" name="矩形 2"/>
        <dsp:cNvSpPr/>
      </dsp:nvSpPr>
      <dsp:spPr>
        <a:xfrm>
          <a:off x="4710220" y="687380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加盟商可自行采购商品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4710220" y="687380"/>
        <a:ext cx="2139213" cy="1283528"/>
      </dsp:txXfrm>
    </dsp:sp>
    <dsp:sp>
      <dsp:nvSpPr>
        <dsp:cNvPr id="4" name="矩形 3"/>
        <dsp:cNvSpPr/>
      </dsp:nvSpPr>
      <dsp:spPr>
        <a:xfrm>
          <a:off x="7063355" y="687380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加盟商可自行建立供应商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7063355" y="687380"/>
        <a:ext cx="2139213" cy="1283528"/>
      </dsp:txXfrm>
    </dsp:sp>
    <dsp:sp>
      <dsp:nvSpPr>
        <dsp:cNvPr id="5" name="矩形 4"/>
        <dsp:cNvSpPr/>
      </dsp:nvSpPr>
      <dsp:spPr>
        <a:xfrm>
          <a:off x="9416490" y="687380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加盟商可自行与供应商进行结算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9416490" y="687380"/>
        <a:ext cx="2139213" cy="1283528"/>
      </dsp:txXfrm>
    </dsp:sp>
    <dsp:sp>
      <dsp:nvSpPr>
        <dsp:cNvPr id="6" name="矩形 5"/>
        <dsp:cNvSpPr/>
      </dsp:nvSpPr>
      <dsp:spPr>
        <a:xfrm>
          <a:off x="1180518" y="2184829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会员按区域共享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1180518" y="2184829"/>
        <a:ext cx="2139213" cy="1283528"/>
      </dsp:txXfrm>
    </dsp:sp>
    <dsp:sp>
      <dsp:nvSpPr>
        <dsp:cNvPr id="7" name="矩形 6"/>
        <dsp:cNvSpPr/>
      </dsp:nvSpPr>
      <dsp:spPr>
        <a:xfrm>
          <a:off x="3533653" y="2184829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会员按区域自动升级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3533653" y="2184829"/>
        <a:ext cx="2139213" cy="1283528"/>
      </dsp:txXfrm>
    </dsp:sp>
    <dsp:sp>
      <dsp:nvSpPr>
        <dsp:cNvPr id="8" name="矩形 7"/>
        <dsp:cNvSpPr/>
      </dsp:nvSpPr>
      <dsp:spPr>
        <a:xfrm>
          <a:off x="5886788" y="2184829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按照区域控制报表类查看权限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5886788" y="2184829"/>
        <a:ext cx="2139213" cy="1283528"/>
      </dsp:txXfrm>
    </dsp:sp>
    <dsp:sp>
      <dsp:nvSpPr>
        <dsp:cNvPr id="9" name="矩形 8"/>
        <dsp:cNvSpPr/>
      </dsp:nvSpPr>
      <dsp:spPr>
        <a:xfrm>
          <a:off x="8239923" y="2184829"/>
          <a:ext cx="2139213" cy="128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CN" altLang="en-US" sz="1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rPr>
            <a:t>总部可统筹所有直营店、加盟总部、加盟店的运营状态</a:t>
          </a:r>
          <a:endParaRPr kumimoji="0" lang="zh-CN" altLang="en-US" sz="1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ea"/>
            <a:cs typeface="宋体" pitchFamily="2" charset="-122"/>
          </a:endParaRPr>
        </a:p>
      </dsp:txBody>
      <dsp:txXfrm>
        <a:off x="8239923" y="2184829"/>
        <a:ext cx="2139213" cy="12835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0" name=""/>
      <dsp:cNvGrpSpPr/>
    </dsp:nvGrpSpPr>
    <dsp:grpSpPr>
      <a:xfrm>
        <a:off x="0" y="0"/>
        <a:ext cx="4390580" cy="4019028"/>
        <a:chOff x="0" y="0"/>
        <a:chExt cx="0" cy="0"/>
      </a:xfrm>
    </dsp:grpSpPr>
    <dsp:sp>
      <dsp:nvSpPr>
        <dsp:cNvPr id="1" name="空心弧 0"/>
        <dsp:cNvSpPr/>
      </dsp:nvSpPr>
      <dsp:spPr>
        <a:xfrm>
          <a:off x="649192" y="463416"/>
          <a:ext cx="3092195" cy="3092195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>
      <dsp:nvSpPr>
        <dsp:cNvPr id="2" name="空心弧 1"/>
        <dsp:cNvSpPr/>
      </dsp:nvSpPr>
      <dsp:spPr>
        <a:xfrm>
          <a:off x="649192" y="463416"/>
          <a:ext cx="3092195" cy="3092195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>
      <dsp:nvSpPr>
        <dsp:cNvPr id="3" name="空心弧 2"/>
        <dsp:cNvSpPr/>
      </dsp:nvSpPr>
      <dsp:spPr>
        <a:xfrm>
          <a:off x="649192" y="463416"/>
          <a:ext cx="3092195" cy="3092195"/>
        </a:xfrm>
        <a:prstGeom prst="blockArc">
          <a:avLst>
            <a:gd name="adj1" fmla="val 0"/>
            <a:gd name="adj2" fmla="val 5400000"/>
            <a:gd name="adj3" fmla="val 46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>
      <dsp:nvSpPr>
        <dsp:cNvPr id="4" name="空心弧 3"/>
        <dsp:cNvSpPr/>
      </dsp:nvSpPr>
      <dsp:spPr>
        <a:xfrm>
          <a:off x="649192" y="463416"/>
          <a:ext cx="3092195" cy="3092195"/>
        </a:xfrm>
        <a:prstGeom prst="blockArc">
          <a:avLst>
            <a:gd name="adj1" fmla="val 16200000"/>
            <a:gd name="adj2" fmla="val 0"/>
            <a:gd name="adj3" fmla="val 46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>
      <dsp:nvSpPr>
        <dsp:cNvPr id="5" name="椭圆 4"/>
        <dsp:cNvSpPr/>
      </dsp:nvSpPr>
      <dsp:spPr>
        <a:xfrm>
          <a:off x="1483535" y="1297759"/>
          <a:ext cx="1423508" cy="14235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400" b="1" kern="1200" dirty="0"/>
            <a:t>券</a:t>
          </a:r>
          <a:endParaRPr lang="zh-CN" altLang="en-US" sz="4400" b="1" kern="1200" dirty="0"/>
        </a:p>
      </dsp:txBody>
      <dsp:txXfrm>
        <a:off x="1692003" y="1506227"/>
        <a:ext cx="1006572" cy="1006572"/>
      </dsp:txXfrm>
    </dsp:sp>
    <dsp:sp>
      <dsp:nvSpPr>
        <dsp:cNvPr id="6" name="椭圆 5"/>
        <dsp:cNvSpPr/>
      </dsp:nvSpPr>
      <dsp:spPr>
        <a:xfrm>
          <a:off x="1697062" y="1060"/>
          <a:ext cx="996455" cy="9964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绑定注册</a:t>
          </a:r>
          <a:endParaRPr lang="zh-CN" altLang="en-US" sz="2400" kern="1200" dirty="0"/>
        </a:p>
      </dsp:txBody>
      <dsp:txXfrm>
        <a:off x="1842989" y="146987"/>
        <a:ext cx="704601" cy="704601"/>
      </dsp:txXfrm>
    </dsp:sp>
    <dsp:sp>
      <dsp:nvSpPr>
        <dsp:cNvPr id="7" name="椭圆 6"/>
        <dsp:cNvSpPr/>
      </dsp:nvSpPr>
      <dsp:spPr>
        <a:xfrm>
          <a:off x="3207287" y="1511286"/>
          <a:ext cx="996455" cy="99645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srgbClr val="4F4F4F"/>
              </a:solidFill>
            </a:rPr>
            <a:t>分享券</a:t>
          </a:r>
          <a:endParaRPr lang="zh-CN" altLang="en-US" sz="2400" kern="1200" dirty="0">
            <a:solidFill>
              <a:srgbClr val="4F4F4F"/>
            </a:solidFill>
          </a:endParaRPr>
        </a:p>
      </dsp:txBody>
      <dsp:txXfrm>
        <a:off x="3353214" y="1657213"/>
        <a:ext cx="704601" cy="704601"/>
      </dsp:txXfrm>
    </dsp:sp>
    <dsp:sp>
      <dsp:nvSpPr>
        <dsp:cNvPr id="8" name="椭圆 7"/>
        <dsp:cNvSpPr/>
      </dsp:nvSpPr>
      <dsp:spPr>
        <a:xfrm>
          <a:off x="1697062" y="3021511"/>
          <a:ext cx="996455" cy="99645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定向券</a:t>
          </a:r>
          <a:endParaRPr lang="zh-CN" altLang="en-US" sz="2400" kern="1200" dirty="0"/>
        </a:p>
      </dsp:txBody>
      <dsp:txXfrm>
        <a:off x="1842989" y="3167438"/>
        <a:ext cx="704601" cy="704601"/>
      </dsp:txXfrm>
    </dsp:sp>
    <dsp:sp>
      <dsp:nvSpPr>
        <dsp:cNvPr id="9" name="椭圆 8"/>
        <dsp:cNvSpPr/>
      </dsp:nvSpPr>
      <dsp:spPr>
        <a:xfrm>
          <a:off x="186836" y="1511286"/>
          <a:ext cx="996455" cy="99645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schemeClr val="bg1"/>
              </a:solidFill>
            </a:rPr>
            <a:t>充值送券</a:t>
          </a:r>
          <a:endParaRPr lang="zh-CN" altLang="en-US" sz="2400" kern="1200" dirty="0">
            <a:solidFill>
              <a:schemeClr val="bg1"/>
            </a:solidFill>
          </a:endParaRPr>
        </a:p>
      </dsp:txBody>
      <dsp:txXfrm>
        <a:off x="332763" y="1657213"/>
        <a:ext cx="704601" cy="7046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0" name=""/>
      <dsp:cNvGrpSpPr/>
    </dsp:nvGrpSpPr>
    <dsp:grpSpPr>
      <a:xfrm>
        <a:off x="0" y="0"/>
        <a:ext cx="4360483" cy="4066215"/>
        <a:chOff x="0" y="0"/>
        <a:chExt cx="0" cy="0"/>
      </a:xfrm>
    </dsp:grpSpPr>
    <dsp:sp>
      <dsp:nvSpPr>
        <dsp:cNvPr id="1" name="椭圆 0"/>
        <dsp:cNvSpPr/>
      </dsp:nvSpPr>
      <dsp:spPr>
        <a:xfrm>
          <a:off x="1497467" y="1400675"/>
          <a:ext cx="1365547" cy="126486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800" b="1" kern="1200" dirty="0"/>
            <a:t>券</a:t>
          </a:r>
          <a:endParaRPr lang="zh-CN" altLang="en-US" sz="3800" b="1" kern="1200" dirty="0"/>
        </a:p>
      </dsp:txBody>
      <dsp:txXfrm>
        <a:off x="1697447" y="1585910"/>
        <a:ext cx="965587" cy="894393"/>
      </dsp:txXfrm>
    </dsp:sp>
    <dsp:sp>
      <dsp:nvSpPr>
        <dsp:cNvPr id="2" name="右箭头 1"/>
        <dsp:cNvSpPr/>
      </dsp:nvSpPr>
      <dsp:spPr>
        <a:xfrm rot="16200000">
          <a:off x="2092843" y="1059019"/>
          <a:ext cx="174796" cy="3634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2119063" y="1157919"/>
        <a:ext cx="122357" cy="218041"/>
      </dsp:txXfrm>
    </dsp:sp>
    <dsp:sp>
      <dsp:nvSpPr>
        <dsp:cNvPr id="3" name="椭圆 2"/>
        <dsp:cNvSpPr/>
      </dsp:nvSpPr>
      <dsp:spPr>
        <a:xfrm>
          <a:off x="1645826" y="2042"/>
          <a:ext cx="1068829" cy="106882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现金券</a:t>
          </a:r>
          <a:endParaRPr lang="zh-CN" altLang="en-US" sz="1800" b="1" kern="1200" dirty="0"/>
        </a:p>
      </dsp:txBody>
      <dsp:txXfrm>
        <a:off x="1802352" y="158568"/>
        <a:ext cx="755777" cy="755777"/>
      </dsp:txXfrm>
    </dsp:sp>
    <dsp:sp>
      <dsp:nvSpPr>
        <dsp:cNvPr id="4" name="右箭头 3"/>
        <dsp:cNvSpPr/>
      </dsp:nvSpPr>
      <dsp:spPr>
        <a:xfrm>
          <a:off x="2924496" y="1851406"/>
          <a:ext cx="148115" cy="3634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451115"/>
                <a:satOff val="-3404"/>
                <a:lumOff val="-1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4"/>
                <a:lumOff val="-1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4"/>
                <a:lumOff val="-1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2924496" y="1924086"/>
        <a:ext cx="103681" cy="218041"/>
      </dsp:txXfrm>
    </dsp:sp>
    <dsp:sp>
      <dsp:nvSpPr>
        <dsp:cNvPr id="5" name="椭圆 4"/>
        <dsp:cNvSpPr/>
      </dsp:nvSpPr>
      <dsp:spPr>
        <a:xfrm>
          <a:off x="3142477" y="1498692"/>
          <a:ext cx="1068829" cy="1068829"/>
        </a:xfrm>
        <a:prstGeom prst="ellipse">
          <a:avLst/>
        </a:prstGeom>
        <a:gradFill rotWithShape="0">
          <a:gsLst>
            <a:gs pos="0">
              <a:schemeClr val="accent5">
                <a:hueOff val="-2451115"/>
                <a:satOff val="-3404"/>
                <a:lumOff val="-1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4"/>
                <a:lumOff val="-1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4"/>
                <a:lumOff val="-1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电子券</a:t>
          </a:r>
          <a:endParaRPr lang="zh-CN" altLang="en-US" sz="1800" b="1" kern="1200" dirty="0"/>
        </a:p>
      </dsp:txBody>
      <dsp:txXfrm>
        <a:off x="3299003" y="1655218"/>
        <a:ext cx="755777" cy="755777"/>
      </dsp:txXfrm>
    </dsp:sp>
    <dsp:sp>
      <dsp:nvSpPr>
        <dsp:cNvPr id="6" name="右箭头 5"/>
        <dsp:cNvSpPr/>
      </dsp:nvSpPr>
      <dsp:spPr>
        <a:xfrm rot="5400000">
          <a:off x="2092843" y="2643793"/>
          <a:ext cx="174796" cy="3634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02230"/>
                <a:satOff val="-6814"/>
                <a:lumOff val="-26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4"/>
                <a:lumOff val="-26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4"/>
                <a:lumOff val="-26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2119063" y="2690254"/>
        <a:ext cx="122357" cy="218041"/>
      </dsp:txXfrm>
    </dsp:sp>
    <dsp:sp>
      <dsp:nvSpPr>
        <dsp:cNvPr id="7" name="椭圆 6"/>
        <dsp:cNvSpPr/>
      </dsp:nvSpPr>
      <dsp:spPr>
        <a:xfrm>
          <a:off x="1645826" y="2995343"/>
          <a:ext cx="1068829" cy="1068829"/>
        </a:xfrm>
        <a:prstGeom prst="ellipse">
          <a:avLst/>
        </a:prstGeom>
        <a:gradFill rotWithShape="0">
          <a:gsLst>
            <a:gs pos="0">
              <a:schemeClr val="accent5">
                <a:hueOff val="-4902230"/>
                <a:satOff val="-6814"/>
                <a:lumOff val="-26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4"/>
                <a:lumOff val="-26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4"/>
                <a:lumOff val="-26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折扣券</a:t>
          </a:r>
          <a:endParaRPr lang="zh-CN" altLang="en-US" sz="1800" b="1" kern="1200" dirty="0"/>
        </a:p>
      </dsp:txBody>
      <dsp:txXfrm>
        <a:off x="1802352" y="3151869"/>
        <a:ext cx="755777" cy="755777"/>
      </dsp:txXfrm>
    </dsp:sp>
    <dsp:sp>
      <dsp:nvSpPr>
        <dsp:cNvPr id="8" name="右箭头 7"/>
        <dsp:cNvSpPr/>
      </dsp:nvSpPr>
      <dsp:spPr>
        <a:xfrm rot="10800000">
          <a:off x="1287871" y="1851406"/>
          <a:ext cx="148115" cy="3634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4"/>
                <a:satOff val="-10223"/>
                <a:lumOff val="-39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3"/>
                <a:lumOff val="-39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3"/>
                <a:lumOff val="-39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 rot="10800000">
        <a:off x="1332305" y="1924086"/>
        <a:ext cx="103681" cy="218041"/>
      </dsp:txXfrm>
    </dsp:sp>
    <dsp:sp>
      <dsp:nvSpPr>
        <dsp:cNvPr id="9" name="椭圆 8"/>
        <dsp:cNvSpPr/>
      </dsp:nvSpPr>
      <dsp:spPr>
        <a:xfrm>
          <a:off x="149176" y="1498692"/>
          <a:ext cx="1068829" cy="1068829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3"/>
                <a:lumOff val="-39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3"/>
                <a:lumOff val="-39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3"/>
                <a:lumOff val="-39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领用券</a:t>
          </a:r>
          <a:endParaRPr lang="zh-CN" altLang="en-US" sz="1800" b="1" kern="1200" dirty="0"/>
        </a:p>
      </dsp:txBody>
      <dsp:txXfrm>
        <a:off x="305702" y="1655218"/>
        <a:ext cx="755777" cy="755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#2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00">
              <a:defRPr/>
            </a:pPr>
            <a:r>
              <a:rPr lang="zh-CN" altLang="en-US" dirty="0"/>
              <a:t>（标题）</a:t>
            </a:r>
            <a:r>
              <a:rPr lang="en-US" altLang="zh-CN" dirty="0"/>
              <a:t>—</a:t>
            </a:r>
            <a:r>
              <a:rPr lang="zh-CN" altLang="en-US" dirty="0"/>
              <a:t>微软雅黑</a:t>
            </a:r>
            <a:r>
              <a:rPr lang="en-US" altLang="zh-CN" dirty="0"/>
              <a:t>-24</a:t>
            </a:r>
            <a:r>
              <a:rPr lang="zh-CN" altLang="en-US" dirty="0"/>
              <a:t>号字</a:t>
            </a:r>
            <a:r>
              <a:rPr lang="en-US" altLang="zh-CN" dirty="0"/>
              <a:t>-</a:t>
            </a:r>
            <a:r>
              <a:rPr lang="zh-CN" altLang="en-US" dirty="0"/>
              <a:t>浅蓝色；（说明文字）</a:t>
            </a:r>
            <a:r>
              <a:rPr lang="en-US" altLang="zh-CN" dirty="0"/>
              <a:t>—</a:t>
            </a:r>
            <a:r>
              <a:rPr lang="zh-CN" altLang="en-US" dirty="0"/>
              <a:t>微软雅黑</a:t>
            </a:r>
            <a:r>
              <a:rPr lang="en-US" altLang="zh-CN" dirty="0"/>
              <a:t>-12</a:t>
            </a:r>
            <a:r>
              <a:rPr lang="zh-CN" altLang="en-US" dirty="0"/>
              <a:t>号字</a:t>
            </a:r>
            <a:r>
              <a:rPr lang="en-US" altLang="zh-CN" dirty="0"/>
              <a:t>-</a:t>
            </a:r>
            <a:r>
              <a:rPr lang="zh-CN" altLang="en-US" dirty="0"/>
              <a:t>白色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88CB1-8FA2-4B76-BAA6-A809426678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rgbClr val="32B16C">
                <a:alpha val="2000"/>
              </a:srgbClr>
            </a:gs>
            <a:gs pos="100000">
              <a:srgbClr val="32B16C">
                <a:alpha val="1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766802" y="-152963"/>
            <a:ext cx="11425198" cy="6981935"/>
            <a:chOff x="511999" y="-152963"/>
            <a:chExt cx="11425198" cy="6981935"/>
          </a:xfrm>
          <a:gradFill>
            <a:gsLst>
              <a:gs pos="100000">
                <a:srgbClr val="FFD4D4">
                  <a:alpha val="10000"/>
                </a:srgbClr>
              </a:gs>
              <a:gs pos="0">
                <a:srgbClr val="FFD4D4">
                  <a:alpha val="0"/>
                </a:srgbClr>
              </a:gs>
            </a:gsLst>
            <a:lin ang="0" scaled="0"/>
          </a:gradFill>
        </p:grpSpPr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6013179" y="178450"/>
              <a:ext cx="5924018" cy="5733530"/>
            </a:xfrm>
            <a:custGeom>
              <a:avLst/>
              <a:gdLst>
                <a:gd name="T0" fmla="*/ 3633 w 4801"/>
                <a:gd name="T1" fmla="*/ 2897 h 4654"/>
                <a:gd name="T2" fmla="*/ 3704 w 4801"/>
                <a:gd name="T3" fmla="*/ 2737 h 4654"/>
                <a:gd name="T4" fmla="*/ 3740 w 4801"/>
                <a:gd name="T5" fmla="*/ 2230 h 4654"/>
                <a:gd name="T6" fmla="*/ 3898 w 4801"/>
                <a:gd name="T7" fmla="*/ 1478 h 4654"/>
                <a:gd name="T8" fmla="*/ 4299 w 4801"/>
                <a:gd name="T9" fmla="*/ 1825 h 4654"/>
                <a:gd name="T10" fmla="*/ 4550 w 4801"/>
                <a:gd name="T11" fmla="*/ 1723 h 4654"/>
                <a:gd name="T12" fmla="*/ 4579 w 4801"/>
                <a:gd name="T13" fmla="*/ 1360 h 4654"/>
                <a:gd name="T14" fmla="*/ 4397 w 4801"/>
                <a:gd name="T15" fmla="*/ 1377 h 4654"/>
                <a:gd name="T16" fmla="*/ 4323 w 4801"/>
                <a:gd name="T17" fmla="*/ 1724 h 4654"/>
                <a:gd name="T18" fmla="*/ 4249 w 4801"/>
                <a:gd name="T19" fmla="*/ 1301 h 4654"/>
                <a:gd name="T20" fmla="*/ 4056 w 4801"/>
                <a:gd name="T21" fmla="*/ 710 h 4654"/>
                <a:gd name="T22" fmla="*/ 4471 w 4801"/>
                <a:gd name="T23" fmla="*/ 828 h 4654"/>
                <a:gd name="T24" fmla="*/ 4643 w 4801"/>
                <a:gd name="T25" fmla="*/ 853 h 4654"/>
                <a:gd name="T26" fmla="*/ 4708 w 4801"/>
                <a:gd name="T27" fmla="*/ 659 h 4654"/>
                <a:gd name="T28" fmla="*/ 4435 w 4801"/>
                <a:gd name="T29" fmla="*/ 321 h 4654"/>
                <a:gd name="T30" fmla="*/ 3167 w 4801"/>
                <a:gd name="T31" fmla="*/ 186 h 4654"/>
                <a:gd name="T32" fmla="*/ 2257 w 4801"/>
                <a:gd name="T33" fmla="*/ 180 h 4654"/>
                <a:gd name="T34" fmla="*/ 1751 w 4801"/>
                <a:gd name="T35" fmla="*/ 327 h 4654"/>
                <a:gd name="T36" fmla="*/ 1588 w 4801"/>
                <a:gd name="T37" fmla="*/ 361 h 4654"/>
                <a:gd name="T38" fmla="*/ 1454 w 4801"/>
                <a:gd name="T39" fmla="*/ 532 h 4654"/>
                <a:gd name="T40" fmla="*/ 1383 w 4801"/>
                <a:gd name="T41" fmla="*/ 431 h 4654"/>
                <a:gd name="T42" fmla="*/ 1333 w 4801"/>
                <a:gd name="T43" fmla="*/ 330 h 4654"/>
                <a:gd name="T44" fmla="*/ 766 w 4801"/>
                <a:gd name="T45" fmla="*/ 532 h 4654"/>
                <a:gd name="T46" fmla="*/ 938 w 4801"/>
                <a:gd name="T47" fmla="*/ 777 h 4654"/>
                <a:gd name="T48" fmla="*/ 1125 w 4801"/>
                <a:gd name="T49" fmla="*/ 473 h 4654"/>
                <a:gd name="T50" fmla="*/ 1053 w 4801"/>
                <a:gd name="T51" fmla="*/ 845 h 4654"/>
                <a:gd name="T52" fmla="*/ 630 w 4801"/>
                <a:gd name="T53" fmla="*/ 988 h 4654"/>
                <a:gd name="T54" fmla="*/ 501 w 4801"/>
                <a:gd name="T55" fmla="*/ 1174 h 4654"/>
                <a:gd name="T56" fmla="*/ 358 w 4801"/>
                <a:gd name="T57" fmla="*/ 1673 h 4654"/>
                <a:gd name="T58" fmla="*/ 143 w 4801"/>
                <a:gd name="T59" fmla="*/ 1985 h 4654"/>
                <a:gd name="T60" fmla="*/ 86 w 4801"/>
                <a:gd name="T61" fmla="*/ 2644 h 4654"/>
                <a:gd name="T62" fmla="*/ 530 w 4801"/>
                <a:gd name="T63" fmla="*/ 2940 h 4654"/>
                <a:gd name="T64" fmla="*/ 802 w 4801"/>
                <a:gd name="T65" fmla="*/ 2914 h 4654"/>
                <a:gd name="T66" fmla="*/ 924 w 4801"/>
                <a:gd name="T67" fmla="*/ 3505 h 4654"/>
                <a:gd name="T68" fmla="*/ 1110 w 4801"/>
                <a:gd name="T69" fmla="*/ 4527 h 4654"/>
                <a:gd name="T70" fmla="*/ 1605 w 4801"/>
                <a:gd name="T71" fmla="*/ 3978 h 4654"/>
                <a:gd name="T72" fmla="*/ 1705 w 4801"/>
                <a:gd name="T73" fmla="*/ 3320 h 4654"/>
                <a:gd name="T74" fmla="*/ 1841 w 4801"/>
                <a:gd name="T75" fmla="*/ 2686 h 4654"/>
                <a:gd name="T76" fmla="*/ 2287 w 4801"/>
                <a:gd name="T77" fmla="*/ 2348 h 4654"/>
                <a:gd name="T78" fmla="*/ 3052 w 4801"/>
                <a:gd name="T79" fmla="*/ 2855 h 4654"/>
                <a:gd name="T80" fmla="*/ 3210 w 4801"/>
                <a:gd name="T81" fmla="*/ 2213 h 4654"/>
                <a:gd name="T82" fmla="*/ 3404 w 4801"/>
                <a:gd name="T83" fmla="*/ 2948 h 4654"/>
                <a:gd name="T84" fmla="*/ 4027 w 4801"/>
                <a:gd name="T85" fmla="*/ 3438 h 4654"/>
                <a:gd name="T86" fmla="*/ 4205 w 4801"/>
                <a:gd name="T87" fmla="*/ 3242 h 4654"/>
                <a:gd name="T88" fmla="*/ 4205 w 4801"/>
                <a:gd name="T89" fmla="*/ 3242 h 4654"/>
                <a:gd name="T90" fmla="*/ 4205 w 4801"/>
                <a:gd name="T91" fmla="*/ 3242 h 4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01" h="4654">
                  <a:moveTo>
                    <a:pt x="3869" y="3345"/>
                  </a:moveTo>
                  <a:cubicBezTo>
                    <a:pt x="3869" y="3320"/>
                    <a:pt x="3683" y="3075"/>
                    <a:pt x="3633" y="2897"/>
                  </a:cubicBezTo>
                  <a:cubicBezTo>
                    <a:pt x="3583" y="2720"/>
                    <a:pt x="3490" y="2602"/>
                    <a:pt x="3547" y="2576"/>
                  </a:cubicBezTo>
                  <a:cubicBezTo>
                    <a:pt x="3604" y="2551"/>
                    <a:pt x="3590" y="2804"/>
                    <a:pt x="3704" y="2737"/>
                  </a:cubicBezTo>
                  <a:cubicBezTo>
                    <a:pt x="3819" y="2669"/>
                    <a:pt x="4034" y="2703"/>
                    <a:pt x="3726" y="2348"/>
                  </a:cubicBezTo>
                  <a:cubicBezTo>
                    <a:pt x="3740" y="2230"/>
                    <a:pt x="3740" y="2230"/>
                    <a:pt x="3740" y="2230"/>
                  </a:cubicBezTo>
                  <a:cubicBezTo>
                    <a:pt x="3740" y="2230"/>
                    <a:pt x="4027" y="2230"/>
                    <a:pt x="4070" y="2019"/>
                  </a:cubicBezTo>
                  <a:cubicBezTo>
                    <a:pt x="4113" y="1808"/>
                    <a:pt x="3869" y="1512"/>
                    <a:pt x="3898" y="1478"/>
                  </a:cubicBezTo>
                  <a:cubicBezTo>
                    <a:pt x="3927" y="1445"/>
                    <a:pt x="4052" y="1512"/>
                    <a:pt x="4075" y="1546"/>
                  </a:cubicBezTo>
                  <a:cubicBezTo>
                    <a:pt x="4099" y="1580"/>
                    <a:pt x="4206" y="1842"/>
                    <a:pt x="4299" y="1825"/>
                  </a:cubicBezTo>
                  <a:cubicBezTo>
                    <a:pt x="4328" y="1819"/>
                    <a:pt x="4335" y="1791"/>
                    <a:pt x="4328" y="1749"/>
                  </a:cubicBezTo>
                  <a:cubicBezTo>
                    <a:pt x="4342" y="1770"/>
                    <a:pt x="4390" y="1788"/>
                    <a:pt x="4550" y="1723"/>
                  </a:cubicBezTo>
                  <a:cubicBezTo>
                    <a:pt x="4801" y="1622"/>
                    <a:pt x="4507" y="1495"/>
                    <a:pt x="4507" y="1495"/>
                  </a:cubicBezTo>
                  <a:cubicBezTo>
                    <a:pt x="4579" y="1360"/>
                    <a:pt x="4579" y="1360"/>
                    <a:pt x="4579" y="1360"/>
                  </a:cubicBezTo>
                  <a:cubicBezTo>
                    <a:pt x="4472" y="1267"/>
                    <a:pt x="4472" y="1267"/>
                    <a:pt x="4472" y="1267"/>
                  </a:cubicBezTo>
                  <a:cubicBezTo>
                    <a:pt x="4397" y="1377"/>
                    <a:pt x="4397" y="1377"/>
                    <a:pt x="4397" y="1377"/>
                  </a:cubicBezTo>
                  <a:cubicBezTo>
                    <a:pt x="4397" y="1377"/>
                    <a:pt x="4378" y="1706"/>
                    <a:pt x="4323" y="1723"/>
                  </a:cubicBezTo>
                  <a:cubicBezTo>
                    <a:pt x="4323" y="1723"/>
                    <a:pt x="4323" y="1724"/>
                    <a:pt x="4323" y="1724"/>
                  </a:cubicBezTo>
                  <a:cubicBezTo>
                    <a:pt x="4299" y="1625"/>
                    <a:pt x="4223" y="1469"/>
                    <a:pt x="4163" y="1335"/>
                  </a:cubicBezTo>
                  <a:cubicBezTo>
                    <a:pt x="4134" y="1269"/>
                    <a:pt x="4207" y="1354"/>
                    <a:pt x="4249" y="1301"/>
                  </a:cubicBezTo>
                  <a:cubicBezTo>
                    <a:pt x="4343" y="1184"/>
                    <a:pt x="4500" y="1124"/>
                    <a:pt x="4170" y="896"/>
                  </a:cubicBezTo>
                  <a:cubicBezTo>
                    <a:pt x="4020" y="921"/>
                    <a:pt x="3934" y="693"/>
                    <a:pt x="4056" y="710"/>
                  </a:cubicBezTo>
                  <a:cubicBezTo>
                    <a:pt x="4177" y="727"/>
                    <a:pt x="4388" y="642"/>
                    <a:pt x="4438" y="650"/>
                  </a:cubicBezTo>
                  <a:cubicBezTo>
                    <a:pt x="4489" y="659"/>
                    <a:pt x="4471" y="828"/>
                    <a:pt x="4471" y="828"/>
                  </a:cubicBezTo>
                  <a:cubicBezTo>
                    <a:pt x="4471" y="828"/>
                    <a:pt x="4619" y="1031"/>
                    <a:pt x="4636" y="1065"/>
                  </a:cubicBezTo>
                  <a:cubicBezTo>
                    <a:pt x="4653" y="1098"/>
                    <a:pt x="4643" y="853"/>
                    <a:pt x="4643" y="853"/>
                  </a:cubicBezTo>
                  <a:cubicBezTo>
                    <a:pt x="4643" y="853"/>
                    <a:pt x="4478" y="744"/>
                    <a:pt x="4529" y="693"/>
                  </a:cubicBezTo>
                  <a:cubicBezTo>
                    <a:pt x="4579" y="642"/>
                    <a:pt x="4658" y="684"/>
                    <a:pt x="4708" y="659"/>
                  </a:cubicBezTo>
                  <a:cubicBezTo>
                    <a:pt x="4758" y="634"/>
                    <a:pt x="4708" y="490"/>
                    <a:pt x="4708" y="490"/>
                  </a:cubicBezTo>
                  <a:cubicBezTo>
                    <a:pt x="4708" y="490"/>
                    <a:pt x="4478" y="389"/>
                    <a:pt x="4435" y="321"/>
                  </a:cubicBezTo>
                  <a:cubicBezTo>
                    <a:pt x="4392" y="254"/>
                    <a:pt x="4063" y="254"/>
                    <a:pt x="3898" y="271"/>
                  </a:cubicBezTo>
                  <a:cubicBezTo>
                    <a:pt x="3733" y="195"/>
                    <a:pt x="3167" y="186"/>
                    <a:pt x="3167" y="186"/>
                  </a:cubicBezTo>
                  <a:cubicBezTo>
                    <a:pt x="2257" y="0"/>
                    <a:pt x="2257" y="0"/>
                    <a:pt x="2257" y="0"/>
                  </a:cubicBezTo>
                  <a:cubicBezTo>
                    <a:pt x="2257" y="0"/>
                    <a:pt x="2324" y="147"/>
                    <a:pt x="2257" y="180"/>
                  </a:cubicBezTo>
                  <a:cubicBezTo>
                    <a:pt x="2190" y="214"/>
                    <a:pt x="2037" y="113"/>
                    <a:pt x="2009" y="180"/>
                  </a:cubicBezTo>
                  <a:cubicBezTo>
                    <a:pt x="1980" y="248"/>
                    <a:pt x="1779" y="304"/>
                    <a:pt x="1751" y="327"/>
                  </a:cubicBezTo>
                  <a:cubicBezTo>
                    <a:pt x="1722" y="349"/>
                    <a:pt x="1646" y="451"/>
                    <a:pt x="1646" y="451"/>
                  </a:cubicBezTo>
                  <a:cubicBezTo>
                    <a:pt x="1588" y="361"/>
                    <a:pt x="1588" y="361"/>
                    <a:pt x="1588" y="361"/>
                  </a:cubicBezTo>
                  <a:cubicBezTo>
                    <a:pt x="1555" y="451"/>
                    <a:pt x="1555" y="451"/>
                    <a:pt x="1555" y="451"/>
                  </a:cubicBezTo>
                  <a:cubicBezTo>
                    <a:pt x="1454" y="532"/>
                    <a:pt x="1454" y="532"/>
                    <a:pt x="1454" y="532"/>
                  </a:cubicBezTo>
                  <a:cubicBezTo>
                    <a:pt x="1411" y="472"/>
                    <a:pt x="1411" y="472"/>
                    <a:pt x="1411" y="472"/>
                  </a:cubicBezTo>
                  <a:cubicBezTo>
                    <a:pt x="1383" y="431"/>
                    <a:pt x="1383" y="431"/>
                    <a:pt x="1383" y="431"/>
                  </a:cubicBezTo>
                  <a:cubicBezTo>
                    <a:pt x="1497" y="431"/>
                    <a:pt x="1497" y="431"/>
                    <a:pt x="1497" y="431"/>
                  </a:cubicBezTo>
                  <a:cubicBezTo>
                    <a:pt x="1497" y="431"/>
                    <a:pt x="1548" y="304"/>
                    <a:pt x="1333" y="330"/>
                  </a:cubicBezTo>
                  <a:cubicBezTo>
                    <a:pt x="1139" y="245"/>
                    <a:pt x="996" y="296"/>
                    <a:pt x="931" y="347"/>
                  </a:cubicBezTo>
                  <a:cubicBezTo>
                    <a:pt x="867" y="397"/>
                    <a:pt x="824" y="507"/>
                    <a:pt x="766" y="532"/>
                  </a:cubicBezTo>
                  <a:cubicBezTo>
                    <a:pt x="709" y="558"/>
                    <a:pt x="716" y="777"/>
                    <a:pt x="766" y="777"/>
                  </a:cubicBezTo>
                  <a:cubicBezTo>
                    <a:pt x="938" y="777"/>
                    <a:pt x="938" y="777"/>
                    <a:pt x="938" y="777"/>
                  </a:cubicBezTo>
                  <a:cubicBezTo>
                    <a:pt x="1003" y="701"/>
                    <a:pt x="1003" y="701"/>
                    <a:pt x="1003" y="701"/>
                  </a:cubicBezTo>
                  <a:cubicBezTo>
                    <a:pt x="1003" y="701"/>
                    <a:pt x="1089" y="380"/>
                    <a:pt x="1125" y="473"/>
                  </a:cubicBezTo>
                  <a:cubicBezTo>
                    <a:pt x="1161" y="566"/>
                    <a:pt x="953" y="668"/>
                    <a:pt x="1254" y="668"/>
                  </a:cubicBezTo>
                  <a:cubicBezTo>
                    <a:pt x="1163" y="803"/>
                    <a:pt x="1053" y="845"/>
                    <a:pt x="1053" y="845"/>
                  </a:cubicBezTo>
                  <a:cubicBezTo>
                    <a:pt x="867" y="845"/>
                    <a:pt x="867" y="845"/>
                    <a:pt x="867" y="845"/>
                  </a:cubicBezTo>
                  <a:cubicBezTo>
                    <a:pt x="867" y="845"/>
                    <a:pt x="666" y="963"/>
                    <a:pt x="630" y="988"/>
                  </a:cubicBezTo>
                  <a:cubicBezTo>
                    <a:pt x="595" y="1014"/>
                    <a:pt x="458" y="845"/>
                    <a:pt x="458" y="845"/>
                  </a:cubicBezTo>
                  <a:cubicBezTo>
                    <a:pt x="458" y="845"/>
                    <a:pt x="501" y="1065"/>
                    <a:pt x="501" y="1174"/>
                  </a:cubicBezTo>
                  <a:cubicBezTo>
                    <a:pt x="501" y="1284"/>
                    <a:pt x="322" y="1318"/>
                    <a:pt x="322" y="1318"/>
                  </a:cubicBezTo>
                  <a:cubicBezTo>
                    <a:pt x="322" y="1318"/>
                    <a:pt x="351" y="1554"/>
                    <a:pt x="358" y="1673"/>
                  </a:cubicBezTo>
                  <a:cubicBezTo>
                    <a:pt x="272" y="1757"/>
                    <a:pt x="272" y="1909"/>
                    <a:pt x="272" y="1909"/>
                  </a:cubicBezTo>
                  <a:cubicBezTo>
                    <a:pt x="143" y="1985"/>
                    <a:pt x="143" y="1985"/>
                    <a:pt x="143" y="1985"/>
                  </a:cubicBezTo>
                  <a:cubicBezTo>
                    <a:pt x="86" y="2450"/>
                    <a:pt x="86" y="2450"/>
                    <a:pt x="86" y="2450"/>
                  </a:cubicBezTo>
                  <a:cubicBezTo>
                    <a:pt x="86" y="2450"/>
                    <a:pt x="0" y="2593"/>
                    <a:pt x="86" y="2644"/>
                  </a:cubicBezTo>
                  <a:cubicBezTo>
                    <a:pt x="172" y="2695"/>
                    <a:pt x="315" y="2940"/>
                    <a:pt x="315" y="2940"/>
                  </a:cubicBezTo>
                  <a:cubicBezTo>
                    <a:pt x="315" y="2940"/>
                    <a:pt x="466" y="2973"/>
                    <a:pt x="530" y="2940"/>
                  </a:cubicBezTo>
                  <a:cubicBezTo>
                    <a:pt x="595" y="2906"/>
                    <a:pt x="623" y="2711"/>
                    <a:pt x="709" y="2889"/>
                  </a:cubicBezTo>
                  <a:cubicBezTo>
                    <a:pt x="795" y="3066"/>
                    <a:pt x="802" y="2914"/>
                    <a:pt x="802" y="2914"/>
                  </a:cubicBezTo>
                  <a:cubicBezTo>
                    <a:pt x="802" y="2914"/>
                    <a:pt x="917" y="2990"/>
                    <a:pt x="838" y="3193"/>
                  </a:cubicBezTo>
                  <a:cubicBezTo>
                    <a:pt x="888" y="3252"/>
                    <a:pt x="924" y="3328"/>
                    <a:pt x="924" y="3505"/>
                  </a:cubicBezTo>
                  <a:cubicBezTo>
                    <a:pt x="924" y="3869"/>
                    <a:pt x="924" y="3869"/>
                    <a:pt x="924" y="3869"/>
                  </a:cubicBezTo>
                  <a:cubicBezTo>
                    <a:pt x="924" y="3869"/>
                    <a:pt x="1153" y="4401"/>
                    <a:pt x="1110" y="4527"/>
                  </a:cubicBezTo>
                  <a:cubicBezTo>
                    <a:pt x="1067" y="4654"/>
                    <a:pt x="1268" y="4485"/>
                    <a:pt x="1340" y="4527"/>
                  </a:cubicBezTo>
                  <a:cubicBezTo>
                    <a:pt x="1411" y="4570"/>
                    <a:pt x="1634" y="4130"/>
                    <a:pt x="1605" y="3978"/>
                  </a:cubicBezTo>
                  <a:cubicBezTo>
                    <a:pt x="1576" y="3826"/>
                    <a:pt x="1784" y="3767"/>
                    <a:pt x="1798" y="3691"/>
                  </a:cubicBezTo>
                  <a:cubicBezTo>
                    <a:pt x="1813" y="3615"/>
                    <a:pt x="1784" y="3387"/>
                    <a:pt x="1705" y="3320"/>
                  </a:cubicBezTo>
                  <a:cubicBezTo>
                    <a:pt x="1626" y="3252"/>
                    <a:pt x="2192" y="2771"/>
                    <a:pt x="2099" y="2635"/>
                  </a:cubicBezTo>
                  <a:cubicBezTo>
                    <a:pt x="2006" y="2500"/>
                    <a:pt x="1913" y="2728"/>
                    <a:pt x="1841" y="2686"/>
                  </a:cubicBezTo>
                  <a:cubicBezTo>
                    <a:pt x="1770" y="2644"/>
                    <a:pt x="1791" y="2559"/>
                    <a:pt x="1791" y="2559"/>
                  </a:cubicBezTo>
                  <a:cubicBezTo>
                    <a:pt x="1791" y="2559"/>
                    <a:pt x="2216" y="2526"/>
                    <a:pt x="2287" y="2348"/>
                  </a:cubicBezTo>
                  <a:cubicBezTo>
                    <a:pt x="2357" y="2171"/>
                    <a:pt x="2429" y="1901"/>
                    <a:pt x="2665" y="2323"/>
                  </a:cubicBezTo>
                  <a:cubicBezTo>
                    <a:pt x="2902" y="2745"/>
                    <a:pt x="2995" y="2914"/>
                    <a:pt x="3052" y="2855"/>
                  </a:cubicBezTo>
                  <a:cubicBezTo>
                    <a:pt x="3110" y="2796"/>
                    <a:pt x="2909" y="2450"/>
                    <a:pt x="3052" y="2407"/>
                  </a:cubicBezTo>
                  <a:cubicBezTo>
                    <a:pt x="3196" y="2365"/>
                    <a:pt x="3103" y="2213"/>
                    <a:pt x="3210" y="2213"/>
                  </a:cubicBezTo>
                  <a:cubicBezTo>
                    <a:pt x="3318" y="2213"/>
                    <a:pt x="3733" y="3159"/>
                    <a:pt x="3597" y="3024"/>
                  </a:cubicBezTo>
                  <a:cubicBezTo>
                    <a:pt x="3461" y="2889"/>
                    <a:pt x="3404" y="2948"/>
                    <a:pt x="3404" y="2948"/>
                  </a:cubicBezTo>
                  <a:cubicBezTo>
                    <a:pt x="3404" y="2948"/>
                    <a:pt x="3590" y="3134"/>
                    <a:pt x="3733" y="3429"/>
                  </a:cubicBezTo>
                  <a:cubicBezTo>
                    <a:pt x="3826" y="3421"/>
                    <a:pt x="4027" y="3438"/>
                    <a:pt x="4027" y="3438"/>
                  </a:cubicBezTo>
                  <a:cubicBezTo>
                    <a:pt x="4027" y="3438"/>
                    <a:pt x="3869" y="3370"/>
                    <a:pt x="3869" y="3345"/>
                  </a:cubicBezTo>
                  <a:close/>
                  <a:moveTo>
                    <a:pt x="4205" y="3242"/>
                  </a:moveTo>
                  <a:cubicBezTo>
                    <a:pt x="4256" y="3345"/>
                    <a:pt x="4256" y="3345"/>
                    <a:pt x="4256" y="3345"/>
                  </a:cubicBezTo>
                  <a:cubicBezTo>
                    <a:pt x="4256" y="3345"/>
                    <a:pt x="4263" y="3268"/>
                    <a:pt x="4205" y="3242"/>
                  </a:cubicBezTo>
                  <a:close/>
                  <a:moveTo>
                    <a:pt x="4205" y="3242"/>
                  </a:moveTo>
                  <a:cubicBezTo>
                    <a:pt x="4205" y="3242"/>
                    <a:pt x="4205" y="3242"/>
                    <a:pt x="4205" y="32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511999" y="-152963"/>
              <a:ext cx="10593334" cy="6981935"/>
            </a:xfrm>
            <a:custGeom>
              <a:avLst/>
              <a:gdLst>
                <a:gd name="T0" fmla="*/ 7337 w 8586"/>
                <a:gd name="T1" fmla="*/ 3294 h 5667"/>
                <a:gd name="T2" fmla="*/ 7666 w 8586"/>
                <a:gd name="T3" fmla="*/ 3512 h 5667"/>
                <a:gd name="T4" fmla="*/ 7509 w 8586"/>
                <a:gd name="T5" fmla="*/ 3125 h 5667"/>
                <a:gd name="T6" fmla="*/ 8326 w 8586"/>
                <a:gd name="T7" fmla="*/ 3683 h 5667"/>
                <a:gd name="T8" fmla="*/ 8191 w 8586"/>
                <a:gd name="T9" fmla="*/ 3421 h 5667"/>
                <a:gd name="T10" fmla="*/ 7990 w 8586"/>
                <a:gd name="T11" fmla="*/ 3590 h 5667"/>
                <a:gd name="T12" fmla="*/ 8191 w 8586"/>
                <a:gd name="T13" fmla="*/ 3775 h 5667"/>
                <a:gd name="T14" fmla="*/ 8061 w 8586"/>
                <a:gd name="T15" fmla="*/ 3995 h 5667"/>
                <a:gd name="T16" fmla="*/ 7560 w 8586"/>
                <a:gd name="T17" fmla="*/ 4206 h 5667"/>
                <a:gd name="T18" fmla="*/ 7373 w 8586"/>
                <a:gd name="T19" fmla="*/ 4333 h 5667"/>
                <a:gd name="T20" fmla="*/ 7373 w 8586"/>
                <a:gd name="T21" fmla="*/ 4527 h 5667"/>
                <a:gd name="T22" fmla="*/ 7832 w 8586"/>
                <a:gd name="T23" fmla="*/ 4713 h 5667"/>
                <a:gd name="T24" fmla="*/ 8018 w 8586"/>
                <a:gd name="T25" fmla="*/ 5169 h 5667"/>
                <a:gd name="T26" fmla="*/ 8477 w 8586"/>
                <a:gd name="T27" fmla="*/ 4460 h 5667"/>
                <a:gd name="T28" fmla="*/ 2859 w 8586"/>
                <a:gd name="T29" fmla="*/ 785 h 5667"/>
                <a:gd name="T30" fmla="*/ 3554 w 8586"/>
                <a:gd name="T31" fmla="*/ 631 h 5667"/>
                <a:gd name="T32" fmla="*/ 2751 w 8586"/>
                <a:gd name="T33" fmla="*/ 270 h 5667"/>
                <a:gd name="T34" fmla="*/ 2393 w 8586"/>
                <a:gd name="T35" fmla="*/ 228 h 5667"/>
                <a:gd name="T36" fmla="*/ 1913 w 8586"/>
                <a:gd name="T37" fmla="*/ 372 h 5667"/>
                <a:gd name="T38" fmla="*/ 1117 w 8586"/>
                <a:gd name="T39" fmla="*/ 573 h 5667"/>
                <a:gd name="T40" fmla="*/ 200 w 8586"/>
                <a:gd name="T41" fmla="*/ 853 h 5667"/>
                <a:gd name="T42" fmla="*/ 480 w 8586"/>
                <a:gd name="T43" fmla="*/ 954 h 5667"/>
                <a:gd name="T44" fmla="*/ 802 w 8586"/>
                <a:gd name="T45" fmla="*/ 2424 h 5667"/>
                <a:gd name="T46" fmla="*/ 1605 w 8586"/>
                <a:gd name="T47" fmla="*/ 3041 h 5667"/>
                <a:gd name="T48" fmla="*/ 1698 w 8586"/>
                <a:gd name="T49" fmla="*/ 3801 h 5667"/>
                <a:gd name="T50" fmla="*/ 2364 w 8586"/>
                <a:gd name="T51" fmla="*/ 5667 h 5667"/>
                <a:gd name="T52" fmla="*/ 2436 w 8586"/>
                <a:gd name="T53" fmla="*/ 4966 h 5667"/>
                <a:gd name="T54" fmla="*/ 2859 w 8586"/>
                <a:gd name="T55" fmla="*/ 4262 h 5667"/>
                <a:gd name="T56" fmla="*/ 2981 w 8586"/>
                <a:gd name="T57" fmla="*/ 3657 h 5667"/>
                <a:gd name="T58" fmla="*/ 2422 w 8586"/>
                <a:gd name="T59" fmla="*/ 3125 h 5667"/>
                <a:gd name="T60" fmla="*/ 1942 w 8586"/>
                <a:gd name="T61" fmla="*/ 2921 h 5667"/>
                <a:gd name="T62" fmla="*/ 1533 w 8586"/>
                <a:gd name="T63" fmla="*/ 2728 h 5667"/>
                <a:gd name="T64" fmla="*/ 1447 w 8586"/>
                <a:gd name="T65" fmla="*/ 2483 h 5667"/>
                <a:gd name="T66" fmla="*/ 1146 w 8586"/>
                <a:gd name="T67" fmla="*/ 2280 h 5667"/>
                <a:gd name="T68" fmla="*/ 1691 w 8586"/>
                <a:gd name="T69" fmla="*/ 2373 h 5667"/>
                <a:gd name="T70" fmla="*/ 1994 w 8586"/>
                <a:gd name="T71" fmla="*/ 1788 h 5667"/>
                <a:gd name="T72" fmla="*/ 2665 w 8586"/>
                <a:gd name="T73" fmla="*/ 1495 h 5667"/>
                <a:gd name="T74" fmla="*/ 2680 w 8586"/>
                <a:gd name="T75" fmla="*/ 760 h 5667"/>
                <a:gd name="T76" fmla="*/ 2400 w 8586"/>
                <a:gd name="T77" fmla="*/ 422 h 5667"/>
                <a:gd name="T78" fmla="*/ 2859 w 8586"/>
                <a:gd name="T79" fmla="*/ 566 h 5667"/>
                <a:gd name="T80" fmla="*/ 2859 w 8586"/>
                <a:gd name="T81" fmla="*/ 785 h 5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86" h="5667">
                  <a:moveTo>
                    <a:pt x="7509" y="3125"/>
                  </a:moveTo>
                  <a:cubicBezTo>
                    <a:pt x="7509" y="3125"/>
                    <a:pt x="7381" y="3260"/>
                    <a:pt x="7337" y="3294"/>
                  </a:cubicBezTo>
                  <a:cubicBezTo>
                    <a:pt x="7294" y="3328"/>
                    <a:pt x="7388" y="3564"/>
                    <a:pt x="7560" y="3514"/>
                  </a:cubicBezTo>
                  <a:cubicBezTo>
                    <a:pt x="7609" y="3499"/>
                    <a:pt x="7643" y="3502"/>
                    <a:pt x="7666" y="3512"/>
                  </a:cubicBezTo>
                  <a:cubicBezTo>
                    <a:pt x="7595" y="3370"/>
                    <a:pt x="7595" y="3370"/>
                    <a:pt x="7595" y="3370"/>
                  </a:cubicBezTo>
                  <a:cubicBezTo>
                    <a:pt x="7595" y="3370"/>
                    <a:pt x="7638" y="3125"/>
                    <a:pt x="7509" y="3125"/>
                  </a:cubicBezTo>
                  <a:close/>
                  <a:moveTo>
                    <a:pt x="8269" y="3877"/>
                  </a:moveTo>
                  <a:cubicBezTo>
                    <a:pt x="8326" y="3683"/>
                    <a:pt x="8326" y="3683"/>
                    <a:pt x="8326" y="3683"/>
                  </a:cubicBezTo>
                  <a:cubicBezTo>
                    <a:pt x="8477" y="3775"/>
                    <a:pt x="8477" y="3775"/>
                    <a:pt x="8477" y="3775"/>
                  </a:cubicBezTo>
                  <a:cubicBezTo>
                    <a:pt x="8477" y="3775"/>
                    <a:pt x="8586" y="3691"/>
                    <a:pt x="8191" y="3421"/>
                  </a:cubicBezTo>
                  <a:cubicBezTo>
                    <a:pt x="8191" y="3421"/>
                    <a:pt x="8018" y="3454"/>
                    <a:pt x="7990" y="3370"/>
                  </a:cubicBezTo>
                  <a:cubicBezTo>
                    <a:pt x="7961" y="3286"/>
                    <a:pt x="7990" y="3590"/>
                    <a:pt x="7990" y="3590"/>
                  </a:cubicBezTo>
                  <a:cubicBezTo>
                    <a:pt x="8112" y="3615"/>
                    <a:pt x="8112" y="3615"/>
                    <a:pt x="8112" y="3615"/>
                  </a:cubicBezTo>
                  <a:cubicBezTo>
                    <a:pt x="8191" y="3775"/>
                    <a:pt x="8191" y="3775"/>
                    <a:pt x="8191" y="3775"/>
                  </a:cubicBezTo>
                  <a:cubicBezTo>
                    <a:pt x="8191" y="3775"/>
                    <a:pt x="8321" y="4164"/>
                    <a:pt x="8191" y="4080"/>
                  </a:cubicBezTo>
                  <a:cubicBezTo>
                    <a:pt x="8061" y="3995"/>
                    <a:pt x="8047" y="4096"/>
                    <a:pt x="8061" y="3995"/>
                  </a:cubicBezTo>
                  <a:cubicBezTo>
                    <a:pt x="8076" y="3894"/>
                    <a:pt x="7999" y="3809"/>
                    <a:pt x="7948" y="3860"/>
                  </a:cubicBezTo>
                  <a:cubicBezTo>
                    <a:pt x="7896" y="3911"/>
                    <a:pt x="7631" y="4046"/>
                    <a:pt x="7560" y="4206"/>
                  </a:cubicBezTo>
                  <a:cubicBezTo>
                    <a:pt x="7488" y="4367"/>
                    <a:pt x="7466" y="4206"/>
                    <a:pt x="7466" y="4206"/>
                  </a:cubicBezTo>
                  <a:cubicBezTo>
                    <a:pt x="7373" y="4333"/>
                    <a:pt x="7373" y="4333"/>
                    <a:pt x="7373" y="4333"/>
                  </a:cubicBezTo>
                  <a:cubicBezTo>
                    <a:pt x="7452" y="4434"/>
                    <a:pt x="7452" y="4434"/>
                    <a:pt x="7452" y="4434"/>
                  </a:cubicBezTo>
                  <a:cubicBezTo>
                    <a:pt x="7373" y="4527"/>
                    <a:pt x="7373" y="4527"/>
                    <a:pt x="7373" y="4527"/>
                  </a:cubicBezTo>
                  <a:cubicBezTo>
                    <a:pt x="7373" y="4527"/>
                    <a:pt x="7245" y="4747"/>
                    <a:pt x="7327" y="4789"/>
                  </a:cubicBezTo>
                  <a:cubicBezTo>
                    <a:pt x="7409" y="4831"/>
                    <a:pt x="7832" y="4713"/>
                    <a:pt x="7832" y="4713"/>
                  </a:cubicBezTo>
                  <a:cubicBezTo>
                    <a:pt x="7948" y="4941"/>
                    <a:pt x="7948" y="4941"/>
                    <a:pt x="7948" y="4941"/>
                  </a:cubicBezTo>
                  <a:cubicBezTo>
                    <a:pt x="7948" y="4941"/>
                    <a:pt x="7968" y="5161"/>
                    <a:pt x="8018" y="5169"/>
                  </a:cubicBezTo>
                  <a:cubicBezTo>
                    <a:pt x="8068" y="5178"/>
                    <a:pt x="8149" y="4949"/>
                    <a:pt x="8191" y="4907"/>
                  </a:cubicBezTo>
                  <a:cubicBezTo>
                    <a:pt x="8233" y="4865"/>
                    <a:pt x="8391" y="4814"/>
                    <a:pt x="8477" y="4460"/>
                  </a:cubicBezTo>
                  <a:cubicBezTo>
                    <a:pt x="8563" y="4105"/>
                    <a:pt x="8269" y="3877"/>
                    <a:pt x="8269" y="3877"/>
                  </a:cubicBezTo>
                  <a:close/>
                  <a:moveTo>
                    <a:pt x="2859" y="785"/>
                  </a:moveTo>
                  <a:cubicBezTo>
                    <a:pt x="2945" y="895"/>
                    <a:pt x="3009" y="971"/>
                    <a:pt x="3031" y="971"/>
                  </a:cubicBezTo>
                  <a:cubicBezTo>
                    <a:pt x="3052" y="971"/>
                    <a:pt x="3554" y="631"/>
                    <a:pt x="3554" y="631"/>
                  </a:cubicBezTo>
                  <a:cubicBezTo>
                    <a:pt x="3554" y="631"/>
                    <a:pt x="3792" y="439"/>
                    <a:pt x="3740" y="290"/>
                  </a:cubicBezTo>
                  <a:cubicBezTo>
                    <a:pt x="3554" y="0"/>
                    <a:pt x="2887" y="228"/>
                    <a:pt x="2751" y="270"/>
                  </a:cubicBezTo>
                  <a:cubicBezTo>
                    <a:pt x="2615" y="313"/>
                    <a:pt x="2837" y="177"/>
                    <a:pt x="2837" y="177"/>
                  </a:cubicBezTo>
                  <a:cubicBezTo>
                    <a:pt x="2837" y="177"/>
                    <a:pt x="2487" y="160"/>
                    <a:pt x="2393" y="228"/>
                  </a:cubicBezTo>
                  <a:cubicBezTo>
                    <a:pt x="2300" y="296"/>
                    <a:pt x="2106" y="448"/>
                    <a:pt x="2078" y="448"/>
                  </a:cubicBezTo>
                  <a:cubicBezTo>
                    <a:pt x="2049" y="448"/>
                    <a:pt x="1913" y="372"/>
                    <a:pt x="1913" y="372"/>
                  </a:cubicBezTo>
                  <a:cubicBezTo>
                    <a:pt x="1426" y="473"/>
                    <a:pt x="1426" y="473"/>
                    <a:pt x="1426" y="473"/>
                  </a:cubicBezTo>
                  <a:cubicBezTo>
                    <a:pt x="1426" y="473"/>
                    <a:pt x="1246" y="564"/>
                    <a:pt x="1117" y="573"/>
                  </a:cubicBezTo>
                  <a:cubicBezTo>
                    <a:pt x="988" y="583"/>
                    <a:pt x="609" y="481"/>
                    <a:pt x="609" y="481"/>
                  </a:cubicBezTo>
                  <a:cubicBezTo>
                    <a:pt x="609" y="481"/>
                    <a:pt x="243" y="853"/>
                    <a:pt x="200" y="853"/>
                  </a:cubicBezTo>
                  <a:cubicBezTo>
                    <a:pt x="157" y="853"/>
                    <a:pt x="0" y="1005"/>
                    <a:pt x="43" y="1030"/>
                  </a:cubicBezTo>
                  <a:cubicBezTo>
                    <a:pt x="86" y="1056"/>
                    <a:pt x="272" y="785"/>
                    <a:pt x="480" y="954"/>
                  </a:cubicBezTo>
                  <a:cubicBezTo>
                    <a:pt x="688" y="1123"/>
                    <a:pt x="774" y="1182"/>
                    <a:pt x="695" y="1444"/>
                  </a:cubicBezTo>
                  <a:cubicBezTo>
                    <a:pt x="616" y="1706"/>
                    <a:pt x="659" y="2264"/>
                    <a:pt x="802" y="2424"/>
                  </a:cubicBezTo>
                  <a:cubicBezTo>
                    <a:pt x="945" y="2585"/>
                    <a:pt x="1182" y="2542"/>
                    <a:pt x="1282" y="2711"/>
                  </a:cubicBezTo>
                  <a:cubicBezTo>
                    <a:pt x="1383" y="2880"/>
                    <a:pt x="1469" y="2998"/>
                    <a:pt x="1605" y="3041"/>
                  </a:cubicBezTo>
                  <a:cubicBezTo>
                    <a:pt x="1741" y="3083"/>
                    <a:pt x="1562" y="3378"/>
                    <a:pt x="1598" y="3488"/>
                  </a:cubicBezTo>
                  <a:cubicBezTo>
                    <a:pt x="1633" y="3598"/>
                    <a:pt x="1698" y="3801"/>
                    <a:pt x="1698" y="3801"/>
                  </a:cubicBezTo>
                  <a:cubicBezTo>
                    <a:pt x="1698" y="3801"/>
                    <a:pt x="1791" y="4020"/>
                    <a:pt x="1942" y="4122"/>
                  </a:cubicBezTo>
                  <a:cubicBezTo>
                    <a:pt x="2092" y="4223"/>
                    <a:pt x="1770" y="5591"/>
                    <a:pt x="2364" y="5667"/>
                  </a:cubicBezTo>
                  <a:cubicBezTo>
                    <a:pt x="2235" y="5270"/>
                    <a:pt x="2185" y="5034"/>
                    <a:pt x="2286" y="5000"/>
                  </a:cubicBezTo>
                  <a:cubicBezTo>
                    <a:pt x="2386" y="4966"/>
                    <a:pt x="2436" y="4966"/>
                    <a:pt x="2436" y="4966"/>
                  </a:cubicBezTo>
                  <a:cubicBezTo>
                    <a:pt x="2694" y="4316"/>
                    <a:pt x="2694" y="4316"/>
                    <a:pt x="2694" y="4316"/>
                  </a:cubicBezTo>
                  <a:cubicBezTo>
                    <a:pt x="2694" y="4316"/>
                    <a:pt x="2873" y="4276"/>
                    <a:pt x="2859" y="4262"/>
                  </a:cubicBezTo>
                  <a:cubicBezTo>
                    <a:pt x="2844" y="4248"/>
                    <a:pt x="2902" y="3902"/>
                    <a:pt x="2916" y="3877"/>
                  </a:cubicBezTo>
                  <a:cubicBezTo>
                    <a:pt x="2930" y="3851"/>
                    <a:pt x="3024" y="3725"/>
                    <a:pt x="2981" y="3657"/>
                  </a:cubicBezTo>
                  <a:cubicBezTo>
                    <a:pt x="2938" y="3590"/>
                    <a:pt x="2830" y="3480"/>
                    <a:pt x="2658" y="3421"/>
                  </a:cubicBezTo>
                  <a:cubicBezTo>
                    <a:pt x="2579" y="3355"/>
                    <a:pt x="2515" y="3150"/>
                    <a:pt x="2422" y="3125"/>
                  </a:cubicBezTo>
                  <a:cubicBezTo>
                    <a:pt x="2329" y="3100"/>
                    <a:pt x="2192" y="2921"/>
                    <a:pt x="2192" y="2921"/>
                  </a:cubicBezTo>
                  <a:cubicBezTo>
                    <a:pt x="2192" y="2921"/>
                    <a:pt x="2071" y="2981"/>
                    <a:pt x="1942" y="2921"/>
                  </a:cubicBezTo>
                  <a:cubicBezTo>
                    <a:pt x="1813" y="2862"/>
                    <a:pt x="1540" y="2965"/>
                    <a:pt x="1540" y="2965"/>
                  </a:cubicBezTo>
                  <a:cubicBezTo>
                    <a:pt x="1540" y="2965"/>
                    <a:pt x="1576" y="2813"/>
                    <a:pt x="1533" y="2728"/>
                  </a:cubicBezTo>
                  <a:cubicBezTo>
                    <a:pt x="1490" y="2644"/>
                    <a:pt x="1426" y="2745"/>
                    <a:pt x="1426" y="2745"/>
                  </a:cubicBezTo>
                  <a:cubicBezTo>
                    <a:pt x="1426" y="2745"/>
                    <a:pt x="1476" y="2576"/>
                    <a:pt x="1447" y="2483"/>
                  </a:cubicBezTo>
                  <a:cubicBezTo>
                    <a:pt x="1418" y="2390"/>
                    <a:pt x="1274" y="2558"/>
                    <a:pt x="1274" y="2558"/>
                  </a:cubicBezTo>
                  <a:cubicBezTo>
                    <a:pt x="1274" y="2558"/>
                    <a:pt x="1132" y="2517"/>
                    <a:pt x="1146" y="2280"/>
                  </a:cubicBezTo>
                  <a:cubicBezTo>
                    <a:pt x="1160" y="2044"/>
                    <a:pt x="1662" y="2179"/>
                    <a:pt x="1662" y="2179"/>
                  </a:cubicBezTo>
                  <a:cubicBezTo>
                    <a:pt x="1691" y="2373"/>
                    <a:pt x="1691" y="2373"/>
                    <a:pt x="1691" y="2373"/>
                  </a:cubicBezTo>
                  <a:cubicBezTo>
                    <a:pt x="1755" y="2038"/>
                    <a:pt x="1755" y="2038"/>
                    <a:pt x="1755" y="2038"/>
                  </a:cubicBezTo>
                  <a:cubicBezTo>
                    <a:pt x="1994" y="1788"/>
                    <a:pt x="1994" y="1788"/>
                    <a:pt x="1994" y="1788"/>
                  </a:cubicBezTo>
                  <a:cubicBezTo>
                    <a:pt x="2472" y="1351"/>
                    <a:pt x="2472" y="1351"/>
                    <a:pt x="2472" y="1351"/>
                  </a:cubicBezTo>
                  <a:cubicBezTo>
                    <a:pt x="2472" y="1351"/>
                    <a:pt x="2608" y="1596"/>
                    <a:pt x="2665" y="1495"/>
                  </a:cubicBezTo>
                  <a:cubicBezTo>
                    <a:pt x="2627" y="1418"/>
                    <a:pt x="2572" y="1326"/>
                    <a:pt x="2629" y="1233"/>
                  </a:cubicBezTo>
                  <a:cubicBezTo>
                    <a:pt x="2328" y="769"/>
                    <a:pt x="2680" y="760"/>
                    <a:pt x="2680" y="760"/>
                  </a:cubicBezTo>
                  <a:cubicBezTo>
                    <a:pt x="2479" y="507"/>
                    <a:pt x="2479" y="507"/>
                    <a:pt x="2479" y="507"/>
                  </a:cubicBezTo>
                  <a:cubicBezTo>
                    <a:pt x="2479" y="507"/>
                    <a:pt x="2364" y="439"/>
                    <a:pt x="2400" y="422"/>
                  </a:cubicBezTo>
                  <a:cubicBezTo>
                    <a:pt x="2436" y="405"/>
                    <a:pt x="2486" y="228"/>
                    <a:pt x="2615" y="313"/>
                  </a:cubicBezTo>
                  <a:cubicBezTo>
                    <a:pt x="2744" y="397"/>
                    <a:pt x="2859" y="566"/>
                    <a:pt x="2859" y="566"/>
                  </a:cubicBezTo>
                  <a:cubicBezTo>
                    <a:pt x="2859" y="566"/>
                    <a:pt x="2773" y="676"/>
                    <a:pt x="2859" y="785"/>
                  </a:cubicBezTo>
                  <a:close/>
                  <a:moveTo>
                    <a:pt x="2859" y="785"/>
                  </a:moveTo>
                  <a:cubicBezTo>
                    <a:pt x="2859" y="785"/>
                    <a:pt x="2859" y="785"/>
                    <a:pt x="2859" y="78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sp>
        <p:nvSpPr>
          <p:cNvPr id="18" name="任意多边形: 形状 17"/>
          <p:cNvSpPr/>
          <p:nvPr userDrawn="1"/>
        </p:nvSpPr>
        <p:spPr bwMode="auto">
          <a:xfrm flipH="1">
            <a:off x="0" y="1494368"/>
            <a:ext cx="6896100" cy="5363632"/>
          </a:xfrm>
          <a:custGeom>
            <a:avLst/>
            <a:gdLst>
              <a:gd name="connsiteX0" fmla="*/ 2611195 w 6896100"/>
              <a:gd name="connsiteY0" fmla="*/ 3329760 h 5363632"/>
              <a:gd name="connsiteX1" fmla="*/ 3787028 w 6896100"/>
              <a:gd name="connsiteY1" fmla="*/ 3329760 h 5363632"/>
              <a:gd name="connsiteX2" fmla="*/ 4374944 w 6896100"/>
              <a:gd name="connsiteY2" fmla="*/ 4346696 h 5363632"/>
              <a:gd name="connsiteX3" fmla="*/ 3787028 w 6896100"/>
              <a:gd name="connsiteY3" fmla="*/ 5363632 h 5363632"/>
              <a:gd name="connsiteX4" fmla="*/ 2611195 w 6896100"/>
              <a:gd name="connsiteY4" fmla="*/ 5363632 h 5363632"/>
              <a:gd name="connsiteX5" fmla="*/ 2023279 w 6896100"/>
              <a:gd name="connsiteY5" fmla="*/ 4346696 h 5363632"/>
              <a:gd name="connsiteX6" fmla="*/ 6587135 w 6896100"/>
              <a:gd name="connsiteY6" fmla="*/ 3319167 h 5363632"/>
              <a:gd name="connsiteX7" fmla="*/ 6896100 w 6896100"/>
              <a:gd name="connsiteY7" fmla="*/ 3319167 h 5363632"/>
              <a:gd name="connsiteX8" fmla="*/ 6896100 w 6896100"/>
              <a:gd name="connsiteY8" fmla="*/ 5351274 h 5363632"/>
              <a:gd name="connsiteX9" fmla="*/ 6587135 w 6896100"/>
              <a:gd name="connsiteY9" fmla="*/ 5351274 h 5363632"/>
              <a:gd name="connsiteX10" fmla="*/ 6000984 w 6896100"/>
              <a:gd name="connsiteY10" fmla="*/ 4336103 h 5363632"/>
              <a:gd name="connsiteX11" fmla="*/ 587916 w 6896100"/>
              <a:gd name="connsiteY11" fmla="*/ 2229844 h 5363632"/>
              <a:gd name="connsiteX12" fmla="*/ 1765514 w 6896100"/>
              <a:gd name="connsiteY12" fmla="*/ 2229844 h 5363632"/>
              <a:gd name="connsiteX13" fmla="*/ 2353431 w 6896100"/>
              <a:gd name="connsiteY13" fmla="*/ 3246780 h 5363632"/>
              <a:gd name="connsiteX14" fmla="*/ 1765514 w 6896100"/>
              <a:gd name="connsiteY14" fmla="*/ 4263716 h 5363632"/>
              <a:gd name="connsiteX15" fmla="*/ 587916 w 6896100"/>
              <a:gd name="connsiteY15" fmla="*/ 4263716 h 5363632"/>
              <a:gd name="connsiteX16" fmla="*/ 0 w 6896100"/>
              <a:gd name="connsiteY16" fmla="*/ 3246780 h 5363632"/>
              <a:gd name="connsiteX17" fmla="*/ 4611524 w 6896100"/>
              <a:gd name="connsiteY17" fmla="*/ 2224548 h 5363632"/>
              <a:gd name="connsiteX18" fmla="*/ 5785592 w 6896100"/>
              <a:gd name="connsiteY18" fmla="*/ 2224548 h 5363632"/>
              <a:gd name="connsiteX19" fmla="*/ 6373508 w 6896100"/>
              <a:gd name="connsiteY19" fmla="*/ 3241484 h 5363632"/>
              <a:gd name="connsiteX20" fmla="*/ 5785592 w 6896100"/>
              <a:gd name="connsiteY20" fmla="*/ 4258420 h 5363632"/>
              <a:gd name="connsiteX21" fmla="*/ 4611524 w 6896100"/>
              <a:gd name="connsiteY21" fmla="*/ 4258420 h 5363632"/>
              <a:gd name="connsiteX22" fmla="*/ 4023608 w 6896100"/>
              <a:gd name="connsiteY22" fmla="*/ 3241484 h 5363632"/>
              <a:gd name="connsiteX23" fmla="*/ 2588244 w 6896100"/>
              <a:gd name="connsiteY23" fmla="*/ 1131694 h 5363632"/>
              <a:gd name="connsiteX24" fmla="*/ 3764077 w 6896100"/>
              <a:gd name="connsiteY24" fmla="*/ 1131694 h 5363632"/>
              <a:gd name="connsiteX25" fmla="*/ 4351993 w 6896100"/>
              <a:gd name="connsiteY25" fmla="*/ 2146865 h 5363632"/>
              <a:gd name="connsiteX26" fmla="*/ 3764077 w 6896100"/>
              <a:gd name="connsiteY26" fmla="*/ 3163801 h 5363632"/>
              <a:gd name="connsiteX27" fmla="*/ 2588244 w 6896100"/>
              <a:gd name="connsiteY27" fmla="*/ 3163801 h 5363632"/>
              <a:gd name="connsiteX28" fmla="*/ 2000328 w 6896100"/>
              <a:gd name="connsiteY28" fmla="*/ 2146865 h 5363632"/>
              <a:gd name="connsiteX29" fmla="*/ 4622117 w 6896100"/>
              <a:gd name="connsiteY29" fmla="*/ 0 h 5363632"/>
              <a:gd name="connsiteX30" fmla="*/ 5796185 w 6896100"/>
              <a:gd name="connsiteY30" fmla="*/ 0 h 5363632"/>
              <a:gd name="connsiteX31" fmla="*/ 6384101 w 6896100"/>
              <a:gd name="connsiteY31" fmla="*/ 1015171 h 5363632"/>
              <a:gd name="connsiteX32" fmla="*/ 5796185 w 6896100"/>
              <a:gd name="connsiteY32" fmla="*/ 2032107 h 5363632"/>
              <a:gd name="connsiteX33" fmla="*/ 4622117 w 6896100"/>
              <a:gd name="connsiteY33" fmla="*/ 2032107 h 5363632"/>
              <a:gd name="connsiteX34" fmla="*/ 4034201 w 6896100"/>
              <a:gd name="connsiteY34" fmla="*/ 1015171 h 53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896100" h="5363632">
                <a:moveTo>
                  <a:pt x="2611195" y="3329760"/>
                </a:moveTo>
                <a:lnTo>
                  <a:pt x="3787028" y="3329760"/>
                </a:lnTo>
                <a:lnTo>
                  <a:pt x="4374944" y="4346696"/>
                </a:lnTo>
                <a:lnTo>
                  <a:pt x="3787028" y="5363632"/>
                </a:lnTo>
                <a:lnTo>
                  <a:pt x="2611195" y="5363632"/>
                </a:lnTo>
                <a:lnTo>
                  <a:pt x="2023279" y="4346696"/>
                </a:lnTo>
                <a:close/>
                <a:moveTo>
                  <a:pt x="6587135" y="3319167"/>
                </a:moveTo>
                <a:lnTo>
                  <a:pt x="6896100" y="3319167"/>
                </a:lnTo>
                <a:lnTo>
                  <a:pt x="6896100" y="5351274"/>
                </a:lnTo>
                <a:lnTo>
                  <a:pt x="6587135" y="5351274"/>
                </a:lnTo>
                <a:lnTo>
                  <a:pt x="6000984" y="4336103"/>
                </a:lnTo>
                <a:close/>
                <a:moveTo>
                  <a:pt x="587916" y="2229844"/>
                </a:moveTo>
                <a:lnTo>
                  <a:pt x="1765514" y="2229844"/>
                </a:lnTo>
                <a:lnTo>
                  <a:pt x="2353431" y="3246780"/>
                </a:lnTo>
                <a:lnTo>
                  <a:pt x="1765514" y="4263716"/>
                </a:lnTo>
                <a:lnTo>
                  <a:pt x="587916" y="4263716"/>
                </a:lnTo>
                <a:lnTo>
                  <a:pt x="0" y="3246780"/>
                </a:lnTo>
                <a:close/>
                <a:moveTo>
                  <a:pt x="4611524" y="2224548"/>
                </a:moveTo>
                <a:lnTo>
                  <a:pt x="5785592" y="2224548"/>
                </a:lnTo>
                <a:lnTo>
                  <a:pt x="6373508" y="3241484"/>
                </a:lnTo>
                <a:lnTo>
                  <a:pt x="5785592" y="4258420"/>
                </a:lnTo>
                <a:lnTo>
                  <a:pt x="4611524" y="4258420"/>
                </a:lnTo>
                <a:lnTo>
                  <a:pt x="4023608" y="3241484"/>
                </a:lnTo>
                <a:close/>
                <a:moveTo>
                  <a:pt x="2588244" y="1131694"/>
                </a:moveTo>
                <a:lnTo>
                  <a:pt x="3764077" y="1131694"/>
                </a:lnTo>
                <a:lnTo>
                  <a:pt x="4351993" y="2146865"/>
                </a:lnTo>
                <a:lnTo>
                  <a:pt x="3764077" y="3163801"/>
                </a:lnTo>
                <a:lnTo>
                  <a:pt x="2588244" y="3163801"/>
                </a:lnTo>
                <a:lnTo>
                  <a:pt x="2000328" y="2146865"/>
                </a:lnTo>
                <a:close/>
                <a:moveTo>
                  <a:pt x="4622117" y="0"/>
                </a:moveTo>
                <a:lnTo>
                  <a:pt x="5796185" y="0"/>
                </a:lnTo>
                <a:lnTo>
                  <a:pt x="6384101" y="1015171"/>
                </a:lnTo>
                <a:lnTo>
                  <a:pt x="5796185" y="2032107"/>
                </a:lnTo>
                <a:lnTo>
                  <a:pt x="4622117" y="2032107"/>
                </a:lnTo>
                <a:lnTo>
                  <a:pt x="4034201" y="1015171"/>
                </a:lnTo>
                <a:close/>
              </a:path>
            </a:pathLst>
          </a:custGeom>
          <a:gradFill>
            <a:gsLst>
              <a:gs pos="100000">
                <a:srgbClr val="32B16C"/>
              </a:gs>
              <a:gs pos="20000">
                <a:srgbClr val="32B16C">
                  <a:alpha val="10000"/>
                </a:srgbClr>
              </a:gs>
            </a:gsLst>
            <a:lin ang="0" scaled="0"/>
          </a:gradFill>
          <a:ln w="476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pic>
        <p:nvPicPr>
          <p:cNvPr id="20" name="图片 19" descr="思迅lo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4540" y="397510"/>
            <a:ext cx="1843405" cy="28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gradFill>
          <a:gsLst>
            <a:gs pos="0">
              <a:srgbClr val="32B16C">
                <a:alpha val="2000"/>
              </a:srgbClr>
            </a:gs>
            <a:gs pos="100000">
              <a:srgbClr val="32B16C">
                <a:alpha val="1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 descr="思迅lo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1540" y="524510"/>
            <a:ext cx="1843405" cy="288925"/>
          </a:xfrm>
          <a:prstGeom prst="rect">
            <a:avLst/>
          </a:prstGeom>
        </p:spPr>
      </p:pic>
      <p:sp>
        <p:nvSpPr>
          <p:cNvPr id="7" name="平行四边形 6"/>
          <p:cNvSpPr/>
          <p:nvPr userDrawn="1"/>
        </p:nvSpPr>
        <p:spPr>
          <a:xfrm>
            <a:off x="8804275" y="-1905"/>
            <a:ext cx="3670300" cy="864006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思迅log-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6851" y="286385"/>
            <a:ext cx="1838783" cy="288002"/>
          </a:xfrm>
          <a:prstGeom prst="rect">
            <a:avLst/>
          </a:prstGeom>
        </p:spPr>
      </p:pic>
      <p:sp>
        <p:nvSpPr>
          <p:cNvPr id="71" name="文本框 70"/>
          <p:cNvSpPr txBox="1"/>
          <p:nvPr userDrawn="1"/>
        </p:nvSpPr>
        <p:spPr>
          <a:xfrm>
            <a:off x="9481820" y="6198235"/>
            <a:ext cx="20142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>
                <a:solidFill>
                  <a:srgbClr val="959AAD"/>
                </a:solidFill>
                <a:latin typeface="微软雅黑" charset="-122"/>
                <a:ea typeface="微软雅黑" charset="-122"/>
              </a:rPr>
              <a:t>www.sixun.com.cn</a:t>
            </a:r>
            <a:endParaRPr lang="en-US" altLang="zh-CN" sz="1400">
              <a:solidFill>
                <a:srgbClr val="959AAD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48" name="直接连接符 47"/>
          <p:cNvCxnSpPr/>
          <p:nvPr userDrawn="1"/>
        </p:nvCxnSpPr>
        <p:spPr>
          <a:xfrm>
            <a:off x="727075" y="862330"/>
            <a:ext cx="10897870" cy="0"/>
          </a:xfrm>
          <a:prstGeom prst="line">
            <a:avLst/>
          </a:prstGeom>
          <a:ln>
            <a:gradFill>
              <a:gsLst>
                <a:gs pos="0">
                  <a:srgbClr val="32B16C"/>
                </a:gs>
                <a:gs pos="100000">
                  <a:srgbClr val="32B16C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0" y="1506855"/>
            <a:ext cx="4894580" cy="5351145"/>
            <a:chOff x="0" y="1245"/>
            <a:chExt cx="7708" cy="8427"/>
          </a:xfrm>
          <a:gradFill>
            <a:gsLst>
              <a:gs pos="100000">
                <a:srgbClr val="32B16C"/>
              </a:gs>
              <a:gs pos="20000">
                <a:srgbClr val="32B16C">
                  <a:alpha val="10000"/>
                </a:srgbClr>
              </a:gs>
            </a:gsLst>
            <a:lin ang="0" scaled="0"/>
          </a:gradFill>
        </p:grpSpPr>
        <p:sp>
          <p:nvSpPr>
            <p:cNvPr id="27" name="Freeform 9"/>
            <p:cNvSpPr/>
            <p:nvPr userDrawn="1"/>
          </p:nvSpPr>
          <p:spPr bwMode="auto">
            <a:xfrm flipH="1">
              <a:off x="4006" y="3027"/>
              <a:ext cx="3703" cy="3200"/>
            </a:xfrm>
            <a:custGeom>
              <a:avLst/>
              <a:gdLst>
                <a:gd name="T0" fmla="*/ 999 w 1332"/>
                <a:gd name="T1" fmla="*/ 0 h 1151"/>
                <a:gd name="T2" fmla="*/ 333 w 1332"/>
                <a:gd name="T3" fmla="*/ 0 h 1151"/>
                <a:gd name="T4" fmla="*/ 0 w 1332"/>
                <a:gd name="T5" fmla="*/ 575 h 1151"/>
                <a:gd name="T6" fmla="*/ 333 w 1332"/>
                <a:gd name="T7" fmla="*/ 1151 h 1151"/>
                <a:gd name="T8" fmla="*/ 999 w 1332"/>
                <a:gd name="T9" fmla="*/ 1151 h 1151"/>
                <a:gd name="T10" fmla="*/ 1332 w 1332"/>
                <a:gd name="T11" fmla="*/ 575 h 1151"/>
                <a:gd name="T12" fmla="*/ 999 w 1332"/>
                <a:gd name="T13" fmla="*/ 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2" h="1151">
                  <a:moveTo>
                    <a:pt x="999" y="0"/>
                  </a:moveTo>
                  <a:lnTo>
                    <a:pt x="333" y="0"/>
                  </a:lnTo>
                  <a:lnTo>
                    <a:pt x="0" y="575"/>
                  </a:lnTo>
                  <a:lnTo>
                    <a:pt x="333" y="1151"/>
                  </a:lnTo>
                  <a:lnTo>
                    <a:pt x="999" y="1151"/>
                  </a:lnTo>
                  <a:lnTo>
                    <a:pt x="1332" y="575"/>
                  </a:lnTo>
                  <a:lnTo>
                    <a:pt x="999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0"/>
            <p:cNvSpPr/>
            <p:nvPr userDrawn="1"/>
          </p:nvSpPr>
          <p:spPr bwMode="auto">
            <a:xfrm flipH="1">
              <a:off x="823" y="4748"/>
              <a:ext cx="3701" cy="3203"/>
            </a:xfrm>
            <a:custGeom>
              <a:avLst/>
              <a:gdLst>
                <a:gd name="T0" fmla="*/ 998 w 1331"/>
                <a:gd name="T1" fmla="*/ 0 h 1152"/>
                <a:gd name="T2" fmla="*/ 333 w 1331"/>
                <a:gd name="T3" fmla="*/ 0 h 1152"/>
                <a:gd name="T4" fmla="*/ 0 w 1331"/>
                <a:gd name="T5" fmla="*/ 576 h 1152"/>
                <a:gd name="T6" fmla="*/ 333 w 1331"/>
                <a:gd name="T7" fmla="*/ 1152 h 1152"/>
                <a:gd name="T8" fmla="*/ 998 w 1331"/>
                <a:gd name="T9" fmla="*/ 1152 h 1152"/>
                <a:gd name="T10" fmla="*/ 1331 w 1331"/>
                <a:gd name="T11" fmla="*/ 576 h 1152"/>
                <a:gd name="T12" fmla="*/ 998 w 1331"/>
                <a:gd name="T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1" h="1152">
                  <a:moveTo>
                    <a:pt x="998" y="0"/>
                  </a:moveTo>
                  <a:lnTo>
                    <a:pt x="333" y="0"/>
                  </a:lnTo>
                  <a:lnTo>
                    <a:pt x="0" y="576"/>
                  </a:lnTo>
                  <a:lnTo>
                    <a:pt x="333" y="1152"/>
                  </a:lnTo>
                  <a:lnTo>
                    <a:pt x="998" y="1152"/>
                  </a:lnTo>
                  <a:lnTo>
                    <a:pt x="1331" y="576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1"/>
            <p:cNvSpPr/>
            <p:nvPr userDrawn="1"/>
          </p:nvSpPr>
          <p:spPr bwMode="auto">
            <a:xfrm flipH="1">
              <a:off x="0" y="6472"/>
              <a:ext cx="1410" cy="3200"/>
            </a:xfrm>
            <a:custGeom>
              <a:avLst/>
              <a:gdLst>
                <a:gd name="T0" fmla="*/ 507 w 507"/>
                <a:gd name="T1" fmla="*/ 0 h 1151"/>
                <a:gd name="T2" fmla="*/ 332 w 507"/>
                <a:gd name="T3" fmla="*/ 0 h 1151"/>
                <a:gd name="T4" fmla="*/ 0 w 507"/>
                <a:gd name="T5" fmla="*/ 576 h 1151"/>
                <a:gd name="T6" fmla="*/ 332 w 507"/>
                <a:gd name="T7" fmla="*/ 1151 h 1151"/>
                <a:gd name="T8" fmla="*/ 507 w 507"/>
                <a:gd name="T9" fmla="*/ 1151 h 1151"/>
                <a:gd name="T10" fmla="*/ 507 w 507"/>
                <a:gd name="T11" fmla="*/ 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7" h="1151">
                  <a:moveTo>
                    <a:pt x="507" y="0"/>
                  </a:moveTo>
                  <a:lnTo>
                    <a:pt x="332" y="0"/>
                  </a:lnTo>
                  <a:lnTo>
                    <a:pt x="0" y="576"/>
                  </a:lnTo>
                  <a:lnTo>
                    <a:pt x="332" y="1151"/>
                  </a:lnTo>
                  <a:lnTo>
                    <a:pt x="507" y="1151"/>
                  </a:lnTo>
                  <a:lnTo>
                    <a:pt x="507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2"/>
            <p:cNvSpPr/>
            <p:nvPr userDrawn="1"/>
          </p:nvSpPr>
          <p:spPr bwMode="auto">
            <a:xfrm flipH="1">
              <a:off x="806" y="1245"/>
              <a:ext cx="3701" cy="3200"/>
            </a:xfrm>
            <a:custGeom>
              <a:avLst/>
              <a:gdLst>
                <a:gd name="T0" fmla="*/ 998 w 1331"/>
                <a:gd name="T1" fmla="*/ 0 h 1151"/>
                <a:gd name="T2" fmla="*/ 333 w 1331"/>
                <a:gd name="T3" fmla="*/ 0 h 1151"/>
                <a:gd name="T4" fmla="*/ 0 w 1331"/>
                <a:gd name="T5" fmla="*/ 575 h 1151"/>
                <a:gd name="T6" fmla="*/ 333 w 1331"/>
                <a:gd name="T7" fmla="*/ 1151 h 1151"/>
                <a:gd name="T8" fmla="*/ 998 w 1331"/>
                <a:gd name="T9" fmla="*/ 1151 h 1151"/>
                <a:gd name="T10" fmla="*/ 1331 w 1331"/>
                <a:gd name="T11" fmla="*/ 575 h 1151"/>
                <a:gd name="T12" fmla="*/ 998 w 1331"/>
                <a:gd name="T13" fmla="*/ 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1" h="1151">
                  <a:moveTo>
                    <a:pt x="998" y="0"/>
                  </a:moveTo>
                  <a:lnTo>
                    <a:pt x="333" y="0"/>
                  </a:lnTo>
                  <a:lnTo>
                    <a:pt x="0" y="575"/>
                  </a:lnTo>
                  <a:lnTo>
                    <a:pt x="333" y="1151"/>
                  </a:lnTo>
                  <a:lnTo>
                    <a:pt x="998" y="1151"/>
                  </a:lnTo>
                  <a:lnTo>
                    <a:pt x="1331" y="575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38" name="直接连接符 37"/>
          <p:cNvCxnSpPr/>
          <p:nvPr userDrawn="1"/>
        </p:nvCxnSpPr>
        <p:spPr>
          <a:xfrm flipV="1">
            <a:off x="5088255" y="3653790"/>
            <a:ext cx="5760043" cy="1270"/>
          </a:xfrm>
          <a:prstGeom prst="line">
            <a:avLst/>
          </a:prstGeom>
          <a:ln>
            <a:gradFill>
              <a:gsLst>
                <a:gs pos="0">
                  <a:srgbClr val="32B16C"/>
                </a:gs>
                <a:gs pos="100000">
                  <a:srgbClr val="32B16C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思迅lo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1540" y="524510"/>
            <a:ext cx="1843405" cy="288925"/>
          </a:xfrm>
          <a:prstGeom prst="rect">
            <a:avLst/>
          </a:prstGeom>
        </p:spPr>
      </p:pic>
      <p:sp>
        <p:nvSpPr>
          <p:cNvPr id="4" name="平行四边形 3"/>
          <p:cNvSpPr/>
          <p:nvPr userDrawn="1"/>
        </p:nvSpPr>
        <p:spPr>
          <a:xfrm>
            <a:off x="8804275" y="-1905"/>
            <a:ext cx="3670300" cy="864006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思迅log-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9716" y="286385"/>
            <a:ext cx="1838783" cy="2880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gradFill>
          <a:gsLst>
            <a:gs pos="0">
              <a:srgbClr val="32B16C">
                <a:alpha val="2000"/>
              </a:srgbClr>
            </a:gs>
            <a:gs pos="100000">
              <a:srgbClr val="32B16C">
                <a:alpha val="1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iśļîḍe"/>
          <p:cNvGrpSpPr/>
          <p:nvPr userDrawn="1"/>
        </p:nvGrpSpPr>
        <p:grpSpPr>
          <a:xfrm>
            <a:off x="2245995" y="1450340"/>
            <a:ext cx="7677150" cy="3820160"/>
            <a:chOff x="2046000" y="1183105"/>
            <a:chExt cx="7470000" cy="3717118"/>
          </a:xfrm>
          <a:gradFill>
            <a:gsLst>
              <a:gs pos="0">
                <a:srgbClr val="32B16C">
                  <a:alpha val="10000"/>
                </a:srgbClr>
              </a:gs>
              <a:gs pos="100000">
                <a:srgbClr val="32B16C">
                  <a:alpha val="0"/>
                </a:srgbClr>
              </a:gs>
            </a:gsLst>
            <a:lin ang="5400000" scaled="0"/>
          </a:gradFill>
        </p:grpSpPr>
        <p:sp>
          <p:nvSpPr>
            <p:cNvPr id="24" name="ïṩļiḓê"/>
            <p:cNvSpPr/>
            <p:nvPr/>
          </p:nvSpPr>
          <p:spPr bwMode="auto">
            <a:xfrm>
              <a:off x="6441871" y="3840506"/>
              <a:ext cx="150830" cy="291738"/>
            </a:xfrm>
            <a:custGeom>
              <a:avLst/>
              <a:gdLst/>
              <a:ahLst/>
              <a:cxnLst>
                <a:cxn ang="0">
                  <a:pos x="9" y="114"/>
                </a:cxn>
                <a:cxn ang="0">
                  <a:pos x="18" y="94"/>
                </a:cxn>
                <a:cxn ang="0">
                  <a:pos x="11" y="71"/>
                </a:cxn>
                <a:cxn ang="0">
                  <a:pos x="40" y="43"/>
                </a:cxn>
                <a:cxn ang="0">
                  <a:pos x="71" y="13"/>
                </a:cxn>
                <a:cxn ang="0">
                  <a:pos x="73" y="0"/>
                </a:cxn>
                <a:cxn ang="0">
                  <a:pos x="91" y="42"/>
                </a:cxn>
                <a:cxn ang="0">
                  <a:pos x="91" y="49"/>
                </a:cxn>
                <a:cxn ang="0">
                  <a:pos x="84" y="47"/>
                </a:cxn>
                <a:cxn ang="0">
                  <a:pos x="64" y="126"/>
                </a:cxn>
                <a:cxn ang="0">
                  <a:pos x="25" y="175"/>
                </a:cxn>
                <a:cxn ang="0">
                  <a:pos x="5" y="151"/>
                </a:cxn>
                <a:cxn ang="0">
                  <a:pos x="5" y="140"/>
                </a:cxn>
                <a:cxn ang="0">
                  <a:pos x="0" y="122"/>
                </a:cxn>
                <a:cxn ang="0">
                  <a:pos x="9" y="114"/>
                </a:cxn>
              </a:cxnLst>
              <a:rect l="0" t="0" r="r" b="b"/>
              <a:pathLst>
                <a:path w="91" h="175">
                  <a:moveTo>
                    <a:pt x="9" y="114"/>
                  </a:moveTo>
                  <a:cubicBezTo>
                    <a:pt x="9" y="114"/>
                    <a:pt x="18" y="95"/>
                    <a:pt x="18" y="94"/>
                  </a:cubicBezTo>
                  <a:cubicBezTo>
                    <a:pt x="18" y="89"/>
                    <a:pt x="11" y="78"/>
                    <a:pt x="11" y="71"/>
                  </a:cubicBezTo>
                  <a:cubicBezTo>
                    <a:pt x="11" y="49"/>
                    <a:pt x="27" y="50"/>
                    <a:pt x="40" y="43"/>
                  </a:cubicBezTo>
                  <a:cubicBezTo>
                    <a:pt x="50" y="37"/>
                    <a:pt x="64" y="20"/>
                    <a:pt x="71" y="13"/>
                  </a:cubicBezTo>
                  <a:cubicBezTo>
                    <a:pt x="73" y="11"/>
                    <a:pt x="72" y="4"/>
                    <a:pt x="73" y="0"/>
                  </a:cubicBezTo>
                  <a:cubicBezTo>
                    <a:pt x="88" y="2"/>
                    <a:pt x="87" y="31"/>
                    <a:pt x="91" y="42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89" y="48"/>
                    <a:pt x="85" y="47"/>
                    <a:pt x="84" y="47"/>
                  </a:cubicBezTo>
                  <a:cubicBezTo>
                    <a:pt x="84" y="79"/>
                    <a:pt x="74" y="101"/>
                    <a:pt x="64" y="126"/>
                  </a:cubicBezTo>
                  <a:cubicBezTo>
                    <a:pt x="56" y="146"/>
                    <a:pt x="52" y="175"/>
                    <a:pt x="25" y="175"/>
                  </a:cubicBezTo>
                  <a:cubicBezTo>
                    <a:pt x="14" y="175"/>
                    <a:pt x="5" y="163"/>
                    <a:pt x="5" y="151"/>
                  </a:cubicBezTo>
                  <a:cubicBezTo>
                    <a:pt x="5" y="145"/>
                    <a:pt x="6" y="143"/>
                    <a:pt x="5" y="140"/>
                  </a:cubicBezTo>
                  <a:cubicBezTo>
                    <a:pt x="0" y="136"/>
                    <a:pt x="0" y="129"/>
                    <a:pt x="0" y="122"/>
                  </a:cubicBezTo>
                  <a:cubicBezTo>
                    <a:pt x="0" y="121"/>
                    <a:pt x="8" y="114"/>
                    <a:pt x="9" y="1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5" name="îṥḻïḓe"/>
            <p:cNvSpPr/>
            <p:nvPr/>
          </p:nvSpPr>
          <p:spPr bwMode="auto">
            <a:xfrm>
              <a:off x="5185615" y="2754928"/>
              <a:ext cx="1424949" cy="1593638"/>
            </a:xfrm>
            <a:custGeom>
              <a:avLst/>
              <a:gdLst/>
              <a:ahLst/>
              <a:cxnLst>
                <a:cxn ang="0">
                  <a:pos x="499" y="66"/>
                </a:cxn>
                <a:cxn ang="0">
                  <a:pos x="527" y="81"/>
                </a:cxn>
                <a:cxn ang="0">
                  <a:pos x="609" y="86"/>
                </a:cxn>
                <a:cxn ang="0">
                  <a:pos x="644" y="89"/>
                </a:cxn>
                <a:cxn ang="0">
                  <a:pos x="644" y="136"/>
                </a:cxn>
                <a:cxn ang="0">
                  <a:pos x="620" y="115"/>
                </a:cxn>
                <a:cxn ang="0">
                  <a:pos x="679" y="223"/>
                </a:cxn>
                <a:cxn ang="0">
                  <a:pos x="699" y="267"/>
                </a:cxn>
                <a:cxn ang="0">
                  <a:pos x="730" y="310"/>
                </a:cxn>
                <a:cxn ang="0">
                  <a:pos x="755" y="348"/>
                </a:cxn>
                <a:cxn ang="0">
                  <a:pos x="787" y="359"/>
                </a:cxn>
                <a:cxn ang="0">
                  <a:pos x="853" y="346"/>
                </a:cxn>
                <a:cxn ang="0">
                  <a:pos x="826" y="425"/>
                </a:cxn>
                <a:cxn ang="0">
                  <a:pos x="719" y="541"/>
                </a:cxn>
                <a:cxn ang="0">
                  <a:pos x="708" y="600"/>
                </a:cxn>
                <a:cxn ang="0">
                  <a:pos x="721" y="638"/>
                </a:cxn>
                <a:cxn ang="0">
                  <a:pos x="720" y="676"/>
                </a:cxn>
                <a:cxn ang="0">
                  <a:pos x="660" y="745"/>
                </a:cxn>
                <a:cxn ang="0">
                  <a:pos x="659" y="788"/>
                </a:cxn>
                <a:cxn ang="0">
                  <a:pos x="643" y="816"/>
                </a:cxn>
                <a:cxn ang="0">
                  <a:pos x="627" y="846"/>
                </a:cxn>
                <a:cxn ang="0">
                  <a:pos x="592" y="902"/>
                </a:cxn>
                <a:cxn ang="0">
                  <a:pos x="538" y="946"/>
                </a:cxn>
                <a:cxn ang="0">
                  <a:pos x="512" y="944"/>
                </a:cxn>
                <a:cxn ang="0">
                  <a:pos x="452" y="949"/>
                </a:cxn>
                <a:cxn ang="0">
                  <a:pos x="440" y="929"/>
                </a:cxn>
                <a:cxn ang="0">
                  <a:pos x="431" y="893"/>
                </a:cxn>
                <a:cxn ang="0">
                  <a:pos x="395" y="789"/>
                </a:cxn>
                <a:cxn ang="0">
                  <a:pos x="360" y="708"/>
                </a:cxn>
                <a:cxn ang="0">
                  <a:pos x="382" y="621"/>
                </a:cxn>
                <a:cxn ang="0">
                  <a:pos x="364" y="558"/>
                </a:cxn>
                <a:cxn ang="0">
                  <a:pos x="337" y="490"/>
                </a:cxn>
                <a:cxn ang="0">
                  <a:pos x="342" y="461"/>
                </a:cxn>
                <a:cxn ang="0">
                  <a:pos x="295" y="443"/>
                </a:cxn>
                <a:cxn ang="0">
                  <a:pos x="206" y="433"/>
                </a:cxn>
                <a:cxn ang="0">
                  <a:pos x="164" y="434"/>
                </a:cxn>
                <a:cxn ang="0">
                  <a:pos x="109" y="439"/>
                </a:cxn>
                <a:cxn ang="0">
                  <a:pos x="40" y="369"/>
                </a:cxn>
                <a:cxn ang="0">
                  <a:pos x="7" y="338"/>
                </a:cxn>
                <a:cxn ang="0">
                  <a:pos x="7" y="324"/>
                </a:cxn>
                <a:cxn ang="0">
                  <a:pos x="18" y="269"/>
                </a:cxn>
                <a:cxn ang="0">
                  <a:pos x="22" y="199"/>
                </a:cxn>
                <a:cxn ang="0">
                  <a:pos x="77" y="132"/>
                </a:cxn>
                <a:cxn ang="0">
                  <a:pos x="104" y="77"/>
                </a:cxn>
                <a:cxn ang="0">
                  <a:pos x="141" y="36"/>
                </a:cxn>
                <a:cxn ang="0">
                  <a:pos x="187" y="35"/>
                </a:cxn>
                <a:cxn ang="0">
                  <a:pos x="273" y="6"/>
                </a:cxn>
                <a:cxn ang="0">
                  <a:pos x="307" y="4"/>
                </a:cxn>
                <a:cxn ang="0">
                  <a:pos x="338" y="0"/>
                </a:cxn>
                <a:cxn ang="0">
                  <a:pos x="358" y="6"/>
                </a:cxn>
                <a:cxn ang="0">
                  <a:pos x="357" y="27"/>
                </a:cxn>
                <a:cxn ang="0">
                  <a:pos x="371" y="64"/>
                </a:cxn>
                <a:cxn ang="0">
                  <a:pos x="455" y="100"/>
                </a:cxn>
                <a:cxn ang="0">
                  <a:pos x="464" y="84"/>
                </a:cxn>
                <a:cxn ang="0">
                  <a:pos x="490" y="66"/>
                </a:cxn>
              </a:cxnLst>
              <a:rect l="0" t="0" r="r" b="b"/>
              <a:pathLst>
                <a:path w="856" h="957">
                  <a:moveTo>
                    <a:pt x="490" y="66"/>
                  </a:moveTo>
                  <a:cubicBezTo>
                    <a:pt x="499" y="66"/>
                    <a:pt x="499" y="66"/>
                    <a:pt x="499" y="66"/>
                  </a:cubicBezTo>
                  <a:cubicBezTo>
                    <a:pt x="499" y="73"/>
                    <a:pt x="504" y="74"/>
                    <a:pt x="506" y="77"/>
                  </a:cubicBezTo>
                  <a:cubicBezTo>
                    <a:pt x="510" y="82"/>
                    <a:pt x="520" y="78"/>
                    <a:pt x="527" y="81"/>
                  </a:cubicBezTo>
                  <a:cubicBezTo>
                    <a:pt x="541" y="86"/>
                    <a:pt x="561" y="93"/>
                    <a:pt x="576" y="93"/>
                  </a:cubicBezTo>
                  <a:cubicBezTo>
                    <a:pt x="591" y="93"/>
                    <a:pt x="595" y="86"/>
                    <a:pt x="609" y="86"/>
                  </a:cubicBezTo>
                  <a:cubicBezTo>
                    <a:pt x="617" y="86"/>
                    <a:pt x="622" y="92"/>
                    <a:pt x="632" y="92"/>
                  </a:cubicBezTo>
                  <a:cubicBezTo>
                    <a:pt x="638" y="92"/>
                    <a:pt x="638" y="90"/>
                    <a:pt x="644" y="89"/>
                  </a:cubicBezTo>
                  <a:cubicBezTo>
                    <a:pt x="647" y="96"/>
                    <a:pt x="653" y="102"/>
                    <a:pt x="653" y="111"/>
                  </a:cubicBezTo>
                  <a:cubicBezTo>
                    <a:pt x="653" y="115"/>
                    <a:pt x="646" y="131"/>
                    <a:pt x="644" y="136"/>
                  </a:cubicBezTo>
                  <a:cubicBezTo>
                    <a:pt x="635" y="135"/>
                    <a:pt x="627" y="115"/>
                    <a:pt x="620" y="107"/>
                  </a:cubicBezTo>
                  <a:cubicBezTo>
                    <a:pt x="620" y="115"/>
                    <a:pt x="620" y="115"/>
                    <a:pt x="620" y="115"/>
                  </a:cubicBezTo>
                  <a:cubicBezTo>
                    <a:pt x="662" y="189"/>
                    <a:pt x="662" y="189"/>
                    <a:pt x="662" y="189"/>
                  </a:cubicBezTo>
                  <a:cubicBezTo>
                    <a:pt x="659" y="198"/>
                    <a:pt x="673" y="218"/>
                    <a:pt x="679" y="223"/>
                  </a:cubicBezTo>
                  <a:cubicBezTo>
                    <a:pt x="679" y="246"/>
                    <a:pt x="679" y="246"/>
                    <a:pt x="679" y="246"/>
                  </a:cubicBezTo>
                  <a:cubicBezTo>
                    <a:pt x="684" y="258"/>
                    <a:pt x="692" y="258"/>
                    <a:pt x="699" y="267"/>
                  </a:cubicBezTo>
                  <a:cubicBezTo>
                    <a:pt x="707" y="278"/>
                    <a:pt x="702" y="289"/>
                    <a:pt x="710" y="297"/>
                  </a:cubicBezTo>
                  <a:cubicBezTo>
                    <a:pt x="717" y="304"/>
                    <a:pt x="722" y="305"/>
                    <a:pt x="730" y="310"/>
                  </a:cubicBezTo>
                  <a:cubicBezTo>
                    <a:pt x="737" y="316"/>
                    <a:pt x="741" y="334"/>
                    <a:pt x="755" y="334"/>
                  </a:cubicBezTo>
                  <a:cubicBezTo>
                    <a:pt x="755" y="341"/>
                    <a:pt x="759" y="343"/>
                    <a:pt x="755" y="348"/>
                  </a:cubicBezTo>
                  <a:cubicBezTo>
                    <a:pt x="761" y="352"/>
                    <a:pt x="767" y="366"/>
                    <a:pt x="774" y="366"/>
                  </a:cubicBezTo>
                  <a:cubicBezTo>
                    <a:pt x="781" y="366"/>
                    <a:pt x="782" y="361"/>
                    <a:pt x="787" y="359"/>
                  </a:cubicBezTo>
                  <a:cubicBezTo>
                    <a:pt x="794" y="357"/>
                    <a:pt x="798" y="360"/>
                    <a:pt x="805" y="359"/>
                  </a:cubicBezTo>
                  <a:cubicBezTo>
                    <a:pt x="822" y="356"/>
                    <a:pt x="838" y="350"/>
                    <a:pt x="853" y="346"/>
                  </a:cubicBezTo>
                  <a:cubicBezTo>
                    <a:pt x="855" y="348"/>
                    <a:pt x="856" y="350"/>
                    <a:pt x="856" y="352"/>
                  </a:cubicBezTo>
                  <a:cubicBezTo>
                    <a:pt x="856" y="377"/>
                    <a:pt x="837" y="410"/>
                    <a:pt x="826" y="425"/>
                  </a:cubicBezTo>
                  <a:cubicBezTo>
                    <a:pt x="812" y="443"/>
                    <a:pt x="807" y="459"/>
                    <a:pt x="790" y="471"/>
                  </a:cubicBezTo>
                  <a:cubicBezTo>
                    <a:pt x="761" y="494"/>
                    <a:pt x="730" y="501"/>
                    <a:pt x="719" y="541"/>
                  </a:cubicBezTo>
                  <a:cubicBezTo>
                    <a:pt x="716" y="552"/>
                    <a:pt x="704" y="555"/>
                    <a:pt x="704" y="567"/>
                  </a:cubicBezTo>
                  <a:cubicBezTo>
                    <a:pt x="704" y="581"/>
                    <a:pt x="708" y="587"/>
                    <a:pt x="708" y="600"/>
                  </a:cubicBezTo>
                  <a:cubicBezTo>
                    <a:pt x="708" y="615"/>
                    <a:pt x="724" y="623"/>
                    <a:pt x="724" y="631"/>
                  </a:cubicBezTo>
                  <a:cubicBezTo>
                    <a:pt x="724" y="634"/>
                    <a:pt x="722" y="637"/>
                    <a:pt x="721" y="638"/>
                  </a:cubicBezTo>
                  <a:cubicBezTo>
                    <a:pt x="721" y="649"/>
                    <a:pt x="721" y="649"/>
                    <a:pt x="721" y="649"/>
                  </a:cubicBezTo>
                  <a:cubicBezTo>
                    <a:pt x="721" y="656"/>
                    <a:pt x="720" y="664"/>
                    <a:pt x="720" y="676"/>
                  </a:cubicBezTo>
                  <a:cubicBezTo>
                    <a:pt x="722" y="679"/>
                    <a:pt x="723" y="682"/>
                    <a:pt x="723" y="685"/>
                  </a:cubicBezTo>
                  <a:cubicBezTo>
                    <a:pt x="723" y="720"/>
                    <a:pt x="665" y="716"/>
                    <a:pt x="660" y="745"/>
                  </a:cubicBezTo>
                  <a:cubicBezTo>
                    <a:pt x="654" y="746"/>
                    <a:pt x="647" y="753"/>
                    <a:pt x="647" y="758"/>
                  </a:cubicBezTo>
                  <a:cubicBezTo>
                    <a:pt x="647" y="768"/>
                    <a:pt x="659" y="774"/>
                    <a:pt x="659" y="788"/>
                  </a:cubicBezTo>
                  <a:cubicBezTo>
                    <a:pt x="659" y="795"/>
                    <a:pt x="658" y="809"/>
                    <a:pt x="656" y="813"/>
                  </a:cubicBezTo>
                  <a:cubicBezTo>
                    <a:pt x="653" y="817"/>
                    <a:pt x="646" y="815"/>
                    <a:pt x="643" y="816"/>
                  </a:cubicBezTo>
                  <a:cubicBezTo>
                    <a:pt x="632" y="822"/>
                    <a:pt x="626" y="826"/>
                    <a:pt x="621" y="837"/>
                  </a:cubicBezTo>
                  <a:cubicBezTo>
                    <a:pt x="624" y="839"/>
                    <a:pt x="627" y="842"/>
                    <a:pt x="627" y="846"/>
                  </a:cubicBezTo>
                  <a:cubicBezTo>
                    <a:pt x="627" y="859"/>
                    <a:pt x="615" y="868"/>
                    <a:pt x="610" y="874"/>
                  </a:cubicBezTo>
                  <a:cubicBezTo>
                    <a:pt x="600" y="883"/>
                    <a:pt x="599" y="893"/>
                    <a:pt x="592" y="902"/>
                  </a:cubicBezTo>
                  <a:cubicBezTo>
                    <a:pt x="581" y="916"/>
                    <a:pt x="576" y="929"/>
                    <a:pt x="558" y="938"/>
                  </a:cubicBezTo>
                  <a:cubicBezTo>
                    <a:pt x="550" y="941"/>
                    <a:pt x="539" y="938"/>
                    <a:pt x="538" y="946"/>
                  </a:cubicBezTo>
                  <a:cubicBezTo>
                    <a:pt x="532" y="946"/>
                    <a:pt x="529" y="949"/>
                    <a:pt x="525" y="949"/>
                  </a:cubicBezTo>
                  <a:cubicBezTo>
                    <a:pt x="520" y="949"/>
                    <a:pt x="517" y="944"/>
                    <a:pt x="512" y="944"/>
                  </a:cubicBezTo>
                  <a:cubicBezTo>
                    <a:pt x="494" y="944"/>
                    <a:pt x="483" y="957"/>
                    <a:pt x="466" y="957"/>
                  </a:cubicBezTo>
                  <a:cubicBezTo>
                    <a:pt x="459" y="957"/>
                    <a:pt x="455" y="953"/>
                    <a:pt x="452" y="949"/>
                  </a:cubicBezTo>
                  <a:cubicBezTo>
                    <a:pt x="449" y="949"/>
                    <a:pt x="449" y="950"/>
                    <a:pt x="448" y="951"/>
                  </a:cubicBezTo>
                  <a:cubicBezTo>
                    <a:pt x="448" y="942"/>
                    <a:pt x="443" y="932"/>
                    <a:pt x="440" y="929"/>
                  </a:cubicBezTo>
                  <a:cubicBezTo>
                    <a:pt x="443" y="925"/>
                    <a:pt x="445" y="922"/>
                    <a:pt x="445" y="917"/>
                  </a:cubicBezTo>
                  <a:cubicBezTo>
                    <a:pt x="445" y="910"/>
                    <a:pt x="433" y="897"/>
                    <a:pt x="431" y="893"/>
                  </a:cubicBezTo>
                  <a:cubicBezTo>
                    <a:pt x="415" y="866"/>
                    <a:pt x="395" y="840"/>
                    <a:pt x="395" y="801"/>
                  </a:cubicBezTo>
                  <a:cubicBezTo>
                    <a:pt x="395" y="794"/>
                    <a:pt x="395" y="792"/>
                    <a:pt x="395" y="789"/>
                  </a:cubicBezTo>
                  <a:cubicBezTo>
                    <a:pt x="395" y="783"/>
                    <a:pt x="389" y="781"/>
                    <a:pt x="386" y="774"/>
                  </a:cubicBezTo>
                  <a:cubicBezTo>
                    <a:pt x="374" y="754"/>
                    <a:pt x="360" y="737"/>
                    <a:pt x="360" y="708"/>
                  </a:cubicBezTo>
                  <a:cubicBezTo>
                    <a:pt x="360" y="677"/>
                    <a:pt x="388" y="670"/>
                    <a:pt x="388" y="646"/>
                  </a:cubicBezTo>
                  <a:cubicBezTo>
                    <a:pt x="388" y="635"/>
                    <a:pt x="384" y="631"/>
                    <a:pt x="382" y="621"/>
                  </a:cubicBezTo>
                  <a:cubicBezTo>
                    <a:pt x="379" y="602"/>
                    <a:pt x="376" y="596"/>
                    <a:pt x="371" y="585"/>
                  </a:cubicBezTo>
                  <a:cubicBezTo>
                    <a:pt x="368" y="576"/>
                    <a:pt x="370" y="566"/>
                    <a:pt x="364" y="558"/>
                  </a:cubicBezTo>
                  <a:cubicBezTo>
                    <a:pt x="352" y="544"/>
                    <a:pt x="327" y="528"/>
                    <a:pt x="327" y="508"/>
                  </a:cubicBezTo>
                  <a:cubicBezTo>
                    <a:pt x="327" y="503"/>
                    <a:pt x="334" y="492"/>
                    <a:pt x="337" y="490"/>
                  </a:cubicBezTo>
                  <a:cubicBezTo>
                    <a:pt x="336" y="486"/>
                    <a:pt x="337" y="485"/>
                    <a:pt x="337" y="483"/>
                  </a:cubicBezTo>
                  <a:cubicBezTo>
                    <a:pt x="337" y="478"/>
                    <a:pt x="337" y="465"/>
                    <a:pt x="342" y="461"/>
                  </a:cubicBezTo>
                  <a:cubicBezTo>
                    <a:pt x="337" y="451"/>
                    <a:pt x="329" y="443"/>
                    <a:pt x="314" y="443"/>
                  </a:cubicBezTo>
                  <a:cubicBezTo>
                    <a:pt x="306" y="443"/>
                    <a:pt x="299" y="443"/>
                    <a:pt x="295" y="443"/>
                  </a:cubicBezTo>
                  <a:cubicBezTo>
                    <a:pt x="282" y="443"/>
                    <a:pt x="279" y="417"/>
                    <a:pt x="261" y="417"/>
                  </a:cubicBezTo>
                  <a:cubicBezTo>
                    <a:pt x="239" y="417"/>
                    <a:pt x="223" y="427"/>
                    <a:pt x="206" y="433"/>
                  </a:cubicBezTo>
                  <a:cubicBezTo>
                    <a:pt x="199" y="435"/>
                    <a:pt x="197" y="440"/>
                    <a:pt x="191" y="440"/>
                  </a:cubicBezTo>
                  <a:cubicBezTo>
                    <a:pt x="184" y="440"/>
                    <a:pt x="173" y="434"/>
                    <a:pt x="164" y="434"/>
                  </a:cubicBezTo>
                  <a:cubicBezTo>
                    <a:pt x="147" y="434"/>
                    <a:pt x="139" y="443"/>
                    <a:pt x="122" y="443"/>
                  </a:cubicBezTo>
                  <a:cubicBezTo>
                    <a:pt x="117" y="443"/>
                    <a:pt x="111" y="440"/>
                    <a:pt x="109" y="439"/>
                  </a:cubicBezTo>
                  <a:cubicBezTo>
                    <a:pt x="97" y="430"/>
                    <a:pt x="71" y="415"/>
                    <a:pt x="62" y="401"/>
                  </a:cubicBezTo>
                  <a:cubicBezTo>
                    <a:pt x="53" y="388"/>
                    <a:pt x="51" y="377"/>
                    <a:pt x="40" y="369"/>
                  </a:cubicBezTo>
                  <a:cubicBezTo>
                    <a:pt x="37" y="366"/>
                    <a:pt x="13" y="346"/>
                    <a:pt x="13" y="344"/>
                  </a:cubicBezTo>
                  <a:cubicBezTo>
                    <a:pt x="11" y="341"/>
                    <a:pt x="10" y="340"/>
                    <a:pt x="7" y="338"/>
                  </a:cubicBezTo>
                  <a:cubicBezTo>
                    <a:pt x="9" y="338"/>
                    <a:pt x="9" y="338"/>
                    <a:pt x="9" y="338"/>
                  </a:cubicBezTo>
                  <a:cubicBezTo>
                    <a:pt x="9" y="331"/>
                    <a:pt x="7" y="328"/>
                    <a:pt x="7" y="324"/>
                  </a:cubicBezTo>
                  <a:cubicBezTo>
                    <a:pt x="7" y="317"/>
                    <a:pt x="3" y="315"/>
                    <a:pt x="0" y="309"/>
                  </a:cubicBezTo>
                  <a:cubicBezTo>
                    <a:pt x="10" y="304"/>
                    <a:pt x="18" y="280"/>
                    <a:pt x="18" y="269"/>
                  </a:cubicBezTo>
                  <a:cubicBezTo>
                    <a:pt x="18" y="250"/>
                    <a:pt x="10" y="238"/>
                    <a:pt x="10" y="220"/>
                  </a:cubicBezTo>
                  <a:cubicBezTo>
                    <a:pt x="10" y="211"/>
                    <a:pt x="20" y="206"/>
                    <a:pt x="22" y="199"/>
                  </a:cubicBezTo>
                  <a:cubicBezTo>
                    <a:pt x="28" y="182"/>
                    <a:pt x="41" y="158"/>
                    <a:pt x="52" y="144"/>
                  </a:cubicBezTo>
                  <a:cubicBezTo>
                    <a:pt x="58" y="135"/>
                    <a:pt x="69" y="136"/>
                    <a:pt x="77" y="132"/>
                  </a:cubicBezTo>
                  <a:cubicBezTo>
                    <a:pt x="84" y="128"/>
                    <a:pt x="95" y="119"/>
                    <a:pt x="97" y="112"/>
                  </a:cubicBezTo>
                  <a:cubicBezTo>
                    <a:pt x="102" y="96"/>
                    <a:pt x="96" y="89"/>
                    <a:pt x="104" y="77"/>
                  </a:cubicBezTo>
                  <a:cubicBezTo>
                    <a:pt x="116" y="63"/>
                    <a:pt x="131" y="49"/>
                    <a:pt x="142" y="36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45" y="31"/>
                    <a:pt x="146" y="27"/>
                    <a:pt x="150" y="24"/>
                  </a:cubicBezTo>
                  <a:cubicBezTo>
                    <a:pt x="161" y="32"/>
                    <a:pt x="172" y="35"/>
                    <a:pt x="187" y="35"/>
                  </a:cubicBezTo>
                  <a:cubicBezTo>
                    <a:pt x="197" y="35"/>
                    <a:pt x="198" y="29"/>
                    <a:pt x="204" y="27"/>
                  </a:cubicBezTo>
                  <a:cubicBezTo>
                    <a:pt x="221" y="18"/>
                    <a:pt x="254" y="6"/>
                    <a:pt x="273" y="6"/>
                  </a:cubicBezTo>
                  <a:cubicBezTo>
                    <a:pt x="280" y="6"/>
                    <a:pt x="285" y="10"/>
                    <a:pt x="289" y="10"/>
                  </a:cubicBezTo>
                  <a:cubicBezTo>
                    <a:pt x="294" y="10"/>
                    <a:pt x="301" y="4"/>
                    <a:pt x="307" y="4"/>
                  </a:cubicBezTo>
                  <a:cubicBezTo>
                    <a:pt x="313" y="4"/>
                    <a:pt x="316" y="7"/>
                    <a:pt x="321" y="7"/>
                  </a:cubicBezTo>
                  <a:cubicBezTo>
                    <a:pt x="329" y="7"/>
                    <a:pt x="330" y="0"/>
                    <a:pt x="338" y="0"/>
                  </a:cubicBezTo>
                  <a:cubicBezTo>
                    <a:pt x="347" y="0"/>
                    <a:pt x="344" y="8"/>
                    <a:pt x="351" y="8"/>
                  </a:cubicBezTo>
                  <a:cubicBezTo>
                    <a:pt x="354" y="8"/>
                    <a:pt x="355" y="6"/>
                    <a:pt x="358" y="6"/>
                  </a:cubicBezTo>
                  <a:cubicBezTo>
                    <a:pt x="358" y="12"/>
                    <a:pt x="351" y="11"/>
                    <a:pt x="351" y="17"/>
                  </a:cubicBezTo>
                  <a:cubicBezTo>
                    <a:pt x="351" y="21"/>
                    <a:pt x="357" y="23"/>
                    <a:pt x="357" y="27"/>
                  </a:cubicBezTo>
                  <a:cubicBezTo>
                    <a:pt x="357" y="33"/>
                    <a:pt x="351" y="37"/>
                    <a:pt x="351" y="44"/>
                  </a:cubicBezTo>
                  <a:cubicBezTo>
                    <a:pt x="351" y="55"/>
                    <a:pt x="363" y="64"/>
                    <a:pt x="371" y="64"/>
                  </a:cubicBezTo>
                  <a:cubicBezTo>
                    <a:pt x="377" y="64"/>
                    <a:pt x="380" y="64"/>
                    <a:pt x="384" y="64"/>
                  </a:cubicBezTo>
                  <a:cubicBezTo>
                    <a:pt x="412" y="64"/>
                    <a:pt x="423" y="100"/>
                    <a:pt x="455" y="100"/>
                  </a:cubicBezTo>
                  <a:cubicBezTo>
                    <a:pt x="459" y="100"/>
                    <a:pt x="464" y="95"/>
                    <a:pt x="464" y="93"/>
                  </a:cubicBezTo>
                  <a:cubicBezTo>
                    <a:pt x="464" y="90"/>
                    <a:pt x="464" y="87"/>
                    <a:pt x="464" y="84"/>
                  </a:cubicBezTo>
                  <a:cubicBezTo>
                    <a:pt x="464" y="70"/>
                    <a:pt x="475" y="70"/>
                    <a:pt x="488" y="66"/>
                  </a:cubicBezTo>
                  <a:lnTo>
                    <a:pt x="490" y="6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6" name="íŝḷíďé"/>
            <p:cNvSpPr/>
            <p:nvPr/>
          </p:nvSpPr>
          <p:spPr bwMode="auto">
            <a:xfrm>
              <a:off x="4491032" y="3584447"/>
              <a:ext cx="49616" cy="39691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4"/>
                </a:cxn>
                <a:cxn ang="0">
                  <a:pos x="27" y="5"/>
                </a:cxn>
                <a:cxn ang="0">
                  <a:pos x="30" y="9"/>
                </a:cxn>
                <a:cxn ang="0">
                  <a:pos x="18" y="23"/>
                </a:cxn>
                <a:cxn ang="0">
                  <a:pos x="0" y="11"/>
                </a:cxn>
                <a:cxn ang="0">
                  <a:pos x="9" y="0"/>
                </a:cxn>
                <a:cxn ang="0">
                  <a:pos x="10" y="0"/>
                </a:cxn>
              </a:cxnLst>
              <a:rect l="0" t="0" r="r" b="b"/>
              <a:pathLst>
                <a:path w="30" h="23">
                  <a:moveTo>
                    <a:pt x="10" y="0"/>
                  </a:moveTo>
                  <a:cubicBezTo>
                    <a:pt x="13" y="1"/>
                    <a:pt x="16" y="4"/>
                    <a:pt x="20" y="4"/>
                  </a:cubicBezTo>
                  <a:cubicBezTo>
                    <a:pt x="21" y="9"/>
                    <a:pt x="25" y="5"/>
                    <a:pt x="27" y="5"/>
                  </a:cubicBezTo>
                  <a:cubicBezTo>
                    <a:pt x="29" y="5"/>
                    <a:pt x="30" y="8"/>
                    <a:pt x="30" y="9"/>
                  </a:cubicBezTo>
                  <a:cubicBezTo>
                    <a:pt x="30" y="12"/>
                    <a:pt x="23" y="23"/>
                    <a:pt x="18" y="23"/>
                  </a:cubicBezTo>
                  <a:cubicBezTo>
                    <a:pt x="11" y="23"/>
                    <a:pt x="0" y="15"/>
                    <a:pt x="0" y="11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7" name="îŝ1ïḑê"/>
            <p:cNvSpPr/>
            <p:nvPr/>
          </p:nvSpPr>
          <p:spPr bwMode="auto">
            <a:xfrm>
              <a:off x="3851985" y="3326451"/>
              <a:ext cx="974448" cy="1573772"/>
            </a:xfrm>
            <a:custGeom>
              <a:avLst/>
              <a:gdLst/>
              <a:ahLst/>
              <a:cxnLst>
                <a:cxn ang="0">
                  <a:pos x="46" y="91"/>
                </a:cxn>
                <a:cxn ang="0">
                  <a:pos x="51" y="51"/>
                </a:cxn>
                <a:cxn ang="0">
                  <a:pos x="59" y="46"/>
                </a:cxn>
                <a:cxn ang="0">
                  <a:pos x="82" y="18"/>
                </a:cxn>
                <a:cxn ang="0">
                  <a:pos x="128" y="6"/>
                </a:cxn>
                <a:cxn ang="0">
                  <a:pos x="126" y="42"/>
                </a:cxn>
                <a:cxn ang="0">
                  <a:pos x="136" y="13"/>
                </a:cxn>
                <a:cxn ang="0">
                  <a:pos x="146" y="5"/>
                </a:cxn>
                <a:cxn ang="0">
                  <a:pos x="194" y="24"/>
                </a:cxn>
                <a:cxn ang="0">
                  <a:pos x="227" y="20"/>
                </a:cxn>
                <a:cxn ang="0">
                  <a:pos x="233" y="26"/>
                </a:cxn>
                <a:cxn ang="0">
                  <a:pos x="270" y="50"/>
                </a:cxn>
                <a:cxn ang="0">
                  <a:pos x="328" y="84"/>
                </a:cxn>
                <a:cxn ang="0">
                  <a:pos x="354" y="89"/>
                </a:cxn>
                <a:cxn ang="0">
                  <a:pos x="389" y="130"/>
                </a:cxn>
                <a:cxn ang="0">
                  <a:pos x="383" y="170"/>
                </a:cxn>
                <a:cxn ang="0">
                  <a:pos x="403" y="185"/>
                </a:cxn>
                <a:cxn ang="0">
                  <a:pos x="454" y="175"/>
                </a:cxn>
                <a:cxn ang="0">
                  <a:pos x="467" y="191"/>
                </a:cxn>
                <a:cxn ang="0">
                  <a:pos x="513" y="191"/>
                </a:cxn>
                <a:cxn ang="0">
                  <a:pos x="575" y="220"/>
                </a:cxn>
                <a:cxn ang="0">
                  <a:pos x="549" y="310"/>
                </a:cxn>
                <a:cxn ang="0">
                  <a:pos x="532" y="374"/>
                </a:cxn>
                <a:cxn ang="0">
                  <a:pos x="522" y="405"/>
                </a:cxn>
                <a:cxn ang="0">
                  <a:pos x="485" y="449"/>
                </a:cxn>
                <a:cxn ang="0">
                  <a:pos x="429" y="474"/>
                </a:cxn>
                <a:cxn ang="0">
                  <a:pos x="412" y="524"/>
                </a:cxn>
                <a:cxn ang="0">
                  <a:pos x="388" y="559"/>
                </a:cxn>
                <a:cxn ang="0">
                  <a:pos x="311" y="614"/>
                </a:cxn>
                <a:cxn ang="0">
                  <a:pos x="297" y="619"/>
                </a:cxn>
                <a:cxn ang="0">
                  <a:pos x="308" y="654"/>
                </a:cxn>
                <a:cxn ang="0">
                  <a:pos x="244" y="677"/>
                </a:cxn>
                <a:cxn ang="0">
                  <a:pos x="240" y="707"/>
                </a:cxn>
                <a:cxn ang="0">
                  <a:pos x="205" y="711"/>
                </a:cxn>
                <a:cxn ang="0">
                  <a:pos x="225" y="730"/>
                </a:cxn>
                <a:cxn ang="0">
                  <a:pos x="214" y="739"/>
                </a:cxn>
                <a:cxn ang="0">
                  <a:pos x="178" y="787"/>
                </a:cxn>
                <a:cxn ang="0">
                  <a:pos x="176" y="846"/>
                </a:cxn>
                <a:cxn ang="0">
                  <a:pos x="161" y="884"/>
                </a:cxn>
                <a:cxn ang="0">
                  <a:pos x="200" y="935"/>
                </a:cxn>
                <a:cxn ang="0">
                  <a:pos x="169" y="945"/>
                </a:cxn>
                <a:cxn ang="0">
                  <a:pos x="127" y="921"/>
                </a:cxn>
                <a:cxn ang="0">
                  <a:pos x="92" y="903"/>
                </a:cxn>
                <a:cxn ang="0">
                  <a:pos x="93" y="889"/>
                </a:cxn>
                <a:cxn ang="0">
                  <a:pos x="84" y="857"/>
                </a:cxn>
                <a:cxn ang="0">
                  <a:pos x="82" y="791"/>
                </a:cxn>
                <a:cxn ang="0">
                  <a:pos x="86" y="782"/>
                </a:cxn>
                <a:cxn ang="0">
                  <a:pos x="112" y="718"/>
                </a:cxn>
                <a:cxn ang="0">
                  <a:pos x="95" y="708"/>
                </a:cxn>
                <a:cxn ang="0">
                  <a:pos x="102" y="680"/>
                </a:cxn>
                <a:cxn ang="0">
                  <a:pos x="114" y="626"/>
                </a:cxn>
                <a:cxn ang="0">
                  <a:pos x="124" y="562"/>
                </a:cxn>
                <a:cxn ang="0">
                  <a:pos x="136" y="494"/>
                </a:cxn>
                <a:cxn ang="0">
                  <a:pos x="143" y="434"/>
                </a:cxn>
                <a:cxn ang="0">
                  <a:pos x="104" y="370"/>
                </a:cxn>
                <a:cxn ang="0">
                  <a:pos x="62" y="330"/>
                </a:cxn>
                <a:cxn ang="0">
                  <a:pos x="28" y="261"/>
                </a:cxn>
                <a:cxn ang="0">
                  <a:pos x="11" y="242"/>
                </a:cxn>
                <a:cxn ang="0">
                  <a:pos x="18" y="191"/>
                </a:cxn>
                <a:cxn ang="0">
                  <a:pos x="14" y="148"/>
                </a:cxn>
                <a:cxn ang="0">
                  <a:pos x="47" y="106"/>
                </a:cxn>
              </a:cxnLst>
              <a:rect l="0" t="0" r="r" b="b"/>
              <a:pathLst>
                <a:path w="586" h="945">
                  <a:moveTo>
                    <a:pt x="49" y="103"/>
                  </a:moveTo>
                  <a:cubicBezTo>
                    <a:pt x="49" y="102"/>
                    <a:pt x="49" y="101"/>
                    <a:pt x="49" y="100"/>
                  </a:cubicBezTo>
                  <a:cubicBezTo>
                    <a:pt x="49" y="97"/>
                    <a:pt x="46" y="94"/>
                    <a:pt x="46" y="91"/>
                  </a:cubicBezTo>
                  <a:cubicBezTo>
                    <a:pt x="46" y="85"/>
                    <a:pt x="48" y="84"/>
                    <a:pt x="48" y="79"/>
                  </a:cubicBezTo>
                  <a:cubicBezTo>
                    <a:pt x="48" y="70"/>
                    <a:pt x="40" y="71"/>
                    <a:pt x="40" y="63"/>
                  </a:cubicBezTo>
                  <a:cubicBezTo>
                    <a:pt x="40" y="57"/>
                    <a:pt x="49" y="55"/>
                    <a:pt x="51" y="51"/>
                  </a:cubicBezTo>
                  <a:cubicBezTo>
                    <a:pt x="55" y="52"/>
                    <a:pt x="53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8"/>
                    <a:pt x="58" y="46"/>
                    <a:pt x="59" y="46"/>
                  </a:cubicBezTo>
                  <a:cubicBezTo>
                    <a:pt x="59" y="42"/>
                    <a:pt x="64" y="40"/>
                    <a:pt x="66" y="39"/>
                  </a:cubicBezTo>
                  <a:cubicBezTo>
                    <a:pt x="69" y="37"/>
                    <a:pt x="69" y="31"/>
                    <a:pt x="70" y="28"/>
                  </a:cubicBezTo>
                  <a:cubicBezTo>
                    <a:pt x="72" y="21"/>
                    <a:pt x="76" y="19"/>
                    <a:pt x="82" y="18"/>
                  </a:cubicBezTo>
                  <a:cubicBezTo>
                    <a:pt x="93" y="14"/>
                    <a:pt x="100" y="12"/>
                    <a:pt x="111" y="9"/>
                  </a:cubicBezTo>
                  <a:cubicBezTo>
                    <a:pt x="117" y="7"/>
                    <a:pt x="118" y="0"/>
                    <a:pt x="124" y="0"/>
                  </a:cubicBezTo>
                  <a:cubicBezTo>
                    <a:pt x="126" y="0"/>
                    <a:pt x="128" y="5"/>
                    <a:pt x="128" y="6"/>
                  </a:cubicBezTo>
                  <a:cubicBezTo>
                    <a:pt x="128" y="9"/>
                    <a:pt x="125" y="11"/>
                    <a:pt x="123" y="11"/>
                  </a:cubicBezTo>
                  <a:cubicBezTo>
                    <a:pt x="122" y="18"/>
                    <a:pt x="119" y="25"/>
                    <a:pt x="119" y="29"/>
                  </a:cubicBezTo>
                  <a:cubicBezTo>
                    <a:pt x="119" y="34"/>
                    <a:pt x="122" y="42"/>
                    <a:pt x="126" y="42"/>
                  </a:cubicBezTo>
                  <a:cubicBezTo>
                    <a:pt x="128" y="42"/>
                    <a:pt x="131" y="37"/>
                    <a:pt x="131" y="35"/>
                  </a:cubicBezTo>
                  <a:cubicBezTo>
                    <a:pt x="131" y="30"/>
                    <a:pt x="125" y="27"/>
                    <a:pt x="125" y="21"/>
                  </a:cubicBezTo>
                  <a:cubicBezTo>
                    <a:pt x="125" y="15"/>
                    <a:pt x="132" y="16"/>
                    <a:pt x="136" y="13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5" y="8"/>
                    <a:pt x="139" y="10"/>
                    <a:pt x="139" y="5"/>
                  </a:cubicBezTo>
                  <a:cubicBezTo>
                    <a:pt x="146" y="5"/>
                    <a:pt x="146" y="5"/>
                    <a:pt x="146" y="5"/>
                  </a:cubicBezTo>
                  <a:cubicBezTo>
                    <a:pt x="148" y="12"/>
                    <a:pt x="158" y="14"/>
                    <a:pt x="165" y="16"/>
                  </a:cubicBezTo>
                  <a:cubicBezTo>
                    <a:pt x="165" y="20"/>
                    <a:pt x="167" y="23"/>
                    <a:pt x="170" y="24"/>
                  </a:cubicBezTo>
                  <a:cubicBezTo>
                    <a:pt x="177" y="24"/>
                    <a:pt x="190" y="24"/>
                    <a:pt x="194" y="24"/>
                  </a:cubicBezTo>
                  <a:cubicBezTo>
                    <a:pt x="194" y="28"/>
                    <a:pt x="199" y="29"/>
                    <a:pt x="203" y="29"/>
                  </a:cubicBezTo>
                  <a:cubicBezTo>
                    <a:pt x="209" y="28"/>
                    <a:pt x="214" y="28"/>
                    <a:pt x="216" y="22"/>
                  </a:cubicBezTo>
                  <a:cubicBezTo>
                    <a:pt x="217" y="21"/>
                    <a:pt x="226" y="21"/>
                    <a:pt x="227" y="20"/>
                  </a:cubicBezTo>
                  <a:cubicBezTo>
                    <a:pt x="232" y="20"/>
                    <a:pt x="240" y="21"/>
                    <a:pt x="240" y="21"/>
                  </a:cubicBezTo>
                  <a:cubicBezTo>
                    <a:pt x="238" y="23"/>
                    <a:pt x="234" y="23"/>
                    <a:pt x="233" y="22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6" y="32"/>
                    <a:pt x="245" y="33"/>
                    <a:pt x="252" y="36"/>
                  </a:cubicBezTo>
                  <a:cubicBezTo>
                    <a:pt x="258" y="37"/>
                    <a:pt x="256" y="44"/>
                    <a:pt x="258" y="50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79" y="58"/>
                    <a:pt x="283" y="57"/>
                    <a:pt x="288" y="68"/>
                  </a:cubicBezTo>
                  <a:cubicBezTo>
                    <a:pt x="289" y="70"/>
                    <a:pt x="293" y="70"/>
                    <a:pt x="295" y="70"/>
                  </a:cubicBezTo>
                  <a:cubicBezTo>
                    <a:pt x="298" y="83"/>
                    <a:pt x="316" y="81"/>
                    <a:pt x="328" y="84"/>
                  </a:cubicBezTo>
                  <a:cubicBezTo>
                    <a:pt x="340" y="84"/>
                    <a:pt x="340" y="84"/>
                    <a:pt x="340" y="84"/>
                  </a:cubicBezTo>
                  <a:cubicBezTo>
                    <a:pt x="343" y="85"/>
                    <a:pt x="350" y="89"/>
                    <a:pt x="354" y="89"/>
                  </a:cubicBezTo>
                  <a:cubicBezTo>
                    <a:pt x="354" y="89"/>
                    <a:pt x="354" y="89"/>
                    <a:pt x="354" y="89"/>
                  </a:cubicBezTo>
                  <a:cubicBezTo>
                    <a:pt x="355" y="89"/>
                    <a:pt x="356" y="89"/>
                    <a:pt x="357" y="89"/>
                  </a:cubicBezTo>
                  <a:cubicBezTo>
                    <a:pt x="364" y="89"/>
                    <a:pt x="373" y="104"/>
                    <a:pt x="381" y="106"/>
                  </a:cubicBezTo>
                  <a:cubicBezTo>
                    <a:pt x="381" y="111"/>
                    <a:pt x="386" y="125"/>
                    <a:pt x="389" y="130"/>
                  </a:cubicBezTo>
                  <a:cubicBezTo>
                    <a:pt x="391" y="134"/>
                    <a:pt x="397" y="134"/>
                    <a:pt x="397" y="139"/>
                  </a:cubicBezTo>
                  <a:cubicBezTo>
                    <a:pt x="390" y="148"/>
                    <a:pt x="377" y="152"/>
                    <a:pt x="377" y="165"/>
                  </a:cubicBezTo>
                  <a:cubicBezTo>
                    <a:pt x="377" y="170"/>
                    <a:pt x="381" y="169"/>
                    <a:pt x="383" y="170"/>
                  </a:cubicBezTo>
                  <a:cubicBezTo>
                    <a:pt x="387" y="172"/>
                    <a:pt x="390" y="176"/>
                    <a:pt x="390" y="180"/>
                  </a:cubicBezTo>
                  <a:cubicBezTo>
                    <a:pt x="401" y="180"/>
                    <a:pt x="401" y="180"/>
                    <a:pt x="401" y="180"/>
                  </a:cubicBezTo>
                  <a:cubicBezTo>
                    <a:pt x="401" y="182"/>
                    <a:pt x="402" y="185"/>
                    <a:pt x="403" y="185"/>
                  </a:cubicBezTo>
                  <a:cubicBezTo>
                    <a:pt x="405" y="185"/>
                    <a:pt x="407" y="182"/>
                    <a:pt x="408" y="180"/>
                  </a:cubicBezTo>
                  <a:cubicBezTo>
                    <a:pt x="413" y="173"/>
                    <a:pt x="418" y="164"/>
                    <a:pt x="425" y="164"/>
                  </a:cubicBezTo>
                  <a:cubicBezTo>
                    <a:pt x="433" y="164"/>
                    <a:pt x="449" y="172"/>
                    <a:pt x="454" y="175"/>
                  </a:cubicBezTo>
                  <a:cubicBezTo>
                    <a:pt x="458" y="178"/>
                    <a:pt x="462" y="177"/>
                    <a:pt x="463" y="180"/>
                  </a:cubicBezTo>
                  <a:cubicBezTo>
                    <a:pt x="464" y="184"/>
                    <a:pt x="464" y="187"/>
                    <a:pt x="464" y="191"/>
                  </a:cubicBezTo>
                  <a:cubicBezTo>
                    <a:pt x="467" y="191"/>
                    <a:pt x="467" y="191"/>
                    <a:pt x="467" y="191"/>
                  </a:cubicBezTo>
                  <a:cubicBezTo>
                    <a:pt x="471" y="190"/>
                    <a:pt x="472" y="186"/>
                    <a:pt x="476" y="186"/>
                  </a:cubicBezTo>
                  <a:cubicBezTo>
                    <a:pt x="486" y="186"/>
                    <a:pt x="487" y="194"/>
                    <a:pt x="496" y="194"/>
                  </a:cubicBezTo>
                  <a:cubicBezTo>
                    <a:pt x="513" y="191"/>
                    <a:pt x="513" y="191"/>
                    <a:pt x="513" y="191"/>
                  </a:cubicBezTo>
                  <a:cubicBezTo>
                    <a:pt x="521" y="193"/>
                    <a:pt x="529" y="196"/>
                    <a:pt x="534" y="198"/>
                  </a:cubicBezTo>
                  <a:cubicBezTo>
                    <a:pt x="538" y="205"/>
                    <a:pt x="551" y="217"/>
                    <a:pt x="558" y="220"/>
                  </a:cubicBezTo>
                  <a:cubicBezTo>
                    <a:pt x="565" y="221"/>
                    <a:pt x="569" y="219"/>
                    <a:pt x="575" y="220"/>
                  </a:cubicBezTo>
                  <a:cubicBezTo>
                    <a:pt x="584" y="223"/>
                    <a:pt x="586" y="232"/>
                    <a:pt x="586" y="242"/>
                  </a:cubicBezTo>
                  <a:cubicBezTo>
                    <a:pt x="586" y="274"/>
                    <a:pt x="568" y="283"/>
                    <a:pt x="556" y="301"/>
                  </a:cubicBezTo>
                  <a:cubicBezTo>
                    <a:pt x="553" y="305"/>
                    <a:pt x="551" y="306"/>
                    <a:pt x="549" y="310"/>
                  </a:cubicBezTo>
                  <a:cubicBezTo>
                    <a:pt x="544" y="317"/>
                    <a:pt x="540" y="317"/>
                    <a:pt x="535" y="322"/>
                  </a:cubicBezTo>
                  <a:cubicBezTo>
                    <a:pt x="529" y="328"/>
                    <a:pt x="535" y="343"/>
                    <a:pt x="535" y="353"/>
                  </a:cubicBezTo>
                  <a:cubicBezTo>
                    <a:pt x="535" y="361"/>
                    <a:pt x="532" y="369"/>
                    <a:pt x="532" y="374"/>
                  </a:cubicBezTo>
                  <a:cubicBezTo>
                    <a:pt x="532" y="377"/>
                    <a:pt x="530" y="378"/>
                    <a:pt x="530" y="380"/>
                  </a:cubicBezTo>
                  <a:cubicBezTo>
                    <a:pt x="528" y="382"/>
                    <a:pt x="524" y="386"/>
                    <a:pt x="524" y="390"/>
                  </a:cubicBezTo>
                  <a:cubicBezTo>
                    <a:pt x="524" y="394"/>
                    <a:pt x="523" y="403"/>
                    <a:pt x="522" y="405"/>
                  </a:cubicBezTo>
                  <a:cubicBezTo>
                    <a:pt x="515" y="415"/>
                    <a:pt x="513" y="419"/>
                    <a:pt x="506" y="428"/>
                  </a:cubicBezTo>
                  <a:cubicBezTo>
                    <a:pt x="505" y="431"/>
                    <a:pt x="505" y="436"/>
                    <a:pt x="504" y="438"/>
                  </a:cubicBezTo>
                  <a:cubicBezTo>
                    <a:pt x="502" y="443"/>
                    <a:pt x="492" y="449"/>
                    <a:pt x="485" y="449"/>
                  </a:cubicBezTo>
                  <a:cubicBezTo>
                    <a:pt x="476" y="449"/>
                    <a:pt x="470" y="449"/>
                    <a:pt x="463" y="452"/>
                  </a:cubicBezTo>
                  <a:cubicBezTo>
                    <a:pt x="461" y="453"/>
                    <a:pt x="460" y="455"/>
                    <a:pt x="459" y="457"/>
                  </a:cubicBezTo>
                  <a:cubicBezTo>
                    <a:pt x="448" y="467"/>
                    <a:pt x="437" y="461"/>
                    <a:pt x="429" y="474"/>
                  </a:cubicBezTo>
                  <a:cubicBezTo>
                    <a:pt x="426" y="479"/>
                    <a:pt x="420" y="479"/>
                    <a:pt x="416" y="483"/>
                  </a:cubicBezTo>
                  <a:cubicBezTo>
                    <a:pt x="411" y="489"/>
                    <a:pt x="412" y="495"/>
                    <a:pt x="412" y="503"/>
                  </a:cubicBezTo>
                  <a:cubicBezTo>
                    <a:pt x="412" y="524"/>
                    <a:pt x="412" y="524"/>
                    <a:pt x="412" y="524"/>
                  </a:cubicBezTo>
                  <a:cubicBezTo>
                    <a:pt x="403" y="528"/>
                    <a:pt x="398" y="536"/>
                    <a:pt x="394" y="545"/>
                  </a:cubicBezTo>
                  <a:cubicBezTo>
                    <a:pt x="394" y="545"/>
                    <a:pt x="394" y="545"/>
                    <a:pt x="394" y="545"/>
                  </a:cubicBezTo>
                  <a:cubicBezTo>
                    <a:pt x="391" y="550"/>
                    <a:pt x="391" y="553"/>
                    <a:pt x="388" y="559"/>
                  </a:cubicBezTo>
                  <a:cubicBezTo>
                    <a:pt x="380" y="571"/>
                    <a:pt x="371" y="572"/>
                    <a:pt x="364" y="584"/>
                  </a:cubicBezTo>
                  <a:cubicBezTo>
                    <a:pt x="355" y="597"/>
                    <a:pt x="351" y="619"/>
                    <a:pt x="331" y="619"/>
                  </a:cubicBezTo>
                  <a:cubicBezTo>
                    <a:pt x="324" y="619"/>
                    <a:pt x="314" y="614"/>
                    <a:pt x="311" y="614"/>
                  </a:cubicBezTo>
                  <a:cubicBezTo>
                    <a:pt x="305" y="614"/>
                    <a:pt x="299" y="609"/>
                    <a:pt x="293" y="609"/>
                  </a:cubicBezTo>
                  <a:cubicBezTo>
                    <a:pt x="291" y="609"/>
                    <a:pt x="289" y="610"/>
                    <a:pt x="289" y="611"/>
                  </a:cubicBezTo>
                  <a:cubicBezTo>
                    <a:pt x="289" y="615"/>
                    <a:pt x="296" y="617"/>
                    <a:pt x="297" y="619"/>
                  </a:cubicBezTo>
                  <a:cubicBezTo>
                    <a:pt x="300" y="622"/>
                    <a:pt x="300" y="627"/>
                    <a:pt x="302" y="632"/>
                  </a:cubicBezTo>
                  <a:cubicBezTo>
                    <a:pt x="304" y="637"/>
                    <a:pt x="311" y="637"/>
                    <a:pt x="311" y="642"/>
                  </a:cubicBezTo>
                  <a:cubicBezTo>
                    <a:pt x="311" y="647"/>
                    <a:pt x="311" y="650"/>
                    <a:pt x="308" y="654"/>
                  </a:cubicBezTo>
                  <a:cubicBezTo>
                    <a:pt x="304" y="660"/>
                    <a:pt x="301" y="663"/>
                    <a:pt x="297" y="667"/>
                  </a:cubicBezTo>
                  <a:cubicBezTo>
                    <a:pt x="289" y="675"/>
                    <a:pt x="280" y="673"/>
                    <a:pt x="270" y="676"/>
                  </a:cubicBezTo>
                  <a:cubicBezTo>
                    <a:pt x="263" y="678"/>
                    <a:pt x="248" y="673"/>
                    <a:pt x="244" y="677"/>
                  </a:cubicBezTo>
                  <a:cubicBezTo>
                    <a:pt x="238" y="683"/>
                    <a:pt x="243" y="696"/>
                    <a:pt x="240" y="703"/>
                  </a:cubicBezTo>
                  <a:cubicBezTo>
                    <a:pt x="240" y="702"/>
                    <a:pt x="240" y="702"/>
                    <a:pt x="240" y="702"/>
                  </a:cubicBezTo>
                  <a:cubicBezTo>
                    <a:pt x="240" y="703"/>
                    <a:pt x="240" y="706"/>
                    <a:pt x="240" y="707"/>
                  </a:cubicBezTo>
                  <a:cubicBezTo>
                    <a:pt x="240" y="709"/>
                    <a:pt x="233" y="712"/>
                    <a:pt x="229" y="712"/>
                  </a:cubicBezTo>
                  <a:cubicBezTo>
                    <a:pt x="220" y="712"/>
                    <a:pt x="218" y="706"/>
                    <a:pt x="210" y="706"/>
                  </a:cubicBezTo>
                  <a:cubicBezTo>
                    <a:pt x="207" y="706"/>
                    <a:pt x="205" y="709"/>
                    <a:pt x="205" y="711"/>
                  </a:cubicBezTo>
                  <a:cubicBezTo>
                    <a:pt x="205" y="717"/>
                    <a:pt x="211" y="729"/>
                    <a:pt x="214" y="729"/>
                  </a:cubicBezTo>
                  <a:cubicBezTo>
                    <a:pt x="217" y="729"/>
                    <a:pt x="219" y="726"/>
                    <a:pt x="221" y="726"/>
                  </a:cubicBezTo>
                  <a:cubicBezTo>
                    <a:pt x="222" y="728"/>
                    <a:pt x="225" y="728"/>
                    <a:pt x="225" y="730"/>
                  </a:cubicBezTo>
                  <a:cubicBezTo>
                    <a:pt x="225" y="733"/>
                    <a:pt x="221" y="736"/>
                    <a:pt x="220" y="736"/>
                  </a:cubicBezTo>
                  <a:cubicBezTo>
                    <a:pt x="215" y="736"/>
                    <a:pt x="213" y="732"/>
                    <a:pt x="209" y="732"/>
                  </a:cubicBezTo>
                  <a:cubicBezTo>
                    <a:pt x="209" y="737"/>
                    <a:pt x="211" y="738"/>
                    <a:pt x="214" y="739"/>
                  </a:cubicBezTo>
                  <a:cubicBezTo>
                    <a:pt x="206" y="747"/>
                    <a:pt x="206" y="755"/>
                    <a:pt x="203" y="766"/>
                  </a:cubicBezTo>
                  <a:cubicBezTo>
                    <a:pt x="202" y="770"/>
                    <a:pt x="194" y="771"/>
                    <a:pt x="191" y="771"/>
                  </a:cubicBezTo>
                  <a:cubicBezTo>
                    <a:pt x="184" y="773"/>
                    <a:pt x="178" y="779"/>
                    <a:pt x="178" y="787"/>
                  </a:cubicBezTo>
                  <a:cubicBezTo>
                    <a:pt x="178" y="804"/>
                    <a:pt x="198" y="798"/>
                    <a:pt x="198" y="811"/>
                  </a:cubicBezTo>
                  <a:cubicBezTo>
                    <a:pt x="198" y="824"/>
                    <a:pt x="187" y="825"/>
                    <a:pt x="181" y="831"/>
                  </a:cubicBezTo>
                  <a:cubicBezTo>
                    <a:pt x="177" y="835"/>
                    <a:pt x="178" y="841"/>
                    <a:pt x="176" y="846"/>
                  </a:cubicBezTo>
                  <a:cubicBezTo>
                    <a:pt x="173" y="852"/>
                    <a:pt x="166" y="850"/>
                    <a:pt x="162" y="854"/>
                  </a:cubicBezTo>
                  <a:cubicBezTo>
                    <a:pt x="156" y="859"/>
                    <a:pt x="154" y="865"/>
                    <a:pt x="154" y="874"/>
                  </a:cubicBezTo>
                  <a:cubicBezTo>
                    <a:pt x="154" y="878"/>
                    <a:pt x="158" y="883"/>
                    <a:pt x="161" y="884"/>
                  </a:cubicBezTo>
                  <a:cubicBezTo>
                    <a:pt x="169" y="888"/>
                    <a:pt x="168" y="908"/>
                    <a:pt x="174" y="914"/>
                  </a:cubicBezTo>
                  <a:cubicBezTo>
                    <a:pt x="184" y="924"/>
                    <a:pt x="196" y="928"/>
                    <a:pt x="207" y="934"/>
                  </a:cubicBezTo>
                  <a:cubicBezTo>
                    <a:pt x="206" y="936"/>
                    <a:pt x="203" y="935"/>
                    <a:pt x="200" y="935"/>
                  </a:cubicBezTo>
                  <a:cubicBezTo>
                    <a:pt x="194" y="935"/>
                    <a:pt x="183" y="943"/>
                    <a:pt x="179" y="943"/>
                  </a:cubicBezTo>
                  <a:cubicBezTo>
                    <a:pt x="176" y="943"/>
                    <a:pt x="176" y="943"/>
                    <a:pt x="174" y="943"/>
                  </a:cubicBezTo>
                  <a:cubicBezTo>
                    <a:pt x="173" y="943"/>
                    <a:pt x="171" y="945"/>
                    <a:pt x="169" y="945"/>
                  </a:cubicBezTo>
                  <a:cubicBezTo>
                    <a:pt x="165" y="945"/>
                    <a:pt x="162" y="945"/>
                    <a:pt x="157" y="945"/>
                  </a:cubicBezTo>
                  <a:cubicBezTo>
                    <a:pt x="147" y="945"/>
                    <a:pt x="151" y="933"/>
                    <a:pt x="143" y="931"/>
                  </a:cubicBezTo>
                  <a:cubicBezTo>
                    <a:pt x="137" y="929"/>
                    <a:pt x="127" y="929"/>
                    <a:pt x="127" y="921"/>
                  </a:cubicBezTo>
                  <a:cubicBezTo>
                    <a:pt x="124" y="921"/>
                    <a:pt x="122" y="921"/>
                    <a:pt x="119" y="921"/>
                  </a:cubicBezTo>
                  <a:cubicBezTo>
                    <a:pt x="115" y="921"/>
                    <a:pt x="114" y="917"/>
                    <a:pt x="114" y="915"/>
                  </a:cubicBezTo>
                  <a:cubicBezTo>
                    <a:pt x="102" y="915"/>
                    <a:pt x="98" y="909"/>
                    <a:pt x="92" y="903"/>
                  </a:cubicBezTo>
                  <a:cubicBezTo>
                    <a:pt x="91" y="902"/>
                    <a:pt x="88" y="900"/>
                    <a:pt x="88" y="899"/>
                  </a:cubicBezTo>
                  <a:cubicBezTo>
                    <a:pt x="88" y="895"/>
                    <a:pt x="96" y="895"/>
                    <a:pt x="97" y="891"/>
                  </a:cubicBezTo>
                  <a:cubicBezTo>
                    <a:pt x="95" y="891"/>
                    <a:pt x="94" y="890"/>
                    <a:pt x="93" y="889"/>
                  </a:cubicBezTo>
                  <a:cubicBezTo>
                    <a:pt x="94" y="887"/>
                    <a:pt x="96" y="884"/>
                    <a:pt x="96" y="882"/>
                  </a:cubicBezTo>
                  <a:cubicBezTo>
                    <a:pt x="96" y="871"/>
                    <a:pt x="84" y="873"/>
                    <a:pt x="84" y="863"/>
                  </a:cubicBezTo>
                  <a:cubicBezTo>
                    <a:pt x="84" y="860"/>
                    <a:pt x="84" y="859"/>
                    <a:pt x="84" y="857"/>
                  </a:cubicBezTo>
                  <a:cubicBezTo>
                    <a:pt x="84" y="848"/>
                    <a:pt x="78" y="832"/>
                    <a:pt x="78" y="825"/>
                  </a:cubicBezTo>
                  <a:cubicBezTo>
                    <a:pt x="78" y="817"/>
                    <a:pt x="88" y="814"/>
                    <a:pt x="88" y="807"/>
                  </a:cubicBezTo>
                  <a:cubicBezTo>
                    <a:pt x="88" y="803"/>
                    <a:pt x="83" y="796"/>
                    <a:pt x="82" y="791"/>
                  </a:cubicBezTo>
                  <a:cubicBezTo>
                    <a:pt x="82" y="787"/>
                    <a:pt x="82" y="787"/>
                    <a:pt x="82" y="787"/>
                  </a:cubicBezTo>
                  <a:cubicBezTo>
                    <a:pt x="82" y="787"/>
                    <a:pt x="82" y="787"/>
                    <a:pt x="82" y="787"/>
                  </a:cubicBezTo>
                  <a:cubicBezTo>
                    <a:pt x="82" y="784"/>
                    <a:pt x="84" y="782"/>
                    <a:pt x="86" y="782"/>
                  </a:cubicBezTo>
                  <a:cubicBezTo>
                    <a:pt x="94" y="782"/>
                    <a:pt x="91" y="790"/>
                    <a:pt x="98" y="790"/>
                  </a:cubicBezTo>
                  <a:cubicBezTo>
                    <a:pt x="112" y="725"/>
                    <a:pt x="112" y="725"/>
                    <a:pt x="112" y="725"/>
                  </a:cubicBezTo>
                  <a:cubicBezTo>
                    <a:pt x="112" y="718"/>
                    <a:pt x="112" y="718"/>
                    <a:pt x="112" y="718"/>
                  </a:cubicBezTo>
                  <a:cubicBezTo>
                    <a:pt x="111" y="718"/>
                    <a:pt x="109" y="717"/>
                    <a:pt x="108" y="718"/>
                  </a:cubicBezTo>
                  <a:cubicBezTo>
                    <a:pt x="105" y="719"/>
                    <a:pt x="105" y="723"/>
                    <a:pt x="102" y="723"/>
                  </a:cubicBezTo>
                  <a:cubicBezTo>
                    <a:pt x="98" y="723"/>
                    <a:pt x="95" y="713"/>
                    <a:pt x="95" y="708"/>
                  </a:cubicBezTo>
                  <a:cubicBezTo>
                    <a:pt x="95" y="699"/>
                    <a:pt x="98" y="696"/>
                    <a:pt x="100" y="688"/>
                  </a:cubicBezTo>
                  <a:cubicBezTo>
                    <a:pt x="103" y="688"/>
                    <a:pt x="104" y="687"/>
                    <a:pt x="104" y="685"/>
                  </a:cubicBezTo>
                  <a:cubicBezTo>
                    <a:pt x="104" y="683"/>
                    <a:pt x="102" y="680"/>
                    <a:pt x="102" y="680"/>
                  </a:cubicBezTo>
                  <a:cubicBezTo>
                    <a:pt x="100" y="680"/>
                    <a:pt x="99" y="668"/>
                    <a:pt x="99" y="665"/>
                  </a:cubicBezTo>
                  <a:cubicBezTo>
                    <a:pt x="99" y="655"/>
                    <a:pt x="106" y="645"/>
                    <a:pt x="109" y="639"/>
                  </a:cubicBezTo>
                  <a:cubicBezTo>
                    <a:pt x="111" y="635"/>
                    <a:pt x="112" y="629"/>
                    <a:pt x="114" y="626"/>
                  </a:cubicBezTo>
                  <a:cubicBezTo>
                    <a:pt x="116" y="624"/>
                    <a:pt x="118" y="625"/>
                    <a:pt x="118" y="623"/>
                  </a:cubicBezTo>
                  <a:cubicBezTo>
                    <a:pt x="121" y="613"/>
                    <a:pt x="121" y="605"/>
                    <a:pt x="124" y="595"/>
                  </a:cubicBezTo>
                  <a:cubicBezTo>
                    <a:pt x="124" y="562"/>
                    <a:pt x="124" y="562"/>
                    <a:pt x="124" y="562"/>
                  </a:cubicBezTo>
                  <a:cubicBezTo>
                    <a:pt x="121" y="554"/>
                    <a:pt x="126" y="548"/>
                    <a:pt x="126" y="541"/>
                  </a:cubicBezTo>
                  <a:cubicBezTo>
                    <a:pt x="126" y="524"/>
                    <a:pt x="136" y="513"/>
                    <a:pt x="136" y="498"/>
                  </a:cubicBezTo>
                  <a:cubicBezTo>
                    <a:pt x="136" y="497"/>
                    <a:pt x="136" y="495"/>
                    <a:pt x="136" y="494"/>
                  </a:cubicBezTo>
                  <a:cubicBezTo>
                    <a:pt x="136" y="491"/>
                    <a:pt x="138" y="483"/>
                    <a:pt x="139" y="478"/>
                  </a:cubicBezTo>
                  <a:cubicBezTo>
                    <a:pt x="139" y="465"/>
                    <a:pt x="139" y="465"/>
                    <a:pt x="139" y="459"/>
                  </a:cubicBezTo>
                  <a:cubicBezTo>
                    <a:pt x="139" y="453"/>
                    <a:pt x="143" y="441"/>
                    <a:pt x="143" y="434"/>
                  </a:cubicBezTo>
                  <a:cubicBezTo>
                    <a:pt x="143" y="429"/>
                    <a:pt x="141" y="403"/>
                    <a:pt x="140" y="399"/>
                  </a:cubicBezTo>
                  <a:cubicBezTo>
                    <a:pt x="136" y="388"/>
                    <a:pt x="128" y="381"/>
                    <a:pt x="121" y="377"/>
                  </a:cubicBezTo>
                  <a:cubicBezTo>
                    <a:pt x="114" y="374"/>
                    <a:pt x="109" y="375"/>
                    <a:pt x="104" y="370"/>
                  </a:cubicBezTo>
                  <a:cubicBezTo>
                    <a:pt x="99" y="365"/>
                    <a:pt x="96" y="363"/>
                    <a:pt x="90" y="362"/>
                  </a:cubicBezTo>
                  <a:cubicBezTo>
                    <a:pt x="78" y="358"/>
                    <a:pt x="72" y="351"/>
                    <a:pt x="64" y="343"/>
                  </a:cubicBezTo>
                  <a:cubicBezTo>
                    <a:pt x="60" y="340"/>
                    <a:pt x="62" y="335"/>
                    <a:pt x="62" y="330"/>
                  </a:cubicBezTo>
                  <a:cubicBezTo>
                    <a:pt x="62" y="323"/>
                    <a:pt x="55" y="319"/>
                    <a:pt x="53" y="313"/>
                  </a:cubicBezTo>
                  <a:cubicBezTo>
                    <a:pt x="50" y="302"/>
                    <a:pt x="41" y="294"/>
                    <a:pt x="38" y="285"/>
                  </a:cubicBezTo>
                  <a:cubicBezTo>
                    <a:pt x="35" y="275"/>
                    <a:pt x="32" y="269"/>
                    <a:pt x="28" y="261"/>
                  </a:cubicBezTo>
                  <a:cubicBezTo>
                    <a:pt x="27" y="258"/>
                    <a:pt x="24" y="259"/>
                    <a:pt x="23" y="257"/>
                  </a:cubicBezTo>
                  <a:cubicBezTo>
                    <a:pt x="20" y="254"/>
                    <a:pt x="19" y="248"/>
                    <a:pt x="17" y="245"/>
                  </a:cubicBezTo>
                  <a:cubicBezTo>
                    <a:pt x="16" y="242"/>
                    <a:pt x="12" y="243"/>
                    <a:pt x="11" y="242"/>
                  </a:cubicBezTo>
                  <a:cubicBezTo>
                    <a:pt x="6" y="237"/>
                    <a:pt x="0" y="228"/>
                    <a:pt x="0" y="220"/>
                  </a:cubicBezTo>
                  <a:cubicBezTo>
                    <a:pt x="0" y="215"/>
                    <a:pt x="3" y="209"/>
                    <a:pt x="5" y="207"/>
                  </a:cubicBezTo>
                  <a:cubicBezTo>
                    <a:pt x="8" y="200"/>
                    <a:pt x="16" y="198"/>
                    <a:pt x="18" y="191"/>
                  </a:cubicBezTo>
                  <a:cubicBezTo>
                    <a:pt x="14" y="189"/>
                    <a:pt x="15" y="191"/>
                    <a:pt x="12" y="191"/>
                  </a:cubicBezTo>
                  <a:cubicBezTo>
                    <a:pt x="5" y="191"/>
                    <a:pt x="5" y="182"/>
                    <a:pt x="5" y="176"/>
                  </a:cubicBezTo>
                  <a:cubicBezTo>
                    <a:pt x="5" y="166"/>
                    <a:pt x="16" y="168"/>
                    <a:pt x="14" y="148"/>
                  </a:cubicBezTo>
                  <a:cubicBezTo>
                    <a:pt x="26" y="148"/>
                    <a:pt x="29" y="136"/>
                    <a:pt x="32" y="129"/>
                  </a:cubicBezTo>
                  <a:cubicBezTo>
                    <a:pt x="37" y="119"/>
                    <a:pt x="49" y="123"/>
                    <a:pt x="51" y="111"/>
                  </a:cubicBezTo>
                  <a:cubicBezTo>
                    <a:pt x="49" y="110"/>
                    <a:pt x="47" y="107"/>
                    <a:pt x="47" y="106"/>
                  </a:cubicBezTo>
                  <a:cubicBezTo>
                    <a:pt x="49" y="103"/>
                    <a:pt x="49" y="103"/>
                    <a:pt x="49" y="10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8" name="íṧlïďè"/>
            <p:cNvSpPr/>
            <p:nvPr/>
          </p:nvSpPr>
          <p:spPr bwMode="auto">
            <a:xfrm>
              <a:off x="4262845" y="3362165"/>
              <a:ext cx="15877" cy="17862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0" y="9"/>
                </a:cxn>
                <a:cxn ang="0">
                  <a:pos x="4" y="9"/>
                </a:cxn>
                <a:cxn ang="0">
                  <a:pos x="9" y="4"/>
                </a:cxn>
              </a:cxnLst>
              <a:rect l="0" t="0" r="r" b="b"/>
              <a:pathLst>
                <a:path w="9" h="11">
                  <a:moveTo>
                    <a:pt x="9" y="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2" y="0"/>
                    <a:pt x="0" y="5"/>
                    <a:pt x="0" y="9"/>
                  </a:cubicBezTo>
                  <a:cubicBezTo>
                    <a:pt x="0" y="11"/>
                    <a:pt x="2" y="9"/>
                    <a:pt x="4" y="9"/>
                  </a:cubicBezTo>
                  <a:cubicBezTo>
                    <a:pt x="6" y="9"/>
                    <a:pt x="8" y="5"/>
                    <a:pt x="9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9" name="ïṥľïḋè"/>
            <p:cNvSpPr/>
            <p:nvPr/>
          </p:nvSpPr>
          <p:spPr bwMode="auto">
            <a:xfrm>
              <a:off x="5050749" y="1923350"/>
              <a:ext cx="212357" cy="97245"/>
            </a:xfrm>
            <a:custGeom>
              <a:avLst/>
              <a:gdLst/>
              <a:ahLst/>
              <a:cxnLst>
                <a:cxn ang="0">
                  <a:pos x="127" y="31"/>
                </a:cxn>
                <a:cxn ang="0">
                  <a:pos x="108" y="47"/>
                </a:cxn>
                <a:cxn ang="0">
                  <a:pos x="74" y="58"/>
                </a:cxn>
                <a:cxn ang="0">
                  <a:pos x="34" y="50"/>
                </a:cxn>
                <a:cxn ang="0">
                  <a:pos x="14" y="42"/>
                </a:cxn>
                <a:cxn ang="0">
                  <a:pos x="18" y="40"/>
                </a:cxn>
                <a:cxn ang="0">
                  <a:pos x="21" y="27"/>
                </a:cxn>
                <a:cxn ang="0">
                  <a:pos x="2" y="25"/>
                </a:cxn>
                <a:cxn ang="0">
                  <a:pos x="25" y="21"/>
                </a:cxn>
                <a:cxn ang="0">
                  <a:pos x="23" y="18"/>
                </a:cxn>
                <a:cxn ang="0">
                  <a:pos x="0" y="8"/>
                </a:cxn>
                <a:cxn ang="0">
                  <a:pos x="9" y="9"/>
                </a:cxn>
                <a:cxn ang="0">
                  <a:pos x="9" y="5"/>
                </a:cxn>
                <a:cxn ang="0">
                  <a:pos x="17" y="0"/>
                </a:cxn>
                <a:cxn ang="0">
                  <a:pos x="21" y="0"/>
                </a:cxn>
                <a:cxn ang="0">
                  <a:pos x="23" y="7"/>
                </a:cxn>
                <a:cxn ang="0">
                  <a:pos x="30" y="16"/>
                </a:cxn>
                <a:cxn ang="0">
                  <a:pos x="38" y="13"/>
                </a:cxn>
                <a:cxn ang="0">
                  <a:pos x="38" y="8"/>
                </a:cxn>
                <a:cxn ang="0">
                  <a:pos x="44" y="12"/>
                </a:cxn>
                <a:cxn ang="0">
                  <a:pos x="54" y="9"/>
                </a:cxn>
                <a:cxn ang="0">
                  <a:pos x="60" y="12"/>
                </a:cxn>
                <a:cxn ang="0">
                  <a:pos x="60" y="8"/>
                </a:cxn>
                <a:cxn ang="0">
                  <a:pos x="74" y="9"/>
                </a:cxn>
                <a:cxn ang="0">
                  <a:pos x="89" y="8"/>
                </a:cxn>
                <a:cxn ang="0">
                  <a:pos x="91" y="1"/>
                </a:cxn>
                <a:cxn ang="0">
                  <a:pos x="96" y="1"/>
                </a:cxn>
                <a:cxn ang="0">
                  <a:pos x="104" y="7"/>
                </a:cxn>
                <a:cxn ang="0">
                  <a:pos x="115" y="4"/>
                </a:cxn>
                <a:cxn ang="0">
                  <a:pos x="112" y="8"/>
                </a:cxn>
                <a:cxn ang="0">
                  <a:pos x="128" y="30"/>
                </a:cxn>
                <a:cxn ang="0">
                  <a:pos x="127" y="31"/>
                </a:cxn>
              </a:cxnLst>
              <a:rect l="0" t="0" r="r" b="b"/>
              <a:pathLst>
                <a:path w="128" h="58">
                  <a:moveTo>
                    <a:pt x="127" y="31"/>
                  </a:moveTo>
                  <a:cubicBezTo>
                    <a:pt x="124" y="38"/>
                    <a:pt x="113" y="45"/>
                    <a:pt x="108" y="47"/>
                  </a:cubicBezTo>
                  <a:cubicBezTo>
                    <a:pt x="97" y="51"/>
                    <a:pt x="89" y="58"/>
                    <a:pt x="74" y="58"/>
                  </a:cubicBezTo>
                  <a:cubicBezTo>
                    <a:pt x="57" y="58"/>
                    <a:pt x="46" y="54"/>
                    <a:pt x="34" y="50"/>
                  </a:cubicBezTo>
                  <a:cubicBezTo>
                    <a:pt x="28" y="49"/>
                    <a:pt x="24" y="42"/>
                    <a:pt x="14" y="42"/>
                  </a:cubicBezTo>
                  <a:cubicBezTo>
                    <a:pt x="16" y="41"/>
                    <a:pt x="17" y="40"/>
                    <a:pt x="18" y="40"/>
                  </a:cubicBezTo>
                  <a:cubicBezTo>
                    <a:pt x="18" y="34"/>
                    <a:pt x="20" y="32"/>
                    <a:pt x="21" y="27"/>
                  </a:cubicBezTo>
                  <a:cubicBezTo>
                    <a:pt x="14" y="25"/>
                    <a:pt x="6" y="30"/>
                    <a:pt x="2" y="25"/>
                  </a:cubicBezTo>
                  <a:cubicBezTo>
                    <a:pt x="8" y="25"/>
                    <a:pt x="20" y="23"/>
                    <a:pt x="25" y="21"/>
                  </a:cubicBezTo>
                  <a:cubicBezTo>
                    <a:pt x="23" y="20"/>
                    <a:pt x="23" y="19"/>
                    <a:pt x="23" y="18"/>
                  </a:cubicBezTo>
                  <a:cubicBezTo>
                    <a:pt x="18" y="18"/>
                    <a:pt x="1" y="13"/>
                    <a:pt x="0" y="8"/>
                  </a:cubicBezTo>
                  <a:cubicBezTo>
                    <a:pt x="4" y="7"/>
                    <a:pt x="7" y="8"/>
                    <a:pt x="9" y="9"/>
                  </a:cubicBezTo>
                  <a:cubicBezTo>
                    <a:pt x="9" y="8"/>
                    <a:pt x="9" y="7"/>
                    <a:pt x="9" y="5"/>
                  </a:cubicBezTo>
                  <a:cubicBezTo>
                    <a:pt x="13" y="5"/>
                    <a:pt x="14" y="0"/>
                    <a:pt x="17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1" y="3"/>
                    <a:pt x="23" y="4"/>
                    <a:pt x="23" y="7"/>
                  </a:cubicBezTo>
                  <a:cubicBezTo>
                    <a:pt x="23" y="10"/>
                    <a:pt x="27" y="16"/>
                    <a:pt x="30" y="16"/>
                  </a:cubicBezTo>
                  <a:cubicBezTo>
                    <a:pt x="33" y="16"/>
                    <a:pt x="36" y="14"/>
                    <a:pt x="38" y="13"/>
                  </a:cubicBezTo>
                  <a:cubicBezTo>
                    <a:pt x="37" y="10"/>
                    <a:pt x="37" y="9"/>
                    <a:pt x="38" y="8"/>
                  </a:cubicBezTo>
                  <a:cubicBezTo>
                    <a:pt x="40" y="9"/>
                    <a:pt x="41" y="12"/>
                    <a:pt x="44" y="12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8" y="10"/>
                    <a:pt x="59" y="11"/>
                    <a:pt x="60" y="12"/>
                  </a:cubicBezTo>
                  <a:cubicBezTo>
                    <a:pt x="60" y="11"/>
                    <a:pt x="60" y="9"/>
                    <a:pt x="60" y="8"/>
                  </a:cubicBezTo>
                  <a:cubicBezTo>
                    <a:pt x="67" y="8"/>
                    <a:pt x="70" y="9"/>
                    <a:pt x="74" y="9"/>
                  </a:cubicBezTo>
                  <a:cubicBezTo>
                    <a:pt x="80" y="9"/>
                    <a:pt x="85" y="4"/>
                    <a:pt x="89" y="8"/>
                  </a:cubicBezTo>
                  <a:cubicBezTo>
                    <a:pt x="89" y="4"/>
                    <a:pt x="90" y="3"/>
                    <a:pt x="91" y="1"/>
                  </a:cubicBezTo>
                  <a:cubicBezTo>
                    <a:pt x="94" y="2"/>
                    <a:pt x="94" y="2"/>
                    <a:pt x="96" y="1"/>
                  </a:cubicBezTo>
                  <a:cubicBezTo>
                    <a:pt x="96" y="6"/>
                    <a:pt x="100" y="7"/>
                    <a:pt x="104" y="7"/>
                  </a:cubicBezTo>
                  <a:cubicBezTo>
                    <a:pt x="108" y="7"/>
                    <a:pt x="111" y="4"/>
                    <a:pt x="115" y="4"/>
                  </a:cubicBezTo>
                  <a:cubicBezTo>
                    <a:pt x="113" y="5"/>
                    <a:pt x="112" y="7"/>
                    <a:pt x="112" y="8"/>
                  </a:cubicBezTo>
                  <a:cubicBezTo>
                    <a:pt x="112" y="21"/>
                    <a:pt x="128" y="18"/>
                    <a:pt x="128" y="30"/>
                  </a:cubicBezTo>
                  <a:lnTo>
                    <a:pt x="127" y="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0" name="išḻîḍê"/>
            <p:cNvSpPr/>
            <p:nvPr/>
          </p:nvSpPr>
          <p:spPr bwMode="auto">
            <a:xfrm>
              <a:off x="3778592" y="3092263"/>
              <a:ext cx="218311" cy="75413"/>
            </a:xfrm>
            <a:custGeom>
              <a:avLst/>
              <a:gdLst/>
              <a:ahLst/>
              <a:cxnLst>
                <a:cxn ang="0">
                  <a:pos x="131" y="40"/>
                </a:cxn>
                <a:cxn ang="0">
                  <a:pos x="114" y="45"/>
                </a:cxn>
                <a:cxn ang="0">
                  <a:pos x="88" y="42"/>
                </a:cxn>
                <a:cxn ang="0">
                  <a:pos x="88" y="39"/>
                </a:cxn>
                <a:cxn ang="0">
                  <a:pos x="93" y="35"/>
                </a:cxn>
                <a:cxn ang="0">
                  <a:pos x="78" y="26"/>
                </a:cxn>
                <a:cxn ang="0">
                  <a:pos x="73" y="22"/>
                </a:cxn>
                <a:cxn ang="0">
                  <a:pos x="64" y="22"/>
                </a:cxn>
                <a:cxn ang="0">
                  <a:pos x="48" y="15"/>
                </a:cxn>
                <a:cxn ang="0">
                  <a:pos x="35" y="15"/>
                </a:cxn>
                <a:cxn ang="0">
                  <a:pos x="34" y="10"/>
                </a:cxn>
                <a:cxn ang="0">
                  <a:pos x="28" y="9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6" y="0"/>
                </a:cxn>
                <a:cxn ang="0">
                  <a:pos x="79" y="11"/>
                </a:cxn>
                <a:cxn ang="0">
                  <a:pos x="86" y="17"/>
                </a:cxn>
                <a:cxn ang="0">
                  <a:pos x="114" y="28"/>
                </a:cxn>
                <a:cxn ang="0">
                  <a:pos x="114" y="31"/>
                </a:cxn>
                <a:cxn ang="0">
                  <a:pos x="120" y="31"/>
                </a:cxn>
                <a:cxn ang="0">
                  <a:pos x="131" y="40"/>
                </a:cxn>
              </a:cxnLst>
              <a:rect l="0" t="0" r="r" b="b"/>
              <a:pathLst>
                <a:path w="131" h="45">
                  <a:moveTo>
                    <a:pt x="131" y="40"/>
                  </a:moveTo>
                  <a:cubicBezTo>
                    <a:pt x="127" y="45"/>
                    <a:pt x="119" y="45"/>
                    <a:pt x="114" y="45"/>
                  </a:cubicBezTo>
                  <a:cubicBezTo>
                    <a:pt x="104" y="45"/>
                    <a:pt x="97" y="42"/>
                    <a:pt x="88" y="42"/>
                  </a:cubicBezTo>
                  <a:cubicBezTo>
                    <a:pt x="88" y="41"/>
                    <a:pt x="88" y="40"/>
                    <a:pt x="88" y="39"/>
                  </a:cubicBezTo>
                  <a:cubicBezTo>
                    <a:pt x="90" y="39"/>
                    <a:pt x="92" y="38"/>
                    <a:pt x="93" y="35"/>
                  </a:cubicBezTo>
                  <a:cubicBezTo>
                    <a:pt x="86" y="32"/>
                    <a:pt x="79" y="33"/>
                    <a:pt x="78" y="26"/>
                  </a:cubicBezTo>
                  <a:cubicBezTo>
                    <a:pt x="74" y="26"/>
                    <a:pt x="75" y="23"/>
                    <a:pt x="73" y="22"/>
                  </a:cubicBezTo>
                  <a:cubicBezTo>
                    <a:pt x="69" y="20"/>
                    <a:pt x="67" y="22"/>
                    <a:pt x="64" y="22"/>
                  </a:cubicBezTo>
                  <a:cubicBezTo>
                    <a:pt x="57" y="22"/>
                    <a:pt x="54" y="15"/>
                    <a:pt x="48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3" y="13"/>
                    <a:pt x="33" y="12"/>
                    <a:pt x="34" y="10"/>
                  </a:cubicBezTo>
                  <a:cubicBezTo>
                    <a:pt x="33" y="9"/>
                    <a:pt x="30" y="9"/>
                    <a:pt x="28" y="9"/>
                  </a:cubicBezTo>
                  <a:cubicBezTo>
                    <a:pt x="20" y="9"/>
                    <a:pt x="8" y="15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8"/>
                    <a:pt x="16" y="0"/>
                    <a:pt x="36" y="0"/>
                  </a:cubicBezTo>
                  <a:cubicBezTo>
                    <a:pt x="55" y="0"/>
                    <a:pt x="64" y="11"/>
                    <a:pt x="79" y="11"/>
                  </a:cubicBezTo>
                  <a:cubicBezTo>
                    <a:pt x="82" y="11"/>
                    <a:pt x="86" y="16"/>
                    <a:pt x="86" y="17"/>
                  </a:cubicBezTo>
                  <a:cubicBezTo>
                    <a:pt x="93" y="23"/>
                    <a:pt x="104" y="28"/>
                    <a:pt x="114" y="28"/>
                  </a:cubicBezTo>
                  <a:cubicBezTo>
                    <a:pt x="114" y="28"/>
                    <a:pt x="113" y="30"/>
                    <a:pt x="114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5" y="32"/>
                    <a:pt x="127" y="39"/>
                    <a:pt x="131" y="4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1" name="íṣľïḑê"/>
            <p:cNvSpPr/>
            <p:nvPr/>
          </p:nvSpPr>
          <p:spPr bwMode="auto">
            <a:xfrm>
              <a:off x="3808362" y="3120047"/>
              <a:ext cx="11908" cy="1389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7"/>
                </a:cxn>
                <a:cxn ang="0">
                  <a:pos x="0" y="7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6" y="0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cubicBezTo>
                    <a:pt x="6" y="3"/>
                    <a:pt x="7" y="5"/>
                    <a:pt x="6" y="7"/>
                  </a:cubicBezTo>
                  <a:cubicBezTo>
                    <a:pt x="5" y="7"/>
                    <a:pt x="0" y="8"/>
                    <a:pt x="0" y="7"/>
                  </a:cubicBezTo>
                  <a:cubicBezTo>
                    <a:pt x="0" y="4"/>
                    <a:pt x="2" y="3"/>
                    <a:pt x="4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2" name="ïSḷíḑê"/>
            <p:cNvSpPr/>
            <p:nvPr/>
          </p:nvSpPr>
          <p:spPr bwMode="auto">
            <a:xfrm>
              <a:off x="3917517" y="3193476"/>
              <a:ext cx="35724" cy="17862"/>
            </a:xfrm>
            <a:custGeom>
              <a:avLst/>
              <a:gdLst/>
              <a:ahLst/>
              <a:cxnLst>
                <a:cxn ang="0">
                  <a:pos x="18" y="3"/>
                </a:cxn>
                <a:cxn ang="0">
                  <a:pos x="22" y="7"/>
                </a:cxn>
                <a:cxn ang="0">
                  <a:pos x="7" y="10"/>
                </a:cxn>
                <a:cxn ang="0">
                  <a:pos x="0" y="3"/>
                </a:cxn>
                <a:cxn ang="0">
                  <a:pos x="5" y="0"/>
                </a:cxn>
                <a:cxn ang="0">
                  <a:pos x="19" y="4"/>
                </a:cxn>
                <a:cxn ang="0">
                  <a:pos x="18" y="3"/>
                </a:cxn>
              </a:cxnLst>
              <a:rect l="0" t="0" r="r" b="b"/>
              <a:pathLst>
                <a:path w="22" h="10">
                  <a:moveTo>
                    <a:pt x="18" y="3"/>
                  </a:moveTo>
                  <a:cubicBezTo>
                    <a:pt x="21" y="4"/>
                    <a:pt x="22" y="5"/>
                    <a:pt x="22" y="7"/>
                  </a:cubicBezTo>
                  <a:cubicBezTo>
                    <a:pt x="17" y="8"/>
                    <a:pt x="13" y="10"/>
                    <a:pt x="7" y="10"/>
                  </a:cubicBezTo>
                  <a:cubicBezTo>
                    <a:pt x="4" y="10"/>
                    <a:pt x="0" y="7"/>
                    <a:pt x="0" y="3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10" y="0"/>
                    <a:pt x="16" y="3"/>
                    <a:pt x="19" y="4"/>
                  </a:cubicBezTo>
                  <a:lnTo>
                    <a:pt x="18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3" name="iSḷîďê"/>
            <p:cNvSpPr/>
            <p:nvPr/>
          </p:nvSpPr>
          <p:spPr bwMode="auto">
            <a:xfrm>
              <a:off x="4147736" y="3193476"/>
              <a:ext cx="29770" cy="11907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1" y="7"/>
                </a:cxn>
                <a:cxn ang="0">
                  <a:pos x="0" y="2"/>
                </a:cxn>
                <a:cxn ang="0">
                  <a:pos x="5" y="0"/>
                </a:cxn>
                <a:cxn ang="0">
                  <a:pos x="18" y="4"/>
                </a:cxn>
              </a:cxnLst>
              <a:rect l="0" t="0" r="r" b="b"/>
              <a:pathLst>
                <a:path w="18" h="7">
                  <a:moveTo>
                    <a:pt x="18" y="4"/>
                  </a:moveTo>
                  <a:cubicBezTo>
                    <a:pt x="17" y="7"/>
                    <a:pt x="14" y="7"/>
                    <a:pt x="11" y="7"/>
                  </a:cubicBezTo>
                  <a:cubicBezTo>
                    <a:pt x="6" y="7"/>
                    <a:pt x="0" y="7"/>
                    <a:pt x="0" y="2"/>
                  </a:cubicBezTo>
                  <a:cubicBezTo>
                    <a:pt x="0" y="0"/>
                    <a:pt x="4" y="0"/>
                    <a:pt x="5" y="0"/>
                  </a:cubicBezTo>
                  <a:cubicBezTo>
                    <a:pt x="6" y="0"/>
                    <a:pt x="17" y="2"/>
                    <a:pt x="18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4" name="îŝḷîdè"/>
            <p:cNvSpPr/>
            <p:nvPr/>
          </p:nvSpPr>
          <p:spPr bwMode="auto">
            <a:xfrm>
              <a:off x="3996903" y="3161723"/>
              <a:ext cx="125033" cy="49615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5" y="21"/>
                </a:cxn>
                <a:cxn ang="0">
                  <a:pos x="59" y="21"/>
                </a:cxn>
                <a:cxn ang="0">
                  <a:pos x="51" y="24"/>
                </a:cxn>
                <a:cxn ang="0">
                  <a:pos x="47" y="22"/>
                </a:cxn>
                <a:cxn ang="0">
                  <a:pos x="37" y="30"/>
                </a:cxn>
                <a:cxn ang="0">
                  <a:pos x="31" y="24"/>
                </a:cxn>
                <a:cxn ang="0">
                  <a:pos x="11" y="23"/>
                </a:cxn>
                <a:cxn ang="0">
                  <a:pos x="6" y="23"/>
                </a:cxn>
                <a:cxn ang="0">
                  <a:pos x="6" y="27"/>
                </a:cxn>
                <a:cxn ang="0">
                  <a:pos x="0" y="19"/>
                </a:cxn>
                <a:cxn ang="0">
                  <a:pos x="3" y="18"/>
                </a:cxn>
                <a:cxn ang="0">
                  <a:pos x="22" y="17"/>
                </a:cxn>
                <a:cxn ang="0">
                  <a:pos x="19" y="8"/>
                </a:cxn>
                <a:cxn ang="0">
                  <a:pos x="14" y="3"/>
                </a:cxn>
                <a:cxn ang="0">
                  <a:pos x="17" y="0"/>
                </a:cxn>
                <a:cxn ang="0">
                  <a:pos x="28" y="3"/>
                </a:cxn>
                <a:cxn ang="0">
                  <a:pos x="41" y="1"/>
                </a:cxn>
                <a:cxn ang="0">
                  <a:pos x="66" y="13"/>
                </a:cxn>
                <a:cxn ang="0">
                  <a:pos x="64" y="11"/>
                </a:cxn>
              </a:cxnLst>
              <a:rect l="0" t="0" r="r" b="b"/>
              <a:pathLst>
                <a:path w="75" h="30">
                  <a:moveTo>
                    <a:pt x="64" y="11"/>
                  </a:moveTo>
                  <a:cubicBezTo>
                    <a:pt x="68" y="15"/>
                    <a:pt x="72" y="16"/>
                    <a:pt x="75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4" y="24"/>
                    <a:pt x="51" y="24"/>
                  </a:cubicBezTo>
                  <a:cubicBezTo>
                    <a:pt x="49" y="24"/>
                    <a:pt x="49" y="22"/>
                    <a:pt x="47" y="22"/>
                  </a:cubicBezTo>
                  <a:cubicBezTo>
                    <a:pt x="41" y="22"/>
                    <a:pt x="41" y="30"/>
                    <a:pt x="37" y="30"/>
                  </a:cubicBezTo>
                  <a:cubicBezTo>
                    <a:pt x="33" y="30"/>
                    <a:pt x="34" y="26"/>
                    <a:pt x="31" y="24"/>
                  </a:cubicBezTo>
                  <a:cubicBezTo>
                    <a:pt x="27" y="22"/>
                    <a:pt x="17" y="23"/>
                    <a:pt x="11" y="23"/>
                  </a:cubicBezTo>
                  <a:cubicBezTo>
                    <a:pt x="8" y="23"/>
                    <a:pt x="8" y="24"/>
                    <a:pt x="6" y="23"/>
                  </a:cubicBezTo>
                  <a:cubicBezTo>
                    <a:pt x="6" y="24"/>
                    <a:pt x="6" y="25"/>
                    <a:pt x="6" y="27"/>
                  </a:cubicBezTo>
                  <a:cubicBezTo>
                    <a:pt x="3" y="26"/>
                    <a:pt x="0" y="22"/>
                    <a:pt x="0" y="19"/>
                  </a:cubicBezTo>
                  <a:cubicBezTo>
                    <a:pt x="1" y="19"/>
                    <a:pt x="2" y="18"/>
                    <a:pt x="3" y="18"/>
                  </a:cubicBezTo>
                  <a:cubicBezTo>
                    <a:pt x="13" y="18"/>
                    <a:pt x="17" y="20"/>
                    <a:pt x="22" y="17"/>
                  </a:cubicBezTo>
                  <a:cubicBezTo>
                    <a:pt x="20" y="15"/>
                    <a:pt x="19" y="12"/>
                    <a:pt x="19" y="8"/>
                  </a:cubicBezTo>
                  <a:cubicBezTo>
                    <a:pt x="17" y="8"/>
                    <a:pt x="14" y="6"/>
                    <a:pt x="14" y="3"/>
                  </a:cubicBezTo>
                  <a:cubicBezTo>
                    <a:pt x="14" y="2"/>
                    <a:pt x="16" y="0"/>
                    <a:pt x="17" y="0"/>
                  </a:cubicBezTo>
                  <a:cubicBezTo>
                    <a:pt x="21" y="0"/>
                    <a:pt x="24" y="3"/>
                    <a:pt x="28" y="3"/>
                  </a:cubicBezTo>
                  <a:cubicBezTo>
                    <a:pt x="34" y="3"/>
                    <a:pt x="36" y="1"/>
                    <a:pt x="41" y="1"/>
                  </a:cubicBezTo>
                  <a:cubicBezTo>
                    <a:pt x="55" y="1"/>
                    <a:pt x="58" y="9"/>
                    <a:pt x="66" y="13"/>
                  </a:cubicBezTo>
                  <a:lnTo>
                    <a:pt x="64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5" name="îṣľídê"/>
            <p:cNvSpPr/>
            <p:nvPr/>
          </p:nvSpPr>
          <p:spPr bwMode="auto">
            <a:xfrm>
              <a:off x="3909579" y="3052572"/>
              <a:ext cx="11908" cy="1389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7" y="6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7" h="8">
                  <a:moveTo>
                    <a:pt x="2" y="0"/>
                  </a:moveTo>
                  <a:cubicBezTo>
                    <a:pt x="6" y="0"/>
                    <a:pt x="7" y="3"/>
                    <a:pt x="7" y="6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0" y="8"/>
                    <a:pt x="0" y="3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6" name="îšľíḍê"/>
            <p:cNvSpPr/>
            <p:nvPr/>
          </p:nvSpPr>
          <p:spPr bwMode="auto">
            <a:xfrm>
              <a:off x="3899656" y="3010895"/>
              <a:ext cx="17863" cy="595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6" y="0"/>
                </a:cxn>
                <a:cxn ang="0">
                  <a:pos x="11" y="3"/>
                </a:cxn>
                <a:cxn ang="0">
                  <a:pos x="0" y="3"/>
                </a:cxn>
              </a:cxnLst>
              <a:rect l="0" t="0" r="r" b="b"/>
              <a:pathLst>
                <a:path w="11" h="4">
                  <a:moveTo>
                    <a:pt x="0" y="3"/>
                  </a:moveTo>
                  <a:cubicBezTo>
                    <a:pt x="1" y="2"/>
                    <a:pt x="4" y="0"/>
                    <a:pt x="6" y="0"/>
                  </a:cubicBezTo>
                  <a:cubicBezTo>
                    <a:pt x="9" y="0"/>
                    <a:pt x="10" y="2"/>
                    <a:pt x="11" y="3"/>
                  </a:cubicBezTo>
                  <a:cubicBezTo>
                    <a:pt x="7" y="4"/>
                    <a:pt x="2" y="3"/>
                    <a:pt x="0" y="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7" name="íṡlídê"/>
            <p:cNvSpPr/>
            <p:nvPr/>
          </p:nvSpPr>
          <p:spPr bwMode="auto">
            <a:xfrm>
              <a:off x="3931410" y="3018833"/>
              <a:ext cx="5954" cy="7938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1" y="0"/>
                </a:cxn>
                <a:cxn ang="0">
                  <a:pos x="3" y="4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4"/>
                    <a:pt x="0" y="1"/>
                    <a:pt x="1" y="0"/>
                  </a:cubicBezTo>
                  <a:lnTo>
                    <a:pt x="3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8" name="îṣḻîḑè"/>
            <p:cNvSpPr/>
            <p:nvPr/>
          </p:nvSpPr>
          <p:spPr bwMode="auto">
            <a:xfrm>
              <a:off x="4006827" y="3129970"/>
              <a:ext cx="13893" cy="992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0" y="4"/>
                </a:cxn>
              </a:cxnLst>
              <a:rect l="0" t="0" r="r" b="b"/>
              <a:pathLst>
                <a:path w="9" h="7">
                  <a:moveTo>
                    <a:pt x="0" y="4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4" y="7"/>
                    <a:pt x="7" y="6"/>
                    <a:pt x="9" y="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3"/>
                    <a:pt x="4" y="5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39" name="îṣḻïďé"/>
            <p:cNvSpPr/>
            <p:nvPr/>
          </p:nvSpPr>
          <p:spPr bwMode="auto">
            <a:xfrm>
              <a:off x="2941074" y="2457200"/>
              <a:ext cx="1208648" cy="591403"/>
            </a:xfrm>
            <a:custGeom>
              <a:avLst/>
              <a:gdLst/>
              <a:ahLst/>
              <a:cxnLst>
                <a:cxn ang="0">
                  <a:pos x="543" y="285"/>
                </a:cxn>
                <a:cxn ang="0">
                  <a:pos x="555" y="317"/>
                </a:cxn>
                <a:cxn ang="0">
                  <a:pos x="560" y="338"/>
                </a:cxn>
                <a:cxn ang="0">
                  <a:pos x="542" y="345"/>
                </a:cxn>
                <a:cxn ang="0">
                  <a:pos x="507" y="287"/>
                </a:cxn>
                <a:cxn ang="0">
                  <a:pos x="474" y="283"/>
                </a:cxn>
                <a:cxn ang="0">
                  <a:pos x="460" y="283"/>
                </a:cxn>
                <a:cxn ang="0">
                  <a:pos x="443" y="286"/>
                </a:cxn>
                <a:cxn ang="0">
                  <a:pos x="412" y="292"/>
                </a:cxn>
                <a:cxn ang="0">
                  <a:pos x="393" y="291"/>
                </a:cxn>
                <a:cxn ang="0">
                  <a:pos x="357" y="309"/>
                </a:cxn>
                <a:cxn ang="0">
                  <a:pos x="343" y="342"/>
                </a:cxn>
                <a:cxn ang="0">
                  <a:pos x="282" y="290"/>
                </a:cxn>
                <a:cxn ang="0">
                  <a:pos x="246" y="281"/>
                </a:cxn>
                <a:cxn ang="0">
                  <a:pos x="207" y="262"/>
                </a:cxn>
                <a:cxn ang="0">
                  <a:pos x="170" y="268"/>
                </a:cxn>
                <a:cxn ang="0">
                  <a:pos x="95" y="252"/>
                </a:cxn>
                <a:cxn ang="0">
                  <a:pos x="47" y="214"/>
                </a:cxn>
                <a:cxn ang="0">
                  <a:pos x="4" y="141"/>
                </a:cxn>
                <a:cxn ang="0">
                  <a:pos x="4" y="95"/>
                </a:cxn>
                <a:cxn ang="0">
                  <a:pos x="0" y="23"/>
                </a:cxn>
                <a:cxn ang="0">
                  <a:pos x="20" y="27"/>
                </a:cxn>
                <a:cxn ang="0">
                  <a:pos x="20" y="5"/>
                </a:cxn>
                <a:cxn ang="0">
                  <a:pos x="373" y="0"/>
                </a:cxn>
                <a:cxn ang="0">
                  <a:pos x="406" y="11"/>
                </a:cxn>
                <a:cxn ang="0">
                  <a:pos x="408" y="45"/>
                </a:cxn>
                <a:cxn ang="0">
                  <a:pos x="423" y="42"/>
                </a:cxn>
                <a:cxn ang="0">
                  <a:pos x="441" y="40"/>
                </a:cxn>
                <a:cxn ang="0">
                  <a:pos x="456" y="42"/>
                </a:cxn>
                <a:cxn ang="0">
                  <a:pos x="472" y="47"/>
                </a:cxn>
                <a:cxn ang="0">
                  <a:pos x="510" y="48"/>
                </a:cxn>
                <a:cxn ang="0">
                  <a:pos x="490" y="54"/>
                </a:cxn>
                <a:cxn ang="0">
                  <a:pos x="472" y="69"/>
                </a:cxn>
                <a:cxn ang="0">
                  <a:pos x="471" y="121"/>
                </a:cxn>
                <a:cxn ang="0">
                  <a:pos x="480" y="88"/>
                </a:cxn>
                <a:cxn ang="0">
                  <a:pos x="501" y="57"/>
                </a:cxn>
                <a:cxn ang="0">
                  <a:pos x="516" y="87"/>
                </a:cxn>
                <a:cxn ang="0">
                  <a:pos x="531" y="97"/>
                </a:cxn>
                <a:cxn ang="0">
                  <a:pos x="527" y="123"/>
                </a:cxn>
                <a:cxn ang="0">
                  <a:pos x="564" y="97"/>
                </a:cxn>
                <a:cxn ang="0">
                  <a:pos x="610" y="84"/>
                </a:cxn>
                <a:cxn ang="0">
                  <a:pos x="653" y="65"/>
                </a:cxn>
                <a:cxn ang="0">
                  <a:pos x="675" y="63"/>
                </a:cxn>
                <a:cxn ang="0">
                  <a:pos x="699" y="28"/>
                </a:cxn>
                <a:cxn ang="0">
                  <a:pos x="726" y="73"/>
                </a:cxn>
                <a:cxn ang="0">
                  <a:pos x="701" y="80"/>
                </a:cxn>
                <a:cxn ang="0">
                  <a:pos x="681" y="113"/>
                </a:cxn>
                <a:cxn ang="0">
                  <a:pos x="690" y="118"/>
                </a:cxn>
                <a:cxn ang="0">
                  <a:pos x="676" y="122"/>
                </a:cxn>
                <a:cxn ang="0">
                  <a:pos x="648" y="132"/>
                </a:cxn>
                <a:cxn ang="0">
                  <a:pos x="642" y="134"/>
                </a:cxn>
                <a:cxn ang="0">
                  <a:pos x="635" y="137"/>
                </a:cxn>
                <a:cxn ang="0">
                  <a:pos x="627" y="161"/>
                </a:cxn>
                <a:cxn ang="0">
                  <a:pos x="622" y="159"/>
                </a:cxn>
                <a:cxn ang="0">
                  <a:pos x="615" y="186"/>
                </a:cxn>
                <a:cxn ang="0">
                  <a:pos x="614" y="178"/>
                </a:cxn>
                <a:cxn ang="0">
                  <a:pos x="608" y="170"/>
                </a:cxn>
                <a:cxn ang="0">
                  <a:pos x="611" y="192"/>
                </a:cxn>
                <a:cxn ang="0">
                  <a:pos x="614" y="196"/>
                </a:cxn>
                <a:cxn ang="0">
                  <a:pos x="614" y="205"/>
                </a:cxn>
                <a:cxn ang="0">
                  <a:pos x="607" y="213"/>
                </a:cxn>
                <a:cxn ang="0">
                  <a:pos x="607" y="221"/>
                </a:cxn>
                <a:cxn ang="0">
                  <a:pos x="589" y="232"/>
                </a:cxn>
              </a:cxnLst>
              <a:rect l="0" t="0" r="r" b="b"/>
              <a:pathLst>
                <a:path w="726" h="356">
                  <a:moveTo>
                    <a:pt x="590" y="233"/>
                  </a:moveTo>
                  <a:cubicBezTo>
                    <a:pt x="569" y="245"/>
                    <a:pt x="543" y="253"/>
                    <a:pt x="543" y="285"/>
                  </a:cubicBezTo>
                  <a:cubicBezTo>
                    <a:pt x="543" y="300"/>
                    <a:pt x="555" y="304"/>
                    <a:pt x="555" y="318"/>
                  </a:cubicBezTo>
                  <a:cubicBezTo>
                    <a:pt x="555" y="317"/>
                    <a:pt x="555" y="317"/>
                    <a:pt x="555" y="317"/>
                  </a:cubicBezTo>
                  <a:cubicBezTo>
                    <a:pt x="555" y="320"/>
                    <a:pt x="555" y="320"/>
                    <a:pt x="555" y="320"/>
                  </a:cubicBezTo>
                  <a:cubicBezTo>
                    <a:pt x="556" y="326"/>
                    <a:pt x="560" y="330"/>
                    <a:pt x="560" y="338"/>
                  </a:cubicBezTo>
                  <a:cubicBezTo>
                    <a:pt x="560" y="347"/>
                    <a:pt x="558" y="356"/>
                    <a:pt x="551" y="356"/>
                  </a:cubicBezTo>
                  <a:cubicBezTo>
                    <a:pt x="544" y="356"/>
                    <a:pt x="544" y="349"/>
                    <a:pt x="542" y="345"/>
                  </a:cubicBezTo>
                  <a:cubicBezTo>
                    <a:pt x="537" y="338"/>
                    <a:pt x="532" y="335"/>
                    <a:pt x="529" y="328"/>
                  </a:cubicBezTo>
                  <a:cubicBezTo>
                    <a:pt x="522" y="314"/>
                    <a:pt x="527" y="287"/>
                    <a:pt x="507" y="287"/>
                  </a:cubicBezTo>
                  <a:cubicBezTo>
                    <a:pt x="503" y="287"/>
                    <a:pt x="502" y="293"/>
                    <a:pt x="498" y="293"/>
                  </a:cubicBezTo>
                  <a:cubicBezTo>
                    <a:pt x="490" y="293"/>
                    <a:pt x="485" y="283"/>
                    <a:pt x="474" y="283"/>
                  </a:cubicBezTo>
                  <a:cubicBezTo>
                    <a:pt x="468" y="283"/>
                    <a:pt x="467" y="286"/>
                    <a:pt x="463" y="286"/>
                  </a:cubicBezTo>
                  <a:cubicBezTo>
                    <a:pt x="462" y="286"/>
                    <a:pt x="460" y="284"/>
                    <a:pt x="460" y="283"/>
                  </a:cubicBezTo>
                  <a:cubicBezTo>
                    <a:pt x="453" y="285"/>
                    <a:pt x="444" y="284"/>
                    <a:pt x="436" y="286"/>
                  </a:cubicBezTo>
                  <a:cubicBezTo>
                    <a:pt x="441" y="288"/>
                    <a:pt x="440" y="288"/>
                    <a:pt x="443" y="286"/>
                  </a:cubicBezTo>
                  <a:cubicBezTo>
                    <a:pt x="442" y="293"/>
                    <a:pt x="438" y="297"/>
                    <a:pt x="443" y="301"/>
                  </a:cubicBezTo>
                  <a:cubicBezTo>
                    <a:pt x="431" y="307"/>
                    <a:pt x="421" y="292"/>
                    <a:pt x="412" y="292"/>
                  </a:cubicBezTo>
                  <a:cubicBezTo>
                    <a:pt x="409" y="292"/>
                    <a:pt x="408" y="295"/>
                    <a:pt x="405" y="295"/>
                  </a:cubicBezTo>
                  <a:cubicBezTo>
                    <a:pt x="400" y="295"/>
                    <a:pt x="398" y="291"/>
                    <a:pt x="393" y="291"/>
                  </a:cubicBezTo>
                  <a:cubicBezTo>
                    <a:pt x="380" y="291"/>
                    <a:pt x="374" y="302"/>
                    <a:pt x="368" y="307"/>
                  </a:cubicBezTo>
                  <a:cubicBezTo>
                    <a:pt x="365" y="311"/>
                    <a:pt x="361" y="308"/>
                    <a:pt x="357" y="309"/>
                  </a:cubicBezTo>
                  <a:cubicBezTo>
                    <a:pt x="347" y="313"/>
                    <a:pt x="341" y="325"/>
                    <a:pt x="341" y="338"/>
                  </a:cubicBezTo>
                  <a:cubicBezTo>
                    <a:pt x="341" y="339"/>
                    <a:pt x="343" y="341"/>
                    <a:pt x="343" y="342"/>
                  </a:cubicBezTo>
                  <a:cubicBezTo>
                    <a:pt x="336" y="342"/>
                    <a:pt x="325" y="339"/>
                    <a:pt x="321" y="336"/>
                  </a:cubicBezTo>
                  <a:cubicBezTo>
                    <a:pt x="307" y="322"/>
                    <a:pt x="308" y="290"/>
                    <a:pt x="282" y="290"/>
                  </a:cubicBezTo>
                  <a:cubicBezTo>
                    <a:pt x="272" y="290"/>
                    <a:pt x="275" y="302"/>
                    <a:pt x="266" y="302"/>
                  </a:cubicBezTo>
                  <a:cubicBezTo>
                    <a:pt x="257" y="302"/>
                    <a:pt x="250" y="287"/>
                    <a:pt x="246" y="281"/>
                  </a:cubicBezTo>
                  <a:cubicBezTo>
                    <a:pt x="239" y="268"/>
                    <a:pt x="230" y="266"/>
                    <a:pt x="215" y="262"/>
                  </a:cubicBezTo>
                  <a:cubicBezTo>
                    <a:pt x="207" y="262"/>
                    <a:pt x="207" y="262"/>
                    <a:pt x="207" y="262"/>
                  </a:cubicBezTo>
                  <a:cubicBezTo>
                    <a:pt x="207" y="268"/>
                    <a:pt x="207" y="268"/>
                    <a:pt x="207" y="268"/>
                  </a:cubicBezTo>
                  <a:cubicBezTo>
                    <a:pt x="170" y="268"/>
                    <a:pt x="170" y="268"/>
                    <a:pt x="170" y="268"/>
                  </a:cubicBezTo>
                  <a:cubicBezTo>
                    <a:pt x="123" y="252"/>
                    <a:pt x="123" y="252"/>
                    <a:pt x="123" y="252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88" y="239"/>
                    <a:pt x="66" y="230"/>
                    <a:pt x="50" y="223"/>
                  </a:cubicBezTo>
                  <a:cubicBezTo>
                    <a:pt x="47" y="222"/>
                    <a:pt x="48" y="217"/>
                    <a:pt x="47" y="214"/>
                  </a:cubicBezTo>
                  <a:cubicBezTo>
                    <a:pt x="40" y="198"/>
                    <a:pt x="28" y="193"/>
                    <a:pt x="30" y="175"/>
                  </a:cubicBezTo>
                  <a:cubicBezTo>
                    <a:pt x="21" y="174"/>
                    <a:pt x="11" y="154"/>
                    <a:pt x="4" y="141"/>
                  </a:cubicBezTo>
                  <a:cubicBezTo>
                    <a:pt x="2" y="137"/>
                    <a:pt x="6" y="134"/>
                    <a:pt x="8" y="133"/>
                  </a:cubicBezTo>
                  <a:cubicBezTo>
                    <a:pt x="3" y="123"/>
                    <a:pt x="8" y="107"/>
                    <a:pt x="4" y="95"/>
                  </a:cubicBezTo>
                  <a:cubicBezTo>
                    <a:pt x="0" y="85"/>
                    <a:pt x="11" y="60"/>
                    <a:pt x="11" y="46"/>
                  </a:cubicBezTo>
                  <a:cubicBezTo>
                    <a:pt x="11" y="36"/>
                    <a:pt x="0" y="32"/>
                    <a:pt x="0" y="23"/>
                  </a:cubicBezTo>
                  <a:cubicBezTo>
                    <a:pt x="0" y="20"/>
                    <a:pt x="5" y="20"/>
                    <a:pt x="7" y="20"/>
                  </a:cubicBezTo>
                  <a:cubicBezTo>
                    <a:pt x="13" y="20"/>
                    <a:pt x="17" y="23"/>
                    <a:pt x="20" y="27"/>
                  </a:cubicBezTo>
                  <a:cubicBezTo>
                    <a:pt x="22" y="24"/>
                    <a:pt x="26" y="19"/>
                    <a:pt x="26" y="15"/>
                  </a:cubicBezTo>
                  <a:cubicBezTo>
                    <a:pt x="26" y="11"/>
                    <a:pt x="22" y="10"/>
                    <a:pt x="20" y="5"/>
                  </a:cubicBezTo>
                  <a:cubicBezTo>
                    <a:pt x="373" y="5"/>
                    <a:pt x="373" y="5"/>
                    <a:pt x="373" y="5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9" y="4"/>
                    <a:pt x="378" y="8"/>
                    <a:pt x="384" y="11"/>
                  </a:cubicBezTo>
                  <a:cubicBezTo>
                    <a:pt x="406" y="11"/>
                    <a:pt x="406" y="11"/>
                    <a:pt x="406" y="11"/>
                  </a:cubicBezTo>
                  <a:cubicBezTo>
                    <a:pt x="415" y="20"/>
                    <a:pt x="426" y="20"/>
                    <a:pt x="443" y="20"/>
                  </a:cubicBezTo>
                  <a:cubicBezTo>
                    <a:pt x="431" y="28"/>
                    <a:pt x="418" y="32"/>
                    <a:pt x="408" y="45"/>
                  </a:cubicBezTo>
                  <a:cubicBezTo>
                    <a:pt x="415" y="45"/>
                    <a:pt x="415" y="45"/>
                    <a:pt x="415" y="45"/>
                  </a:cubicBezTo>
                  <a:cubicBezTo>
                    <a:pt x="418" y="43"/>
                    <a:pt x="420" y="42"/>
                    <a:pt x="423" y="42"/>
                  </a:cubicBezTo>
                  <a:cubicBezTo>
                    <a:pt x="425" y="46"/>
                    <a:pt x="426" y="46"/>
                    <a:pt x="429" y="46"/>
                  </a:cubicBezTo>
                  <a:cubicBezTo>
                    <a:pt x="437" y="46"/>
                    <a:pt x="437" y="40"/>
                    <a:pt x="441" y="40"/>
                  </a:cubicBezTo>
                  <a:cubicBezTo>
                    <a:pt x="446" y="40"/>
                    <a:pt x="454" y="32"/>
                    <a:pt x="461" y="31"/>
                  </a:cubicBezTo>
                  <a:cubicBezTo>
                    <a:pt x="461" y="37"/>
                    <a:pt x="458" y="38"/>
                    <a:pt x="456" y="42"/>
                  </a:cubicBezTo>
                  <a:cubicBezTo>
                    <a:pt x="465" y="42"/>
                    <a:pt x="465" y="42"/>
                    <a:pt x="465" y="42"/>
                  </a:cubicBezTo>
                  <a:cubicBezTo>
                    <a:pt x="465" y="45"/>
                    <a:pt x="469" y="47"/>
                    <a:pt x="472" y="47"/>
                  </a:cubicBezTo>
                  <a:cubicBezTo>
                    <a:pt x="478" y="47"/>
                    <a:pt x="480" y="43"/>
                    <a:pt x="484" y="43"/>
                  </a:cubicBezTo>
                  <a:cubicBezTo>
                    <a:pt x="495" y="43"/>
                    <a:pt x="500" y="48"/>
                    <a:pt x="510" y="48"/>
                  </a:cubicBezTo>
                  <a:cubicBezTo>
                    <a:pt x="510" y="54"/>
                    <a:pt x="510" y="54"/>
                    <a:pt x="510" y="54"/>
                  </a:cubicBezTo>
                  <a:cubicBezTo>
                    <a:pt x="503" y="56"/>
                    <a:pt x="493" y="54"/>
                    <a:pt x="490" y="54"/>
                  </a:cubicBezTo>
                  <a:cubicBezTo>
                    <a:pt x="480" y="54"/>
                    <a:pt x="462" y="66"/>
                    <a:pt x="462" y="75"/>
                  </a:cubicBezTo>
                  <a:cubicBezTo>
                    <a:pt x="466" y="72"/>
                    <a:pt x="468" y="69"/>
                    <a:pt x="472" y="69"/>
                  </a:cubicBezTo>
                  <a:cubicBezTo>
                    <a:pt x="465" y="78"/>
                    <a:pt x="461" y="101"/>
                    <a:pt x="461" y="112"/>
                  </a:cubicBezTo>
                  <a:cubicBezTo>
                    <a:pt x="461" y="117"/>
                    <a:pt x="466" y="121"/>
                    <a:pt x="471" y="121"/>
                  </a:cubicBezTo>
                  <a:cubicBezTo>
                    <a:pt x="478" y="121"/>
                    <a:pt x="480" y="108"/>
                    <a:pt x="480" y="102"/>
                  </a:cubicBezTo>
                  <a:cubicBezTo>
                    <a:pt x="480" y="97"/>
                    <a:pt x="480" y="88"/>
                    <a:pt x="480" y="88"/>
                  </a:cubicBezTo>
                  <a:cubicBezTo>
                    <a:pt x="480" y="82"/>
                    <a:pt x="480" y="69"/>
                    <a:pt x="485" y="69"/>
                  </a:cubicBezTo>
                  <a:cubicBezTo>
                    <a:pt x="501" y="68"/>
                    <a:pt x="494" y="57"/>
                    <a:pt x="501" y="57"/>
                  </a:cubicBezTo>
                  <a:cubicBezTo>
                    <a:pt x="504" y="57"/>
                    <a:pt x="521" y="65"/>
                    <a:pt x="521" y="70"/>
                  </a:cubicBezTo>
                  <a:cubicBezTo>
                    <a:pt x="521" y="77"/>
                    <a:pt x="517" y="81"/>
                    <a:pt x="516" y="87"/>
                  </a:cubicBezTo>
                  <a:cubicBezTo>
                    <a:pt x="521" y="87"/>
                    <a:pt x="520" y="85"/>
                    <a:pt x="525" y="84"/>
                  </a:cubicBezTo>
                  <a:cubicBezTo>
                    <a:pt x="526" y="91"/>
                    <a:pt x="526" y="94"/>
                    <a:pt x="531" y="97"/>
                  </a:cubicBezTo>
                  <a:cubicBezTo>
                    <a:pt x="526" y="103"/>
                    <a:pt x="521" y="106"/>
                    <a:pt x="521" y="112"/>
                  </a:cubicBezTo>
                  <a:cubicBezTo>
                    <a:pt x="521" y="117"/>
                    <a:pt x="523" y="123"/>
                    <a:pt x="527" y="123"/>
                  </a:cubicBezTo>
                  <a:cubicBezTo>
                    <a:pt x="539" y="123"/>
                    <a:pt x="559" y="112"/>
                    <a:pt x="568" y="108"/>
                  </a:cubicBezTo>
                  <a:cubicBezTo>
                    <a:pt x="567" y="103"/>
                    <a:pt x="565" y="99"/>
                    <a:pt x="564" y="97"/>
                  </a:cubicBezTo>
                  <a:cubicBezTo>
                    <a:pt x="567" y="97"/>
                    <a:pt x="567" y="97"/>
                    <a:pt x="569" y="97"/>
                  </a:cubicBezTo>
                  <a:cubicBezTo>
                    <a:pt x="582" y="97"/>
                    <a:pt x="610" y="101"/>
                    <a:pt x="610" y="84"/>
                  </a:cubicBezTo>
                  <a:cubicBezTo>
                    <a:pt x="611" y="84"/>
                    <a:pt x="627" y="68"/>
                    <a:pt x="630" y="66"/>
                  </a:cubicBezTo>
                  <a:cubicBezTo>
                    <a:pt x="632" y="64"/>
                    <a:pt x="643" y="65"/>
                    <a:pt x="653" y="65"/>
                  </a:cubicBezTo>
                  <a:cubicBezTo>
                    <a:pt x="657" y="65"/>
                    <a:pt x="660" y="65"/>
                    <a:pt x="664" y="65"/>
                  </a:cubicBezTo>
                  <a:cubicBezTo>
                    <a:pt x="668" y="65"/>
                    <a:pt x="672" y="63"/>
                    <a:pt x="675" y="63"/>
                  </a:cubicBezTo>
                  <a:cubicBezTo>
                    <a:pt x="680" y="62"/>
                    <a:pt x="678" y="61"/>
                    <a:pt x="680" y="59"/>
                  </a:cubicBezTo>
                  <a:cubicBezTo>
                    <a:pt x="688" y="51"/>
                    <a:pt x="688" y="36"/>
                    <a:pt x="699" y="28"/>
                  </a:cubicBezTo>
                  <a:cubicBezTo>
                    <a:pt x="704" y="35"/>
                    <a:pt x="712" y="25"/>
                    <a:pt x="716" y="32"/>
                  </a:cubicBezTo>
                  <a:cubicBezTo>
                    <a:pt x="723" y="44"/>
                    <a:pt x="717" y="62"/>
                    <a:pt x="726" y="73"/>
                  </a:cubicBezTo>
                  <a:cubicBezTo>
                    <a:pt x="723" y="77"/>
                    <a:pt x="718" y="80"/>
                    <a:pt x="712" y="80"/>
                  </a:cubicBezTo>
                  <a:cubicBezTo>
                    <a:pt x="706" y="80"/>
                    <a:pt x="706" y="78"/>
                    <a:pt x="701" y="80"/>
                  </a:cubicBezTo>
                  <a:cubicBezTo>
                    <a:pt x="694" y="87"/>
                    <a:pt x="679" y="92"/>
                    <a:pt x="679" y="109"/>
                  </a:cubicBezTo>
                  <a:cubicBezTo>
                    <a:pt x="679" y="110"/>
                    <a:pt x="680" y="112"/>
                    <a:pt x="681" y="113"/>
                  </a:cubicBezTo>
                  <a:cubicBezTo>
                    <a:pt x="681" y="115"/>
                    <a:pt x="683" y="121"/>
                    <a:pt x="686" y="121"/>
                  </a:cubicBezTo>
                  <a:cubicBezTo>
                    <a:pt x="687" y="121"/>
                    <a:pt x="690" y="118"/>
                    <a:pt x="690" y="118"/>
                  </a:cubicBezTo>
                  <a:cubicBezTo>
                    <a:pt x="690" y="121"/>
                    <a:pt x="690" y="121"/>
                    <a:pt x="690" y="121"/>
                  </a:cubicBezTo>
                  <a:cubicBezTo>
                    <a:pt x="685" y="122"/>
                    <a:pt x="678" y="124"/>
                    <a:pt x="676" y="122"/>
                  </a:cubicBezTo>
                  <a:cubicBezTo>
                    <a:pt x="667" y="129"/>
                    <a:pt x="652" y="126"/>
                    <a:pt x="643" y="132"/>
                  </a:cubicBezTo>
                  <a:cubicBezTo>
                    <a:pt x="648" y="132"/>
                    <a:pt x="648" y="132"/>
                    <a:pt x="648" y="132"/>
                  </a:cubicBezTo>
                  <a:cubicBezTo>
                    <a:pt x="652" y="132"/>
                    <a:pt x="656" y="129"/>
                    <a:pt x="659" y="132"/>
                  </a:cubicBezTo>
                  <a:cubicBezTo>
                    <a:pt x="653" y="134"/>
                    <a:pt x="648" y="134"/>
                    <a:pt x="642" y="134"/>
                  </a:cubicBezTo>
                  <a:cubicBezTo>
                    <a:pt x="641" y="134"/>
                    <a:pt x="639" y="133"/>
                    <a:pt x="638" y="133"/>
                  </a:cubicBezTo>
                  <a:cubicBezTo>
                    <a:pt x="637" y="134"/>
                    <a:pt x="635" y="135"/>
                    <a:pt x="635" y="137"/>
                  </a:cubicBezTo>
                  <a:cubicBezTo>
                    <a:pt x="635" y="139"/>
                    <a:pt x="639" y="142"/>
                    <a:pt x="639" y="142"/>
                  </a:cubicBezTo>
                  <a:cubicBezTo>
                    <a:pt x="638" y="145"/>
                    <a:pt x="630" y="161"/>
                    <a:pt x="627" y="161"/>
                  </a:cubicBezTo>
                  <a:cubicBezTo>
                    <a:pt x="626" y="161"/>
                    <a:pt x="625" y="158"/>
                    <a:pt x="624" y="157"/>
                  </a:cubicBezTo>
                  <a:cubicBezTo>
                    <a:pt x="622" y="159"/>
                    <a:pt x="622" y="159"/>
                    <a:pt x="622" y="159"/>
                  </a:cubicBezTo>
                  <a:cubicBezTo>
                    <a:pt x="623" y="163"/>
                    <a:pt x="626" y="164"/>
                    <a:pt x="626" y="168"/>
                  </a:cubicBezTo>
                  <a:cubicBezTo>
                    <a:pt x="626" y="170"/>
                    <a:pt x="617" y="186"/>
                    <a:pt x="615" y="186"/>
                  </a:cubicBezTo>
                  <a:cubicBezTo>
                    <a:pt x="615" y="186"/>
                    <a:pt x="614" y="184"/>
                    <a:pt x="614" y="183"/>
                  </a:cubicBezTo>
                  <a:cubicBezTo>
                    <a:pt x="614" y="181"/>
                    <a:pt x="614" y="180"/>
                    <a:pt x="614" y="178"/>
                  </a:cubicBezTo>
                  <a:cubicBezTo>
                    <a:pt x="614" y="175"/>
                    <a:pt x="610" y="168"/>
                    <a:pt x="609" y="164"/>
                  </a:cubicBezTo>
                  <a:cubicBezTo>
                    <a:pt x="608" y="166"/>
                    <a:pt x="608" y="170"/>
                    <a:pt x="608" y="170"/>
                  </a:cubicBezTo>
                  <a:cubicBezTo>
                    <a:pt x="608" y="173"/>
                    <a:pt x="611" y="181"/>
                    <a:pt x="611" y="185"/>
                  </a:cubicBezTo>
                  <a:cubicBezTo>
                    <a:pt x="611" y="189"/>
                    <a:pt x="608" y="189"/>
                    <a:pt x="611" y="192"/>
                  </a:cubicBezTo>
                  <a:cubicBezTo>
                    <a:pt x="612" y="192"/>
                    <a:pt x="613" y="192"/>
                    <a:pt x="614" y="192"/>
                  </a:cubicBezTo>
                  <a:cubicBezTo>
                    <a:pt x="614" y="193"/>
                    <a:pt x="614" y="195"/>
                    <a:pt x="614" y="196"/>
                  </a:cubicBezTo>
                  <a:cubicBezTo>
                    <a:pt x="614" y="200"/>
                    <a:pt x="610" y="201"/>
                    <a:pt x="608" y="201"/>
                  </a:cubicBezTo>
                  <a:cubicBezTo>
                    <a:pt x="610" y="205"/>
                    <a:pt x="612" y="205"/>
                    <a:pt x="614" y="205"/>
                  </a:cubicBezTo>
                  <a:cubicBezTo>
                    <a:pt x="613" y="210"/>
                    <a:pt x="611" y="210"/>
                    <a:pt x="607" y="210"/>
                  </a:cubicBezTo>
                  <a:cubicBezTo>
                    <a:pt x="607" y="213"/>
                    <a:pt x="607" y="213"/>
                    <a:pt x="607" y="213"/>
                  </a:cubicBezTo>
                  <a:cubicBezTo>
                    <a:pt x="612" y="216"/>
                    <a:pt x="612" y="216"/>
                    <a:pt x="612" y="216"/>
                  </a:cubicBezTo>
                  <a:cubicBezTo>
                    <a:pt x="611" y="218"/>
                    <a:pt x="610" y="221"/>
                    <a:pt x="607" y="221"/>
                  </a:cubicBezTo>
                  <a:cubicBezTo>
                    <a:pt x="602" y="222"/>
                    <a:pt x="600" y="226"/>
                    <a:pt x="596" y="226"/>
                  </a:cubicBezTo>
                  <a:cubicBezTo>
                    <a:pt x="591" y="228"/>
                    <a:pt x="591" y="230"/>
                    <a:pt x="589" y="232"/>
                  </a:cubicBezTo>
                  <a:lnTo>
                    <a:pt x="590" y="23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0" name="išļidê"/>
            <p:cNvSpPr/>
            <p:nvPr/>
          </p:nvSpPr>
          <p:spPr bwMode="auto">
            <a:xfrm>
              <a:off x="2601700" y="1732831"/>
              <a:ext cx="1782209" cy="920842"/>
            </a:xfrm>
            <a:custGeom>
              <a:avLst/>
              <a:gdLst/>
              <a:ahLst/>
              <a:cxnLst>
                <a:cxn ang="0">
                  <a:pos x="950" y="501"/>
                </a:cxn>
                <a:cxn ang="0">
                  <a:pos x="950" y="527"/>
                </a:cxn>
                <a:cxn ang="0">
                  <a:pos x="955" y="469"/>
                </a:cxn>
                <a:cxn ang="0">
                  <a:pos x="944" y="436"/>
                </a:cxn>
                <a:cxn ang="0">
                  <a:pos x="982" y="418"/>
                </a:cxn>
                <a:cxn ang="0">
                  <a:pos x="1060" y="356"/>
                </a:cxn>
                <a:cxn ang="0">
                  <a:pos x="1050" y="346"/>
                </a:cxn>
                <a:cxn ang="0">
                  <a:pos x="991" y="310"/>
                </a:cxn>
                <a:cxn ang="0">
                  <a:pos x="965" y="247"/>
                </a:cxn>
                <a:cxn ang="0">
                  <a:pos x="908" y="267"/>
                </a:cxn>
                <a:cxn ang="0">
                  <a:pos x="831" y="204"/>
                </a:cxn>
                <a:cxn ang="0">
                  <a:pos x="794" y="247"/>
                </a:cxn>
                <a:cxn ang="0">
                  <a:pos x="783" y="387"/>
                </a:cxn>
                <a:cxn ang="0">
                  <a:pos x="726" y="334"/>
                </a:cxn>
                <a:cxn ang="0">
                  <a:pos x="607" y="306"/>
                </a:cxn>
                <a:cxn ang="0">
                  <a:pos x="595" y="216"/>
                </a:cxn>
                <a:cxn ang="0">
                  <a:pos x="633" y="178"/>
                </a:cxn>
                <a:cxn ang="0">
                  <a:pos x="675" y="146"/>
                </a:cxn>
                <a:cxn ang="0">
                  <a:pos x="686" y="127"/>
                </a:cxn>
                <a:cxn ang="0">
                  <a:pos x="722" y="120"/>
                </a:cxn>
                <a:cxn ang="0">
                  <a:pos x="746" y="61"/>
                </a:cxn>
                <a:cxn ang="0">
                  <a:pos x="702" y="67"/>
                </a:cxn>
                <a:cxn ang="0">
                  <a:pos x="665" y="74"/>
                </a:cxn>
                <a:cxn ang="0">
                  <a:pos x="625" y="55"/>
                </a:cxn>
                <a:cxn ang="0">
                  <a:pos x="574" y="0"/>
                </a:cxn>
                <a:cxn ang="0">
                  <a:pos x="555" y="38"/>
                </a:cxn>
                <a:cxn ang="0">
                  <a:pos x="567" y="98"/>
                </a:cxn>
                <a:cxn ang="0">
                  <a:pos x="492" y="92"/>
                </a:cxn>
                <a:cxn ang="0">
                  <a:pos x="430" y="75"/>
                </a:cxn>
                <a:cxn ang="0">
                  <a:pos x="387" y="89"/>
                </a:cxn>
                <a:cxn ang="0">
                  <a:pos x="333" y="81"/>
                </a:cxn>
                <a:cxn ang="0">
                  <a:pos x="202" y="42"/>
                </a:cxn>
                <a:cxn ang="0">
                  <a:pos x="138" y="40"/>
                </a:cxn>
                <a:cxn ang="0">
                  <a:pos x="61" y="70"/>
                </a:cxn>
                <a:cxn ang="0">
                  <a:pos x="0" y="242"/>
                </a:cxn>
                <a:cxn ang="0">
                  <a:pos x="67" y="253"/>
                </a:cxn>
                <a:cxn ang="0">
                  <a:pos x="124" y="316"/>
                </a:cxn>
                <a:cxn ang="0">
                  <a:pos x="136" y="366"/>
                </a:cxn>
                <a:cxn ang="0">
                  <a:pos x="181" y="413"/>
                </a:cxn>
                <a:cxn ang="0">
                  <a:pos x="224" y="440"/>
                </a:cxn>
                <a:cxn ang="0">
                  <a:pos x="610" y="446"/>
                </a:cxn>
                <a:cxn ang="0">
                  <a:pos x="676" y="453"/>
                </a:cxn>
                <a:cxn ang="0">
                  <a:pos x="705" y="477"/>
                </a:cxn>
                <a:cxn ang="0">
                  <a:pos x="759" y="512"/>
                </a:cxn>
                <a:cxn ang="0">
                  <a:pos x="732" y="553"/>
                </a:cxn>
                <a:cxn ang="0">
                  <a:pos x="772" y="543"/>
                </a:cxn>
                <a:cxn ang="0">
                  <a:pos x="814" y="519"/>
                </a:cxn>
                <a:cxn ang="0">
                  <a:pos x="879" y="498"/>
                </a:cxn>
                <a:cxn ang="0">
                  <a:pos x="928" y="505"/>
                </a:cxn>
              </a:cxnLst>
              <a:rect l="0" t="0" r="r" b="b"/>
              <a:pathLst>
                <a:path w="1071" h="553">
                  <a:moveTo>
                    <a:pt x="928" y="503"/>
                  </a:moveTo>
                  <a:cubicBezTo>
                    <a:pt x="928" y="502"/>
                    <a:pt x="928" y="502"/>
                    <a:pt x="928" y="502"/>
                  </a:cubicBezTo>
                  <a:cubicBezTo>
                    <a:pt x="928" y="502"/>
                    <a:pt x="931" y="502"/>
                    <a:pt x="932" y="502"/>
                  </a:cubicBezTo>
                  <a:cubicBezTo>
                    <a:pt x="935" y="502"/>
                    <a:pt x="946" y="504"/>
                    <a:pt x="950" y="501"/>
                  </a:cubicBezTo>
                  <a:cubicBezTo>
                    <a:pt x="954" y="498"/>
                    <a:pt x="954" y="493"/>
                    <a:pt x="960" y="492"/>
                  </a:cubicBezTo>
                  <a:cubicBezTo>
                    <a:pt x="960" y="498"/>
                    <a:pt x="960" y="499"/>
                    <a:pt x="967" y="499"/>
                  </a:cubicBezTo>
                  <a:cubicBezTo>
                    <a:pt x="957" y="500"/>
                    <a:pt x="941" y="507"/>
                    <a:pt x="941" y="516"/>
                  </a:cubicBezTo>
                  <a:cubicBezTo>
                    <a:pt x="941" y="520"/>
                    <a:pt x="947" y="527"/>
                    <a:pt x="950" y="527"/>
                  </a:cubicBezTo>
                  <a:cubicBezTo>
                    <a:pt x="953" y="527"/>
                    <a:pt x="961" y="516"/>
                    <a:pt x="970" y="513"/>
                  </a:cubicBezTo>
                  <a:cubicBezTo>
                    <a:pt x="972" y="513"/>
                    <a:pt x="1003" y="501"/>
                    <a:pt x="1003" y="497"/>
                  </a:cubicBezTo>
                  <a:cubicBezTo>
                    <a:pt x="1003" y="493"/>
                    <a:pt x="991" y="492"/>
                    <a:pt x="988" y="492"/>
                  </a:cubicBezTo>
                  <a:cubicBezTo>
                    <a:pt x="976" y="492"/>
                    <a:pt x="955" y="480"/>
                    <a:pt x="955" y="469"/>
                  </a:cubicBezTo>
                  <a:cubicBezTo>
                    <a:pt x="955" y="466"/>
                    <a:pt x="959" y="463"/>
                    <a:pt x="960" y="458"/>
                  </a:cubicBezTo>
                  <a:cubicBezTo>
                    <a:pt x="958" y="458"/>
                    <a:pt x="953" y="457"/>
                    <a:pt x="949" y="457"/>
                  </a:cubicBezTo>
                  <a:cubicBezTo>
                    <a:pt x="951" y="453"/>
                    <a:pt x="967" y="451"/>
                    <a:pt x="967" y="442"/>
                  </a:cubicBezTo>
                  <a:cubicBezTo>
                    <a:pt x="967" y="434"/>
                    <a:pt x="954" y="436"/>
                    <a:pt x="944" y="436"/>
                  </a:cubicBezTo>
                  <a:cubicBezTo>
                    <a:pt x="925" y="436"/>
                    <a:pt x="916" y="449"/>
                    <a:pt x="903" y="451"/>
                  </a:cubicBezTo>
                  <a:cubicBezTo>
                    <a:pt x="909" y="439"/>
                    <a:pt x="918" y="443"/>
                    <a:pt x="928" y="433"/>
                  </a:cubicBezTo>
                  <a:cubicBezTo>
                    <a:pt x="934" y="427"/>
                    <a:pt x="929" y="423"/>
                    <a:pt x="939" y="420"/>
                  </a:cubicBezTo>
                  <a:cubicBezTo>
                    <a:pt x="955" y="415"/>
                    <a:pt x="965" y="418"/>
                    <a:pt x="982" y="418"/>
                  </a:cubicBezTo>
                  <a:cubicBezTo>
                    <a:pt x="1004" y="418"/>
                    <a:pt x="1016" y="425"/>
                    <a:pt x="1029" y="408"/>
                  </a:cubicBezTo>
                  <a:cubicBezTo>
                    <a:pt x="1035" y="400"/>
                    <a:pt x="1071" y="398"/>
                    <a:pt x="1071" y="384"/>
                  </a:cubicBezTo>
                  <a:cubicBezTo>
                    <a:pt x="1071" y="374"/>
                    <a:pt x="1067" y="370"/>
                    <a:pt x="1063" y="363"/>
                  </a:cubicBezTo>
                  <a:cubicBezTo>
                    <a:pt x="1060" y="363"/>
                    <a:pt x="1065" y="359"/>
                    <a:pt x="1060" y="356"/>
                  </a:cubicBezTo>
                  <a:cubicBezTo>
                    <a:pt x="1060" y="351"/>
                    <a:pt x="1060" y="351"/>
                    <a:pt x="1060" y="351"/>
                  </a:cubicBezTo>
                  <a:cubicBezTo>
                    <a:pt x="1050" y="357"/>
                    <a:pt x="1029" y="364"/>
                    <a:pt x="1018" y="364"/>
                  </a:cubicBezTo>
                  <a:cubicBezTo>
                    <a:pt x="1017" y="364"/>
                    <a:pt x="1014" y="363"/>
                    <a:pt x="1014" y="362"/>
                  </a:cubicBezTo>
                  <a:cubicBezTo>
                    <a:pt x="1022" y="358"/>
                    <a:pt x="1047" y="354"/>
                    <a:pt x="1050" y="346"/>
                  </a:cubicBezTo>
                  <a:cubicBezTo>
                    <a:pt x="1050" y="344"/>
                    <a:pt x="1046" y="343"/>
                    <a:pt x="1046" y="341"/>
                  </a:cubicBezTo>
                  <a:cubicBezTo>
                    <a:pt x="1035" y="342"/>
                    <a:pt x="1013" y="337"/>
                    <a:pt x="1013" y="322"/>
                  </a:cubicBezTo>
                  <a:cubicBezTo>
                    <a:pt x="1013" y="321"/>
                    <a:pt x="1013" y="321"/>
                    <a:pt x="1013" y="321"/>
                  </a:cubicBezTo>
                  <a:cubicBezTo>
                    <a:pt x="1003" y="321"/>
                    <a:pt x="997" y="315"/>
                    <a:pt x="991" y="310"/>
                  </a:cubicBezTo>
                  <a:cubicBezTo>
                    <a:pt x="994" y="309"/>
                    <a:pt x="998" y="308"/>
                    <a:pt x="998" y="302"/>
                  </a:cubicBezTo>
                  <a:cubicBezTo>
                    <a:pt x="998" y="298"/>
                    <a:pt x="994" y="295"/>
                    <a:pt x="995" y="290"/>
                  </a:cubicBezTo>
                  <a:cubicBezTo>
                    <a:pt x="991" y="289"/>
                    <a:pt x="977" y="280"/>
                    <a:pt x="980" y="272"/>
                  </a:cubicBezTo>
                  <a:cubicBezTo>
                    <a:pt x="985" y="262"/>
                    <a:pt x="966" y="259"/>
                    <a:pt x="965" y="247"/>
                  </a:cubicBezTo>
                  <a:cubicBezTo>
                    <a:pt x="964" y="247"/>
                    <a:pt x="959" y="243"/>
                    <a:pt x="958" y="242"/>
                  </a:cubicBezTo>
                  <a:cubicBezTo>
                    <a:pt x="954" y="244"/>
                    <a:pt x="947" y="248"/>
                    <a:pt x="947" y="254"/>
                  </a:cubicBezTo>
                  <a:cubicBezTo>
                    <a:pt x="947" y="261"/>
                    <a:pt x="933" y="277"/>
                    <a:pt x="922" y="277"/>
                  </a:cubicBezTo>
                  <a:cubicBezTo>
                    <a:pt x="914" y="277"/>
                    <a:pt x="913" y="267"/>
                    <a:pt x="908" y="267"/>
                  </a:cubicBezTo>
                  <a:cubicBezTo>
                    <a:pt x="900" y="267"/>
                    <a:pt x="897" y="246"/>
                    <a:pt x="896" y="236"/>
                  </a:cubicBezTo>
                  <a:cubicBezTo>
                    <a:pt x="894" y="224"/>
                    <a:pt x="870" y="233"/>
                    <a:pt x="870" y="216"/>
                  </a:cubicBezTo>
                  <a:cubicBezTo>
                    <a:pt x="858" y="215"/>
                    <a:pt x="855" y="200"/>
                    <a:pt x="843" y="200"/>
                  </a:cubicBezTo>
                  <a:cubicBezTo>
                    <a:pt x="837" y="200"/>
                    <a:pt x="837" y="204"/>
                    <a:pt x="831" y="204"/>
                  </a:cubicBezTo>
                  <a:cubicBezTo>
                    <a:pt x="818" y="204"/>
                    <a:pt x="810" y="197"/>
                    <a:pt x="797" y="197"/>
                  </a:cubicBezTo>
                  <a:cubicBezTo>
                    <a:pt x="791" y="197"/>
                    <a:pt x="784" y="200"/>
                    <a:pt x="784" y="208"/>
                  </a:cubicBezTo>
                  <a:cubicBezTo>
                    <a:pt x="784" y="212"/>
                    <a:pt x="800" y="218"/>
                    <a:pt x="786" y="227"/>
                  </a:cubicBezTo>
                  <a:cubicBezTo>
                    <a:pt x="780" y="231"/>
                    <a:pt x="794" y="241"/>
                    <a:pt x="794" y="247"/>
                  </a:cubicBezTo>
                  <a:cubicBezTo>
                    <a:pt x="796" y="260"/>
                    <a:pt x="783" y="264"/>
                    <a:pt x="778" y="266"/>
                  </a:cubicBezTo>
                  <a:cubicBezTo>
                    <a:pt x="788" y="283"/>
                    <a:pt x="803" y="289"/>
                    <a:pt x="803" y="318"/>
                  </a:cubicBezTo>
                  <a:cubicBezTo>
                    <a:pt x="803" y="326"/>
                    <a:pt x="777" y="346"/>
                    <a:pt x="768" y="347"/>
                  </a:cubicBezTo>
                  <a:cubicBezTo>
                    <a:pt x="783" y="355"/>
                    <a:pt x="777" y="379"/>
                    <a:pt x="783" y="387"/>
                  </a:cubicBezTo>
                  <a:cubicBezTo>
                    <a:pt x="782" y="389"/>
                    <a:pt x="776" y="392"/>
                    <a:pt x="775" y="397"/>
                  </a:cubicBezTo>
                  <a:cubicBezTo>
                    <a:pt x="770" y="397"/>
                    <a:pt x="766" y="406"/>
                    <a:pt x="762" y="403"/>
                  </a:cubicBezTo>
                  <a:cubicBezTo>
                    <a:pt x="751" y="394"/>
                    <a:pt x="736" y="380"/>
                    <a:pt x="736" y="367"/>
                  </a:cubicBezTo>
                  <a:cubicBezTo>
                    <a:pt x="736" y="353"/>
                    <a:pt x="738" y="342"/>
                    <a:pt x="726" y="334"/>
                  </a:cubicBezTo>
                  <a:cubicBezTo>
                    <a:pt x="697" y="334"/>
                    <a:pt x="697" y="334"/>
                    <a:pt x="697" y="334"/>
                  </a:cubicBezTo>
                  <a:cubicBezTo>
                    <a:pt x="681" y="322"/>
                    <a:pt x="662" y="315"/>
                    <a:pt x="643" y="308"/>
                  </a:cubicBezTo>
                  <a:cubicBezTo>
                    <a:pt x="640" y="306"/>
                    <a:pt x="629" y="299"/>
                    <a:pt x="623" y="299"/>
                  </a:cubicBezTo>
                  <a:cubicBezTo>
                    <a:pt x="617" y="299"/>
                    <a:pt x="614" y="306"/>
                    <a:pt x="607" y="306"/>
                  </a:cubicBezTo>
                  <a:cubicBezTo>
                    <a:pt x="607" y="295"/>
                    <a:pt x="600" y="270"/>
                    <a:pt x="590" y="270"/>
                  </a:cubicBezTo>
                  <a:cubicBezTo>
                    <a:pt x="586" y="270"/>
                    <a:pt x="584" y="274"/>
                    <a:pt x="579" y="275"/>
                  </a:cubicBezTo>
                  <a:cubicBezTo>
                    <a:pt x="581" y="269"/>
                    <a:pt x="579" y="268"/>
                    <a:pt x="579" y="255"/>
                  </a:cubicBezTo>
                  <a:cubicBezTo>
                    <a:pt x="579" y="237"/>
                    <a:pt x="584" y="227"/>
                    <a:pt x="595" y="216"/>
                  </a:cubicBezTo>
                  <a:cubicBezTo>
                    <a:pt x="598" y="213"/>
                    <a:pt x="606" y="196"/>
                    <a:pt x="609" y="194"/>
                  </a:cubicBezTo>
                  <a:cubicBezTo>
                    <a:pt x="617" y="192"/>
                    <a:pt x="630" y="196"/>
                    <a:pt x="630" y="186"/>
                  </a:cubicBezTo>
                  <a:cubicBezTo>
                    <a:pt x="630" y="179"/>
                    <a:pt x="613" y="178"/>
                    <a:pt x="607" y="175"/>
                  </a:cubicBezTo>
                  <a:cubicBezTo>
                    <a:pt x="611" y="176"/>
                    <a:pt x="597" y="167"/>
                    <a:pt x="633" y="178"/>
                  </a:cubicBezTo>
                  <a:cubicBezTo>
                    <a:pt x="643" y="181"/>
                    <a:pt x="637" y="169"/>
                    <a:pt x="642" y="169"/>
                  </a:cubicBezTo>
                  <a:cubicBezTo>
                    <a:pt x="643" y="169"/>
                    <a:pt x="647" y="169"/>
                    <a:pt x="652" y="169"/>
                  </a:cubicBezTo>
                  <a:cubicBezTo>
                    <a:pt x="662" y="169"/>
                    <a:pt x="668" y="158"/>
                    <a:pt x="675" y="153"/>
                  </a:cubicBezTo>
                  <a:cubicBezTo>
                    <a:pt x="675" y="146"/>
                    <a:pt x="675" y="146"/>
                    <a:pt x="675" y="146"/>
                  </a:cubicBezTo>
                  <a:cubicBezTo>
                    <a:pt x="660" y="142"/>
                    <a:pt x="645" y="145"/>
                    <a:pt x="639" y="131"/>
                  </a:cubicBezTo>
                  <a:cubicBezTo>
                    <a:pt x="639" y="131"/>
                    <a:pt x="643" y="131"/>
                    <a:pt x="647" y="131"/>
                  </a:cubicBezTo>
                  <a:cubicBezTo>
                    <a:pt x="652" y="135"/>
                    <a:pt x="658" y="141"/>
                    <a:pt x="666" y="141"/>
                  </a:cubicBezTo>
                  <a:cubicBezTo>
                    <a:pt x="673" y="141"/>
                    <a:pt x="686" y="132"/>
                    <a:pt x="686" y="127"/>
                  </a:cubicBezTo>
                  <a:cubicBezTo>
                    <a:pt x="686" y="125"/>
                    <a:pt x="680" y="117"/>
                    <a:pt x="683" y="117"/>
                  </a:cubicBezTo>
                  <a:cubicBezTo>
                    <a:pt x="693" y="117"/>
                    <a:pt x="696" y="126"/>
                    <a:pt x="703" y="126"/>
                  </a:cubicBezTo>
                  <a:cubicBezTo>
                    <a:pt x="707" y="126"/>
                    <a:pt x="709" y="123"/>
                    <a:pt x="717" y="123"/>
                  </a:cubicBezTo>
                  <a:cubicBezTo>
                    <a:pt x="715" y="120"/>
                    <a:pt x="717" y="112"/>
                    <a:pt x="722" y="120"/>
                  </a:cubicBezTo>
                  <a:cubicBezTo>
                    <a:pt x="725" y="125"/>
                    <a:pt x="748" y="105"/>
                    <a:pt x="748" y="100"/>
                  </a:cubicBezTo>
                  <a:cubicBezTo>
                    <a:pt x="748" y="96"/>
                    <a:pt x="738" y="91"/>
                    <a:pt x="738" y="89"/>
                  </a:cubicBezTo>
                  <a:cubicBezTo>
                    <a:pt x="738" y="85"/>
                    <a:pt x="732" y="78"/>
                    <a:pt x="746" y="72"/>
                  </a:cubicBezTo>
                  <a:cubicBezTo>
                    <a:pt x="748" y="68"/>
                    <a:pt x="746" y="68"/>
                    <a:pt x="746" y="61"/>
                  </a:cubicBezTo>
                  <a:cubicBezTo>
                    <a:pt x="732" y="61"/>
                    <a:pt x="735" y="50"/>
                    <a:pt x="717" y="50"/>
                  </a:cubicBezTo>
                  <a:cubicBezTo>
                    <a:pt x="713" y="49"/>
                    <a:pt x="710" y="47"/>
                    <a:pt x="706" y="47"/>
                  </a:cubicBezTo>
                  <a:cubicBezTo>
                    <a:pt x="701" y="47"/>
                    <a:pt x="695" y="50"/>
                    <a:pt x="695" y="55"/>
                  </a:cubicBezTo>
                  <a:cubicBezTo>
                    <a:pt x="695" y="61"/>
                    <a:pt x="702" y="63"/>
                    <a:pt x="702" y="67"/>
                  </a:cubicBezTo>
                  <a:cubicBezTo>
                    <a:pt x="702" y="72"/>
                    <a:pt x="692" y="72"/>
                    <a:pt x="689" y="76"/>
                  </a:cubicBezTo>
                  <a:cubicBezTo>
                    <a:pt x="686" y="84"/>
                    <a:pt x="687" y="90"/>
                    <a:pt x="681" y="98"/>
                  </a:cubicBezTo>
                  <a:cubicBezTo>
                    <a:pt x="671" y="110"/>
                    <a:pt x="658" y="90"/>
                    <a:pt x="658" y="85"/>
                  </a:cubicBezTo>
                  <a:cubicBezTo>
                    <a:pt x="658" y="79"/>
                    <a:pt x="665" y="81"/>
                    <a:pt x="665" y="74"/>
                  </a:cubicBezTo>
                  <a:cubicBezTo>
                    <a:pt x="665" y="71"/>
                    <a:pt x="652" y="59"/>
                    <a:pt x="649" y="59"/>
                  </a:cubicBezTo>
                  <a:cubicBezTo>
                    <a:pt x="636" y="59"/>
                    <a:pt x="645" y="78"/>
                    <a:pt x="631" y="78"/>
                  </a:cubicBezTo>
                  <a:cubicBezTo>
                    <a:pt x="631" y="70"/>
                    <a:pt x="630" y="65"/>
                    <a:pt x="621" y="60"/>
                  </a:cubicBezTo>
                  <a:cubicBezTo>
                    <a:pt x="622" y="58"/>
                    <a:pt x="623" y="57"/>
                    <a:pt x="625" y="55"/>
                  </a:cubicBezTo>
                  <a:cubicBezTo>
                    <a:pt x="618" y="51"/>
                    <a:pt x="609" y="55"/>
                    <a:pt x="603" y="48"/>
                  </a:cubicBezTo>
                  <a:cubicBezTo>
                    <a:pt x="606" y="47"/>
                    <a:pt x="614" y="44"/>
                    <a:pt x="614" y="38"/>
                  </a:cubicBezTo>
                  <a:cubicBezTo>
                    <a:pt x="614" y="29"/>
                    <a:pt x="601" y="30"/>
                    <a:pt x="601" y="23"/>
                  </a:cubicBezTo>
                  <a:cubicBezTo>
                    <a:pt x="601" y="10"/>
                    <a:pt x="591" y="1"/>
                    <a:pt x="574" y="0"/>
                  </a:cubicBezTo>
                  <a:cubicBezTo>
                    <a:pt x="565" y="0"/>
                    <a:pt x="569" y="6"/>
                    <a:pt x="569" y="10"/>
                  </a:cubicBezTo>
                  <a:cubicBezTo>
                    <a:pt x="564" y="11"/>
                    <a:pt x="557" y="10"/>
                    <a:pt x="557" y="17"/>
                  </a:cubicBezTo>
                  <a:cubicBezTo>
                    <a:pt x="557" y="21"/>
                    <a:pt x="561" y="23"/>
                    <a:pt x="561" y="28"/>
                  </a:cubicBezTo>
                  <a:cubicBezTo>
                    <a:pt x="561" y="32"/>
                    <a:pt x="555" y="32"/>
                    <a:pt x="555" y="38"/>
                  </a:cubicBezTo>
                  <a:cubicBezTo>
                    <a:pt x="555" y="52"/>
                    <a:pt x="585" y="44"/>
                    <a:pt x="585" y="59"/>
                  </a:cubicBezTo>
                  <a:cubicBezTo>
                    <a:pt x="585" y="61"/>
                    <a:pt x="581" y="72"/>
                    <a:pt x="581" y="72"/>
                  </a:cubicBezTo>
                  <a:cubicBezTo>
                    <a:pt x="584" y="70"/>
                    <a:pt x="587" y="69"/>
                    <a:pt x="591" y="67"/>
                  </a:cubicBezTo>
                  <a:cubicBezTo>
                    <a:pt x="596" y="85"/>
                    <a:pt x="567" y="77"/>
                    <a:pt x="567" y="98"/>
                  </a:cubicBezTo>
                  <a:cubicBezTo>
                    <a:pt x="553" y="102"/>
                    <a:pt x="564" y="88"/>
                    <a:pt x="561" y="83"/>
                  </a:cubicBezTo>
                  <a:cubicBezTo>
                    <a:pt x="559" y="81"/>
                    <a:pt x="547" y="78"/>
                    <a:pt x="541" y="78"/>
                  </a:cubicBezTo>
                  <a:cubicBezTo>
                    <a:pt x="533" y="78"/>
                    <a:pt x="530" y="82"/>
                    <a:pt x="530" y="92"/>
                  </a:cubicBezTo>
                  <a:cubicBezTo>
                    <a:pt x="522" y="91"/>
                    <a:pt x="517" y="92"/>
                    <a:pt x="492" y="92"/>
                  </a:cubicBezTo>
                  <a:cubicBezTo>
                    <a:pt x="468" y="92"/>
                    <a:pt x="441" y="83"/>
                    <a:pt x="435" y="65"/>
                  </a:cubicBezTo>
                  <a:cubicBezTo>
                    <a:pt x="427" y="67"/>
                    <a:pt x="400" y="68"/>
                    <a:pt x="400" y="78"/>
                  </a:cubicBezTo>
                  <a:cubicBezTo>
                    <a:pt x="400" y="81"/>
                    <a:pt x="403" y="82"/>
                    <a:pt x="406" y="82"/>
                  </a:cubicBezTo>
                  <a:cubicBezTo>
                    <a:pt x="413" y="82"/>
                    <a:pt x="425" y="79"/>
                    <a:pt x="430" y="75"/>
                  </a:cubicBezTo>
                  <a:cubicBezTo>
                    <a:pt x="432" y="90"/>
                    <a:pt x="409" y="78"/>
                    <a:pt x="409" y="93"/>
                  </a:cubicBezTo>
                  <a:cubicBezTo>
                    <a:pt x="409" y="96"/>
                    <a:pt x="414" y="106"/>
                    <a:pt x="412" y="106"/>
                  </a:cubicBezTo>
                  <a:cubicBezTo>
                    <a:pt x="403" y="106"/>
                    <a:pt x="401" y="95"/>
                    <a:pt x="394" y="92"/>
                  </a:cubicBezTo>
                  <a:cubicBezTo>
                    <a:pt x="387" y="89"/>
                    <a:pt x="387" y="89"/>
                    <a:pt x="387" y="89"/>
                  </a:cubicBezTo>
                  <a:cubicBezTo>
                    <a:pt x="377" y="89"/>
                    <a:pt x="370" y="89"/>
                    <a:pt x="359" y="89"/>
                  </a:cubicBezTo>
                  <a:cubicBezTo>
                    <a:pt x="350" y="89"/>
                    <a:pt x="344" y="92"/>
                    <a:pt x="335" y="93"/>
                  </a:cubicBezTo>
                  <a:cubicBezTo>
                    <a:pt x="317" y="93"/>
                    <a:pt x="317" y="87"/>
                    <a:pt x="317" y="86"/>
                  </a:cubicBezTo>
                  <a:cubicBezTo>
                    <a:pt x="317" y="82"/>
                    <a:pt x="331" y="83"/>
                    <a:pt x="333" y="81"/>
                  </a:cubicBezTo>
                  <a:cubicBezTo>
                    <a:pt x="321" y="64"/>
                    <a:pt x="323" y="66"/>
                    <a:pt x="298" y="68"/>
                  </a:cubicBezTo>
                  <a:cubicBezTo>
                    <a:pt x="271" y="70"/>
                    <a:pt x="258" y="48"/>
                    <a:pt x="231" y="48"/>
                  </a:cubicBezTo>
                  <a:cubicBezTo>
                    <a:pt x="223" y="48"/>
                    <a:pt x="219" y="54"/>
                    <a:pt x="212" y="54"/>
                  </a:cubicBezTo>
                  <a:cubicBezTo>
                    <a:pt x="207" y="54"/>
                    <a:pt x="202" y="46"/>
                    <a:pt x="202" y="42"/>
                  </a:cubicBezTo>
                  <a:cubicBezTo>
                    <a:pt x="193" y="44"/>
                    <a:pt x="193" y="54"/>
                    <a:pt x="184" y="54"/>
                  </a:cubicBezTo>
                  <a:cubicBezTo>
                    <a:pt x="176" y="54"/>
                    <a:pt x="164" y="34"/>
                    <a:pt x="161" y="34"/>
                  </a:cubicBezTo>
                  <a:cubicBezTo>
                    <a:pt x="153" y="34"/>
                    <a:pt x="156" y="47"/>
                    <a:pt x="146" y="47"/>
                  </a:cubicBezTo>
                  <a:cubicBezTo>
                    <a:pt x="143" y="47"/>
                    <a:pt x="140" y="44"/>
                    <a:pt x="138" y="40"/>
                  </a:cubicBezTo>
                  <a:cubicBezTo>
                    <a:pt x="125" y="44"/>
                    <a:pt x="120" y="44"/>
                    <a:pt x="108" y="49"/>
                  </a:cubicBezTo>
                  <a:cubicBezTo>
                    <a:pt x="103" y="50"/>
                    <a:pt x="91" y="59"/>
                    <a:pt x="87" y="55"/>
                  </a:cubicBezTo>
                  <a:cubicBezTo>
                    <a:pt x="76" y="44"/>
                    <a:pt x="78" y="58"/>
                    <a:pt x="74" y="58"/>
                  </a:cubicBezTo>
                  <a:cubicBezTo>
                    <a:pt x="45" y="59"/>
                    <a:pt x="65" y="70"/>
                    <a:pt x="61" y="70"/>
                  </a:cubicBezTo>
                  <a:cubicBezTo>
                    <a:pt x="50" y="70"/>
                    <a:pt x="30" y="67"/>
                    <a:pt x="12" y="56"/>
                  </a:cubicBezTo>
                  <a:cubicBezTo>
                    <a:pt x="11" y="56"/>
                    <a:pt x="6" y="52"/>
                    <a:pt x="6" y="51"/>
                  </a:cubicBezTo>
                  <a:cubicBezTo>
                    <a:pt x="3" y="52"/>
                    <a:pt x="5" y="52"/>
                    <a:pt x="0" y="5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6" y="247"/>
                    <a:pt x="19" y="240"/>
                    <a:pt x="25" y="248"/>
                  </a:cubicBezTo>
                  <a:cubicBezTo>
                    <a:pt x="29" y="254"/>
                    <a:pt x="38" y="266"/>
                    <a:pt x="47" y="266"/>
                  </a:cubicBezTo>
                  <a:cubicBezTo>
                    <a:pt x="53" y="266"/>
                    <a:pt x="53" y="257"/>
                    <a:pt x="59" y="255"/>
                  </a:cubicBezTo>
                  <a:cubicBezTo>
                    <a:pt x="62" y="254"/>
                    <a:pt x="64" y="255"/>
                    <a:pt x="67" y="253"/>
                  </a:cubicBezTo>
                  <a:cubicBezTo>
                    <a:pt x="81" y="266"/>
                    <a:pt x="87" y="271"/>
                    <a:pt x="99" y="288"/>
                  </a:cubicBezTo>
                  <a:cubicBezTo>
                    <a:pt x="100" y="290"/>
                    <a:pt x="103" y="291"/>
                    <a:pt x="105" y="295"/>
                  </a:cubicBezTo>
                  <a:cubicBezTo>
                    <a:pt x="106" y="300"/>
                    <a:pt x="108" y="306"/>
                    <a:pt x="113" y="311"/>
                  </a:cubicBezTo>
                  <a:cubicBezTo>
                    <a:pt x="116" y="314"/>
                    <a:pt x="121" y="313"/>
                    <a:pt x="124" y="316"/>
                  </a:cubicBezTo>
                  <a:cubicBezTo>
                    <a:pt x="128" y="320"/>
                    <a:pt x="135" y="322"/>
                    <a:pt x="135" y="332"/>
                  </a:cubicBezTo>
                  <a:cubicBezTo>
                    <a:pt x="135" y="336"/>
                    <a:pt x="129" y="337"/>
                    <a:pt x="129" y="340"/>
                  </a:cubicBezTo>
                  <a:cubicBezTo>
                    <a:pt x="129" y="343"/>
                    <a:pt x="132" y="344"/>
                    <a:pt x="132" y="347"/>
                  </a:cubicBezTo>
                  <a:cubicBezTo>
                    <a:pt x="132" y="352"/>
                    <a:pt x="130" y="364"/>
                    <a:pt x="136" y="366"/>
                  </a:cubicBezTo>
                  <a:cubicBezTo>
                    <a:pt x="140" y="367"/>
                    <a:pt x="143" y="367"/>
                    <a:pt x="146" y="370"/>
                  </a:cubicBezTo>
                  <a:cubicBezTo>
                    <a:pt x="150" y="373"/>
                    <a:pt x="145" y="379"/>
                    <a:pt x="150" y="383"/>
                  </a:cubicBezTo>
                  <a:cubicBezTo>
                    <a:pt x="150" y="383"/>
                    <a:pt x="162" y="390"/>
                    <a:pt x="162" y="391"/>
                  </a:cubicBezTo>
                  <a:cubicBezTo>
                    <a:pt x="165" y="401"/>
                    <a:pt x="166" y="413"/>
                    <a:pt x="181" y="413"/>
                  </a:cubicBezTo>
                  <a:cubicBezTo>
                    <a:pt x="183" y="422"/>
                    <a:pt x="199" y="416"/>
                    <a:pt x="202" y="428"/>
                  </a:cubicBezTo>
                  <a:cubicBezTo>
                    <a:pt x="204" y="432"/>
                    <a:pt x="215" y="433"/>
                    <a:pt x="219" y="437"/>
                  </a:cubicBezTo>
                  <a:cubicBezTo>
                    <a:pt x="220" y="438"/>
                    <a:pt x="222" y="439"/>
                    <a:pt x="224" y="440"/>
                  </a:cubicBezTo>
                  <a:cubicBezTo>
                    <a:pt x="224" y="440"/>
                    <a:pt x="224" y="440"/>
                    <a:pt x="224" y="440"/>
                  </a:cubicBezTo>
                  <a:cubicBezTo>
                    <a:pt x="577" y="440"/>
                    <a:pt x="577" y="440"/>
                    <a:pt x="577" y="440"/>
                  </a:cubicBezTo>
                  <a:cubicBezTo>
                    <a:pt x="577" y="435"/>
                    <a:pt x="577" y="435"/>
                    <a:pt x="577" y="435"/>
                  </a:cubicBezTo>
                  <a:cubicBezTo>
                    <a:pt x="583" y="439"/>
                    <a:pt x="582" y="443"/>
                    <a:pt x="588" y="446"/>
                  </a:cubicBezTo>
                  <a:cubicBezTo>
                    <a:pt x="610" y="446"/>
                    <a:pt x="610" y="446"/>
                    <a:pt x="610" y="446"/>
                  </a:cubicBezTo>
                  <a:cubicBezTo>
                    <a:pt x="619" y="455"/>
                    <a:pt x="630" y="455"/>
                    <a:pt x="647" y="455"/>
                  </a:cubicBezTo>
                  <a:cubicBezTo>
                    <a:pt x="652" y="453"/>
                    <a:pt x="653" y="455"/>
                    <a:pt x="658" y="452"/>
                  </a:cubicBezTo>
                  <a:cubicBezTo>
                    <a:pt x="662" y="450"/>
                    <a:pt x="661" y="443"/>
                    <a:pt x="665" y="443"/>
                  </a:cubicBezTo>
                  <a:cubicBezTo>
                    <a:pt x="670" y="443"/>
                    <a:pt x="674" y="451"/>
                    <a:pt x="676" y="453"/>
                  </a:cubicBezTo>
                  <a:cubicBezTo>
                    <a:pt x="677" y="451"/>
                    <a:pt x="676" y="448"/>
                    <a:pt x="676" y="447"/>
                  </a:cubicBezTo>
                  <a:cubicBezTo>
                    <a:pt x="677" y="447"/>
                    <a:pt x="678" y="447"/>
                    <a:pt x="680" y="447"/>
                  </a:cubicBezTo>
                  <a:cubicBezTo>
                    <a:pt x="682" y="447"/>
                    <a:pt x="701" y="462"/>
                    <a:pt x="702" y="463"/>
                  </a:cubicBezTo>
                  <a:cubicBezTo>
                    <a:pt x="704" y="469"/>
                    <a:pt x="702" y="473"/>
                    <a:pt x="705" y="477"/>
                  </a:cubicBezTo>
                  <a:cubicBezTo>
                    <a:pt x="715" y="487"/>
                    <a:pt x="729" y="485"/>
                    <a:pt x="740" y="492"/>
                  </a:cubicBezTo>
                  <a:cubicBezTo>
                    <a:pt x="752" y="492"/>
                    <a:pt x="752" y="492"/>
                    <a:pt x="752" y="492"/>
                  </a:cubicBezTo>
                  <a:cubicBezTo>
                    <a:pt x="757" y="495"/>
                    <a:pt x="763" y="500"/>
                    <a:pt x="763" y="506"/>
                  </a:cubicBezTo>
                  <a:cubicBezTo>
                    <a:pt x="763" y="509"/>
                    <a:pt x="762" y="512"/>
                    <a:pt x="759" y="512"/>
                  </a:cubicBezTo>
                  <a:cubicBezTo>
                    <a:pt x="754" y="512"/>
                    <a:pt x="748" y="506"/>
                    <a:pt x="747" y="504"/>
                  </a:cubicBezTo>
                  <a:cubicBezTo>
                    <a:pt x="745" y="511"/>
                    <a:pt x="741" y="532"/>
                    <a:pt x="735" y="532"/>
                  </a:cubicBezTo>
                  <a:cubicBezTo>
                    <a:pt x="730" y="538"/>
                    <a:pt x="725" y="541"/>
                    <a:pt x="725" y="547"/>
                  </a:cubicBezTo>
                  <a:cubicBezTo>
                    <a:pt x="726" y="549"/>
                    <a:pt x="729" y="553"/>
                    <a:pt x="732" y="553"/>
                  </a:cubicBezTo>
                  <a:cubicBezTo>
                    <a:pt x="736" y="553"/>
                    <a:pt x="736" y="550"/>
                    <a:pt x="738" y="548"/>
                  </a:cubicBezTo>
                  <a:cubicBezTo>
                    <a:pt x="742" y="544"/>
                    <a:pt x="748" y="545"/>
                    <a:pt x="755" y="545"/>
                  </a:cubicBezTo>
                  <a:cubicBezTo>
                    <a:pt x="760" y="545"/>
                    <a:pt x="763" y="548"/>
                    <a:pt x="765" y="546"/>
                  </a:cubicBezTo>
                  <a:cubicBezTo>
                    <a:pt x="768" y="545"/>
                    <a:pt x="770" y="544"/>
                    <a:pt x="772" y="543"/>
                  </a:cubicBezTo>
                  <a:cubicBezTo>
                    <a:pt x="772" y="540"/>
                    <a:pt x="771" y="538"/>
                    <a:pt x="770" y="536"/>
                  </a:cubicBezTo>
                  <a:cubicBezTo>
                    <a:pt x="769" y="534"/>
                    <a:pt x="767" y="533"/>
                    <a:pt x="767" y="531"/>
                  </a:cubicBezTo>
                  <a:cubicBezTo>
                    <a:pt x="767" y="529"/>
                    <a:pt x="771" y="528"/>
                    <a:pt x="773" y="528"/>
                  </a:cubicBezTo>
                  <a:cubicBezTo>
                    <a:pt x="782" y="525"/>
                    <a:pt x="803" y="519"/>
                    <a:pt x="814" y="519"/>
                  </a:cubicBezTo>
                  <a:cubicBezTo>
                    <a:pt x="815" y="519"/>
                    <a:pt x="831" y="503"/>
                    <a:pt x="834" y="501"/>
                  </a:cubicBezTo>
                  <a:cubicBezTo>
                    <a:pt x="836" y="499"/>
                    <a:pt x="847" y="500"/>
                    <a:pt x="857" y="500"/>
                  </a:cubicBezTo>
                  <a:cubicBezTo>
                    <a:pt x="861" y="500"/>
                    <a:pt x="864" y="500"/>
                    <a:pt x="868" y="500"/>
                  </a:cubicBezTo>
                  <a:cubicBezTo>
                    <a:pt x="872" y="500"/>
                    <a:pt x="876" y="498"/>
                    <a:pt x="879" y="498"/>
                  </a:cubicBezTo>
                  <a:cubicBezTo>
                    <a:pt x="884" y="497"/>
                    <a:pt x="882" y="496"/>
                    <a:pt x="884" y="494"/>
                  </a:cubicBezTo>
                  <a:cubicBezTo>
                    <a:pt x="892" y="486"/>
                    <a:pt x="892" y="471"/>
                    <a:pt x="903" y="463"/>
                  </a:cubicBezTo>
                  <a:cubicBezTo>
                    <a:pt x="908" y="470"/>
                    <a:pt x="916" y="460"/>
                    <a:pt x="920" y="467"/>
                  </a:cubicBezTo>
                  <a:cubicBezTo>
                    <a:pt x="926" y="478"/>
                    <a:pt x="922" y="494"/>
                    <a:pt x="928" y="505"/>
                  </a:cubicBezTo>
                  <a:lnTo>
                    <a:pt x="928" y="5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1" name="îṩḻîḑê"/>
            <p:cNvSpPr/>
            <p:nvPr/>
          </p:nvSpPr>
          <p:spPr bwMode="auto">
            <a:xfrm>
              <a:off x="2046000" y="1754662"/>
              <a:ext cx="779965" cy="571557"/>
            </a:xfrm>
            <a:custGeom>
              <a:avLst/>
              <a:gdLst/>
              <a:ahLst/>
              <a:cxnLst>
                <a:cxn ang="0">
                  <a:pos x="334" y="228"/>
                </a:cxn>
                <a:cxn ang="0">
                  <a:pos x="381" y="252"/>
                </a:cxn>
                <a:cxn ang="0">
                  <a:pos x="401" y="239"/>
                </a:cxn>
                <a:cxn ang="0">
                  <a:pos x="439" y="281"/>
                </a:cxn>
                <a:cxn ang="0">
                  <a:pos x="458" y="302"/>
                </a:cxn>
                <a:cxn ang="0">
                  <a:pos x="463" y="326"/>
                </a:cxn>
                <a:cxn ang="0">
                  <a:pos x="440" y="314"/>
                </a:cxn>
                <a:cxn ang="0">
                  <a:pos x="427" y="300"/>
                </a:cxn>
                <a:cxn ang="0">
                  <a:pos x="426" y="286"/>
                </a:cxn>
                <a:cxn ang="0">
                  <a:pos x="414" y="286"/>
                </a:cxn>
                <a:cxn ang="0">
                  <a:pos x="412" y="270"/>
                </a:cxn>
                <a:cxn ang="0">
                  <a:pos x="390" y="261"/>
                </a:cxn>
                <a:cxn ang="0">
                  <a:pos x="363" y="252"/>
                </a:cxn>
                <a:cxn ang="0">
                  <a:pos x="299" y="236"/>
                </a:cxn>
                <a:cxn ang="0">
                  <a:pos x="240" y="221"/>
                </a:cxn>
                <a:cxn ang="0">
                  <a:pos x="200" y="252"/>
                </a:cxn>
                <a:cxn ang="0">
                  <a:pos x="199" y="245"/>
                </a:cxn>
                <a:cxn ang="0">
                  <a:pos x="218" y="219"/>
                </a:cxn>
                <a:cxn ang="0">
                  <a:pos x="213" y="214"/>
                </a:cxn>
                <a:cxn ang="0">
                  <a:pos x="173" y="260"/>
                </a:cxn>
                <a:cxn ang="0">
                  <a:pos x="143" y="288"/>
                </a:cxn>
                <a:cxn ang="0">
                  <a:pos x="79" y="322"/>
                </a:cxn>
                <a:cxn ang="0">
                  <a:pos x="57" y="328"/>
                </a:cxn>
                <a:cxn ang="0">
                  <a:pos x="92" y="307"/>
                </a:cxn>
                <a:cxn ang="0">
                  <a:pos x="148" y="256"/>
                </a:cxn>
                <a:cxn ang="0">
                  <a:pos x="125" y="262"/>
                </a:cxn>
                <a:cxn ang="0">
                  <a:pos x="110" y="266"/>
                </a:cxn>
                <a:cxn ang="0">
                  <a:pos x="88" y="261"/>
                </a:cxn>
                <a:cxn ang="0">
                  <a:pos x="76" y="264"/>
                </a:cxn>
                <a:cxn ang="0">
                  <a:pos x="72" y="244"/>
                </a:cxn>
                <a:cxn ang="0">
                  <a:pos x="60" y="245"/>
                </a:cxn>
                <a:cxn ang="0">
                  <a:pos x="37" y="224"/>
                </a:cxn>
                <a:cxn ang="0">
                  <a:pos x="52" y="180"/>
                </a:cxn>
                <a:cxn ang="0">
                  <a:pos x="79" y="152"/>
                </a:cxn>
                <a:cxn ang="0">
                  <a:pos x="85" y="145"/>
                </a:cxn>
                <a:cxn ang="0">
                  <a:pos x="60" y="153"/>
                </a:cxn>
                <a:cxn ang="0">
                  <a:pos x="18" y="150"/>
                </a:cxn>
                <a:cxn ang="0">
                  <a:pos x="13" y="133"/>
                </a:cxn>
                <a:cxn ang="0">
                  <a:pos x="40" y="106"/>
                </a:cxn>
                <a:cxn ang="0">
                  <a:pos x="64" y="116"/>
                </a:cxn>
                <a:cxn ang="0">
                  <a:pos x="50" y="95"/>
                </a:cxn>
                <a:cxn ang="0">
                  <a:pos x="13" y="68"/>
                </a:cxn>
                <a:cxn ang="0">
                  <a:pos x="44" y="56"/>
                </a:cxn>
                <a:cxn ang="0">
                  <a:pos x="117" y="13"/>
                </a:cxn>
                <a:cxn ang="0">
                  <a:pos x="150" y="7"/>
                </a:cxn>
                <a:cxn ang="0">
                  <a:pos x="157" y="7"/>
                </a:cxn>
                <a:cxn ang="0">
                  <a:pos x="189" y="11"/>
                </a:cxn>
                <a:cxn ang="0">
                  <a:pos x="236" y="20"/>
                </a:cxn>
                <a:cxn ang="0">
                  <a:pos x="307" y="28"/>
                </a:cxn>
                <a:cxn ang="0">
                  <a:pos x="334" y="36"/>
                </a:cxn>
              </a:cxnLst>
              <a:rect l="0" t="0" r="r" b="b"/>
              <a:pathLst>
                <a:path w="469" h="343">
                  <a:moveTo>
                    <a:pt x="334" y="37"/>
                  </a:moveTo>
                  <a:cubicBezTo>
                    <a:pt x="334" y="228"/>
                    <a:pt x="334" y="228"/>
                    <a:pt x="334" y="228"/>
                  </a:cubicBezTo>
                  <a:cubicBezTo>
                    <a:pt x="340" y="233"/>
                    <a:pt x="353" y="226"/>
                    <a:pt x="359" y="234"/>
                  </a:cubicBezTo>
                  <a:cubicBezTo>
                    <a:pt x="363" y="240"/>
                    <a:pt x="372" y="252"/>
                    <a:pt x="381" y="252"/>
                  </a:cubicBezTo>
                  <a:cubicBezTo>
                    <a:pt x="387" y="252"/>
                    <a:pt x="387" y="243"/>
                    <a:pt x="393" y="241"/>
                  </a:cubicBezTo>
                  <a:cubicBezTo>
                    <a:pt x="396" y="240"/>
                    <a:pt x="398" y="241"/>
                    <a:pt x="401" y="239"/>
                  </a:cubicBezTo>
                  <a:cubicBezTo>
                    <a:pt x="415" y="252"/>
                    <a:pt x="421" y="257"/>
                    <a:pt x="433" y="274"/>
                  </a:cubicBezTo>
                  <a:cubicBezTo>
                    <a:pt x="434" y="276"/>
                    <a:pt x="437" y="277"/>
                    <a:pt x="439" y="281"/>
                  </a:cubicBezTo>
                  <a:cubicBezTo>
                    <a:pt x="440" y="286"/>
                    <a:pt x="442" y="292"/>
                    <a:pt x="447" y="297"/>
                  </a:cubicBezTo>
                  <a:cubicBezTo>
                    <a:pt x="450" y="300"/>
                    <a:pt x="455" y="299"/>
                    <a:pt x="458" y="302"/>
                  </a:cubicBezTo>
                  <a:cubicBezTo>
                    <a:pt x="462" y="306"/>
                    <a:pt x="469" y="308"/>
                    <a:pt x="469" y="318"/>
                  </a:cubicBezTo>
                  <a:cubicBezTo>
                    <a:pt x="469" y="322"/>
                    <a:pt x="463" y="323"/>
                    <a:pt x="463" y="326"/>
                  </a:cubicBezTo>
                  <a:cubicBezTo>
                    <a:pt x="461" y="326"/>
                    <a:pt x="461" y="327"/>
                    <a:pt x="459" y="327"/>
                  </a:cubicBezTo>
                  <a:cubicBezTo>
                    <a:pt x="451" y="327"/>
                    <a:pt x="440" y="318"/>
                    <a:pt x="440" y="314"/>
                  </a:cubicBezTo>
                  <a:cubicBezTo>
                    <a:pt x="440" y="310"/>
                    <a:pt x="440" y="311"/>
                    <a:pt x="440" y="307"/>
                  </a:cubicBezTo>
                  <a:cubicBezTo>
                    <a:pt x="440" y="300"/>
                    <a:pt x="435" y="300"/>
                    <a:pt x="427" y="300"/>
                  </a:cubicBezTo>
                  <a:cubicBezTo>
                    <a:pt x="421" y="300"/>
                    <a:pt x="419" y="296"/>
                    <a:pt x="419" y="294"/>
                  </a:cubicBezTo>
                  <a:cubicBezTo>
                    <a:pt x="419" y="290"/>
                    <a:pt x="426" y="290"/>
                    <a:pt x="426" y="286"/>
                  </a:cubicBezTo>
                  <a:cubicBezTo>
                    <a:pt x="426" y="283"/>
                    <a:pt x="426" y="281"/>
                    <a:pt x="426" y="281"/>
                  </a:cubicBezTo>
                  <a:cubicBezTo>
                    <a:pt x="417" y="281"/>
                    <a:pt x="420" y="286"/>
                    <a:pt x="414" y="286"/>
                  </a:cubicBezTo>
                  <a:cubicBezTo>
                    <a:pt x="412" y="286"/>
                    <a:pt x="407" y="282"/>
                    <a:pt x="407" y="280"/>
                  </a:cubicBezTo>
                  <a:cubicBezTo>
                    <a:pt x="407" y="274"/>
                    <a:pt x="410" y="273"/>
                    <a:pt x="412" y="270"/>
                  </a:cubicBezTo>
                  <a:cubicBezTo>
                    <a:pt x="409" y="268"/>
                    <a:pt x="405" y="264"/>
                    <a:pt x="404" y="267"/>
                  </a:cubicBezTo>
                  <a:cubicBezTo>
                    <a:pt x="397" y="267"/>
                    <a:pt x="394" y="264"/>
                    <a:pt x="390" y="261"/>
                  </a:cubicBezTo>
                  <a:cubicBezTo>
                    <a:pt x="389" y="264"/>
                    <a:pt x="387" y="269"/>
                    <a:pt x="384" y="269"/>
                  </a:cubicBezTo>
                  <a:cubicBezTo>
                    <a:pt x="375" y="269"/>
                    <a:pt x="368" y="256"/>
                    <a:pt x="363" y="252"/>
                  </a:cubicBezTo>
                  <a:cubicBezTo>
                    <a:pt x="352" y="243"/>
                    <a:pt x="337" y="244"/>
                    <a:pt x="323" y="236"/>
                  </a:cubicBezTo>
                  <a:cubicBezTo>
                    <a:pt x="299" y="236"/>
                    <a:pt x="299" y="236"/>
                    <a:pt x="299" y="236"/>
                  </a:cubicBezTo>
                  <a:cubicBezTo>
                    <a:pt x="285" y="232"/>
                    <a:pt x="265" y="230"/>
                    <a:pt x="258" y="214"/>
                  </a:cubicBezTo>
                  <a:cubicBezTo>
                    <a:pt x="252" y="217"/>
                    <a:pt x="244" y="219"/>
                    <a:pt x="240" y="221"/>
                  </a:cubicBezTo>
                  <a:cubicBezTo>
                    <a:pt x="241" y="224"/>
                    <a:pt x="242" y="225"/>
                    <a:pt x="244" y="227"/>
                  </a:cubicBezTo>
                  <a:cubicBezTo>
                    <a:pt x="238" y="236"/>
                    <a:pt x="210" y="252"/>
                    <a:pt x="200" y="252"/>
                  </a:cubicBezTo>
                  <a:cubicBezTo>
                    <a:pt x="198" y="252"/>
                    <a:pt x="195" y="251"/>
                    <a:pt x="195" y="249"/>
                  </a:cubicBezTo>
                  <a:cubicBezTo>
                    <a:pt x="195" y="246"/>
                    <a:pt x="198" y="246"/>
                    <a:pt x="199" y="245"/>
                  </a:cubicBezTo>
                  <a:cubicBezTo>
                    <a:pt x="197" y="242"/>
                    <a:pt x="199" y="242"/>
                    <a:pt x="199" y="240"/>
                  </a:cubicBezTo>
                  <a:cubicBezTo>
                    <a:pt x="199" y="230"/>
                    <a:pt x="205" y="223"/>
                    <a:pt x="218" y="219"/>
                  </a:cubicBezTo>
                  <a:cubicBezTo>
                    <a:pt x="218" y="217"/>
                    <a:pt x="218" y="216"/>
                    <a:pt x="218" y="214"/>
                  </a:cubicBezTo>
                  <a:cubicBezTo>
                    <a:pt x="214" y="214"/>
                    <a:pt x="215" y="214"/>
                    <a:pt x="213" y="214"/>
                  </a:cubicBezTo>
                  <a:cubicBezTo>
                    <a:pt x="203" y="214"/>
                    <a:pt x="173" y="239"/>
                    <a:pt x="173" y="253"/>
                  </a:cubicBezTo>
                  <a:cubicBezTo>
                    <a:pt x="173" y="255"/>
                    <a:pt x="173" y="258"/>
                    <a:pt x="173" y="260"/>
                  </a:cubicBezTo>
                  <a:cubicBezTo>
                    <a:pt x="173" y="270"/>
                    <a:pt x="164" y="273"/>
                    <a:pt x="154" y="277"/>
                  </a:cubicBezTo>
                  <a:cubicBezTo>
                    <a:pt x="148" y="280"/>
                    <a:pt x="146" y="284"/>
                    <a:pt x="143" y="288"/>
                  </a:cubicBezTo>
                  <a:cubicBezTo>
                    <a:pt x="136" y="297"/>
                    <a:pt x="121" y="301"/>
                    <a:pt x="114" y="308"/>
                  </a:cubicBezTo>
                  <a:cubicBezTo>
                    <a:pt x="107" y="315"/>
                    <a:pt x="91" y="320"/>
                    <a:pt x="79" y="322"/>
                  </a:cubicBezTo>
                  <a:cubicBezTo>
                    <a:pt x="63" y="324"/>
                    <a:pt x="54" y="343"/>
                    <a:pt x="35" y="337"/>
                  </a:cubicBezTo>
                  <a:cubicBezTo>
                    <a:pt x="41" y="329"/>
                    <a:pt x="49" y="333"/>
                    <a:pt x="57" y="328"/>
                  </a:cubicBezTo>
                  <a:cubicBezTo>
                    <a:pt x="62" y="325"/>
                    <a:pt x="66" y="316"/>
                    <a:pt x="71" y="314"/>
                  </a:cubicBezTo>
                  <a:cubicBezTo>
                    <a:pt x="78" y="309"/>
                    <a:pt x="87" y="314"/>
                    <a:pt x="92" y="307"/>
                  </a:cubicBezTo>
                  <a:cubicBezTo>
                    <a:pt x="99" y="297"/>
                    <a:pt x="117" y="290"/>
                    <a:pt x="127" y="283"/>
                  </a:cubicBezTo>
                  <a:cubicBezTo>
                    <a:pt x="137" y="276"/>
                    <a:pt x="137" y="263"/>
                    <a:pt x="148" y="256"/>
                  </a:cubicBezTo>
                  <a:cubicBezTo>
                    <a:pt x="141" y="256"/>
                    <a:pt x="141" y="256"/>
                    <a:pt x="141" y="256"/>
                  </a:cubicBezTo>
                  <a:cubicBezTo>
                    <a:pt x="135" y="259"/>
                    <a:pt x="132" y="262"/>
                    <a:pt x="125" y="262"/>
                  </a:cubicBezTo>
                  <a:cubicBezTo>
                    <a:pt x="120" y="262"/>
                    <a:pt x="117" y="260"/>
                    <a:pt x="113" y="258"/>
                  </a:cubicBezTo>
                  <a:cubicBezTo>
                    <a:pt x="112" y="262"/>
                    <a:pt x="110" y="263"/>
                    <a:pt x="110" y="266"/>
                  </a:cubicBezTo>
                  <a:cubicBezTo>
                    <a:pt x="99" y="262"/>
                    <a:pt x="96" y="260"/>
                    <a:pt x="89" y="254"/>
                  </a:cubicBezTo>
                  <a:cubicBezTo>
                    <a:pt x="88" y="257"/>
                    <a:pt x="88" y="259"/>
                    <a:pt x="88" y="261"/>
                  </a:cubicBezTo>
                  <a:cubicBezTo>
                    <a:pt x="84" y="261"/>
                    <a:pt x="85" y="261"/>
                    <a:pt x="83" y="261"/>
                  </a:cubicBezTo>
                  <a:cubicBezTo>
                    <a:pt x="80" y="261"/>
                    <a:pt x="78" y="264"/>
                    <a:pt x="76" y="264"/>
                  </a:cubicBezTo>
                  <a:cubicBezTo>
                    <a:pt x="74" y="264"/>
                    <a:pt x="72" y="257"/>
                    <a:pt x="72" y="253"/>
                  </a:cubicBezTo>
                  <a:cubicBezTo>
                    <a:pt x="72" y="248"/>
                    <a:pt x="72" y="248"/>
                    <a:pt x="72" y="244"/>
                  </a:cubicBezTo>
                  <a:cubicBezTo>
                    <a:pt x="72" y="243"/>
                    <a:pt x="72" y="238"/>
                    <a:pt x="68" y="238"/>
                  </a:cubicBezTo>
                  <a:cubicBezTo>
                    <a:pt x="65" y="238"/>
                    <a:pt x="61" y="245"/>
                    <a:pt x="60" y="245"/>
                  </a:cubicBezTo>
                  <a:cubicBezTo>
                    <a:pt x="54" y="245"/>
                    <a:pt x="33" y="229"/>
                    <a:pt x="30" y="225"/>
                  </a:cubicBezTo>
                  <a:cubicBezTo>
                    <a:pt x="32" y="225"/>
                    <a:pt x="35" y="224"/>
                    <a:pt x="37" y="224"/>
                  </a:cubicBezTo>
                  <a:cubicBezTo>
                    <a:pt x="33" y="214"/>
                    <a:pt x="19" y="212"/>
                    <a:pt x="19" y="205"/>
                  </a:cubicBezTo>
                  <a:cubicBezTo>
                    <a:pt x="19" y="191"/>
                    <a:pt x="43" y="180"/>
                    <a:pt x="52" y="180"/>
                  </a:cubicBezTo>
                  <a:cubicBezTo>
                    <a:pt x="56" y="180"/>
                    <a:pt x="86" y="169"/>
                    <a:pt x="86" y="163"/>
                  </a:cubicBezTo>
                  <a:cubicBezTo>
                    <a:pt x="86" y="160"/>
                    <a:pt x="79" y="153"/>
                    <a:pt x="79" y="152"/>
                  </a:cubicBezTo>
                  <a:cubicBezTo>
                    <a:pt x="83" y="150"/>
                    <a:pt x="82" y="150"/>
                    <a:pt x="85" y="152"/>
                  </a:cubicBezTo>
                  <a:cubicBezTo>
                    <a:pt x="85" y="145"/>
                    <a:pt x="85" y="145"/>
                    <a:pt x="85" y="145"/>
                  </a:cubicBezTo>
                  <a:cubicBezTo>
                    <a:pt x="81" y="145"/>
                    <a:pt x="81" y="145"/>
                    <a:pt x="79" y="145"/>
                  </a:cubicBezTo>
                  <a:cubicBezTo>
                    <a:pt x="72" y="145"/>
                    <a:pt x="69" y="153"/>
                    <a:pt x="60" y="153"/>
                  </a:cubicBezTo>
                  <a:cubicBezTo>
                    <a:pt x="51" y="153"/>
                    <a:pt x="48" y="148"/>
                    <a:pt x="41" y="150"/>
                  </a:cubicBezTo>
                  <a:cubicBezTo>
                    <a:pt x="32" y="150"/>
                    <a:pt x="21" y="150"/>
                    <a:pt x="18" y="150"/>
                  </a:cubicBezTo>
                  <a:cubicBezTo>
                    <a:pt x="17" y="143"/>
                    <a:pt x="12" y="141"/>
                    <a:pt x="12" y="137"/>
                  </a:cubicBezTo>
                  <a:cubicBezTo>
                    <a:pt x="12" y="136"/>
                    <a:pt x="13" y="134"/>
                    <a:pt x="13" y="133"/>
                  </a:cubicBezTo>
                  <a:cubicBezTo>
                    <a:pt x="6" y="133"/>
                    <a:pt x="2" y="130"/>
                    <a:pt x="0" y="126"/>
                  </a:cubicBezTo>
                  <a:cubicBezTo>
                    <a:pt x="11" y="119"/>
                    <a:pt x="29" y="113"/>
                    <a:pt x="40" y="106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48" y="120"/>
                    <a:pt x="55" y="116"/>
                    <a:pt x="64" y="116"/>
                  </a:cubicBezTo>
                  <a:cubicBezTo>
                    <a:pt x="70" y="116"/>
                    <a:pt x="71" y="118"/>
                    <a:pt x="76" y="116"/>
                  </a:cubicBezTo>
                  <a:cubicBezTo>
                    <a:pt x="72" y="102"/>
                    <a:pt x="63" y="101"/>
                    <a:pt x="50" y="95"/>
                  </a:cubicBezTo>
                  <a:cubicBezTo>
                    <a:pt x="46" y="94"/>
                    <a:pt x="41" y="80"/>
                    <a:pt x="37" y="78"/>
                  </a:cubicBezTo>
                  <a:cubicBezTo>
                    <a:pt x="31" y="75"/>
                    <a:pt x="13" y="71"/>
                    <a:pt x="13" y="68"/>
                  </a:cubicBezTo>
                  <a:cubicBezTo>
                    <a:pt x="13" y="68"/>
                    <a:pt x="20" y="57"/>
                    <a:pt x="20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57" y="38"/>
                    <a:pt x="77" y="21"/>
                    <a:pt x="101" y="14"/>
                  </a:cubicBezTo>
                  <a:cubicBezTo>
                    <a:pt x="107" y="12"/>
                    <a:pt x="111" y="15"/>
                    <a:pt x="117" y="13"/>
                  </a:cubicBezTo>
                  <a:cubicBezTo>
                    <a:pt x="124" y="10"/>
                    <a:pt x="128" y="0"/>
                    <a:pt x="136" y="0"/>
                  </a:cubicBezTo>
                  <a:cubicBezTo>
                    <a:pt x="142" y="0"/>
                    <a:pt x="144" y="5"/>
                    <a:pt x="150" y="7"/>
                  </a:cubicBezTo>
                  <a:cubicBezTo>
                    <a:pt x="147" y="10"/>
                    <a:pt x="147" y="11"/>
                    <a:pt x="146" y="13"/>
                  </a:cubicBezTo>
                  <a:cubicBezTo>
                    <a:pt x="150" y="14"/>
                    <a:pt x="154" y="11"/>
                    <a:pt x="157" y="7"/>
                  </a:cubicBezTo>
                  <a:cubicBezTo>
                    <a:pt x="162" y="9"/>
                    <a:pt x="163" y="10"/>
                    <a:pt x="167" y="11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94" y="15"/>
                    <a:pt x="196" y="17"/>
                    <a:pt x="202" y="20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45" y="29"/>
                    <a:pt x="272" y="31"/>
                    <a:pt x="286" y="31"/>
                  </a:cubicBezTo>
                  <a:cubicBezTo>
                    <a:pt x="294" y="31"/>
                    <a:pt x="299" y="28"/>
                    <a:pt x="307" y="28"/>
                  </a:cubicBezTo>
                  <a:cubicBezTo>
                    <a:pt x="319" y="28"/>
                    <a:pt x="323" y="34"/>
                    <a:pt x="334" y="37"/>
                  </a:cubicBezTo>
                  <a:cubicBezTo>
                    <a:pt x="334" y="36"/>
                    <a:pt x="334" y="36"/>
                    <a:pt x="334" y="36"/>
                  </a:cubicBezTo>
                  <a:lnTo>
                    <a:pt x="334" y="3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2" name="îšļïdé"/>
            <p:cNvSpPr/>
            <p:nvPr/>
          </p:nvSpPr>
          <p:spPr bwMode="auto">
            <a:xfrm>
              <a:off x="2750548" y="2258743"/>
              <a:ext cx="35724" cy="47629"/>
            </a:xfrm>
            <a:custGeom>
              <a:avLst/>
              <a:gdLst/>
              <a:ahLst/>
              <a:cxnLst>
                <a:cxn ang="0">
                  <a:pos x="9" y="11"/>
                </a:cxn>
                <a:cxn ang="0">
                  <a:pos x="0" y="11"/>
                </a:cxn>
                <a:cxn ang="0">
                  <a:pos x="11" y="2"/>
                </a:cxn>
                <a:cxn ang="0">
                  <a:pos x="22" y="25"/>
                </a:cxn>
                <a:cxn ang="0">
                  <a:pos x="18" y="29"/>
                </a:cxn>
                <a:cxn ang="0">
                  <a:pos x="9" y="20"/>
                </a:cxn>
                <a:cxn ang="0">
                  <a:pos x="9" y="11"/>
                </a:cxn>
              </a:cxnLst>
              <a:rect l="0" t="0" r="r" b="b"/>
              <a:pathLst>
                <a:path w="22" h="29">
                  <a:moveTo>
                    <a:pt x="9" y="11"/>
                  </a:moveTo>
                  <a:cubicBezTo>
                    <a:pt x="2" y="9"/>
                    <a:pt x="5" y="7"/>
                    <a:pt x="0" y="11"/>
                  </a:cubicBezTo>
                  <a:cubicBezTo>
                    <a:pt x="0" y="0"/>
                    <a:pt x="2" y="0"/>
                    <a:pt x="11" y="2"/>
                  </a:cubicBezTo>
                  <a:cubicBezTo>
                    <a:pt x="10" y="14"/>
                    <a:pt x="22" y="15"/>
                    <a:pt x="22" y="25"/>
                  </a:cubicBezTo>
                  <a:cubicBezTo>
                    <a:pt x="22" y="28"/>
                    <a:pt x="20" y="29"/>
                    <a:pt x="18" y="29"/>
                  </a:cubicBezTo>
                  <a:cubicBezTo>
                    <a:pt x="14" y="29"/>
                    <a:pt x="9" y="20"/>
                    <a:pt x="9" y="20"/>
                  </a:cubicBezTo>
                  <a:cubicBezTo>
                    <a:pt x="9" y="16"/>
                    <a:pt x="8" y="13"/>
                    <a:pt x="9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3" name="ïṩļïďè"/>
            <p:cNvSpPr/>
            <p:nvPr/>
          </p:nvSpPr>
          <p:spPr bwMode="auto">
            <a:xfrm>
              <a:off x="2694977" y="2203175"/>
              <a:ext cx="37709" cy="57553"/>
            </a:xfrm>
            <a:custGeom>
              <a:avLst/>
              <a:gdLst/>
              <a:ahLst/>
              <a:cxnLst>
                <a:cxn ang="0">
                  <a:pos x="15" y="18"/>
                </a:cxn>
                <a:cxn ang="0">
                  <a:pos x="19" y="18"/>
                </a:cxn>
                <a:cxn ang="0">
                  <a:pos x="19" y="35"/>
                </a:cxn>
                <a:cxn ang="0">
                  <a:pos x="11" y="17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5" y="0"/>
                </a:cxn>
                <a:cxn ang="0">
                  <a:pos x="15" y="18"/>
                </a:cxn>
              </a:cxnLst>
              <a:rect l="0" t="0" r="r" b="b"/>
              <a:pathLst>
                <a:path w="23" h="35">
                  <a:moveTo>
                    <a:pt x="15" y="18"/>
                  </a:moveTo>
                  <a:cubicBezTo>
                    <a:pt x="15" y="19"/>
                    <a:pt x="19" y="19"/>
                    <a:pt x="19" y="18"/>
                  </a:cubicBezTo>
                  <a:cubicBezTo>
                    <a:pt x="19" y="24"/>
                    <a:pt x="23" y="30"/>
                    <a:pt x="19" y="35"/>
                  </a:cubicBezTo>
                  <a:cubicBezTo>
                    <a:pt x="13" y="30"/>
                    <a:pt x="11" y="24"/>
                    <a:pt x="11" y="17"/>
                  </a:cubicBezTo>
                  <a:cubicBezTo>
                    <a:pt x="5" y="16"/>
                    <a:pt x="0" y="11"/>
                    <a:pt x="0" y="4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13" y="0"/>
                    <a:pt x="9" y="3"/>
                    <a:pt x="15" y="0"/>
                  </a:cubicBezTo>
                  <a:cubicBezTo>
                    <a:pt x="15" y="11"/>
                    <a:pt x="13" y="11"/>
                    <a:pt x="15" y="1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4" name="í$1iďé"/>
            <p:cNvSpPr/>
            <p:nvPr/>
          </p:nvSpPr>
          <p:spPr bwMode="auto">
            <a:xfrm>
              <a:off x="3050229" y="1651464"/>
              <a:ext cx="385021" cy="202426"/>
            </a:xfrm>
            <a:custGeom>
              <a:avLst/>
              <a:gdLst/>
              <a:ahLst/>
              <a:cxnLst>
                <a:cxn ang="0">
                  <a:pos x="214" y="96"/>
                </a:cxn>
                <a:cxn ang="0">
                  <a:pos x="209" y="100"/>
                </a:cxn>
                <a:cxn ang="0">
                  <a:pos x="215" y="103"/>
                </a:cxn>
                <a:cxn ang="0">
                  <a:pos x="220" y="110"/>
                </a:cxn>
                <a:cxn ang="0">
                  <a:pos x="195" y="118"/>
                </a:cxn>
                <a:cxn ang="0">
                  <a:pos x="158" y="104"/>
                </a:cxn>
                <a:cxn ang="0">
                  <a:pos x="147" y="112"/>
                </a:cxn>
                <a:cxn ang="0">
                  <a:pos x="115" y="121"/>
                </a:cxn>
                <a:cxn ang="0">
                  <a:pos x="75" y="121"/>
                </a:cxn>
                <a:cxn ang="0">
                  <a:pos x="68" y="110"/>
                </a:cxn>
                <a:cxn ang="0">
                  <a:pos x="43" y="108"/>
                </a:cxn>
                <a:cxn ang="0">
                  <a:pos x="23" y="92"/>
                </a:cxn>
                <a:cxn ang="0">
                  <a:pos x="65" y="82"/>
                </a:cxn>
                <a:cxn ang="0">
                  <a:pos x="80" y="81"/>
                </a:cxn>
                <a:cxn ang="0">
                  <a:pos x="69" y="77"/>
                </a:cxn>
                <a:cxn ang="0">
                  <a:pos x="45" y="77"/>
                </a:cxn>
                <a:cxn ang="0">
                  <a:pos x="12" y="69"/>
                </a:cxn>
                <a:cxn ang="0">
                  <a:pos x="29" y="60"/>
                </a:cxn>
                <a:cxn ang="0">
                  <a:pos x="14" y="59"/>
                </a:cxn>
                <a:cxn ang="0">
                  <a:pos x="0" y="51"/>
                </a:cxn>
                <a:cxn ang="0">
                  <a:pos x="56" y="13"/>
                </a:cxn>
                <a:cxn ang="0">
                  <a:pos x="64" y="29"/>
                </a:cxn>
                <a:cxn ang="0">
                  <a:pos x="78" y="21"/>
                </a:cxn>
                <a:cxn ang="0">
                  <a:pos x="98" y="34"/>
                </a:cxn>
                <a:cxn ang="0">
                  <a:pos x="111" y="31"/>
                </a:cxn>
                <a:cxn ang="0">
                  <a:pos x="109" y="23"/>
                </a:cxn>
                <a:cxn ang="0">
                  <a:pos x="118" y="23"/>
                </a:cxn>
                <a:cxn ang="0">
                  <a:pos x="133" y="35"/>
                </a:cxn>
                <a:cxn ang="0">
                  <a:pos x="140" y="51"/>
                </a:cxn>
                <a:cxn ang="0">
                  <a:pos x="146" y="48"/>
                </a:cxn>
                <a:cxn ang="0">
                  <a:pos x="136" y="17"/>
                </a:cxn>
                <a:cxn ang="0">
                  <a:pos x="144" y="12"/>
                </a:cxn>
                <a:cxn ang="0">
                  <a:pos x="156" y="12"/>
                </a:cxn>
                <a:cxn ang="0">
                  <a:pos x="156" y="7"/>
                </a:cxn>
                <a:cxn ang="0">
                  <a:pos x="169" y="0"/>
                </a:cxn>
                <a:cxn ang="0">
                  <a:pos x="184" y="10"/>
                </a:cxn>
                <a:cxn ang="0">
                  <a:pos x="175" y="24"/>
                </a:cxn>
                <a:cxn ang="0">
                  <a:pos x="187" y="62"/>
                </a:cxn>
                <a:cxn ang="0">
                  <a:pos x="232" y="92"/>
                </a:cxn>
                <a:cxn ang="0">
                  <a:pos x="214" y="96"/>
                </a:cxn>
              </a:cxnLst>
              <a:rect l="0" t="0" r="r" b="b"/>
              <a:pathLst>
                <a:path w="232" h="121">
                  <a:moveTo>
                    <a:pt x="214" y="96"/>
                  </a:moveTo>
                  <a:cubicBezTo>
                    <a:pt x="211" y="96"/>
                    <a:pt x="209" y="97"/>
                    <a:pt x="209" y="100"/>
                  </a:cubicBezTo>
                  <a:cubicBezTo>
                    <a:pt x="209" y="103"/>
                    <a:pt x="214" y="103"/>
                    <a:pt x="215" y="103"/>
                  </a:cubicBezTo>
                  <a:cubicBezTo>
                    <a:pt x="216" y="107"/>
                    <a:pt x="218" y="108"/>
                    <a:pt x="220" y="110"/>
                  </a:cubicBezTo>
                  <a:cubicBezTo>
                    <a:pt x="216" y="118"/>
                    <a:pt x="206" y="118"/>
                    <a:pt x="195" y="118"/>
                  </a:cubicBezTo>
                  <a:cubicBezTo>
                    <a:pt x="177" y="118"/>
                    <a:pt x="171" y="104"/>
                    <a:pt x="158" y="104"/>
                  </a:cubicBezTo>
                  <a:cubicBezTo>
                    <a:pt x="150" y="104"/>
                    <a:pt x="154" y="109"/>
                    <a:pt x="147" y="112"/>
                  </a:cubicBezTo>
                  <a:cubicBezTo>
                    <a:pt x="135" y="118"/>
                    <a:pt x="124" y="115"/>
                    <a:pt x="115" y="121"/>
                  </a:cubicBezTo>
                  <a:cubicBezTo>
                    <a:pt x="95" y="121"/>
                    <a:pt x="87" y="121"/>
                    <a:pt x="75" y="121"/>
                  </a:cubicBezTo>
                  <a:cubicBezTo>
                    <a:pt x="68" y="121"/>
                    <a:pt x="73" y="114"/>
                    <a:pt x="68" y="110"/>
                  </a:cubicBezTo>
                  <a:cubicBezTo>
                    <a:pt x="63" y="107"/>
                    <a:pt x="49" y="108"/>
                    <a:pt x="43" y="108"/>
                  </a:cubicBezTo>
                  <a:cubicBezTo>
                    <a:pt x="34" y="108"/>
                    <a:pt x="26" y="98"/>
                    <a:pt x="23" y="92"/>
                  </a:cubicBezTo>
                  <a:cubicBezTo>
                    <a:pt x="33" y="85"/>
                    <a:pt x="47" y="82"/>
                    <a:pt x="65" y="82"/>
                  </a:cubicBezTo>
                  <a:cubicBezTo>
                    <a:pt x="72" y="82"/>
                    <a:pt x="75" y="82"/>
                    <a:pt x="80" y="81"/>
                  </a:cubicBezTo>
                  <a:cubicBezTo>
                    <a:pt x="77" y="80"/>
                    <a:pt x="73" y="77"/>
                    <a:pt x="69" y="77"/>
                  </a:cubicBezTo>
                  <a:cubicBezTo>
                    <a:pt x="60" y="77"/>
                    <a:pt x="50" y="77"/>
                    <a:pt x="45" y="77"/>
                  </a:cubicBezTo>
                  <a:cubicBezTo>
                    <a:pt x="36" y="77"/>
                    <a:pt x="12" y="81"/>
                    <a:pt x="12" y="69"/>
                  </a:cubicBezTo>
                  <a:cubicBezTo>
                    <a:pt x="12" y="59"/>
                    <a:pt x="24" y="63"/>
                    <a:pt x="29" y="60"/>
                  </a:cubicBezTo>
                  <a:cubicBezTo>
                    <a:pt x="22" y="58"/>
                    <a:pt x="19" y="59"/>
                    <a:pt x="14" y="59"/>
                  </a:cubicBezTo>
                  <a:cubicBezTo>
                    <a:pt x="9" y="59"/>
                    <a:pt x="0" y="53"/>
                    <a:pt x="0" y="51"/>
                  </a:cubicBezTo>
                  <a:cubicBezTo>
                    <a:pt x="0" y="29"/>
                    <a:pt x="41" y="13"/>
                    <a:pt x="56" y="13"/>
                  </a:cubicBezTo>
                  <a:cubicBezTo>
                    <a:pt x="63" y="13"/>
                    <a:pt x="62" y="26"/>
                    <a:pt x="64" y="29"/>
                  </a:cubicBezTo>
                  <a:cubicBezTo>
                    <a:pt x="68" y="26"/>
                    <a:pt x="71" y="21"/>
                    <a:pt x="78" y="21"/>
                  </a:cubicBezTo>
                  <a:cubicBezTo>
                    <a:pt x="90" y="21"/>
                    <a:pt x="94" y="26"/>
                    <a:pt x="98" y="34"/>
                  </a:cubicBezTo>
                  <a:cubicBezTo>
                    <a:pt x="102" y="33"/>
                    <a:pt x="106" y="32"/>
                    <a:pt x="111" y="31"/>
                  </a:cubicBezTo>
                  <a:cubicBezTo>
                    <a:pt x="110" y="27"/>
                    <a:pt x="109" y="25"/>
                    <a:pt x="109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24" y="25"/>
                    <a:pt x="131" y="30"/>
                    <a:pt x="133" y="35"/>
                  </a:cubicBezTo>
                  <a:cubicBezTo>
                    <a:pt x="135" y="40"/>
                    <a:pt x="132" y="51"/>
                    <a:pt x="140" y="51"/>
                  </a:cubicBezTo>
                  <a:cubicBezTo>
                    <a:pt x="144" y="51"/>
                    <a:pt x="144" y="50"/>
                    <a:pt x="146" y="48"/>
                  </a:cubicBezTo>
                  <a:cubicBezTo>
                    <a:pt x="142" y="42"/>
                    <a:pt x="136" y="21"/>
                    <a:pt x="136" y="17"/>
                  </a:cubicBezTo>
                  <a:cubicBezTo>
                    <a:pt x="136" y="14"/>
                    <a:pt x="140" y="12"/>
                    <a:pt x="144" y="12"/>
                  </a:cubicBezTo>
                  <a:cubicBezTo>
                    <a:pt x="152" y="12"/>
                    <a:pt x="149" y="15"/>
                    <a:pt x="156" y="12"/>
                  </a:cubicBezTo>
                  <a:cubicBezTo>
                    <a:pt x="156" y="10"/>
                    <a:pt x="156" y="9"/>
                    <a:pt x="156" y="7"/>
                  </a:cubicBezTo>
                  <a:cubicBezTo>
                    <a:pt x="156" y="3"/>
                    <a:pt x="162" y="0"/>
                    <a:pt x="169" y="0"/>
                  </a:cubicBezTo>
                  <a:cubicBezTo>
                    <a:pt x="177" y="0"/>
                    <a:pt x="184" y="3"/>
                    <a:pt x="184" y="10"/>
                  </a:cubicBezTo>
                  <a:cubicBezTo>
                    <a:pt x="184" y="16"/>
                    <a:pt x="175" y="20"/>
                    <a:pt x="175" y="24"/>
                  </a:cubicBezTo>
                  <a:cubicBezTo>
                    <a:pt x="175" y="40"/>
                    <a:pt x="187" y="50"/>
                    <a:pt x="187" y="62"/>
                  </a:cubicBezTo>
                  <a:cubicBezTo>
                    <a:pt x="187" y="76"/>
                    <a:pt x="224" y="85"/>
                    <a:pt x="232" y="92"/>
                  </a:cubicBezTo>
                  <a:cubicBezTo>
                    <a:pt x="224" y="97"/>
                    <a:pt x="222" y="96"/>
                    <a:pt x="214" y="9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5" name="iṧḻïdé"/>
            <p:cNvSpPr/>
            <p:nvPr/>
          </p:nvSpPr>
          <p:spPr bwMode="auto">
            <a:xfrm>
              <a:off x="2907335" y="1619711"/>
              <a:ext cx="216326" cy="142889"/>
            </a:xfrm>
            <a:custGeom>
              <a:avLst/>
              <a:gdLst/>
              <a:ahLst/>
              <a:cxnLst>
                <a:cxn ang="0">
                  <a:pos x="28" y="82"/>
                </a:cxn>
                <a:cxn ang="0">
                  <a:pos x="22" y="73"/>
                </a:cxn>
                <a:cxn ang="0">
                  <a:pos x="0" y="64"/>
                </a:cxn>
                <a:cxn ang="0">
                  <a:pos x="22" y="21"/>
                </a:cxn>
                <a:cxn ang="0">
                  <a:pos x="16" y="5"/>
                </a:cxn>
                <a:cxn ang="0">
                  <a:pos x="42" y="5"/>
                </a:cxn>
                <a:cxn ang="0">
                  <a:pos x="60" y="2"/>
                </a:cxn>
                <a:cxn ang="0">
                  <a:pos x="84" y="11"/>
                </a:cxn>
                <a:cxn ang="0">
                  <a:pos x="99" y="10"/>
                </a:cxn>
                <a:cxn ang="0">
                  <a:pos x="130" y="29"/>
                </a:cxn>
                <a:cxn ang="0">
                  <a:pos x="102" y="38"/>
                </a:cxn>
                <a:cxn ang="0">
                  <a:pos x="69" y="71"/>
                </a:cxn>
                <a:cxn ang="0">
                  <a:pos x="35" y="86"/>
                </a:cxn>
                <a:cxn ang="0">
                  <a:pos x="28" y="82"/>
                </a:cxn>
              </a:cxnLst>
              <a:rect l="0" t="0" r="r" b="b"/>
              <a:pathLst>
                <a:path w="130" h="86">
                  <a:moveTo>
                    <a:pt x="28" y="82"/>
                  </a:moveTo>
                  <a:cubicBezTo>
                    <a:pt x="26" y="82"/>
                    <a:pt x="23" y="75"/>
                    <a:pt x="22" y="73"/>
                  </a:cubicBezTo>
                  <a:cubicBezTo>
                    <a:pt x="18" y="68"/>
                    <a:pt x="0" y="69"/>
                    <a:pt x="0" y="64"/>
                  </a:cubicBezTo>
                  <a:cubicBezTo>
                    <a:pt x="0" y="49"/>
                    <a:pt x="22" y="37"/>
                    <a:pt x="22" y="21"/>
                  </a:cubicBezTo>
                  <a:cubicBezTo>
                    <a:pt x="22" y="17"/>
                    <a:pt x="16" y="10"/>
                    <a:pt x="16" y="5"/>
                  </a:cubicBezTo>
                  <a:cubicBezTo>
                    <a:pt x="27" y="1"/>
                    <a:pt x="32" y="5"/>
                    <a:pt x="42" y="5"/>
                  </a:cubicBezTo>
                  <a:cubicBezTo>
                    <a:pt x="48" y="5"/>
                    <a:pt x="52" y="0"/>
                    <a:pt x="60" y="2"/>
                  </a:cubicBezTo>
                  <a:cubicBezTo>
                    <a:pt x="70" y="5"/>
                    <a:pt x="74" y="10"/>
                    <a:pt x="84" y="11"/>
                  </a:cubicBezTo>
                  <a:cubicBezTo>
                    <a:pt x="88" y="15"/>
                    <a:pt x="93" y="10"/>
                    <a:pt x="99" y="10"/>
                  </a:cubicBezTo>
                  <a:cubicBezTo>
                    <a:pt x="108" y="10"/>
                    <a:pt x="130" y="19"/>
                    <a:pt x="130" y="29"/>
                  </a:cubicBezTo>
                  <a:cubicBezTo>
                    <a:pt x="130" y="34"/>
                    <a:pt x="106" y="37"/>
                    <a:pt x="102" y="38"/>
                  </a:cubicBezTo>
                  <a:cubicBezTo>
                    <a:pt x="88" y="43"/>
                    <a:pt x="69" y="61"/>
                    <a:pt x="69" y="71"/>
                  </a:cubicBezTo>
                  <a:cubicBezTo>
                    <a:pt x="69" y="75"/>
                    <a:pt x="38" y="86"/>
                    <a:pt x="35" y="86"/>
                  </a:cubicBezTo>
                  <a:cubicBezTo>
                    <a:pt x="32" y="86"/>
                    <a:pt x="30" y="82"/>
                    <a:pt x="28" y="8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6" name="íślíḑé"/>
            <p:cNvSpPr/>
            <p:nvPr/>
          </p:nvSpPr>
          <p:spPr bwMode="auto">
            <a:xfrm>
              <a:off x="3079998" y="1518497"/>
              <a:ext cx="256019" cy="109152"/>
            </a:xfrm>
            <a:custGeom>
              <a:avLst/>
              <a:gdLst/>
              <a:ahLst/>
              <a:cxnLst>
                <a:cxn ang="0">
                  <a:pos x="53" y="65"/>
                </a:cxn>
                <a:cxn ang="0">
                  <a:pos x="41" y="59"/>
                </a:cxn>
                <a:cxn ang="0">
                  <a:pos x="53" y="53"/>
                </a:cxn>
                <a:cxn ang="0">
                  <a:pos x="46" y="43"/>
                </a:cxn>
                <a:cxn ang="0">
                  <a:pos x="41" y="49"/>
                </a:cxn>
                <a:cxn ang="0">
                  <a:pos x="22" y="52"/>
                </a:cxn>
                <a:cxn ang="0">
                  <a:pos x="7" y="49"/>
                </a:cxn>
                <a:cxn ang="0">
                  <a:pos x="0" y="42"/>
                </a:cxn>
                <a:cxn ang="0">
                  <a:pos x="0" y="36"/>
                </a:cxn>
                <a:cxn ang="0">
                  <a:pos x="11" y="31"/>
                </a:cxn>
                <a:cxn ang="0">
                  <a:pos x="31" y="36"/>
                </a:cxn>
                <a:cxn ang="0">
                  <a:pos x="11" y="30"/>
                </a:cxn>
                <a:cxn ang="0">
                  <a:pos x="11" y="23"/>
                </a:cxn>
                <a:cxn ang="0">
                  <a:pos x="19" y="23"/>
                </a:cxn>
                <a:cxn ang="0">
                  <a:pos x="38" y="26"/>
                </a:cxn>
                <a:cxn ang="0">
                  <a:pos x="16" y="22"/>
                </a:cxn>
                <a:cxn ang="0">
                  <a:pos x="25" y="17"/>
                </a:cxn>
                <a:cxn ang="0">
                  <a:pos x="36" y="18"/>
                </a:cxn>
                <a:cxn ang="0">
                  <a:pos x="23" y="12"/>
                </a:cxn>
                <a:cxn ang="0">
                  <a:pos x="38" y="12"/>
                </a:cxn>
                <a:cxn ang="0">
                  <a:pos x="45" y="19"/>
                </a:cxn>
                <a:cxn ang="0">
                  <a:pos x="55" y="19"/>
                </a:cxn>
                <a:cxn ang="0">
                  <a:pos x="97" y="36"/>
                </a:cxn>
                <a:cxn ang="0">
                  <a:pos x="107" y="30"/>
                </a:cxn>
                <a:cxn ang="0">
                  <a:pos x="98" y="29"/>
                </a:cxn>
                <a:cxn ang="0">
                  <a:pos x="102" y="27"/>
                </a:cxn>
                <a:cxn ang="0">
                  <a:pos x="102" y="21"/>
                </a:cxn>
                <a:cxn ang="0">
                  <a:pos x="91" y="15"/>
                </a:cxn>
                <a:cxn ang="0">
                  <a:pos x="107" y="0"/>
                </a:cxn>
                <a:cxn ang="0">
                  <a:pos x="116" y="4"/>
                </a:cxn>
                <a:cxn ang="0">
                  <a:pos x="116" y="9"/>
                </a:cxn>
                <a:cxn ang="0">
                  <a:pos x="132" y="26"/>
                </a:cxn>
                <a:cxn ang="0">
                  <a:pos x="144" y="20"/>
                </a:cxn>
                <a:cxn ang="0">
                  <a:pos x="154" y="31"/>
                </a:cxn>
                <a:cxn ang="0">
                  <a:pos x="140" y="52"/>
                </a:cxn>
                <a:cxn ang="0">
                  <a:pos x="111" y="51"/>
                </a:cxn>
                <a:cxn ang="0">
                  <a:pos x="82" y="59"/>
                </a:cxn>
                <a:cxn ang="0">
                  <a:pos x="53" y="65"/>
                </a:cxn>
              </a:cxnLst>
              <a:rect l="0" t="0" r="r" b="b"/>
              <a:pathLst>
                <a:path w="154" h="65">
                  <a:moveTo>
                    <a:pt x="53" y="65"/>
                  </a:moveTo>
                  <a:cubicBezTo>
                    <a:pt x="48" y="65"/>
                    <a:pt x="41" y="61"/>
                    <a:pt x="41" y="59"/>
                  </a:cubicBezTo>
                  <a:cubicBezTo>
                    <a:pt x="41" y="52"/>
                    <a:pt x="47" y="53"/>
                    <a:pt x="53" y="53"/>
                  </a:cubicBezTo>
                  <a:cubicBezTo>
                    <a:pt x="50" y="50"/>
                    <a:pt x="46" y="48"/>
                    <a:pt x="46" y="43"/>
                  </a:cubicBezTo>
                  <a:cubicBezTo>
                    <a:pt x="43" y="44"/>
                    <a:pt x="41" y="46"/>
                    <a:pt x="41" y="49"/>
                  </a:cubicBezTo>
                  <a:cubicBezTo>
                    <a:pt x="33" y="50"/>
                    <a:pt x="27" y="52"/>
                    <a:pt x="22" y="52"/>
                  </a:cubicBezTo>
                  <a:cubicBezTo>
                    <a:pt x="16" y="52"/>
                    <a:pt x="10" y="49"/>
                    <a:pt x="7" y="49"/>
                  </a:cubicBezTo>
                  <a:cubicBezTo>
                    <a:pt x="3" y="49"/>
                    <a:pt x="0" y="46"/>
                    <a:pt x="0" y="42"/>
                  </a:cubicBezTo>
                  <a:cubicBezTo>
                    <a:pt x="0" y="38"/>
                    <a:pt x="2" y="39"/>
                    <a:pt x="0" y="36"/>
                  </a:cubicBezTo>
                  <a:cubicBezTo>
                    <a:pt x="5" y="35"/>
                    <a:pt x="7" y="31"/>
                    <a:pt x="11" y="31"/>
                  </a:cubicBezTo>
                  <a:cubicBezTo>
                    <a:pt x="20" y="31"/>
                    <a:pt x="24" y="35"/>
                    <a:pt x="31" y="36"/>
                  </a:cubicBezTo>
                  <a:cubicBezTo>
                    <a:pt x="24" y="35"/>
                    <a:pt x="17" y="32"/>
                    <a:pt x="11" y="3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5" y="23"/>
                    <a:pt x="19" y="23"/>
                    <a:pt x="19" y="23"/>
                  </a:cubicBezTo>
                  <a:cubicBezTo>
                    <a:pt x="20" y="23"/>
                    <a:pt x="34" y="26"/>
                    <a:pt x="38" y="26"/>
                  </a:cubicBezTo>
                  <a:cubicBezTo>
                    <a:pt x="30" y="25"/>
                    <a:pt x="23" y="26"/>
                    <a:pt x="16" y="22"/>
                  </a:cubicBezTo>
                  <a:cubicBezTo>
                    <a:pt x="18" y="19"/>
                    <a:pt x="22" y="17"/>
                    <a:pt x="25" y="17"/>
                  </a:cubicBezTo>
                  <a:cubicBezTo>
                    <a:pt x="31" y="17"/>
                    <a:pt x="32" y="19"/>
                    <a:pt x="36" y="18"/>
                  </a:cubicBezTo>
                  <a:cubicBezTo>
                    <a:pt x="31" y="19"/>
                    <a:pt x="23" y="18"/>
                    <a:pt x="23" y="12"/>
                  </a:cubicBezTo>
                  <a:cubicBezTo>
                    <a:pt x="31" y="11"/>
                    <a:pt x="34" y="12"/>
                    <a:pt x="38" y="12"/>
                  </a:cubicBezTo>
                  <a:cubicBezTo>
                    <a:pt x="39" y="12"/>
                    <a:pt x="45" y="14"/>
                    <a:pt x="45" y="19"/>
                  </a:cubicBezTo>
                  <a:cubicBezTo>
                    <a:pt x="50" y="19"/>
                    <a:pt x="54" y="19"/>
                    <a:pt x="55" y="19"/>
                  </a:cubicBezTo>
                  <a:cubicBezTo>
                    <a:pt x="68" y="19"/>
                    <a:pt x="78" y="36"/>
                    <a:pt x="97" y="36"/>
                  </a:cubicBezTo>
                  <a:cubicBezTo>
                    <a:pt x="103" y="36"/>
                    <a:pt x="105" y="34"/>
                    <a:pt x="107" y="30"/>
                  </a:cubicBezTo>
                  <a:cubicBezTo>
                    <a:pt x="102" y="30"/>
                    <a:pt x="100" y="30"/>
                    <a:pt x="98" y="29"/>
                  </a:cubicBezTo>
                  <a:cubicBezTo>
                    <a:pt x="98" y="28"/>
                    <a:pt x="101" y="27"/>
                    <a:pt x="102" y="27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9" y="21"/>
                    <a:pt x="91" y="19"/>
                    <a:pt x="91" y="15"/>
                  </a:cubicBezTo>
                  <a:cubicBezTo>
                    <a:pt x="91" y="7"/>
                    <a:pt x="103" y="4"/>
                    <a:pt x="107" y="0"/>
                  </a:cubicBezTo>
                  <a:cubicBezTo>
                    <a:pt x="110" y="2"/>
                    <a:pt x="113" y="4"/>
                    <a:pt x="116" y="4"/>
                  </a:cubicBezTo>
                  <a:cubicBezTo>
                    <a:pt x="115" y="7"/>
                    <a:pt x="116" y="8"/>
                    <a:pt x="116" y="9"/>
                  </a:cubicBezTo>
                  <a:cubicBezTo>
                    <a:pt x="116" y="16"/>
                    <a:pt x="124" y="26"/>
                    <a:pt x="132" y="26"/>
                  </a:cubicBezTo>
                  <a:cubicBezTo>
                    <a:pt x="136" y="26"/>
                    <a:pt x="139" y="20"/>
                    <a:pt x="144" y="20"/>
                  </a:cubicBezTo>
                  <a:cubicBezTo>
                    <a:pt x="150" y="20"/>
                    <a:pt x="154" y="26"/>
                    <a:pt x="154" y="31"/>
                  </a:cubicBezTo>
                  <a:cubicBezTo>
                    <a:pt x="154" y="37"/>
                    <a:pt x="144" y="51"/>
                    <a:pt x="140" y="52"/>
                  </a:cubicBezTo>
                  <a:cubicBezTo>
                    <a:pt x="137" y="53"/>
                    <a:pt x="111" y="50"/>
                    <a:pt x="111" y="51"/>
                  </a:cubicBezTo>
                  <a:cubicBezTo>
                    <a:pt x="111" y="52"/>
                    <a:pt x="83" y="58"/>
                    <a:pt x="82" y="59"/>
                  </a:cubicBezTo>
                  <a:cubicBezTo>
                    <a:pt x="73" y="62"/>
                    <a:pt x="64" y="65"/>
                    <a:pt x="53" y="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7" name="ïš1iďé"/>
            <p:cNvSpPr/>
            <p:nvPr/>
          </p:nvSpPr>
          <p:spPr bwMode="auto">
            <a:xfrm>
              <a:off x="3042291" y="1558188"/>
              <a:ext cx="35724" cy="25800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0" y="11"/>
                </a:cxn>
                <a:cxn ang="0">
                  <a:pos x="21" y="0"/>
                </a:cxn>
                <a:cxn ang="0">
                  <a:pos x="8" y="16"/>
                </a:cxn>
              </a:cxnLst>
              <a:rect l="0" t="0" r="r" b="b"/>
              <a:pathLst>
                <a:path w="21" h="16">
                  <a:moveTo>
                    <a:pt x="8" y="16"/>
                  </a:moveTo>
                  <a:cubicBezTo>
                    <a:pt x="4" y="16"/>
                    <a:pt x="0" y="14"/>
                    <a:pt x="0" y="11"/>
                  </a:cubicBezTo>
                  <a:cubicBezTo>
                    <a:pt x="0" y="3"/>
                    <a:pt x="16" y="0"/>
                    <a:pt x="21" y="0"/>
                  </a:cubicBezTo>
                  <a:cubicBezTo>
                    <a:pt x="20" y="7"/>
                    <a:pt x="13" y="16"/>
                    <a:pt x="8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8" name="îṧľíḋé"/>
            <p:cNvSpPr/>
            <p:nvPr/>
          </p:nvSpPr>
          <p:spPr bwMode="auto">
            <a:xfrm>
              <a:off x="3135568" y="1520482"/>
              <a:ext cx="27785" cy="9924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6"/>
                </a:cxn>
                <a:cxn ang="0">
                  <a:pos x="6" y="6"/>
                </a:cxn>
              </a:cxnLst>
              <a:rect l="0" t="0" r="r" b="b"/>
              <a:pathLst>
                <a:path w="16" h="6">
                  <a:moveTo>
                    <a:pt x="6" y="6"/>
                  </a:moveTo>
                  <a:cubicBezTo>
                    <a:pt x="4" y="6"/>
                    <a:pt x="0" y="4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6"/>
                    <a:pt x="6" y="6"/>
                    <a:pt x="6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49" name="ïśḻiďê"/>
            <p:cNvSpPr/>
            <p:nvPr/>
          </p:nvSpPr>
          <p:spPr bwMode="auto">
            <a:xfrm>
              <a:off x="2968858" y="1486744"/>
              <a:ext cx="146864" cy="81368"/>
            </a:xfrm>
            <a:custGeom>
              <a:avLst/>
              <a:gdLst/>
              <a:ahLst/>
              <a:cxnLst>
                <a:cxn ang="0">
                  <a:pos x="88" y="8"/>
                </a:cxn>
                <a:cxn ang="0">
                  <a:pos x="82" y="15"/>
                </a:cxn>
                <a:cxn ang="0">
                  <a:pos x="86" y="24"/>
                </a:cxn>
                <a:cxn ang="0">
                  <a:pos x="67" y="38"/>
                </a:cxn>
                <a:cxn ang="0">
                  <a:pos x="56" y="26"/>
                </a:cxn>
                <a:cxn ang="0">
                  <a:pos x="41" y="39"/>
                </a:cxn>
                <a:cxn ang="0">
                  <a:pos x="32" y="49"/>
                </a:cxn>
                <a:cxn ang="0">
                  <a:pos x="24" y="42"/>
                </a:cxn>
                <a:cxn ang="0">
                  <a:pos x="12" y="42"/>
                </a:cxn>
                <a:cxn ang="0">
                  <a:pos x="4" y="46"/>
                </a:cxn>
                <a:cxn ang="0">
                  <a:pos x="0" y="39"/>
                </a:cxn>
                <a:cxn ang="0">
                  <a:pos x="10" y="31"/>
                </a:cxn>
                <a:cxn ang="0">
                  <a:pos x="31" y="23"/>
                </a:cxn>
                <a:cxn ang="0">
                  <a:pos x="54" y="6"/>
                </a:cxn>
                <a:cxn ang="0">
                  <a:pos x="62" y="7"/>
                </a:cxn>
                <a:cxn ang="0">
                  <a:pos x="88" y="8"/>
                </a:cxn>
              </a:cxnLst>
              <a:rect l="0" t="0" r="r" b="b"/>
              <a:pathLst>
                <a:path w="88" h="49">
                  <a:moveTo>
                    <a:pt x="88" y="8"/>
                  </a:moveTo>
                  <a:cubicBezTo>
                    <a:pt x="88" y="11"/>
                    <a:pt x="86" y="14"/>
                    <a:pt x="82" y="15"/>
                  </a:cubicBezTo>
                  <a:cubicBezTo>
                    <a:pt x="83" y="19"/>
                    <a:pt x="86" y="20"/>
                    <a:pt x="86" y="24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0" y="38"/>
                    <a:pt x="60" y="28"/>
                    <a:pt x="56" y="26"/>
                  </a:cubicBezTo>
                  <a:cubicBezTo>
                    <a:pt x="55" y="33"/>
                    <a:pt x="48" y="40"/>
                    <a:pt x="41" y="39"/>
                  </a:cubicBezTo>
                  <a:cubicBezTo>
                    <a:pt x="40" y="44"/>
                    <a:pt x="37" y="49"/>
                    <a:pt x="32" y="49"/>
                  </a:cubicBezTo>
                  <a:cubicBezTo>
                    <a:pt x="28" y="49"/>
                    <a:pt x="25" y="44"/>
                    <a:pt x="24" y="42"/>
                  </a:cubicBezTo>
                  <a:cubicBezTo>
                    <a:pt x="19" y="45"/>
                    <a:pt x="16" y="42"/>
                    <a:pt x="12" y="42"/>
                  </a:cubicBezTo>
                  <a:cubicBezTo>
                    <a:pt x="9" y="42"/>
                    <a:pt x="8" y="45"/>
                    <a:pt x="4" y="46"/>
                  </a:cubicBezTo>
                  <a:cubicBezTo>
                    <a:pt x="4" y="43"/>
                    <a:pt x="0" y="41"/>
                    <a:pt x="0" y="39"/>
                  </a:cubicBezTo>
                  <a:cubicBezTo>
                    <a:pt x="0" y="38"/>
                    <a:pt x="8" y="32"/>
                    <a:pt x="10" y="31"/>
                  </a:cubicBezTo>
                  <a:cubicBezTo>
                    <a:pt x="17" y="28"/>
                    <a:pt x="23" y="27"/>
                    <a:pt x="31" y="23"/>
                  </a:cubicBezTo>
                  <a:cubicBezTo>
                    <a:pt x="39" y="18"/>
                    <a:pt x="41" y="6"/>
                    <a:pt x="54" y="6"/>
                  </a:cubicBezTo>
                  <a:cubicBezTo>
                    <a:pt x="57" y="6"/>
                    <a:pt x="58" y="7"/>
                    <a:pt x="62" y="7"/>
                  </a:cubicBezTo>
                  <a:cubicBezTo>
                    <a:pt x="62" y="7"/>
                    <a:pt x="88" y="0"/>
                    <a:pt x="8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0" name="ïṥļíḑê"/>
            <p:cNvSpPr/>
            <p:nvPr/>
          </p:nvSpPr>
          <p:spPr bwMode="auto">
            <a:xfrm>
              <a:off x="3165339" y="1435145"/>
              <a:ext cx="83355" cy="25800"/>
            </a:xfrm>
            <a:custGeom>
              <a:avLst/>
              <a:gdLst/>
              <a:ahLst/>
              <a:cxnLst>
                <a:cxn ang="0">
                  <a:pos x="20" y="15"/>
                </a:cxn>
                <a:cxn ang="0">
                  <a:pos x="9" y="12"/>
                </a:cxn>
                <a:cxn ang="0">
                  <a:pos x="0" y="15"/>
                </a:cxn>
                <a:cxn ang="0">
                  <a:pos x="32" y="0"/>
                </a:cxn>
                <a:cxn ang="0">
                  <a:pos x="50" y="11"/>
                </a:cxn>
                <a:cxn ang="0">
                  <a:pos x="39" y="15"/>
                </a:cxn>
                <a:cxn ang="0">
                  <a:pos x="20" y="15"/>
                </a:cxn>
              </a:cxnLst>
              <a:rect l="0" t="0" r="r" b="b"/>
              <a:pathLst>
                <a:path w="50" h="15">
                  <a:moveTo>
                    <a:pt x="20" y="15"/>
                  </a:moveTo>
                  <a:cubicBezTo>
                    <a:pt x="14" y="15"/>
                    <a:pt x="13" y="12"/>
                    <a:pt x="9" y="12"/>
                  </a:cubicBezTo>
                  <a:cubicBezTo>
                    <a:pt x="5" y="12"/>
                    <a:pt x="3" y="15"/>
                    <a:pt x="0" y="15"/>
                  </a:cubicBezTo>
                  <a:cubicBezTo>
                    <a:pt x="0" y="9"/>
                    <a:pt x="26" y="0"/>
                    <a:pt x="32" y="0"/>
                  </a:cubicBezTo>
                  <a:cubicBezTo>
                    <a:pt x="41" y="0"/>
                    <a:pt x="49" y="5"/>
                    <a:pt x="50" y="11"/>
                  </a:cubicBezTo>
                  <a:cubicBezTo>
                    <a:pt x="47" y="12"/>
                    <a:pt x="44" y="15"/>
                    <a:pt x="39" y="15"/>
                  </a:cubicBezTo>
                  <a:cubicBezTo>
                    <a:pt x="27" y="15"/>
                    <a:pt x="29" y="15"/>
                    <a:pt x="20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1" name="ïŝḷïḍê"/>
            <p:cNvSpPr/>
            <p:nvPr/>
          </p:nvSpPr>
          <p:spPr bwMode="auto">
            <a:xfrm>
              <a:off x="3167322" y="1464914"/>
              <a:ext cx="73432" cy="37708"/>
            </a:xfrm>
            <a:custGeom>
              <a:avLst/>
              <a:gdLst/>
              <a:ahLst/>
              <a:cxnLst>
                <a:cxn ang="0">
                  <a:pos x="38" y="10"/>
                </a:cxn>
                <a:cxn ang="0">
                  <a:pos x="14" y="23"/>
                </a:cxn>
                <a:cxn ang="0">
                  <a:pos x="0" y="11"/>
                </a:cxn>
                <a:cxn ang="0">
                  <a:pos x="36" y="0"/>
                </a:cxn>
                <a:cxn ang="0">
                  <a:pos x="44" y="5"/>
                </a:cxn>
                <a:cxn ang="0">
                  <a:pos x="25" y="10"/>
                </a:cxn>
                <a:cxn ang="0">
                  <a:pos x="38" y="10"/>
                </a:cxn>
              </a:cxnLst>
              <a:rect l="0" t="0" r="r" b="b"/>
              <a:pathLst>
                <a:path w="44" h="23">
                  <a:moveTo>
                    <a:pt x="38" y="10"/>
                  </a:moveTo>
                  <a:cubicBezTo>
                    <a:pt x="38" y="19"/>
                    <a:pt x="24" y="23"/>
                    <a:pt x="14" y="23"/>
                  </a:cubicBezTo>
                  <a:cubicBezTo>
                    <a:pt x="8" y="23"/>
                    <a:pt x="0" y="15"/>
                    <a:pt x="0" y="11"/>
                  </a:cubicBezTo>
                  <a:cubicBezTo>
                    <a:pt x="0" y="1"/>
                    <a:pt x="27" y="0"/>
                    <a:pt x="36" y="0"/>
                  </a:cubicBezTo>
                  <a:cubicBezTo>
                    <a:pt x="41" y="0"/>
                    <a:pt x="43" y="3"/>
                    <a:pt x="44" y="5"/>
                  </a:cubicBezTo>
                  <a:cubicBezTo>
                    <a:pt x="39" y="9"/>
                    <a:pt x="32" y="10"/>
                    <a:pt x="25" y="10"/>
                  </a:cubicBezTo>
                  <a:lnTo>
                    <a:pt x="38" y="1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2" name="íṩḷïďe"/>
            <p:cNvSpPr/>
            <p:nvPr/>
          </p:nvSpPr>
          <p:spPr bwMode="auto">
            <a:xfrm>
              <a:off x="3131599" y="1458960"/>
              <a:ext cx="25801" cy="27784"/>
            </a:xfrm>
            <a:custGeom>
              <a:avLst/>
              <a:gdLst/>
              <a:ahLst/>
              <a:cxnLst>
                <a:cxn ang="0">
                  <a:pos x="15" y="12"/>
                </a:cxn>
                <a:cxn ang="0">
                  <a:pos x="9" y="17"/>
                </a:cxn>
                <a:cxn ang="0">
                  <a:pos x="0" y="11"/>
                </a:cxn>
                <a:cxn ang="0">
                  <a:pos x="15" y="12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3" y="15"/>
                    <a:pt x="12" y="17"/>
                    <a:pt x="9" y="17"/>
                  </a:cubicBezTo>
                  <a:cubicBezTo>
                    <a:pt x="5" y="17"/>
                    <a:pt x="0" y="13"/>
                    <a:pt x="0" y="11"/>
                  </a:cubicBezTo>
                  <a:cubicBezTo>
                    <a:pt x="0" y="0"/>
                    <a:pt x="12" y="11"/>
                    <a:pt x="15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3" name="íslíḋe"/>
            <p:cNvSpPr/>
            <p:nvPr/>
          </p:nvSpPr>
          <p:spPr bwMode="auto">
            <a:xfrm>
              <a:off x="3403496" y="1651464"/>
              <a:ext cx="125033" cy="101214"/>
            </a:xfrm>
            <a:custGeom>
              <a:avLst/>
              <a:gdLst/>
              <a:ahLst/>
              <a:cxnLst>
                <a:cxn ang="0">
                  <a:pos x="66" y="23"/>
                </a:cxn>
                <a:cxn ang="0">
                  <a:pos x="65" y="30"/>
                </a:cxn>
                <a:cxn ang="0">
                  <a:pos x="75" y="32"/>
                </a:cxn>
                <a:cxn ang="0">
                  <a:pos x="57" y="55"/>
                </a:cxn>
                <a:cxn ang="0">
                  <a:pos x="49" y="61"/>
                </a:cxn>
                <a:cxn ang="0">
                  <a:pos x="39" y="54"/>
                </a:cxn>
                <a:cxn ang="0">
                  <a:pos x="0" y="30"/>
                </a:cxn>
                <a:cxn ang="0">
                  <a:pos x="0" y="23"/>
                </a:cxn>
                <a:cxn ang="0">
                  <a:pos x="20" y="28"/>
                </a:cxn>
                <a:cxn ang="0">
                  <a:pos x="27" y="28"/>
                </a:cxn>
                <a:cxn ang="0">
                  <a:pos x="27" y="16"/>
                </a:cxn>
                <a:cxn ang="0">
                  <a:pos x="12" y="11"/>
                </a:cxn>
                <a:cxn ang="0">
                  <a:pos x="16" y="7"/>
                </a:cxn>
                <a:cxn ang="0">
                  <a:pos x="42" y="2"/>
                </a:cxn>
                <a:cxn ang="0">
                  <a:pos x="60" y="2"/>
                </a:cxn>
                <a:cxn ang="0">
                  <a:pos x="64" y="6"/>
                </a:cxn>
                <a:cxn ang="0">
                  <a:pos x="50" y="22"/>
                </a:cxn>
                <a:cxn ang="0">
                  <a:pos x="66" y="23"/>
                </a:cxn>
              </a:cxnLst>
              <a:rect l="0" t="0" r="r" b="b"/>
              <a:pathLst>
                <a:path w="75" h="61">
                  <a:moveTo>
                    <a:pt x="66" y="23"/>
                  </a:moveTo>
                  <a:cubicBezTo>
                    <a:pt x="66" y="29"/>
                    <a:pt x="65" y="25"/>
                    <a:pt x="65" y="30"/>
                  </a:cubicBezTo>
                  <a:cubicBezTo>
                    <a:pt x="67" y="30"/>
                    <a:pt x="72" y="31"/>
                    <a:pt x="75" y="32"/>
                  </a:cubicBezTo>
                  <a:cubicBezTo>
                    <a:pt x="73" y="56"/>
                    <a:pt x="72" y="49"/>
                    <a:pt x="57" y="55"/>
                  </a:cubicBezTo>
                  <a:cubicBezTo>
                    <a:pt x="53" y="56"/>
                    <a:pt x="53" y="61"/>
                    <a:pt x="49" y="61"/>
                  </a:cubicBezTo>
                  <a:cubicBezTo>
                    <a:pt x="42" y="61"/>
                    <a:pt x="42" y="56"/>
                    <a:pt x="39" y="54"/>
                  </a:cubicBezTo>
                  <a:cubicBezTo>
                    <a:pt x="27" y="41"/>
                    <a:pt x="13" y="43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6" y="23"/>
                    <a:pt x="12" y="28"/>
                    <a:pt x="20" y="28"/>
                  </a:cubicBezTo>
                  <a:cubicBezTo>
                    <a:pt x="24" y="28"/>
                    <a:pt x="23" y="28"/>
                    <a:pt x="27" y="28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1" y="15"/>
                    <a:pt x="12" y="16"/>
                    <a:pt x="12" y="11"/>
                  </a:cubicBezTo>
                  <a:cubicBezTo>
                    <a:pt x="12" y="9"/>
                    <a:pt x="15" y="8"/>
                    <a:pt x="16" y="7"/>
                  </a:cubicBezTo>
                  <a:cubicBezTo>
                    <a:pt x="23" y="0"/>
                    <a:pt x="32" y="2"/>
                    <a:pt x="42" y="2"/>
                  </a:cubicBezTo>
                  <a:cubicBezTo>
                    <a:pt x="50" y="2"/>
                    <a:pt x="60" y="2"/>
                    <a:pt x="60" y="2"/>
                  </a:cubicBezTo>
                  <a:cubicBezTo>
                    <a:pt x="61" y="2"/>
                    <a:pt x="64" y="4"/>
                    <a:pt x="64" y="6"/>
                  </a:cubicBezTo>
                  <a:cubicBezTo>
                    <a:pt x="64" y="15"/>
                    <a:pt x="53" y="18"/>
                    <a:pt x="50" y="22"/>
                  </a:cubicBezTo>
                  <a:cubicBezTo>
                    <a:pt x="53" y="22"/>
                    <a:pt x="66" y="18"/>
                    <a:pt x="66" y="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4" name="iṧļíḓê"/>
            <p:cNvSpPr/>
            <p:nvPr/>
          </p:nvSpPr>
          <p:spPr bwMode="auto">
            <a:xfrm>
              <a:off x="3359833" y="1528420"/>
              <a:ext cx="138925" cy="75413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2"/>
                </a:cxn>
                <a:cxn ang="0">
                  <a:pos x="5" y="2"/>
                </a:cxn>
                <a:cxn ang="0">
                  <a:pos x="38" y="20"/>
                </a:cxn>
                <a:cxn ang="0">
                  <a:pos x="29" y="13"/>
                </a:cxn>
                <a:cxn ang="0">
                  <a:pos x="29" y="8"/>
                </a:cxn>
                <a:cxn ang="0">
                  <a:pos x="54" y="17"/>
                </a:cxn>
                <a:cxn ang="0">
                  <a:pos x="54" y="8"/>
                </a:cxn>
                <a:cxn ang="0">
                  <a:pos x="38" y="1"/>
                </a:cxn>
                <a:cxn ang="0">
                  <a:pos x="46" y="1"/>
                </a:cxn>
                <a:cxn ang="0">
                  <a:pos x="66" y="5"/>
                </a:cxn>
                <a:cxn ang="0">
                  <a:pos x="75" y="2"/>
                </a:cxn>
                <a:cxn ang="0">
                  <a:pos x="84" y="13"/>
                </a:cxn>
                <a:cxn ang="0">
                  <a:pos x="80" y="41"/>
                </a:cxn>
                <a:cxn ang="0">
                  <a:pos x="62" y="43"/>
                </a:cxn>
                <a:cxn ang="0">
                  <a:pos x="48" y="41"/>
                </a:cxn>
                <a:cxn ang="0">
                  <a:pos x="51" y="36"/>
                </a:cxn>
                <a:cxn ang="0">
                  <a:pos x="51" y="32"/>
                </a:cxn>
                <a:cxn ang="0">
                  <a:pos x="62" y="25"/>
                </a:cxn>
                <a:cxn ang="0">
                  <a:pos x="57" y="24"/>
                </a:cxn>
                <a:cxn ang="0">
                  <a:pos x="25" y="28"/>
                </a:cxn>
                <a:cxn ang="0">
                  <a:pos x="20" y="23"/>
                </a:cxn>
                <a:cxn ang="0">
                  <a:pos x="13" y="23"/>
                </a:cxn>
                <a:cxn ang="0">
                  <a:pos x="12" y="19"/>
                </a:cxn>
                <a:cxn ang="0">
                  <a:pos x="1" y="14"/>
                </a:cxn>
                <a:cxn ang="0">
                  <a:pos x="1" y="6"/>
                </a:cxn>
                <a:cxn ang="0">
                  <a:pos x="4" y="11"/>
                </a:cxn>
              </a:cxnLst>
              <a:rect l="0" t="0" r="r" b="b"/>
              <a:pathLst>
                <a:path w="84" h="45">
                  <a:moveTo>
                    <a:pt x="4" y="11"/>
                  </a:moveTo>
                  <a:cubicBezTo>
                    <a:pt x="2" y="9"/>
                    <a:pt x="0" y="6"/>
                    <a:pt x="0" y="2"/>
                  </a:cubicBezTo>
                  <a:cubicBezTo>
                    <a:pt x="1" y="2"/>
                    <a:pt x="3" y="2"/>
                    <a:pt x="5" y="2"/>
                  </a:cubicBezTo>
                  <a:cubicBezTo>
                    <a:pt x="18" y="2"/>
                    <a:pt x="24" y="24"/>
                    <a:pt x="38" y="20"/>
                  </a:cubicBezTo>
                  <a:cubicBezTo>
                    <a:pt x="35" y="18"/>
                    <a:pt x="31" y="15"/>
                    <a:pt x="29" y="13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9" y="8"/>
                    <a:pt x="43" y="17"/>
                    <a:pt x="54" y="17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46" y="8"/>
                    <a:pt x="40" y="8"/>
                    <a:pt x="38" y="1"/>
                  </a:cubicBezTo>
                  <a:cubicBezTo>
                    <a:pt x="41" y="0"/>
                    <a:pt x="43" y="1"/>
                    <a:pt x="46" y="1"/>
                  </a:cubicBezTo>
                  <a:cubicBezTo>
                    <a:pt x="53" y="1"/>
                    <a:pt x="58" y="5"/>
                    <a:pt x="66" y="5"/>
                  </a:cubicBezTo>
                  <a:cubicBezTo>
                    <a:pt x="69" y="5"/>
                    <a:pt x="71" y="2"/>
                    <a:pt x="75" y="2"/>
                  </a:cubicBezTo>
                  <a:cubicBezTo>
                    <a:pt x="83" y="2"/>
                    <a:pt x="84" y="6"/>
                    <a:pt x="84" y="13"/>
                  </a:cubicBezTo>
                  <a:cubicBezTo>
                    <a:pt x="84" y="23"/>
                    <a:pt x="78" y="28"/>
                    <a:pt x="80" y="41"/>
                  </a:cubicBezTo>
                  <a:cubicBezTo>
                    <a:pt x="73" y="43"/>
                    <a:pt x="64" y="43"/>
                    <a:pt x="62" y="43"/>
                  </a:cubicBezTo>
                  <a:cubicBezTo>
                    <a:pt x="60" y="43"/>
                    <a:pt x="48" y="45"/>
                    <a:pt x="48" y="41"/>
                  </a:cubicBezTo>
                  <a:cubicBezTo>
                    <a:pt x="48" y="39"/>
                    <a:pt x="50" y="37"/>
                    <a:pt x="51" y="36"/>
                  </a:cubicBezTo>
                  <a:cubicBezTo>
                    <a:pt x="51" y="35"/>
                    <a:pt x="51" y="33"/>
                    <a:pt x="51" y="32"/>
                  </a:cubicBezTo>
                  <a:cubicBezTo>
                    <a:pt x="51" y="28"/>
                    <a:pt x="60" y="28"/>
                    <a:pt x="62" y="25"/>
                  </a:cubicBezTo>
                  <a:cubicBezTo>
                    <a:pt x="61" y="24"/>
                    <a:pt x="59" y="24"/>
                    <a:pt x="57" y="24"/>
                  </a:cubicBezTo>
                  <a:cubicBezTo>
                    <a:pt x="49" y="24"/>
                    <a:pt x="34" y="28"/>
                    <a:pt x="25" y="28"/>
                  </a:cubicBezTo>
                  <a:cubicBezTo>
                    <a:pt x="22" y="28"/>
                    <a:pt x="20" y="26"/>
                    <a:pt x="20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7" y="20"/>
                    <a:pt x="4" y="17"/>
                    <a:pt x="1" y="14"/>
                  </a:cubicBezTo>
                  <a:cubicBezTo>
                    <a:pt x="1" y="6"/>
                    <a:pt x="1" y="6"/>
                    <a:pt x="1" y="6"/>
                  </a:cubicBezTo>
                  <a:lnTo>
                    <a:pt x="4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5" name="îśľíḑe"/>
            <p:cNvSpPr/>
            <p:nvPr/>
          </p:nvSpPr>
          <p:spPr bwMode="auto">
            <a:xfrm>
              <a:off x="3465019" y="1810229"/>
              <a:ext cx="81371" cy="47629"/>
            </a:xfrm>
            <a:custGeom>
              <a:avLst/>
              <a:gdLst/>
              <a:ahLst/>
              <a:cxnLst>
                <a:cxn ang="0">
                  <a:pos x="38" y="29"/>
                </a:cxn>
                <a:cxn ang="0">
                  <a:pos x="0" y="16"/>
                </a:cxn>
                <a:cxn ang="0">
                  <a:pos x="9" y="14"/>
                </a:cxn>
                <a:cxn ang="0">
                  <a:pos x="22" y="0"/>
                </a:cxn>
                <a:cxn ang="0">
                  <a:pos x="49" y="22"/>
                </a:cxn>
                <a:cxn ang="0">
                  <a:pos x="38" y="29"/>
                </a:cxn>
              </a:cxnLst>
              <a:rect l="0" t="0" r="r" b="b"/>
              <a:pathLst>
                <a:path w="49" h="29">
                  <a:moveTo>
                    <a:pt x="38" y="29"/>
                  </a:moveTo>
                  <a:cubicBezTo>
                    <a:pt x="32" y="29"/>
                    <a:pt x="0" y="17"/>
                    <a:pt x="0" y="16"/>
                  </a:cubicBezTo>
                  <a:cubicBezTo>
                    <a:pt x="0" y="12"/>
                    <a:pt x="8" y="14"/>
                    <a:pt x="9" y="14"/>
                  </a:cubicBezTo>
                  <a:cubicBezTo>
                    <a:pt x="15" y="12"/>
                    <a:pt x="13" y="0"/>
                    <a:pt x="22" y="0"/>
                  </a:cubicBezTo>
                  <a:cubicBezTo>
                    <a:pt x="28" y="0"/>
                    <a:pt x="46" y="16"/>
                    <a:pt x="49" y="22"/>
                  </a:cubicBezTo>
                  <a:cubicBezTo>
                    <a:pt x="45" y="25"/>
                    <a:pt x="43" y="29"/>
                    <a:pt x="38" y="2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6" name="iṥlíḋè"/>
            <p:cNvSpPr/>
            <p:nvPr/>
          </p:nvSpPr>
          <p:spPr bwMode="auto">
            <a:xfrm>
              <a:off x="3544405" y="1637571"/>
              <a:ext cx="107171" cy="87322"/>
            </a:xfrm>
            <a:custGeom>
              <a:avLst/>
              <a:gdLst/>
              <a:ahLst/>
              <a:cxnLst>
                <a:cxn ang="0">
                  <a:pos x="65" y="11"/>
                </a:cxn>
                <a:cxn ang="0">
                  <a:pos x="57" y="18"/>
                </a:cxn>
                <a:cxn ang="0">
                  <a:pos x="32" y="35"/>
                </a:cxn>
                <a:cxn ang="0">
                  <a:pos x="20" y="38"/>
                </a:cxn>
                <a:cxn ang="0">
                  <a:pos x="25" y="38"/>
                </a:cxn>
                <a:cxn ang="0">
                  <a:pos x="15" y="53"/>
                </a:cxn>
                <a:cxn ang="0">
                  <a:pos x="6" y="53"/>
                </a:cxn>
                <a:cxn ang="0">
                  <a:pos x="7" y="40"/>
                </a:cxn>
                <a:cxn ang="0">
                  <a:pos x="0" y="19"/>
                </a:cxn>
                <a:cxn ang="0">
                  <a:pos x="0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22" y="0"/>
                </a:cxn>
                <a:cxn ang="0">
                  <a:pos x="65" y="5"/>
                </a:cxn>
                <a:cxn ang="0">
                  <a:pos x="65" y="11"/>
                </a:cxn>
              </a:cxnLst>
              <a:rect l="0" t="0" r="r" b="b"/>
              <a:pathLst>
                <a:path w="65" h="53">
                  <a:moveTo>
                    <a:pt x="65" y="11"/>
                  </a:moveTo>
                  <a:cubicBezTo>
                    <a:pt x="65" y="12"/>
                    <a:pt x="57" y="18"/>
                    <a:pt x="57" y="18"/>
                  </a:cubicBezTo>
                  <a:cubicBezTo>
                    <a:pt x="51" y="26"/>
                    <a:pt x="45" y="35"/>
                    <a:pt x="32" y="35"/>
                  </a:cubicBezTo>
                  <a:cubicBezTo>
                    <a:pt x="22" y="35"/>
                    <a:pt x="22" y="30"/>
                    <a:pt x="20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46"/>
                    <a:pt x="21" y="48"/>
                    <a:pt x="15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47"/>
                    <a:pt x="6" y="42"/>
                    <a:pt x="7" y="40"/>
                  </a:cubicBezTo>
                  <a:cubicBezTo>
                    <a:pt x="0" y="33"/>
                    <a:pt x="3" y="27"/>
                    <a:pt x="0" y="1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1"/>
                    <a:pt x="8" y="11"/>
                    <a:pt x="10" y="11"/>
                  </a:cubicBezTo>
                  <a:cubicBezTo>
                    <a:pt x="9" y="11"/>
                    <a:pt x="10" y="8"/>
                    <a:pt x="10" y="7"/>
                  </a:cubicBezTo>
                  <a:cubicBezTo>
                    <a:pt x="10" y="6"/>
                    <a:pt x="13" y="0"/>
                    <a:pt x="22" y="0"/>
                  </a:cubicBezTo>
                  <a:cubicBezTo>
                    <a:pt x="37" y="0"/>
                    <a:pt x="49" y="5"/>
                    <a:pt x="65" y="5"/>
                  </a:cubicBezTo>
                  <a:cubicBezTo>
                    <a:pt x="65" y="8"/>
                    <a:pt x="65" y="9"/>
                    <a:pt x="65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7" name="ïṧľîdê"/>
            <p:cNvSpPr/>
            <p:nvPr/>
          </p:nvSpPr>
          <p:spPr bwMode="auto">
            <a:xfrm>
              <a:off x="3324110" y="1480791"/>
              <a:ext cx="35724" cy="29769"/>
            </a:xfrm>
            <a:custGeom>
              <a:avLst/>
              <a:gdLst/>
              <a:ahLst/>
              <a:cxnLst>
                <a:cxn ang="0">
                  <a:pos x="21" y="12"/>
                </a:cxn>
                <a:cxn ang="0">
                  <a:pos x="15" y="18"/>
                </a:cxn>
                <a:cxn ang="0">
                  <a:pos x="0" y="0"/>
                </a:cxn>
                <a:cxn ang="0">
                  <a:pos x="21" y="12"/>
                </a:cxn>
              </a:cxnLst>
              <a:rect l="0" t="0" r="r" b="b"/>
              <a:pathLst>
                <a:path w="21" h="18">
                  <a:moveTo>
                    <a:pt x="21" y="12"/>
                  </a:moveTo>
                  <a:cubicBezTo>
                    <a:pt x="21" y="16"/>
                    <a:pt x="18" y="18"/>
                    <a:pt x="15" y="18"/>
                  </a:cubicBezTo>
                  <a:cubicBezTo>
                    <a:pt x="10" y="18"/>
                    <a:pt x="0" y="6"/>
                    <a:pt x="0" y="0"/>
                  </a:cubicBezTo>
                  <a:cubicBezTo>
                    <a:pt x="11" y="0"/>
                    <a:pt x="12" y="9"/>
                    <a:pt x="21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8" name="îslïḓé"/>
            <p:cNvSpPr/>
            <p:nvPr/>
          </p:nvSpPr>
          <p:spPr bwMode="auto">
            <a:xfrm>
              <a:off x="3345940" y="1580020"/>
              <a:ext cx="23815" cy="1984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5" y="6"/>
                </a:cxn>
                <a:cxn ang="0">
                  <a:pos x="9" y="12"/>
                </a:cxn>
                <a:cxn ang="0">
                  <a:pos x="0" y="12"/>
                </a:cxn>
                <a:cxn ang="0">
                  <a:pos x="12" y="0"/>
                </a:cxn>
              </a:cxnLst>
              <a:rect l="0" t="0" r="r" b="b"/>
              <a:pathLst>
                <a:path w="15" h="12">
                  <a:moveTo>
                    <a:pt x="12" y="0"/>
                  </a:moveTo>
                  <a:cubicBezTo>
                    <a:pt x="13" y="2"/>
                    <a:pt x="15" y="3"/>
                    <a:pt x="15" y="6"/>
                  </a:cubicBezTo>
                  <a:cubicBezTo>
                    <a:pt x="15" y="12"/>
                    <a:pt x="11" y="12"/>
                    <a:pt x="9" y="12"/>
                  </a:cubicBezTo>
                  <a:cubicBezTo>
                    <a:pt x="4" y="12"/>
                    <a:pt x="3" y="11"/>
                    <a:pt x="0" y="12"/>
                  </a:cubicBezTo>
                  <a:cubicBezTo>
                    <a:pt x="2" y="4"/>
                    <a:pt x="6" y="2"/>
                    <a:pt x="1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59" name="îślíḋê"/>
            <p:cNvSpPr/>
            <p:nvPr/>
          </p:nvSpPr>
          <p:spPr bwMode="auto">
            <a:xfrm>
              <a:off x="3332049" y="1407361"/>
              <a:ext cx="136941" cy="71445"/>
            </a:xfrm>
            <a:custGeom>
              <a:avLst/>
              <a:gdLst/>
              <a:ahLst/>
              <a:cxnLst>
                <a:cxn ang="0">
                  <a:pos x="54" y="32"/>
                </a:cxn>
                <a:cxn ang="0">
                  <a:pos x="33" y="30"/>
                </a:cxn>
                <a:cxn ang="0">
                  <a:pos x="19" y="29"/>
                </a:cxn>
                <a:cxn ang="0">
                  <a:pos x="7" y="25"/>
                </a:cxn>
                <a:cxn ang="0">
                  <a:pos x="20" y="20"/>
                </a:cxn>
                <a:cxn ang="0">
                  <a:pos x="20" y="15"/>
                </a:cxn>
                <a:cxn ang="0">
                  <a:pos x="5" y="15"/>
                </a:cxn>
                <a:cxn ang="0">
                  <a:pos x="8" y="10"/>
                </a:cxn>
                <a:cxn ang="0">
                  <a:pos x="0" y="3"/>
                </a:cxn>
                <a:cxn ang="0">
                  <a:pos x="14" y="0"/>
                </a:cxn>
                <a:cxn ang="0">
                  <a:pos x="31" y="8"/>
                </a:cxn>
                <a:cxn ang="0">
                  <a:pos x="40" y="4"/>
                </a:cxn>
                <a:cxn ang="0">
                  <a:pos x="53" y="15"/>
                </a:cxn>
                <a:cxn ang="0">
                  <a:pos x="60" y="11"/>
                </a:cxn>
                <a:cxn ang="0">
                  <a:pos x="73" y="21"/>
                </a:cxn>
                <a:cxn ang="0">
                  <a:pos x="70" y="26"/>
                </a:cxn>
                <a:cxn ang="0">
                  <a:pos x="82" y="37"/>
                </a:cxn>
                <a:cxn ang="0">
                  <a:pos x="74" y="43"/>
                </a:cxn>
                <a:cxn ang="0">
                  <a:pos x="54" y="32"/>
                </a:cxn>
              </a:cxnLst>
              <a:rect l="0" t="0" r="r" b="b"/>
              <a:pathLst>
                <a:path w="82" h="43">
                  <a:moveTo>
                    <a:pt x="54" y="32"/>
                  </a:moveTo>
                  <a:cubicBezTo>
                    <a:pt x="46" y="32"/>
                    <a:pt x="41" y="29"/>
                    <a:pt x="33" y="30"/>
                  </a:cubicBezTo>
                  <a:cubicBezTo>
                    <a:pt x="31" y="26"/>
                    <a:pt x="25" y="29"/>
                    <a:pt x="19" y="29"/>
                  </a:cubicBezTo>
                  <a:cubicBezTo>
                    <a:pt x="13" y="29"/>
                    <a:pt x="11" y="29"/>
                    <a:pt x="7" y="25"/>
                  </a:cubicBezTo>
                  <a:cubicBezTo>
                    <a:pt x="11" y="21"/>
                    <a:pt x="15" y="22"/>
                    <a:pt x="20" y="20"/>
                  </a:cubicBezTo>
                  <a:cubicBezTo>
                    <a:pt x="19" y="18"/>
                    <a:pt x="19" y="16"/>
                    <a:pt x="20" y="15"/>
                  </a:cubicBezTo>
                  <a:cubicBezTo>
                    <a:pt x="10" y="15"/>
                    <a:pt x="8" y="17"/>
                    <a:pt x="5" y="15"/>
                  </a:cubicBezTo>
                  <a:cubicBezTo>
                    <a:pt x="6" y="14"/>
                    <a:pt x="7" y="12"/>
                    <a:pt x="8" y="10"/>
                  </a:cubicBezTo>
                  <a:cubicBezTo>
                    <a:pt x="2" y="10"/>
                    <a:pt x="0" y="9"/>
                    <a:pt x="0" y="3"/>
                  </a:cubicBezTo>
                  <a:cubicBezTo>
                    <a:pt x="6" y="3"/>
                    <a:pt x="9" y="0"/>
                    <a:pt x="14" y="0"/>
                  </a:cubicBezTo>
                  <a:cubicBezTo>
                    <a:pt x="24" y="0"/>
                    <a:pt x="26" y="8"/>
                    <a:pt x="31" y="8"/>
                  </a:cubicBezTo>
                  <a:cubicBezTo>
                    <a:pt x="35" y="8"/>
                    <a:pt x="36" y="4"/>
                    <a:pt x="40" y="4"/>
                  </a:cubicBezTo>
                  <a:cubicBezTo>
                    <a:pt x="49" y="4"/>
                    <a:pt x="48" y="15"/>
                    <a:pt x="53" y="15"/>
                  </a:cubicBezTo>
                  <a:cubicBezTo>
                    <a:pt x="56" y="15"/>
                    <a:pt x="57" y="11"/>
                    <a:pt x="60" y="11"/>
                  </a:cubicBezTo>
                  <a:cubicBezTo>
                    <a:pt x="66" y="11"/>
                    <a:pt x="71" y="19"/>
                    <a:pt x="73" y="21"/>
                  </a:cubicBezTo>
                  <a:cubicBezTo>
                    <a:pt x="72" y="22"/>
                    <a:pt x="70" y="24"/>
                    <a:pt x="70" y="26"/>
                  </a:cubicBezTo>
                  <a:cubicBezTo>
                    <a:pt x="73" y="29"/>
                    <a:pt x="82" y="33"/>
                    <a:pt x="82" y="37"/>
                  </a:cubicBezTo>
                  <a:cubicBezTo>
                    <a:pt x="82" y="42"/>
                    <a:pt x="77" y="43"/>
                    <a:pt x="74" y="43"/>
                  </a:cubicBezTo>
                  <a:cubicBezTo>
                    <a:pt x="63" y="43"/>
                    <a:pt x="64" y="32"/>
                    <a:pt x="54" y="3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0" name="iṥḻïḋe"/>
            <p:cNvSpPr/>
            <p:nvPr/>
          </p:nvSpPr>
          <p:spPr bwMode="auto">
            <a:xfrm>
              <a:off x="3385633" y="1468883"/>
              <a:ext cx="37709" cy="11907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12" y="0"/>
                </a:cxn>
                <a:cxn ang="0">
                  <a:pos x="23" y="4"/>
                </a:cxn>
                <a:cxn ang="0">
                  <a:pos x="8" y="7"/>
                </a:cxn>
              </a:cxnLst>
              <a:rect l="0" t="0" r="r" b="b"/>
              <a:pathLst>
                <a:path w="23" h="7">
                  <a:moveTo>
                    <a:pt x="8" y="7"/>
                  </a:moveTo>
                  <a:cubicBezTo>
                    <a:pt x="0" y="7"/>
                    <a:pt x="11" y="0"/>
                    <a:pt x="12" y="0"/>
                  </a:cubicBezTo>
                  <a:cubicBezTo>
                    <a:pt x="17" y="0"/>
                    <a:pt x="19" y="3"/>
                    <a:pt x="23" y="4"/>
                  </a:cubicBezTo>
                  <a:cubicBezTo>
                    <a:pt x="20" y="7"/>
                    <a:pt x="15" y="7"/>
                    <a:pt x="8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1" name="íşḻîḓè"/>
            <p:cNvSpPr/>
            <p:nvPr/>
          </p:nvSpPr>
          <p:spPr bwMode="auto">
            <a:xfrm>
              <a:off x="3520589" y="1512544"/>
              <a:ext cx="359221" cy="113121"/>
            </a:xfrm>
            <a:custGeom>
              <a:avLst/>
              <a:gdLst/>
              <a:ahLst/>
              <a:cxnLst>
                <a:cxn ang="0">
                  <a:pos x="215" y="45"/>
                </a:cxn>
                <a:cxn ang="0">
                  <a:pos x="210" y="51"/>
                </a:cxn>
                <a:cxn ang="0">
                  <a:pos x="216" y="52"/>
                </a:cxn>
                <a:cxn ang="0">
                  <a:pos x="179" y="67"/>
                </a:cxn>
                <a:cxn ang="0">
                  <a:pos x="170" y="60"/>
                </a:cxn>
                <a:cxn ang="0">
                  <a:pos x="159" y="66"/>
                </a:cxn>
                <a:cxn ang="0">
                  <a:pos x="124" y="66"/>
                </a:cxn>
                <a:cxn ang="0">
                  <a:pos x="102" y="60"/>
                </a:cxn>
                <a:cxn ang="0">
                  <a:pos x="97" y="60"/>
                </a:cxn>
                <a:cxn ang="0">
                  <a:pos x="84" y="67"/>
                </a:cxn>
                <a:cxn ang="0">
                  <a:pos x="53" y="47"/>
                </a:cxn>
                <a:cxn ang="0">
                  <a:pos x="58" y="40"/>
                </a:cxn>
                <a:cxn ang="0">
                  <a:pos x="40" y="18"/>
                </a:cxn>
                <a:cxn ang="0">
                  <a:pos x="32" y="22"/>
                </a:cxn>
                <a:cxn ang="0">
                  <a:pos x="0" y="7"/>
                </a:cxn>
                <a:cxn ang="0">
                  <a:pos x="13" y="0"/>
                </a:cxn>
                <a:cxn ang="0">
                  <a:pos x="51" y="15"/>
                </a:cxn>
                <a:cxn ang="0">
                  <a:pos x="60" y="12"/>
                </a:cxn>
                <a:cxn ang="0">
                  <a:pos x="68" y="12"/>
                </a:cxn>
                <a:cxn ang="0">
                  <a:pos x="89" y="25"/>
                </a:cxn>
                <a:cxn ang="0">
                  <a:pos x="71" y="25"/>
                </a:cxn>
                <a:cxn ang="0">
                  <a:pos x="91" y="35"/>
                </a:cxn>
                <a:cxn ang="0">
                  <a:pos x="88" y="38"/>
                </a:cxn>
                <a:cxn ang="0">
                  <a:pos x="95" y="40"/>
                </a:cxn>
                <a:cxn ang="0">
                  <a:pos x="125" y="45"/>
                </a:cxn>
                <a:cxn ang="0">
                  <a:pos x="181" y="34"/>
                </a:cxn>
                <a:cxn ang="0">
                  <a:pos x="216" y="46"/>
                </a:cxn>
                <a:cxn ang="0">
                  <a:pos x="211" y="47"/>
                </a:cxn>
                <a:cxn ang="0">
                  <a:pos x="215" y="45"/>
                </a:cxn>
              </a:cxnLst>
              <a:rect l="0" t="0" r="r" b="b"/>
              <a:pathLst>
                <a:path w="216" h="68">
                  <a:moveTo>
                    <a:pt x="215" y="45"/>
                  </a:moveTo>
                  <a:cubicBezTo>
                    <a:pt x="213" y="46"/>
                    <a:pt x="211" y="48"/>
                    <a:pt x="210" y="51"/>
                  </a:cubicBezTo>
                  <a:cubicBezTo>
                    <a:pt x="213" y="52"/>
                    <a:pt x="216" y="52"/>
                    <a:pt x="216" y="52"/>
                  </a:cubicBezTo>
                  <a:cubicBezTo>
                    <a:pt x="215" y="67"/>
                    <a:pt x="195" y="67"/>
                    <a:pt x="179" y="67"/>
                  </a:cubicBezTo>
                  <a:cubicBezTo>
                    <a:pt x="174" y="67"/>
                    <a:pt x="171" y="64"/>
                    <a:pt x="170" y="60"/>
                  </a:cubicBezTo>
                  <a:cubicBezTo>
                    <a:pt x="164" y="61"/>
                    <a:pt x="163" y="64"/>
                    <a:pt x="159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15" y="68"/>
                    <a:pt x="101" y="67"/>
                    <a:pt x="102" y="60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95" y="62"/>
                    <a:pt x="88" y="67"/>
                    <a:pt x="84" y="67"/>
                  </a:cubicBezTo>
                  <a:cubicBezTo>
                    <a:pt x="75" y="67"/>
                    <a:pt x="53" y="56"/>
                    <a:pt x="53" y="47"/>
                  </a:cubicBezTo>
                  <a:cubicBezTo>
                    <a:pt x="53" y="44"/>
                    <a:pt x="56" y="41"/>
                    <a:pt x="58" y="40"/>
                  </a:cubicBezTo>
                  <a:cubicBezTo>
                    <a:pt x="50" y="32"/>
                    <a:pt x="48" y="25"/>
                    <a:pt x="40" y="18"/>
                  </a:cubicBezTo>
                  <a:cubicBezTo>
                    <a:pt x="38" y="20"/>
                    <a:pt x="35" y="22"/>
                    <a:pt x="32" y="22"/>
                  </a:cubicBezTo>
                  <a:cubicBezTo>
                    <a:pt x="27" y="22"/>
                    <a:pt x="0" y="11"/>
                    <a:pt x="0" y="7"/>
                  </a:cubicBezTo>
                  <a:cubicBezTo>
                    <a:pt x="0" y="0"/>
                    <a:pt x="8" y="0"/>
                    <a:pt x="13" y="0"/>
                  </a:cubicBezTo>
                  <a:cubicBezTo>
                    <a:pt x="33" y="0"/>
                    <a:pt x="36" y="15"/>
                    <a:pt x="51" y="15"/>
                  </a:cubicBezTo>
                  <a:cubicBezTo>
                    <a:pt x="56" y="15"/>
                    <a:pt x="58" y="15"/>
                    <a:pt x="60" y="12"/>
                  </a:cubicBezTo>
                  <a:cubicBezTo>
                    <a:pt x="63" y="12"/>
                    <a:pt x="68" y="12"/>
                    <a:pt x="68" y="12"/>
                  </a:cubicBezTo>
                  <a:cubicBezTo>
                    <a:pt x="65" y="22"/>
                    <a:pt x="85" y="19"/>
                    <a:pt x="89" y="25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4" y="37"/>
                    <a:pt x="85" y="30"/>
                    <a:pt x="91" y="35"/>
                  </a:cubicBezTo>
                  <a:cubicBezTo>
                    <a:pt x="90" y="36"/>
                    <a:pt x="88" y="36"/>
                    <a:pt x="88" y="38"/>
                  </a:cubicBezTo>
                  <a:cubicBezTo>
                    <a:pt x="88" y="44"/>
                    <a:pt x="93" y="41"/>
                    <a:pt x="95" y="40"/>
                  </a:cubicBezTo>
                  <a:cubicBezTo>
                    <a:pt x="106" y="42"/>
                    <a:pt x="114" y="45"/>
                    <a:pt x="125" y="45"/>
                  </a:cubicBezTo>
                  <a:cubicBezTo>
                    <a:pt x="150" y="45"/>
                    <a:pt x="158" y="34"/>
                    <a:pt x="181" y="34"/>
                  </a:cubicBezTo>
                  <a:cubicBezTo>
                    <a:pt x="198" y="34"/>
                    <a:pt x="210" y="35"/>
                    <a:pt x="216" y="46"/>
                  </a:cubicBezTo>
                  <a:cubicBezTo>
                    <a:pt x="215" y="47"/>
                    <a:pt x="213" y="47"/>
                    <a:pt x="211" y="47"/>
                  </a:cubicBezTo>
                  <a:lnTo>
                    <a:pt x="215" y="4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2" name="ïsḻïḑé"/>
            <p:cNvSpPr/>
            <p:nvPr/>
          </p:nvSpPr>
          <p:spPr bwMode="auto">
            <a:xfrm>
              <a:off x="3524558" y="1572081"/>
              <a:ext cx="61525" cy="47629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19" y="0"/>
                </a:cxn>
                <a:cxn ang="0">
                  <a:pos x="37" y="15"/>
                </a:cxn>
                <a:cxn ang="0">
                  <a:pos x="29" y="29"/>
                </a:cxn>
                <a:cxn ang="0">
                  <a:pos x="0" y="17"/>
                </a:cxn>
                <a:cxn ang="0">
                  <a:pos x="6" y="10"/>
                </a:cxn>
              </a:cxnLst>
              <a:rect l="0" t="0" r="r" b="b"/>
              <a:pathLst>
                <a:path w="37" h="29">
                  <a:moveTo>
                    <a:pt x="6" y="10"/>
                  </a:moveTo>
                  <a:cubicBezTo>
                    <a:pt x="10" y="10"/>
                    <a:pt x="9" y="0"/>
                    <a:pt x="19" y="0"/>
                  </a:cubicBezTo>
                  <a:cubicBezTo>
                    <a:pt x="27" y="0"/>
                    <a:pt x="37" y="9"/>
                    <a:pt x="37" y="15"/>
                  </a:cubicBezTo>
                  <a:cubicBezTo>
                    <a:pt x="37" y="22"/>
                    <a:pt x="35" y="29"/>
                    <a:pt x="29" y="29"/>
                  </a:cubicBezTo>
                  <a:cubicBezTo>
                    <a:pt x="25" y="29"/>
                    <a:pt x="0" y="17"/>
                    <a:pt x="0" y="17"/>
                  </a:cubicBezTo>
                  <a:cubicBezTo>
                    <a:pt x="0" y="13"/>
                    <a:pt x="5" y="10"/>
                    <a:pt x="6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3" name="îṩḷïḑé"/>
            <p:cNvSpPr/>
            <p:nvPr/>
          </p:nvSpPr>
          <p:spPr bwMode="auto">
            <a:xfrm>
              <a:off x="3532497" y="1480791"/>
              <a:ext cx="57555" cy="15877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35" y="0"/>
                </a:cxn>
                <a:cxn ang="0">
                  <a:pos x="35" y="6"/>
                </a:cxn>
                <a:cxn ang="0">
                  <a:pos x="28" y="10"/>
                </a:cxn>
                <a:cxn ang="0">
                  <a:pos x="0" y="5"/>
                </a:cxn>
                <a:cxn ang="0">
                  <a:pos x="29" y="0"/>
                </a:cxn>
              </a:cxnLst>
              <a:rect l="0" t="0" r="r" b="b"/>
              <a:pathLst>
                <a:path w="35" h="10">
                  <a:moveTo>
                    <a:pt x="29" y="0"/>
                  </a:moveTo>
                  <a:cubicBezTo>
                    <a:pt x="34" y="0"/>
                    <a:pt x="30" y="1"/>
                    <a:pt x="35" y="0"/>
                  </a:cubicBezTo>
                  <a:cubicBezTo>
                    <a:pt x="35" y="3"/>
                    <a:pt x="35" y="5"/>
                    <a:pt x="35" y="6"/>
                  </a:cubicBezTo>
                  <a:cubicBezTo>
                    <a:pt x="35" y="8"/>
                    <a:pt x="32" y="10"/>
                    <a:pt x="28" y="10"/>
                  </a:cubicBezTo>
                  <a:cubicBezTo>
                    <a:pt x="26" y="10"/>
                    <a:pt x="0" y="5"/>
                    <a:pt x="0" y="5"/>
                  </a:cubicBezTo>
                  <a:cubicBezTo>
                    <a:pt x="5" y="1"/>
                    <a:pt x="21" y="0"/>
                    <a:pt x="29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4" name="îşļîḓe"/>
            <p:cNvSpPr/>
            <p:nvPr/>
          </p:nvSpPr>
          <p:spPr bwMode="auto">
            <a:xfrm>
              <a:off x="3488834" y="1425223"/>
              <a:ext cx="67478" cy="55568"/>
            </a:xfrm>
            <a:custGeom>
              <a:avLst/>
              <a:gdLst/>
              <a:ahLst/>
              <a:cxnLst>
                <a:cxn ang="0">
                  <a:pos x="10" y="28"/>
                </a:cxn>
                <a:cxn ang="0">
                  <a:pos x="14" y="23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25" y="7"/>
                </a:cxn>
                <a:cxn ang="0">
                  <a:pos x="41" y="17"/>
                </a:cxn>
                <a:cxn ang="0">
                  <a:pos x="41" y="28"/>
                </a:cxn>
                <a:cxn ang="0">
                  <a:pos x="10" y="28"/>
                </a:cxn>
              </a:cxnLst>
              <a:rect l="0" t="0" r="r" b="b"/>
              <a:pathLst>
                <a:path w="41" h="33">
                  <a:moveTo>
                    <a:pt x="10" y="28"/>
                  </a:moveTo>
                  <a:cubicBezTo>
                    <a:pt x="10" y="26"/>
                    <a:pt x="13" y="24"/>
                    <a:pt x="14" y="23"/>
                  </a:cubicBezTo>
                  <a:cubicBezTo>
                    <a:pt x="9" y="18"/>
                    <a:pt x="0" y="15"/>
                    <a:pt x="0" y="7"/>
                  </a:cubicBezTo>
                  <a:cubicBezTo>
                    <a:pt x="0" y="2"/>
                    <a:pt x="6" y="0"/>
                    <a:pt x="10" y="0"/>
                  </a:cubicBezTo>
                  <a:cubicBezTo>
                    <a:pt x="11" y="4"/>
                    <a:pt x="21" y="7"/>
                    <a:pt x="25" y="7"/>
                  </a:cubicBezTo>
                  <a:cubicBezTo>
                    <a:pt x="25" y="17"/>
                    <a:pt x="41" y="7"/>
                    <a:pt x="41" y="17"/>
                  </a:cubicBezTo>
                  <a:cubicBezTo>
                    <a:pt x="41" y="20"/>
                    <a:pt x="39" y="23"/>
                    <a:pt x="41" y="28"/>
                  </a:cubicBezTo>
                  <a:cubicBezTo>
                    <a:pt x="25" y="31"/>
                    <a:pt x="10" y="33"/>
                    <a:pt x="10" y="2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5" name="ïṣlídé"/>
            <p:cNvSpPr/>
            <p:nvPr/>
          </p:nvSpPr>
          <p:spPr bwMode="auto">
            <a:xfrm>
              <a:off x="3463035" y="1375607"/>
              <a:ext cx="25801" cy="1587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9"/>
                </a:cxn>
                <a:cxn ang="0">
                  <a:pos x="8" y="9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 h="9">
                  <a:moveTo>
                    <a:pt x="16" y="0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7"/>
                    <a:pt x="0" y="6"/>
                    <a:pt x="0" y="0"/>
                  </a:cubicBezTo>
                  <a:cubicBezTo>
                    <a:pt x="6" y="0"/>
                    <a:pt x="13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6" name="íşļíḋe"/>
            <p:cNvSpPr/>
            <p:nvPr/>
          </p:nvSpPr>
          <p:spPr bwMode="auto">
            <a:xfrm>
              <a:off x="3534482" y="1310118"/>
              <a:ext cx="230219" cy="154796"/>
            </a:xfrm>
            <a:custGeom>
              <a:avLst/>
              <a:gdLst/>
              <a:ahLst/>
              <a:cxnLst>
                <a:cxn ang="0">
                  <a:pos x="92" y="37"/>
                </a:cxn>
                <a:cxn ang="0">
                  <a:pos x="97" y="37"/>
                </a:cxn>
                <a:cxn ang="0">
                  <a:pos x="97" y="32"/>
                </a:cxn>
                <a:cxn ang="0">
                  <a:pos x="95" y="28"/>
                </a:cxn>
                <a:cxn ang="0">
                  <a:pos x="100" y="28"/>
                </a:cxn>
                <a:cxn ang="0">
                  <a:pos x="105" y="36"/>
                </a:cxn>
                <a:cxn ang="0">
                  <a:pos x="111" y="43"/>
                </a:cxn>
                <a:cxn ang="0">
                  <a:pos x="108" y="49"/>
                </a:cxn>
                <a:cxn ang="0">
                  <a:pos x="115" y="49"/>
                </a:cxn>
                <a:cxn ang="0">
                  <a:pos x="137" y="55"/>
                </a:cxn>
                <a:cxn ang="0">
                  <a:pos x="136" y="61"/>
                </a:cxn>
                <a:cxn ang="0">
                  <a:pos x="126" y="64"/>
                </a:cxn>
                <a:cxn ang="0">
                  <a:pos x="105" y="78"/>
                </a:cxn>
                <a:cxn ang="0">
                  <a:pos x="98" y="69"/>
                </a:cxn>
                <a:cxn ang="0">
                  <a:pos x="93" y="76"/>
                </a:cxn>
                <a:cxn ang="0">
                  <a:pos x="99" y="84"/>
                </a:cxn>
                <a:cxn ang="0">
                  <a:pos x="91" y="84"/>
                </a:cxn>
                <a:cxn ang="0">
                  <a:pos x="91" y="90"/>
                </a:cxn>
                <a:cxn ang="0">
                  <a:pos x="75" y="82"/>
                </a:cxn>
                <a:cxn ang="0">
                  <a:pos x="64" y="92"/>
                </a:cxn>
                <a:cxn ang="0">
                  <a:pos x="47" y="84"/>
                </a:cxn>
                <a:cxn ang="0">
                  <a:pos x="53" y="81"/>
                </a:cxn>
                <a:cxn ang="0">
                  <a:pos x="33" y="70"/>
                </a:cxn>
                <a:cxn ang="0">
                  <a:pos x="66" y="61"/>
                </a:cxn>
                <a:cxn ang="0">
                  <a:pos x="48" y="58"/>
                </a:cxn>
                <a:cxn ang="0">
                  <a:pos x="35" y="61"/>
                </a:cxn>
                <a:cxn ang="0">
                  <a:pos x="29" y="56"/>
                </a:cxn>
                <a:cxn ang="0">
                  <a:pos x="19" y="59"/>
                </a:cxn>
                <a:cxn ang="0">
                  <a:pos x="16" y="55"/>
                </a:cxn>
                <a:cxn ang="0">
                  <a:pos x="26" y="49"/>
                </a:cxn>
                <a:cxn ang="0">
                  <a:pos x="0" y="35"/>
                </a:cxn>
                <a:cxn ang="0">
                  <a:pos x="7" y="35"/>
                </a:cxn>
                <a:cxn ang="0">
                  <a:pos x="20" y="39"/>
                </a:cxn>
                <a:cxn ang="0">
                  <a:pos x="24" y="36"/>
                </a:cxn>
                <a:cxn ang="0">
                  <a:pos x="5" y="26"/>
                </a:cxn>
                <a:cxn ang="0">
                  <a:pos x="15" y="22"/>
                </a:cxn>
                <a:cxn ang="0">
                  <a:pos x="27" y="25"/>
                </a:cxn>
                <a:cxn ang="0">
                  <a:pos x="32" y="20"/>
                </a:cxn>
                <a:cxn ang="0">
                  <a:pos x="19" y="20"/>
                </a:cxn>
                <a:cxn ang="0">
                  <a:pos x="14" y="13"/>
                </a:cxn>
                <a:cxn ang="0">
                  <a:pos x="30" y="9"/>
                </a:cxn>
                <a:cxn ang="0">
                  <a:pos x="38" y="9"/>
                </a:cxn>
                <a:cxn ang="0">
                  <a:pos x="25" y="0"/>
                </a:cxn>
                <a:cxn ang="0">
                  <a:pos x="53" y="5"/>
                </a:cxn>
                <a:cxn ang="0">
                  <a:pos x="67" y="24"/>
                </a:cxn>
                <a:cxn ang="0">
                  <a:pos x="84" y="25"/>
                </a:cxn>
                <a:cxn ang="0">
                  <a:pos x="92" y="37"/>
                </a:cxn>
              </a:cxnLst>
              <a:rect l="0" t="0" r="r" b="b"/>
              <a:pathLst>
                <a:path w="138" h="92">
                  <a:moveTo>
                    <a:pt x="92" y="37"/>
                  </a:moveTo>
                  <a:cubicBezTo>
                    <a:pt x="97" y="37"/>
                    <a:pt x="97" y="37"/>
                    <a:pt x="97" y="37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7" y="28"/>
                    <a:pt x="98" y="28"/>
                    <a:pt x="100" y="28"/>
                  </a:cubicBezTo>
                  <a:cubicBezTo>
                    <a:pt x="106" y="28"/>
                    <a:pt x="105" y="31"/>
                    <a:pt x="105" y="36"/>
                  </a:cubicBezTo>
                  <a:cubicBezTo>
                    <a:pt x="105" y="39"/>
                    <a:pt x="111" y="39"/>
                    <a:pt x="111" y="43"/>
                  </a:cubicBezTo>
                  <a:cubicBezTo>
                    <a:pt x="111" y="46"/>
                    <a:pt x="108" y="46"/>
                    <a:pt x="108" y="49"/>
                  </a:cubicBezTo>
                  <a:cubicBezTo>
                    <a:pt x="108" y="53"/>
                    <a:pt x="114" y="49"/>
                    <a:pt x="115" y="49"/>
                  </a:cubicBezTo>
                  <a:cubicBezTo>
                    <a:pt x="120" y="49"/>
                    <a:pt x="131" y="54"/>
                    <a:pt x="137" y="55"/>
                  </a:cubicBezTo>
                  <a:cubicBezTo>
                    <a:pt x="137" y="58"/>
                    <a:pt x="138" y="60"/>
                    <a:pt x="136" y="61"/>
                  </a:cubicBezTo>
                  <a:cubicBezTo>
                    <a:pt x="135" y="64"/>
                    <a:pt x="130" y="63"/>
                    <a:pt x="126" y="64"/>
                  </a:cubicBezTo>
                  <a:cubicBezTo>
                    <a:pt x="117" y="65"/>
                    <a:pt x="111" y="78"/>
                    <a:pt x="105" y="78"/>
                  </a:cubicBezTo>
                  <a:cubicBezTo>
                    <a:pt x="100" y="78"/>
                    <a:pt x="100" y="74"/>
                    <a:pt x="98" y="69"/>
                  </a:cubicBezTo>
                  <a:cubicBezTo>
                    <a:pt x="96" y="71"/>
                    <a:pt x="95" y="73"/>
                    <a:pt x="93" y="76"/>
                  </a:cubicBezTo>
                  <a:cubicBezTo>
                    <a:pt x="96" y="80"/>
                    <a:pt x="97" y="81"/>
                    <a:pt x="99" y="84"/>
                  </a:cubicBezTo>
                  <a:cubicBezTo>
                    <a:pt x="91" y="84"/>
                    <a:pt x="91" y="84"/>
                    <a:pt x="91" y="84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87" y="91"/>
                    <a:pt x="79" y="85"/>
                    <a:pt x="75" y="82"/>
                  </a:cubicBezTo>
                  <a:cubicBezTo>
                    <a:pt x="75" y="90"/>
                    <a:pt x="71" y="92"/>
                    <a:pt x="64" y="92"/>
                  </a:cubicBezTo>
                  <a:cubicBezTo>
                    <a:pt x="57" y="92"/>
                    <a:pt x="48" y="91"/>
                    <a:pt x="47" y="84"/>
                  </a:cubicBezTo>
                  <a:cubicBezTo>
                    <a:pt x="50" y="84"/>
                    <a:pt x="51" y="83"/>
                    <a:pt x="53" y="81"/>
                  </a:cubicBezTo>
                  <a:cubicBezTo>
                    <a:pt x="45" y="81"/>
                    <a:pt x="33" y="77"/>
                    <a:pt x="33" y="70"/>
                  </a:cubicBezTo>
                  <a:cubicBezTo>
                    <a:pt x="33" y="62"/>
                    <a:pt x="60" y="63"/>
                    <a:pt x="66" y="61"/>
                  </a:cubicBezTo>
                  <a:cubicBezTo>
                    <a:pt x="60" y="60"/>
                    <a:pt x="55" y="58"/>
                    <a:pt x="48" y="58"/>
                  </a:cubicBezTo>
                  <a:cubicBezTo>
                    <a:pt x="41" y="58"/>
                    <a:pt x="40" y="61"/>
                    <a:pt x="35" y="61"/>
                  </a:cubicBezTo>
                  <a:cubicBezTo>
                    <a:pt x="30" y="61"/>
                    <a:pt x="30" y="58"/>
                    <a:pt x="29" y="56"/>
                  </a:cubicBezTo>
                  <a:cubicBezTo>
                    <a:pt x="24" y="58"/>
                    <a:pt x="23" y="59"/>
                    <a:pt x="19" y="59"/>
                  </a:cubicBezTo>
                  <a:cubicBezTo>
                    <a:pt x="16" y="59"/>
                    <a:pt x="16" y="58"/>
                    <a:pt x="16" y="55"/>
                  </a:cubicBezTo>
                  <a:cubicBezTo>
                    <a:pt x="20" y="53"/>
                    <a:pt x="23" y="53"/>
                    <a:pt x="26" y="49"/>
                  </a:cubicBezTo>
                  <a:cubicBezTo>
                    <a:pt x="11" y="49"/>
                    <a:pt x="2" y="48"/>
                    <a:pt x="0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7"/>
                    <a:pt x="16" y="39"/>
                    <a:pt x="20" y="39"/>
                  </a:cubicBezTo>
                  <a:cubicBezTo>
                    <a:pt x="22" y="39"/>
                    <a:pt x="24" y="36"/>
                    <a:pt x="24" y="36"/>
                  </a:cubicBezTo>
                  <a:cubicBezTo>
                    <a:pt x="19" y="34"/>
                    <a:pt x="5" y="31"/>
                    <a:pt x="5" y="26"/>
                  </a:cubicBezTo>
                  <a:cubicBezTo>
                    <a:pt x="5" y="21"/>
                    <a:pt x="11" y="22"/>
                    <a:pt x="15" y="22"/>
                  </a:cubicBezTo>
                  <a:cubicBezTo>
                    <a:pt x="21" y="22"/>
                    <a:pt x="23" y="25"/>
                    <a:pt x="27" y="25"/>
                  </a:cubicBezTo>
                  <a:cubicBezTo>
                    <a:pt x="30" y="25"/>
                    <a:pt x="30" y="22"/>
                    <a:pt x="32" y="20"/>
                  </a:cubicBezTo>
                  <a:cubicBezTo>
                    <a:pt x="27" y="18"/>
                    <a:pt x="22" y="20"/>
                    <a:pt x="19" y="20"/>
                  </a:cubicBezTo>
                  <a:cubicBezTo>
                    <a:pt x="18" y="20"/>
                    <a:pt x="14" y="14"/>
                    <a:pt x="14" y="13"/>
                  </a:cubicBezTo>
                  <a:cubicBezTo>
                    <a:pt x="19" y="10"/>
                    <a:pt x="23" y="8"/>
                    <a:pt x="30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3" y="7"/>
                    <a:pt x="25" y="6"/>
                    <a:pt x="25" y="0"/>
                  </a:cubicBezTo>
                  <a:cubicBezTo>
                    <a:pt x="36" y="1"/>
                    <a:pt x="45" y="2"/>
                    <a:pt x="53" y="5"/>
                  </a:cubicBezTo>
                  <a:cubicBezTo>
                    <a:pt x="61" y="9"/>
                    <a:pt x="60" y="21"/>
                    <a:pt x="67" y="24"/>
                  </a:cubicBezTo>
                  <a:cubicBezTo>
                    <a:pt x="73" y="27"/>
                    <a:pt x="78" y="22"/>
                    <a:pt x="84" y="25"/>
                  </a:cubicBezTo>
                  <a:cubicBezTo>
                    <a:pt x="91" y="28"/>
                    <a:pt x="88" y="33"/>
                    <a:pt x="92" y="3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7" name="ïşľïďé"/>
            <p:cNvSpPr/>
            <p:nvPr/>
          </p:nvSpPr>
          <p:spPr bwMode="auto">
            <a:xfrm>
              <a:off x="3721038" y="1951134"/>
              <a:ext cx="146864" cy="93275"/>
            </a:xfrm>
            <a:custGeom>
              <a:avLst/>
              <a:gdLst/>
              <a:ahLst/>
              <a:cxnLst>
                <a:cxn ang="0">
                  <a:pos x="6" y="39"/>
                </a:cxn>
                <a:cxn ang="0">
                  <a:pos x="11" y="33"/>
                </a:cxn>
                <a:cxn ang="0">
                  <a:pos x="11" y="27"/>
                </a:cxn>
                <a:cxn ang="0">
                  <a:pos x="25" y="0"/>
                </a:cxn>
                <a:cxn ang="0">
                  <a:pos x="32" y="13"/>
                </a:cxn>
                <a:cxn ang="0">
                  <a:pos x="36" y="9"/>
                </a:cxn>
                <a:cxn ang="0">
                  <a:pos x="67" y="27"/>
                </a:cxn>
                <a:cxn ang="0">
                  <a:pos x="70" y="35"/>
                </a:cxn>
                <a:cxn ang="0">
                  <a:pos x="89" y="43"/>
                </a:cxn>
                <a:cxn ang="0">
                  <a:pos x="75" y="48"/>
                </a:cxn>
                <a:cxn ang="0">
                  <a:pos x="63" y="48"/>
                </a:cxn>
                <a:cxn ang="0">
                  <a:pos x="46" y="37"/>
                </a:cxn>
                <a:cxn ang="0">
                  <a:pos x="25" y="53"/>
                </a:cxn>
                <a:cxn ang="0">
                  <a:pos x="22" y="57"/>
                </a:cxn>
                <a:cxn ang="0">
                  <a:pos x="19" y="48"/>
                </a:cxn>
                <a:cxn ang="0">
                  <a:pos x="0" y="48"/>
                </a:cxn>
                <a:cxn ang="0">
                  <a:pos x="6" y="39"/>
                </a:cxn>
              </a:cxnLst>
              <a:rect l="0" t="0" r="r" b="b"/>
              <a:pathLst>
                <a:path w="89" h="57">
                  <a:moveTo>
                    <a:pt x="6" y="39"/>
                  </a:moveTo>
                  <a:cubicBezTo>
                    <a:pt x="9" y="37"/>
                    <a:pt x="11" y="36"/>
                    <a:pt x="11" y="33"/>
                  </a:cubicBezTo>
                  <a:cubicBezTo>
                    <a:pt x="11" y="29"/>
                    <a:pt x="11" y="31"/>
                    <a:pt x="11" y="27"/>
                  </a:cubicBezTo>
                  <a:cubicBezTo>
                    <a:pt x="11" y="19"/>
                    <a:pt x="13" y="2"/>
                    <a:pt x="25" y="0"/>
                  </a:cubicBezTo>
                  <a:cubicBezTo>
                    <a:pt x="28" y="7"/>
                    <a:pt x="30" y="8"/>
                    <a:pt x="32" y="13"/>
                  </a:cubicBezTo>
                  <a:cubicBezTo>
                    <a:pt x="33" y="11"/>
                    <a:pt x="35" y="10"/>
                    <a:pt x="36" y="9"/>
                  </a:cubicBezTo>
                  <a:cubicBezTo>
                    <a:pt x="45" y="21"/>
                    <a:pt x="59" y="16"/>
                    <a:pt x="67" y="27"/>
                  </a:cubicBezTo>
                  <a:cubicBezTo>
                    <a:pt x="69" y="30"/>
                    <a:pt x="68" y="33"/>
                    <a:pt x="70" y="35"/>
                  </a:cubicBezTo>
                  <a:cubicBezTo>
                    <a:pt x="77" y="40"/>
                    <a:pt x="85" y="38"/>
                    <a:pt x="89" y="43"/>
                  </a:cubicBezTo>
                  <a:cubicBezTo>
                    <a:pt x="84" y="46"/>
                    <a:pt x="80" y="48"/>
                    <a:pt x="75" y="48"/>
                  </a:cubicBezTo>
                  <a:cubicBezTo>
                    <a:pt x="69" y="48"/>
                    <a:pt x="67" y="48"/>
                    <a:pt x="63" y="48"/>
                  </a:cubicBezTo>
                  <a:cubicBezTo>
                    <a:pt x="63" y="48"/>
                    <a:pt x="49" y="38"/>
                    <a:pt x="46" y="37"/>
                  </a:cubicBezTo>
                  <a:cubicBezTo>
                    <a:pt x="46" y="47"/>
                    <a:pt x="31" y="56"/>
                    <a:pt x="25" y="53"/>
                  </a:cubicBezTo>
                  <a:cubicBezTo>
                    <a:pt x="24" y="55"/>
                    <a:pt x="24" y="57"/>
                    <a:pt x="22" y="57"/>
                  </a:cubicBezTo>
                  <a:cubicBezTo>
                    <a:pt x="16" y="57"/>
                    <a:pt x="18" y="52"/>
                    <a:pt x="19" y="48"/>
                  </a:cubicBezTo>
                  <a:cubicBezTo>
                    <a:pt x="12" y="46"/>
                    <a:pt x="3" y="48"/>
                    <a:pt x="0" y="48"/>
                  </a:cubicBezTo>
                  <a:cubicBezTo>
                    <a:pt x="0" y="40"/>
                    <a:pt x="5" y="41"/>
                    <a:pt x="6" y="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8" name="ïŝḷîḓê"/>
            <p:cNvSpPr/>
            <p:nvPr/>
          </p:nvSpPr>
          <p:spPr bwMode="auto">
            <a:xfrm>
              <a:off x="3931410" y="1857859"/>
              <a:ext cx="45647" cy="45646"/>
            </a:xfrm>
            <a:custGeom>
              <a:avLst/>
              <a:gdLst/>
              <a:ahLst/>
              <a:cxnLst>
                <a:cxn ang="0">
                  <a:pos x="27" y="18"/>
                </a:cxn>
                <a:cxn ang="0">
                  <a:pos x="11" y="28"/>
                </a:cxn>
                <a:cxn ang="0">
                  <a:pos x="0" y="18"/>
                </a:cxn>
                <a:cxn ang="0">
                  <a:pos x="27" y="18"/>
                </a:cxn>
              </a:cxnLst>
              <a:rect l="0" t="0" r="r" b="b"/>
              <a:pathLst>
                <a:path w="27" h="28">
                  <a:moveTo>
                    <a:pt x="27" y="18"/>
                  </a:moveTo>
                  <a:cubicBezTo>
                    <a:pt x="27" y="24"/>
                    <a:pt x="16" y="28"/>
                    <a:pt x="11" y="28"/>
                  </a:cubicBezTo>
                  <a:cubicBezTo>
                    <a:pt x="4" y="28"/>
                    <a:pt x="0" y="23"/>
                    <a:pt x="0" y="18"/>
                  </a:cubicBezTo>
                  <a:cubicBezTo>
                    <a:pt x="0" y="0"/>
                    <a:pt x="27" y="3"/>
                    <a:pt x="27" y="1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69" name="iṩḻiḍè"/>
            <p:cNvSpPr/>
            <p:nvPr/>
          </p:nvSpPr>
          <p:spPr bwMode="auto">
            <a:xfrm>
              <a:off x="3794470" y="2048378"/>
              <a:ext cx="37709" cy="29769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22" y="3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10" y="1"/>
                </a:cxn>
              </a:cxnLst>
              <a:rect l="0" t="0" r="r" b="b"/>
              <a:pathLst>
                <a:path w="22" h="18">
                  <a:moveTo>
                    <a:pt x="10" y="1"/>
                  </a:moveTo>
                  <a:cubicBezTo>
                    <a:pt x="19" y="0"/>
                    <a:pt x="17" y="0"/>
                    <a:pt x="22" y="3"/>
                  </a:cubicBezTo>
                  <a:cubicBezTo>
                    <a:pt x="18" y="8"/>
                    <a:pt x="7" y="17"/>
                    <a:pt x="0" y="1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7"/>
                    <a:pt x="9" y="4"/>
                    <a:pt x="10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0" name="íŝlîďe"/>
            <p:cNvSpPr/>
            <p:nvPr/>
          </p:nvSpPr>
          <p:spPr bwMode="auto">
            <a:xfrm>
              <a:off x="3854009" y="1653448"/>
              <a:ext cx="99232" cy="41676"/>
            </a:xfrm>
            <a:custGeom>
              <a:avLst/>
              <a:gdLst/>
              <a:ahLst/>
              <a:cxnLst>
                <a:cxn ang="0">
                  <a:pos x="22" y="25"/>
                </a:cxn>
                <a:cxn ang="0">
                  <a:pos x="9" y="16"/>
                </a:cxn>
                <a:cxn ang="0">
                  <a:pos x="0" y="6"/>
                </a:cxn>
                <a:cxn ang="0">
                  <a:pos x="8" y="0"/>
                </a:cxn>
                <a:cxn ang="0">
                  <a:pos x="30" y="3"/>
                </a:cxn>
                <a:cxn ang="0">
                  <a:pos x="60" y="17"/>
                </a:cxn>
                <a:cxn ang="0">
                  <a:pos x="52" y="24"/>
                </a:cxn>
                <a:cxn ang="0">
                  <a:pos x="39" y="21"/>
                </a:cxn>
                <a:cxn ang="0">
                  <a:pos x="22" y="25"/>
                </a:cxn>
              </a:cxnLst>
              <a:rect l="0" t="0" r="r" b="b"/>
              <a:pathLst>
                <a:path w="60" h="25">
                  <a:moveTo>
                    <a:pt x="22" y="25"/>
                  </a:moveTo>
                  <a:cubicBezTo>
                    <a:pt x="14" y="25"/>
                    <a:pt x="6" y="23"/>
                    <a:pt x="9" y="16"/>
                  </a:cubicBezTo>
                  <a:cubicBezTo>
                    <a:pt x="5" y="13"/>
                    <a:pt x="0" y="11"/>
                    <a:pt x="0" y="6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8" y="0"/>
                    <a:pt x="21" y="3"/>
                    <a:pt x="30" y="3"/>
                  </a:cubicBezTo>
                  <a:cubicBezTo>
                    <a:pt x="42" y="3"/>
                    <a:pt x="52" y="13"/>
                    <a:pt x="60" y="17"/>
                  </a:cubicBezTo>
                  <a:cubicBezTo>
                    <a:pt x="59" y="21"/>
                    <a:pt x="56" y="24"/>
                    <a:pt x="52" y="24"/>
                  </a:cubicBezTo>
                  <a:cubicBezTo>
                    <a:pt x="46" y="24"/>
                    <a:pt x="44" y="21"/>
                    <a:pt x="39" y="21"/>
                  </a:cubicBezTo>
                  <a:cubicBezTo>
                    <a:pt x="34" y="21"/>
                    <a:pt x="30" y="25"/>
                    <a:pt x="22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1" name="iṥ1iḑé"/>
            <p:cNvSpPr/>
            <p:nvPr/>
          </p:nvSpPr>
          <p:spPr bwMode="auto">
            <a:xfrm>
              <a:off x="3863933" y="2066239"/>
              <a:ext cx="21832" cy="25800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6" y="15"/>
                </a:cxn>
                <a:cxn ang="0">
                  <a:pos x="0" y="9"/>
                </a:cxn>
                <a:cxn ang="0">
                  <a:pos x="14" y="6"/>
                </a:cxn>
              </a:cxnLst>
              <a:rect l="0" t="0" r="r" b="b"/>
              <a:pathLst>
                <a:path w="14" h="15">
                  <a:moveTo>
                    <a:pt x="14" y="6"/>
                  </a:moveTo>
                  <a:cubicBezTo>
                    <a:pt x="12" y="9"/>
                    <a:pt x="11" y="15"/>
                    <a:pt x="6" y="15"/>
                  </a:cubicBezTo>
                  <a:cubicBezTo>
                    <a:pt x="5" y="15"/>
                    <a:pt x="0" y="9"/>
                    <a:pt x="0" y="9"/>
                  </a:cubicBezTo>
                  <a:cubicBezTo>
                    <a:pt x="0" y="1"/>
                    <a:pt x="10" y="0"/>
                    <a:pt x="14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2" name="ïṡlîďé"/>
            <p:cNvSpPr/>
            <p:nvPr/>
          </p:nvSpPr>
          <p:spPr bwMode="auto">
            <a:xfrm>
              <a:off x="3984995" y="1869767"/>
              <a:ext cx="23815" cy="13892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4" y="7"/>
                </a:cxn>
                <a:cxn ang="0">
                  <a:pos x="5" y="8"/>
                </a:cxn>
              </a:cxnLst>
              <a:rect l="0" t="0" r="r" b="b"/>
              <a:pathLst>
                <a:path w="14" h="8">
                  <a:moveTo>
                    <a:pt x="5" y="8"/>
                  </a:moveTo>
                  <a:cubicBezTo>
                    <a:pt x="2" y="8"/>
                    <a:pt x="0" y="7"/>
                    <a:pt x="0" y="4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9" y="0"/>
                    <a:pt x="13" y="5"/>
                    <a:pt x="14" y="7"/>
                  </a:cubicBezTo>
                  <a:cubicBezTo>
                    <a:pt x="8" y="8"/>
                    <a:pt x="10" y="8"/>
                    <a:pt x="5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3" name="íṧ1iďê"/>
            <p:cNvSpPr/>
            <p:nvPr/>
          </p:nvSpPr>
          <p:spPr bwMode="auto">
            <a:xfrm>
              <a:off x="3879809" y="1828090"/>
              <a:ext cx="25801" cy="15877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15" y="0"/>
                </a:cxn>
                <a:cxn ang="0">
                  <a:pos x="5" y="10"/>
                </a:cxn>
              </a:cxnLst>
              <a:rect l="0" t="0" r="r" b="b"/>
              <a:pathLst>
                <a:path w="15" h="10">
                  <a:moveTo>
                    <a:pt x="5" y="10"/>
                  </a:moveTo>
                  <a:cubicBezTo>
                    <a:pt x="0" y="10"/>
                    <a:pt x="10" y="0"/>
                    <a:pt x="15" y="0"/>
                  </a:cubicBezTo>
                  <a:cubicBezTo>
                    <a:pt x="14" y="6"/>
                    <a:pt x="10" y="10"/>
                    <a:pt x="5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4" name="îsḻíḋé"/>
            <p:cNvSpPr/>
            <p:nvPr/>
          </p:nvSpPr>
          <p:spPr bwMode="auto">
            <a:xfrm>
              <a:off x="3659514" y="1651464"/>
              <a:ext cx="603331" cy="434622"/>
            </a:xfrm>
            <a:custGeom>
              <a:avLst/>
              <a:gdLst/>
              <a:ahLst/>
              <a:cxnLst>
                <a:cxn ang="0">
                  <a:pos x="333" y="196"/>
                </a:cxn>
                <a:cxn ang="0">
                  <a:pos x="281" y="171"/>
                </a:cxn>
                <a:cxn ang="0">
                  <a:pos x="289" y="177"/>
                </a:cxn>
                <a:cxn ang="0">
                  <a:pos x="283" y="184"/>
                </a:cxn>
                <a:cxn ang="0">
                  <a:pos x="298" y="201"/>
                </a:cxn>
                <a:cxn ang="0">
                  <a:pos x="318" y="206"/>
                </a:cxn>
                <a:cxn ang="0">
                  <a:pos x="326" y="225"/>
                </a:cxn>
                <a:cxn ang="0">
                  <a:pos x="278" y="225"/>
                </a:cxn>
                <a:cxn ang="0">
                  <a:pos x="304" y="256"/>
                </a:cxn>
                <a:cxn ang="0">
                  <a:pos x="295" y="256"/>
                </a:cxn>
                <a:cxn ang="0">
                  <a:pos x="233" y="226"/>
                </a:cxn>
                <a:cxn ang="0">
                  <a:pos x="190" y="210"/>
                </a:cxn>
                <a:cxn ang="0">
                  <a:pos x="169" y="214"/>
                </a:cxn>
                <a:cxn ang="0">
                  <a:pos x="168" y="189"/>
                </a:cxn>
                <a:cxn ang="0">
                  <a:pos x="207" y="183"/>
                </a:cxn>
                <a:cxn ang="0">
                  <a:pos x="210" y="167"/>
                </a:cxn>
                <a:cxn ang="0">
                  <a:pos x="186" y="115"/>
                </a:cxn>
                <a:cxn ang="0">
                  <a:pos x="168" y="115"/>
                </a:cxn>
                <a:cxn ang="0">
                  <a:pos x="146" y="85"/>
                </a:cxn>
                <a:cxn ang="0">
                  <a:pos x="122" y="91"/>
                </a:cxn>
                <a:cxn ang="0">
                  <a:pos x="41" y="82"/>
                </a:cxn>
                <a:cxn ang="0">
                  <a:pos x="11" y="69"/>
                </a:cxn>
                <a:cxn ang="0">
                  <a:pos x="30" y="65"/>
                </a:cxn>
                <a:cxn ang="0">
                  <a:pos x="0" y="48"/>
                </a:cxn>
                <a:cxn ang="0">
                  <a:pos x="11" y="16"/>
                </a:cxn>
                <a:cxn ang="0">
                  <a:pos x="61" y="4"/>
                </a:cxn>
                <a:cxn ang="0">
                  <a:pos x="46" y="32"/>
                </a:cxn>
                <a:cxn ang="0">
                  <a:pos x="50" y="47"/>
                </a:cxn>
                <a:cxn ang="0">
                  <a:pos x="55" y="26"/>
                </a:cxn>
                <a:cxn ang="0">
                  <a:pos x="120" y="29"/>
                </a:cxn>
                <a:cxn ang="0">
                  <a:pos x="128" y="34"/>
                </a:cxn>
                <a:cxn ang="0">
                  <a:pos x="156" y="27"/>
                </a:cxn>
                <a:cxn ang="0">
                  <a:pos x="217" y="56"/>
                </a:cxn>
                <a:cxn ang="0">
                  <a:pos x="242" y="65"/>
                </a:cxn>
                <a:cxn ang="0">
                  <a:pos x="273" y="85"/>
                </a:cxn>
                <a:cxn ang="0">
                  <a:pos x="293" y="95"/>
                </a:cxn>
                <a:cxn ang="0">
                  <a:pos x="291" y="102"/>
                </a:cxn>
                <a:cxn ang="0">
                  <a:pos x="283" y="116"/>
                </a:cxn>
                <a:cxn ang="0">
                  <a:pos x="317" y="135"/>
                </a:cxn>
                <a:cxn ang="0">
                  <a:pos x="342" y="153"/>
                </a:cxn>
                <a:cxn ang="0">
                  <a:pos x="362" y="165"/>
                </a:cxn>
                <a:cxn ang="0">
                  <a:pos x="349" y="178"/>
                </a:cxn>
              </a:cxnLst>
              <a:rect l="0" t="0" r="r" b="b"/>
              <a:pathLst>
                <a:path w="362" h="261">
                  <a:moveTo>
                    <a:pt x="339" y="184"/>
                  </a:moveTo>
                  <a:cubicBezTo>
                    <a:pt x="339" y="189"/>
                    <a:pt x="338" y="196"/>
                    <a:pt x="333" y="196"/>
                  </a:cubicBezTo>
                  <a:cubicBezTo>
                    <a:pt x="311" y="196"/>
                    <a:pt x="311" y="166"/>
                    <a:pt x="289" y="166"/>
                  </a:cubicBezTo>
                  <a:cubicBezTo>
                    <a:pt x="287" y="166"/>
                    <a:pt x="281" y="171"/>
                    <a:pt x="281" y="171"/>
                  </a:cubicBezTo>
                  <a:cubicBezTo>
                    <a:pt x="284" y="173"/>
                    <a:pt x="285" y="173"/>
                    <a:pt x="289" y="172"/>
                  </a:cubicBezTo>
                  <a:cubicBezTo>
                    <a:pt x="289" y="177"/>
                    <a:pt x="289" y="177"/>
                    <a:pt x="289" y="177"/>
                  </a:cubicBezTo>
                  <a:cubicBezTo>
                    <a:pt x="287" y="178"/>
                    <a:pt x="284" y="178"/>
                    <a:pt x="283" y="177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8" y="184"/>
                    <a:pt x="288" y="184"/>
                    <a:pt x="288" y="184"/>
                  </a:cubicBezTo>
                  <a:cubicBezTo>
                    <a:pt x="289" y="189"/>
                    <a:pt x="295" y="199"/>
                    <a:pt x="298" y="201"/>
                  </a:cubicBezTo>
                  <a:cubicBezTo>
                    <a:pt x="307" y="204"/>
                    <a:pt x="310" y="198"/>
                    <a:pt x="311" y="206"/>
                  </a:cubicBezTo>
                  <a:cubicBezTo>
                    <a:pt x="315" y="206"/>
                    <a:pt x="315" y="206"/>
                    <a:pt x="318" y="206"/>
                  </a:cubicBezTo>
                  <a:cubicBezTo>
                    <a:pt x="318" y="213"/>
                    <a:pt x="318" y="213"/>
                    <a:pt x="318" y="215"/>
                  </a:cubicBezTo>
                  <a:cubicBezTo>
                    <a:pt x="318" y="218"/>
                    <a:pt x="326" y="220"/>
                    <a:pt x="326" y="225"/>
                  </a:cubicBezTo>
                  <a:cubicBezTo>
                    <a:pt x="326" y="229"/>
                    <a:pt x="321" y="238"/>
                    <a:pt x="319" y="242"/>
                  </a:cubicBezTo>
                  <a:cubicBezTo>
                    <a:pt x="311" y="242"/>
                    <a:pt x="283" y="231"/>
                    <a:pt x="278" y="225"/>
                  </a:cubicBezTo>
                  <a:cubicBezTo>
                    <a:pt x="272" y="225"/>
                    <a:pt x="272" y="225"/>
                    <a:pt x="272" y="225"/>
                  </a:cubicBezTo>
                  <a:cubicBezTo>
                    <a:pt x="279" y="234"/>
                    <a:pt x="304" y="243"/>
                    <a:pt x="304" y="256"/>
                  </a:cubicBezTo>
                  <a:cubicBezTo>
                    <a:pt x="304" y="259"/>
                    <a:pt x="301" y="261"/>
                    <a:pt x="299" y="261"/>
                  </a:cubicBezTo>
                  <a:cubicBezTo>
                    <a:pt x="297" y="261"/>
                    <a:pt x="296" y="256"/>
                    <a:pt x="295" y="256"/>
                  </a:cubicBezTo>
                  <a:cubicBezTo>
                    <a:pt x="282" y="249"/>
                    <a:pt x="274" y="252"/>
                    <a:pt x="263" y="245"/>
                  </a:cubicBezTo>
                  <a:cubicBezTo>
                    <a:pt x="252" y="239"/>
                    <a:pt x="226" y="240"/>
                    <a:pt x="233" y="226"/>
                  </a:cubicBezTo>
                  <a:cubicBezTo>
                    <a:pt x="219" y="219"/>
                    <a:pt x="212" y="211"/>
                    <a:pt x="199" y="204"/>
                  </a:cubicBezTo>
                  <a:cubicBezTo>
                    <a:pt x="197" y="207"/>
                    <a:pt x="194" y="210"/>
                    <a:pt x="190" y="210"/>
                  </a:cubicBezTo>
                  <a:cubicBezTo>
                    <a:pt x="186" y="210"/>
                    <a:pt x="187" y="207"/>
                    <a:pt x="183" y="207"/>
                  </a:cubicBezTo>
                  <a:cubicBezTo>
                    <a:pt x="177" y="207"/>
                    <a:pt x="175" y="214"/>
                    <a:pt x="169" y="214"/>
                  </a:cubicBezTo>
                  <a:cubicBezTo>
                    <a:pt x="165" y="214"/>
                    <a:pt x="150" y="208"/>
                    <a:pt x="150" y="201"/>
                  </a:cubicBezTo>
                  <a:cubicBezTo>
                    <a:pt x="150" y="197"/>
                    <a:pt x="162" y="189"/>
                    <a:pt x="168" y="189"/>
                  </a:cubicBezTo>
                  <a:cubicBezTo>
                    <a:pt x="176" y="189"/>
                    <a:pt x="183" y="189"/>
                    <a:pt x="187" y="189"/>
                  </a:cubicBezTo>
                  <a:cubicBezTo>
                    <a:pt x="191" y="189"/>
                    <a:pt x="202" y="187"/>
                    <a:pt x="207" y="183"/>
                  </a:cubicBezTo>
                  <a:cubicBezTo>
                    <a:pt x="205" y="182"/>
                    <a:pt x="199" y="178"/>
                    <a:pt x="199" y="174"/>
                  </a:cubicBezTo>
                  <a:cubicBezTo>
                    <a:pt x="199" y="167"/>
                    <a:pt x="207" y="171"/>
                    <a:pt x="210" y="167"/>
                  </a:cubicBezTo>
                  <a:cubicBezTo>
                    <a:pt x="214" y="163"/>
                    <a:pt x="223" y="154"/>
                    <a:pt x="223" y="148"/>
                  </a:cubicBezTo>
                  <a:cubicBezTo>
                    <a:pt x="223" y="136"/>
                    <a:pt x="195" y="115"/>
                    <a:pt x="186" y="115"/>
                  </a:cubicBezTo>
                  <a:cubicBezTo>
                    <a:pt x="180" y="115"/>
                    <a:pt x="177" y="120"/>
                    <a:pt x="172" y="120"/>
                  </a:cubicBezTo>
                  <a:cubicBezTo>
                    <a:pt x="170" y="120"/>
                    <a:pt x="168" y="115"/>
                    <a:pt x="168" y="115"/>
                  </a:cubicBezTo>
                  <a:cubicBezTo>
                    <a:pt x="168" y="110"/>
                    <a:pt x="176" y="109"/>
                    <a:pt x="179" y="109"/>
                  </a:cubicBezTo>
                  <a:cubicBezTo>
                    <a:pt x="175" y="105"/>
                    <a:pt x="151" y="85"/>
                    <a:pt x="146" y="85"/>
                  </a:cubicBezTo>
                  <a:cubicBezTo>
                    <a:pt x="140" y="85"/>
                    <a:pt x="133" y="101"/>
                    <a:pt x="125" y="101"/>
                  </a:cubicBezTo>
                  <a:cubicBezTo>
                    <a:pt x="120" y="101"/>
                    <a:pt x="121" y="94"/>
                    <a:pt x="122" y="91"/>
                  </a:cubicBezTo>
                  <a:cubicBezTo>
                    <a:pt x="108" y="90"/>
                    <a:pt x="75" y="91"/>
                    <a:pt x="55" y="91"/>
                  </a:cubicBezTo>
                  <a:cubicBezTo>
                    <a:pt x="51" y="91"/>
                    <a:pt x="44" y="86"/>
                    <a:pt x="41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8" y="76"/>
                    <a:pt x="11" y="75"/>
                    <a:pt x="11" y="69"/>
                  </a:cubicBezTo>
                  <a:cubicBezTo>
                    <a:pt x="16" y="67"/>
                    <a:pt x="23" y="70"/>
                    <a:pt x="30" y="70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26" y="62"/>
                    <a:pt x="6" y="60"/>
                    <a:pt x="6" y="60"/>
                  </a:cubicBezTo>
                  <a:cubicBezTo>
                    <a:pt x="6" y="60"/>
                    <a:pt x="0" y="52"/>
                    <a:pt x="0" y="48"/>
                  </a:cubicBezTo>
                  <a:cubicBezTo>
                    <a:pt x="0" y="36"/>
                    <a:pt x="2" y="33"/>
                    <a:pt x="8" y="29"/>
                  </a:cubicBezTo>
                  <a:cubicBezTo>
                    <a:pt x="12" y="26"/>
                    <a:pt x="10" y="18"/>
                    <a:pt x="11" y="16"/>
                  </a:cubicBezTo>
                  <a:cubicBezTo>
                    <a:pt x="20" y="7"/>
                    <a:pt x="32" y="0"/>
                    <a:pt x="47" y="0"/>
                  </a:cubicBezTo>
                  <a:cubicBezTo>
                    <a:pt x="47" y="0"/>
                    <a:pt x="61" y="4"/>
                    <a:pt x="61" y="4"/>
                  </a:cubicBezTo>
                  <a:cubicBezTo>
                    <a:pt x="57" y="14"/>
                    <a:pt x="42" y="14"/>
                    <a:pt x="42" y="27"/>
                  </a:cubicBezTo>
                  <a:cubicBezTo>
                    <a:pt x="42" y="30"/>
                    <a:pt x="44" y="32"/>
                    <a:pt x="46" y="32"/>
                  </a:cubicBezTo>
                  <a:cubicBezTo>
                    <a:pt x="45" y="35"/>
                    <a:pt x="46" y="40"/>
                    <a:pt x="46" y="40"/>
                  </a:cubicBezTo>
                  <a:cubicBezTo>
                    <a:pt x="46" y="43"/>
                    <a:pt x="45" y="47"/>
                    <a:pt x="50" y="47"/>
                  </a:cubicBezTo>
                  <a:cubicBezTo>
                    <a:pt x="53" y="47"/>
                    <a:pt x="59" y="42"/>
                    <a:pt x="59" y="38"/>
                  </a:cubicBezTo>
                  <a:cubicBezTo>
                    <a:pt x="59" y="34"/>
                    <a:pt x="55" y="31"/>
                    <a:pt x="55" y="26"/>
                  </a:cubicBezTo>
                  <a:cubicBezTo>
                    <a:pt x="55" y="10"/>
                    <a:pt x="84" y="4"/>
                    <a:pt x="102" y="4"/>
                  </a:cubicBezTo>
                  <a:cubicBezTo>
                    <a:pt x="113" y="4"/>
                    <a:pt x="120" y="20"/>
                    <a:pt x="120" y="29"/>
                  </a:cubicBezTo>
                  <a:cubicBezTo>
                    <a:pt x="120" y="31"/>
                    <a:pt x="117" y="38"/>
                    <a:pt x="120" y="38"/>
                  </a:cubicBezTo>
                  <a:cubicBezTo>
                    <a:pt x="122" y="38"/>
                    <a:pt x="124" y="34"/>
                    <a:pt x="128" y="34"/>
                  </a:cubicBezTo>
                  <a:cubicBezTo>
                    <a:pt x="133" y="34"/>
                    <a:pt x="135" y="38"/>
                    <a:pt x="138" y="38"/>
                  </a:cubicBezTo>
                  <a:cubicBezTo>
                    <a:pt x="146" y="38"/>
                    <a:pt x="148" y="27"/>
                    <a:pt x="156" y="27"/>
                  </a:cubicBezTo>
                  <a:cubicBezTo>
                    <a:pt x="165" y="27"/>
                    <a:pt x="183" y="30"/>
                    <a:pt x="189" y="34"/>
                  </a:cubicBezTo>
                  <a:cubicBezTo>
                    <a:pt x="199" y="41"/>
                    <a:pt x="202" y="56"/>
                    <a:pt x="217" y="56"/>
                  </a:cubicBezTo>
                  <a:cubicBezTo>
                    <a:pt x="223" y="56"/>
                    <a:pt x="224" y="56"/>
                    <a:pt x="228" y="56"/>
                  </a:cubicBezTo>
                  <a:cubicBezTo>
                    <a:pt x="232" y="56"/>
                    <a:pt x="243" y="57"/>
                    <a:pt x="242" y="65"/>
                  </a:cubicBezTo>
                  <a:cubicBezTo>
                    <a:pt x="254" y="69"/>
                    <a:pt x="261" y="76"/>
                    <a:pt x="273" y="77"/>
                  </a:cubicBezTo>
                  <a:cubicBezTo>
                    <a:pt x="273" y="85"/>
                    <a:pt x="273" y="85"/>
                    <a:pt x="273" y="85"/>
                  </a:cubicBezTo>
                  <a:cubicBezTo>
                    <a:pt x="276" y="85"/>
                    <a:pt x="281" y="85"/>
                    <a:pt x="281" y="85"/>
                  </a:cubicBezTo>
                  <a:cubicBezTo>
                    <a:pt x="287" y="85"/>
                    <a:pt x="290" y="89"/>
                    <a:pt x="293" y="95"/>
                  </a:cubicBezTo>
                  <a:cubicBezTo>
                    <a:pt x="287" y="96"/>
                    <a:pt x="281" y="96"/>
                    <a:pt x="277" y="101"/>
                  </a:cubicBezTo>
                  <a:cubicBezTo>
                    <a:pt x="285" y="102"/>
                    <a:pt x="287" y="102"/>
                    <a:pt x="291" y="102"/>
                  </a:cubicBezTo>
                  <a:cubicBezTo>
                    <a:pt x="293" y="102"/>
                    <a:pt x="296" y="103"/>
                    <a:pt x="297" y="106"/>
                  </a:cubicBezTo>
                  <a:cubicBezTo>
                    <a:pt x="290" y="110"/>
                    <a:pt x="287" y="110"/>
                    <a:pt x="283" y="116"/>
                  </a:cubicBezTo>
                  <a:cubicBezTo>
                    <a:pt x="287" y="118"/>
                    <a:pt x="289" y="120"/>
                    <a:pt x="295" y="120"/>
                  </a:cubicBezTo>
                  <a:cubicBezTo>
                    <a:pt x="296" y="130"/>
                    <a:pt x="308" y="134"/>
                    <a:pt x="317" y="135"/>
                  </a:cubicBezTo>
                  <a:cubicBezTo>
                    <a:pt x="318" y="143"/>
                    <a:pt x="320" y="151"/>
                    <a:pt x="327" y="151"/>
                  </a:cubicBezTo>
                  <a:cubicBezTo>
                    <a:pt x="337" y="151"/>
                    <a:pt x="339" y="145"/>
                    <a:pt x="342" y="153"/>
                  </a:cubicBezTo>
                  <a:cubicBezTo>
                    <a:pt x="344" y="155"/>
                    <a:pt x="348" y="155"/>
                    <a:pt x="350" y="155"/>
                  </a:cubicBezTo>
                  <a:cubicBezTo>
                    <a:pt x="359" y="155"/>
                    <a:pt x="362" y="158"/>
                    <a:pt x="362" y="165"/>
                  </a:cubicBezTo>
                  <a:cubicBezTo>
                    <a:pt x="362" y="171"/>
                    <a:pt x="355" y="173"/>
                    <a:pt x="349" y="173"/>
                  </a:cubicBezTo>
                  <a:cubicBezTo>
                    <a:pt x="349" y="178"/>
                    <a:pt x="349" y="176"/>
                    <a:pt x="349" y="178"/>
                  </a:cubicBezTo>
                  <a:cubicBezTo>
                    <a:pt x="349" y="180"/>
                    <a:pt x="348" y="184"/>
                    <a:pt x="339" y="1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5" name="ï$ļiḓè"/>
            <p:cNvSpPr/>
            <p:nvPr/>
          </p:nvSpPr>
          <p:spPr bwMode="auto">
            <a:xfrm>
              <a:off x="3905609" y="2026547"/>
              <a:ext cx="17863" cy="15877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0" y="6"/>
                </a:cxn>
                <a:cxn ang="0">
                  <a:pos x="10" y="6"/>
                </a:cxn>
              </a:cxnLst>
              <a:rect l="0" t="0" r="r" b="b"/>
              <a:pathLst>
                <a:path w="10" h="9">
                  <a:moveTo>
                    <a:pt x="10" y="6"/>
                  </a:moveTo>
                  <a:cubicBezTo>
                    <a:pt x="6" y="9"/>
                    <a:pt x="5" y="9"/>
                    <a:pt x="0" y="6"/>
                  </a:cubicBezTo>
                  <a:cubicBezTo>
                    <a:pt x="5" y="0"/>
                    <a:pt x="5" y="3"/>
                    <a:pt x="10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6" name="ïś1íḑè"/>
            <p:cNvSpPr/>
            <p:nvPr/>
          </p:nvSpPr>
          <p:spPr bwMode="auto">
            <a:xfrm>
              <a:off x="3782562" y="1943195"/>
              <a:ext cx="15877" cy="15877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9" y="9"/>
                </a:cxn>
                <a:cxn ang="0">
                  <a:pos x="1" y="2"/>
                </a:cxn>
              </a:cxnLst>
              <a:rect l="0" t="0" r="r" b="b"/>
              <a:pathLst>
                <a:path w="9" h="9">
                  <a:moveTo>
                    <a:pt x="1" y="2"/>
                  </a:moveTo>
                  <a:cubicBezTo>
                    <a:pt x="6" y="0"/>
                    <a:pt x="6" y="5"/>
                    <a:pt x="9" y="9"/>
                  </a:cubicBezTo>
                  <a:cubicBezTo>
                    <a:pt x="4" y="9"/>
                    <a:pt x="0" y="5"/>
                    <a:pt x="1" y="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7" name="íŝ1iḓè"/>
            <p:cNvSpPr/>
            <p:nvPr/>
          </p:nvSpPr>
          <p:spPr bwMode="auto">
            <a:xfrm>
              <a:off x="3623790" y="1214858"/>
              <a:ext cx="643024" cy="337377"/>
            </a:xfrm>
            <a:custGeom>
              <a:avLst/>
              <a:gdLst/>
              <a:ahLst/>
              <a:cxnLst>
                <a:cxn ang="0">
                  <a:pos x="307" y="16"/>
                </a:cxn>
                <a:cxn ang="0">
                  <a:pos x="350" y="9"/>
                </a:cxn>
                <a:cxn ang="0">
                  <a:pos x="386" y="28"/>
                </a:cxn>
                <a:cxn ang="0">
                  <a:pos x="313" y="51"/>
                </a:cxn>
                <a:cxn ang="0">
                  <a:pos x="295" y="74"/>
                </a:cxn>
                <a:cxn ang="0">
                  <a:pos x="231" y="108"/>
                </a:cxn>
                <a:cxn ang="0">
                  <a:pos x="216" y="118"/>
                </a:cxn>
                <a:cxn ang="0">
                  <a:pos x="216" y="137"/>
                </a:cxn>
                <a:cxn ang="0">
                  <a:pos x="174" y="157"/>
                </a:cxn>
                <a:cxn ang="0">
                  <a:pos x="158" y="184"/>
                </a:cxn>
                <a:cxn ang="0">
                  <a:pos x="176" y="188"/>
                </a:cxn>
                <a:cxn ang="0">
                  <a:pos x="126" y="197"/>
                </a:cxn>
                <a:cxn ang="0">
                  <a:pos x="80" y="201"/>
                </a:cxn>
                <a:cxn ang="0">
                  <a:pos x="33" y="197"/>
                </a:cxn>
                <a:cxn ang="0">
                  <a:pos x="60" y="176"/>
                </a:cxn>
                <a:cxn ang="0">
                  <a:pos x="57" y="158"/>
                </a:cxn>
                <a:cxn ang="0">
                  <a:pos x="92" y="170"/>
                </a:cxn>
                <a:cxn ang="0">
                  <a:pos x="66" y="148"/>
                </a:cxn>
                <a:cxn ang="0">
                  <a:pos x="55" y="151"/>
                </a:cxn>
                <a:cxn ang="0">
                  <a:pos x="68" y="131"/>
                </a:cxn>
                <a:cxn ang="0">
                  <a:pos x="62" y="97"/>
                </a:cxn>
                <a:cxn ang="0">
                  <a:pos x="67" y="89"/>
                </a:cxn>
                <a:cxn ang="0">
                  <a:pos x="97" y="90"/>
                </a:cxn>
                <a:cxn ang="0">
                  <a:pos x="108" y="91"/>
                </a:cxn>
                <a:cxn ang="0">
                  <a:pos x="133" y="86"/>
                </a:cxn>
                <a:cxn ang="0">
                  <a:pos x="147" y="74"/>
                </a:cxn>
                <a:cxn ang="0">
                  <a:pos x="99" y="81"/>
                </a:cxn>
                <a:cxn ang="0">
                  <a:pos x="72" y="76"/>
                </a:cxn>
                <a:cxn ang="0">
                  <a:pos x="57" y="81"/>
                </a:cxn>
                <a:cxn ang="0">
                  <a:pos x="44" y="67"/>
                </a:cxn>
                <a:cxn ang="0">
                  <a:pos x="51" y="53"/>
                </a:cxn>
                <a:cxn ang="0">
                  <a:pos x="25" y="60"/>
                </a:cxn>
                <a:cxn ang="0">
                  <a:pos x="29" y="49"/>
                </a:cxn>
                <a:cxn ang="0">
                  <a:pos x="9" y="52"/>
                </a:cxn>
                <a:cxn ang="0">
                  <a:pos x="44" y="36"/>
                </a:cxn>
                <a:cxn ang="0">
                  <a:pos x="57" y="32"/>
                </a:cxn>
                <a:cxn ang="0">
                  <a:pos x="104" y="32"/>
                </a:cxn>
                <a:cxn ang="0">
                  <a:pos x="135" y="11"/>
                </a:cxn>
                <a:cxn ang="0">
                  <a:pos x="196" y="6"/>
                </a:cxn>
                <a:cxn ang="0">
                  <a:pos x="218" y="8"/>
                </a:cxn>
                <a:cxn ang="0">
                  <a:pos x="245" y="3"/>
                </a:cxn>
                <a:cxn ang="0">
                  <a:pos x="315" y="11"/>
                </a:cxn>
              </a:cxnLst>
              <a:rect l="0" t="0" r="r" b="b"/>
              <a:pathLst>
                <a:path w="386" h="203">
                  <a:moveTo>
                    <a:pt x="315" y="11"/>
                  </a:moveTo>
                  <a:cubicBezTo>
                    <a:pt x="312" y="14"/>
                    <a:pt x="310" y="15"/>
                    <a:pt x="307" y="16"/>
                  </a:cubicBezTo>
                  <a:cubicBezTo>
                    <a:pt x="342" y="6"/>
                    <a:pt x="342" y="6"/>
                    <a:pt x="342" y="6"/>
                  </a:cubicBezTo>
                  <a:cubicBezTo>
                    <a:pt x="345" y="7"/>
                    <a:pt x="347" y="8"/>
                    <a:pt x="350" y="9"/>
                  </a:cubicBezTo>
                  <a:cubicBezTo>
                    <a:pt x="355" y="11"/>
                    <a:pt x="355" y="14"/>
                    <a:pt x="358" y="17"/>
                  </a:cubicBezTo>
                  <a:cubicBezTo>
                    <a:pt x="363" y="22"/>
                    <a:pt x="386" y="20"/>
                    <a:pt x="386" y="28"/>
                  </a:cubicBezTo>
                  <a:cubicBezTo>
                    <a:pt x="386" y="33"/>
                    <a:pt x="378" y="32"/>
                    <a:pt x="375" y="34"/>
                  </a:cubicBezTo>
                  <a:cubicBezTo>
                    <a:pt x="358" y="48"/>
                    <a:pt x="336" y="40"/>
                    <a:pt x="313" y="51"/>
                  </a:cubicBezTo>
                  <a:cubicBezTo>
                    <a:pt x="317" y="56"/>
                    <a:pt x="335" y="52"/>
                    <a:pt x="346" y="52"/>
                  </a:cubicBezTo>
                  <a:cubicBezTo>
                    <a:pt x="336" y="63"/>
                    <a:pt x="311" y="69"/>
                    <a:pt x="295" y="74"/>
                  </a:cubicBezTo>
                  <a:cubicBezTo>
                    <a:pt x="277" y="80"/>
                    <a:pt x="267" y="97"/>
                    <a:pt x="254" y="107"/>
                  </a:cubicBezTo>
                  <a:cubicBezTo>
                    <a:pt x="248" y="112"/>
                    <a:pt x="238" y="106"/>
                    <a:pt x="231" y="108"/>
                  </a:cubicBezTo>
                  <a:cubicBezTo>
                    <a:pt x="221" y="112"/>
                    <a:pt x="210" y="112"/>
                    <a:pt x="203" y="118"/>
                  </a:cubicBezTo>
                  <a:cubicBezTo>
                    <a:pt x="216" y="118"/>
                    <a:pt x="216" y="118"/>
                    <a:pt x="216" y="118"/>
                  </a:cubicBezTo>
                  <a:cubicBezTo>
                    <a:pt x="217" y="128"/>
                    <a:pt x="211" y="127"/>
                    <a:pt x="203" y="126"/>
                  </a:cubicBezTo>
                  <a:cubicBezTo>
                    <a:pt x="208" y="129"/>
                    <a:pt x="213" y="131"/>
                    <a:pt x="216" y="137"/>
                  </a:cubicBezTo>
                  <a:cubicBezTo>
                    <a:pt x="206" y="141"/>
                    <a:pt x="203" y="152"/>
                    <a:pt x="196" y="157"/>
                  </a:cubicBezTo>
                  <a:cubicBezTo>
                    <a:pt x="177" y="157"/>
                    <a:pt x="177" y="157"/>
                    <a:pt x="174" y="157"/>
                  </a:cubicBezTo>
                  <a:cubicBezTo>
                    <a:pt x="175" y="160"/>
                    <a:pt x="177" y="161"/>
                    <a:pt x="177" y="164"/>
                  </a:cubicBezTo>
                  <a:cubicBezTo>
                    <a:pt x="177" y="178"/>
                    <a:pt x="158" y="169"/>
                    <a:pt x="158" y="184"/>
                  </a:cubicBezTo>
                  <a:cubicBezTo>
                    <a:pt x="165" y="184"/>
                    <a:pt x="166" y="184"/>
                    <a:pt x="169" y="184"/>
                  </a:cubicBezTo>
                  <a:cubicBezTo>
                    <a:pt x="171" y="184"/>
                    <a:pt x="176" y="184"/>
                    <a:pt x="176" y="188"/>
                  </a:cubicBezTo>
                  <a:cubicBezTo>
                    <a:pt x="176" y="195"/>
                    <a:pt x="151" y="203"/>
                    <a:pt x="141" y="203"/>
                  </a:cubicBezTo>
                  <a:cubicBezTo>
                    <a:pt x="131" y="203"/>
                    <a:pt x="135" y="197"/>
                    <a:pt x="126" y="197"/>
                  </a:cubicBezTo>
                  <a:cubicBezTo>
                    <a:pt x="113" y="197"/>
                    <a:pt x="104" y="197"/>
                    <a:pt x="93" y="197"/>
                  </a:cubicBezTo>
                  <a:cubicBezTo>
                    <a:pt x="89" y="197"/>
                    <a:pt x="86" y="201"/>
                    <a:pt x="80" y="201"/>
                  </a:cubicBezTo>
                  <a:cubicBezTo>
                    <a:pt x="65" y="201"/>
                    <a:pt x="53" y="197"/>
                    <a:pt x="38" y="192"/>
                  </a:cubicBezTo>
                  <a:cubicBezTo>
                    <a:pt x="37" y="194"/>
                    <a:pt x="35" y="197"/>
                    <a:pt x="33" y="197"/>
                  </a:cubicBezTo>
                  <a:cubicBezTo>
                    <a:pt x="29" y="197"/>
                    <a:pt x="28" y="194"/>
                    <a:pt x="28" y="193"/>
                  </a:cubicBezTo>
                  <a:cubicBezTo>
                    <a:pt x="28" y="176"/>
                    <a:pt x="51" y="182"/>
                    <a:pt x="60" y="176"/>
                  </a:cubicBezTo>
                  <a:cubicBezTo>
                    <a:pt x="55" y="172"/>
                    <a:pt x="46" y="170"/>
                    <a:pt x="46" y="162"/>
                  </a:cubicBezTo>
                  <a:cubicBezTo>
                    <a:pt x="46" y="156"/>
                    <a:pt x="52" y="158"/>
                    <a:pt x="57" y="158"/>
                  </a:cubicBezTo>
                  <a:cubicBezTo>
                    <a:pt x="71" y="158"/>
                    <a:pt x="76" y="165"/>
                    <a:pt x="84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86" y="164"/>
                    <a:pt x="72" y="159"/>
                    <a:pt x="72" y="148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63" y="149"/>
                    <a:pt x="63" y="149"/>
                    <a:pt x="61" y="151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5" y="146"/>
                    <a:pt x="55" y="146"/>
                    <a:pt x="55" y="146"/>
                  </a:cubicBezTo>
                  <a:cubicBezTo>
                    <a:pt x="58" y="138"/>
                    <a:pt x="61" y="134"/>
                    <a:pt x="68" y="131"/>
                  </a:cubicBezTo>
                  <a:cubicBezTo>
                    <a:pt x="79" y="128"/>
                    <a:pt x="92" y="132"/>
                    <a:pt x="92" y="119"/>
                  </a:cubicBezTo>
                  <a:cubicBezTo>
                    <a:pt x="92" y="105"/>
                    <a:pt x="62" y="105"/>
                    <a:pt x="62" y="97"/>
                  </a:cubicBezTo>
                  <a:cubicBezTo>
                    <a:pt x="62" y="93"/>
                    <a:pt x="69" y="94"/>
                    <a:pt x="73" y="94"/>
                  </a:cubicBezTo>
                  <a:cubicBezTo>
                    <a:pt x="68" y="94"/>
                    <a:pt x="67" y="92"/>
                    <a:pt x="67" y="89"/>
                  </a:cubicBezTo>
                  <a:cubicBezTo>
                    <a:pt x="69" y="88"/>
                    <a:pt x="71" y="89"/>
                    <a:pt x="73" y="89"/>
                  </a:cubicBezTo>
                  <a:cubicBezTo>
                    <a:pt x="78" y="89"/>
                    <a:pt x="88" y="87"/>
                    <a:pt x="97" y="90"/>
                  </a:cubicBezTo>
                  <a:cubicBezTo>
                    <a:pt x="108" y="93"/>
                    <a:pt x="112" y="106"/>
                    <a:pt x="124" y="104"/>
                  </a:cubicBezTo>
                  <a:cubicBezTo>
                    <a:pt x="122" y="102"/>
                    <a:pt x="108" y="93"/>
                    <a:pt x="108" y="91"/>
                  </a:cubicBezTo>
                  <a:cubicBezTo>
                    <a:pt x="108" y="89"/>
                    <a:pt x="110" y="88"/>
                    <a:pt x="111" y="86"/>
                  </a:cubicBezTo>
                  <a:cubicBezTo>
                    <a:pt x="133" y="86"/>
                    <a:pt x="133" y="86"/>
                    <a:pt x="133" y="86"/>
                  </a:cubicBezTo>
                  <a:cubicBezTo>
                    <a:pt x="141" y="83"/>
                    <a:pt x="149" y="81"/>
                    <a:pt x="154" y="74"/>
                  </a:cubicBezTo>
                  <a:cubicBezTo>
                    <a:pt x="147" y="74"/>
                    <a:pt x="147" y="74"/>
                    <a:pt x="147" y="74"/>
                  </a:cubicBezTo>
                  <a:cubicBezTo>
                    <a:pt x="138" y="81"/>
                    <a:pt x="128" y="84"/>
                    <a:pt x="114" y="84"/>
                  </a:cubicBezTo>
                  <a:cubicBezTo>
                    <a:pt x="106" y="84"/>
                    <a:pt x="103" y="81"/>
                    <a:pt x="99" y="81"/>
                  </a:cubicBezTo>
                  <a:cubicBezTo>
                    <a:pt x="95" y="81"/>
                    <a:pt x="93" y="85"/>
                    <a:pt x="90" y="85"/>
                  </a:cubicBezTo>
                  <a:cubicBezTo>
                    <a:pt x="81" y="85"/>
                    <a:pt x="70" y="82"/>
                    <a:pt x="72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3" y="78"/>
                    <a:pt x="61" y="81"/>
                    <a:pt x="57" y="81"/>
                  </a:cubicBezTo>
                  <a:cubicBezTo>
                    <a:pt x="48" y="81"/>
                    <a:pt x="36" y="75"/>
                    <a:pt x="33" y="71"/>
                  </a:cubicBezTo>
                  <a:cubicBezTo>
                    <a:pt x="36" y="69"/>
                    <a:pt x="39" y="67"/>
                    <a:pt x="44" y="67"/>
                  </a:cubicBezTo>
                  <a:cubicBezTo>
                    <a:pt x="36" y="67"/>
                    <a:pt x="27" y="66"/>
                    <a:pt x="24" y="67"/>
                  </a:cubicBezTo>
                  <a:cubicBezTo>
                    <a:pt x="29" y="55"/>
                    <a:pt x="40" y="56"/>
                    <a:pt x="51" y="53"/>
                  </a:cubicBezTo>
                  <a:cubicBezTo>
                    <a:pt x="47" y="52"/>
                    <a:pt x="46" y="52"/>
                    <a:pt x="42" y="52"/>
                  </a:cubicBezTo>
                  <a:cubicBezTo>
                    <a:pt x="33" y="52"/>
                    <a:pt x="33" y="60"/>
                    <a:pt x="25" y="60"/>
                  </a:cubicBezTo>
                  <a:cubicBezTo>
                    <a:pt x="22" y="60"/>
                    <a:pt x="18" y="57"/>
                    <a:pt x="17" y="56"/>
                  </a:cubicBezTo>
                  <a:cubicBezTo>
                    <a:pt x="21" y="52"/>
                    <a:pt x="24" y="51"/>
                    <a:pt x="29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3" y="50"/>
                    <a:pt x="11" y="51"/>
                    <a:pt x="9" y="52"/>
                  </a:cubicBezTo>
                  <a:cubicBezTo>
                    <a:pt x="7" y="52"/>
                    <a:pt x="2" y="52"/>
                    <a:pt x="0" y="52"/>
                  </a:cubicBezTo>
                  <a:cubicBezTo>
                    <a:pt x="2" y="41"/>
                    <a:pt x="31" y="36"/>
                    <a:pt x="44" y="36"/>
                  </a:cubicBezTo>
                  <a:cubicBezTo>
                    <a:pt x="49" y="36"/>
                    <a:pt x="52" y="36"/>
                    <a:pt x="53" y="36"/>
                  </a:cubicBezTo>
                  <a:cubicBezTo>
                    <a:pt x="55" y="36"/>
                    <a:pt x="57" y="34"/>
                    <a:pt x="57" y="32"/>
                  </a:cubicBezTo>
                  <a:cubicBezTo>
                    <a:pt x="71" y="32"/>
                    <a:pt x="65" y="22"/>
                    <a:pt x="74" y="22"/>
                  </a:cubicBezTo>
                  <a:cubicBezTo>
                    <a:pt x="83" y="22"/>
                    <a:pt x="100" y="31"/>
                    <a:pt x="104" y="32"/>
                  </a:cubicBezTo>
                  <a:cubicBezTo>
                    <a:pt x="108" y="22"/>
                    <a:pt x="113" y="12"/>
                    <a:pt x="126" y="12"/>
                  </a:cubicBezTo>
                  <a:cubicBezTo>
                    <a:pt x="134" y="12"/>
                    <a:pt x="129" y="16"/>
                    <a:pt x="135" y="11"/>
                  </a:cubicBezTo>
                  <a:cubicBezTo>
                    <a:pt x="137" y="7"/>
                    <a:pt x="141" y="6"/>
                    <a:pt x="145" y="6"/>
                  </a:cubicBezTo>
                  <a:cubicBezTo>
                    <a:pt x="168" y="6"/>
                    <a:pt x="173" y="6"/>
                    <a:pt x="196" y="6"/>
                  </a:cubicBezTo>
                  <a:cubicBezTo>
                    <a:pt x="197" y="4"/>
                    <a:pt x="199" y="3"/>
                    <a:pt x="201" y="3"/>
                  </a:cubicBezTo>
                  <a:cubicBezTo>
                    <a:pt x="209" y="3"/>
                    <a:pt x="211" y="8"/>
                    <a:pt x="218" y="8"/>
                  </a:cubicBezTo>
                  <a:cubicBezTo>
                    <a:pt x="224" y="8"/>
                    <a:pt x="226" y="0"/>
                    <a:pt x="232" y="0"/>
                  </a:cubicBezTo>
                  <a:cubicBezTo>
                    <a:pt x="239" y="0"/>
                    <a:pt x="241" y="3"/>
                    <a:pt x="245" y="3"/>
                  </a:cubicBezTo>
                  <a:cubicBezTo>
                    <a:pt x="250" y="3"/>
                    <a:pt x="253" y="3"/>
                    <a:pt x="258" y="3"/>
                  </a:cubicBezTo>
                  <a:cubicBezTo>
                    <a:pt x="268" y="3"/>
                    <a:pt x="306" y="2"/>
                    <a:pt x="315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8" name="îṩļíḓé"/>
            <p:cNvSpPr/>
            <p:nvPr/>
          </p:nvSpPr>
          <p:spPr bwMode="auto">
            <a:xfrm>
              <a:off x="4026673" y="1183105"/>
              <a:ext cx="1258264" cy="956564"/>
            </a:xfrm>
            <a:custGeom>
              <a:avLst/>
              <a:gdLst/>
              <a:ahLst/>
              <a:cxnLst>
                <a:cxn ang="0">
                  <a:pos x="280" y="372"/>
                </a:cxn>
                <a:cxn ang="0">
                  <a:pos x="267" y="360"/>
                </a:cxn>
                <a:cxn ang="0">
                  <a:pos x="228" y="336"/>
                </a:cxn>
                <a:cxn ang="0">
                  <a:pos x="215" y="302"/>
                </a:cxn>
                <a:cxn ang="0">
                  <a:pos x="109" y="219"/>
                </a:cxn>
                <a:cxn ang="0">
                  <a:pos x="73" y="223"/>
                </a:cxn>
                <a:cxn ang="0">
                  <a:pos x="43" y="217"/>
                </a:cxn>
                <a:cxn ang="0">
                  <a:pos x="19" y="202"/>
                </a:cxn>
                <a:cxn ang="0">
                  <a:pos x="51" y="190"/>
                </a:cxn>
                <a:cxn ang="0">
                  <a:pos x="64" y="180"/>
                </a:cxn>
                <a:cxn ang="0">
                  <a:pos x="0" y="166"/>
                </a:cxn>
                <a:cxn ang="0">
                  <a:pos x="84" y="141"/>
                </a:cxn>
                <a:cxn ang="0">
                  <a:pos x="72" y="102"/>
                </a:cxn>
                <a:cxn ang="0">
                  <a:pos x="144" y="59"/>
                </a:cxn>
                <a:cxn ang="0">
                  <a:pos x="237" y="56"/>
                </a:cxn>
                <a:cxn ang="0">
                  <a:pos x="260" y="53"/>
                </a:cxn>
                <a:cxn ang="0">
                  <a:pos x="274" y="38"/>
                </a:cxn>
                <a:cxn ang="0">
                  <a:pos x="309" y="36"/>
                </a:cxn>
                <a:cxn ang="0">
                  <a:pos x="355" y="15"/>
                </a:cxn>
                <a:cxn ang="0">
                  <a:pos x="391" y="13"/>
                </a:cxn>
                <a:cxn ang="0">
                  <a:pos x="534" y="0"/>
                </a:cxn>
                <a:cxn ang="0">
                  <a:pos x="594" y="48"/>
                </a:cxn>
                <a:cxn ang="0">
                  <a:pos x="570" y="75"/>
                </a:cxn>
                <a:cxn ang="0">
                  <a:pos x="603" y="102"/>
                </a:cxn>
                <a:cxn ang="0">
                  <a:pos x="684" y="66"/>
                </a:cxn>
                <a:cxn ang="0">
                  <a:pos x="730" y="51"/>
                </a:cxn>
                <a:cxn ang="0">
                  <a:pos x="702" y="94"/>
                </a:cxn>
                <a:cxn ang="0">
                  <a:pos x="691" y="114"/>
                </a:cxn>
                <a:cxn ang="0">
                  <a:pos x="654" y="150"/>
                </a:cxn>
                <a:cxn ang="0">
                  <a:pos x="677" y="178"/>
                </a:cxn>
                <a:cxn ang="0">
                  <a:pos x="657" y="202"/>
                </a:cxn>
                <a:cxn ang="0">
                  <a:pos x="669" y="236"/>
                </a:cxn>
                <a:cxn ang="0">
                  <a:pos x="673" y="260"/>
                </a:cxn>
                <a:cxn ang="0">
                  <a:pos x="633" y="295"/>
                </a:cxn>
                <a:cxn ang="0">
                  <a:pos x="637" y="305"/>
                </a:cxn>
                <a:cxn ang="0">
                  <a:pos x="601" y="297"/>
                </a:cxn>
                <a:cxn ang="0">
                  <a:pos x="633" y="358"/>
                </a:cxn>
                <a:cxn ang="0">
                  <a:pos x="596" y="347"/>
                </a:cxn>
                <a:cxn ang="0">
                  <a:pos x="616" y="375"/>
                </a:cxn>
                <a:cxn ang="0">
                  <a:pos x="518" y="408"/>
                </a:cxn>
                <a:cxn ang="0">
                  <a:pos x="483" y="445"/>
                </a:cxn>
                <a:cxn ang="0">
                  <a:pos x="443" y="449"/>
                </a:cxn>
                <a:cxn ang="0">
                  <a:pos x="402" y="485"/>
                </a:cxn>
                <a:cxn ang="0">
                  <a:pos x="384" y="523"/>
                </a:cxn>
                <a:cxn ang="0">
                  <a:pos x="362" y="571"/>
                </a:cxn>
                <a:cxn ang="0">
                  <a:pos x="313" y="560"/>
                </a:cxn>
                <a:cxn ang="0">
                  <a:pos x="270" y="499"/>
                </a:cxn>
                <a:cxn ang="0">
                  <a:pos x="256" y="475"/>
                </a:cxn>
                <a:cxn ang="0">
                  <a:pos x="237" y="438"/>
                </a:cxn>
                <a:cxn ang="0">
                  <a:pos x="255" y="403"/>
                </a:cxn>
              </a:cxnLst>
              <a:rect l="0" t="0" r="r" b="b"/>
              <a:pathLst>
                <a:path w="756" h="575">
                  <a:moveTo>
                    <a:pt x="255" y="403"/>
                  </a:moveTo>
                  <a:cubicBezTo>
                    <a:pt x="261" y="400"/>
                    <a:pt x="261" y="400"/>
                    <a:pt x="267" y="402"/>
                  </a:cubicBezTo>
                  <a:cubicBezTo>
                    <a:pt x="270" y="389"/>
                    <a:pt x="276" y="385"/>
                    <a:pt x="280" y="372"/>
                  </a:cubicBezTo>
                  <a:cubicBezTo>
                    <a:pt x="266" y="368"/>
                    <a:pt x="234" y="366"/>
                    <a:pt x="233" y="353"/>
                  </a:cubicBezTo>
                  <a:cubicBezTo>
                    <a:pt x="237" y="352"/>
                    <a:pt x="236" y="353"/>
                    <a:pt x="240" y="353"/>
                  </a:cubicBezTo>
                  <a:cubicBezTo>
                    <a:pt x="250" y="353"/>
                    <a:pt x="256" y="360"/>
                    <a:pt x="267" y="360"/>
                  </a:cubicBezTo>
                  <a:cubicBezTo>
                    <a:pt x="271" y="360"/>
                    <a:pt x="271" y="356"/>
                    <a:pt x="271" y="353"/>
                  </a:cubicBezTo>
                  <a:cubicBezTo>
                    <a:pt x="258" y="349"/>
                    <a:pt x="254" y="328"/>
                    <a:pt x="239" y="328"/>
                  </a:cubicBezTo>
                  <a:cubicBezTo>
                    <a:pt x="235" y="328"/>
                    <a:pt x="234" y="336"/>
                    <a:pt x="228" y="336"/>
                  </a:cubicBezTo>
                  <a:cubicBezTo>
                    <a:pt x="220" y="336"/>
                    <a:pt x="216" y="335"/>
                    <a:pt x="216" y="328"/>
                  </a:cubicBezTo>
                  <a:cubicBezTo>
                    <a:pt x="216" y="318"/>
                    <a:pt x="226" y="319"/>
                    <a:pt x="226" y="309"/>
                  </a:cubicBezTo>
                  <a:cubicBezTo>
                    <a:pt x="226" y="303"/>
                    <a:pt x="219" y="302"/>
                    <a:pt x="215" y="302"/>
                  </a:cubicBezTo>
                  <a:cubicBezTo>
                    <a:pt x="215" y="295"/>
                    <a:pt x="215" y="295"/>
                    <a:pt x="215" y="295"/>
                  </a:cubicBezTo>
                  <a:cubicBezTo>
                    <a:pt x="203" y="257"/>
                    <a:pt x="172" y="219"/>
                    <a:pt x="122" y="219"/>
                  </a:cubicBezTo>
                  <a:cubicBezTo>
                    <a:pt x="115" y="219"/>
                    <a:pt x="113" y="219"/>
                    <a:pt x="109" y="219"/>
                  </a:cubicBezTo>
                  <a:cubicBezTo>
                    <a:pt x="103" y="219"/>
                    <a:pt x="101" y="224"/>
                    <a:pt x="95" y="224"/>
                  </a:cubicBezTo>
                  <a:cubicBezTo>
                    <a:pt x="91" y="224"/>
                    <a:pt x="87" y="221"/>
                    <a:pt x="82" y="221"/>
                  </a:cubicBezTo>
                  <a:cubicBezTo>
                    <a:pt x="77" y="221"/>
                    <a:pt x="75" y="222"/>
                    <a:pt x="73" y="223"/>
                  </a:cubicBezTo>
                  <a:cubicBezTo>
                    <a:pt x="74" y="224"/>
                    <a:pt x="76" y="226"/>
                    <a:pt x="77" y="226"/>
                  </a:cubicBezTo>
                  <a:cubicBezTo>
                    <a:pt x="75" y="229"/>
                    <a:pt x="75" y="228"/>
                    <a:pt x="72" y="228"/>
                  </a:cubicBezTo>
                  <a:cubicBezTo>
                    <a:pt x="62" y="228"/>
                    <a:pt x="48" y="224"/>
                    <a:pt x="43" y="217"/>
                  </a:cubicBezTo>
                  <a:cubicBezTo>
                    <a:pt x="47" y="214"/>
                    <a:pt x="50" y="214"/>
                    <a:pt x="52" y="210"/>
                  </a:cubicBezTo>
                  <a:cubicBezTo>
                    <a:pt x="45" y="207"/>
                    <a:pt x="39" y="202"/>
                    <a:pt x="34" y="202"/>
                  </a:cubicBezTo>
                  <a:cubicBezTo>
                    <a:pt x="24" y="202"/>
                    <a:pt x="27" y="206"/>
                    <a:pt x="19" y="202"/>
                  </a:cubicBezTo>
                  <a:cubicBezTo>
                    <a:pt x="19" y="196"/>
                    <a:pt x="28" y="194"/>
                    <a:pt x="32" y="194"/>
                  </a:cubicBezTo>
                  <a:cubicBezTo>
                    <a:pt x="37" y="194"/>
                    <a:pt x="40" y="194"/>
                    <a:pt x="43" y="194"/>
                  </a:cubicBezTo>
                  <a:cubicBezTo>
                    <a:pt x="47" y="194"/>
                    <a:pt x="49" y="193"/>
                    <a:pt x="51" y="190"/>
                  </a:cubicBezTo>
                  <a:cubicBezTo>
                    <a:pt x="76" y="190"/>
                    <a:pt x="76" y="190"/>
                    <a:pt x="76" y="190"/>
                  </a:cubicBezTo>
                  <a:cubicBezTo>
                    <a:pt x="80" y="187"/>
                    <a:pt x="80" y="185"/>
                    <a:pt x="82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63" y="183"/>
                    <a:pt x="62" y="185"/>
                    <a:pt x="60" y="185"/>
                  </a:cubicBezTo>
                  <a:cubicBezTo>
                    <a:pt x="53" y="185"/>
                    <a:pt x="50" y="185"/>
                    <a:pt x="44" y="185"/>
                  </a:cubicBezTo>
                  <a:cubicBezTo>
                    <a:pt x="42" y="185"/>
                    <a:pt x="0" y="173"/>
                    <a:pt x="0" y="166"/>
                  </a:cubicBezTo>
                  <a:cubicBezTo>
                    <a:pt x="0" y="152"/>
                    <a:pt x="16" y="157"/>
                    <a:pt x="25" y="154"/>
                  </a:cubicBezTo>
                  <a:cubicBezTo>
                    <a:pt x="33" y="151"/>
                    <a:pt x="38" y="146"/>
                    <a:pt x="46" y="144"/>
                  </a:cubicBezTo>
                  <a:cubicBezTo>
                    <a:pt x="58" y="140"/>
                    <a:pt x="74" y="146"/>
                    <a:pt x="84" y="141"/>
                  </a:cubicBezTo>
                  <a:cubicBezTo>
                    <a:pt x="91" y="136"/>
                    <a:pt x="96" y="128"/>
                    <a:pt x="96" y="117"/>
                  </a:cubicBezTo>
                  <a:cubicBezTo>
                    <a:pt x="88" y="116"/>
                    <a:pt x="63" y="117"/>
                    <a:pt x="63" y="109"/>
                  </a:cubicBezTo>
                  <a:cubicBezTo>
                    <a:pt x="63" y="105"/>
                    <a:pt x="69" y="102"/>
                    <a:pt x="72" y="102"/>
                  </a:cubicBezTo>
                  <a:cubicBezTo>
                    <a:pt x="87" y="97"/>
                    <a:pt x="106" y="86"/>
                    <a:pt x="115" y="78"/>
                  </a:cubicBezTo>
                  <a:cubicBezTo>
                    <a:pt x="119" y="80"/>
                    <a:pt x="122" y="81"/>
                    <a:pt x="127" y="81"/>
                  </a:cubicBezTo>
                  <a:cubicBezTo>
                    <a:pt x="142" y="81"/>
                    <a:pt x="130" y="61"/>
                    <a:pt x="144" y="59"/>
                  </a:cubicBezTo>
                  <a:cubicBezTo>
                    <a:pt x="162" y="57"/>
                    <a:pt x="169" y="52"/>
                    <a:pt x="185" y="52"/>
                  </a:cubicBezTo>
                  <a:cubicBezTo>
                    <a:pt x="198" y="49"/>
                    <a:pt x="206" y="42"/>
                    <a:pt x="218" y="42"/>
                  </a:cubicBezTo>
                  <a:cubicBezTo>
                    <a:pt x="226" y="42"/>
                    <a:pt x="229" y="56"/>
                    <a:pt x="237" y="56"/>
                  </a:cubicBezTo>
                  <a:cubicBezTo>
                    <a:pt x="237" y="52"/>
                    <a:pt x="235" y="50"/>
                    <a:pt x="235" y="47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44" y="51"/>
                    <a:pt x="252" y="50"/>
                    <a:pt x="260" y="53"/>
                  </a:cubicBezTo>
                  <a:cubicBezTo>
                    <a:pt x="262" y="53"/>
                    <a:pt x="267" y="53"/>
                    <a:pt x="267" y="53"/>
                  </a:cubicBezTo>
                  <a:cubicBezTo>
                    <a:pt x="266" y="50"/>
                    <a:pt x="263" y="47"/>
                    <a:pt x="263" y="44"/>
                  </a:cubicBezTo>
                  <a:cubicBezTo>
                    <a:pt x="263" y="38"/>
                    <a:pt x="270" y="38"/>
                    <a:pt x="274" y="38"/>
                  </a:cubicBezTo>
                  <a:cubicBezTo>
                    <a:pt x="293" y="38"/>
                    <a:pt x="303" y="48"/>
                    <a:pt x="314" y="53"/>
                  </a:cubicBezTo>
                  <a:cubicBezTo>
                    <a:pt x="334" y="53"/>
                    <a:pt x="334" y="53"/>
                    <a:pt x="334" y="53"/>
                  </a:cubicBezTo>
                  <a:cubicBezTo>
                    <a:pt x="327" y="50"/>
                    <a:pt x="309" y="44"/>
                    <a:pt x="309" y="36"/>
                  </a:cubicBezTo>
                  <a:cubicBezTo>
                    <a:pt x="309" y="29"/>
                    <a:pt x="322" y="31"/>
                    <a:pt x="326" y="30"/>
                  </a:cubicBezTo>
                  <a:cubicBezTo>
                    <a:pt x="323" y="27"/>
                    <a:pt x="320" y="27"/>
                    <a:pt x="318" y="24"/>
                  </a:cubicBezTo>
                  <a:cubicBezTo>
                    <a:pt x="330" y="18"/>
                    <a:pt x="341" y="15"/>
                    <a:pt x="355" y="15"/>
                  </a:cubicBezTo>
                  <a:cubicBezTo>
                    <a:pt x="366" y="15"/>
                    <a:pt x="373" y="15"/>
                    <a:pt x="382" y="18"/>
                  </a:cubicBezTo>
                  <a:cubicBezTo>
                    <a:pt x="391" y="18"/>
                    <a:pt x="391" y="18"/>
                    <a:pt x="391" y="18"/>
                  </a:cubicBezTo>
                  <a:cubicBezTo>
                    <a:pt x="391" y="13"/>
                    <a:pt x="391" y="13"/>
                    <a:pt x="391" y="13"/>
                  </a:cubicBezTo>
                  <a:cubicBezTo>
                    <a:pt x="398" y="12"/>
                    <a:pt x="402" y="13"/>
                    <a:pt x="409" y="13"/>
                  </a:cubicBezTo>
                  <a:cubicBezTo>
                    <a:pt x="430" y="13"/>
                    <a:pt x="447" y="0"/>
                    <a:pt x="470" y="0"/>
                  </a:cubicBezTo>
                  <a:cubicBezTo>
                    <a:pt x="495" y="0"/>
                    <a:pt x="512" y="0"/>
                    <a:pt x="534" y="0"/>
                  </a:cubicBezTo>
                  <a:cubicBezTo>
                    <a:pt x="560" y="0"/>
                    <a:pt x="579" y="17"/>
                    <a:pt x="600" y="26"/>
                  </a:cubicBezTo>
                  <a:cubicBezTo>
                    <a:pt x="612" y="31"/>
                    <a:pt x="627" y="28"/>
                    <a:pt x="638" y="30"/>
                  </a:cubicBezTo>
                  <a:cubicBezTo>
                    <a:pt x="636" y="46"/>
                    <a:pt x="606" y="44"/>
                    <a:pt x="594" y="48"/>
                  </a:cubicBezTo>
                  <a:cubicBezTo>
                    <a:pt x="497" y="53"/>
                    <a:pt x="497" y="53"/>
                    <a:pt x="497" y="53"/>
                  </a:cubicBezTo>
                  <a:cubicBezTo>
                    <a:pt x="505" y="59"/>
                    <a:pt x="579" y="50"/>
                    <a:pt x="587" y="53"/>
                  </a:cubicBezTo>
                  <a:cubicBezTo>
                    <a:pt x="586" y="57"/>
                    <a:pt x="567" y="75"/>
                    <a:pt x="570" y="75"/>
                  </a:cubicBezTo>
                  <a:cubicBezTo>
                    <a:pt x="581" y="75"/>
                    <a:pt x="607" y="50"/>
                    <a:pt x="622" y="50"/>
                  </a:cubicBezTo>
                  <a:cubicBezTo>
                    <a:pt x="630" y="50"/>
                    <a:pt x="633" y="57"/>
                    <a:pt x="633" y="64"/>
                  </a:cubicBezTo>
                  <a:cubicBezTo>
                    <a:pt x="633" y="67"/>
                    <a:pt x="605" y="97"/>
                    <a:pt x="603" y="102"/>
                  </a:cubicBezTo>
                  <a:cubicBezTo>
                    <a:pt x="615" y="99"/>
                    <a:pt x="637" y="70"/>
                    <a:pt x="644" y="64"/>
                  </a:cubicBezTo>
                  <a:cubicBezTo>
                    <a:pt x="655" y="64"/>
                    <a:pt x="674" y="64"/>
                    <a:pt x="674" y="64"/>
                  </a:cubicBezTo>
                  <a:cubicBezTo>
                    <a:pt x="674" y="64"/>
                    <a:pt x="682" y="66"/>
                    <a:pt x="684" y="66"/>
                  </a:cubicBezTo>
                  <a:cubicBezTo>
                    <a:pt x="692" y="63"/>
                    <a:pt x="693" y="60"/>
                    <a:pt x="700" y="57"/>
                  </a:cubicBezTo>
                  <a:cubicBezTo>
                    <a:pt x="721" y="57"/>
                    <a:pt x="721" y="57"/>
                    <a:pt x="721" y="57"/>
                  </a:cubicBezTo>
                  <a:cubicBezTo>
                    <a:pt x="723" y="52"/>
                    <a:pt x="726" y="51"/>
                    <a:pt x="730" y="51"/>
                  </a:cubicBezTo>
                  <a:cubicBezTo>
                    <a:pt x="736" y="51"/>
                    <a:pt x="756" y="61"/>
                    <a:pt x="756" y="67"/>
                  </a:cubicBezTo>
                  <a:cubicBezTo>
                    <a:pt x="756" y="72"/>
                    <a:pt x="748" y="76"/>
                    <a:pt x="745" y="77"/>
                  </a:cubicBezTo>
                  <a:cubicBezTo>
                    <a:pt x="731" y="82"/>
                    <a:pt x="722" y="94"/>
                    <a:pt x="702" y="94"/>
                  </a:cubicBezTo>
                  <a:cubicBezTo>
                    <a:pt x="707" y="97"/>
                    <a:pt x="708" y="97"/>
                    <a:pt x="711" y="94"/>
                  </a:cubicBezTo>
                  <a:cubicBezTo>
                    <a:pt x="711" y="107"/>
                    <a:pt x="699" y="107"/>
                    <a:pt x="691" y="109"/>
                  </a:cubicBezTo>
                  <a:cubicBezTo>
                    <a:pt x="694" y="115"/>
                    <a:pt x="691" y="110"/>
                    <a:pt x="691" y="114"/>
                  </a:cubicBezTo>
                  <a:cubicBezTo>
                    <a:pt x="691" y="121"/>
                    <a:pt x="680" y="123"/>
                    <a:pt x="671" y="125"/>
                  </a:cubicBezTo>
                  <a:cubicBezTo>
                    <a:pt x="672" y="130"/>
                    <a:pt x="671" y="130"/>
                    <a:pt x="671" y="132"/>
                  </a:cubicBezTo>
                  <a:cubicBezTo>
                    <a:pt x="671" y="141"/>
                    <a:pt x="662" y="144"/>
                    <a:pt x="654" y="150"/>
                  </a:cubicBezTo>
                  <a:cubicBezTo>
                    <a:pt x="648" y="154"/>
                    <a:pt x="649" y="165"/>
                    <a:pt x="646" y="169"/>
                  </a:cubicBezTo>
                  <a:cubicBezTo>
                    <a:pt x="651" y="172"/>
                    <a:pt x="655" y="169"/>
                    <a:pt x="659" y="169"/>
                  </a:cubicBezTo>
                  <a:cubicBezTo>
                    <a:pt x="667" y="169"/>
                    <a:pt x="673" y="174"/>
                    <a:pt x="677" y="178"/>
                  </a:cubicBezTo>
                  <a:cubicBezTo>
                    <a:pt x="675" y="179"/>
                    <a:pt x="672" y="180"/>
                    <a:pt x="669" y="180"/>
                  </a:cubicBezTo>
                  <a:cubicBezTo>
                    <a:pt x="671" y="187"/>
                    <a:pt x="688" y="185"/>
                    <a:pt x="688" y="196"/>
                  </a:cubicBezTo>
                  <a:cubicBezTo>
                    <a:pt x="688" y="206"/>
                    <a:pt x="665" y="202"/>
                    <a:pt x="657" y="202"/>
                  </a:cubicBezTo>
                  <a:cubicBezTo>
                    <a:pt x="652" y="202"/>
                    <a:pt x="648" y="206"/>
                    <a:pt x="648" y="209"/>
                  </a:cubicBezTo>
                  <a:cubicBezTo>
                    <a:pt x="648" y="217"/>
                    <a:pt x="656" y="217"/>
                    <a:pt x="663" y="217"/>
                  </a:cubicBezTo>
                  <a:cubicBezTo>
                    <a:pt x="663" y="226"/>
                    <a:pt x="669" y="229"/>
                    <a:pt x="669" y="236"/>
                  </a:cubicBezTo>
                  <a:cubicBezTo>
                    <a:pt x="669" y="239"/>
                    <a:pt x="667" y="243"/>
                    <a:pt x="669" y="245"/>
                  </a:cubicBezTo>
                  <a:cubicBezTo>
                    <a:pt x="662" y="245"/>
                    <a:pt x="655" y="245"/>
                    <a:pt x="655" y="251"/>
                  </a:cubicBezTo>
                  <a:cubicBezTo>
                    <a:pt x="655" y="258"/>
                    <a:pt x="667" y="258"/>
                    <a:pt x="673" y="260"/>
                  </a:cubicBezTo>
                  <a:cubicBezTo>
                    <a:pt x="670" y="267"/>
                    <a:pt x="661" y="271"/>
                    <a:pt x="653" y="272"/>
                  </a:cubicBezTo>
                  <a:cubicBezTo>
                    <a:pt x="653" y="275"/>
                    <a:pt x="655" y="277"/>
                    <a:pt x="657" y="278"/>
                  </a:cubicBezTo>
                  <a:cubicBezTo>
                    <a:pt x="654" y="292"/>
                    <a:pt x="637" y="286"/>
                    <a:pt x="633" y="295"/>
                  </a:cubicBezTo>
                  <a:cubicBezTo>
                    <a:pt x="628" y="292"/>
                    <a:pt x="623" y="290"/>
                    <a:pt x="620" y="285"/>
                  </a:cubicBezTo>
                  <a:cubicBezTo>
                    <a:pt x="613" y="285"/>
                    <a:pt x="613" y="285"/>
                    <a:pt x="613" y="285"/>
                  </a:cubicBezTo>
                  <a:cubicBezTo>
                    <a:pt x="618" y="297"/>
                    <a:pt x="637" y="293"/>
                    <a:pt x="637" y="305"/>
                  </a:cubicBezTo>
                  <a:cubicBezTo>
                    <a:pt x="637" y="310"/>
                    <a:pt x="636" y="317"/>
                    <a:pt x="631" y="317"/>
                  </a:cubicBezTo>
                  <a:cubicBezTo>
                    <a:pt x="623" y="317"/>
                    <a:pt x="609" y="306"/>
                    <a:pt x="607" y="297"/>
                  </a:cubicBezTo>
                  <a:cubicBezTo>
                    <a:pt x="603" y="298"/>
                    <a:pt x="602" y="297"/>
                    <a:pt x="601" y="297"/>
                  </a:cubicBezTo>
                  <a:cubicBezTo>
                    <a:pt x="601" y="304"/>
                    <a:pt x="601" y="304"/>
                    <a:pt x="601" y="304"/>
                  </a:cubicBezTo>
                  <a:cubicBezTo>
                    <a:pt x="617" y="320"/>
                    <a:pt x="645" y="327"/>
                    <a:pt x="645" y="352"/>
                  </a:cubicBezTo>
                  <a:cubicBezTo>
                    <a:pt x="645" y="357"/>
                    <a:pt x="638" y="358"/>
                    <a:pt x="633" y="358"/>
                  </a:cubicBezTo>
                  <a:cubicBezTo>
                    <a:pt x="612" y="358"/>
                    <a:pt x="617" y="336"/>
                    <a:pt x="599" y="336"/>
                  </a:cubicBezTo>
                  <a:cubicBezTo>
                    <a:pt x="596" y="336"/>
                    <a:pt x="594" y="337"/>
                    <a:pt x="592" y="336"/>
                  </a:cubicBezTo>
                  <a:cubicBezTo>
                    <a:pt x="592" y="342"/>
                    <a:pt x="596" y="343"/>
                    <a:pt x="596" y="347"/>
                  </a:cubicBezTo>
                  <a:cubicBezTo>
                    <a:pt x="596" y="351"/>
                    <a:pt x="589" y="352"/>
                    <a:pt x="587" y="352"/>
                  </a:cubicBezTo>
                  <a:cubicBezTo>
                    <a:pt x="587" y="366"/>
                    <a:pt x="626" y="364"/>
                    <a:pt x="635" y="367"/>
                  </a:cubicBezTo>
                  <a:cubicBezTo>
                    <a:pt x="629" y="372"/>
                    <a:pt x="624" y="373"/>
                    <a:pt x="616" y="375"/>
                  </a:cubicBezTo>
                  <a:cubicBezTo>
                    <a:pt x="602" y="380"/>
                    <a:pt x="597" y="393"/>
                    <a:pt x="584" y="397"/>
                  </a:cubicBezTo>
                  <a:cubicBezTo>
                    <a:pt x="569" y="402"/>
                    <a:pt x="556" y="400"/>
                    <a:pt x="539" y="408"/>
                  </a:cubicBezTo>
                  <a:cubicBezTo>
                    <a:pt x="518" y="408"/>
                    <a:pt x="518" y="408"/>
                    <a:pt x="518" y="408"/>
                  </a:cubicBezTo>
                  <a:cubicBezTo>
                    <a:pt x="514" y="410"/>
                    <a:pt x="510" y="412"/>
                    <a:pt x="510" y="415"/>
                  </a:cubicBezTo>
                  <a:cubicBezTo>
                    <a:pt x="498" y="423"/>
                    <a:pt x="498" y="423"/>
                    <a:pt x="498" y="423"/>
                  </a:cubicBezTo>
                  <a:cubicBezTo>
                    <a:pt x="490" y="430"/>
                    <a:pt x="490" y="438"/>
                    <a:pt x="483" y="445"/>
                  </a:cubicBezTo>
                  <a:cubicBezTo>
                    <a:pt x="474" y="454"/>
                    <a:pt x="459" y="452"/>
                    <a:pt x="450" y="458"/>
                  </a:cubicBezTo>
                  <a:cubicBezTo>
                    <a:pt x="443" y="458"/>
                    <a:pt x="443" y="458"/>
                    <a:pt x="443" y="458"/>
                  </a:cubicBezTo>
                  <a:cubicBezTo>
                    <a:pt x="443" y="449"/>
                    <a:pt x="443" y="449"/>
                    <a:pt x="443" y="449"/>
                  </a:cubicBezTo>
                  <a:cubicBezTo>
                    <a:pt x="437" y="452"/>
                    <a:pt x="438" y="457"/>
                    <a:pt x="435" y="460"/>
                  </a:cubicBezTo>
                  <a:cubicBezTo>
                    <a:pt x="425" y="470"/>
                    <a:pt x="401" y="466"/>
                    <a:pt x="401" y="480"/>
                  </a:cubicBezTo>
                  <a:cubicBezTo>
                    <a:pt x="401" y="482"/>
                    <a:pt x="402" y="483"/>
                    <a:pt x="402" y="485"/>
                  </a:cubicBezTo>
                  <a:cubicBezTo>
                    <a:pt x="401" y="486"/>
                    <a:pt x="399" y="488"/>
                    <a:pt x="399" y="490"/>
                  </a:cubicBezTo>
                  <a:cubicBezTo>
                    <a:pt x="399" y="493"/>
                    <a:pt x="405" y="495"/>
                    <a:pt x="405" y="500"/>
                  </a:cubicBezTo>
                  <a:cubicBezTo>
                    <a:pt x="405" y="515"/>
                    <a:pt x="384" y="510"/>
                    <a:pt x="384" y="523"/>
                  </a:cubicBezTo>
                  <a:cubicBezTo>
                    <a:pt x="384" y="531"/>
                    <a:pt x="383" y="543"/>
                    <a:pt x="384" y="547"/>
                  </a:cubicBezTo>
                  <a:cubicBezTo>
                    <a:pt x="374" y="552"/>
                    <a:pt x="379" y="575"/>
                    <a:pt x="367" y="575"/>
                  </a:cubicBezTo>
                  <a:cubicBezTo>
                    <a:pt x="364" y="575"/>
                    <a:pt x="363" y="573"/>
                    <a:pt x="362" y="571"/>
                  </a:cubicBezTo>
                  <a:cubicBezTo>
                    <a:pt x="356" y="571"/>
                    <a:pt x="356" y="574"/>
                    <a:pt x="353" y="574"/>
                  </a:cubicBezTo>
                  <a:cubicBezTo>
                    <a:pt x="342" y="574"/>
                    <a:pt x="343" y="554"/>
                    <a:pt x="332" y="554"/>
                  </a:cubicBezTo>
                  <a:cubicBezTo>
                    <a:pt x="326" y="554"/>
                    <a:pt x="319" y="559"/>
                    <a:pt x="313" y="560"/>
                  </a:cubicBezTo>
                  <a:cubicBezTo>
                    <a:pt x="310" y="550"/>
                    <a:pt x="306" y="553"/>
                    <a:pt x="299" y="547"/>
                  </a:cubicBezTo>
                  <a:cubicBezTo>
                    <a:pt x="296" y="546"/>
                    <a:pt x="297" y="539"/>
                    <a:pt x="296" y="539"/>
                  </a:cubicBezTo>
                  <a:cubicBezTo>
                    <a:pt x="287" y="531"/>
                    <a:pt x="270" y="512"/>
                    <a:pt x="270" y="499"/>
                  </a:cubicBezTo>
                  <a:cubicBezTo>
                    <a:pt x="270" y="493"/>
                    <a:pt x="274" y="494"/>
                    <a:pt x="277" y="490"/>
                  </a:cubicBezTo>
                  <a:cubicBezTo>
                    <a:pt x="270" y="482"/>
                    <a:pt x="268" y="493"/>
                    <a:pt x="260" y="489"/>
                  </a:cubicBezTo>
                  <a:cubicBezTo>
                    <a:pt x="259" y="487"/>
                    <a:pt x="257" y="479"/>
                    <a:pt x="256" y="475"/>
                  </a:cubicBezTo>
                  <a:cubicBezTo>
                    <a:pt x="253" y="466"/>
                    <a:pt x="241" y="461"/>
                    <a:pt x="241" y="449"/>
                  </a:cubicBezTo>
                  <a:cubicBezTo>
                    <a:pt x="241" y="445"/>
                    <a:pt x="244" y="443"/>
                    <a:pt x="246" y="438"/>
                  </a:cubicBezTo>
                  <a:cubicBezTo>
                    <a:pt x="243" y="437"/>
                    <a:pt x="240" y="436"/>
                    <a:pt x="237" y="438"/>
                  </a:cubicBezTo>
                  <a:cubicBezTo>
                    <a:pt x="237" y="428"/>
                    <a:pt x="237" y="428"/>
                    <a:pt x="237" y="428"/>
                  </a:cubicBezTo>
                  <a:cubicBezTo>
                    <a:pt x="243" y="420"/>
                    <a:pt x="246" y="411"/>
                    <a:pt x="255" y="404"/>
                  </a:cubicBezTo>
                  <a:lnTo>
                    <a:pt x="255" y="4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9" name="íṩḻídé"/>
            <p:cNvSpPr/>
            <p:nvPr/>
          </p:nvSpPr>
          <p:spPr bwMode="auto">
            <a:xfrm>
              <a:off x="4401770" y="1786415"/>
              <a:ext cx="59539" cy="39691"/>
            </a:xfrm>
            <a:custGeom>
              <a:avLst/>
              <a:gdLst/>
              <a:ahLst/>
              <a:cxnLst>
                <a:cxn ang="0">
                  <a:pos x="9" y="24"/>
                </a:cxn>
                <a:cxn ang="0">
                  <a:pos x="0" y="9"/>
                </a:cxn>
                <a:cxn ang="0">
                  <a:pos x="10" y="0"/>
                </a:cxn>
                <a:cxn ang="0">
                  <a:pos x="36" y="16"/>
                </a:cxn>
                <a:cxn ang="0">
                  <a:pos x="19" y="24"/>
                </a:cxn>
                <a:cxn ang="0">
                  <a:pos x="9" y="24"/>
                </a:cxn>
              </a:cxnLst>
              <a:rect l="0" t="0" r="r" b="b"/>
              <a:pathLst>
                <a:path w="36" h="24">
                  <a:moveTo>
                    <a:pt x="9" y="24"/>
                  </a:moveTo>
                  <a:cubicBezTo>
                    <a:pt x="5" y="24"/>
                    <a:pt x="0" y="14"/>
                    <a:pt x="0" y="9"/>
                  </a:cubicBezTo>
                  <a:cubicBezTo>
                    <a:pt x="0" y="2"/>
                    <a:pt x="6" y="0"/>
                    <a:pt x="10" y="0"/>
                  </a:cubicBezTo>
                  <a:cubicBezTo>
                    <a:pt x="21" y="0"/>
                    <a:pt x="25" y="12"/>
                    <a:pt x="36" y="16"/>
                  </a:cubicBezTo>
                  <a:cubicBezTo>
                    <a:pt x="35" y="23"/>
                    <a:pt x="26" y="24"/>
                    <a:pt x="19" y="24"/>
                  </a:cubicBezTo>
                  <a:lnTo>
                    <a:pt x="9" y="2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0" name="išlíḍè"/>
            <p:cNvSpPr/>
            <p:nvPr/>
          </p:nvSpPr>
          <p:spPr bwMode="auto">
            <a:xfrm>
              <a:off x="5151965" y="1580020"/>
              <a:ext cx="33739" cy="19846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5"/>
                </a:cxn>
                <a:cxn ang="0">
                  <a:pos x="20" y="5"/>
                </a:cxn>
                <a:cxn ang="0">
                  <a:pos x="6" y="12"/>
                </a:cxn>
              </a:cxnLst>
              <a:rect l="0" t="0" r="r" b="b"/>
              <a:pathLst>
                <a:path w="20" h="12">
                  <a:moveTo>
                    <a:pt x="6" y="12"/>
                  </a:moveTo>
                  <a:cubicBezTo>
                    <a:pt x="2" y="12"/>
                    <a:pt x="0" y="8"/>
                    <a:pt x="0" y="5"/>
                  </a:cubicBezTo>
                  <a:cubicBezTo>
                    <a:pt x="0" y="3"/>
                    <a:pt x="3" y="1"/>
                    <a:pt x="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"/>
                    <a:pt x="12" y="4"/>
                    <a:pt x="1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7" y="7"/>
                    <a:pt x="10" y="12"/>
                    <a:pt x="6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1" name="iṧļïďé"/>
            <p:cNvSpPr/>
            <p:nvPr/>
          </p:nvSpPr>
          <p:spPr bwMode="auto">
            <a:xfrm>
              <a:off x="4310477" y="2393694"/>
              <a:ext cx="136941" cy="132967"/>
            </a:xfrm>
            <a:custGeom>
              <a:avLst/>
              <a:gdLst/>
              <a:ahLst/>
              <a:cxnLst>
                <a:cxn ang="0">
                  <a:pos x="4" y="67"/>
                </a:cxn>
                <a:cxn ang="0">
                  <a:pos x="0" y="62"/>
                </a:cxn>
                <a:cxn ang="0">
                  <a:pos x="8" y="54"/>
                </a:cxn>
                <a:cxn ang="0">
                  <a:pos x="8" y="51"/>
                </a:cxn>
                <a:cxn ang="0">
                  <a:pos x="4" y="49"/>
                </a:cxn>
                <a:cxn ang="0">
                  <a:pos x="28" y="13"/>
                </a:cxn>
                <a:cxn ang="0">
                  <a:pos x="41" y="0"/>
                </a:cxn>
                <a:cxn ang="0">
                  <a:pos x="44" y="4"/>
                </a:cxn>
                <a:cxn ang="0">
                  <a:pos x="32" y="27"/>
                </a:cxn>
                <a:cxn ang="0">
                  <a:pos x="32" y="31"/>
                </a:cxn>
                <a:cxn ang="0">
                  <a:pos x="39" y="27"/>
                </a:cxn>
                <a:cxn ang="0">
                  <a:pos x="46" y="29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52" y="36"/>
                </a:cxn>
                <a:cxn ang="0">
                  <a:pos x="52" y="38"/>
                </a:cxn>
                <a:cxn ang="0">
                  <a:pos x="57" y="36"/>
                </a:cxn>
                <a:cxn ang="0">
                  <a:pos x="70" y="36"/>
                </a:cxn>
                <a:cxn ang="0">
                  <a:pos x="69" y="51"/>
                </a:cxn>
                <a:cxn ang="0">
                  <a:pos x="74" y="49"/>
                </a:cxn>
                <a:cxn ang="0">
                  <a:pos x="70" y="56"/>
                </a:cxn>
                <a:cxn ang="0">
                  <a:pos x="73" y="63"/>
                </a:cxn>
                <a:cxn ang="0">
                  <a:pos x="79" y="60"/>
                </a:cxn>
                <a:cxn ang="0">
                  <a:pos x="82" y="70"/>
                </a:cxn>
                <a:cxn ang="0">
                  <a:pos x="75" y="80"/>
                </a:cxn>
                <a:cxn ang="0">
                  <a:pos x="71" y="75"/>
                </a:cxn>
                <a:cxn ang="0">
                  <a:pos x="67" y="74"/>
                </a:cxn>
                <a:cxn ang="0">
                  <a:pos x="63" y="62"/>
                </a:cxn>
                <a:cxn ang="0">
                  <a:pos x="50" y="74"/>
                </a:cxn>
                <a:cxn ang="0">
                  <a:pos x="47" y="74"/>
                </a:cxn>
                <a:cxn ang="0">
                  <a:pos x="52" y="67"/>
                </a:cxn>
                <a:cxn ang="0">
                  <a:pos x="40" y="65"/>
                </a:cxn>
                <a:cxn ang="0">
                  <a:pos x="31" y="67"/>
                </a:cxn>
                <a:cxn ang="0">
                  <a:pos x="18" y="64"/>
                </a:cxn>
                <a:cxn ang="0">
                  <a:pos x="4" y="67"/>
                </a:cxn>
              </a:cxnLst>
              <a:rect l="0" t="0" r="r" b="b"/>
              <a:pathLst>
                <a:path w="82" h="80">
                  <a:moveTo>
                    <a:pt x="4" y="67"/>
                  </a:moveTo>
                  <a:cubicBezTo>
                    <a:pt x="2" y="67"/>
                    <a:pt x="0" y="64"/>
                    <a:pt x="0" y="62"/>
                  </a:cubicBezTo>
                  <a:cubicBezTo>
                    <a:pt x="0" y="61"/>
                    <a:pt x="8" y="55"/>
                    <a:pt x="8" y="54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6" y="51"/>
                    <a:pt x="5" y="51"/>
                    <a:pt x="4" y="49"/>
                  </a:cubicBezTo>
                  <a:cubicBezTo>
                    <a:pt x="17" y="43"/>
                    <a:pt x="21" y="23"/>
                    <a:pt x="28" y="13"/>
                  </a:cubicBezTo>
                  <a:cubicBezTo>
                    <a:pt x="32" y="7"/>
                    <a:pt x="34" y="0"/>
                    <a:pt x="41" y="0"/>
                  </a:cubicBezTo>
                  <a:cubicBezTo>
                    <a:pt x="43" y="0"/>
                    <a:pt x="44" y="3"/>
                    <a:pt x="44" y="4"/>
                  </a:cubicBezTo>
                  <a:cubicBezTo>
                    <a:pt x="44" y="14"/>
                    <a:pt x="35" y="19"/>
                    <a:pt x="32" y="27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6" y="30"/>
                    <a:pt x="36" y="27"/>
                    <a:pt x="39" y="27"/>
                  </a:cubicBezTo>
                  <a:cubicBezTo>
                    <a:pt x="42" y="27"/>
                    <a:pt x="44" y="28"/>
                    <a:pt x="46" y="29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8"/>
                    <a:pt x="52" y="38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2" y="37"/>
                    <a:pt x="68" y="37"/>
                    <a:pt x="70" y="36"/>
                  </a:cubicBezTo>
                  <a:cubicBezTo>
                    <a:pt x="70" y="40"/>
                    <a:pt x="69" y="44"/>
                    <a:pt x="69" y="51"/>
                  </a:cubicBezTo>
                  <a:cubicBezTo>
                    <a:pt x="70" y="50"/>
                    <a:pt x="73" y="49"/>
                    <a:pt x="74" y="49"/>
                  </a:cubicBezTo>
                  <a:cubicBezTo>
                    <a:pt x="74" y="53"/>
                    <a:pt x="70" y="54"/>
                    <a:pt x="70" y="56"/>
                  </a:cubicBezTo>
                  <a:cubicBezTo>
                    <a:pt x="70" y="58"/>
                    <a:pt x="73" y="60"/>
                    <a:pt x="73" y="63"/>
                  </a:cubicBezTo>
                  <a:cubicBezTo>
                    <a:pt x="77" y="63"/>
                    <a:pt x="76" y="62"/>
                    <a:pt x="79" y="60"/>
                  </a:cubicBezTo>
                  <a:cubicBezTo>
                    <a:pt x="79" y="66"/>
                    <a:pt x="82" y="65"/>
                    <a:pt x="82" y="70"/>
                  </a:cubicBezTo>
                  <a:cubicBezTo>
                    <a:pt x="82" y="75"/>
                    <a:pt x="79" y="80"/>
                    <a:pt x="75" y="80"/>
                  </a:cubicBezTo>
                  <a:cubicBezTo>
                    <a:pt x="72" y="80"/>
                    <a:pt x="71" y="77"/>
                    <a:pt x="71" y="75"/>
                  </a:cubicBezTo>
                  <a:cubicBezTo>
                    <a:pt x="69" y="75"/>
                    <a:pt x="69" y="74"/>
                    <a:pt x="67" y="74"/>
                  </a:cubicBezTo>
                  <a:cubicBezTo>
                    <a:pt x="64" y="74"/>
                    <a:pt x="66" y="66"/>
                    <a:pt x="63" y="62"/>
                  </a:cubicBezTo>
                  <a:cubicBezTo>
                    <a:pt x="59" y="67"/>
                    <a:pt x="55" y="74"/>
                    <a:pt x="50" y="74"/>
                  </a:cubicBezTo>
                  <a:cubicBezTo>
                    <a:pt x="49" y="74"/>
                    <a:pt x="47" y="75"/>
                    <a:pt x="47" y="74"/>
                  </a:cubicBezTo>
                  <a:cubicBezTo>
                    <a:pt x="47" y="70"/>
                    <a:pt x="51" y="70"/>
                    <a:pt x="52" y="67"/>
                  </a:cubicBezTo>
                  <a:cubicBezTo>
                    <a:pt x="48" y="67"/>
                    <a:pt x="42" y="70"/>
                    <a:pt x="40" y="65"/>
                  </a:cubicBezTo>
                  <a:cubicBezTo>
                    <a:pt x="37" y="66"/>
                    <a:pt x="34" y="67"/>
                    <a:pt x="31" y="67"/>
                  </a:cubicBezTo>
                  <a:cubicBezTo>
                    <a:pt x="25" y="67"/>
                    <a:pt x="23" y="64"/>
                    <a:pt x="18" y="64"/>
                  </a:cubicBezTo>
                  <a:cubicBezTo>
                    <a:pt x="11" y="64"/>
                    <a:pt x="9" y="67"/>
                    <a:pt x="4" y="6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2" name="îslîḑe"/>
            <p:cNvSpPr/>
            <p:nvPr/>
          </p:nvSpPr>
          <p:spPr bwMode="auto">
            <a:xfrm>
              <a:off x="3097860" y="2875944"/>
              <a:ext cx="839505" cy="563618"/>
            </a:xfrm>
            <a:custGeom>
              <a:avLst/>
              <a:gdLst/>
              <a:ahLst/>
              <a:cxnLst>
                <a:cxn ang="0">
                  <a:pos x="250" y="98"/>
                </a:cxn>
                <a:cxn ang="0">
                  <a:pos x="246" y="141"/>
                </a:cxn>
                <a:cxn ang="0">
                  <a:pos x="251" y="160"/>
                </a:cxn>
                <a:cxn ang="0">
                  <a:pos x="281" y="192"/>
                </a:cxn>
                <a:cxn ang="0">
                  <a:pos x="312" y="191"/>
                </a:cxn>
                <a:cxn ang="0">
                  <a:pos x="327" y="187"/>
                </a:cxn>
                <a:cxn ang="0">
                  <a:pos x="363" y="152"/>
                </a:cxn>
                <a:cxn ang="0">
                  <a:pos x="382" y="154"/>
                </a:cxn>
                <a:cxn ang="0">
                  <a:pos x="374" y="180"/>
                </a:cxn>
                <a:cxn ang="0">
                  <a:pos x="369" y="192"/>
                </a:cxn>
                <a:cxn ang="0">
                  <a:pos x="365" y="213"/>
                </a:cxn>
                <a:cxn ang="0">
                  <a:pos x="357" y="224"/>
                </a:cxn>
                <a:cxn ang="0">
                  <a:pos x="405" y="226"/>
                </a:cxn>
                <a:cxn ang="0">
                  <a:pos x="426" y="242"/>
                </a:cxn>
                <a:cxn ang="0">
                  <a:pos x="423" y="289"/>
                </a:cxn>
                <a:cxn ang="0">
                  <a:pos x="451" y="316"/>
                </a:cxn>
                <a:cxn ang="0">
                  <a:pos x="504" y="322"/>
                </a:cxn>
                <a:cxn ang="0">
                  <a:pos x="488" y="329"/>
                </a:cxn>
                <a:cxn ang="0">
                  <a:pos x="480" y="316"/>
                </a:cxn>
                <a:cxn ang="0">
                  <a:pos x="468" y="332"/>
                </a:cxn>
                <a:cxn ang="0">
                  <a:pos x="446" y="326"/>
                </a:cxn>
                <a:cxn ang="0">
                  <a:pos x="431" y="323"/>
                </a:cxn>
                <a:cxn ang="0">
                  <a:pos x="406" y="302"/>
                </a:cxn>
                <a:cxn ang="0">
                  <a:pos x="402" y="306"/>
                </a:cxn>
                <a:cxn ang="0">
                  <a:pos x="391" y="281"/>
                </a:cxn>
                <a:cxn ang="0">
                  <a:pos x="372" y="260"/>
                </a:cxn>
                <a:cxn ang="0">
                  <a:pos x="345" y="255"/>
                </a:cxn>
                <a:cxn ang="0">
                  <a:pos x="294" y="226"/>
                </a:cxn>
                <a:cxn ang="0">
                  <a:pos x="282" y="222"/>
                </a:cxn>
                <a:cxn ang="0">
                  <a:pos x="256" y="227"/>
                </a:cxn>
                <a:cxn ang="0">
                  <a:pos x="221" y="214"/>
                </a:cxn>
                <a:cxn ang="0">
                  <a:pos x="195" y="203"/>
                </a:cxn>
                <a:cxn ang="0">
                  <a:pos x="175" y="195"/>
                </a:cxn>
                <a:cxn ang="0">
                  <a:pos x="148" y="172"/>
                </a:cxn>
                <a:cxn ang="0">
                  <a:pos x="148" y="150"/>
                </a:cxn>
                <a:cxn ang="0">
                  <a:pos x="102" y="101"/>
                </a:cxn>
                <a:cxn ang="0">
                  <a:pos x="82" y="68"/>
                </a:cxn>
                <a:cxn ang="0">
                  <a:pos x="62" y="53"/>
                </a:cxn>
                <a:cxn ang="0">
                  <a:pos x="49" y="22"/>
                </a:cxn>
                <a:cxn ang="0">
                  <a:pos x="28" y="19"/>
                </a:cxn>
                <a:cxn ang="0">
                  <a:pos x="49" y="53"/>
                </a:cxn>
                <a:cxn ang="0">
                  <a:pos x="73" y="95"/>
                </a:cxn>
                <a:cxn ang="0">
                  <a:pos x="96" y="130"/>
                </a:cxn>
                <a:cxn ang="0">
                  <a:pos x="86" y="127"/>
                </a:cxn>
                <a:cxn ang="0">
                  <a:pos x="65" y="109"/>
                </a:cxn>
                <a:cxn ang="0">
                  <a:pos x="52" y="84"/>
                </a:cxn>
                <a:cxn ang="0">
                  <a:pos x="40" y="69"/>
                </a:cxn>
                <a:cxn ang="0">
                  <a:pos x="11" y="24"/>
                </a:cxn>
                <a:cxn ang="0">
                  <a:pos x="0" y="0"/>
                </a:cxn>
                <a:cxn ang="0">
                  <a:pos x="76" y="16"/>
                </a:cxn>
                <a:cxn ang="0">
                  <a:pos x="113" y="10"/>
                </a:cxn>
                <a:cxn ang="0">
                  <a:pos x="152" y="29"/>
                </a:cxn>
                <a:cxn ang="0">
                  <a:pos x="188" y="38"/>
                </a:cxn>
                <a:cxn ang="0">
                  <a:pos x="249" y="90"/>
                </a:cxn>
                <a:cxn ang="0">
                  <a:pos x="247" y="86"/>
                </a:cxn>
              </a:cxnLst>
              <a:rect l="0" t="0" r="r" b="b"/>
              <a:pathLst>
                <a:path w="504" h="338">
                  <a:moveTo>
                    <a:pt x="248" y="91"/>
                  </a:moveTo>
                  <a:cubicBezTo>
                    <a:pt x="249" y="94"/>
                    <a:pt x="250" y="96"/>
                    <a:pt x="250" y="98"/>
                  </a:cubicBezTo>
                  <a:cubicBezTo>
                    <a:pt x="250" y="106"/>
                    <a:pt x="247" y="109"/>
                    <a:pt x="246" y="116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5" y="144"/>
                    <a:pt x="248" y="148"/>
                    <a:pt x="249" y="150"/>
                  </a:cubicBezTo>
                  <a:cubicBezTo>
                    <a:pt x="251" y="154"/>
                    <a:pt x="249" y="156"/>
                    <a:pt x="251" y="160"/>
                  </a:cubicBezTo>
                  <a:cubicBezTo>
                    <a:pt x="252" y="164"/>
                    <a:pt x="258" y="170"/>
                    <a:pt x="261" y="173"/>
                  </a:cubicBezTo>
                  <a:cubicBezTo>
                    <a:pt x="269" y="181"/>
                    <a:pt x="269" y="188"/>
                    <a:pt x="281" y="192"/>
                  </a:cubicBezTo>
                  <a:cubicBezTo>
                    <a:pt x="285" y="193"/>
                    <a:pt x="285" y="197"/>
                    <a:pt x="288" y="197"/>
                  </a:cubicBezTo>
                  <a:cubicBezTo>
                    <a:pt x="297" y="197"/>
                    <a:pt x="304" y="191"/>
                    <a:pt x="312" y="191"/>
                  </a:cubicBezTo>
                  <a:cubicBezTo>
                    <a:pt x="317" y="191"/>
                    <a:pt x="319" y="194"/>
                    <a:pt x="321" y="194"/>
                  </a:cubicBezTo>
                  <a:cubicBezTo>
                    <a:pt x="324" y="194"/>
                    <a:pt x="327" y="188"/>
                    <a:pt x="327" y="187"/>
                  </a:cubicBezTo>
                  <a:cubicBezTo>
                    <a:pt x="329" y="181"/>
                    <a:pt x="336" y="176"/>
                    <a:pt x="336" y="169"/>
                  </a:cubicBezTo>
                  <a:cubicBezTo>
                    <a:pt x="336" y="156"/>
                    <a:pt x="351" y="152"/>
                    <a:pt x="363" y="152"/>
                  </a:cubicBezTo>
                  <a:cubicBezTo>
                    <a:pt x="367" y="152"/>
                    <a:pt x="370" y="152"/>
                    <a:pt x="372" y="153"/>
                  </a:cubicBezTo>
                  <a:cubicBezTo>
                    <a:pt x="373" y="154"/>
                    <a:pt x="379" y="154"/>
                    <a:pt x="382" y="154"/>
                  </a:cubicBezTo>
                  <a:cubicBezTo>
                    <a:pt x="382" y="155"/>
                    <a:pt x="382" y="157"/>
                    <a:pt x="382" y="158"/>
                  </a:cubicBezTo>
                  <a:cubicBezTo>
                    <a:pt x="382" y="164"/>
                    <a:pt x="374" y="172"/>
                    <a:pt x="374" y="180"/>
                  </a:cubicBezTo>
                  <a:cubicBezTo>
                    <a:pt x="374" y="188"/>
                    <a:pt x="372" y="191"/>
                    <a:pt x="369" y="195"/>
                  </a:cubicBezTo>
                  <a:cubicBezTo>
                    <a:pt x="369" y="194"/>
                    <a:pt x="369" y="193"/>
                    <a:pt x="369" y="192"/>
                  </a:cubicBezTo>
                  <a:cubicBezTo>
                    <a:pt x="368" y="192"/>
                    <a:pt x="367" y="192"/>
                    <a:pt x="365" y="192"/>
                  </a:cubicBezTo>
                  <a:cubicBezTo>
                    <a:pt x="365" y="197"/>
                    <a:pt x="365" y="207"/>
                    <a:pt x="365" y="213"/>
                  </a:cubicBezTo>
                  <a:cubicBezTo>
                    <a:pt x="365" y="217"/>
                    <a:pt x="360" y="219"/>
                    <a:pt x="357" y="222"/>
                  </a:cubicBezTo>
                  <a:cubicBezTo>
                    <a:pt x="357" y="223"/>
                    <a:pt x="357" y="223"/>
                    <a:pt x="357" y="224"/>
                  </a:cubicBezTo>
                  <a:cubicBezTo>
                    <a:pt x="357" y="227"/>
                    <a:pt x="360" y="229"/>
                    <a:pt x="363" y="229"/>
                  </a:cubicBezTo>
                  <a:cubicBezTo>
                    <a:pt x="377" y="229"/>
                    <a:pt x="389" y="226"/>
                    <a:pt x="405" y="226"/>
                  </a:cubicBezTo>
                  <a:cubicBezTo>
                    <a:pt x="415" y="226"/>
                    <a:pt x="418" y="234"/>
                    <a:pt x="426" y="236"/>
                  </a:cubicBezTo>
                  <a:cubicBezTo>
                    <a:pt x="426" y="238"/>
                    <a:pt x="426" y="240"/>
                    <a:pt x="426" y="242"/>
                  </a:cubicBezTo>
                  <a:cubicBezTo>
                    <a:pt x="426" y="246"/>
                    <a:pt x="425" y="257"/>
                    <a:pt x="423" y="262"/>
                  </a:cubicBezTo>
                  <a:cubicBezTo>
                    <a:pt x="423" y="272"/>
                    <a:pt x="423" y="281"/>
                    <a:pt x="423" y="289"/>
                  </a:cubicBezTo>
                  <a:cubicBezTo>
                    <a:pt x="423" y="298"/>
                    <a:pt x="432" y="302"/>
                    <a:pt x="439" y="306"/>
                  </a:cubicBezTo>
                  <a:cubicBezTo>
                    <a:pt x="444" y="308"/>
                    <a:pt x="444" y="316"/>
                    <a:pt x="451" y="316"/>
                  </a:cubicBezTo>
                  <a:cubicBezTo>
                    <a:pt x="463" y="316"/>
                    <a:pt x="469" y="307"/>
                    <a:pt x="479" y="307"/>
                  </a:cubicBezTo>
                  <a:cubicBezTo>
                    <a:pt x="491" y="307"/>
                    <a:pt x="497" y="316"/>
                    <a:pt x="504" y="322"/>
                  </a:cubicBezTo>
                  <a:cubicBezTo>
                    <a:pt x="503" y="323"/>
                    <a:pt x="494" y="333"/>
                    <a:pt x="493" y="332"/>
                  </a:cubicBezTo>
                  <a:cubicBezTo>
                    <a:pt x="492" y="331"/>
                    <a:pt x="488" y="330"/>
                    <a:pt x="488" y="329"/>
                  </a:cubicBezTo>
                  <a:cubicBezTo>
                    <a:pt x="488" y="327"/>
                    <a:pt x="490" y="326"/>
                    <a:pt x="491" y="324"/>
                  </a:cubicBezTo>
                  <a:cubicBezTo>
                    <a:pt x="486" y="322"/>
                    <a:pt x="484" y="316"/>
                    <a:pt x="480" y="316"/>
                  </a:cubicBezTo>
                  <a:cubicBezTo>
                    <a:pt x="476" y="316"/>
                    <a:pt x="464" y="325"/>
                    <a:pt x="464" y="328"/>
                  </a:cubicBezTo>
                  <a:cubicBezTo>
                    <a:pt x="464" y="330"/>
                    <a:pt x="467" y="331"/>
                    <a:pt x="468" y="332"/>
                  </a:cubicBezTo>
                  <a:cubicBezTo>
                    <a:pt x="467" y="336"/>
                    <a:pt x="465" y="338"/>
                    <a:pt x="461" y="338"/>
                  </a:cubicBezTo>
                  <a:cubicBezTo>
                    <a:pt x="454" y="338"/>
                    <a:pt x="450" y="330"/>
                    <a:pt x="446" y="326"/>
                  </a:cubicBezTo>
                  <a:cubicBezTo>
                    <a:pt x="443" y="323"/>
                    <a:pt x="436" y="326"/>
                    <a:pt x="433" y="326"/>
                  </a:cubicBezTo>
                  <a:cubicBezTo>
                    <a:pt x="432" y="326"/>
                    <a:pt x="431" y="324"/>
                    <a:pt x="431" y="323"/>
                  </a:cubicBezTo>
                  <a:cubicBezTo>
                    <a:pt x="424" y="322"/>
                    <a:pt x="424" y="318"/>
                    <a:pt x="423" y="314"/>
                  </a:cubicBezTo>
                  <a:cubicBezTo>
                    <a:pt x="421" y="311"/>
                    <a:pt x="406" y="302"/>
                    <a:pt x="406" y="302"/>
                  </a:cubicBezTo>
                  <a:cubicBezTo>
                    <a:pt x="405" y="304"/>
                    <a:pt x="405" y="305"/>
                    <a:pt x="406" y="306"/>
                  </a:cubicBezTo>
                  <a:cubicBezTo>
                    <a:pt x="402" y="306"/>
                    <a:pt x="402" y="306"/>
                    <a:pt x="402" y="306"/>
                  </a:cubicBezTo>
                  <a:cubicBezTo>
                    <a:pt x="395" y="302"/>
                    <a:pt x="399" y="296"/>
                    <a:pt x="397" y="289"/>
                  </a:cubicBezTo>
                  <a:cubicBezTo>
                    <a:pt x="396" y="285"/>
                    <a:pt x="394" y="284"/>
                    <a:pt x="391" y="281"/>
                  </a:cubicBezTo>
                  <a:cubicBezTo>
                    <a:pt x="384" y="274"/>
                    <a:pt x="377" y="270"/>
                    <a:pt x="374" y="260"/>
                  </a:cubicBezTo>
                  <a:cubicBezTo>
                    <a:pt x="373" y="260"/>
                    <a:pt x="372" y="260"/>
                    <a:pt x="372" y="260"/>
                  </a:cubicBezTo>
                  <a:cubicBezTo>
                    <a:pt x="368" y="260"/>
                    <a:pt x="366" y="262"/>
                    <a:pt x="363" y="262"/>
                  </a:cubicBezTo>
                  <a:cubicBezTo>
                    <a:pt x="355" y="262"/>
                    <a:pt x="350" y="257"/>
                    <a:pt x="345" y="255"/>
                  </a:cubicBezTo>
                  <a:cubicBezTo>
                    <a:pt x="336" y="251"/>
                    <a:pt x="330" y="253"/>
                    <a:pt x="321" y="248"/>
                  </a:cubicBezTo>
                  <a:cubicBezTo>
                    <a:pt x="308" y="242"/>
                    <a:pt x="306" y="232"/>
                    <a:pt x="294" y="226"/>
                  </a:cubicBezTo>
                  <a:cubicBezTo>
                    <a:pt x="291" y="226"/>
                    <a:pt x="291" y="226"/>
                    <a:pt x="291" y="226"/>
                  </a:cubicBezTo>
                  <a:cubicBezTo>
                    <a:pt x="288" y="224"/>
                    <a:pt x="285" y="222"/>
                    <a:pt x="282" y="222"/>
                  </a:cubicBezTo>
                  <a:cubicBezTo>
                    <a:pt x="274" y="222"/>
                    <a:pt x="272" y="231"/>
                    <a:pt x="265" y="231"/>
                  </a:cubicBezTo>
                  <a:cubicBezTo>
                    <a:pt x="261" y="231"/>
                    <a:pt x="258" y="228"/>
                    <a:pt x="256" y="227"/>
                  </a:cubicBezTo>
                  <a:cubicBezTo>
                    <a:pt x="252" y="225"/>
                    <a:pt x="249" y="226"/>
                    <a:pt x="246" y="226"/>
                  </a:cubicBezTo>
                  <a:cubicBezTo>
                    <a:pt x="241" y="226"/>
                    <a:pt x="226" y="216"/>
                    <a:pt x="221" y="214"/>
                  </a:cubicBezTo>
                  <a:cubicBezTo>
                    <a:pt x="216" y="211"/>
                    <a:pt x="213" y="214"/>
                    <a:pt x="208" y="213"/>
                  </a:cubicBezTo>
                  <a:cubicBezTo>
                    <a:pt x="202" y="211"/>
                    <a:pt x="201" y="206"/>
                    <a:pt x="195" y="203"/>
                  </a:cubicBezTo>
                  <a:cubicBezTo>
                    <a:pt x="189" y="200"/>
                    <a:pt x="186" y="201"/>
                    <a:pt x="180" y="198"/>
                  </a:cubicBezTo>
                  <a:cubicBezTo>
                    <a:pt x="177" y="197"/>
                    <a:pt x="177" y="196"/>
                    <a:pt x="175" y="195"/>
                  </a:cubicBezTo>
                  <a:cubicBezTo>
                    <a:pt x="170" y="190"/>
                    <a:pt x="156" y="187"/>
                    <a:pt x="155" y="181"/>
                  </a:cubicBezTo>
                  <a:cubicBezTo>
                    <a:pt x="151" y="181"/>
                    <a:pt x="148" y="176"/>
                    <a:pt x="148" y="172"/>
                  </a:cubicBezTo>
                  <a:cubicBezTo>
                    <a:pt x="148" y="167"/>
                    <a:pt x="153" y="165"/>
                    <a:pt x="153" y="160"/>
                  </a:cubicBezTo>
                  <a:cubicBezTo>
                    <a:pt x="153" y="154"/>
                    <a:pt x="149" y="153"/>
                    <a:pt x="148" y="150"/>
                  </a:cubicBezTo>
                  <a:cubicBezTo>
                    <a:pt x="143" y="134"/>
                    <a:pt x="128" y="121"/>
                    <a:pt x="118" y="111"/>
                  </a:cubicBezTo>
                  <a:cubicBezTo>
                    <a:pt x="114" y="107"/>
                    <a:pt x="107" y="105"/>
                    <a:pt x="102" y="101"/>
                  </a:cubicBezTo>
                  <a:cubicBezTo>
                    <a:pt x="99" y="97"/>
                    <a:pt x="102" y="93"/>
                    <a:pt x="100" y="88"/>
                  </a:cubicBezTo>
                  <a:cubicBezTo>
                    <a:pt x="96" y="80"/>
                    <a:pt x="82" y="79"/>
                    <a:pt x="82" y="68"/>
                  </a:cubicBezTo>
                  <a:cubicBezTo>
                    <a:pt x="78" y="68"/>
                    <a:pt x="79" y="67"/>
                    <a:pt x="77" y="68"/>
                  </a:cubicBezTo>
                  <a:cubicBezTo>
                    <a:pt x="72" y="63"/>
                    <a:pt x="67" y="58"/>
                    <a:pt x="62" y="53"/>
                  </a:cubicBezTo>
                  <a:cubicBezTo>
                    <a:pt x="58" y="49"/>
                    <a:pt x="60" y="42"/>
                    <a:pt x="56" y="38"/>
                  </a:cubicBezTo>
                  <a:cubicBezTo>
                    <a:pt x="52" y="34"/>
                    <a:pt x="53" y="24"/>
                    <a:pt x="49" y="22"/>
                  </a:cubicBezTo>
                  <a:cubicBezTo>
                    <a:pt x="42" y="19"/>
                    <a:pt x="35" y="19"/>
                    <a:pt x="29" y="13"/>
                  </a:cubicBezTo>
                  <a:cubicBezTo>
                    <a:pt x="27" y="15"/>
                    <a:pt x="28" y="18"/>
                    <a:pt x="28" y="19"/>
                  </a:cubicBezTo>
                  <a:cubicBezTo>
                    <a:pt x="28" y="28"/>
                    <a:pt x="32" y="34"/>
                    <a:pt x="36" y="41"/>
                  </a:cubicBezTo>
                  <a:cubicBezTo>
                    <a:pt x="39" y="48"/>
                    <a:pt x="45" y="48"/>
                    <a:pt x="49" y="53"/>
                  </a:cubicBezTo>
                  <a:cubicBezTo>
                    <a:pt x="55" y="59"/>
                    <a:pt x="56" y="63"/>
                    <a:pt x="58" y="71"/>
                  </a:cubicBezTo>
                  <a:cubicBezTo>
                    <a:pt x="61" y="81"/>
                    <a:pt x="70" y="86"/>
                    <a:pt x="73" y="95"/>
                  </a:cubicBezTo>
                  <a:cubicBezTo>
                    <a:pt x="77" y="106"/>
                    <a:pt x="80" y="117"/>
                    <a:pt x="87" y="122"/>
                  </a:cubicBezTo>
                  <a:cubicBezTo>
                    <a:pt x="91" y="119"/>
                    <a:pt x="96" y="126"/>
                    <a:pt x="96" y="130"/>
                  </a:cubicBezTo>
                  <a:cubicBezTo>
                    <a:pt x="96" y="132"/>
                    <a:pt x="95" y="136"/>
                    <a:pt x="93" y="136"/>
                  </a:cubicBezTo>
                  <a:cubicBezTo>
                    <a:pt x="92" y="136"/>
                    <a:pt x="86" y="129"/>
                    <a:pt x="86" y="127"/>
                  </a:cubicBezTo>
                  <a:cubicBezTo>
                    <a:pt x="78" y="127"/>
                    <a:pt x="74" y="117"/>
                    <a:pt x="69" y="113"/>
                  </a:cubicBezTo>
                  <a:cubicBezTo>
                    <a:pt x="66" y="112"/>
                    <a:pt x="66" y="112"/>
                    <a:pt x="65" y="109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60" y="93"/>
                    <a:pt x="56" y="88"/>
                    <a:pt x="52" y="84"/>
                  </a:cubicBezTo>
                  <a:cubicBezTo>
                    <a:pt x="46" y="78"/>
                    <a:pt x="36" y="79"/>
                    <a:pt x="31" y="72"/>
                  </a:cubicBezTo>
                  <a:cubicBezTo>
                    <a:pt x="34" y="72"/>
                    <a:pt x="44" y="74"/>
                    <a:pt x="40" y="69"/>
                  </a:cubicBezTo>
                  <a:cubicBezTo>
                    <a:pt x="34" y="59"/>
                    <a:pt x="26" y="50"/>
                    <a:pt x="19" y="45"/>
                  </a:cubicBezTo>
                  <a:cubicBezTo>
                    <a:pt x="14" y="41"/>
                    <a:pt x="14" y="29"/>
                    <a:pt x="11" y="24"/>
                  </a:cubicBezTo>
                  <a:cubicBezTo>
                    <a:pt x="7" y="16"/>
                    <a:pt x="3" y="1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36" y="14"/>
                    <a:pt x="145" y="16"/>
                    <a:pt x="152" y="29"/>
                  </a:cubicBezTo>
                  <a:cubicBezTo>
                    <a:pt x="156" y="35"/>
                    <a:pt x="163" y="50"/>
                    <a:pt x="172" y="50"/>
                  </a:cubicBezTo>
                  <a:cubicBezTo>
                    <a:pt x="181" y="50"/>
                    <a:pt x="178" y="38"/>
                    <a:pt x="188" y="38"/>
                  </a:cubicBezTo>
                  <a:cubicBezTo>
                    <a:pt x="214" y="38"/>
                    <a:pt x="213" y="70"/>
                    <a:pt x="227" y="84"/>
                  </a:cubicBezTo>
                  <a:cubicBezTo>
                    <a:pt x="231" y="87"/>
                    <a:pt x="242" y="90"/>
                    <a:pt x="249" y="90"/>
                  </a:cubicBezTo>
                  <a:cubicBezTo>
                    <a:pt x="249" y="89"/>
                    <a:pt x="247" y="87"/>
                    <a:pt x="247" y="86"/>
                  </a:cubicBezTo>
                  <a:cubicBezTo>
                    <a:pt x="247" y="86"/>
                    <a:pt x="247" y="86"/>
                    <a:pt x="247" y="86"/>
                  </a:cubicBezTo>
                  <a:lnTo>
                    <a:pt x="248" y="9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3" name="ïṩľíḓé"/>
            <p:cNvSpPr/>
            <p:nvPr/>
          </p:nvSpPr>
          <p:spPr bwMode="auto">
            <a:xfrm>
              <a:off x="3834162" y="2352017"/>
              <a:ext cx="25801" cy="119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7"/>
                </a:cxn>
                <a:cxn ang="0">
                  <a:pos x="12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15" h="8">
                  <a:moveTo>
                    <a:pt x="0" y="0"/>
                  </a:moveTo>
                  <a:cubicBezTo>
                    <a:pt x="7" y="0"/>
                    <a:pt x="15" y="1"/>
                    <a:pt x="15" y="7"/>
                  </a:cubicBezTo>
                  <a:cubicBezTo>
                    <a:pt x="15" y="8"/>
                    <a:pt x="13" y="7"/>
                    <a:pt x="12" y="7"/>
                  </a:cubicBezTo>
                  <a:cubicBezTo>
                    <a:pt x="8" y="7"/>
                    <a:pt x="2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4" name="iṩľïďè"/>
            <p:cNvSpPr/>
            <p:nvPr/>
          </p:nvSpPr>
          <p:spPr bwMode="auto">
            <a:xfrm>
              <a:off x="2863673" y="2421478"/>
              <a:ext cx="99232" cy="6350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18" y="6"/>
                </a:cxn>
                <a:cxn ang="0">
                  <a:pos x="59" y="34"/>
                </a:cxn>
                <a:cxn ang="0">
                  <a:pos x="59" y="38"/>
                </a:cxn>
                <a:cxn ang="0">
                  <a:pos x="55" y="38"/>
                </a:cxn>
                <a:cxn ang="0">
                  <a:pos x="22" y="22"/>
                </a:cxn>
                <a:cxn ang="0">
                  <a:pos x="27" y="17"/>
                </a:cxn>
                <a:cxn ang="0">
                  <a:pos x="4" y="8"/>
                </a:cxn>
                <a:cxn ang="0">
                  <a:pos x="8" y="4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59" h="38">
                  <a:moveTo>
                    <a:pt x="0" y="2"/>
                  </a:moveTo>
                  <a:cubicBezTo>
                    <a:pt x="2" y="1"/>
                    <a:pt x="4" y="0"/>
                    <a:pt x="6" y="0"/>
                  </a:cubicBezTo>
                  <a:cubicBezTo>
                    <a:pt x="11" y="0"/>
                    <a:pt x="15" y="5"/>
                    <a:pt x="18" y="6"/>
                  </a:cubicBezTo>
                  <a:cubicBezTo>
                    <a:pt x="37" y="12"/>
                    <a:pt x="48" y="23"/>
                    <a:pt x="59" y="34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8" y="38"/>
                    <a:pt x="56" y="38"/>
                    <a:pt x="55" y="38"/>
                  </a:cubicBezTo>
                  <a:cubicBezTo>
                    <a:pt x="45" y="38"/>
                    <a:pt x="29" y="26"/>
                    <a:pt x="22" y="22"/>
                  </a:cubicBezTo>
                  <a:cubicBezTo>
                    <a:pt x="23" y="19"/>
                    <a:pt x="25" y="19"/>
                    <a:pt x="27" y="17"/>
                  </a:cubicBezTo>
                  <a:cubicBezTo>
                    <a:pt x="18" y="17"/>
                    <a:pt x="6" y="13"/>
                    <a:pt x="4" y="8"/>
                  </a:cubicBezTo>
                  <a:cubicBezTo>
                    <a:pt x="6" y="7"/>
                    <a:pt x="8" y="5"/>
                    <a:pt x="8" y="4"/>
                  </a:cubicBezTo>
                  <a:cubicBezTo>
                    <a:pt x="6" y="3"/>
                    <a:pt x="2" y="2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5" name="îṩlídé"/>
            <p:cNvSpPr/>
            <p:nvPr/>
          </p:nvSpPr>
          <p:spPr bwMode="auto">
            <a:xfrm>
              <a:off x="2766424" y="2328203"/>
              <a:ext cx="35724" cy="49615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0" y="3"/>
                </a:cxn>
                <a:cxn ang="0">
                  <a:pos x="7" y="8"/>
                </a:cxn>
                <a:cxn ang="0">
                  <a:pos x="13" y="3"/>
                </a:cxn>
                <a:cxn ang="0">
                  <a:pos x="13" y="12"/>
                </a:cxn>
                <a:cxn ang="0">
                  <a:pos x="15" y="18"/>
                </a:cxn>
                <a:cxn ang="0">
                  <a:pos x="13" y="22"/>
                </a:cxn>
                <a:cxn ang="0">
                  <a:pos x="17" y="30"/>
                </a:cxn>
                <a:cxn ang="0">
                  <a:pos x="10" y="22"/>
                </a:cxn>
                <a:cxn ang="0">
                  <a:pos x="12" y="17"/>
                </a:cxn>
                <a:cxn ang="0">
                  <a:pos x="5" y="12"/>
                </a:cxn>
              </a:cxnLst>
              <a:rect l="0" t="0" r="r" b="b"/>
              <a:pathLst>
                <a:path w="21" h="30">
                  <a:moveTo>
                    <a:pt x="5" y="12"/>
                  </a:moveTo>
                  <a:cubicBezTo>
                    <a:pt x="3" y="12"/>
                    <a:pt x="2" y="6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6" y="3"/>
                    <a:pt x="10" y="3"/>
                  </a:cubicBezTo>
                  <a:cubicBezTo>
                    <a:pt x="10" y="4"/>
                    <a:pt x="5" y="8"/>
                    <a:pt x="7" y="8"/>
                  </a:cubicBezTo>
                  <a:cubicBezTo>
                    <a:pt x="10" y="8"/>
                    <a:pt x="12" y="5"/>
                    <a:pt x="13" y="3"/>
                  </a:cubicBezTo>
                  <a:cubicBezTo>
                    <a:pt x="14" y="5"/>
                    <a:pt x="13" y="8"/>
                    <a:pt x="13" y="12"/>
                  </a:cubicBezTo>
                  <a:cubicBezTo>
                    <a:pt x="13" y="15"/>
                    <a:pt x="15" y="15"/>
                    <a:pt x="15" y="18"/>
                  </a:cubicBezTo>
                  <a:cubicBezTo>
                    <a:pt x="15" y="19"/>
                    <a:pt x="13" y="20"/>
                    <a:pt x="13" y="22"/>
                  </a:cubicBezTo>
                  <a:cubicBezTo>
                    <a:pt x="13" y="24"/>
                    <a:pt x="21" y="30"/>
                    <a:pt x="17" y="30"/>
                  </a:cubicBezTo>
                  <a:cubicBezTo>
                    <a:pt x="13" y="30"/>
                    <a:pt x="10" y="26"/>
                    <a:pt x="10" y="22"/>
                  </a:cubicBezTo>
                  <a:cubicBezTo>
                    <a:pt x="10" y="19"/>
                    <a:pt x="12" y="18"/>
                    <a:pt x="12" y="17"/>
                  </a:cubicBezTo>
                  <a:cubicBezTo>
                    <a:pt x="9" y="16"/>
                    <a:pt x="8" y="12"/>
                    <a:pt x="5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6" name="iSlïďê"/>
            <p:cNvSpPr/>
            <p:nvPr/>
          </p:nvSpPr>
          <p:spPr bwMode="auto">
            <a:xfrm>
              <a:off x="2317895" y="2217066"/>
              <a:ext cx="43662" cy="29769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7" y="0"/>
                </a:cxn>
                <a:cxn ang="0">
                  <a:pos x="27" y="6"/>
                </a:cxn>
                <a:cxn ang="0">
                  <a:pos x="10" y="18"/>
                </a:cxn>
                <a:cxn ang="0">
                  <a:pos x="0" y="12"/>
                </a:cxn>
                <a:cxn ang="0">
                  <a:pos x="0" y="7"/>
                </a:cxn>
                <a:cxn ang="0">
                  <a:pos x="21" y="0"/>
                </a:cxn>
              </a:cxnLst>
              <a:rect l="0" t="0" r="r" b="b"/>
              <a:pathLst>
                <a:path w="27" h="18">
                  <a:moveTo>
                    <a:pt x="21" y="0"/>
                  </a:moveTo>
                  <a:cubicBezTo>
                    <a:pt x="25" y="0"/>
                    <a:pt x="25" y="0"/>
                    <a:pt x="27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9" y="10"/>
                    <a:pt x="16" y="13"/>
                    <a:pt x="10" y="18"/>
                  </a:cubicBezTo>
                  <a:cubicBezTo>
                    <a:pt x="6" y="15"/>
                    <a:pt x="3" y="15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" y="5"/>
                    <a:pt x="14" y="0"/>
                    <a:pt x="2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7" name="ïṧļiḓé"/>
            <p:cNvSpPr/>
            <p:nvPr/>
          </p:nvSpPr>
          <p:spPr bwMode="auto">
            <a:xfrm>
              <a:off x="4203306" y="2437355"/>
              <a:ext cx="53586" cy="27784"/>
            </a:xfrm>
            <a:custGeom>
              <a:avLst/>
              <a:gdLst/>
              <a:ahLst/>
              <a:cxnLst>
                <a:cxn ang="0">
                  <a:pos x="26" y="17"/>
                </a:cxn>
                <a:cxn ang="0">
                  <a:pos x="32" y="14"/>
                </a:cxn>
                <a:cxn ang="0">
                  <a:pos x="0" y="3"/>
                </a:cxn>
                <a:cxn ang="0">
                  <a:pos x="26" y="17"/>
                </a:cxn>
              </a:cxnLst>
              <a:rect l="0" t="0" r="r" b="b"/>
              <a:pathLst>
                <a:path w="32" h="17">
                  <a:moveTo>
                    <a:pt x="26" y="17"/>
                  </a:moveTo>
                  <a:cubicBezTo>
                    <a:pt x="29" y="17"/>
                    <a:pt x="30" y="16"/>
                    <a:pt x="32" y="14"/>
                  </a:cubicBezTo>
                  <a:cubicBezTo>
                    <a:pt x="22" y="9"/>
                    <a:pt x="14" y="0"/>
                    <a:pt x="0" y="3"/>
                  </a:cubicBezTo>
                  <a:cubicBezTo>
                    <a:pt x="6" y="7"/>
                    <a:pt x="18" y="17"/>
                    <a:pt x="26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8" name="íṣḷîḑé"/>
            <p:cNvSpPr/>
            <p:nvPr/>
          </p:nvSpPr>
          <p:spPr bwMode="auto">
            <a:xfrm>
              <a:off x="4207275" y="2520707"/>
              <a:ext cx="39693" cy="2580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1" y="7"/>
                </a:cxn>
                <a:cxn ang="0">
                  <a:pos x="24" y="7"/>
                </a:cxn>
                <a:cxn ang="0">
                  <a:pos x="24" y="10"/>
                </a:cxn>
                <a:cxn ang="0">
                  <a:pos x="19" y="15"/>
                </a:cxn>
                <a:cxn ang="0">
                  <a:pos x="0" y="3"/>
                </a:cxn>
                <a:cxn ang="0">
                  <a:pos x="1" y="0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4" y="4"/>
                    <a:pt x="7" y="6"/>
                    <a:pt x="11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4" y="9"/>
                    <a:pt x="24" y="10"/>
                  </a:cubicBezTo>
                  <a:cubicBezTo>
                    <a:pt x="24" y="12"/>
                    <a:pt x="20" y="15"/>
                    <a:pt x="19" y="15"/>
                  </a:cubicBezTo>
                  <a:cubicBezTo>
                    <a:pt x="16" y="15"/>
                    <a:pt x="0" y="6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89" name="íš1îḍê"/>
            <p:cNvSpPr/>
            <p:nvPr/>
          </p:nvSpPr>
          <p:spPr bwMode="auto">
            <a:xfrm>
              <a:off x="4266814" y="2520707"/>
              <a:ext cx="27785" cy="33739"/>
            </a:xfrm>
            <a:custGeom>
              <a:avLst/>
              <a:gdLst/>
              <a:ahLst/>
              <a:cxnLst>
                <a:cxn ang="0">
                  <a:pos x="17" y="12"/>
                </a:cxn>
                <a:cxn ang="0">
                  <a:pos x="17" y="15"/>
                </a:cxn>
                <a:cxn ang="0">
                  <a:pos x="7" y="20"/>
                </a:cxn>
                <a:cxn ang="0">
                  <a:pos x="0" y="15"/>
                </a:cxn>
                <a:cxn ang="0">
                  <a:pos x="10" y="0"/>
                </a:cxn>
                <a:cxn ang="0">
                  <a:pos x="14" y="5"/>
                </a:cxn>
                <a:cxn ang="0">
                  <a:pos x="17" y="12"/>
                </a:cxn>
              </a:cxnLst>
              <a:rect l="0" t="0" r="r" b="b"/>
              <a:pathLst>
                <a:path w="17" h="20">
                  <a:moveTo>
                    <a:pt x="17" y="12"/>
                  </a:moveTo>
                  <a:cubicBezTo>
                    <a:pt x="17" y="12"/>
                    <a:pt x="17" y="14"/>
                    <a:pt x="17" y="15"/>
                  </a:cubicBezTo>
                  <a:cubicBezTo>
                    <a:pt x="17" y="18"/>
                    <a:pt x="12" y="20"/>
                    <a:pt x="7" y="20"/>
                  </a:cubicBezTo>
                  <a:cubicBezTo>
                    <a:pt x="3" y="20"/>
                    <a:pt x="0" y="18"/>
                    <a:pt x="0" y="15"/>
                  </a:cubicBezTo>
                  <a:cubicBezTo>
                    <a:pt x="0" y="13"/>
                    <a:pt x="6" y="2"/>
                    <a:pt x="10" y="0"/>
                  </a:cubicBezTo>
                  <a:cubicBezTo>
                    <a:pt x="11" y="2"/>
                    <a:pt x="14" y="3"/>
                    <a:pt x="14" y="5"/>
                  </a:cubicBezTo>
                  <a:cubicBezTo>
                    <a:pt x="14" y="9"/>
                    <a:pt x="7" y="12"/>
                    <a:pt x="17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0" name="ïsḷidè"/>
            <p:cNvSpPr/>
            <p:nvPr/>
          </p:nvSpPr>
          <p:spPr bwMode="auto">
            <a:xfrm>
              <a:off x="2055922" y="2137684"/>
              <a:ext cx="33739" cy="15877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3" y="1"/>
                </a:cxn>
                <a:cxn ang="0">
                  <a:pos x="20" y="9"/>
                </a:cxn>
                <a:cxn ang="0">
                  <a:pos x="5" y="9"/>
                </a:cxn>
                <a:cxn ang="0">
                  <a:pos x="0" y="4"/>
                </a:cxn>
                <a:cxn ang="0">
                  <a:pos x="6" y="4"/>
                </a:cxn>
              </a:cxnLst>
              <a:rect l="0" t="0" r="r" b="b"/>
              <a:pathLst>
                <a:path w="20" h="9">
                  <a:moveTo>
                    <a:pt x="6" y="4"/>
                  </a:moveTo>
                  <a:cubicBezTo>
                    <a:pt x="8" y="0"/>
                    <a:pt x="10" y="1"/>
                    <a:pt x="13" y="1"/>
                  </a:cubicBezTo>
                  <a:cubicBezTo>
                    <a:pt x="18" y="1"/>
                    <a:pt x="19" y="4"/>
                    <a:pt x="20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7"/>
                    <a:pt x="1" y="6"/>
                    <a:pt x="0" y="4"/>
                  </a:cubicBezTo>
                  <a:lnTo>
                    <a:pt x="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1" name="ís1íḑé"/>
            <p:cNvSpPr/>
            <p:nvPr/>
          </p:nvSpPr>
          <p:spPr bwMode="auto">
            <a:xfrm>
              <a:off x="5775036" y="2252838"/>
              <a:ext cx="33739" cy="49616"/>
            </a:xfrm>
            <a:custGeom>
              <a:avLst/>
              <a:gdLst/>
              <a:ahLst/>
              <a:cxnLst>
                <a:cxn ang="0">
                  <a:pos x="3" y="27"/>
                </a:cxn>
                <a:cxn ang="0">
                  <a:pos x="9" y="21"/>
                </a:cxn>
                <a:cxn ang="0">
                  <a:pos x="0" y="14"/>
                </a:cxn>
                <a:cxn ang="0">
                  <a:pos x="9" y="0"/>
                </a:cxn>
                <a:cxn ang="0">
                  <a:pos x="20" y="12"/>
                </a:cxn>
                <a:cxn ang="0">
                  <a:pos x="6" y="30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3" y="27"/>
                </a:cxn>
              </a:cxnLst>
              <a:rect l="0" t="0" r="r" b="b"/>
              <a:pathLst>
                <a:path w="20" h="30">
                  <a:moveTo>
                    <a:pt x="3" y="27"/>
                  </a:moveTo>
                  <a:cubicBezTo>
                    <a:pt x="6" y="26"/>
                    <a:pt x="9" y="23"/>
                    <a:pt x="9" y="21"/>
                  </a:cubicBezTo>
                  <a:cubicBezTo>
                    <a:pt x="5" y="20"/>
                    <a:pt x="0" y="16"/>
                    <a:pt x="0" y="14"/>
                  </a:cubicBezTo>
                  <a:cubicBezTo>
                    <a:pt x="0" y="12"/>
                    <a:pt x="5" y="0"/>
                    <a:pt x="9" y="0"/>
                  </a:cubicBezTo>
                  <a:cubicBezTo>
                    <a:pt x="17" y="0"/>
                    <a:pt x="18" y="4"/>
                    <a:pt x="20" y="12"/>
                  </a:cubicBezTo>
                  <a:cubicBezTo>
                    <a:pt x="12" y="14"/>
                    <a:pt x="16" y="30"/>
                    <a:pt x="6" y="30"/>
                  </a:cubicBezTo>
                  <a:cubicBezTo>
                    <a:pt x="3" y="30"/>
                    <a:pt x="1" y="27"/>
                    <a:pt x="0" y="27"/>
                  </a:cubicBezTo>
                  <a:cubicBezTo>
                    <a:pt x="1" y="26"/>
                    <a:pt x="2" y="25"/>
                    <a:pt x="2" y="25"/>
                  </a:cubicBezTo>
                  <a:lnTo>
                    <a:pt x="3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2" name="ïSľíḍê"/>
            <p:cNvSpPr/>
            <p:nvPr/>
          </p:nvSpPr>
          <p:spPr bwMode="auto">
            <a:xfrm>
              <a:off x="5352316" y="2211162"/>
              <a:ext cx="807735" cy="577525"/>
            </a:xfrm>
            <a:custGeom>
              <a:avLst/>
              <a:gdLst/>
              <a:ahLst/>
              <a:cxnLst>
                <a:cxn ang="0">
                  <a:pos x="473" y="233"/>
                </a:cxn>
                <a:cxn ang="0">
                  <a:pos x="470" y="273"/>
                </a:cxn>
                <a:cxn ang="0">
                  <a:pos x="427" y="274"/>
                </a:cxn>
                <a:cxn ang="0">
                  <a:pos x="401" y="283"/>
                </a:cxn>
                <a:cxn ang="0">
                  <a:pos x="403" y="303"/>
                </a:cxn>
                <a:cxn ang="0">
                  <a:pos x="413" y="322"/>
                </a:cxn>
                <a:cxn ang="0">
                  <a:pos x="401" y="319"/>
                </a:cxn>
                <a:cxn ang="0">
                  <a:pos x="397" y="336"/>
                </a:cxn>
                <a:cxn ang="0">
                  <a:pos x="382" y="315"/>
                </a:cxn>
                <a:cxn ang="0">
                  <a:pos x="358" y="278"/>
                </a:cxn>
                <a:cxn ang="0">
                  <a:pos x="329" y="238"/>
                </a:cxn>
                <a:cxn ang="0">
                  <a:pos x="289" y="213"/>
                </a:cxn>
                <a:cxn ang="0">
                  <a:pos x="270" y="212"/>
                </a:cxn>
                <a:cxn ang="0">
                  <a:pos x="289" y="244"/>
                </a:cxn>
                <a:cxn ang="0">
                  <a:pos x="315" y="264"/>
                </a:cxn>
                <a:cxn ang="0">
                  <a:pos x="330" y="283"/>
                </a:cxn>
                <a:cxn ang="0">
                  <a:pos x="323" y="305"/>
                </a:cxn>
                <a:cxn ang="0">
                  <a:pos x="316" y="303"/>
                </a:cxn>
                <a:cxn ang="0">
                  <a:pos x="291" y="273"/>
                </a:cxn>
                <a:cxn ang="0">
                  <a:pos x="229" y="223"/>
                </a:cxn>
                <a:cxn ang="0">
                  <a:pos x="168" y="237"/>
                </a:cxn>
                <a:cxn ang="0">
                  <a:pos x="135" y="272"/>
                </a:cxn>
                <a:cxn ang="0">
                  <a:pos x="101" y="326"/>
                </a:cxn>
                <a:cxn ang="0">
                  <a:pos x="72" y="338"/>
                </a:cxn>
                <a:cxn ang="0">
                  <a:pos x="10" y="334"/>
                </a:cxn>
                <a:cxn ang="0">
                  <a:pos x="0" y="306"/>
                </a:cxn>
                <a:cxn ang="0">
                  <a:pos x="4" y="246"/>
                </a:cxn>
                <a:cxn ang="0">
                  <a:pos x="48" y="235"/>
                </a:cxn>
                <a:cxn ang="0">
                  <a:pos x="89" y="240"/>
                </a:cxn>
                <a:cxn ang="0">
                  <a:pos x="105" y="206"/>
                </a:cxn>
                <a:cxn ang="0">
                  <a:pos x="103" y="193"/>
                </a:cxn>
                <a:cxn ang="0">
                  <a:pos x="60" y="163"/>
                </a:cxn>
                <a:cxn ang="0">
                  <a:pos x="88" y="157"/>
                </a:cxn>
                <a:cxn ang="0">
                  <a:pos x="96" y="143"/>
                </a:cxn>
                <a:cxn ang="0">
                  <a:pos x="114" y="145"/>
                </a:cxn>
                <a:cxn ang="0">
                  <a:pos x="147" y="118"/>
                </a:cxn>
                <a:cxn ang="0">
                  <a:pos x="176" y="89"/>
                </a:cxn>
                <a:cxn ang="0">
                  <a:pos x="208" y="73"/>
                </a:cxn>
                <a:cxn ang="0">
                  <a:pos x="225" y="54"/>
                </a:cxn>
                <a:cxn ang="0">
                  <a:pos x="245" y="5"/>
                </a:cxn>
                <a:cxn ang="0">
                  <a:pos x="251" y="25"/>
                </a:cxn>
                <a:cxn ang="0">
                  <a:pos x="240" y="54"/>
                </a:cxn>
                <a:cxn ang="0">
                  <a:pos x="254" y="66"/>
                </a:cxn>
                <a:cxn ang="0">
                  <a:pos x="289" y="68"/>
                </a:cxn>
                <a:cxn ang="0">
                  <a:pos x="333" y="50"/>
                </a:cxn>
                <a:cxn ang="0">
                  <a:pos x="378" y="55"/>
                </a:cxn>
                <a:cxn ang="0">
                  <a:pos x="408" y="95"/>
                </a:cxn>
                <a:cxn ang="0">
                  <a:pos x="399" y="153"/>
                </a:cxn>
                <a:cxn ang="0">
                  <a:pos x="470" y="180"/>
                </a:cxn>
                <a:cxn ang="0">
                  <a:pos x="474" y="204"/>
                </a:cxn>
                <a:cxn ang="0">
                  <a:pos x="476" y="216"/>
                </a:cxn>
              </a:cxnLst>
              <a:rect l="0" t="0" r="r" b="b"/>
              <a:pathLst>
                <a:path w="485" h="347">
                  <a:moveTo>
                    <a:pt x="476" y="216"/>
                  </a:moveTo>
                  <a:cubicBezTo>
                    <a:pt x="474" y="223"/>
                    <a:pt x="475" y="219"/>
                    <a:pt x="473" y="222"/>
                  </a:cubicBezTo>
                  <a:cubicBezTo>
                    <a:pt x="473" y="233"/>
                    <a:pt x="473" y="233"/>
                    <a:pt x="473" y="233"/>
                  </a:cubicBezTo>
                  <a:cubicBezTo>
                    <a:pt x="469" y="238"/>
                    <a:pt x="461" y="246"/>
                    <a:pt x="461" y="253"/>
                  </a:cubicBezTo>
                  <a:cubicBezTo>
                    <a:pt x="461" y="261"/>
                    <a:pt x="473" y="268"/>
                    <a:pt x="476" y="272"/>
                  </a:cubicBezTo>
                  <a:cubicBezTo>
                    <a:pt x="474" y="273"/>
                    <a:pt x="472" y="273"/>
                    <a:pt x="470" y="273"/>
                  </a:cubicBezTo>
                  <a:cubicBezTo>
                    <a:pt x="466" y="275"/>
                    <a:pt x="463" y="273"/>
                    <a:pt x="459" y="275"/>
                  </a:cubicBezTo>
                  <a:cubicBezTo>
                    <a:pt x="453" y="277"/>
                    <a:pt x="452" y="283"/>
                    <a:pt x="446" y="283"/>
                  </a:cubicBezTo>
                  <a:cubicBezTo>
                    <a:pt x="439" y="283"/>
                    <a:pt x="435" y="274"/>
                    <a:pt x="427" y="274"/>
                  </a:cubicBezTo>
                  <a:cubicBezTo>
                    <a:pt x="420" y="274"/>
                    <a:pt x="419" y="278"/>
                    <a:pt x="413" y="280"/>
                  </a:cubicBezTo>
                  <a:cubicBezTo>
                    <a:pt x="414" y="284"/>
                    <a:pt x="414" y="286"/>
                    <a:pt x="413" y="290"/>
                  </a:cubicBezTo>
                  <a:cubicBezTo>
                    <a:pt x="406" y="290"/>
                    <a:pt x="405" y="283"/>
                    <a:pt x="401" y="283"/>
                  </a:cubicBezTo>
                  <a:cubicBezTo>
                    <a:pt x="399" y="283"/>
                    <a:pt x="397" y="286"/>
                    <a:pt x="397" y="288"/>
                  </a:cubicBezTo>
                  <a:cubicBezTo>
                    <a:pt x="405" y="298"/>
                    <a:pt x="405" y="298"/>
                    <a:pt x="405" y="298"/>
                  </a:cubicBezTo>
                  <a:cubicBezTo>
                    <a:pt x="405" y="300"/>
                    <a:pt x="403" y="302"/>
                    <a:pt x="403" y="303"/>
                  </a:cubicBezTo>
                  <a:cubicBezTo>
                    <a:pt x="403" y="304"/>
                    <a:pt x="415" y="315"/>
                    <a:pt x="419" y="315"/>
                  </a:cubicBezTo>
                  <a:cubicBezTo>
                    <a:pt x="419" y="317"/>
                    <a:pt x="420" y="318"/>
                    <a:pt x="420" y="319"/>
                  </a:cubicBezTo>
                  <a:cubicBezTo>
                    <a:pt x="418" y="321"/>
                    <a:pt x="414" y="319"/>
                    <a:pt x="413" y="322"/>
                  </a:cubicBezTo>
                  <a:cubicBezTo>
                    <a:pt x="412" y="322"/>
                    <a:pt x="412" y="322"/>
                    <a:pt x="412" y="322"/>
                  </a:cubicBezTo>
                  <a:cubicBezTo>
                    <a:pt x="407" y="321"/>
                    <a:pt x="403" y="317"/>
                    <a:pt x="401" y="315"/>
                  </a:cubicBezTo>
                  <a:cubicBezTo>
                    <a:pt x="401" y="319"/>
                    <a:pt x="401" y="319"/>
                    <a:pt x="401" y="319"/>
                  </a:cubicBezTo>
                  <a:cubicBezTo>
                    <a:pt x="402" y="321"/>
                    <a:pt x="403" y="323"/>
                    <a:pt x="403" y="326"/>
                  </a:cubicBezTo>
                  <a:cubicBezTo>
                    <a:pt x="403" y="329"/>
                    <a:pt x="399" y="334"/>
                    <a:pt x="403" y="336"/>
                  </a:cubicBezTo>
                  <a:cubicBezTo>
                    <a:pt x="401" y="336"/>
                    <a:pt x="397" y="336"/>
                    <a:pt x="397" y="336"/>
                  </a:cubicBezTo>
                  <a:cubicBezTo>
                    <a:pt x="390" y="336"/>
                    <a:pt x="384" y="329"/>
                    <a:pt x="384" y="322"/>
                  </a:cubicBezTo>
                  <a:cubicBezTo>
                    <a:pt x="384" y="319"/>
                    <a:pt x="388" y="317"/>
                    <a:pt x="390" y="315"/>
                  </a:cubicBezTo>
                  <a:cubicBezTo>
                    <a:pt x="387" y="315"/>
                    <a:pt x="385" y="315"/>
                    <a:pt x="382" y="315"/>
                  </a:cubicBezTo>
                  <a:cubicBezTo>
                    <a:pt x="380" y="315"/>
                    <a:pt x="379" y="311"/>
                    <a:pt x="379" y="310"/>
                  </a:cubicBezTo>
                  <a:cubicBezTo>
                    <a:pt x="378" y="304"/>
                    <a:pt x="374" y="300"/>
                    <a:pt x="370" y="296"/>
                  </a:cubicBezTo>
                  <a:cubicBezTo>
                    <a:pt x="365" y="291"/>
                    <a:pt x="358" y="287"/>
                    <a:pt x="358" y="278"/>
                  </a:cubicBezTo>
                  <a:cubicBezTo>
                    <a:pt x="358" y="272"/>
                    <a:pt x="358" y="270"/>
                    <a:pt x="358" y="266"/>
                  </a:cubicBezTo>
                  <a:cubicBezTo>
                    <a:pt x="358" y="260"/>
                    <a:pt x="348" y="251"/>
                    <a:pt x="342" y="248"/>
                  </a:cubicBezTo>
                  <a:cubicBezTo>
                    <a:pt x="336" y="245"/>
                    <a:pt x="329" y="244"/>
                    <a:pt x="329" y="238"/>
                  </a:cubicBezTo>
                  <a:cubicBezTo>
                    <a:pt x="326" y="238"/>
                    <a:pt x="325" y="238"/>
                    <a:pt x="323" y="238"/>
                  </a:cubicBezTo>
                  <a:cubicBezTo>
                    <a:pt x="313" y="238"/>
                    <a:pt x="302" y="223"/>
                    <a:pt x="302" y="213"/>
                  </a:cubicBezTo>
                  <a:cubicBezTo>
                    <a:pt x="297" y="213"/>
                    <a:pt x="293" y="213"/>
                    <a:pt x="289" y="213"/>
                  </a:cubicBezTo>
                  <a:cubicBezTo>
                    <a:pt x="283" y="213"/>
                    <a:pt x="285" y="204"/>
                    <a:pt x="283" y="201"/>
                  </a:cubicBezTo>
                  <a:cubicBezTo>
                    <a:pt x="278" y="204"/>
                    <a:pt x="268" y="204"/>
                    <a:pt x="268" y="209"/>
                  </a:cubicBezTo>
                  <a:cubicBezTo>
                    <a:pt x="268" y="210"/>
                    <a:pt x="270" y="212"/>
                    <a:pt x="270" y="212"/>
                  </a:cubicBezTo>
                  <a:cubicBezTo>
                    <a:pt x="270" y="214"/>
                    <a:pt x="269" y="217"/>
                    <a:pt x="269" y="220"/>
                  </a:cubicBezTo>
                  <a:cubicBezTo>
                    <a:pt x="269" y="226"/>
                    <a:pt x="273" y="229"/>
                    <a:pt x="278" y="231"/>
                  </a:cubicBezTo>
                  <a:cubicBezTo>
                    <a:pt x="285" y="233"/>
                    <a:pt x="288" y="240"/>
                    <a:pt x="289" y="244"/>
                  </a:cubicBezTo>
                  <a:cubicBezTo>
                    <a:pt x="291" y="250"/>
                    <a:pt x="294" y="257"/>
                    <a:pt x="298" y="259"/>
                  </a:cubicBezTo>
                  <a:cubicBezTo>
                    <a:pt x="304" y="262"/>
                    <a:pt x="309" y="260"/>
                    <a:pt x="315" y="260"/>
                  </a:cubicBezTo>
                  <a:cubicBezTo>
                    <a:pt x="315" y="261"/>
                    <a:pt x="315" y="263"/>
                    <a:pt x="315" y="264"/>
                  </a:cubicBezTo>
                  <a:cubicBezTo>
                    <a:pt x="313" y="269"/>
                    <a:pt x="323" y="271"/>
                    <a:pt x="326" y="272"/>
                  </a:cubicBezTo>
                  <a:cubicBezTo>
                    <a:pt x="335" y="277"/>
                    <a:pt x="345" y="280"/>
                    <a:pt x="344" y="290"/>
                  </a:cubicBezTo>
                  <a:cubicBezTo>
                    <a:pt x="340" y="289"/>
                    <a:pt x="337" y="283"/>
                    <a:pt x="330" y="283"/>
                  </a:cubicBezTo>
                  <a:cubicBezTo>
                    <a:pt x="325" y="283"/>
                    <a:pt x="320" y="286"/>
                    <a:pt x="320" y="290"/>
                  </a:cubicBezTo>
                  <a:cubicBezTo>
                    <a:pt x="320" y="296"/>
                    <a:pt x="328" y="297"/>
                    <a:pt x="328" y="303"/>
                  </a:cubicBezTo>
                  <a:cubicBezTo>
                    <a:pt x="328" y="305"/>
                    <a:pt x="323" y="305"/>
                    <a:pt x="323" y="305"/>
                  </a:cubicBezTo>
                  <a:cubicBezTo>
                    <a:pt x="319" y="309"/>
                    <a:pt x="319" y="318"/>
                    <a:pt x="313" y="318"/>
                  </a:cubicBezTo>
                  <a:cubicBezTo>
                    <a:pt x="310" y="318"/>
                    <a:pt x="308" y="317"/>
                    <a:pt x="308" y="315"/>
                  </a:cubicBezTo>
                  <a:cubicBezTo>
                    <a:pt x="314" y="315"/>
                    <a:pt x="316" y="309"/>
                    <a:pt x="316" y="303"/>
                  </a:cubicBezTo>
                  <a:cubicBezTo>
                    <a:pt x="316" y="297"/>
                    <a:pt x="312" y="295"/>
                    <a:pt x="311" y="291"/>
                  </a:cubicBezTo>
                  <a:cubicBezTo>
                    <a:pt x="310" y="291"/>
                    <a:pt x="300" y="281"/>
                    <a:pt x="299" y="278"/>
                  </a:cubicBezTo>
                  <a:cubicBezTo>
                    <a:pt x="297" y="278"/>
                    <a:pt x="291" y="276"/>
                    <a:pt x="291" y="273"/>
                  </a:cubicBezTo>
                  <a:cubicBezTo>
                    <a:pt x="277" y="270"/>
                    <a:pt x="274" y="266"/>
                    <a:pt x="266" y="259"/>
                  </a:cubicBezTo>
                  <a:cubicBezTo>
                    <a:pt x="263" y="256"/>
                    <a:pt x="257" y="254"/>
                    <a:pt x="256" y="251"/>
                  </a:cubicBezTo>
                  <a:cubicBezTo>
                    <a:pt x="248" y="241"/>
                    <a:pt x="245" y="223"/>
                    <a:pt x="229" y="223"/>
                  </a:cubicBezTo>
                  <a:cubicBezTo>
                    <a:pt x="221" y="223"/>
                    <a:pt x="220" y="228"/>
                    <a:pt x="216" y="230"/>
                  </a:cubicBezTo>
                  <a:cubicBezTo>
                    <a:pt x="208" y="234"/>
                    <a:pt x="202" y="242"/>
                    <a:pt x="192" y="242"/>
                  </a:cubicBezTo>
                  <a:cubicBezTo>
                    <a:pt x="183" y="242"/>
                    <a:pt x="177" y="237"/>
                    <a:pt x="168" y="237"/>
                  </a:cubicBezTo>
                  <a:cubicBezTo>
                    <a:pt x="161" y="237"/>
                    <a:pt x="154" y="242"/>
                    <a:pt x="154" y="248"/>
                  </a:cubicBezTo>
                  <a:cubicBezTo>
                    <a:pt x="157" y="258"/>
                    <a:pt x="157" y="258"/>
                    <a:pt x="157" y="258"/>
                  </a:cubicBezTo>
                  <a:cubicBezTo>
                    <a:pt x="154" y="267"/>
                    <a:pt x="144" y="270"/>
                    <a:pt x="135" y="272"/>
                  </a:cubicBezTo>
                  <a:cubicBezTo>
                    <a:pt x="127" y="274"/>
                    <a:pt x="114" y="292"/>
                    <a:pt x="114" y="302"/>
                  </a:cubicBezTo>
                  <a:cubicBezTo>
                    <a:pt x="114" y="305"/>
                    <a:pt x="117" y="306"/>
                    <a:pt x="119" y="307"/>
                  </a:cubicBezTo>
                  <a:cubicBezTo>
                    <a:pt x="113" y="316"/>
                    <a:pt x="110" y="321"/>
                    <a:pt x="101" y="326"/>
                  </a:cubicBezTo>
                  <a:cubicBezTo>
                    <a:pt x="96" y="328"/>
                    <a:pt x="95" y="340"/>
                    <a:pt x="86" y="337"/>
                  </a:cubicBezTo>
                  <a:cubicBezTo>
                    <a:pt x="86" y="337"/>
                    <a:pt x="86" y="337"/>
                    <a:pt x="86" y="337"/>
                  </a:cubicBezTo>
                  <a:cubicBezTo>
                    <a:pt x="82" y="336"/>
                    <a:pt x="75" y="338"/>
                    <a:pt x="72" y="338"/>
                  </a:cubicBezTo>
                  <a:cubicBezTo>
                    <a:pt x="62" y="338"/>
                    <a:pt x="56" y="347"/>
                    <a:pt x="46" y="347"/>
                  </a:cubicBezTo>
                  <a:cubicBezTo>
                    <a:pt x="40" y="347"/>
                    <a:pt x="39" y="331"/>
                    <a:pt x="29" y="331"/>
                  </a:cubicBezTo>
                  <a:cubicBezTo>
                    <a:pt x="22" y="331"/>
                    <a:pt x="17" y="334"/>
                    <a:pt x="10" y="334"/>
                  </a:cubicBezTo>
                  <a:cubicBezTo>
                    <a:pt x="8" y="334"/>
                    <a:pt x="7" y="332"/>
                    <a:pt x="7" y="330"/>
                  </a:cubicBezTo>
                  <a:cubicBezTo>
                    <a:pt x="7" y="321"/>
                    <a:pt x="7" y="318"/>
                    <a:pt x="7" y="313"/>
                  </a:cubicBezTo>
                  <a:cubicBezTo>
                    <a:pt x="3" y="313"/>
                    <a:pt x="0" y="310"/>
                    <a:pt x="0" y="306"/>
                  </a:cubicBezTo>
                  <a:cubicBezTo>
                    <a:pt x="0" y="301"/>
                    <a:pt x="4" y="299"/>
                    <a:pt x="4" y="296"/>
                  </a:cubicBezTo>
                  <a:cubicBezTo>
                    <a:pt x="4" y="285"/>
                    <a:pt x="8" y="274"/>
                    <a:pt x="8" y="262"/>
                  </a:cubicBezTo>
                  <a:cubicBezTo>
                    <a:pt x="8" y="256"/>
                    <a:pt x="4" y="250"/>
                    <a:pt x="4" y="246"/>
                  </a:cubicBezTo>
                  <a:cubicBezTo>
                    <a:pt x="4" y="243"/>
                    <a:pt x="19" y="234"/>
                    <a:pt x="21" y="234"/>
                  </a:cubicBezTo>
                  <a:cubicBezTo>
                    <a:pt x="23" y="234"/>
                    <a:pt x="25" y="236"/>
                    <a:pt x="28" y="235"/>
                  </a:cubicBezTo>
                  <a:cubicBezTo>
                    <a:pt x="48" y="235"/>
                    <a:pt x="48" y="235"/>
                    <a:pt x="48" y="235"/>
                  </a:cubicBezTo>
                  <a:cubicBezTo>
                    <a:pt x="49" y="237"/>
                    <a:pt x="53" y="238"/>
                    <a:pt x="55" y="238"/>
                  </a:cubicBezTo>
                  <a:cubicBezTo>
                    <a:pt x="76" y="238"/>
                    <a:pt x="76" y="238"/>
                    <a:pt x="76" y="238"/>
                  </a:cubicBezTo>
                  <a:cubicBezTo>
                    <a:pt x="82" y="237"/>
                    <a:pt x="84" y="240"/>
                    <a:pt x="89" y="240"/>
                  </a:cubicBezTo>
                  <a:cubicBezTo>
                    <a:pt x="92" y="240"/>
                    <a:pt x="98" y="238"/>
                    <a:pt x="100" y="238"/>
                  </a:cubicBezTo>
                  <a:cubicBezTo>
                    <a:pt x="100" y="229"/>
                    <a:pt x="105" y="226"/>
                    <a:pt x="105" y="218"/>
                  </a:cubicBezTo>
                  <a:cubicBezTo>
                    <a:pt x="105" y="216"/>
                    <a:pt x="105" y="208"/>
                    <a:pt x="105" y="206"/>
                  </a:cubicBezTo>
                  <a:cubicBezTo>
                    <a:pt x="104" y="206"/>
                    <a:pt x="104" y="206"/>
                    <a:pt x="104" y="206"/>
                  </a:cubicBezTo>
                  <a:cubicBezTo>
                    <a:pt x="105" y="205"/>
                    <a:pt x="106" y="201"/>
                    <a:pt x="106" y="200"/>
                  </a:cubicBezTo>
                  <a:cubicBezTo>
                    <a:pt x="106" y="196"/>
                    <a:pt x="103" y="197"/>
                    <a:pt x="103" y="193"/>
                  </a:cubicBezTo>
                  <a:cubicBezTo>
                    <a:pt x="94" y="193"/>
                    <a:pt x="92" y="185"/>
                    <a:pt x="92" y="178"/>
                  </a:cubicBezTo>
                  <a:cubicBezTo>
                    <a:pt x="89" y="178"/>
                    <a:pt x="89" y="175"/>
                    <a:pt x="87" y="175"/>
                  </a:cubicBezTo>
                  <a:cubicBezTo>
                    <a:pt x="79" y="173"/>
                    <a:pt x="60" y="169"/>
                    <a:pt x="60" y="163"/>
                  </a:cubicBezTo>
                  <a:cubicBezTo>
                    <a:pt x="60" y="163"/>
                    <a:pt x="60" y="161"/>
                    <a:pt x="60" y="161"/>
                  </a:cubicBezTo>
                  <a:cubicBezTo>
                    <a:pt x="60" y="157"/>
                    <a:pt x="72" y="154"/>
                    <a:pt x="76" y="153"/>
                  </a:cubicBezTo>
                  <a:cubicBezTo>
                    <a:pt x="78" y="156"/>
                    <a:pt x="85" y="157"/>
                    <a:pt x="88" y="157"/>
                  </a:cubicBezTo>
                  <a:cubicBezTo>
                    <a:pt x="92" y="157"/>
                    <a:pt x="97" y="156"/>
                    <a:pt x="98" y="155"/>
                  </a:cubicBezTo>
                  <a:cubicBezTo>
                    <a:pt x="98" y="152"/>
                    <a:pt x="98" y="152"/>
                    <a:pt x="98" y="152"/>
                  </a:cubicBezTo>
                  <a:cubicBezTo>
                    <a:pt x="95" y="151"/>
                    <a:pt x="97" y="145"/>
                    <a:pt x="96" y="143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104" y="143"/>
                    <a:pt x="109" y="145"/>
                    <a:pt x="114" y="145"/>
                  </a:cubicBezTo>
                  <a:cubicBezTo>
                    <a:pt x="117" y="145"/>
                    <a:pt x="120" y="142"/>
                    <a:pt x="121" y="139"/>
                  </a:cubicBezTo>
                  <a:cubicBezTo>
                    <a:pt x="135" y="139"/>
                    <a:pt x="138" y="129"/>
                    <a:pt x="141" y="119"/>
                  </a:cubicBezTo>
                  <a:cubicBezTo>
                    <a:pt x="143" y="119"/>
                    <a:pt x="145" y="118"/>
                    <a:pt x="147" y="118"/>
                  </a:cubicBezTo>
                  <a:cubicBezTo>
                    <a:pt x="150" y="117"/>
                    <a:pt x="167" y="110"/>
                    <a:pt x="169" y="108"/>
                  </a:cubicBezTo>
                  <a:cubicBezTo>
                    <a:pt x="173" y="104"/>
                    <a:pt x="171" y="99"/>
                    <a:pt x="171" y="94"/>
                  </a:cubicBezTo>
                  <a:cubicBezTo>
                    <a:pt x="171" y="92"/>
                    <a:pt x="175" y="89"/>
                    <a:pt x="176" y="89"/>
                  </a:cubicBezTo>
                  <a:cubicBezTo>
                    <a:pt x="182" y="83"/>
                    <a:pt x="188" y="76"/>
                    <a:pt x="198" y="76"/>
                  </a:cubicBezTo>
                  <a:cubicBezTo>
                    <a:pt x="204" y="76"/>
                    <a:pt x="201" y="77"/>
                    <a:pt x="204" y="76"/>
                  </a:cubicBezTo>
                  <a:cubicBezTo>
                    <a:pt x="206" y="77"/>
                    <a:pt x="207" y="74"/>
                    <a:pt x="208" y="73"/>
                  </a:cubicBezTo>
                  <a:cubicBezTo>
                    <a:pt x="211" y="70"/>
                    <a:pt x="215" y="72"/>
                    <a:pt x="219" y="72"/>
                  </a:cubicBezTo>
                  <a:cubicBezTo>
                    <a:pt x="221" y="72"/>
                    <a:pt x="229" y="68"/>
                    <a:pt x="229" y="65"/>
                  </a:cubicBezTo>
                  <a:cubicBezTo>
                    <a:pt x="229" y="63"/>
                    <a:pt x="225" y="54"/>
                    <a:pt x="225" y="54"/>
                  </a:cubicBezTo>
                  <a:cubicBezTo>
                    <a:pt x="224" y="42"/>
                    <a:pt x="217" y="38"/>
                    <a:pt x="217" y="28"/>
                  </a:cubicBezTo>
                  <a:cubicBezTo>
                    <a:pt x="217" y="9"/>
                    <a:pt x="234" y="8"/>
                    <a:pt x="245" y="0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43" y="10"/>
                    <a:pt x="242" y="12"/>
                    <a:pt x="242" y="17"/>
                  </a:cubicBezTo>
                  <a:cubicBezTo>
                    <a:pt x="242" y="21"/>
                    <a:pt x="247" y="22"/>
                    <a:pt x="251" y="22"/>
                  </a:cubicBezTo>
                  <a:cubicBezTo>
                    <a:pt x="251" y="23"/>
                    <a:pt x="251" y="24"/>
                    <a:pt x="251" y="25"/>
                  </a:cubicBezTo>
                  <a:cubicBezTo>
                    <a:pt x="251" y="27"/>
                    <a:pt x="247" y="28"/>
                    <a:pt x="245" y="29"/>
                  </a:cubicBezTo>
                  <a:cubicBezTo>
                    <a:pt x="241" y="34"/>
                    <a:pt x="236" y="38"/>
                    <a:pt x="236" y="46"/>
                  </a:cubicBezTo>
                  <a:cubicBezTo>
                    <a:pt x="236" y="50"/>
                    <a:pt x="238" y="53"/>
                    <a:pt x="240" y="54"/>
                  </a:cubicBezTo>
                  <a:cubicBezTo>
                    <a:pt x="240" y="56"/>
                    <a:pt x="241" y="57"/>
                    <a:pt x="240" y="59"/>
                  </a:cubicBezTo>
                  <a:cubicBezTo>
                    <a:pt x="245" y="59"/>
                    <a:pt x="247" y="60"/>
                    <a:pt x="251" y="60"/>
                  </a:cubicBezTo>
                  <a:cubicBezTo>
                    <a:pt x="252" y="63"/>
                    <a:pt x="253" y="66"/>
                    <a:pt x="254" y="66"/>
                  </a:cubicBezTo>
                  <a:cubicBezTo>
                    <a:pt x="266" y="66"/>
                    <a:pt x="274" y="56"/>
                    <a:pt x="285" y="57"/>
                  </a:cubicBezTo>
                  <a:cubicBezTo>
                    <a:pt x="284" y="59"/>
                    <a:pt x="282" y="60"/>
                    <a:pt x="282" y="62"/>
                  </a:cubicBezTo>
                  <a:cubicBezTo>
                    <a:pt x="282" y="63"/>
                    <a:pt x="289" y="68"/>
                    <a:pt x="289" y="68"/>
                  </a:cubicBezTo>
                  <a:cubicBezTo>
                    <a:pt x="294" y="68"/>
                    <a:pt x="295" y="65"/>
                    <a:pt x="297" y="64"/>
                  </a:cubicBezTo>
                  <a:cubicBezTo>
                    <a:pt x="304" y="60"/>
                    <a:pt x="310" y="62"/>
                    <a:pt x="317" y="59"/>
                  </a:cubicBezTo>
                  <a:cubicBezTo>
                    <a:pt x="321" y="57"/>
                    <a:pt x="328" y="50"/>
                    <a:pt x="333" y="50"/>
                  </a:cubicBezTo>
                  <a:cubicBezTo>
                    <a:pt x="339" y="50"/>
                    <a:pt x="345" y="51"/>
                    <a:pt x="348" y="52"/>
                  </a:cubicBezTo>
                  <a:cubicBezTo>
                    <a:pt x="347" y="54"/>
                    <a:pt x="346" y="56"/>
                    <a:pt x="346" y="57"/>
                  </a:cubicBezTo>
                  <a:cubicBezTo>
                    <a:pt x="358" y="57"/>
                    <a:pt x="370" y="55"/>
                    <a:pt x="378" y="55"/>
                  </a:cubicBezTo>
                  <a:cubicBezTo>
                    <a:pt x="386" y="55"/>
                    <a:pt x="392" y="54"/>
                    <a:pt x="401" y="54"/>
                  </a:cubicBezTo>
                  <a:cubicBezTo>
                    <a:pt x="410" y="54"/>
                    <a:pt x="414" y="70"/>
                    <a:pt x="414" y="80"/>
                  </a:cubicBezTo>
                  <a:cubicBezTo>
                    <a:pt x="414" y="86"/>
                    <a:pt x="408" y="89"/>
                    <a:pt x="408" y="95"/>
                  </a:cubicBezTo>
                  <a:cubicBezTo>
                    <a:pt x="408" y="104"/>
                    <a:pt x="416" y="110"/>
                    <a:pt x="416" y="118"/>
                  </a:cubicBezTo>
                  <a:cubicBezTo>
                    <a:pt x="416" y="123"/>
                    <a:pt x="408" y="125"/>
                    <a:pt x="406" y="128"/>
                  </a:cubicBezTo>
                  <a:cubicBezTo>
                    <a:pt x="401" y="136"/>
                    <a:pt x="399" y="143"/>
                    <a:pt x="399" y="153"/>
                  </a:cubicBezTo>
                  <a:cubicBezTo>
                    <a:pt x="399" y="166"/>
                    <a:pt x="408" y="163"/>
                    <a:pt x="418" y="163"/>
                  </a:cubicBezTo>
                  <a:cubicBezTo>
                    <a:pt x="432" y="163"/>
                    <a:pt x="439" y="157"/>
                    <a:pt x="450" y="157"/>
                  </a:cubicBezTo>
                  <a:cubicBezTo>
                    <a:pt x="461" y="157"/>
                    <a:pt x="459" y="180"/>
                    <a:pt x="470" y="180"/>
                  </a:cubicBezTo>
                  <a:cubicBezTo>
                    <a:pt x="470" y="198"/>
                    <a:pt x="470" y="198"/>
                    <a:pt x="470" y="198"/>
                  </a:cubicBezTo>
                  <a:cubicBezTo>
                    <a:pt x="470" y="200"/>
                    <a:pt x="471" y="201"/>
                    <a:pt x="472" y="201"/>
                  </a:cubicBezTo>
                  <a:cubicBezTo>
                    <a:pt x="474" y="204"/>
                    <a:pt x="474" y="204"/>
                    <a:pt x="474" y="204"/>
                  </a:cubicBezTo>
                  <a:cubicBezTo>
                    <a:pt x="476" y="204"/>
                    <a:pt x="482" y="202"/>
                    <a:pt x="485" y="201"/>
                  </a:cubicBezTo>
                  <a:cubicBezTo>
                    <a:pt x="485" y="204"/>
                    <a:pt x="485" y="206"/>
                    <a:pt x="485" y="208"/>
                  </a:cubicBezTo>
                  <a:cubicBezTo>
                    <a:pt x="481" y="209"/>
                    <a:pt x="476" y="211"/>
                    <a:pt x="476" y="2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3" name="isḷïḑè"/>
            <p:cNvSpPr/>
            <p:nvPr/>
          </p:nvSpPr>
          <p:spPr bwMode="auto">
            <a:xfrm>
              <a:off x="5651990" y="1752714"/>
              <a:ext cx="545767" cy="529894"/>
            </a:xfrm>
            <a:custGeom>
              <a:avLst/>
              <a:gdLst/>
              <a:ahLst/>
              <a:cxnLst>
                <a:cxn ang="0">
                  <a:pos x="66" y="236"/>
                </a:cxn>
                <a:cxn ang="0">
                  <a:pos x="4" y="254"/>
                </a:cxn>
                <a:cxn ang="0">
                  <a:pos x="12" y="241"/>
                </a:cxn>
                <a:cxn ang="0">
                  <a:pos x="8" y="231"/>
                </a:cxn>
                <a:cxn ang="0">
                  <a:pos x="10" y="190"/>
                </a:cxn>
                <a:cxn ang="0">
                  <a:pos x="55" y="163"/>
                </a:cxn>
                <a:cxn ang="0">
                  <a:pos x="85" y="129"/>
                </a:cxn>
                <a:cxn ang="0">
                  <a:pos x="97" y="102"/>
                </a:cxn>
                <a:cxn ang="0">
                  <a:pos x="142" y="55"/>
                </a:cxn>
                <a:cxn ang="0">
                  <a:pos x="124" y="57"/>
                </a:cxn>
                <a:cxn ang="0">
                  <a:pos x="124" y="49"/>
                </a:cxn>
                <a:cxn ang="0">
                  <a:pos x="132" y="44"/>
                </a:cxn>
                <a:cxn ang="0">
                  <a:pos x="148" y="57"/>
                </a:cxn>
                <a:cxn ang="0">
                  <a:pos x="149" y="45"/>
                </a:cxn>
                <a:cxn ang="0">
                  <a:pos x="168" y="37"/>
                </a:cxn>
                <a:cxn ang="0">
                  <a:pos x="183" y="28"/>
                </a:cxn>
                <a:cxn ang="0">
                  <a:pos x="199" y="21"/>
                </a:cxn>
                <a:cxn ang="0">
                  <a:pos x="221" y="17"/>
                </a:cxn>
                <a:cxn ang="0">
                  <a:pos x="223" y="5"/>
                </a:cxn>
                <a:cxn ang="0">
                  <a:pos x="256" y="6"/>
                </a:cxn>
                <a:cxn ang="0">
                  <a:pos x="266" y="7"/>
                </a:cxn>
                <a:cxn ang="0">
                  <a:pos x="285" y="2"/>
                </a:cxn>
                <a:cxn ang="0">
                  <a:pos x="296" y="6"/>
                </a:cxn>
                <a:cxn ang="0">
                  <a:pos x="293" y="24"/>
                </a:cxn>
                <a:cxn ang="0">
                  <a:pos x="315" y="32"/>
                </a:cxn>
                <a:cxn ang="0">
                  <a:pos x="309" y="72"/>
                </a:cxn>
                <a:cxn ang="0">
                  <a:pos x="310" y="113"/>
                </a:cxn>
                <a:cxn ang="0">
                  <a:pos x="318" y="148"/>
                </a:cxn>
                <a:cxn ang="0">
                  <a:pos x="327" y="172"/>
                </a:cxn>
                <a:cxn ang="0">
                  <a:pos x="255" y="224"/>
                </a:cxn>
                <a:cxn ang="0">
                  <a:pos x="218" y="225"/>
                </a:cxn>
                <a:cxn ang="0">
                  <a:pos x="206" y="200"/>
                </a:cxn>
                <a:cxn ang="0">
                  <a:pos x="197" y="174"/>
                </a:cxn>
                <a:cxn ang="0">
                  <a:pos x="254" y="130"/>
                </a:cxn>
                <a:cxn ang="0">
                  <a:pos x="202" y="135"/>
                </a:cxn>
                <a:cxn ang="0">
                  <a:pos x="172" y="169"/>
                </a:cxn>
                <a:cxn ang="0">
                  <a:pos x="146" y="201"/>
                </a:cxn>
                <a:cxn ang="0">
                  <a:pos x="150" y="218"/>
                </a:cxn>
                <a:cxn ang="0">
                  <a:pos x="152" y="253"/>
                </a:cxn>
                <a:cxn ang="0">
                  <a:pos x="146" y="283"/>
                </a:cxn>
                <a:cxn ang="0">
                  <a:pos x="121" y="304"/>
                </a:cxn>
                <a:cxn ang="0">
                  <a:pos x="90" y="297"/>
                </a:cxn>
                <a:cxn ang="0">
                  <a:pos x="82" y="269"/>
                </a:cxn>
                <a:cxn ang="0">
                  <a:pos x="76" y="245"/>
                </a:cxn>
              </a:cxnLst>
              <a:rect l="0" t="0" r="r" b="b"/>
              <a:pathLst>
                <a:path w="327" h="318">
                  <a:moveTo>
                    <a:pt x="76" y="247"/>
                  </a:moveTo>
                  <a:cubicBezTo>
                    <a:pt x="70" y="245"/>
                    <a:pt x="69" y="241"/>
                    <a:pt x="66" y="236"/>
                  </a:cubicBezTo>
                  <a:cubicBezTo>
                    <a:pt x="57" y="249"/>
                    <a:pt x="43" y="266"/>
                    <a:pt x="24" y="266"/>
                  </a:cubicBezTo>
                  <a:cubicBezTo>
                    <a:pt x="22" y="266"/>
                    <a:pt x="4" y="256"/>
                    <a:pt x="4" y="254"/>
                  </a:cubicBezTo>
                  <a:cubicBezTo>
                    <a:pt x="4" y="250"/>
                    <a:pt x="10" y="248"/>
                    <a:pt x="12" y="247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6" y="241"/>
                    <a:pt x="6" y="241"/>
                    <a:pt x="0" y="243"/>
                  </a:cubicBezTo>
                  <a:cubicBezTo>
                    <a:pt x="0" y="240"/>
                    <a:pt x="5" y="234"/>
                    <a:pt x="8" y="231"/>
                  </a:cubicBezTo>
                  <a:cubicBezTo>
                    <a:pt x="1" y="223"/>
                    <a:pt x="0" y="212"/>
                    <a:pt x="0" y="200"/>
                  </a:cubicBezTo>
                  <a:cubicBezTo>
                    <a:pt x="0" y="193"/>
                    <a:pt x="7" y="194"/>
                    <a:pt x="10" y="190"/>
                  </a:cubicBezTo>
                  <a:cubicBezTo>
                    <a:pt x="15" y="182"/>
                    <a:pt x="20" y="177"/>
                    <a:pt x="30" y="174"/>
                  </a:cubicBezTo>
                  <a:cubicBezTo>
                    <a:pt x="38" y="172"/>
                    <a:pt x="39" y="162"/>
                    <a:pt x="55" y="163"/>
                  </a:cubicBezTo>
                  <a:cubicBezTo>
                    <a:pt x="50" y="162"/>
                    <a:pt x="49" y="161"/>
                    <a:pt x="45" y="160"/>
                  </a:cubicBezTo>
                  <a:cubicBezTo>
                    <a:pt x="64" y="155"/>
                    <a:pt x="71" y="140"/>
                    <a:pt x="85" y="129"/>
                  </a:cubicBezTo>
                  <a:cubicBezTo>
                    <a:pt x="90" y="126"/>
                    <a:pt x="89" y="112"/>
                    <a:pt x="93" y="112"/>
                  </a:cubicBezTo>
                  <a:cubicBezTo>
                    <a:pt x="93" y="112"/>
                    <a:pt x="97" y="102"/>
                    <a:pt x="97" y="102"/>
                  </a:cubicBezTo>
                  <a:cubicBezTo>
                    <a:pt x="102" y="93"/>
                    <a:pt x="109" y="87"/>
                    <a:pt x="118" y="83"/>
                  </a:cubicBezTo>
                  <a:cubicBezTo>
                    <a:pt x="127" y="80"/>
                    <a:pt x="139" y="65"/>
                    <a:pt x="142" y="55"/>
                  </a:cubicBezTo>
                  <a:cubicBezTo>
                    <a:pt x="131" y="58"/>
                    <a:pt x="126" y="63"/>
                    <a:pt x="116" y="63"/>
                  </a:cubicBezTo>
                  <a:cubicBezTo>
                    <a:pt x="118" y="60"/>
                    <a:pt x="123" y="58"/>
                    <a:pt x="124" y="57"/>
                  </a:cubicBezTo>
                  <a:cubicBezTo>
                    <a:pt x="122" y="57"/>
                    <a:pt x="118" y="56"/>
                    <a:pt x="118" y="56"/>
                  </a:cubicBezTo>
                  <a:cubicBezTo>
                    <a:pt x="119" y="51"/>
                    <a:pt x="121" y="49"/>
                    <a:pt x="124" y="49"/>
                  </a:cubicBezTo>
                  <a:cubicBezTo>
                    <a:pt x="126" y="49"/>
                    <a:pt x="127" y="50"/>
                    <a:pt x="128" y="50"/>
                  </a:cubicBezTo>
                  <a:cubicBezTo>
                    <a:pt x="129" y="47"/>
                    <a:pt x="131" y="46"/>
                    <a:pt x="132" y="44"/>
                  </a:cubicBezTo>
                  <a:cubicBezTo>
                    <a:pt x="134" y="47"/>
                    <a:pt x="135" y="49"/>
                    <a:pt x="133" y="52"/>
                  </a:cubicBezTo>
                  <a:cubicBezTo>
                    <a:pt x="140" y="52"/>
                    <a:pt x="142" y="57"/>
                    <a:pt x="148" y="57"/>
                  </a:cubicBezTo>
                  <a:cubicBezTo>
                    <a:pt x="150" y="57"/>
                    <a:pt x="155" y="46"/>
                    <a:pt x="156" y="46"/>
                  </a:cubicBezTo>
                  <a:cubicBezTo>
                    <a:pt x="153" y="45"/>
                    <a:pt x="153" y="44"/>
                    <a:pt x="149" y="45"/>
                  </a:cubicBezTo>
                  <a:cubicBezTo>
                    <a:pt x="151" y="41"/>
                    <a:pt x="154" y="38"/>
                    <a:pt x="159" y="38"/>
                  </a:cubicBezTo>
                  <a:cubicBezTo>
                    <a:pt x="162" y="38"/>
                    <a:pt x="165" y="39"/>
                    <a:pt x="168" y="37"/>
                  </a:cubicBezTo>
                  <a:cubicBezTo>
                    <a:pt x="165" y="35"/>
                    <a:pt x="166" y="35"/>
                    <a:pt x="164" y="33"/>
                  </a:cubicBezTo>
                  <a:cubicBezTo>
                    <a:pt x="169" y="29"/>
                    <a:pt x="176" y="29"/>
                    <a:pt x="183" y="28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9" y="32"/>
                    <a:pt x="190" y="22"/>
                    <a:pt x="199" y="21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205" y="18"/>
                    <a:pt x="213" y="21"/>
                    <a:pt x="221" y="17"/>
                  </a:cubicBezTo>
                  <a:cubicBezTo>
                    <a:pt x="217" y="15"/>
                    <a:pt x="214" y="14"/>
                    <a:pt x="214" y="11"/>
                  </a:cubicBezTo>
                  <a:cubicBezTo>
                    <a:pt x="214" y="9"/>
                    <a:pt x="222" y="7"/>
                    <a:pt x="223" y="5"/>
                  </a:cubicBezTo>
                  <a:cubicBezTo>
                    <a:pt x="226" y="8"/>
                    <a:pt x="228" y="11"/>
                    <a:pt x="232" y="11"/>
                  </a:cubicBezTo>
                  <a:cubicBezTo>
                    <a:pt x="239" y="11"/>
                    <a:pt x="256" y="0"/>
                    <a:pt x="256" y="6"/>
                  </a:cubicBezTo>
                  <a:cubicBezTo>
                    <a:pt x="256" y="12"/>
                    <a:pt x="248" y="14"/>
                    <a:pt x="247" y="20"/>
                  </a:cubicBezTo>
                  <a:cubicBezTo>
                    <a:pt x="255" y="21"/>
                    <a:pt x="258" y="11"/>
                    <a:pt x="266" y="7"/>
                  </a:cubicBezTo>
                  <a:cubicBezTo>
                    <a:pt x="267" y="10"/>
                    <a:pt x="267" y="12"/>
                    <a:pt x="268" y="15"/>
                  </a:cubicBezTo>
                  <a:cubicBezTo>
                    <a:pt x="274" y="9"/>
                    <a:pt x="277" y="7"/>
                    <a:pt x="285" y="2"/>
                  </a:cubicBezTo>
                  <a:cubicBezTo>
                    <a:pt x="285" y="8"/>
                    <a:pt x="284" y="12"/>
                    <a:pt x="289" y="13"/>
                  </a:cubicBezTo>
                  <a:cubicBezTo>
                    <a:pt x="290" y="9"/>
                    <a:pt x="292" y="6"/>
                    <a:pt x="296" y="6"/>
                  </a:cubicBezTo>
                  <a:cubicBezTo>
                    <a:pt x="298" y="6"/>
                    <a:pt x="307" y="11"/>
                    <a:pt x="311" y="13"/>
                  </a:cubicBezTo>
                  <a:cubicBezTo>
                    <a:pt x="307" y="24"/>
                    <a:pt x="303" y="20"/>
                    <a:pt x="293" y="24"/>
                  </a:cubicBezTo>
                  <a:cubicBezTo>
                    <a:pt x="298" y="27"/>
                    <a:pt x="301" y="28"/>
                    <a:pt x="301" y="30"/>
                  </a:cubicBezTo>
                  <a:cubicBezTo>
                    <a:pt x="305" y="31"/>
                    <a:pt x="314" y="32"/>
                    <a:pt x="315" y="32"/>
                  </a:cubicBezTo>
                  <a:cubicBezTo>
                    <a:pt x="309" y="36"/>
                    <a:pt x="293" y="44"/>
                    <a:pt x="293" y="55"/>
                  </a:cubicBezTo>
                  <a:cubicBezTo>
                    <a:pt x="293" y="63"/>
                    <a:pt x="309" y="62"/>
                    <a:pt x="309" y="72"/>
                  </a:cubicBezTo>
                  <a:cubicBezTo>
                    <a:pt x="309" y="80"/>
                    <a:pt x="301" y="83"/>
                    <a:pt x="301" y="91"/>
                  </a:cubicBezTo>
                  <a:cubicBezTo>
                    <a:pt x="301" y="99"/>
                    <a:pt x="310" y="104"/>
                    <a:pt x="310" y="113"/>
                  </a:cubicBezTo>
                  <a:cubicBezTo>
                    <a:pt x="310" y="118"/>
                    <a:pt x="305" y="121"/>
                    <a:pt x="305" y="126"/>
                  </a:cubicBezTo>
                  <a:cubicBezTo>
                    <a:pt x="305" y="136"/>
                    <a:pt x="318" y="138"/>
                    <a:pt x="318" y="148"/>
                  </a:cubicBezTo>
                  <a:cubicBezTo>
                    <a:pt x="318" y="151"/>
                    <a:pt x="314" y="153"/>
                    <a:pt x="313" y="154"/>
                  </a:cubicBezTo>
                  <a:cubicBezTo>
                    <a:pt x="317" y="161"/>
                    <a:pt x="327" y="163"/>
                    <a:pt x="327" y="172"/>
                  </a:cubicBezTo>
                  <a:cubicBezTo>
                    <a:pt x="327" y="187"/>
                    <a:pt x="297" y="203"/>
                    <a:pt x="288" y="215"/>
                  </a:cubicBezTo>
                  <a:cubicBezTo>
                    <a:pt x="283" y="224"/>
                    <a:pt x="263" y="226"/>
                    <a:pt x="255" y="224"/>
                  </a:cubicBezTo>
                  <a:cubicBezTo>
                    <a:pt x="246" y="227"/>
                    <a:pt x="236" y="231"/>
                    <a:pt x="228" y="231"/>
                  </a:cubicBezTo>
                  <a:cubicBezTo>
                    <a:pt x="222" y="231"/>
                    <a:pt x="218" y="230"/>
                    <a:pt x="218" y="225"/>
                  </a:cubicBezTo>
                  <a:cubicBezTo>
                    <a:pt x="209" y="225"/>
                    <a:pt x="199" y="219"/>
                    <a:pt x="199" y="210"/>
                  </a:cubicBezTo>
                  <a:cubicBezTo>
                    <a:pt x="199" y="205"/>
                    <a:pt x="204" y="202"/>
                    <a:pt x="206" y="200"/>
                  </a:cubicBezTo>
                  <a:cubicBezTo>
                    <a:pt x="201" y="198"/>
                    <a:pt x="197" y="188"/>
                    <a:pt x="197" y="183"/>
                  </a:cubicBezTo>
                  <a:cubicBezTo>
                    <a:pt x="197" y="180"/>
                    <a:pt x="198" y="178"/>
                    <a:pt x="197" y="174"/>
                  </a:cubicBezTo>
                  <a:cubicBezTo>
                    <a:pt x="216" y="174"/>
                    <a:pt x="225" y="150"/>
                    <a:pt x="237" y="144"/>
                  </a:cubicBezTo>
                  <a:cubicBezTo>
                    <a:pt x="243" y="140"/>
                    <a:pt x="254" y="138"/>
                    <a:pt x="254" y="130"/>
                  </a:cubicBezTo>
                  <a:cubicBezTo>
                    <a:pt x="254" y="119"/>
                    <a:pt x="239" y="117"/>
                    <a:pt x="228" y="117"/>
                  </a:cubicBezTo>
                  <a:cubicBezTo>
                    <a:pt x="213" y="117"/>
                    <a:pt x="202" y="122"/>
                    <a:pt x="202" y="135"/>
                  </a:cubicBezTo>
                  <a:cubicBezTo>
                    <a:pt x="202" y="140"/>
                    <a:pt x="203" y="142"/>
                    <a:pt x="202" y="145"/>
                  </a:cubicBezTo>
                  <a:cubicBezTo>
                    <a:pt x="202" y="155"/>
                    <a:pt x="181" y="164"/>
                    <a:pt x="172" y="169"/>
                  </a:cubicBezTo>
                  <a:cubicBezTo>
                    <a:pt x="165" y="174"/>
                    <a:pt x="157" y="175"/>
                    <a:pt x="152" y="183"/>
                  </a:cubicBezTo>
                  <a:cubicBezTo>
                    <a:pt x="149" y="189"/>
                    <a:pt x="153" y="198"/>
                    <a:pt x="146" y="201"/>
                  </a:cubicBezTo>
                  <a:cubicBezTo>
                    <a:pt x="146" y="210"/>
                    <a:pt x="146" y="210"/>
                    <a:pt x="146" y="210"/>
                  </a:cubicBezTo>
                  <a:cubicBezTo>
                    <a:pt x="149" y="212"/>
                    <a:pt x="150" y="215"/>
                    <a:pt x="150" y="218"/>
                  </a:cubicBezTo>
                  <a:cubicBezTo>
                    <a:pt x="158" y="219"/>
                    <a:pt x="170" y="227"/>
                    <a:pt x="170" y="235"/>
                  </a:cubicBezTo>
                  <a:cubicBezTo>
                    <a:pt x="170" y="242"/>
                    <a:pt x="157" y="253"/>
                    <a:pt x="152" y="253"/>
                  </a:cubicBezTo>
                  <a:cubicBezTo>
                    <a:pt x="143" y="253"/>
                    <a:pt x="140" y="266"/>
                    <a:pt x="140" y="275"/>
                  </a:cubicBezTo>
                  <a:cubicBezTo>
                    <a:pt x="140" y="280"/>
                    <a:pt x="144" y="282"/>
                    <a:pt x="146" y="283"/>
                  </a:cubicBezTo>
                  <a:cubicBezTo>
                    <a:pt x="145" y="294"/>
                    <a:pt x="135" y="295"/>
                    <a:pt x="133" y="304"/>
                  </a:cubicBezTo>
                  <a:cubicBezTo>
                    <a:pt x="127" y="304"/>
                    <a:pt x="125" y="304"/>
                    <a:pt x="121" y="304"/>
                  </a:cubicBezTo>
                  <a:cubicBezTo>
                    <a:pt x="114" y="304"/>
                    <a:pt x="111" y="318"/>
                    <a:pt x="100" y="318"/>
                  </a:cubicBezTo>
                  <a:cubicBezTo>
                    <a:pt x="97" y="318"/>
                    <a:pt x="90" y="299"/>
                    <a:pt x="90" y="297"/>
                  </a:cubicBezTo>
                  <a:cubicBezTo>
                    <a:pt x="90" y="296"/>
                    <a:pt x="91" y="294"/>
                    <a:pt x="91" y="293"/>
                  </a:cubicBezTo>
                  <a:cubicBezTo>
                    <a:pt x="84" y="285"/>
                    <a:pt x="85" y="279"/>
                    <a:pt x="82" y="269"/>
                  </a:cubicBezTo>
                  <a:cubicBezTo>
                    <a:pt x="79" y="263"/>
                    <a:pt x="73" y="261"/>
                    <a:pt x="73" y="253"/>
                  </a:cubicBezTo>
                  <a:cubicBezTo>
                    <a:pt x="73" y="250"/>
                    <a:pt x="75" y="246"/>
                    <a:pt x="76" y="245"/>
                  </a:cubicBezTo>
                  <a:lnTo>
                    <a:pt x="76" y="24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4" name="îşḻíde"/>
            <p:cNvSpPr/>
            <p:nvPr/>
          </p:nvSpPr>
          <p:spPr bwMode="auto">
            <a:xfrm>
              <a:off x="5763128" y="1369684"/>
              <a:ext cx="293722" cy="160755"/>
            </a:xfrm>
            <a:custGeom>
              <a:avLst/>
              <a:gdLst/>
              <a:ahLst/>
              <a:cxnLst>
                <a:cxn ang="0">
                  <a:pos x="148" y="79"/>
                </a:cxn>
                <a:cxn ang="0">
                  <a:pos x="148" y="71"/>
                </a:cxn>
                <a:cxn ang="0">
                  <a:pos x="128" y="71"/>
                </a:cxn>
                <a:cxn ang="0">
                  <a:pos x="135" y="58"/>
                </a:cxn>
                <a:cxn ang="0">
                  <a:pos x="126" y="46"/>
                </a:cxn>
                <a:cxn ang="0">
                  <a:pos x="132" y="45"/>
                </a:cxn>
                <a:cxn ang="0">
                  <a:pos x="121" y="38"/>
                </a:cxn>
                <a:cxn ang="0">
                  <a:pos x="97" y="69"/>
                </a:cxn>
                <a:cxn ang="0">
                  <a:pos x="90" y="73"/>
                </a:cxn>
                <a:cxn ang="0">
                  <a:pos x="78" y="97"/>
                </a:cxn>
                <a:cxn ang="0">
                  <a:pos x="43" y="69"/>
                </a:cxn>
                <a:cxn ang="0">
                  <a:pos x="60" y="70"/>
                </a:cxn>
                <a:cxn ang="0">
                  <a:pos x="74" y="66"/>
                </a:cxn>
                <a:cxn ang="0">
                  <a:pos x="54" y="64"/>
                </a:cxn>
                <a:cxn ang="0">
                  <a:pos x="38" y="58"/>
                </a:cxn>
                <a:cxn ang="0">
                  <a:pos x="50" y="54"/>
                </a:cxn>
                <a:cxn ang="0">
                  <a:pos x="72" y="43"/>
                </a:cxn>
                <a:cxn ang="0">
                  <a:pos x="61" y="43"/>
                </a:cxn>
                <a:cxn ang="0">
                  <a:pos x="54" y="39"/>
                </a:cxn>
                <a:cxn ang="0">
                  <a:pos x="51" y="39"/>
                </a:cxn>
                <a:cxn ang="0">
                  <a:pos x="38" y="51"/>
                </a:cxn>
                <a:cxn ang="0">
                  <a:pos x="23" y="44"/>
                </a:cxn>
                <a:cxn ang="0">
                  <a:pos x="27" y="43"/>
                </a:cxn>
                <a:cxn ang="0">
                  <a:pos x="15" y="28"/>
                </a:cxn>
                <a:cxn ang="0">
                  <a:pos x="11" y="26"/>
                </a:cxn>
                <a:cxn ang="0">
                  <a:pos x="0" y="16"/>
                </a:cxn>
                <a:cxn ang="0">
                  <a:pos x="16" y="5"/>
                </a:cxn>
                <a:cxn ang="0">
                  <a:pos x="38" y="7"/>
                </a:cxn>
                <a:cxn ang="0">
                  <a:pos x="32" y="13"/>
                </a:cxn>
                <a:cxn ang="0">
                  <a:pos x="44" y="20"/>
                </a:cxn>
                <a:cxn ang="0">
                  <a:pos x="41" y="14"/>
                </a:cxn>
                <a:cxn ang="0">
                  <a:pos x="49" y="7"/>
                </a:cxn>
                <a:cxn ang="0">
                  <a:pos x="68" y="26"/>
                </a:cxn>
                <a:cxn ang="0">
                  <a:pos x="63" y="7"/>
                </a:cxn>
                <a:cxn ang="0">
                  <a:pos x="72" y="0"/>
                </a:cxn>
                <a:cxn ang="0">
                  <a:pos x="90" y="9"/>
                </a:cxn>
                <a:cxn ang="0">
                  <a:pos x="88" y="18"/>
                </a:cxn>
                <a:cxn ang="0">
                  <a:pos x="96" y="12"/>
                </a:cxn>
                <a:cxn ang="0">
                  <a:pos x="102" y="23"/>
                </a:cxn>
                <a:cxn ang="0">
                  <a:pos x="106" y="23"/>
                </a:cxn>
                <a:cxn ang="0">
                  <a:pos x="141" y="41"/>
                </a:cxn>
                <a:cxn ang="0">
                  <a:pos x="137" y="42"/>
                </a:cxn>
                <a:cxn ang="0">
                  <a:pos x="145" y="42"/>
                </a:cxn>
                <a:cxn ang="0">
                  <a:pos x="145" y="49"/>
                </a:cxn>
                <a:cxn ang="0">
                  <a:pos x="159" y="49"/>
                </a:cxn>
                <a:cxn ang="0">
                  <a:pos x="176" y="64"/>
                </a:cxn>
                <a:cxn ang="0">
                  <a:pos x="148" y="79"/>
                </a:cxn>
              </a:cxnLst>
              <a:rect l="0" t="0" r="r" b="b"/>
              <a:pathLst>
                <a:path w="176" h="97">
                  <a:moveTo>
                    <a:pt x="148" y="79"/>
                  </a:moveTo>
                  <a:cubicBezTo>
                    <a:pt x="147" y="76"/>
                    <a:pt x="147" y="74"/>
                    <a:pt x="148" y="71"/>
                  </a:cubicBezTo>
                  <a:cubicBezTo>
                    <a:pt x="143" y="71"/>
                    <a:pt x="134" y="71"/>
                    <a:pt x="128" y="71"/>
                  </a:cubicBezTo>
                  <a:cubicBezTo>
                    <a:pt x="129" y="63"/>
                    <a:pt x="134" y="65"/>
                    <a:pt x="135" y="58"/>
                  </a:cubicBezTo>
                  <a:cubicBezTo>
                    <a:pt x="132" y="57"/>
                    <a:pt x="128" y="49"/>
                    <a:pt x="126" y="46"/>
                  </a:cubicBezTo>
                  <a:cubicBezTo>
                    <a:pt x="128" y="45"/>
                    <a:pt x="130" y="45"/>
                    <a:pt x="132" y="45"/>
                  </a:cubicBezTo>
                  <a:cubicBezTo>
                    <a:pt x="125" y="44"/>
                    <a:pt x="121" y="38"/>
                    <a:pt x="121" y="38"/>
                  </a:cubicBezTo>
                  <a:cubicBezTo>
                    <a:pt x="106" y="38"/>
                    <a:pt x="102" y="58"/>
                    <a:pt x="97" y="69"/>
                  </a:cubicBezTo>
                  <a:cubicBezTo>
                    <a:pt x="96" y="72"/>
                    <a:pt x="93" y="71"/>
                    <a:pt x="90" y="73"/>
                  </a:cubicBezTo>
                  <a:cubicBezTo>
                    <a:pt x="83" y="79"/>
                    <a:pt x="84" y="91"/>
                    <a:pt x="78" y="97"/>
                  </a:cubicBezTo>
                  <a:cubicBezTo>
                    <a:pt x="67" y="90"/>
                    <a:pt x="43" y="84"/>
                    <a:pt x="43" y="69"/>
                  </a:cubicBezTo>
                  <a:cubicBezTo>
                    <a:pt x="49" y="68"/>
                    <a:pt x="60" y="70"/>
                    <a:pt x="60" y="70"/>
                  </a:cubicBezTo>
                  <a:cubicBezTo>
                    <a:pt x="64" y="66"/>
                    <a:pt x="69" y="67"/>
                    <a:pt x="74" y="66"/>
                  </a:cubicBezTo>
                  <a:cubicBezTo>
                    <a:pt x="72" y="64"/>
                    <a:pt x="57" y="64"/>
                    <a:pt x="54" y="64"/>
                  </a:cubicBezTo>
                  <a:cubicBezTo>
                    <a:pt x="49" y="64"/>
                    <a:pt x="38" y="69"/>
                    <a:pt x="38" y="58"/>
                  </a:cubicBezTo>
                  <a:cubicBezTo>
                    <a:pt x="38" y="54"/>
                    <a:pt x="48" y="54"/>
                    <a:pt x="50" y="54"/>
                  </a:cubicBezTo>
                  <a:cubicBezTo>
                    <a:pt x="56" y="52"/>
                    <a:pt x="68" y="47"/>
                    <a:pt x="72" y="43"/>
                  </a:cubicBezTo>
                  <a:cubicBezTo>
                    <a:pt x="66" y="43"/>
                    <a:pt x="63" y="43"/>
                    <a:pt x="61" y="43"/>
                  </a:cubicBezTo>
                  <a:cubicBezTo>
                    <a:pt x="60" y="43"/>
                    <a:pt x="56" y="40"/>
                    <a:pt x="54" y="39"/>
                  </a:cubicBezTo>
                  <a:cubicBezTo>
                    <a:pt x="53" y="39"/>
                    <a:pt x="52" y="39"/>
                    <a:pt x="51" y="39"/>
                  </a:cubicBezTo>
                  <a:cubicBezTo>
                    <a:pt x="47" y="41"/>
                    <a:pt x="47" y="51"/>
                    <a:pt x="38" y="51"/>
                  </a:cubicBezTo>
                  <a:cubicBezTo>
                    <a:pt x="31" y="51"/>
                    <a:pt x="26" y="48"/>
                    <a:pt x="23" y="44"/>
                  </a:cubicBezTo>
                  <a:cubicBezTo>
                    <a:pt x="25" y="43"/>
                    <a:pt x="26" y="43"/>
                    <a:pt x="27" y="43"/>
                  </a:cubicBezTo>
                  <a:cubicBezTo>
                    <a:pt x="19" y="39"/>
                    <a:pt x="13" y="35"/>
                    <a:pt x="15" y="28"/>
                  </a:cubicBezTo>
                  <a:cubicBezTo>
                    <a:pt x="13" y="28"/>
                    <a:pt x="12" y="26"/>
                    <a:pt x="11" y="26"/>
                  </a:cubicBezTo>
                  <a:cubicBezTo>
                    <a:pt x="8" y="26"/>
                    <a:pt x="3" y="19"/>
                    <a:pt x="0" y="16"/>
                  </a:cubicBezTo>
                  <a:cubicBezTo>
                    <a:pt x="2" y="14"/>
                    <a:pt x="11" y="5"/>
                    <a:pt x="16" y="5"/>
                  </a:cubicBezTo>
                  <a:cubicBezTo>
                    <a:pt x="23" y="5"/>
                    <a:pt x="27" y="5"/>
                    <a:pt x="38" y="7"/>
                  </a:cubicBezTo>
                  <a:cubicBezTo>
                    <a:pt x="35" y="10"/>
                    <a:pt x="34" y="11"/>
                    <a:pt x="32" y="13"/>
                  </a:cubicBezTo>
                  <a:cubicBezTo>
                    <a:pt x="37" y="17"/>
                    <a:pt x="41" y="17"/>
                    <a:pt x="44" y="20"/>
                  </a:cubicBezTo>
                  <a:cubicBezTo>
                    <a:pt x="42" y="19"/>
                    <a:pt x="41" y="17"/>
                    <a:pt x="41" y="14"/>
                  </a:cubicBezTo>
                  <a:cubicBezTo>
                    <a:pt x="41" y="10"/>
                    <a:pt x="45" y="7"/>
                    <a:pt x="49" y="7"/>
                  </a:cubicBezTo>
                  <a:cubicBezTo>
                    <a:pt x="60" y="7"/>
                    <a:pt x="57" y="22"/>
                    <a:pt x="68" y="26"/>
                  </a:cubicBezTo>
                  <a:cubicBezTo>
                    <a:pt x="66" y="19"/>
                    <a:pt x="63" y="15"/>
                    <a:pt x="63" y="7"/>
                  </a:cubicBezTo>
                  <a:cubicBezTo>
                    <a:pt x="63" y="0"/>
                    <a:pt x="66" y="0"/>
                    <a:pt x="72" y="0"/>
                  </a:cubicBezTo>
                  <a:cubicBezTo>
                    <a:pt x="78" y="0"/>
                    <a:pt x="90" y="4"/>
                    <a:pt x="90" y="9"/>
                  </a:cubicBezTo>
                  <a:cubicBezTo>
                    <a:pt x="90" y="12"/>
                    <a:pt x="88" y="15"/>
                    <a:pt x="88" y="18"/>
                  </a:cubicBezTo>
                  <a:cubicBezTo>
                    <a:pt x="92" y="16"/>
                    <a:pt x="93" y="12"/>
                    <a:pt x="96" y="12"/>
                  </a:cubicBezTo>
                  <a:cubicBezTo>
                    <a:pt x="103" y="12"/>
                    <a:pt x="102" y="19"/>
                    <a:pt x="102" y="23"/>
                  </a:cubicBezTo>
                  <a:cubicBezTo>
                    <a:pt x="103" y="23"/>
                    <a:pt x="105" y="23"/>
                    <a:pt x="106" y="23"/>
                  </a:cubicBezTo>
                  <a:cubicBezTo>
                    <a:pt x="113" y="23"/>
                    <a:pt x="137" y="36"/>
                    <a:pt x="141" y="41"/>
                  </a:cubicBezTo>
                  <a:cubicBezTo>
                    <a:pt x="140" y="42"/>
                    <a:pt x="138" y="42"/>
                    <a:pt x="137" y="42"/>
                  </a:cubicBezTo>
                  <a:cubicBezTo>
                    <a:pt x="140" y="43"/>
                    <a:pt x="142" y="42"/>
                    <a:pt x="145" y="42"/>
                  </a:cubicBezTo>
                  <a:cubicBezTo>
                    <a:pt x="146" y="44"/>
                    <a:pt x="146" y="47"/>
                    <a:pt x="145" y="49"/>
                  </a:cubicBezTo>
                  <a:cubicBezTo>
                    <a:pt x="151" y="49"/>
                    <a:pt x="154" y="49"/>
                    <a:pt x="159" y="49"/>
                  </a:cubicBezTo>
                  <a:cubicBezTo>
                    <a:pt x="159" y="62"/>
                    <a:pt x="172" y="59"/>
                    <a:pt x="176" y="64"/>
                  </a:cubicBezTo>
                  <a:cubicBezTo>
                    <a:pt x="164" y="68"/>
                    <a:pt x="159" y="76"/>
                    <a:pt x="148" y="7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5" name="îṩḷíḓê"/>
            <p:cNvSpPr/>
            <p:nvPr/>
          </p:nvSpPr>
          <p:spPr bwMode="auto">
            <a:xfrm>
              <a:off x="5917927" y="1343883"/>
              <a:ext cx="188538" cy="69462"/>
            </a:xfrm>
            <a:custGeom>
              <a:avLst/>
              <a:gdLst/>
              <a:ahLst/>
              <a:cxnLst>
                <a:cxn ang="0">
                  <a:pos x="114" y="19"/>
                </a:cxn>
                <a:cxn ang="0">
                  <a:pos x="69" y="41"/>
                </a:cxn>
                <a:cxn ang="0">
                  <a:pos x="54" y="34"/>
                </a:cxn>
                <a:cxn ang="0">
                  <a:pos x="28" y="34"/>
                </a:cxn>
                <a:cxn ang="0">
                  <a:pos x="23" y="26"/>
                </a:cxn>
                <a:cxn ang="0">
                  <a:pos x="32" y="26"/>
                </a:cxn>
                <a:cxn ang="0">
                  <a:pos x="43" y="24"/>
                </a:cxn>
                <a:cxn ang="0">
                  <a:pos x="22" y="23"/>
                </a:cxn>
                <a:cxn ang="0">
                  <a:pos x="6" y="18"/>
                </a:cxn>
                <a:cxn ang="0">
                  <a:pos x="0" y="7"/>
                </a:cxn>
                <a:cxn ang="0">
                  <a:pos x="6" y="7"/>
                </a:cxn>
                <a:cxn ang="0">
                  <a:pos x="15" y="8"/>
                </a:cxn>
                <a:cxn ang="0">
                  <a:pos x="15" y="6"/>
                </a:cxn>
                <a:cxn ang="0">
                  <a:pos x="23" y="6"/>
                </a:cxn>
                <a:cxn ang="0">
                  <a:pos x="21" y="2"/>
                </a:cxn>
                <a:cxn ang="0">
                  <a:pos x="33" y="2"/>
                </a:cxn>
                <a:cxn ang="0">
                  <a:pos x="51" y="11"/>
                </a:cxn>
                <a:cxn ang="0">
                  <a:pos x="62" y="0"/>
                </a:cxn>
                <a:cxn ang="0">
                  <a:pos x="67" y="0"/>
                </a:cxn>
                <a:cxn ang="0">
                  <a:pos x="67" y="12"/>
                </a:cxn>
                <a:cxn ang="0">
                  <a:pos x="80" y="7"/>
                </a:cxn>
                <a:cxn ang="0">
                  <a:pos x="95" y="7"/>
                </a:cxn>
                <a:cxn ang="0">
                  <a:pos x="114" y="19"/>
                </a:cxn>
              </a:cxnLst>
              <a:rect l="0" t="0" r="r" b="b"/>
              <a:pathLst>
                <a:path w="114" h="41">
                  <a:moveTo>
                    <a:pt x="114" y="19"/>
                  </a:moveTo>
                  <a:cubicBezTo>
                    <a:pt x="104" y="26"/>
                    <a:pt x="82" y="41"/>
                    <a:pt x="69" y="41"/>
                  </a:cubicBezTo>
                  <a:cubicBezTo>
                    <a:pt x="61" y="41"/>
                    <a:pt x="57" y="39"/>
                    <a:pt x="54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5" y="32"/>
                    <a:pt x="23" y="30"/>
                    <a:pt x="23" y="26"/>
                  </a:cubicBezTo>
                  <a:cubicBezTo>
                    <a:pt x="26" y="26"/>
                    <a:pt x="31" y="26"/>
                    <a:pt x="32" y="26"/>
                  </a:cubicBezTo>
                  <a:cubicBezTo>
                    <a:pt x="36" y="25"/>
                    <a:pt x="40" y="25"/>
                    <a:pt x="43" y="24"/>
                  </a:cubicBezTo>
                  <a:cubicBezTo>
                    <a:pt x="41" y="24"/>
                    <a:pt x="23" y="23"/>
                    <a:pt x="22" y="23"/>
                  </a:cubicBezTo>
                  <a:cubicBezTo>
                    <a:pt x="14" y="23"/>
                    <a:pt x="6" y="28"/>
                    <a:pt x="6" y="18"/>
                  </a:cubicBezTo>
                  <a:cubicBezTo>
                    <a:pt x="3" y="15"/>
                    <a:pt x="0" y="12"/>
                    <a:pt x="0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9"/>
                    <a:pt x="13" y="10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4"/>
                    <a:pt x="48" y="11"/>
                    <a:pt x="51" y="11"/>
                  </a:cubicBezTo>
                  <a:cubicBezTo>
                    <a:pt x="56" y="11"/>
                    <a:pt x="59" y="2"/>
                    <a:pt x="6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6"/>
                    <a:pt x="66" y="8"/>
                    <a:pt x="67" y="12"/>
                  </a:cubicBezTo>
                  <a:cubicBezTo>
                    <a:pt x="71" y="12"/>
                    <a:pt x="73" y="7"/>
                    <a:pt x="80" y="7"/>
                  </a:cubicBezTo>
                  <a:cubicBezTo>
                    <a:pt x="91" y="7"/>
                    <a:pt x="88" y="7"/>
                    <a:pt x="95" y="7"/>
                  </a:cubicBezTo>
                  <a:cubicBezTo>
                    <a:pt x="103" y="7"/>
                    <a:pt x="112" y="14"/>
                    <a:pt x="114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6" name="iṧḷiḑé"/>
            <p:cNvSpPr/>
            <p:nvPr/>
          </p:nvSpPr>
          <p:spPr bwMode="auto">
            <a:xfrm>
              <a:off x="5338422" y="2284592"/>
              <a:ext cx="91292" cy="109155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22" y="14"/>
                </a:cxn>
                <a:cxn ang="0">
                  <a:pos x="19" y="8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55" y="18"/>
                </a:cxn>
                <a:cxn ang="0">
                  <a:pos x="47" y="24"/>
                </a:cxn>
                <a:cxn ang="0">
                  <a:pos x="47" y="39"/>
                </a:cxn>
                <a:cxn ang="0">
                  <a:pos x="47" y="52"/>
                </a:cxn>
                <a:cxn ang="0">
                  <a:pos x="35" y="54"/>
                </a:cxn>
                <a:cxn ang="0">
                  <a:pos x="19" y="64"/>
                </a:cxn>
                <a:cxn ang="0">
                  <a:pos x="11" y="65"/>
                </a:cxn>
                <a:cxn ang="0">
                  <a:pos x="0" y="55"/>
                </a:cxn>
                <a:cxn ang="0">
                  <a:pos x="13" y="33"/>
                </a:cxn>
                <a:cxn ang="0">
                  <a:pos x="4" y="23"/>
                </a:cxn>
                <a:cxn ang="0">
                  <a:pos x="9" y="19"/>
                </a:cxn>
              </a:cxnLst>
              <a:rect l="0" t="0" r="r" b="b"/>
              <a:pathLst>
                <a:path w="55" h="65">
                  <a:moveTo>
                    <a:pt x="9" y="19"/>
                  </a:moveTo>
                  <a:cubicBezTo>
                    <a:pt x="12" y="19"/>
                    <a:pt x="19" y="16"/>
                    <a:pt x="22" y="14"/>
                  </a:cubicBezTo>
                  <a:cubicBezTo>
                    <a:pt x="20" y="11"/>
                    <a:pt x="19" y="10"/>
                    <a:pt x="19" y="8"/>
                  </a:cubicBezTo>
                  <a:cubicBezTo>
                    <a:pt x="19" y="5"/>
                    <a:pt x="28" y="0"/>
                    <a:pt x="32" y="0"/>
                  </a:cubicBezTo>
                  <a:cubicBezTo>
                    <a:pt x="35" y="0"/>
                    <a:pt x="37" y="0"/>
                    <a:pt x="40" y="0"/>
                  </a:cubicBezTo>
                  <a:cubicBezTo>
                    <a:pt x="50" y="0"/>
                    <a:pt x="55" y="10"/>
                    <a:pt x="55" y="18"/>
                  </a:cubicBezTo>
                  <a:cubicBezTo>
                    <a:pt x="55" y="21"/>
                    <a:pt x="47" y="21"/>
                    <a:pt x="47" y="24"/>
                  </a:cubicBezTo>
                  <a:cubicBezTo>
                    <a:pt x="47" y="27"/>
                    <a:pt x="47" y="39"/>
                    <a:pt x="47" y="39"/>
                  </a:cubicBezTo>
                  <a:cubicBezTo>
                    <a:pt x="47" y="43"/>
                    <a:pt x="50" y="48"/>
                    <a:pt x="47" y="52"/>
                  </a:cubicBezTo>
                  <a:cubicBezTo>
                    <a:pt x="44" y="54"/>
                    <a:pt x="40" y="54"/>
                    <a:pt x="35" y="54"/>
                  </a:cubicBezTo>
                  <a:cubicBezTo>
                    <a:pt x="28" y="54"/>
                    <a:pt x="23" y="61"/>
                    <a:pt x="19" y="64"/>
                  </a:cubicBezTo>
                  <a:cubicBezTo>
                    <a:pt x="17" y="65"/>
                    <a:pt x="13" y="65"/>
                    <a:pt x="11" y="65"/>
                  </a:cubicBezTo>
                  <a:cubicBezTo>
                    <a:pt x="6" y="65"/>
                    <a:pt x="0" y="60"/>
                    <a:pt x="0" y="55"/>
                  </a:cubicBezTo>
                  <a:cubicBezTo>
                    <a:pt x="0" y="44"/>
                    <a:pt x="11" y="43"/>
                    <a:pt x="13" y="33"/>
                  </a:cubicBezTo>
                  <a:cubicBezTo>
                    <a:pt x="8" y="30"/>
                    <a:pt x="4" y="28"/>
                    <a:pt x="4" y="23"/>
                  </a:cubicBezTo>
                  <a:cubicBezTo>
                    <a:pt x="4" y="18"/>
                    <a:pt x="8" y="19"/>
                    <a:pt x="9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7" name="îş1íḓè"/>
            <p:cNvSpPr/>
            <p:nvPr/>
          </p:nvSpPr>
          <p:spPr bwMode="auto">
            <a:xfrm>
              <a:off x="5409868" y="2181392"/>
              <a:ext cx="174645" cy="254031"/>
            </a:xfrm>
            <a:custGeom>
              <a:avLst/>
              <a:gdLst/>
              <a:ahLst/>
              <a:cxnLst>
                <a:cxn ang="0">
                  <a:pos x="96" y="102"/>
                </a:cxn>
                <a:cxn ang="0">
                  <a:pos x="91" y="128"/>
                </a:cxn>
                <a:cxn ang="0">
                  <a:pos x="100" y="133"/>
                </a:cxn>
                <a:cxn ang="0">
                  <a:pos x="70" y="139"/>
                </a:cxn>
                <a:cxn ang="0">
                  <a:pos x="39" y="141"/>
                </a:cxn>
                <a:cxn ang="0">
                  <a:pos x="26" y="148"/>
                </a:cxn>
                <a:cxn ang="0">
                  <a:pos x="16" y="152"/>
                </a:cxn>
                <a:cxn ang="0">
                  <a:pos x="32" y="133"/>
                </a:cxn>
                <a:cxn ang="0">
                  <a:pos x="46" y="124"/>
                </a:cxn>
                <a:cxn ang="0">
                  <a:pos x="26" y="123"/>
                </a:cxn>
                <a:cxn ang="0">
                  <a:pos x="19" y="123"/>
                </a:cxn>
                <a:cxn ang="0">
                  <a:pos x="28" y="96"/>
                </a:cxn>
                <a:cxn ang="0">
                  <a:pos x="48" y="81"/>
                </a:cxn>
                <a:cxn ang="0">
                  <a:pos x="40" y="70"/>
                </a:cxn>
                <a:cxn ang="0">
                  <a:pos x="26" y="72"/>
                </a:cxn>
                <a:cxn ang="0">
                  <a:pos x="23" y="59"/>
                </a:cxn>
                <a:cxn ang="0">
                  <a:pos x="16" y="49"/>
                </a:cxn>
                <a:cxn ang="0">
                  <a:pos x="12" y="55"/>
                </a:cxn>
                <a:cxn ang="0">
                  <a:pos x="14" y="45"/>
                </a:cxn>
                <a:cxn ang="0">
                  <a:pos x="8" y="38"/>
                </a:cxn>
                <a:cxn ang="0">
                  <a:pos x="11" y="29"/>
                </a:cxn>
                <a:cxn ang="0">
                  <a:pos x="8" y="20"/>
                </a:cxn>
                <a:cxn ang="0">
                  <a:pos x="12" y="21"/>
                </a:cxn>
                <a:cxn ang="0">
                  <a:pos x="16" y="14"/>
                </a:cxn>
                <a:cxn ang="0">
                  <a:pos x="25" y="0"/>
                </a:cxn>
                <a:cxn ang="0">
                  <a:pos x="42" y="4"/>
                </a:cxn>
                <a:cxn ang="0">
                  <a:pos x="33" y="19"/>
                </a:cxn>
                <a:cxn ang="0">
                  <a:pos x="47" y="46"/>
                </a:cxn>
                <a:cxn ang="0">
                  <a:pos x="53" y="50"/>
                </a:cxn>
                <a:cxn ang="0">
                  <a:pos x="84" y="89"/>
                </a:cxn>
                <a:cxn ang="0">
                  <a:pos x="87" y="102"/>
                </a:cxn>
                <a:cxn ang="0">
                  <a:pos x="92" y="102"/>
                </a:cxn>
              </a:cxnLst>
              <a:rect l="0" t="0" r="r" b="b"/>
              <a:pathLst>
                <a:path w="105" h="152">
                  <a:moveTo>
                    <a:pt x="90" y="103"/>
                  </a:moveTo>
                  <a:cubicBezTo>
                    <a:pt x="93" y="101"/>
                    <a:pt x="92" y="102"/>
                    <a:pt x="96" y="102"/>
                  </a:cubicBezTo>
                  <a:cubicBezTo>
                    <a:pt x="101" y="102"/>
                    <a:pt x="105" y="106"/>
                    <a:pt x="105" y="110"/>
                  </a:cubicBezTo>
                  <a:cubicBezTo>
                    <a:pt x="105" y="118"/>
                    <a:pt x="94" y="122"/>
                    <a:pt x="91" y="128"/>
                  </a:cubicBezTo>
                  <a:cubicBezTo>
                    <a:pt x="95" y="129"/>
                    <a:pt x="97" y="130"/>
                    <a:pt x="100" y="130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6" y="137"/>
                    <a:pt x="93" y="139"/>
                    <a:pt x="87" y="139"/>
                  </a:cubicBezTo>
                  <a:cubicBezTo>
                    <a:pt x="82" y="139"/>
                    <a:pt x="72" y="139"/>
                    <a:pt x="70" y="139"/>
                  </a:cubicBezTo>
                  <a:cubicBezTo>
                    <a:pt x="65" y="139"/>
                    <a:pt x="53" y="143"/>
                    <a:pt x="47" y="143"/>
                  </a:cubicBezTo>
                  <a:cubicBezTo>
                    <a:pt x="44" y="143"/>
                    <a:pt x="42" y="141"/>
                    <a:pt x="39" y="141"/>
                  </a:cubicBezTo>
                  <a:cubicBezTo>
                    <a:pt x="34" y="141"/>
                    <a:pt x="32" y="144"/>
                    <a:pt x="32" y="148"/>
                  </a:cubicBezTo>
                  <a:cubicBezTo>
                    <a:pt x="26" y="148"/>
                    <a:pt x="26" y="148"/>
                    <a:pt x="26" y="148"/>
                  </a:cubicBezTo>
                  <a:cubicBezTo>
                    <a:pt x="23" y="148"/>
                    <a:pt x="21" y="150"/>
                    <a:pt x="19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49"/>
                    <a:pt x="16" y="149"/>
                    <a:pt x="16" y="149"/>
                  </a:cubicBezTo>
                  <a:cubicBezTo>
                    <a:pt x="17" y="147"/>
                    <a:pt x="30" y="133"/>
                    <a:pt x="32" y="133"/>
                  </a:cubicBezTo>
                  <a:cubicBezTo>
                    <a:pt x="38" y="131"/>
                    <a:pt x="47" y="133"/>
                    <a:pt x="47" y="127"/>
                  </a:cubicBezTo>
                  <a:cubicBezTo>
                    <a:pt x="47" y="126"/>
                    <a:pt x="46" y="125"/>
                    <a:pt x="46" y="124"/>
                  </a:cubicBezTo>
                  <a:cubicBezTo>
                    <a:pt x="44" y="126"/>
                    <a:pt x="41" y="128"/>
                    <a:pt x="38" y="128"/>
                  </a:cubicBezTo>
                  <a:cubicBezTo>
                    <a:pt x="32" y="128"/>
                    <a:pt x="30" y="123"/>
                    <a:pt x="26" y="123"/>
                  </a:cubicBezTo>
                  <a:cubicBezTo>
                    <a:pt x="23" y="123"/>
                    <a:pt x="23" y="125"/>
                    <a:pt x="21" y="125"/>
                  </a:cubicBezTo>
                  <a:cubicBezTo>
                    <a:pt x="20" y="125"/>
                    <a:pt x="19" y="124"/>
                    <a:pt x="19" y="123"/>
                  </a:cubicBezTo>
                  <a:cubicBezTo>
                    <a:pt x="19" y="116"/>
                    <a:pt x="31" y="116"/>
                    <a:pt x="31" y="109"/>
                  </a:cubicBezTo>
                  <a:cubicBezTo>
                    <a:pt x="31" y="103"/>
                    <a:pt x="28" y="101"/>
                    <a:pt x="28" y="96"/>
                  </a:cubicBezTo>
                  <a:cubicBezTo>
                    <a:pt x="36" y="96"/>
                    <a:pt x="45" y="92"/>
                    <a:pt x="48" y="88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3" y="82"/>
                    <a:pt x="37" y="81"/>
                    <a:pt x="37" y="77"/>
                  </a:cubicBezTo>
                  <a:cubicBezTo>
                    <a:pt x="37" y="73"/>
                    <a:pt x="39" y="72"/>
                    <a:pt x="40" y="70"/>
                  </a:cubicBezTo>
                  <a:cubicBezTo>
                    <a:pt x="39" y="70"/>
                    <a:pt x="38" y="70"/>
                    <a:pt x="36" y="70"/>
                  </a:cubicBezTo>
                  <a:cubicBezTo>
                    <a:pt x="32" y="70"/>
                    <a:pt x="30" y="72"/>
                    <a:pt x="26" y="72"/>
                  </a:cubicBezTo>
                  <a:cubicBezTo>
                    <a:pt x="22" y="72"/>
                    <a:pt x="19" y="72"/>
                    <a:pt x="19" y="69"/>
                  </a:cubicBezTo>
                  <a:cubicBezTo>
                    <a:pt x="19" y="65"/>
                    <a:pt x="23" y="63"/>
                    <a:pt x="23" y="59"/>
                  </a:cubicBezTo>
                  <a:cubicBezTo>
                    <a:pt x="23" y="55"/>
                    <a:pt x="22" y="55"/>
                    <a:pt x="23" y="51"/>
                  </a:cubicBezTo>
                  <a:cubicBezTo>
                    <a:pt x="20" y="51"/>
                    <a:pt x="17" y="50"/>
                    <a:pt x="16" y="49"/>
                  </a:cubicBezTo>
                  <a:cubicBezTo>
                    <a:pt x="14" y="52"/>
                    <a:pt x="15" y="54"/>
                    <a:pt x="16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2"/>
                    <a:pt x="12" y="51"/>
                    <a:pt x="12" y="48"/>
                  </a:cubicBezTo>
                  <a:cubicBezTo>
                    <a:pt x="12" y="47"/>
                    <a:pt x="13" y="46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2" y="41"/>
                    <a:pt x="8" y="40"/>
                    <a:pt x="8" y="38"/>
                  </a:cubicBezTo>
                  <a:cubicBezTo>
                    <a:pt x="8" y="36"/>
                    <a:pt x="11" y="32"/>
                    <a:pt x="11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4" y="27"/>
                    <a:pt x="0" y="26"/>
                    <a:pt x="0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3"/>
                    <a:pt x="10" y="24"/>
                    <a:pt x="11" y="24"/>
                  </a:cubicBezTo>
                  <a:cubicBezTo>
                    <a:pt x="12" y="24"/>
                    <a:pt x="12" y="22"/>
                    <a:pt x="12" y="21"/>
                  </a:cubicBezTo>
                  <a:cubicBezTo>
                    <a:pt x="12" y="21"/>
                    <a:pt x="10" y="20"/>
                    <a:pt x="10" y="19"/>
                  </a:cubicBezTo>
                  <a:cubicBezTo>
                    <a:pt x="10" y="15"/>
                    <a:pt x="13" y="14"/>
                    <a:pt x="16" y="14"/>
                  </a:cubicBezTo>
                  <a:cubicBezTo>
                    <a:pt x="16" y="10"/>
                    <a:pt x="18" y="8"/>
                    <a:pt x="18" y="6"/>
                  </a:cubicBezTo>
                  <a:cubicBezTo>
                    <a:pt x="18" y="4"/>
                    <a:pt x="23" y="0"/>
                    <a:pt x="25" y="0"/>
                  </a:cubicBezTo>
                  <a:cubicBezTo>
                    <a:pt x="30" y="0"/>
                    <a:pt x="35" y="0"/>
                    <a:pt x="38" y="0"/>
                  </a:cubicBezTo>
                  <a:cubicBezTo>
                    <a:pt x="40" y="0"/>
                    <a:pt x="42" y="3"/>
                    <a:pt x="42" y="4"/>
                  </a:cubicBezTo>
                  <a:cubicBezTo>
                    <a:pt x="42" y="10"/>
                    <a:pt x="33" y="10"/>
                    <a:pt x="31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32"/>
                    <a:pt x="47" y="37"/>
                    <a:pt x="47" y="46"/>
                  </a:cubicBezTo>
                  <a:cubicBezTo>
                    <a:pt x="45" y="47"/>
                    <a:pt x="44" y="48"/>
                    <a:pt x="43" y="50"/>
                  </a:cubicBezTo>
                  <a:cubicBezTo>
                    <a:pt x="48" y="51"/>
                    <a:pt x="50" y="49"/>
                    <a:pt x="53" y="50"/>
                  </a:cubicBezTo>
                  <a:cubicBezTo>
                    <a:pt x="62" y="53"/>
                    <a:pt x="60" y="63"/>
                    <a:pt x="66" y="69"/>
                  </a:cubicBezTo>
                  <a:cubicBezTo>
                    <a:pt x="73" y="76"/>
                    <a:pt x="84" y="79"/>
                    <a:pt x="84" y="89"/>
                  </a:cubicBezTo>
                  <a:cubicBezTo>
                    <a:pt x="84" y="93"/>
                    <a:pt x="89" y="95"/>
                    <a:pt x="89" y="99"/>
                  </a:cubicBezTo>
                  <a:cubicBezTo>
                    <a:pt x="89" y="100"/>
                    <a:pt x="88" y="101"/>
                    <a:pt x="87" y="102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90" y="104"/>
                    <a:pt x="90" y="103"/>
                    <a:pt x="92" y="102"/>
                  </a:cubicBezTo>
                  <a:lnTo>
                    <a:pt x="90" y="1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8" name="išľiḍe"/>
            <p:cNvSpPr/>
            <p:nvPr/>
          </p:nvSpPr>
          <p:spPr bwMode="auto">
            <a:xfrm>
              <a:off x="5804805" y="2737085"/>
              <a:ext cx="57554" cy="3770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8"/>
                </a:cxn>
                <a:cxn ang="0">
                  <a:pos x="7" y="10"/>
                </a:cxn>
                <a:cxn ang="0">
                  <a:pos x="27" y="21"/>
                </a:cxn>
                <a:cxn ang="0">
                  <a:pos x="30" y="23"/>
                </a:cxn>
                <a:cxn ang="0">
                  <a:pos x="33" y="20"/>
                </a:cxn>
                <a:cxn ang="0">
                  <a:pos x="31" y="13"/>
                </a:cxn>
                <a:cxn ang="0">
                  <a:pos x="33" y="8"/>
                </a:cxn>
                <a:cxn ang="0">
                  <a:pos x="35" y="3"/>
                </a:cxn>
                <a:cxn ang="0">
                  <a:pos x="20" y="6"/>
                </a:cxn>
                <a:cxn ang="0">
                  <a:pos x="0" y="5"/>
                </a:cxn>
              </a:cxnLst>
              <a:rect l="0" t="0" r="r" b="b"/>
              <a:pathLst>
                <a:path w="35" h="23">
                  <a:moveTo>
                    <a:pt x="0" y="5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2" y="10"/>
                    <a:pt x="5" y="10"/>
                    <a:pt x="7" y="10"/>
                  </a:cubicBezTo>
                  <a:cubicBezTo>
                    <a:pt x="14" y="12"/>
                    <a:pt x="19" y="20"/>
                    <a:pt x="27" y="21"/>
                  </a:cubicBezTo>
                  <a:cubicBezTo>
                    <a:pt x="27" y="23"/>
                    <a:pt x="29" y="23"/>
                    <a:pt x="30" y="23"/>
                  </a:cubicBezTo>
                  <a:cubicBezTo>
                    <a:pt x="32" y="23"/>
                    <a:pt x="33" y="21"/>
                    <a:pt x="33" y="20"/>
                  </a:cubicBezTo>
                  <a:cubicBezTo>
                    <a:pt x="33" y="17"/>
                    <a:pt x="31" y="16"/>
                    <a:pt x="31" y="13"/>
                  </a:cubicBezTo>
                  <a:cubicBezTo>
                    <a:pt x="31" y="11"/>
                    <a:pt x="33" y="8"/>
                    <a:pt x="33" y="8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28" y="2"/>
                    <a:pt x="25" y="6"/>
                    <a:pt x="20" y="6"/>
                  </a:cubicBezTo>
                  <a:cubicBezTo>
                    <a:pt x="14" y="6"/>
                    <a:pt x="10" y="0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99" name="i$ļíḑe"/>
            <p:cNvSpPr/>
            <p:nvPr/>
          </p:nvSpPr>
          <p:spPr bwMode="auto">
            <a:xfrm>
              <a:off x="5723436" y="2621977"/>
              <a:ext cx="19846" cy="37709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10" y="0"/>
                </a:cxn>
                <a:cxn ang="0">
                  <a:pos x="12" y="5"/>
                </a:cxn>
                <a:cxn ang="0">
                  <a:pos x="8" y="23"/>
                </a:cxn>
                <a:cxn ang="0">
                  <a:pos x="0" y="6"/>
                </a:cxn>
                <a:cxn ang="0">
                  <a:pos x="3" y="5"/>
                </a:cxn>
              </a:cxnLst>
              <a:rect l="0" t="0" r="r" b="b"/>
              <a:pathLst>
                <a:path w="12" h="23">
                  <a:moveTo>
                    <a:pt x="3" y="5"/>
                  </a:moveTo>
                  <a:cubicBezTo>
                    <a:pt x="6" y="5"/>
                    <a:pt x="8" y="1"/>
                    <a:pt x="10" y="0"/>
                  </a:cubicBezTo>
                  <a:cubicBezTo>
                    <a:pt x="10" y="3"/>
                    <a:pt x="11" y="5"/>
                    <a:pt x="12" y="5"/>
                  </a:cubicBezTo>
                  <a:cubicBezTo>
                    <a:pt x="11" y="11"/>
                    <a:pt x="10" y="20"/>
                    <a:pt x="8" y="23"/>
                  </a:cubicBezTo>
                  <a:cubicBezTo>
                    <a:pt x="4" y="22"/>
                    <a:pt x="2" y="9"/>
                    <a:pt x="0" y="6"/>
                  </a:cubicBezTo>
                  <a:cubicBezTo>
                    <a:pt x="1" y="6"/>
                    <a:pt x="2" y="5"/>
                    <a:pt x="3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0" name="îšḻïďe"/>
            <p:cNvSpPr/>
            <p:nvPr/>
          </p:nvSpPr>
          <p:spPr bwMode="auto">
            <a:xfrm>
              <a:off x="5719467" y="2663655"/>
              <a:ext cx="31753" cy="55570"/>
            </a:xfrm>
            <a:custGeom>
              <a:avLst/>
              <a:gdLst/>
              <a:ahLst/>
              <a:cxnLst>
                <a:cxn ang="0">
                  <a:pos x="5" y="15"/>
                </a:cxn>
                <a:cxn ang="0">
                  <a:pos x="0" y="6"/>
                </a:cxn>
                <a:cxn ang="0">
                  <a:pos x="9" y="0"/>
                </a:cxn>
                <a:cxn ang="0">
                  <a:pos x="15" y="3"/>
                </a:cxn>
                <a:cxn ang="0">
                  <a:pos x="18" y="21"/>
                </a:cxn>
                <a:cxn ang="0">
                  <a:pos x="6" y="33"/>
                </a:cxn>
                <a:cxn ang="0">
                  <a:pos x="2" y="24"/>
                </a:cxn>
                <a:cxn ang="0">
                  <a:pos x="5" y="15"/>
                </a:cxn>
              </a:cxnLst>
              <a:rect l="0" t="0" r="r" b="b"/>
              <a:pathLst>
                <a:path w="19" h="33">
                  <a:moveTo>
                    <a:pt x="5" y="15"/>
                  </a:moveTo>
                  <a:cubicBezTo>
                    <a:pt x="5" y="12"/>
                    <a:pt x="1" y="9"/>
                    <a:pt x="0" y="6"/>
                  </a:cubicBezTo>
                  <a:cubicBezTo>
                    <a:pt x="5" y="4"/>
                    <a:pt x="5" y="0"/>
                    <a:pt x="9" y="0"/>
                  </a:cubicBezTo>
                  <a:cubicBezTo>
                    <a:pt x="13" y="0"/>
                    <a:pt x="14" y="3"/>
                    <a:pt x="15" y="3"/>
                  </a:cubicBezTo>
                  <a:cubicBezTo>
                    <a:pt x="19" y="10"/>
                    <a:pt x="18" y="14"/>
                    <a:pt x="18" y="21"/>
                  </a:cubicBezTo>
                  <a:cubicBezTo>
                    <a:pt x="18" y="27"/>
                    <a:pt x="10" y="33"/>
                    <a:pt x="6" y="33"/>
                  </a:cubicBezTo>
                  <a:cubicBezTo>
                    <a:pt x="2" y="33"/>
                    <a:pt x="2" y="27"/>
                    <a:pt x="2" y="24"/>
                  </a:cubicBezTo>
                  <a:cubicBezTo>
                    <a:pt x="2" y="20"/>
                    <a:pt x="5" y="18"/>
                    <a:pt x="5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1" name="ïṥlîḋé"/>
            <p:cNvSpPr/>
            <p:nvPr/>
          </p:nvSpPr>
          <p:spPr bwMode="auto">
            <a:xfrm>
              <a:off x="5600390" y="2697392"/>
              <a:ext cx="15877" cy="11907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6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9" y="5"/>
                </a:cxn>
              </a:cxnLst>
              <a:rect l="0" t="0" r="r" b="b"/>
              <a:pathLst>
                <a:path w="9" h="7">
                  <a:moveTo>
                    <a:pt x="9" y="5"/>
                  </a:moveTo>
                  <a:cubicBezTo>
                    <a:pt x="9" y="6"/>
                    <a:pt x="7" y="7"/>
                    <a:pt x="6" y="7"/>
                  </a:cubicBezTo>
                  <a:cubicBezTo>
                    <a:pt x="4" y="7"/>
                    <a:pt x="1" y="3"/>
                    <a:pt x="0" y="3"/>
                  </a:cubicBezTo>
                  <a:cubicBezTo>
                    <a:pt x="3" y="2"/>
                    <a:pt x="5" y="0"/>
                    <a:pt x="7" y="0"/>
                  </a:cubicBezTo>
                  <a:cubicBezTo>
                    <a:pt x="7" y="1"/>
                    <a:pt x="9" y="3"/>
                    <a:pt x="9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2" name="íSľiḋé"/>
            <p:cNvSpPr/>
            <p:nvPr/>
          </p:nvSpPr>
          <p:spPr bwMode="auto">
            <a:xfrm>
              <a:off x="5753205" y="2274669"/>
              <a:ext cx="19846" cy="23815"/>
            </a:xfrm>
            <a:custGeom>
              <a:avLst/>
              <a:gdLst/>
              <a:ahLst/>
              <a:cxnLst>
                <a:cxn ang="0">
                  <a:pos x="11" y="10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12" y="9"/>
                </a:cxn>
                <a:cxn ang="0">
                  <a:pos x="11" y="14"/>
                </a:cxn>
                <a:cxn ang="0">
                  <a:pos x="11" y="10"/>
                </a:cxn>
              </a:cxnLst>
              <a:rect l="0" t="0" r="r" b="b"/>
              <a:pathLst>
                <a:path w="12" h="14">
                  <a:moveTo>
                    <a:pt x="11" y="10"/>
                  </a:moveTo>
                  <a:cubicBezTo>
                    <a:pt x="5" y="10"/>
                    <a:pt x="0" y="9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12" y="5"/>
                    <a:pt x="12" y="9"/>
                  </a:cubicBezTo>
                  <a:cubicBezTo>
                    <a:pt x="12" y="13"/>
                    <a:pt x="11" y="12"/>
                    <a:pt x="11" y="14"/>
                  </a:cubicBezTo>
                  <a:cubicBezTo>
                    <a:pt x="11" y="13"/>
                    <a:pt x="11" y="12"/>
                    <a:pt x="11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3" name="íślíḋe"/>
            <p:cNvSpPr/>
            <p:nvPr/>
          </p:nvSpPr>
          <p:spPr bwMode="auto">
            <a:xfrm>
              <a:off x="5919913" y="2199254"/>
              <a:ext cx="19846" cy="2977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" y="17"/>
                </a:cxn>
                <a:cxn ang="0">
                  <a:pos x="1" y="11"/>
                </a:cxn>
                <a:cxn ang="0">
                  <a:pos x="11" y="0"/>
                </a:cxn>
                <a:cxn ang="0">
                  <a:pos x="8" y="6"/>
                </a:cxn>
              </a:cxnLst>
              <a:rect l="0" t="0" r="r" b="b"/>
              <a:pathLst>
                <a:path w="11" h="17">
                  <a:moveTo>
                    <a:pt x="8" y="6"/>
                  </a:moveTo>
                  <a:cubicBezTo>
                    <a:pt x="8" y="11"/>
                    <a:pt x="4" y="13"/>
                    <a:pt x="1" y="17"/>
                  </a:cubicBezTo>
                  <a:cubicBezTo>
                    <a:pt x="0" y="15"/>
                    <a:pt x="1" y="14"/>
                    <a:pt x="1" y="11"/>
                  </a:cubicBezTo>
                  <a:cubicBezTo>
                    <a:pt x="1" y="9"/>
                    <a:pt x="3" y="1"/>
                    <a:pt x="11" y="0"/>
                  </a:cubicBezTo>
                  <a:cubicBezTo>
                    <a:pt x="10" y="2"/>
                    <a:pt x="8" y="4"/>
                    <a:pt x="8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4" name="ïṥ1íḋé"/>
            <p:cNvSpPr/>
            <p:nvPr/>
          </p:nvSpPr>
          <p:spPr bwMode="auto">
            <a:xfrm>
              <a:off x="5997311" y="2163531"/>
              <a:ext cx="25801" cy="33739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2" y="16"/>
                </a:cxn>
                <a:cxn ang="0">
                  <a:pos x="5" y="20"/>
                </a:cxn>
                <a:cxn ang="0">
                  <a:pos x="0" y="13"/>
                </a:cxn>
                <a:cxn ang="0">
                  <a:pos x="10" y="10"/>
                </a:cxn>
                <a:cxn ang="0">
                  <a:pos x="7" y="5"/>
                </a:cxn>
                <a:cxn ang="0">
                  <a:pos x="11" y="0"/>
                </a:cxn>
                <a:cxn ang="0">
                  <a:pos x="16" y="5"/>
                </a:cxn>
                <a:cxn ang="0">
                  <a:pos x="12" y="10"/>
                </a:cxn>
              </a:cxnLst>
              <a:rect l="0" t="0" r="r" b="b"/>
              <a:pathLst>
                <a:path w="16" h="20">
                  <a:moveTo>
                    <a:pt x="12" y="10"/>
                  </a:moveTo>
                  <a:cubicBezTo>
                    <a:pt x="12" y="12"/>
                    <a:pt x="12" y="14"/>
                    <a:pt x="12" y="16"/>
                  </a:cubicBezTo>
                  <a:cubicBezTo>
                    <a:pt x="12" y="17"/>
                    <a:pt x="6" y="20"/>
                    <a:pt x="5" y="20"/>
                  </a:cubicBezTo>
                  <a:cubicBezTo>
                    <a:pt x="1" y="20"/>
                    <a:pt x="0" y="16"/>
                    <a:pt x="0" y="13"/>
                  </a:cubicBezTo>
                  <a:cubicBezTo>
                    <a:pt x="4" y="13"/>
                    <a:pt x="6" y="10"/>
                    <a:pt x="10" y="10"/>
                  </a:cubicBezTo>
                  <a:cubicBezTo>
                    <a:pt x="9" y="8"/>
                    <a:pt x="7" y="7"/>
                    <a:pt x="7" y="5"/>
                  </a:cubicBezTo>
                  <a:cubicBezTo>
                    <a:pt x="7" y="2"/>
                    <a:pt x="11" y="0"/>
                    <a:pt x="11" y="0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5" y="7"/>
                    <a:pt x="13" y="10"/>
                    <a:pt x="12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5" name="iŝlîḑé"/>
            <p:cNvSpPr/>
            <p:nvPr/>
          </p:nvSpPr>
          <p:spPr bwMode="auto">
            <a:xfrm>
              <a:off x="8273655" y="3582497"/>
              <a:ext cx="424706" cy="220290"/>
            </a:xfrm>
            <a:custGeom>
              <a:avLst/>
              <a:gdLst/>
              <a:ahLst/>
              <a:cxnLst>
                <a:cxn ang="0">
                  <a:pos x="128" y="28"/>
                </a:cxn>
                <a:cxn ang="0">
                  <a:pos x="160" y="39"/>
                </a:cxn>
                <a:cxn ang="0">
                  <a:pos x="173" y="45"/>
                </a:cxn>
                <a:cxn ang="0">
                  <a:pos x="179" y="49"/>
                </a:cxn>
                <a:cxn ang="0">
                  <a:pos x="203" y="71"/>
                </a:cxn>
                <a:cxn ang="0">
                  <a:pos x="217" y="78"/>
                </a:cxn>
                <a:cxn ang="0">
                  <a:pos x="208" y="85"/>
                </a:cxn>
                <a:cxn ang="0">
                  <a:pos x="217" y="96"/>
                </a:cxn>
                <a:cxn ang="0">
                  <a:pos x="224" y="108"/>
                </a:cxn>
                <a:cxn ang="0">
                  <a:pos x="233" y="113"/>
                </a:cxn>
                <a:cxn ang="0">
                  <a:pos x="237" y="118"/>
                </a:cxn>
                <a:cxn ang="0">
                  <a:pos x="242" y="119"/>
                </a:cxn>
                <a:cxn ang="0">
                  <a:pos x="247" y="124"/>
                </a:cxn>
                <a:cxn ang="0">
                  <a:pos x="255" y="126"/>
                </a:cxn>
                <a:cxn ang="0">
                  <a:pos x="250" y="133"/>
                </a:cxn>
                <a:cxn ang="0">
                  <a:pos x="247" y="133"/>
                </a:cxn>
                <a:cxn ang="0">
                  <a:pos x="239" y="127"/>
                </a:cxn>
                <a:cxn ang="0">
                  <a:pos x="227" y="127"/>
                </a:cxn>
                <a:cxn ang="0">
                  <a:pos x="210" y="116"/>
                </a:cxn>
                <a:cxn ang="0">
                  <a:pos x="206" y="113"/>
                </a:cxn>
                <a:cxn ang="0">
                  <a:pos x="175" y="92"/>
                </a:cxn>
                <a:cxn ang="0">
                  <a:pos x="158" y="103"/>
                </a:cxn>
                <a:cxn ang="0">
                  <a:pos x="156" y="113"/>
                </a:cxn>
                <a:cxn ang="0">
                  <a:pos x="139" y="113"/>
                </a:cxn>
                <a:cxn ang="0">
                  <a:pos x="113" y="100"/>
                </a:cxn>
                <a:cxn ang="0">
                  <a:pos x="107" y="102"/>
                </a:cxn>
                <a:cxn ang="0">
                  <a:pos x="98" y="102"/>
                </a:cxn>
                <a:cxn ang="0">
                  <a:pos x="90" y="99"/>
                </a:cxn>
                <a:cxn ang="0">
                  <a:pos x="101" y="90"/>
                </a:cxn>
                <a:cxn ang="0">
                  <a:pos x="96" y="71"/>
                </a:cxn>
                <a:cxn ang="0">
                  <a:pos x="77" y="59"/>
                </a:cxn>
                <a:cxn ang="0">
                  <a:pos x="53" y="54"/>
                </a:cxn>
                <a:cxn ang="0">
                  <a:pos x="37" y="45"/>
                </a:cxn>
                <a:cxn ang="0">
                  <a:pos x="37" y="41"/>
                </a:cxn>
                <a:cxn ang="0">
                  <a:pos x="30" y="49"/>
                </a:cxn>
                <a:cxn ang="0">
                  <a:pos x="26" y="48"/>
                </a:cxn>
                <a:cxn ang="0">
                  <a:pos x="24" y="38"/>
                </a:cxn>
                <a:cxn ang="0">
                  <a:pos x="16" y="33"/>
                </a:cxn>
                <a:cxn ang="0">
                  <a:pos x="38" y="25"/>
                </a:cxn>
                <a:cxn ang="0">
                  <a:pos x="35" y="25"/>
                </a:cxn>
                <a:cxn ang="0">
                  <a:pos x="23" y="27"/>
                </a:cxn>
                <a:cxn ang="0">
                  <a:pos x="16" y="26"/>
                </a:cxn>
                <a:cxn ang="0">
                  <a:pos x="14" y="22"/>
                </a:cxn>
                <a:cxn ang="0">
                  <a:pos x="0" y="12"/>
                </a:cxn>
                <a:cxn ang="0">
                  <a:pos x="6" y="8"/>
                </a:cxn>
                <a:cxn ang="0">
                  <a:pos x="23" y="0"/>
                </a:cxn>
                <a:cxn ang="0">
                  <a:pos x="44" y="9"/>
                </a:cxn>
                <a:cxn ang="0">
                  <a:pos x="44" y="25"/>
                </a:cxn>
                <a:cxn ang="0">
                  <a:pos x="50" y="29"/>
                </a:cxn>
                <a:cxn ang="0">
                  <a:pos x="59" y="38"/>
                </a:cxn>
                <a:cxn ang="0">
                  <a:pos x="67" y="30"/>
                </a:cxn>
                <a:cxn ang="0">
                  <a:pos x="78" y="25"/>
                </a:cxn>
                <a:cxn ang="0">
                  <a:pos x="92" y="14"/>
                </a:cxn>
                <a:cxn ang="0">
                  <a:pos x="98" y="17"/>
                </a:cxn>
                <a:cxn ang="0">
                  <a:pos x="109" y="25"/>
                </a:cxn>
                <a:cxn ang="0">
                  <a:pos x="121" y="25"/>
                </a:cxn>
                <a:cxn ang="0">
                  <a:pos x="130" y="29"/>
                </a:cxn>
                <a:cxn ang="0">
                  <a:pos x="130" y="30"/>
                </a:cxn>
                <a:cxn ang="0">
                  <a:pos x="128" y="28"/>
                </a:cxn>
              </a:cxnLst>
              <a:rect l="0" t="0" r="r" b="b"/>
              <a:pathLst>
                <a:path w="255" h="133">
                  <a:moveTo>
                    <a:pt x="128" y="28"/>
                  </a:moveTo>
                  <a:cubicBezTo>
                    <a:pt x="133" y="33"/>
                    <a:pt x="149" y="39"/>
                    <a:pt x="160" y="39"/>
                  </a:cubicBezTo>
                  <a:cubicBezTo>
                    <a:pt x="165" y="39"/>
                    <a:pt x="168" y="45"/>
                    <a:pt x="173" y="45"/>
                  </a:cubicBezTo>
                  <a:cubicBezTo>
                    <a:pt x="173" y="48"/>
                    <a:pt x="176" y="49"/>
                    <a:pt x="179" y="49"/>
                  </a:cubicBezTo>
                  <a:cubicBezTo>
                    <a:pt x="193" y="54"/>
                    <a:pt x="192" y="66"/>
                    <a:pt x="203" y="71"/>
                  </a:cubicBezTo>
                  <a:cubicBezTo>
                    <a:pt x="207" y="73"/>
                    <a:pt x="217" y="68"/>
                    <a:pt x="217" y="78"/>
                  </a:cubicBezTo>
                  <a:cubicBezTo>
                    <a:pt x="217" y="83"/>
                    <a:pt x="208" y="81"/>
                    <a:pt x="208" y="85"/>
                  </a:cubicBezTo>
                  <a:cubicBezTo>
                    <a:pt x="208" y="87"/>
                    <a:pt x="216" y="95"/>
                    <a:pt x="217" y="96"/>
                  </a:cubicBezTo>
                  <a:cubicBezTo>
                    <a:pt x="221" y="100"/>
                    <a:pt x="220" y="103"/>
                    <a:pt x="224" y="108"/>
                  </a:cubicBezTo>
                  <a:cubicBezTo>
                    <a:pt x="225" y="111"/>
                    <a:pt x="230" y="113"/>
                    <a:pt x="233" y="113"/>
                  </a:cubicBezTo>
                  <a:cubicBezTo>
                    <a:pt x="235" y="113"/>
                    <a:pt x="236" y="116"/>
                    <a:pt x="237" y="118"/>
                  </a:cubicBezTo>
                  <a:cubicBezTo>
                    <a:pt x="238" y="120"/>
                    <a:pt x="240" y="118"/>
                    <a:pt x="242" y="119"/>
                  </a:cubicBezTo>
                  <a:cubicBezTo>
                    <a:pt x="245" y="119"/>
                    <a:pt x="246" y="122"/>
                    <a:pt x="247" y="124"/>
                  </a:cubicBezTo>
                  <a:cubicBezTo>
                    <a:pt x="247" y="126"/>
                    <a:pt x="254" y="125"/>
                    <a:pt x="255" y="126"/>
                  </a:cubicBezTo>
                  <a:cubicBezTo>
                    <a:pt x="253" y="127"/>
                    <a:pt x="250" y="130"/>
                    <a:pt x="250" y="133"/>
                  </a:cubicBezTo>
                  <a:cubicBezTo>
                    <a:pt x="249" y="133"/>
                    <a:pt x="248" y="133"/>
                    <a:pt x="247" y="133"/>
                  </a:cubicBezTo>
                  <a:cubicBezTo>
                    <a:pt x="246" y="133"/>
                    <a:pt x="240" y="128"/>
                    <a:pt x="239" y="127"/>
                  </a:cubicBezTo>
                  <a:cubicBezTo>
                    <a:pt x="227" y="127"/>
                    <a:pt x="227" y="127"/>
                    <a:pt x="227" y="127"/>
                  </a:cubicBezTo>
                  <a:cubicBezTo>
                    <a:pt x="221" y="126"/>
                    <a:pt x="210" y="121"/>
                    <a:pt x="210" y="116"/>
                  </a:cubicBezTo>
                  <a:cubicBezTo>
                    <a:pt x="210" y="115"/>
                    <a:pt x="207" y="114"/>
                    <a:pt x="206" y="113"/>
                  </a:cubicBezTo>
                  <a:cubicBezTo>
                    <a:pt x="197" y="104"/>
                    <a:pt x="189" y="92"/>
                    <a:pt x="175" y="92"/>
                  </a:cubicBezTo>
                  <a:cubicBezTo>
                    <a:pt x="164" y="92"/>
                    <a:pt x="165" y="100"/>
                    <a:pt x="158" y="103"/>
                  </a:cubicBezTo>
                  <a:cubicBezTo>
                    <a:pt x="160" y="108"/>
                    <a:pt x="156" y="110"/>
                    <a:pt x="156" y="113"/>
                  </a:cubicBezTo>
                  <a:cubicBezTo>
                    <a:pt x="146" y="113"/>
                    <a:pt x="144" y="113"/>
                    <a:pt x="139" y="113"/>
                  </a:cubicBezTo>
                  <a:cubicBezTo>
                    <a:pt x="128" y="113"/>
                    <a:pt x="125" y="100"/>
                    <a:pt x="113" y="100"/>
                  </a:cubicBezTo>
                  <a:cubicBezTo>
                    <a:pt x="112" y="100"/>
                    <a:pt x="107" y="100"/>
                    <a:pt x="107" y="102"/>
                  </a:cubicBezTo>
                  <a:cubicBezTo>
                    <a:pt x="98" y="102"/>
                    <a:pt x="98" y="102"/>
                    <a:pt x="98" y="102"/>
                  </a:cubicBezTo>
                  <a:cubicBezTo>
                    <a:pt x="94" y="102"/>
                    <a:pt x="90" y="102"/>
                    <a:pt x="90" y="99"/>
                  </a:cubicBezTo>
                  <a:cubicBezTo>
                    <a:pt x="90" y="93"/>
                    <a:pt x="99" y="91"/>
                    <a:pt x="101" y="90"/>
                  </a:cubicBezTo>
                  <a:cubicBezTo>
                    <a:pt x="95" y="84"/>
                    <a:pt x="98" y="78"/>
                    <a:pt x="96" y="71"/>
                  </a:cubicBezTo>
                  <a:cubicBezTo>
                    <a:pt x="94" y="66"/>
                    <a:pt x="82" y="61"/>
                    <a:pt x="77" y="59"/>
                  </a:cubicBezTo>
                  <a:cubicBezTo>
                    <a:pt x="72" y="56"/>
                    <a:pt x="60" y="54"/>
                    <a:pt x="53" y="54"/>
                  </a:cubicBezTo>
                  <a:cubicBezTo>
                    <a:pt x="47" y="54"/>
                    <a:pt x="44" y="43"/>
                    <a:pt x="37" y="45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6" y="44"/>
                    <a:pt x="34" y="49"/>
                    <a:pt x="30" y="49"/>
                  </a:cubicBezTo>
                  <a:cubicBezTo>
                    <a:pt x="29" y="49"/>
                    <a:pt x="26" y="49"/>
                    <a:pt x="26" y="48"/>
                  </a:cubicBezTo>
                  <a:cubicBezTo>
                    <a:pt x="24" y="43"/>
                    <a:pt x="26" y="41"/>
                    <a:pt x="24" y="38"/>
                  </a:cubicBezTo>
                  <a:cubicBezTo>
                    <a:pt x="22" y="34"/>
                    <a:pt x="17" y="36"/>
                    <a:pt x="16" y="33"/>
                  </a:cubicBezTo>
                  <a:cubicBezTo>
                    <a:pt x="22" y="29"/>
                    <a:pt x="35" y="30"/>
                    <a:pt x="38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0" y="26"/>
                    <a:pt x="27" y="27"/>
                    <a:pt x="23" y="27"/>
                  </a:cubicBezTo>
                  <a:cubicBezTo>
                    <a:pt x="20" y="27"/>
                    <a:pt x="19" y="26"/>
                    <a:pt x="16" y="26"/>
                  </a:cubicBezTo>
                  <a:cubicBezTo>
                    <a:pt x="15" y="25"/>
                    <a:pt x="14" y="23"/>
                    <a:pt x="14" y="22"/>
                  </a:cubicBezTo>
                  <a:cubicBezTo>
                    <a:pt x="11" y="15"/>
                    <a:pt x="0" y="18"/>
                    <a:pt x="0" y="12"/>
                  </a:cubicBezTo>
                  <a:cubicBezTo>
                    <a:pt x="0" y="9"/>
                    <a:pt x="4" y="8"/>
                    <a:pt x="6" y="8"/>
                  </a:cubicBezTo>
                  <a:cubicBezTo>
                    <a:pt x="12" y="8"/>
                    <a:pt x="15" y="0"/>
                    <a:pt x="23" y="0"/>
                  </a:cubicBezTo>
                  <a:cubicBezTo>
                    <a:pt x="30" y="0"/>
                    <a:pt x="36" y="7"/>
                    <a:pt x="44" y="9"/>
                  </a:cubicBezTo>
                  <a:cubicBezTo>
                    <a:pt x="44" y="15"/>
                    <a:pt x="44" y="22"/>
                    <a:pt x="44" y="25"/>
                  </a:cubicBezTo>
                  <a:cubicBezTo>
                    <a:pt x="44" y="27"/>
                    <a:pt x="46" y="29"/>
                    <a:pt x="50" y="29"/>
                  </a:cubicBezTo>
                  <a:cubicBezTo>
                    <a:pt x="50" y="31"/>
                    <a:pt x="56" y="38"/>
                    <a:pt x="59" y="38"/>
                  </a:cubicBezTo>
                  <a:cubicBezTo>
                    <a:pt x="62" y="38"/>
                    <a:pt x="66" y="31"/>
                    <a:pt x="67" y="30"/>
                  </a:cubicBezTo>
                  <a:cubicBezTo>
                    <a:pt x="71" y="27"/>
                    <a:pt x="71" y="26"/>
                    <a:pt x="78" y="25"/>
                  </a:cubicBezTo>
                  <a:cubicBezTo>
                    <a:pt x="82" y="23"/>
                    <a:pt x="87" y="15"/>
                    <a:pt x="92" y="14"/>
                  </a:cubicBezTo>
                  <a:cubicBezTo>
                    <a:pt x="93" y="17"/>
                    <a:pt x="96" y="16"/>
                    <a:pt x="98" y="17"/>
                  </a:cubicBezTo>
                  <a:cubicBezTo>
                    <a:pt x="103" y="18"/>
                    <a:pt x="106" y="24"/>
                    <a:pt x="109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3" y="27"/>
                    <a:pt x="128" y="29"/>
                    <a:pt x="130" y="29"/>
                  </a:cubicBezTo>
                  <a:cubicBezTo>
                    <a:pt x="130" y="30"/>
                    <a:pt x="130" y="30"/>
                    <a:pt x="130" y="30"/>
                  </a:cubicBezTo>
                  <a:lnTo>
                    <a:pt x="128" y="2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6" name="îṥ1ïḍè"/>
            <p:cNvSpPr/>
            <p:nvPr/>
          </p:nvSpPr>
          <p:spPr bwMode="auto">
            <a:xfrm>
              <a:off x="8343116" y="3693634"/>
              <a:ext cx="13893" cy="3175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2" y="19"/>
                </a:cxn>
                <a:cxn ang="0">
                  <a:pos x="0" y="15"/>
                </a:cxn>
                <a:cxn ang="0">
                  <a:pos x="4" y="8"/>
                </a:cxn>
                <a:cxn ang="0">
                  <a:pos x="7" y="0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7" y="4"/>
                    <a:pt x="8" y="2"/>
                    <a:pt x="8" y="5"/>
                  </a:cubicBezTo>
                  <a:cubicBezTo>
                    <a:pt x="8" y="8"/>
                    <a:pt x="7" y="9"/>
                    <a:pt x="5" y="9"/>
                  </a:cubicBezTo>
                  <a:cubicBezTo>
                    <a:pt x="5" y="14"/>
                    <a:pt x="6" y="19"/>
                    <a:pt x="2" y="19"/>
                  </a:cubicBezTo>
                  <a:cubicBezTo>
                    <a:pt x="1" y="19"/>
                    <a:pt x="0" y="16"/>
                    <a:pt x="0" y="15"/>
                  </a:cubicBezTo>
                  <a:cubicBezTo>
                    <a:pt x="0" y="11"/>
                    <a:pt x="4" y="10"/>
                    <a:pt x="4" y="8"/>
                  </a:cubicBezTo>
                  <a:cubicBezTo>
                    <a:pt x="4" y="4"/>
                    <a:pt x="3" y="0"/>
                    <a:pt x="7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7" name="íṥļïḓè"/>
            <p:cNvSpPr/>
            <p:nvPr/>
          </p:nvSpPr>
          <p:spPr bwMode="auto">
            <a:xfrm>
              <a:off x="8648746" y="3663866"/>
              <a:ext cx="81369" cy="47630"/>
            </a:xfrm>
            <a:custGeom>
              <a:avLst/>
              <a:gdLst/>
              <a:ahLst/>
              <a:cxnLst>
                <a:cxn ang="0">
                  <a:pos x="13" y="27"/>
                </a:cxn>
                <a:cxn ang="0">
                  <a:pos x="0" y="18"/>
                </a:cxn>
                <a:cxn ang="0">
                  <a:pos x="13" y="18"/>
                </a:cxn>
                <a:cxn ang="0">
                  <a:pos x="18" y="17"/>
                </a:cxn>
                <a:cxn ang="0">
                  <a:pos x="35" y="13"/>
                </a:cxn>
                <a:cxn ang="0">
                  <a:pos x="45" y="0"/>
                </a:cxn>
                <a:cxn ang="0">
                  <a:pos x="49" y="7"/>
                </a:cxn>
                <a:cxn ang="0">
                  <a:pos x="40" y="22"/>
                </a:cxn>
                <a:cxn ang="0">
                  <a:pos x="19" y="29"/>
                </a:cxn>
                <a:cxn ang="0">
                  <a:pos x="11" y="25"/>
                </a:cxn>
                <a:cxn ang="0">
                  <a:pos x="13" y="27"/>
                </a:cxn>
              </a:cxnLst>
              <a:rect l="0" t="0" r="r" b="b"/>
              <a:pathLst>
                <a:path w="49" h="29">
                  <a:moveTo>
                    <a:pt x="13" y="27"/>
                  </a:moveTo>
                  <a:cubicBezTo>
                    <a:pt x="9" y="22"/>
                    <a:pt x="1" y="24"/>
                    <a:pt x="0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8" y="17"/>
                    <a:pt x="18" y="17"/>
                  </a:cubicBezTo>
                  <a:cubicBezTo>
                    <a:pt x="25" y="14"/>
                    <a:pt x="31" y="15"/>
                    <a:pt x="35" y="13"/>
                  </a:cubicBezTo>
                  <a:cubicBezTo>
                    <a:pt x="41" y="10"/>
                    <a:pt x="39" y="0"/>
                    <a:pt x="45" y="0"/>
                  </a:cubicBezTo>
                  <a:cubicBezTo>
                    <a:pt x="48" y="0"/>
                    <a:pt x="49" y="4"/>
                    <a:pt x="49" y="7"/>
                  </a:cubicBezTo>
                  <a:cubicBezTo>
                    <a:pt x="49" y="16"/>
                    <a:pt x="40" y="14"/>
                    <a:pt x="40" y="22"/>
                  </a:cubicBezTo>
                  <a:cubicBezTo>
                    <a:pt x="32" y="24"/>
                    <a:pt x="28" y="29"/>
                    <a:pt x="19" y="29"/>
                  </a:cubicBezTo>
                  <a:cubicBezTo>
                    <a:pt x="17" y="29"/>
                    <a:pt x="11" y="26"/>
                    <a:pt x="11" y="25"/>
                  </a:cubicBezTo>
                  <a:lnTo>
                    <a:pt x="13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8" name="ïsḻiḋe"/>
            <p:cNvSpPr/>
            <p:nvPr/>
          </p:nvSpPr>
          <p:spPr bwMode="auto">
            <a:xfrm>
              <a:off x="8704315" y="3630127"/>
              <a:ext cx="43662" cy="43661"/>
            </a:xfrm>
            <a:custGeom>
              <a:avLst/>
              <a:gdLst/>
              <a:ahLst/>
              <a:cxnLst>
                <a:cxn ang="0">
                  <a:pos x="23" y="25"/>
                </a:cxn>
                <a:cxn ang="0">
                  <a:pos x="19" y="17"/>
                </a:cxn>
                <a:cxn ang="0">
                  <a:pos x="8" y="6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6" y="22"/>
                </a:cxn>
                <a:cxn ang="0">
                  <a:pos x="26" y="25"/>
                </a:cxn>
                <a:cxn ang="0">
                  <a:pos x="23" y="25"/>
                </a:cxn>
              </a:cxnLst>
              <a:rect l="0" t="0" r="r" b="b"/>
              <a:pathLst>
                <a:path w="26" h="26">
                  <a:moveTo>
                    <a:pt x="23" y="25"/>
                  </a:moveTo>
                  <a:cubicBezTo>
                    <a:pt x="18" y="24"/>
                    <a:pt x="18" y="21"/>
                    <a:pt x="19" y="17"/>
                  </a:cubicBezTo>
                  <a:cubicBezTo>
                    <a:pt x="13" y="14"/>
                    <a:pt x="14" y="9"/>
                    <a:pt x="8" y="6"/>
                  </a:cubicBezTo>
                  <a:cubicBezTo>
                    <a:pt x="5" y="4"/>
                    <a:pt x="2" y="4"/>
                    <a:pt x="0" y="0"/>
                  </a:cubicBezTo>
                  <a:cubicBezTo>
                    <a:pt x="9" y="3"/>
                    <a:pt x="13" y="8"/>
                    <a:pt x="18" y="13"/>
                  </a:cubicBezTo>
                  <a:cubicBezTo>
                    <a:pt x="21" y="17"/>
                    <a:pt x="26" y="16"/>
                    <a:pt x="26" y="22"/>
                  </a:cubicBezTo>
                  <a:cubicBezTo>
                    <a:pt x="26" y="23"/>
                    <a:pt x="26" y="24"/>
                    <a:pt x="26" y="25"/>
                  </a:cubicBezTo>
                  <a:cubicBezTo>
                    <a:pt x="25" y="25"/>
                    <a:pt x="24" y="26"/>
                    <a:pt x="23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09" name="ïsļïḋè"/>
            <p:cNvSpPr/>
            <p:nvPr/>
          </p:nvSpPr>
          <p:spPr bwMode="auto">
            <a:xfrm>
              <a:off x="8779730" y="3691650"/>
              <a:ext cx="21831" cy="25801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1" y="0"/>
                </a:cxn>
                <a:cxn ang="0">
                  <a:pos x="13" y="12"/>
                </a:cxn>
                <a:cxn ang="0">
                  <a:pos x="10" y="16"/>
                </a:cxn>
                <a:cxn ang="0">
                  <a:pos x="7" y="13"/>
                </a:cxn>
                <a:cxn ang="0">
                  <a:pos x="7" y="9"/>
                </a:cxn>
              </a:cxnLst>
              <a:rect l="0" t="0" r="r" b="b"/>
              <a:pathLst>
                <a:path w="13" h="16">
                  <a:moveTo>
                    <a:pt x="7" y="9"/>
                  </a:moveTo>
                  <a:cubicBezTo>
                    <a:pt x="2" y="9"/>
                    <a:pt x="0" y="4"/>
                    <a:pt x="1" y="0"/>
                  </a:cubicBezTo>
                  <a:cubicBezTo>
                    <a:pt x="4" y="1"/>
                    <a:pt x="13" y="11"/>
                    <a:pt x="13" y="12"/>
                  </a:cubicBezTo>
                  <a:cubicBezTo>
                    <a:pt x="13" y="14"/>
                    <a:pt x="11" y="16"/>
                    <a:pt x="10" y="16"/>
                  </a:cubicBezTo>
                  <a:cubicBezTo>
                    <a:pt x="9" y="16"/>
                    <a:pt x="7" y="14"/>
                    <a:pt x="7" y="13"/>
                  </a:cubicBezTo>
                  <a:cubicBezTo>
                    <a:pt x="7" y="12"/>
                    <a:pt x="7" y="11"/>
                    <a:pt x="7" y="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0" name="iṩlîḍé"/>
            <p:cNvSpPr/>
            <p:nvPr/>
          </p:nvSpPr>
          <p:spPr bwMode="auto">
            <a:xfrm>
              <a:off x="8922621" y="3790880"/>
              <a:ext cx="11907" cy="13893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7" y="9"/>
                </a:cxn>
                <a:cxn ang="0">
                  <a:pos x="0" y="0"/>
                </a:cxn>
                <a:cxn ang="0">
                  <a:pos x="7" y="6"/>
                </a:cxn>
              </a:cxnLst>
              <a:rect l="0" t="0" r="r" b="b"/>
              <a:pathLst>
                <a:path w="7" h="9">
                  <a:moveTo>
                    <a:pt x="7" y="6"/>
                  </a:moveTo>
                  <a:cubicBezTo>
                    <a:pt x="7" y="7"/>
                    <a:pt x="7" y="8"/>
                    <a:pt x="7" y="9"/>
                  </a:cubicBezTo>
                  <a:cubicBezTo>
                    <a:pt x="3" y="9"/>
                    <a:pt x="0" y="2"/>
                    <a:pt x="0" y="0"/>
                  </a:cubicBezTo>
                  <a:cubicBezTo>
                    <a:pt x="4" y="2"/>
                    <a:pt x="7" y="3"/>
                    <a:pt x="7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1" name="íṧľîḍé"/>
            <p:cNvSpPr/>
            <p:nvPr/>
          </p:nvSpPr>
          <p:spPr bwMode="auto">
            <a:xfrm>
              <a:off x="8890867" y="3778973"/>
              <a:ext cx="25801" cy="11907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2" y="7"/>
                </a:cxn>
                <a:cxn ang="0">
                  <a:pos x="0" y="0"/>
                </a:cxn>
                <a:cxn ang="0">
                  <a:pos x="15" y="6"/>
                </a:cxn>
              </a:cxnLst>
              <a:rect l="0" t="0" r="r" b="b"/>
              <a:pathLst>
                <a:path w="15" h="7">
                  <a:moveTo>
                    <a:pt x="15" y="6"/>
                  </a:moveTo>
                  <a:cubicBezTo>
                    <a:pt x="14" y="6"/>
                    <a:pt x="13" y="7"/>
                    <a:pt x="12" y="7"/>
                  </a:cubicBezTo>
                  <a:cubicBezTo>
                    <a:pt x="7" y="7"/>
                    <a:pt x="0" y="5"/>
                    <a:pt x="0" y="0"/>
                  </a:cubicBezTo>
                  <a:cubicBezTo>
                    <a:pt x="7" y="0"/>
                    <a:pt x="11" y="1"/>
                    <a:pt x="15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2" name="íśḻïdé"/>
            <p:cNvSpPr/>
            <p:nvPr/>
          </p:nvSpPr>
          <p:spPr bwMode="auto">
            <a:xfrm>
              <a:off x="8894837" y="3749203"/>
              <a:ext cx="21831" cy="23815"/>
            </a:xfrm>
            <a:custGeom>
              <a:avLst/>
              <a:gdLst/>
              <a:ahLst/>
              <a:cxnLst>
                <a:cxn ang="0">
                  <a:pos x="13" y="14"/>
                </a:cxn>
                <a:cxn ang="0">
                  <a:pos x="0" y="0"/>
                </a:cxn>
                <a:cxn ang="0">
                  <a:pos x="13" y="14"/>
                </a:cxn>
              </a:cxnLst>
              <a:rect l="0" t="0" r="r" b="b"/>
              <a:pathLst>
                <a:path w="13" h="14">
                  <a:moveTo>
                    <a:pt x="13" y="14"/>
                  </a:moveTo>
                  <a:cubicBezTo>
                    <a:pt x="9" y="14"/>
                    <a:pt x="1" y="3"/>
                    <a:pt x="0" y="0"/>
                  </a:cubicBezTo>
                  <a:cubicBezTo>
                    <a:pt x="6" y="3"/>
                    <a:pt x="11" y="7"/>
                    <a:pt x="13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3" name="îşḷîḓe"/>
            <p:cNvSpPr/>
            <p:nvPr/>
          </p:nvSpPr>
          <p:spPr bwMode="auto">
            <a:xfrm>
              <a:off x="8849191" y="3731342"/>
              <a:ext cx="29770" cy="1786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7" y="9"/>
                </a:cxn>
                <a:cxn ang="0">
                  <a:pos x="14" y="1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2" y="0"/>
                </a:cxn>
              </a:cxnLst>
              <a:rect l="0" t="0" r="r" b="b"/>
              <a:pathLst>
                <a:path w="17" h="10">
                  <a:moveTo>
                    <a:pt x="2" y="0"/>
                  </a:moveTo>
                  <a:cubicBezTo>
                    <a:pt x="6" y="2"/>
                    <a:pt x="15" y="5"/>
                    <a:pt x="17" y="9"/>
                  </a:cubicBezTo>
                  <a:cubicBezTo>
                    <a:pt x="17" y="9"/>
                    <a:pt x="15" y="10"/>
                    <a:pt x="14" y="10"/>
                  </a:cubicBezTo>
                  <a:cubicBezTo>
                    <a:pt x="10" y="10"/>
                    <a:pt x="0" y="6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4" name="îsľiḑé"/>
            <p:cNvSpPr/>
            <p:nvPr/>
          </p:nvSpPr>
          <p:spPr bwMode="auto">
            <a:xfrm>
              <a:off x="8817438" y="3713480"/>
              <a:ext cx="17862" cy="99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6"/>
                </a:cxn>
                <a:cxn ang="0">
                  <a:pos x="7" y="6"/>
                </a:cxn>
                <a:cxn ang="0">
                  <a:pos x="0" y="2"/>
                </a:cxn>
                <a:cxn ang="0">
                  <a:pos x="3" y="1"/>
                </a:cxn>
                <a:cxn ang="0">
                  <a:pos x="0" y="0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5" y="3"/>
                    <a:pt x="8" y="2"/>
                    <a:pt x="11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3" y="2"/>
                    <a:pt x="3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5" name="išľïďê"/>
            <p:cNvSpPr/>
            <p:nvPr/>
          </p:nvSpPr>
          <p:spPr bwMode="auto">
            <a:xfrm>
              <a:off x="8565392" y="4475565"/>
              <a:ext cx="79384" cy="81369"/>
            </a:xfrm>
            <a:custGeom>
              <a:avLst/>
              <a:gdLst/>
              <a:ahLst/>
              <a:cxnLst>
                <a:cxn ang="0">
                  <a:pos x="24" y="7"/>
                </a:cxn>
                <a:cxn ang="0">
                  <a:pos x="43" y="3"/>
                </a:cxn>
                <a:cxn ang="0">
                  <a:pos x="48" y="16"/>
                </a:cxn>
                <a:cxn ang="0">
                  <a:pos x="27" y="49"/>
                </a:cxn>
                <a:cxn ang="0">
                  <a:pos x="0" y="7"/>
                </a:cxn>
                <a:cxn ang="0">
                  <a:pos x="24" y="7"/>
                </a:cxn>
              </a:cxnLst>
              <a:rect l="0" t="0" r="r" b="b"/>
              <a:pathLst>
                <a:path w="48" h="49">
                  <a:moveTo>
                    <a:pt x="24" y="7"/>
                  </a:moveTo>
                  <a:cubicBezTo>
                    <a:pt x="30" y="7"/>
                    <a:pt x="37" y="5"/>
                    <a:pt x="43" y="3"/>
                  </a:cubicBezTo>
                  <a:cubicBezTo>
                    <a:pt x="45" y="8"/>
                    <a:pt x="48" y="11"/>
                    <a:pt x="48" y="16"/>
                  </a:cubicBezTo>
                  <a:cubicBezTo>
                    <a:pt x="48" y="26"/>
                    <a:pt x="36" y="49"/>
                    <a:pt x="27" y="49"/>
                  </a:cubicBezTo>
                  <a:cubicBezTo>
                    <a:pt x="14" y="49"/>
                    <a:pt x="0" y="16"/>
                    <a:pt x="0" y="7"/>
                  </a:cubicBezTo>
                  <a:cubicBezTo>
                    <a:pt x="0" y="0"/>
                    <a:pt x="24" y="7"/>
                    <a:pt x="24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6" name="ïṣ1ïḍê"/>
            <p:cNvSpPr/>
            <p:nvPr/>
          </p:nvSpPr>
          <p:spPr bwMode="auto">
            <a:xfrm>
              <a:off x="7908488" y="3804772"/>
              <a:ext cx="845442" cy="637056"/>
            </a:xfrm>
            <a:custGeom>
              <a:avLst/>
              <a:gdLst/>
              <a:ahLst/>
              <a:cxnLst>
                <a:cxn ang="0">
                  <a:pos x="508" y="232"/>
                </a:cxn>
                <a:cxn ang="0">
                  <a:pos x="501" y="272"/>
                </a:cxn>
                <a:cxn ang="0">
                  <a:pos x="478" y="312"/>
                </a:cxn>
                <a:cxn ang="0">
                  <a:pos x="465" y="351"/>
                </a:cxn>
                <a:cxn ang="0">
                  <a:pos x="398" y="370"/>
                </a:cxn>
                <a:cxn ang="0">
                  <a:pos x="335" y="350"/>
                </a:cxn>
                <a:cxn ang="0">
                  <a:pos x="329" y="330"/>
                </a:cxn>
                <a:cxn ang="0">
                  <a:pos x="314" y="333"/>
                </a:cxn>
                <a:cxn ang="0">
                  <a:pos x="313" y="315"/>
                </a:cxn>
                <a:cxn ang="0">
                  <a:pos x="301" y="329"/>
                </a:cxn>
                <a:cxn ang="0">
                  <a:pos x="310" y="292"/>
                </a:cxn>
                <a:cxn ang="0">
                  <a:pos x="278" y="315"/>
                </a:cxn>
                <a:cxn ang="0">
                  <a:pos x="214" y="276"/>
                </a:cxn>
                <a:cxn ang="0">
                  <a:pos x="131" y="308"/>
                </a:cxn>
                <a:cxn ang="0">
                  <a:pos x="93" y="311"/>
                </a:cxn>
                <a:cxn ang="0">
                  <a:pos x="22" y="310"/>
                </a:cxn>
                <a:cxn ang="0">
                  <a:pos x="23" y="262"/>
                </a:cxn>
                <a:cxn ang="0">
                  <a:pos x="2" y="204"/>
                </a:cxn>
                <a:cxn ang="0">
                  <a:pos x="9" y="204"/>
                </a:cxn>
                <a:cxn ang="0">
                  <a:pos x="3" y="176"/>
                </a:cxn>
                <a:cxn ang="0">
                  <a:pos x="8" y="145"/>
                </a:cxn>
                <a:cxn ang="0">
                  <a:pos x="32" y="132"/>
                </a:cxn>
                <a:cxn ang="0">
                  <a:pos x="114" y="95"/>
                </a:cxn>
                <a:cxn ang="0">
                  <a:pos x="119" y="76"/>
                </a:cxn>
                <a:cxn ang="0">
                  <a:pos x="131" y="71"/>
                </a:cxn>
                <a:cxn ang="0">
                  <a:pos x="150" y="50"/>
                </a:cxn>
                <a:cxn ang="0">
                  <a:pos x="187" y="58"/>
                </a:cxn>
                <a:cxn ang="0">
                  <a:pos x="203" y="56"/>
                </a:cxn>
                <a:cxn ang="0">
                  <a:pos x="211" y="30"/>
                </a:cxn>
                <a:cxn ang="0">
                  <a:pos x="244" y="17"/>
                </a:cxn>
                <a:cxn ang="0">
                  <a:pos x="276" y="19"/>
                </a:cxn>
                <a:cxn ang="0">
                  <a:pos x="297" y="23"/>
                </a:cxn>
                <a:cxn ang="0">
                  <a:pos x="281" y="54"/>
                </a:cxn>
                <a:cxn ang="0">
                  <a:pos x="295" y="68"/>
                </a:cxn>
                <a:cxn ang="0">
                  <a:pos x="341" y="90"/>
                </a:cxn>
                <a:cxn ang="0">
                  <a:pos x="359" y="15"/>
                </a:cxn>
                <a:cxn ang="0">
                  <a:pos x="381" y="28"/>
                </a:cxn>
                <a:cxn ang="0">
                  <a:pos x="400" y="50"/>
                </a:cxn>
                <a:cxn ang="0">
                  <a:pos x="419" y="104"/>
                </a:cxn>
                <a:cxn ang="0">
                  <a:pos x="457" y="146"/>
                </a:cxn>
                <a:cxn ang="0">
                  <a:pos x="497" y="185"/>
                </a:cxn>
              </a:cxnLst>
              <a:rect l="0" t="0" r="r" b="b"/>
              <a:pathLst>
                <a:path w="508" h="383">
                  <a:moveTo>
                    <a:pt x="496" y="186"/>
                  </a:moveTo>
                  <a:cubicBezTo>
                    <a:pt x="503" y="195"/>
                    <a:pt x="508" y="219"/>
                    <a:pt x="508" y="232"/>
                  </a:cubicBezTo>
                  <a:cubicBezTo>
                    <a:pt x="508" y="242"/>
                    <a:pt x="505" y="256"/>
                    <a:pt x="501" y="260"/>
                  </a:cubicBezTo>
                  <a:cubicBezTo>
                    <a:pt x="501" y="272"/>
                    <a:pt x="501" y="272"/>
                    <a:pt x="501" y="272"/>
                  </a:cubicBezTo>
                  <a:cubicBezTo>
                    <a:pt x="499" y="276"/>
                    <a:pt x="500" y="277"/>
                    <a:pt x="498" y="281"/>
                  </a:cubicBezTo>
                  <a:cubicBezTo>
                    <a:pt x="490" y="293"/>
                    <a:pt x="482" y="298"/>
                    <a:pt x="478" y="312"/>
                  </a:cubicBezTo>
                  <a:cubicBezTo>
                    <a:pt x="474" y="322"/>
                    <a:pt x="465" y="336"/>
                    <a:pt x="465" y="352"/>
                  </a:cubicBezTo>
                  <a:cubicBezTo>
                    <a:pt x="465" y="351"/>
                    <a:pt x="465" y="351"/>
                    <a:pt x="465" y="351"/>
                  </a:cubicBezTo>
                  <a:cubicBezTo>
                    <a:pt x="460" y="371"/>
                    <a:pt x="424" y="362"/>
                    <a:pt x="420" y="383"/>
                  </a:cubicBezTo>
                  <a:cubicBezTo>
                    <a:pt x="417" y="382"/>
                    <a:pt x="399" y="372"/>
                    <a:pt x="398" y="370"/>
                  </a:cubicBezTo>
                  <a:cubicBezTo>
                    <a:pt x="388" y="371"/>
                    <a:pt x="392" y="379"/>
                    <a:pt x="381" y="379"/>
                  </a:cubicBezTo>
                  <a:cubicBezTo>
                    <a:pt x="363" y="379"/>
                    <a:pt x="335" y="368"/>
                    <a:pt x="335" y="350"/>
                  </a:cubicBezTo>
                  <a:cubicBezTo>
                    <a:pt x="335" y="343"/>
                    <a:pt x="329" y="338"/>
                    <a:pt x="329" y="332"/>
                  </a:cubicBezTo>
                  <a:cubicBezTo>
                    <a:pt x="329" y="332"/>
                    <a:pt x="329" y="330"/>
                    <a:pt x="329" y="330"/>
                  </a:cubicBezTo>
                  <a:cubicBezTo>
                    <a:pt x="325" y="332"/>
                    <a:pt x="323" y="332"/>
                    <a:pt x="320" y="333"/>
                  </a:cubicBezTo>
                  <a:cubicBezTo>
                    <a:pt x="314" y="333"/>
                    <a:pt x="314" y="333"/>
                    <a:pt x="314" y="333"/>
                  </a:cubicBezTo>
                  <a:cubicBezTo>
                    <a:pt x="316" y="330"/>
                    <a:pt x="318" y="328"/>
                    <a:pt x="318" y="323"/>
                  </a:cubicBezTo>
                  <a:cubicBezTo>
                    <a:pt x="318" y="318"/>
                    <a:pt x="315" y="316"/>
                    <a:pt x="313" y="315"/>
                  </a:cubicBezTo>
                  <a:cubicBezTo>
                    <a:pt x="313" y="316"/>
                    <a:pt x="312" y="318"/>
                    <a:pt x="312" y="319"/>
                  </a:cubicBezTo>
                  <a:cubicBezTo>
                    <a:pt x="308" y="321"/>
                    <a:pt x="308" y="329"/>
                    <a:pt x="301" y="329"/>
                  </a:cubicBezTo>
                  <a:cubicBezTo>
                    <a:pt x="299" y="329"/>
                    <a:pt x="297" y="326"/>
                    <a:pt x="297" y="324"/>
                  </a:cubicBezTo>
                  <a:cubicBezTo>
                    <a:pt x="308" y="322"/>
                    <a:pt x="310" y="299"/>
                    <a:pt x="310" y="292"/>
                  </a:cubicBezTo>
                  <a:cubicBezTo>
                    <a:pt x="302" y="300"/>
                    <a:pt x="291" y="323"/>
                    <a:pt x="281" y="323"/>
                  </a:cubicBezTo>
                  <a:cubicBezTo>
                    <a:pt x="276" y="323"/>
                    <a:pt x="278" y="315"/>
                    <a:pt x="278" y="315"/>
                  </a:cubicBezTo>
                  <a:cubicBezTo>
                    <a:pt x="275" y="315"/>
                    <a:pt x="265" y="294"/>
                    <a:pt x="262" y="289"/>
                  </a:cubicBezTo>
                  <a:cubicBezTo>
                    <a:pt x="254" y="280"/>
                    <a:pt x="228" y="276"/>
                    <a:pt x="214" y="276"/>
                  </a:cubicBezTo>
                  <a:cubicBezTo>
                    <a:pt x="198" y="276"/>
                    <a:pt x="195" y="283"/>
                    <a:pt x="185" y="286"/>
                  </a:cubicBezTo>
                  <a:cubicBezTo>
                    <a:pt x="163" y="293"/>
                    <a:pt x="135" y="285"/>
                    <a:pt x="131" y="308"/>
                  </a:cubicBezTo>
                  <a:cubicBezTo>
                    <a:pt x="122" y="309"/>
                    <a:pt x="115" y="311"/>
                    <a:pt x="105" y="311"/>
                  </a:cubicBezTo>
                  <a:cubicBezTo>
                    <a:pt x="98" y="307"/>
                    <a:pt x="98" y="311"/>
                    <a:pt x="93" y="311"/>
                  </a:cubicBezTo>
                  <a:cubicBezTo>
                    <a:pt x="77" y="311"/>
                    <a:pt x="71" y="326"/>
                    <a:pt x="51" y="326"/>
                  </a:cubicBezTo>
                  <a:cubicBezTo>
                    <a:pt x="43" y="326"/>
                    <a:pt x="22" y="316"/>
                    <a:pt x="22" y="310"/>
                  </a:cubicBezTo>
                  <a:cubicBezTo>
                    <a:pt x="22" y="303"/>
                    <a:pt x="32" y="300"/>
                    <a:pt x="32" y="290"/>
                  </a:cubicBezTo>
                  <a:cubicBezTo>
                    <a:pt x="32" y="277"/>
                    <a:pt x="26" y="270"/>
                    <a:pt x="23" y="262"/>
                  </a:cubicBezTo>
                  <a:cubicBezTo>
                    <a:pt x="18" y="243"/>
                    <a:pt x="17" y="237"/>
                    <a:pt x="11" y="220"/>
                  </a:cubicBezTo>
                  <a:cubicBezTo>
                    <a:pt x="9" y="213"/>
                    <a:pt x="0" y="211"/>
                    <a:pt x="2" y="204"/>
                  </a:cubicBezTo>
                  <a:cubicBezTo>
                    <a:pt x="3" y="202"/>
                    <a:pt x="3" y="201"/>
                    <a:pt x="5" y="198"/>
                  </a:cubicBezTo>
                  <a:cubicBezTo>
                    <a:pt x="6" y="201"/>
                    <a:pt x="7" y="203"/>
                    <a:pt x="9" y="204"/>
                  </a:cubicBezTo>
                  <a:cubicBezTo>
                    <a:pt x="10" y="202"/>
                    <a:pt x="9" y="201"/>
                    <a:pt x="9" y="198"/>
                  </a:cubicBezTo>
                  <a:cubicBezTo>
                    <a:pt x="9" y="192"/>
                    <a:pt x="3" y="187"/>
                    <a:pt x="3" y="176"/>
                  </a:cubicBezTo>
                  <a:cubicBezTo>
                    <a:pt x="3" y="162"/>
                    <a:pt x="3" y="161"/>
                    <a:pt x="3" y="150"/>
                  </a:cubicBezTo>
                  <a:cubicBezTo>
                    <a:pt x="3" y="146"/>
                    <a:pt x="7" y="146"/>
                    <a:pt x="8" y="145"/>
                  </a:cubicBezTo>
                  <a:cubicBezTo>
                    <a:pt x="9" y="146"/>
                    <a:pt x="9" y="148"/>
                    <a:pt x="9" y="149"/>
                  </a:cubicBezTo>
                  <a:cubicBezTo>
                    <a:pt x="17" y="148"/>
                    <a:pt x="27" y="137"/>
                    <a:pt x="32" y="132"/>
                  </a:cubicBezTo>
                  <a:cubicBezTo>
                    <a:pt x="37" y="127"/>
                    <a:pt x="53" y="126"/>
                    <a:pt x="62" y="125"/>
                  </a:cubicBezTo>
                  <a:cubicBezTo>
                    <a:pt x="78" y="122"/>
                    <a:pt x="114" y="110"/>
                    <a:pt x="114" y="95"/>
                  </a:cubicBezTo>
                  <a:cubicBezTo>
                    <a:pt x="114" y="92"/>
                    <a:pt x="114" y="90"/>
                    <a:pt x="114" y="87"/>
                  </a:cubicBezTo>
                  <a:cubicBezTo>
                    <a:pt x="114" y="83"/>
                    <a:pt x="115" y="79"/>
                    <a:pt x="119" y="76"/>
                  </a:cubicBezTo>
                  <a:cubicBezTo>
                    <a:pt x="122" y="80"/>
                    <a:pt x="124" y="82"/>
                    <a:pt x="126" y="85"/>
                  </a:cubicBezTo>
                  <a:cubicBezTo>
                    <a:pt x="131" y="82"/>
                    <a:pt x="129" y="75"/>
                    <a:pt x="131" y="71"/>
                  </a:cubicBezTo>
                  <a:cubicBezTo>
                    <a:pt x="134" y="72"/>
                    <a:pt x="137" y="74"/>
                    <a:pt x="140" y="74"/>
                  </a:cubicBezTo>
                  <a:cubicBezTo>
                    <a:pt x="140" y="62"/>
                    <a:pt x="149" y="60"/>
                    <a:pt x="150" y="50"/>
                  </a:cubicBezTo>
                  <a:cubicBezTo>
                    <a:pt x="162" y="50"/>
                    <a:pt x="164" y="41"/>
                    <a:pt x="173" y="41"/>
                  </a:cubicBezTo>
                  <a:cubicBezTo>
                    <a:pt x="181" y="41"/>
                    <a:pt x="186" y="50"/>
                    <a:pt x="187" y="58"/>
                  </a:cubicBezTo>
                  <a:cubicBezTo>
                    <a:pt x="189" y="55"/>
                    <a:pt x="192" y="53"/>
                    <a:pt x="196" y="53"/>
                  </a:cubicBezTo>
                  <a:cubicBezTo>
                    <a:pt x="198" y="53"/>
                    <a:pt x="202" y="56"/>
                    <a:pt x="203" y="56"/>
                  </a:cubicBezTo>
                  <a:cubicBezTo>
                    <a:pt x="205" y="52"/>
                    <a:pt x="204" y="49"/>
                    <a:pt x="204" y="45"/>
                  </a:cubicBezTo>
                  <a:cubicBezTo>
                    <a:pt x="204" y="39"/>
                    <a:pt x="211" y="36"/>
                    <a:pt x="211" y="30"/>
                  </a:cubicBezTo>
                  <a:cubicBezTo>
                    <a:pt x="211" y="24"/>
                    <a:pt x="228" y="20"/>
                    <a:pt x="236" y="20"/>
                  </a:cubicBezTo>
                  <a:cubicBezTo>
                    <a:pt x="239" y="20"/>
                    <a:pt x="243" y="17"/>
                    <a:pt x="244" y="17"/>
                  </a:cubicBezTo>
                  <a:cubicBezTo>
                    <a:pt x="241" y="13"/>
                    <a:pt x="237" y="11"/>
                    <a:pt x="236" y="7"/>
                  </a:cubicBezTo>
                  <a:cubicBezTo>
                    <a:pt x="251" y="13"/>
                    <a:pt x="260" y="19"/>
                    <a:pt x="276" y="19"/>
                  </a:cubicBezTo>
                  <a:cubicBezTo>
                    <a:pt x="281" y="19"/>
                    <a:pt x="283" y="15"/>
                    <a:pt x="288" y="15"/>
                  </a:cubicBezTo>
                  <a:cubicBezTo>
                    <a:pt x="291" y="15"/>
                    <a:pt x="297" y="20"/>
                    <a:pt x="297" y="23"/>
                  </a:cubicBezTo>
                  <a:cubicBezTo>
                    <a:pt x="297" y="29"/>
                    <a:pt x="290" y="30"/>
                    <a:pt x="287" y="32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1" y="58"/>
                    <a:pt x="288" y="57"/>
                    <a:pt x="290" y="59"/>
                  </a:cubicBezTo>
                  <a:cubicBezTo>
                    <a:pt x="293" y="60"/>
                    <a:pt x="293" y="67"/>
                    <a:pt x="295" y="68"/>
                  </a:cubicBezTo>
                  <a:cubicBezTo>
                    <a:pt x="306" y="72"/>
                    <a:pt x="313" y="74"/>
                    <a:pt x="324" y="79"/>
                  </a:cubicBezTo>
                  <a:cubicBezTo>
                    <a:pt x="330" y="81"/>
                    <a:pt x="333" y="90"/>
                    <a:pt x="341" y="90"/>
                  </a:cubicBezTo>
                  <a:cubicBezTo>
                    <a:pt x="355" y="90"/>
                    <a:pt x="357" y="64"/>
                    <a:pt x="359" y="54"/>
                  </a:cubicBezTo>
                  <a:cubicBezTo>
                    <a:pt x="359" y="15"/>
                    <a:pt x="359" y="15"/>
                    <a:pt x="359" y="15"/>
                  </a:cubicBezTo>
                  <a:cubicBezTo>
                    <a:pt x="366" y="9"/>
                    <a:pt x="364" y="4"/>
                    <a:pt x="372" y="0"/>
                  </a:cubicBezTo>
                  <a:cubicBezTo>
                    <a:pt x="373" y="11"/>
                    <a:pt x="379" y="19"/>
                    <a:pt x="381" y="28"/>
                  </a:cubicBezTo>
                  <a:cubicBezTo>
                    <a:pt x="383" y="34"/>
                    <a:pt x="381" y="42"/>
                    <a:pt x="386" y="45"/>
                  </a:cubicBezTo>
                  <a:cubicBezTo>
                    <a:pt x="390" y="47"/>
                    <a:pt x="399" y="49"/>
                    <a:pt x="400" y="50"/>
                  </a:cubicBezTo>
                  <a:cubicBezTo>
                    <a:pt x="406" y="54"/>
                    <a:pt x="406" y="68"/>
                    <a:pt x="408" y="75"/>
                  </a:cubicBezTo>
                  <a:cubicBezTo>
                    <a:pt x="412" y="87"/>
                    <a:pt x="415" y="93"/>
                    <a:pt x="419" y="104"/>
                  </a:cubicBezTo>
                  <a:cubicBezTo>
                    <a:pt x="422" y="114"/>
                    <a:pt x="441" y="118"/>
                    <a:pt x="449" y="126"/>
                  </a:cubicBezTo>
                  <a:cubicBezTo>
                    <a:pt x="454" y="131"/>
                    <a:pt x="455" y="139"/>
                    <a:pt x="457" y="146"/>
                  </a:cubicBezTo>
                  <a:cubicBezTo>
                    <a:pt x="459" y="151"/>
                    <a:pt x="466" y="151"/>
                    <a:pt x="471" y="151"/>
                  </a:cubicBezTo>
                  <a:cubicBezTo>
                    <a:pt x="471" y="169"/>
                    <a:pt x="488" y="176"/>
                    <a:pt x="497" y="185"/>
                  </a:cubicBezTo>
                  <a:lnTo>
                    <a:pt x="496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7" name="ïSḷiḑê"/>
            <p:cNvSpPr/>
            <p:nvPr/>
          </p:nvSpPr>
          <p:spPr bwMode="auto">
            <a:xfrm>
              <a:off x="8869037" y="4481520"/>
              <a:ext cx="158769" cy="156784"/>
            </a:xfrm>
            <a:custGeom>
              <a:avLst/>
              <a:gdLst/>
              <a:ahLst/>
              <a:cxnLst>
                <a:cxn ang="0">
                  <a:pos x="58" y="26"/>
                </a:cxn>
                <a:cxn ang="0">
                  <a:pos x="59" y="22"/>
                </a:cxn>
                <a:cxn ang="0">
                  <a:pos x="67" y="17"/>
                </a:cxn>
                <a:cxn ang="0">
                  <a:pos x="67" y="14"/>
                </a:cxn>
                <a:cxn ang="0">
                  <a:pos x="78" y="0"/>
                </a:cxn>
                <a:cxn ang="0">
                  <a:pos x="81" y="4"/>
                </a:cxn>
                <a:cxn ang="0">
                  <a:pos x="83" y="10"/>
                </a:cxn>
                <a:cxn ang="0">
                  <a:pos x="90" y="6"/>
                </a:cxn>
                <a:cxn ang="0">
                  <a:pos x="94" y="8"/>
                </a:cxn>
                <a:cxn ang="0">
                  <a:pos x="96" y="15"/>
                </a:cxn>
                <a:cxn ang="0">
                  <a:pos x="79" y="37"/>
                </a:cxn>
                <a:cxn ang="0">
                  <a:pos x="79" y="50"/>
                </a:cxn>
                <a:cxn ang="0">
                  <a:pos x="63" y="53"/>
                </a:cxn>
                <a:cxn ang="0">
                  <a:pos x="49" y="84"/>
                </a:cxn>
                <a:cxn ang="0">
                  <a:pos x="32" y="94"/>
                </a:cxn>
                <a:cxn ang="0">
                  <a:pos x="23" y="92"/>
                </a:cxn>
                <a:cxn ang="0">
                  <a:pos x="3" y="83"/>
                </a:cxn>
                <a:cxn ang="0">
                  <a:pos x="0" y="81"/>
                </a:cxn>
                <a:cxn ang="0">
                  <a:pos x="18" y="57"/>
                </a:cxn>
                <a:cxn ang="0">
                  <a:pos x="25" y="51"/>
                </a:cxn>
                <a:cxn ang="0">
                  <a:pos x="50" y="37"/>
                </a:cxn>
                <a:cxn ang="0">
                  <a:pos x="58" y="26"/>
                </a:cxn>
              </a:cxnLst>
              <a:rect l="0" t="0" r="r" b="b"/>
              <a:pathLst>
                <a:path w="96" h="94">
                  <a:moveTo>
                    <a:pt x="58" y="26"/>
                  </a:moveTo>
                  <a:cubicBezTo>
                    <a:pt x="58" y="26"/>
                    <a:pt x="58" y="23"/>
                    <a:pt x="59" y="22"/>
                  </a:cubicBezTo>
                  <a:cubicBezTo>
                    <a:pt x="60" y="18"/>
                    <a:pt x="63" y="17"/>
                    <a:pt x="67" y="17"/>
                  </a:cubicBezTo>
                  <a:cubicBezTo>
                    <a:pt x="67" y="16"/>
                    <a:pt x="67" y="15"/>
                    <a:pt x="67" y="14"/>
                  </a:cubicBezTo>
                  <a:cubicBezTo>
                    <a:pt x="67" y="8"/>
                    <a:pt x="74" y="2"/>
                    <a:pt x="78" y="0"/>
                  </a:cubicBezTo>
                  <a:cubicBezTo>
                    <a:pt x="78" y="3"/>
                    <a:pt x="79" y="4"/>
                    <a:pt x="81" y="4"/>
                  </a:cubicBezTo>
                  <a:cubicBezTo>
                    <a:pt x="81" y="7"/>
                    <a:pt x="80" y="10"/>
                    <a:pt x="83" y="10"/>
                  </a:cubicBezTo>
                  <a:cubicBezTo>
                    <a:pt x="86" y="10"/>
                    <a:pt x="88" y="7"/>
                    <a:pt x="90" y="6"/>
                  </a:cubicBezTo>
                  <a:cubicBezTo>
                    <a:pt x="91" y="8"/>
                    <a:pt x="92" y="8"/>
                    <a:pt x="94" y="8"/>
                  </a:cubicBezTo>
                  <a:cubicBezTo>
                    <a:pt x="94" y="12"/>
                    <a:pt x="94" y="14"/>
                    <a:pt x="96" y="15"/>
                  </a:cubicBezTo>
                  <a:cubicBezTo>
                    <a:pt x="95" y="21"/>
                    <a:pt x="86" y="37"/>
                    <a:pt x="79" y="37"/>
                  </a:cubicBezTo>
                  <a:cubicBezTo>
                    <a:pt x="78" y="43"/>
                    <a:pt x="80" y="45"/>
                    <a:pt x="79" y="50"/>
                  </a:cubicBezTo>
                  <a:cubicBezTo>
                    <a:pt x="77" y="50"/>
                    <a:pt x="66" y="53"/>
                    <a:pt x="63" y="53"/>
                  </a:cubicBezTo>
                  <a:cubicBezTo>
                    <a:pt x="61" y="58"/>
                    <a:pt x="49" y="84"/>
                    <a:pt x="49" y="84"/>
                  </a:cubicBezTo>
                  <a:cubicBezTo>
                    <a:pt x="45" y="88"/>
                    <a:pt x="37" y="94"/>
                    <a:pt x="32" y="94"/>
                  </a:cubicBezTo>
                  <a:cubicBezTo>
                    <a:pt x="30" y="94"/>
                    <a:pt x="25" y="92"/>
                    <a:pt x="23" y="92"/>
                  </a:cubicBezTo>
                  <a:cubicBezTo>
                    <a:pt x="20" y="92"/>
                    <a:pt x="3" y="85"/>
                    <a:pt x="3" y="83"/>
                  </a:cubicBezTo>
                  <a:cubicBezTo>
                    <a:pt x="2" y="83"/>
                    <a:pt x="0" y="82"/>
                    <a:pt x="0" y="81"/>
                  </a:cubicBezTo>
                  <a:cubicBezTo>
                    <a:pt x="0" y="70"/>
                    <a:pt x="14" y="64"/>
                    <a:pt x="18" y="57"/>
                  </a:cubicBezTo>
                  <a:cubicBezTo>
                    <a:pt x="20" y="54"/>
                    <a:pt x="22" y="51"/>
                    <a:pt x="25" y="51"/>
                  </a:cubicBezTo>
                  <a:cubicBezTo>
                    <a:pt x="36" y="51"/>
                    <a:pt x="42" y="40"/>
                    <a:pt x="50" y="37"/>
                  </a:cubicBezTo>
                  <a:cubicBezTo>
                    <a:pt x="52" y="36"/>
                    <a:pt x="58" y="26"/>
                    <a:pt x="58" y="2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8" name="íşḻïde"/>
            <p:cNvSpPr/>
            <p:nvPr/>
          </p:nvSpPr>
          <p:spPr bwMode="auto">
            <a:xfrm>
              <a:off x="9000022" y="4328705"/>
              <a:ext cx="117092" cy="174645"/>
            </a:xfrm>
            <a:custGeom>
              <a:avLst/>
              <a:gdLst/>
              <a:ahLst/>
              <a:cxnLst>
                <a:cxn ang="0">
                  <a:pos x="22" y="40"/>
                </a:cxn>
                <a:cxn ang="0">
                  <a:pos x="17" y="31"/>
                </a:cxn>
                <a:cxn ang="0">
                  <a:pos x="19" y="27"/>
                </a:cxn>
                <a:cxn ang="0">
                  <a:pos x="0" y="0"/>
                </a:cxn>
                <a:cxn ang="0">
                  <a:pos x="16" y="12"/>
                </a:cxn>
                <a:cxn ang="0">
                  <a:pos x="22" y="19"/>
                </a:cxn>
                <a:cxn ang="0">
                  <a:pos x="20" y="22"/>
                </a:cxn>
                <a:cxn ang="0">
                  <a:pos x="27" y="37"/>
                </a:cxn>
                <a:cxn ang="0">
                  <a:pos x="30" y="37"/>
                </a:cxn>
                <a:cxn ang="0">
                  <a:pos x="34" y="32"/>
                </a:cxn>
                <a:cxn ang="0">
                  <a:pos x="37" y="32"/>
                </a:cxn>
                <a:cxn ang="0">
                  <a:pos x="53" y="50"/>
                </a:cxn>
                <a:cxn ang="0">
                  <a:pos x="68" y="46"/>
                </a:cxn>
                <a:cxn ang="0">
                  <a:pos x="71" y="48"/>
                </a:cxn>
                <a:cxn ang="0">
                  <a:pos x="63" y="71"/>
                </a:cxn>
                <a:cxn ang="0">
                  <a:pos x="61" y="68"/>
                </a:cxn>
                <a:cxn ang="0">
                  <a:pos x="60" y="70"/>
                </a:cxn>
                <a:cxn ang="0">
                  <a:pos x="51" y="75"/>
                </a:cxn>
                <a:cxn ang="0">
                  <a:pos x="52" y="80"/>
                </a:cxn>
                <a:cxn ang="0">
                  <a:pos x="46" y="89"/>
                </a:cxn>
                <a:cxn ang="0">
                  <a:pos x="30" y="104"/>
                </a:cxn>
                <a:cxn ang="0">
                  <a:pos x="23" y="98"/>
                </a:cxn>
                <a:cxn ang="0">
                  <a:pos x="29" y="86"/>
                </a:cxn>
                <a:cxn ang="0">
                  <a:pos x="12" y="72"/>
                </a:cxn>
                <a:cxn ang="0">
                  <a:pos x="19" y="65"/>
                </a:cxn>
                <a:cxn ang="0">
                  <a:pos x="24" y="48"/>
                </a:cxn>
                <a:cxn ang="0">
                  <a:pos x="22" y="38"/>
                </a:cxn>
                <a:cxn ang="0">
                  <a:pos x="22" y="38"/>
                </a:cxn>
                <a:cxn ang="0">
                  <a:pos x="22" y="40"/>
                </a:cxn>
              </a:cxnLst>
              <a:rect l="0" t="0" r="r" b="b"/>
              <a:pathLst>
                <a:path w="71" h="104">
                  <a:moveTo>
                    <a:pt x="22" y="40"/>
                  </a:moveTo>
                  <a:cubicBezTo>
                    <a:pt x="21" y="36"/>
                    <a:pt x="17" y="35"/>
                    <a:pt x="17" y="31"/>
                  </a:cubicBezTo>
                  <a:cubicBezTo>
                    <a:pt x="17" y="30"/>
                    <a:pt x="18" y="28"/>
                    <a:pt x="19" y="27"/>
                  </a:cubicBezTo>
                  <a:cubicBezTo>
                    <a:pt x="8" y="25"/>
                    <a:pt x="2" y="11"/>
                    <a:pt x="0" y="0"/>
                  </a:cubicBezTo>
                  <a:cubicBezTo>
                    <a:pt x="4" y="7"/>
                    <a:pt x="12" y="8"/>
                    <a:pt x="16" y="12"/>
                  </a:cubicBezTo>
                  <a:cubicBezTo>
                    <a:pt x="19" y="15"/>
                    <a:pt x="19" y="18"/>
                    <a:pt x="22" y="19"/>
                  </a:cubicBezTo>
                  <a:cubicBezTo>
                    <a:pt x="21" y="21"/>
                    <a:pt x="20" y="21"/>
                    <a:pt x="20" y="22"/>
                  </a:cubicBezTo>
                  <a:cubicBezTo>
                    <a:pt x="20" y="25"/>
                    <a:pt x="25" y="34"/>
                    <a:pt x="27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4"/>
                    <a:pt x="32" y="32"/>
                    <a:pt x="34" y="32"/>
                  </a:cubicBezTo>
                  <a:cubicBezTo>
                    <a:pt x="35" y="32"/>
                    <a:pt x="36" y="32"/>
                    <a:pt x="37" y="32"/>
                  </a:cubicBezTo>
                  <a:cubicBezTo>
                    <a:pt x="37" y="44"/>
                    <a:pt x="42" y="50"/>
                    <a:pt x="53" y="50"/>
                  </a:cubicBezTo>
                  <a:cubicBezTo>
                    <a:pt x="61" y="50"/>
                    <a:pt x="61" y="46"/>
                    <a:pt x="68" y="46"/>
                  </a:cubicBezTo>
                  <a:cubicBezTo>
                    <a:pt x="69" y="46"/>
                    <a:pt x="71" y="47"/>
                    <a:pt x="71" y="48"/>
                  </a:cubicBezTo>
                  <a:cubicBezTo>
                    <a:pt x="65" y="55"/>
                    <a:pt x="67" y="64"/>
                    <a:pt x="63" y="71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0" y="68"/>
                    <a:pt x="60" y="70"/>
                    <a:pt x="60" y="70"/>
                  </a:cubicBezTo>
                  <a:cubicBezTo>
                    <a:pt x="55" y="71"/>
                    <a:pt x="51" y="72"/>
                    <a:pt x="51" y="75"/>
                  </a:cubicBezTo>
                  <a:cubicBezTo>
                    <a:pt x="51" y="77"/>
                    <a:pt x="52" y="78"/>
                    <a:pt x="52" y="80"/>
                  </a:cubicBezTo>
                  <a:cubicBezTo>
                    <a:pt x="52" y="83"/>
                    <a:pt x="47" y="87"/>
                    <a:pt x="46" y="89"/>
                  </a:cubicBezTo>
                  <a:cubicBezTo>
                    <a:pt x="42" y="95"/>
                    <a:pt x="39" y="104"/>
                    <a:pt x="30" y="104"/>
                  </a:cubicBezTo>
                  <a:cubicBezTo>
                    <a:pt x="26" y="104"/>
                    <a:pt x="23" y="102"/>
                    <a:pt x="23" y="98"/>
                  </a:cubicBezTo>
                  <a:cubicBezTo>
                    <a:pt x="23" y="93"/>
                    <a:pt x="29" y="91"/>
                    <a:pt x="29" y="86"/>
                  </a:cubicBezTo>
                  <a:cubicBezTo>
                    <a:pt x="29" y="77"/>
                    <a:pt x="12" y="80"/>
                    <a:pt x="12" y="72"/>
                  </a:cubicBezTo>
                  <a:cubicBezTo>
                    <a:pt x="12" y="68"/>
                    <a:pt x="16" y="67"/>
                    <a:pt x="19" y="65"/>
                  </a:cubicBezTo>
                  <a:cubicBezTo>
                    <a:pt x="23" y="61"/>
                    <a:pt x="24" y="55"/>
                    <a:pt x="24" y="48"/>
                  </a:cubicBezTo>
                  <a:cubicBezTo>
                    <a:pt x="24" y="44"/>
                    <a:pt x="22" y="40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lnTo>
                    <a:pt x="22" y="4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19" name="íśḷiďè"/>
            <p:cNvSpPr/>
            <p:nvPr/>
          </p:nvSpPr>
          <p:spPr bwMode="auto">
            <a:xfrm>
              <a:off x="8634854" y="4461674"/>
              <a:ext cx="7939" cy="1190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7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cubicBezTo>
                    <a:pt x="5" y="4"/>
                    <a:pt x="4" y="5"/>
                    <a:pt x="4" y="7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2" y="0"/>
                    <a:pt x="4" y="0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0" name="i$1ïḑé"/>
            <p:cNvSpPr/>
            <p:nvPr/>
          </p:nvSpPr>
          <p:spPr bwMode="auto">
            <a:xfrm>
              <a:off x="8394716" y="4358475"/>
              <a:ext cx="27785" cy="13893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4"/>
                </a:cxn>
                <a:cxn ang="0">
                  <a:pos x="16" y="4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1" y="7"/>
                    <a:pt x="4" y="8"/>
                    <a:pt x="0" y="4"/>
                  </a:cubicBezTo>
                  <a:cubicBezTo>
                    <a:pt x="9" y="0"/>
                    <a:pt x="10" y="0"/>
                    <a:pt x="16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1" name="íṣľïdé"/>
            <p:cNvSpPr/>
            <p:nvPr/>
          </p:nvSpPr>
          <p:spPr bwMode="auto">
            <a:xfrm>
              <a:off x="8259763" y="3814696"/>
              <a:ext cx="27785" cy="11907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17" y="7"/>
                </a:cxn>
                <a:cxn ang="0">
                  <a:pos x="13" y="7"/>
                </a:cxn>
                <a:cxn ang="0">
                  <a:pos x="0" y="3"/>
                </a:cxn>
                <a:cxn ang="0">
                  <a:pos x="17" y="1"/>
                </a:cxn>
              </a:cxnLst>
              <a:rect l="0" t="0" r="r" b="b"/>
              <a:pathLst>
                <a:path w="17" h="7">
                  <a:moveTo>
                    <a:pt x="17" y="1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4" y="7"/>
                    <a:pt x="13" y="7"/>
                  </a:cubicBezTo>
                  <a:cubicBezTo>
                    <a:pt x="8" y="7"/>
                    <a:pt x="2" y="5"/>
                    <a:pt x="0" y="3"/>
                  </a:cubicBezTo>
                  <a:cubicBezTo>
                    <a:pt x="8" y="1"/>
                    <a:pt x="11" y="0"/>
                    <a:pt x="17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2" name="îŝļïďé"/>
            <p:cNvSpPr/>
            <p:nvPr/>
          </p:nvSpPr>
          <p:spPr bwMode="auto">
            <a:xfrm>
              <a:off x="6086604" y="2641811"/>
              <a:ext cx="777964" cy="672781"/>
            </a:xfrm>
            <a:custGeom>
              <a:avLst/>
              <a:gdLst/>
              <a:ahLst/>
              <a:cxnLst>
                <a:cxn ang="0">
                  <a:pos x="102" y="154"/>
                </a:cxn>
                <a:cxn ang="0">
                  <a:pos x="113" y="126"/>
                </a:cxn>
                <a:cxn ang="0">
                  <a:pos x="122" y="86"/>
                </a:cxn>
                <a:cxn ang="0">
                  <a:pos x="125" y="77"/>
                </a:cxn>
                <a:cxn ang="0">
                  <a:pos x="108" y="77"/>
                </a:cxn>
                <a:cxn ang="0">
                  <a:pos x="64" y="77"/>
                </a:cxn>
                <a:cxn ang="0">
                  <a:pos x="27" y="79"/>
                </a:cxn>
                <a:cxn ang="0">
                  <a:pos x="26" y="77"/>
                </a:cxn>
                <a:cxn ang="0">
                  <a:pos x="0" y="55"/>
                </a:cxn>
                <a:cxn ang="0">
                  <a:pos x="9" y="37"/>
                </a:cxn>
                <a:cxn ang="0">
                  <a:pos x="41" y="20"/>
                </a:cxn>
                <a:cxn ang="0">
                  <a:pos x="48" y="13"/>
                </a:cxn>
                <a:cxn ang="0">
                  <a:pos x="80" y="4"/>
                </a:cxn>
                <a:cxn ang="0">
                  <a:pos x="127" y="7"/>
                </a:cxn>
                <a:cxn ang="0">
                  <a:pos x="174" y="15"/>
                </a:cxn>
                <a:cxn ang="0">
                  <a:pos x="223" y="21"/>
                </a:cxn>
                <a:cxn ang="0">
                  <a:pos x="256" y="44"/>
                </a:cxn>
                <a:cxn ang="0">
                  <a:pos x="278" y="33"/>
                </a:cxn>
                <a:cxn ang="0">
                  <a:pos x="281" y="43"/>
                </a:cxn>
                <a:cxn ang="0">
                  <a:pos x="289" y="65"/>
                </a:cxn>
                <a:cxn ang="0">
                  <a:pos x="309" y="76"/>
                </a:cxn>
                <a:cxn ang="0">
                  <a:pos x="350" y="76"/>
                </a:cxn>
                <a:cxn ang="0">
                  <a:pos x="359" y="63"/>
                </a:cxn>
                <a:cxn ang="0">
                  <a:pos x="387" y="51"/>
                </a:cxn>
                <a:cxn ang="0">
                  <a:pos x="439" y="74"/>
                </a:cxn>
                <a:cxn ang="0">
                  <a:pos x="445" y="96"/>
                </a:cxn>
                <a:cxn ang="0">
                  <a:pos x="435" y="119"/>
                </a:cxn>
                <a:cxn ang="0">
                  <a:pos x="436" y="138"/>
                </a:cxn>
                <a:cxn ang="0">
                  <a:pos x="449" y="156"/>
                </a:cxn>
                <a:cxn ang="0">
                  <a:pos x="445" y="179"/>
                </a:cxn>
                <a:cxn ang="0">
                  <a:pos x="448" y="232"/>
                </a:cxn>
                <a:cxn ang="0">
                  <a:pos x="448" y="240"/>
                </a:cxn>
                <a:cxn ang="0">
                  <a:pos x="393" y="231"/>
                </a:cxn>
                <a:cxn ang="0">
                  <a:pos x="370" y="220"/>
                </a:cxn>
                <a:cxn ang="0">
                  <a:pos x="333" y="207"/>
                </a:cxn>
                <a:cxn ang="0">
                  <a:pos x="313" y="192"/>
                </a:cxn>
                <a:cxn ang="0">
                  <a:pos x="278" y="183"/>
                </a:cxn>
                <a:cxn ang="0">
                  <a:pos x="304" y="224"/>
                </a:cxn>
                <a:cxn ang="0">
                  <a:pos x="315" y="227"/>
                </a:cxn>
                <a:cxn ang="0">
                  <a:pos x="313" y="246"/>
                </a:cxn>
                <a:cxn ang="0">
                  <a:pos x="379" y="225"/>
                </a:cxn>
                <a:cxn ang="0">
                  <a:pos x="406" y="260"/>
                </a:cxn>
                <a:cxn ang="0">
                  <a:pos x="414" y="270"/>
                </a:cxn>
                <a:cxn ang="0">
                  <a:pos x="410" y="302"/>
                </a:cxn>
                <a:cxn ang="0">
                  <a:pos x="390" y="321"/>
                </a:cxn>
                <a:cxn ang="0">
                  <a:pos x="365" y="347"/>
                </a:cxn>
                <a:cxn ang="0">
                  <a:pos x="328" y="368"/>
                </a:cxn>
                <a:cxn ang="0">
                  <a:pos x="265" y="395"/>
                </a:cxn>
                <a:cxn ang="0">
                  <a:pos x="234" y="404"/>
                </a:cxn>
                <a:cxn ang="0">
                  <a:pos x="217" y="399"/>
                </a:cxn>
                <a:cxn ang="0">
                  <a:pos x="209" y="372"/>
                </a:cxn>
                <a:cxn ang="0">
                  <a:pos x="198" y="340"/>
                </a:cxn>
                <a:cxn ang="0">
                  <a:pos x="162" y="280"/>
                </a:cxn>
                <a:cxn ang="0">
                  <a:pos x="154" y="259"/>
                </a:cxn>
                <a:cxn ang="0">
                  <a:pos x="140" y="251"/>
                </a:cxn>
                <a:cxn ang="0">
                  <a:pos x="131" y="229"/>
                </a:cxn>
                <a:cxn ang="0">
                  <a:pos x="109" y="196"/>
                </a:cxn>
                <a:cxn ang="0">
                  <a:pos x="112" y="177"/>
                </a:cxn>
              </a:cxnLst>
              <a:rect l="0" t="0" r="r" b="b"/>
              <a:pathLst>
                <a:path w="467" h="405">
                  <a:moveTo>
                    <a:pt x="112" y="177"/>
                  </a:moveTo>
                  <a:cubicBezTo>
                    <a:pt x="102" y="154"/>
                    <a:pt x="102" y="154"/>
                    <a:pt x="102" y="154"/>
                  </a:cubicBezTo>
                  <a:cubicBezTo>
                    <a:pt x="102" y="151"/>
                    <a:pt x="105" y="151"/>
                    <a:pt x="106" y="149"/>
                  </a:cubicBezTo>
                  <a:cubicBezTo>
                    <a:pt x="109" y="139"/>
                    <a:pt x="110" y="134"/>
                    <a:pt x="113" y="126"/>
                  </a:cubicBezTo>
                  <a:cubicBezTo>
                    <a:pt x="115" y="117"/>
                    <a:pt x="124" y="115"/>
                    <a:pt x="124" y="104"/>
                  </a:cubicBezTo>
                  <a:cubicBezTo>
                    <a:pt x="124" y="97"/>
                    <a:pt x="122" y="91"/>
                    <a:pt x="122" y="86"/>
                  </a:cubicBezTo>
                  <a:cubicBezTo>
                    <a:pt x="122" y="83"/>
                    <a:pt x="124" y="82"/>
                    <a:pt x="125" y="81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1" y="78"/>
                    <a:pt x="120" y="81"/>
                    <a:pt x="117" y="81"/>
                  </a:cubicBezTo>
                  <a:cubicBezTo>
                    <a:pt x="112" y="81"/>
                    <a:pt x="110" y="79"/>
                    <a:pt x="108" y="77"/>
                  </a:cubicBezTo>
                  <a:cubicBezTo>
                    <a:pt x="101" y="82"/>
                    <a:pt x="98" y="88"/>
                    <a:pt x="86" y="88"/>
                  </a:cubicBezTo>
                  <a:cubicBezTo>
                    <a:pt x="76" y="88"/>
                    <a:pt x="73" y="77"/>
                    <a:pt x="64" y="77"/>
                  </a:cubicBezTo>
                  <a:cubicBezTo>
                    <a:pt x="54" y="77"/>
                    <a:pt x="56" y="87"/>
                    <a:pt x="48" y="87"/>
                  </a:cubicBezTo>
                  <a:cubicBezTo>
                    <a:pt x="40" y="87"/>
                    <a:pt x="35" y="75"/>
                    <a:pt x="27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4" y="79"/>
                    <a:pt x="25" y="78"/>
                    <a:pt x="26" y="77"/>
                  </a:cubicBezTo>
                  <a:cubicBezTo>
                    <a:pt x="23" y="74"/>
                    <a:pt x="10" y="67"/>
                    <a:pt x="15" y="63"/>
                  </a:cubicBezTo>
                  <a:cubicBezTo>
                    <a:pt x="11" y="57"/>
                    <a:pt x="6" y="58"/>
                    <a:pt x="0" y="55"/>
                  </a:cubicBezTo>
                  <a:cubicBezTo>
                    <a:pt x="4" y="50"/>
                    <a:pt x="9" y="51"/>
                    <a:pt x="9" y="43"/>
                  </a:cubicBezTo>
                  <a:cubicBezTo>
                    <a:pt x="9" y="40"/>
                    <a:pt x="8" y="40"/>
                    <a:pt x="9" y="37"/>
                  </a:cubicBezTo>
                  <a:cubicBezTo>
                    <a:pt x="6" y="37"/>
                    <a:pt x="1" y="38"/>
                    <a:pt x="1" y="35"/>
                  </a:cubicBezTo>
                  <a:cubicBezTo>
                    <a:pt x="1" y="22"/>
                    <a:pt x="33" y="24"/>
                    <a:pt x="41" y="20"/>
                  </a:cubicBezTo>
                  <a:cubicBezTo>
                    <a:pt x="40" y="17"/>
                    <a:pt x="38" y="18"/>
                    <a:pt x="38" y="15"/>
                  </a:cubicBezTo>
                  <a:cubicBezTo>
                    <a:pt x="38" y="11"/>
                    <a:pt x="46" y="13"/>
                    <a:pt x="48" y="13"/>
                  </a:cubicBezTo>
                  <a:cubicBezTo>
                    <a:pt x="53" y="13"/>
                    <a:pt x="62" y="13"/>
                    <a:pt x="62" y="13"/>
                  </a:cubicBezTo>
                  <a:cubicBezTo>
                    <a:pt x="67" y="13"/>
                    <a:pt x="75" y="7"/>
                    <a:pt x="80" y="4"/>
                  </a:cubicBezTo>
                  <a:cubicBezTo>
                    <a:pt x="86" y="0"/>
                    <a:pt x="98" y="0"/>
                    <a:pt x="106" y="0"/>
                  </a:cubicBezTo>
                  <a:cubicBezTo>
                    <a:pt x="117" y="0"/>
                    <a:pt x="117" y="7"/>
                    <a:pt x="127" y="7"/>
                  </a:cubicBezTo>
                  <a:cubicBezTo>
                    <a:pt x="127" y="12"/>
                    <a:pt x="144" y="15"/>
                    <a:pt x="149" y="15"/>
                  </a:cubicBezTo>
                  <a:cubicBezTo>
                    <a:pt x="162" y="15"/>
                    <a:pt x="170" y="15"/>
                    <a:pt x="174" y="15"/>
                  </a:cubicBezTo>
                  <a:cubicBezTo>
                    <a:pt x="186" y="15"/>
                    <a:pt x="192" y="3"/>
                    <a:pt x="205" y="3"/>
                  </a:cubicBezTo>
                  <a:cubicBezTo>
                    <a:pt x="219" y="3"/>
                    <a:pt x="218" y="12"/>
                    <a:pt x="223" y="21"/>
                  </a:cubicBezTo>
                  <a:cubicBezTo>
                    <a:pt x="224" y="23"/>
                    <a:pt x="233" y="28"/>
                    <a:pt x="233" y="28"/>
                  </a:cubicBezTo>
                  <a:cubicBezTo>
                    <a:pt x="241" y="31"/>
                    <a:pt x="243" y="44"/>
                    <a:pt x="256" y="44"/>
                  </a:cubicBezTo>
                  <a:cubicBezTo>
                    <a:pt x="265" y="44"/>
                    <a:pt x="265" y="36"/>
                    <a:pt x="271" y="34"/>
                  </a:cubicBezTo>
                  <a:cubicBezTo>
                    <a:pt x="275" y="33"/>
                    <a:pt x="274" y="33"/>
                    <a:pt x="278" y="33"/>
                  </a:cubicBezTo>
                  <a:cubicBezTo>
                    <a:pt x="279" y="35"/>
                    <a:pt x="279" y="39"/>
                    <a:pt x="281" y="41"/>
                  </a:cubicBezTo>
                  <a:cubicBezTo>
                    <a:pt x="280" y="41"/>
                    <a:pt x="281" y="42"/>
                    <a:pt x="281" y="43"/>
                  </a:cubicBezTo>
                  <a:cubicBezTo>
                    <a:pt x="281" y="48"/>
                    <a:pt x="284" y="47"/>
                    <a:pt x="286" y="51"/>
                  </a:cubicBezTo>
                  <a:cubicBezTo>
                    <a:pt x="290" y="56"/>
                    <a:pt x="286" y="59"/>
                    <a:pt x="289" y="65"/>
                  </a:cubicBezTo>
                  <a:cubicBezTo>
                    <a:pt x="291" y="70"/>
                    <a:pt x="297" y="67"/>
                    <a:pt x="301" y="68"/>
                  </a:cubicBezTo>
                  <a:cubicBezTo>
                    <a:pt x="305" y="69"/>
                    <a:pt x="306" y="73"/>
                    <a:pt x="309" y="76"/>
                  </a:cubicBezTo>
                  <a:cubicBezTo>
                    <a:pt x="312" y="79"/>
                    <a:pt x="323" y="78"/>
                    <a:pt x="329" y="78"/>
                  </a:cubicBezTo>
                  <a:cubicBezTo>
                    <a:pt x="337" y="78"/>
                    <a:pt x="345" y="77"/>
                    <a:pt x="350" y="76"/>
                  </a:cubicBezTo>
                  <a:cubicBezTo>
                    <a:pt x="350" y="72"/>
                    <a:pt x="350" y="71"/>
                    <a:pt x="350" y="68"/>
                  </a:cubicBezTo>
                  <a:cubicBezTo>
                    <a:pt x="350" y="64"/>
                    <a:pt x="355" y="64"/>
                    <a:pt x="359" y="63"/>
                  </a:cubicBezTo>
                  <a:cubicBezTo>
                    <a:pt x="364" y="61"/>
                    <a:pt x="363" y="59"/>
                    <a:pt x="368" y="57"/>
                  </a:cubicBezTo>
                  <a:cubicBezTo>
                    <a:pt x="376" y="54"/>
                    <a:pt x="381" y="56"/>
                    <a:pt x="387" y="51"/>
                  </a:cubicBezTo>
                  <a:cubicBezTo>
                    <a:pt x="397" y="57"/>
                    <a:pt x="403" y="57"/>
                    <a:pt x="412" y="60"/>
                  </a:cubicBezTo>
                  <a:cubicBezTo>
                    <a:pt x="423" y="64"/>
                    <a:pt x="426" y="74"/>
                    <a:pt x="439" y="74"/>
                  </a:cubicBezTo>
                  <a:cubicBezTo>
                    <a:pt x="439" y="76"/>
                    <a:pt x="442" y="77"/>
                    <a:pt x="443" y="79"/>
                  </a:cubicBezTo>
                  <a:cubicBezTo>
                    <a:pt x="445" y="86"/>
                    <a:pt x="442" y="92"/>
                    <a:pt x="445" y="96"/>
                  </a:cubicBezTo>
                  <a:cubicBezTo>
                    <a:pt x="442" y="98"/>
                    <a:pt x="435" y="114"/>
                    <a:pt x="435" y="115"/>
                  </a:cubicBezTo>
                  <a:cubicBezTo>
                    <a:pt x="435" y="116"/>
                    <a:pt x="436" y="118"/>
                    <a:pt x="435" y="119"/>
                  </a:cubicBezTo>
                  <a:cubicBezTo>
                    <a:pt x="436" y="121"/>
                    <a:pt x="435" y="122"/>
                    <a:pt x="436" y="124"/>
                  </a:cubicBezTo>
                  <a:cubicBezTo>
                    <a:pt x="436" y="138"/>
                    <a:pt x="436" y="138"/>
                    <a:pt x="436" y="138"/>
                  </a:cubicBezTo>
                  <a:cubicBezTo>
                    <a:pt x="438" y="142"/>
                    <a:pt x="437" y="145"/>
                    <a:pt x="439" y="149"/>
                  </a:cubicBezTo>
                  <a:cubicBezTo>
                    <a:pt x="440" y="153"/>
                    <a:pt x="449" y="149"/>
                    <a:pt x="449" y="156"/>
                  </a:cubicBezTo>
                  <a:cubicBezTo>
                    <a:pt x="449" y="165"/>
                    <a:pt x="439" y="164"/>
                    <a:pt x="439" y="171"/>
                  </a:cubicBezTo>
                  <a:cubicBezTo>
                    <a:pt x="439" y="177"/>
                    <a:pt x="443" y="177"/>
                    <a:pt x="445" y="179"/>
                  </a:cubicBezTo>
                  <a:cubicBezTo>
                    <a:pt x="452" y="194"/>
                    <a:pt x="467" y="196"/>
                    <a:pt x="467" y="215"/>
                  </a:cubicBezTo>
                  <a:cubicBezTo>
                    <a:pt x="456" y="218"/>
                    <a:pt x="448" y="220"/>
                    <a:pt x="448" y="232"/>
                  </a:cubicBezTo>
                  <a:cubicBezTo>
                    <a:pt x="448" y="235"/>
                    <a:pt x="450" y="238"/>
                    <a:pt x="450" y="240"/>
                  </a:cubicBezTo>
                  <a:cubicBezTo>
                    <a:pt x="450" y="240"/>
                    <a:pt x="448" y="240"/>
                    <a:pt x="448" y="240"/>
                  </a:cubicBezTo>
                  <a:cubicBezTo>
                    <a:pt x="439" y="240"/>
                    <a:pt x="420" y="235"/>
                    <a:pt x="408" y="235"/>
                  </a:cubicBezTo>
                  <a:cubicBezTo>
                    <a:pt x="406" y="235"/>
                    <a:pt x="393" y="231"/>
                    <a:pt x="393" y="231"/>
                  </a:cubicBezTo>
                  <a:cubicBezTo>
                    <a:pt x="388" y="226"/>
                    <a:pt x="388" y="213"/>
                    <a:pt x="379" y="213"/>
                  </a:cubicBezTo>
                  <a:cubicBezTo>
                    <a:pt x="374" y="213"/>
                    <a:pt x="372" y="217"/>
                    <a:pt x="370" y="220"/>
                  </a:cubicBezTo>
                  <a:cubicBezTo>
                    <a:pt x="348" y="220"/>
                    <a:pt x="348" y="220"/>
                    <a:pt x="348" y="220"/>
                  </a:cubicBezTo>
                  <a:cubicBezTo>
                    <a:pt x="341" y="217"/>
                    <a:pt x="337" y="212"/>
                    <a:pt x="333" y="207"/>
                  </a:cubicBezTo>
                  <a:cubicBezTo>
                    <a:pt x="327" y="202"/>
                    <a:pt x="320" y="205"/>
                    <a:pt x="315" y="200"/>
                  </a:cubicBezTo>
                  <a:cubicBezTo>
                    <a:pt x="313" y="197"/>
                    <a:pt x="314" y="194"/>
                    <a:pt x="313" y="192"/>
                  </a:cubicBezTo>
                  <a:cubicBezTo>
                    <a:pt x="308" y="182"/>
                    <a:pt x="299" y="168"/>
                    <a:pt x="286" y="168"/>
                  </a:cubicBezTo>
                  <a:cubicBezTo>
                    <a:pt x="280" y="168"/>
                    <a:pt x="278" y="176"/>
                    <a:pt x="278" y="183"/>
                  </a:cubicBezTo>
                  <a:cubicBezTo>
                    <a:pt x="278" y="187"/>
                    <a:pt x="278" y="189"/>
                    <a:pt x="278" y="193"/>
                  </a:cubicBezTo>
                  <a:cubicBezTo>
                    <a:pt x="281" y="203"/>
                    <a:pt x="293" y="222"/>
                    <a:pt x="304" y="224"/>
                  </a:cubicBezTo>
                  <a:cubicBezTo>
                    <a:pt x="304" y="229"/>
                    <a:pt x="306" y="231"/>
                    <a:pt x="307" y="235"/>
                  </a:cubicBezTo>
                  <a:cubicBezTo>
                    <a:pt x="312" y="233"/>
                    <a:pt x="311" y="228"/>
                    <a:pt x="315" y="227"/>
                  </a:cubicBezTo>
                  <a:cubicBezTo>
                    <a:pt x="316" y="228"/>
                    <a:pt x="316" y="230"/>
                    <a:pt x="316" y="231"/>
                  </a:cubicBezTo>
                  <a:cubicBezTo>
                    <a:pt x="316" y="237"/>
                    <a:pt x="313" y="240"/>
                    <a:pt x="313" y="246"/>
                  </a:cubicBezTo>
                  <a:cubicBezTo>
                    <a:pt x="313" y="252"/>
                    <a:pt x="324" y="255"/>
                    <a:pt x="331" y="255"/>
                  </a:cubicBezTo>
                  <a:cubicBezTo>
                    <a:pt x="360" y="255"/>
                    <a:pt x="363" y="237"/>
                    <a:pt x="379" y="225"/>
                  </a:cubicBezTo>
                  <a:cubicBezTo>
                    <a:pt x="379" y="241"/>
                    <a:pt x="379" y="241"/>
                    <a:pt x="379" y="241"/>
                  </a:cubicBezTo>
                  <a:cubicBezTo>
                    <a:pt x="385" y="254"/>
                    <a:pt x="393" y="256"/>
                    <a:pt x="406" y="260"/>
                  </a:cubicBezTo>
                  <a:cubicBezTo>
                    <a:pt x="411" y="261"/>
                    <a:pt x="411" y="269"/>
                    <a:pt x="414" y="271"/>
                  </a:cubicBezTo>
                  <a:cubicBezTo>
                    <a:pt x="414" y="270"/>
                    <a:pt x="414" y="270"/>
                    <a:pt x="414" y="270"/>
                  </a:cubicBezTo>
                  <a:cubicBezTo>
                    <a:pt x="416" y="274"/>
                    <a:pt x="423" y="273"/>
                    <a:pt x="423" y="277"/>
                  </a:cubicBezTo>
                  <a:cubicBezTo>
                    <a:pt x="423" y="288"/>
                    <a:pt x="410" y="291"/>
                    <a:pt x="410" y="302"/>
                  </a:cubicBezTo>
                  <a:cubicBezTo>
                    <a:pt x="403" y="302"/>
                    <a:pt x="399" y="303"/>
                    <a:pt x="397" y="309"/>
                  </a:cubicBezTo>
                  <a:cubicBezTo>
                    <a:pt x="395" y="314"/>
                    <a:pt x="396" y="321"/>
                    <a:pt x="390" y="321"/>
                  </a:cubicBezTo>
                  <a:cubicBezTo>
                    <a:pt x="384" y="321"/>
                    <a:pt x="384" y="334"/>
                    <a:pt x="378" y="334"/>
                  </a:cubicBezTo>
                  <a:cubicBezTo>
                    <a:pt x="374" y="334"/>
                    <a:pt x="365" y="342"/>
                    <a:pt x="365" y="347"/>
                  </a:cubicBezTo>
                  <a:cubicBezTo>
                    <a:pt x="353" y="349"/>
                    <a:pt x="327" y="354"/>
                    <a:pt x="327" y="364"/>
                  </a:cubicBezTo>
                  <a:cubicBezTo>
                    <a:pt x="327" y="365"/>
                    <a:pt x="327" y="367"/>
                    <a:pt x="328" y="368"/>
                  </a:cubicBezTo>
                  <a:cubicBezTo>
                    <a:pt x="318" y="373"/>
                    <a:pt x="304" y="376"/>
                    <a:pt x="294" y="378"/>
                  </a:cubicBezTo>
                  <a:cubicBezTo>
                    <a:pt x="289" y="380"/>
                    <a:pt x="271" y="392"/>
                    <a:pt x="265" y="395"/>
                  </a:cubicBezTo>
                  <a:cubicBezTo>
                    <a:pt x="252" y="395"/>
                    <a:pt x="252" y="395"/>
                    <a:pt x="252" y="395"/>
                  </a:cubicBezTo>
                  <a:cubicBezTo>
                    <a:pt x="244" y="400"/>
                    <a:pt x="243" y="404"/>
                    <a:pt x="234" y="404"/>
                  </a:cubicBezTo>
                  <a:cubicBezTo>
                    <a:pt x="231" y="405"/>
                    <a:pt x="231" y="405"/>
                    <a:pt x="231" y="405"/>
                  </a:cubicBezTo>
                  <a:cubicBezTo>
                    <a:pt x="229" y="405"/>
                    <a:pt x="218" y="400"/>
                    <a:pt x="217" y="399"/>
                  </a:cubicBezTo>
                  <a:cubicBezTo>
                    <a:pt x="216" y="399"/>
                    <a:pt x="219" y="399"/>
                    <a:pt x="217" y="394"/>
                  </a:cubicBezTo>
                  <a:cubicBezTo>
                    <a:pt x="212" y="387"/>
                    <a:pt x="209" y="380"/>
                    <a:pt x="209" y="372"/>
                  </a:cubicBezTo>
                  <a:cubicBezTo>
                    <a:pt x="204" y="371"/>
                    <a:pt x="207" y="363"/>
                    <a:pt x="208" y="359"/>
                  </a:cubicBezTo>
                  <a:cubicBezTo>
                    <a:pt x="210" y="349"/>
                    <a:pt x="203" y="345"/>
                    <a:pt x="198" y="340"/>
                  </a:cubicBezTo>
                  <a:cubicBezTo>
                    <a:pt x="193" y="335"/>
                    <a:pt x="181" y="320"/>
                    <a:pt x="181" y="309"/>
                  </a:cubicBezTo>
                  <a:cubicBezTo>
                    <a:pt x="165" y="306"/>
                    <a:pt x="162" y="297"/>
                    <a:pt x="162" y="280"/>
                  </a:cubicBezTo>
                  <a:cubicBezTo>
                    <a:pt x="162" y="270"/>
                    <a:pt x="156" y="268"/>
                    <a:pt x="154" y="259"/>
                  </a:cubicBezTo>
                  <a:cubicBezTo>
                    <a:pt x="154" y="259"/>
                    <a:pt x="154" y="259"/>
                    <a:pt x="154" y="259"/>
                  </a:cubicBezTo>
                  <a:cubicBezTo>
                    <a:pt x="152" y="258"/>
                    <a:pt x="150" y="255"/>
                    <a:pt x="148" y="254"/>
                  </a:cubicBezTo>
                  <a:cubicBezTo>
                    <a:pt x="147" y="252"/>
                    <a:pt x="141" y="253"/>
                    <a:pt x="140" y="251"/>
                  </a:cubicBezTo>
                  <a:cubicBezTo>
                    <a:pt x="137" y="249"/>
                    <a:pt x="138" y="242"/>
                    <a:pt x="137" y="239"/>
                  </a:cubicBezTo>
                  <a:cubicBezTo>
                    <a:pt x="136" y="235"/>
                    <a:pt x="132" y="231"/>
                    <a:pt x="131" y="229"/>
                  </a:cubicBezTo>
                  <a:cubicBezTo>
                    <a:pt x="125" y="221"/>
                    <a:pt x="121" y="214"/>
                    <a:pt x="116" y="207"/>
                  </a:cubicBezTo>
                  <a:cubicBezTo>
                    <a:pt x="115" y="205"/>
                    <a:pt x="109" y="198"/>
                    <a:pt x="109" y="196"/>
                  </a:cubicBezTo>
                  <a:cubicBezTo>
                    <a:pt x="109" y="192"/>
                    <a:pt x="112" y="182"/>
                    <a:pt x="112" y="175"/>
                  </a:cubicBezTo>
                  <a:lnTo>
                    <a:pt x="112" y="17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3" name="íṥļîďé"/>
            <p:cNvSpPr/>
            <p:nvPr/>
          </p:nvSpPr>
          <p:spPr bwMode="auto">
            <a:xfrm>
              <a:off x="7205921" y="3376113"/>
              <a:ext cx="41677" cy="79384"/>
            </a:xfrm>
            <a:custGeom>
              <a:avLst/>
              <a:gdLst/>
              <a:ahLst/>
              <a:cxnLst>
                <a:cxn ang="0">
                  <a:pos x="25" y="30"/>
                </a:cxn>
                <a:cxn ang="0">
                  <a:pos x="11" y="48"/>
                </a:cxn>
                <a:cxn ang="0">
                  <a:pos x="0" y="35"/>
                </a:cxn>
                <a:cxn ang="0">
                  <a:pos x="6" y="0"/>
                </a:cxn>
                <a:cxn ang="0">
                  <a:pos x="25" y="30"/>
                </a:cxn>
              </a:cxnLst>
              <a:rect l="0" t="0" r="r" b="b"/>
              <a:pathLst>
                <a:path w="25" h="48">
                  <a:moveTo>
                    <a:pt x="25" y="30"/>
                  </a:moveTo>
                  <a:cubicBezTo>
                    <a:pt x="25" y="37"/>
                    <a:pt x="20" y="48"/>
                    <a:pt x="11" y="48"/>
                  </a:cubicBezTo>
                  <a:cubicBezTo>
                    <a:pt x="5" y="48"/>
                    <a:pt x="0" y="41"/>
                    <a:pt x="0" y="35"/>
                  </a:cubicBezTo>
                  <a:cubicBezTo>
                    <a:pt x="0" y="22"/>
                    <a:pt x="6" y="13"/>
                    <a:pt x="6" y="0"/>
                  </a:cubicBezTo>
                  <a:cubicBezTo>
                    <a:pt x="13" y="10"/>
                    <a:pt x="25" y="15"/>
                    <a:pt x="25" y="3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4" name="î$ḷiḍé"/>
            <p:cNvSpPr/>
            <p:nvPr/>
          </p:nvSpPr>
          <p:spPr bwMode="auto">
            <a:xfrm>
              <a:off x="6810984" y="2727149"/>
              <a:ext cx="847427" cy="680719"/>
            </a:xfrm>
            <a:custGeom>
              <a:avLst/>
              <a:gdLst/>
              <a:ahLst/>
              <a:cxnLst>
                <a:cxn ang="0">
                  <a:pos x="148" y="270"/>
                </a:cxn>
                <a:cxn ang="0">
                  <a:pos x="174" y="340"/>
                </a:cxn>
                <a:cxn ang="0">
                  <a:pos x="200" y="401"/>
                </a:cxn>
                <a:cxn ang="0">
                  <a:pos x="216" y="401"/>
                </a:cxn>
                <a:cxn ang="0">
                  <a:pos x="237" y="379"/>
                </a:cxn>
                <a:cxn ang="0">
                  <a:pos x="243" y="341"/>
                </a:cxn>
                <a:cxn ang="0">
                  <a:pos x="268" y="298"/>
                </a:cxn>
                <a:cxn ang="0">
                  <a:pos x="326" y="240"/>
                </a:cxn>
                <a:cxn ang="0">
                  <a:pos x="374" y="218"/>
                </a:cxn>
                <a:cxn ang="0">
                  <a:pos x="409" y="259"/>
                </a:cxn>
                <a:cxn ang="0">
                  <a:pos x="423" y="302"/>
                </a:cxn>
                <a:cxn ang="0">
                  <a:pos x="457" y="300"/>
                </a:cxn>
                <a:cxn ang="0">
                  <a:pos x="476" y="367"/>
                </a:cxn>
                <a:cxn ang="0">
                  <a:pos x="489" y="358"/>
                </a:cxn>
                <a:cxn ang="0">
                  <a:pos x="472" y="316"/>
                </a:cxn>
                <a:cxn ang="0">
                  <a:pos x="473" y="288"/>
                </a:cxn>
                <a:cxn ang="0">
                  <a:pos x="483" y="254"/>
                </a:cxn>
                <a:cxn ang="0">
                  <a:pos x="487" y="213"/>
                </a:cxn>
                <a:cxn ang="0">
                  <a:pos x="467" y="197"/>
                </a:cxn>
                <a:cxn ang="0">
                  <a:pos x="445" y="125"/>
                </a:cxn>
                <a:cxn ang="0">
                  <a:pos x="423" y="130"/>
                </a:cxn>
                <a:cxn ang="0">
                  <a:pos x="373" y="144"/>
                </a:cxn>
                <a:cxn ang="0">
                  <a:pos x="341" y="147"/>
                </a:cxn>
                <a:cxn ang="0">
                  <a:pos x="295" y="136"/>
                </a:cxn>
                <a:cxn ang="0">
                  <a:pos x="254" y="116"/>
                </a:cxn>
                <a:cxn ang="0">
                  <a:pos x="226" y="89"/>
                </a:cxn>
                <a:cxn ang="0">
                  <a:pos x="229" y="69"/>
                </a:cxn>
                <a:cxn ang="0">
                  <a:pos x="213" y="43"/>
                </a:cxn>
                <a:cxn ang="0">
                  <a:pos x="178" y="16"/>
                </a:cxn>
                <a:cxn ang="0">
                  <a:pos x="131" y="0"/>
                </a:cxn>
                <a:cxn ang="0">
                  <a:pos x="94" y="21"/>
                </a:cxn>
                <a:cxn ang="0">
                  <a:pos x="65" y="13"/>
                </a:cxn>
                <a:cxn ang="0">
                  <a:pos x="23" y="46"/>
                </a:cxn>
                <a:cxn ang="0">
                  <a:pos x="0" y="64"/>
                </a:cxn>
                <a:cxn ang="0">
                  <a:pos x="1" y="87"/>
                </a:cxn>
                <a:cxn ang="0">
                  <a:pos x="4" y="120"/>
                </a:cxn>
                <a:cxn ang="0">
                  <a:pos x="13" y="181"/>
                </a:cxn>
                <a:cxn ang="0">
                  <a:pos x="34" y="185"/>
                </a:cxn>
                <a:cxn ang="0">
                  <a:pos x="70" y="185"/>
                </a:cxn>
                <a:cxn ang="0">
                  <a:pos x="118" y="219"/>
                </a:cxn>
                <a:cxn ang="0">
                  <a:pos x="127" y="248"/>
                </a:cxn>
                <a:cxn ang="0">
                  <a:pos x="145" y="233"/>
                </a:cxn>
                <a:cxn ang="0">
                  <a:pos x="149" y="265"/>
                </a:cxn>
              </a:cxnLst>
              <a:rect l="0" t="0" r="r" b="b"/>
              <a:pathLst>
                <a:path w="509" h="410">
                  <a:moveTo>
                    <a:pt x="149" y="265"/>
                  </a:moveTo>
                  <a:cubicBezTo>
                    <a:pt x="147" y="263"/>
                    <a:pt x="147" y="263"/>
                    <a:pt x="147" y="263"/>
                  </a:cubicBezTo>
                  <a:cubicBezTo>
                    <a:pt x="147" y="265"/>
                    <a:pt x="148" y="268"/>
                    <a:pt x="148" y="270"/>
                  </a:cubicBezTo>
                  <a:cubicBezTo>
                    <a:pt x="148" y="278"/>
                    <a:pt x="153" y="286"/>
                    <a:pt x="155" y="295"/>
                  </a:cubicBezTo>
                  <a:cubicBezTo>
                    <a:pt x="158" y="305"/>
                    <a:pt x="166" y="319"/>
                    <a:pt x="168" y="326"/>
                  </a:cubicBezTo>
                  <a:cubicBezTo>
                    <a:pt x="170" y="332"/>
                    <a:pt x="170" y="334"/>
                    <a:pt x="174" y="340"/>
                  </a:cubicBezTo>
                  <a:cubicBezTo>
                    <a:pt x="177" y="345"/>
                    <a:pt x="175" y="351"/>
                    <a:pt x="179" y="358"/>
                  </a:cubicBezTo>
                  <a:cubicBezTo>
                    <a:pt x="180" y="362"/>
                    <a:pt x="187" y="366"/>
                    <a:pt x="188" y="372"/>
                  </a:cubicBezTo>
                  <a:cubicBezTo>
                    <a:pt x="191" y="382"/>
                    <a:pt x="196" y="390"/>
                    <a:pt x="200" y="401"/>
                  </a:cubicBezTo>
                  <a:cubicBezTo>
                    <a:pt x="200" y="402"/>
                    <a:pt x="202" y="405"/>
                    <a:pt x="204" y="405"/>
                  </a:cubicBezTo>
                  <a:cubicBezTo>
                    <a:pt x="204" y="409"/>
                    <a:pt x="207" y="410"/>
                    <a:pt x="210" y="410"/>
                  </a:cubicBezTo>
                  <a:cubicBezTo>
                    <a:pt x="214" y="410"/>
                    <a:pt x="214" y="405"/>
                    <a:pt x="216" y="401"/>
                  </a:cubicBezTo>
                  <a:cubicBezTo>
                    <a:pt x="218" y="397"/>
                    <a:pt x="219" y="398"/>
                    <a:pt x="224" y="396"/>
                  </a:cubicBezTo>
                  <a:cubicBezTo>
                    <a:pt x="228" y="394"/>
                    <a:pt x="227" y="382"/>
                    <a:pt x="233" y="381"/>
                  </a:cubicBezTo>
                  <a:cubicBezTo>
                    <a:pt x="234" y="380"/>
                    <a:pt x="237" y="380"/>
                    <a:pt x="237" y="379"/>
                  </a:cubicBezTo>
                  <a:cubicBezTo>
                    <a:pt x="240" y="379"/>
                    <a:pt x="240" y="379"/>
                    <a:pt x="240" y="379"/>
                  </a:cubicBezTo>
                  <a:cubicBezTo>
                    <a:pt x="237" y="367"/>
                    <a:pt x="237" y="367"/>
                    <a:pt x="237" y="367"/>
                  </a:cubicBezTo>
                  <a:cubicBezTo>
                    <a:pt x="237" y="359"/>
                    <a:pt x="243" y="352"/>
                    <a:pt x="243" y="341"/>
                  </a:cubicBezTo>
                  <a:cubicBezTo>
                    <a:pt x="243" y="334"/>
                    <a:pt x="240" y="329"/>
                    <a:pt x="240" y="321"/>
                  </a:cubicBezTo>
                  <a:cubicBezTo>
                    <a:pt x="240" y="312"/>
                    <a:pt x="249" y="311"/>
                    <a:pt x="257" y="308"/>
                  </a:cubicBezTo>
                  <a:cubicBezTo>
                    <a:pt x="260" y="307"/>
                    <a:pt x="265" y="302"/>
                    <a:pt x="268" y="298"/>
                  </a:cubicBezTo>
                  <a:cubicBezTo>
                    <a:pt x="277" y="290"/>
                    <a:pt x="284" y="281"/>
                    <a:pt x="293" y="272"/>
                  </a:cubicBezTo>
                  <a:cubicBezTo>
                    <a:pt x="300" y="265"/>
                    <a:pt x="313" y="263"/>
                    <a:pt x="321" y="255"/>
                  </a:cubicBezTo>
                  <a:cubicBezTo>
                    <a:pt x="325" y="251"/>
                    <a:pt x="325" y="246"/>
                    <a:pt x="326" y="240"/>
                  </a:cubicBezTo>
                  <a:cubicBezTo>
                    <a:pt x="328" y="236"/>
                    <a:pt x="337" y="236"/>
                    <a:pt x="340" y="229"/>
                  </a:cubicBezTo>
                  <a:cubicBezTo>
                    <a:pt x="344" y="231"/>
                    <a:pt x="344" y="233"/>
                    <a:pt x="351" y="233"/>
                  </a:cubicBezTo>
                  <a:cubicBezTo>
                    <a:pt x="362" y="233"/>
                    <a:pt x="374" y="231"/>
                    <a:pt x="374" y="218"/>
                  </a:cubicBezTo>
                  <a:cubicBezTo>
                    <a:pt x="381" y="219"/>
                    <a:pt x="389" y="222"/>
                    <a:pt x="390" y="228"/>
                  </a:cubicBezTo>
                  <a:cubicBezTo>
                    <a:pt x="392" y="233"/>
                    <a:pt x="391" y="240"/>
                    <a:pt x="395" y="245"/>
                  </a:cubicBezTo>
                  <a:cubicBezTo>
                    <a:pt x="398" y="251"/>
                    <a:pt x="403" y="255"/>
                    <a:pt x="409" y="259"/>
                  </a:cubicBezTo>
                  <a:cubicBezTo>
                    <a:pt x="414" y="267"/>
                    <a:pt x="419" y="274"/>
                    <a:pt x="422" y="283"/>
                  </a:cubicBezTo>
                  <a:cubicBezTo>
                    <a:pt x="423" y="285"/>
                    <a:pt x="425" y="286"/>
                    <a:pt x="425" y="289"/>
                  </a:cubicBezTo>
                  <a:cubicBezTo>
                    <a:pt x="425" y="293"/>
                    <a:pt x="423" y="296"/>
                    <a:pt x="423" y="302"/>
                  </a:cubicBezTo>
                  <a:cubicBezTo>
                    <a:pt x="423" y="307"/>
                    <a:pt x="423" y="313"/>
                    <a:pt x="430" y="313"/>
                  </a:cubicBezTo>
                  <a:cubicBezTo>
                    <a:pt x="442" y="313"/>
                    <a:pt x="445" y="300"/>
                    <a:pt x="453" y="293"/>
                  </a:cubicBezTo>
                  <a:cubicBezTo>
                    <a:pt x="455" y="295"/>
                    <a:pt x="454" y="297"/>
                    <a:pt x="457" y="300"/>
                  </a:cubicBezTo>
                  <a:cubicBezTo>
                    <a:pt x="457" y="300"/>
                    <a:pt x="461" y="300"/>
                    <a:pt x="462" y="302"/>
                  </a:cubicBezTo>
                  <a:cubicBezTo>
                    <a:pt x="467" y="308"/>
                    <a:pt x="459" y="322"/>
                    <a:pt x="465" y="322"/>
                  </a:cubicBezTo>
                  <a:cubicBezTo>
                    <a:pt x="465" y="336"/>
                    <a:pt x="476" y="347"/>
                    <a:pt x="476" y="367"/>
                  </a:cubicBezTo>
                  <a:cubicBezTo>
                    <a:pt x="476" y="371"/>
                    <a:pt x="473" y="382"/>
                    <a:pt x="476" y="383"/>
                  </a:cubicBezTo>
                  <a:cubicBezTo>
                    <a:pt x="480" y="376"/>
                    <a:pt x="481" y="371"/>
                    <a:pt x="485" y="363"/>
                  </a:cubicBezTo>
                  <a:cubicBezTo>
                    <a:pt x="486" y="361"/>
                    <a:pt x="489" y="360"/>
                    <a:pt x="489" y="358"/>
                  </a:cubicBezTo>
                  <a:cubicBezTo>
                    <a:pt x="489" y="354"/>
                    <a:pt x="483" y="334"/>
                    <a:pt x="479" y="330"/>
                  </a:cubicBezTo>
                  <a:cubicBezTo>
                    <a:pt x="476" y="327"/>
                    <a:pt x="472" y="325"/>
                    <a:pt x="472" y="320"/>
                  </a:cubicBezTo>
                  <a:cubicBezTo>
                    <a:pt x="472" y="319"/>
                    <a:pt x="472" y="318"/>
                    <a:pt x="472" y="316"/>
                  </a:cubicBezTo>
                  <a:cubicBezTo>
                    <a:pt x="472" y="317"/>
                    <a:pt x="472" y="317"/>
                    <a:pt x="472" y="317"/>
                  </a:cubicBezTo>
                  <a:cubicBezTo>
                    <a:pt x="473" y="316"/>
                    <a:pt x="476" y="311"/>
                    <a:pt x="476" y="307"/>
                  </a:cubicBezTo>
                  <a:cubicBezTo>
                    <a:pt x="476" y="302"/>
                    <a:pt x="476" y="293"/>
                    <a:pt x="473" y="288"/>
                  </a:cubicBezTo>
                  <a:cubicBezTo>
                    <a:pt x="470" y="284"/>
                    <a:pt x="464" y="284"/>
                    <a:pt x="464" y="276"/>
                  </a:cubicBezTo>
                  <a:cubicBezTo>
                    <a:pt x="464" y="268"/>
                    <a:pt x="467" y="262"/>
                    <a:pt x="472" y="258"/>
                  </a:cubicBezTo>
                  <a:cubicBezTo>
                    <a:pt x="474" y="255"/>
                    <a:pt x="479" y="256"/>
                    <a:pt x="483" y="254"/>
                  </a:cubicBezTo>
                  <a:cubicBezTo>
                    <a:pt x="493" y="247"/>
                    <a:pt x="500" y="244"/>
                    <a:pt x="509" y="230"/>
                  </a:cubicBezTo>
                  <a:cubicBezTo>
                    <a:pt x="506" y="230"/>
                    <a:pt x="505" y="231"/>
                    <a:pt x="501" y="231"/>
                  </a:cubicBezTo>
                  <a:cubicBezTo>
                    <a:pt x="493" y="231"/>
                    <a:pt x="487" y="222"/>
                    <a:pt x="487" y="213"/>
                  </a:cubicBezTo>
                  <a:cubicBezTo>
                    <a:pt x="483" y="212"/>
                    <a:pt x="482" y="199"/>
                    <a:pt x="478" y="199"/>
                  </a:cubicBezTo>
                  <a:cubicBezTo>
                    <a:pt x="475" y="199"/>
                    <a:pt x="472" y="202"/>
                    <a:pt x="469" y="202"/>
                  </a:cubicBezTo>
                  <a:cubicBezTo>
                    <a:pt x="468" y="202"/>
                    <a:pt x="467" y="199"/>
                    <a:pt x="467" y="197"/>
                  </a:cubicBezTo>
                  <a:cubicBezTo>
                    <a:pt x="467" y="181"/>
                    <a:pt x="479" y="180"/>
                    <a:pt x="479" y="163"/>
                  </a:cubicBezTo>
                  <a:cubicBezTo>
                    <a:pt x="479" y="154"/>
                    <a:pt x="472" y="151"/>
                    <a:pt x="468" y="144"/>
                  </a:cubicBezTo>
                  <a:cubicBezTo>
                    <a:pt x="457" y="139"/>
                    <a:pt x="448" y="140"/>
                    <a:pt x="445" y="125"/>
                  </a:cubicBezTo>
                  <a:cubicBezTo>
                    <a:pt x="442" y="125"/>
                    <a:pt x="442" y="125"/>
                    <a:pt x="442" y="125"/>
                  </a:cubicBezTo>
                  <a:cubicBezTo>
                    <a:pt x="438" y="129"/>
                    <a:pt x="438" y="129"/>
                    <a:pt x="438" y="129"/>
                  </a:cubicBezTo>
                  <a:cubicBezTo>
                    <a:pt x="433" y="131"/>
                    <a:pt x="427" y="126"/>
                    <a:pt x="423" y="130"/>
                  </a:cubicBezTo>
                  <a:cubicBezTo>
                    <a:pt x="422" y="132"/>
                    <a:pt x="421" y="133"/>
                    <a:pt x="418" y="135"/>
                  </a:cubicBezTo>
                  <a:cubicBezTo>
                    <a:pt x="415" y="137"/>
                    <a:pt x="401" y="149"/>
                    <a:pt x="394" y="149"/>
                  </a:cubicBezTo>
                  <a:cubicBezTo>
                    <a:pt x="387" y="149"/>
                    <a:pt x="382" y="144"/>
                    <a:pt x="373" y="144"/>
                  </a:cubicBezTo>
                  <a:cubicBezTo>
                    <a:pt x="362" y="144"/>
                    <a:pt x="360" y="152"/>
                    <a:pt x="354" y="155"/>
                  </a:cubicBezTo>
                  <a:cubicBezTo>
                    <a:pt x="353" y="152"/>
                    <a:pt x="352" y="145"/>
                    <a:pt x="349" y="145"/>
                  </a:cubicBezTo>
                  <a:cubicBezTo>
                    <a:pt x="347" y="145"/>
                    <a:pt x="345" y="147"/>
                    <a:pt x="341" y="147"/>
                  </a:cubicBezTo>
                  <a:cubicBezTo>
                    <a:pt x="335" y="147"/>
                    <a:pt x="329" y="147"/>
                    <a:pt x="323" y="147"/>
                  </a:cubicBezTo>
                  <a:cubicBezTo>
                    <a:pt x="313" y="147"/>
                    <a:pt x="309" y="141"/>
                    <a:pt x="302" y="136"/>
                  </a:cubicBezTo>
                  <a:cubicBezTo>
                    <a:pt x="300" y="135"/>
                    <a:pt x="296" y="139"/>
                    <a:pt x="295" y="136"/>
                  </a:cubicBezTo>
                  <a:cubicBezTo>
                    <a:pt x="293" y="132"/>
                    <a:pt x="293" y="129"/>
                    <a:pt x="290" y="127"/>
                  </a:cubicBezTo>
                  <a:cubicBezTo>
                    <a:pt x="283" y="124"/>
                    <a:pt x="279" y="126"/>
                    <a:pt x="273" y="120"/>
                  </a:cubicBezTo>
                  <a:cubicBezTo>
                    <a:pt x="268" y="115"/>
                    <a:pt x="263" y="118"/>
                    <a:pt x="254" y="116"/>
                  </a:cubicBezTo>
                  <a:cubicBezTo>
                    <a:pt x="246" y="114"/>
                    <a:pt x="243" y="108"/>
                    <a:pt x="236" y="106"/>
                  </a:cubicBezTo>
                  <a:cubicBezTo>
                    <a:pt x="234" y="105"/>
                    <a:pt x="229" y="106"/>
                    <a:pt x="228" y="103"/>
                  </a:cubicBezTo>
                  <a:cubicBezTo>
                    <a:pt x="227" y="98"/>
                    <a:pt x="227" y="94"/>
                    <a:pt x="226" y="89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1" y="85"/>
                    <a:pt x="236" y="86"/>
                    <a:pt x="236" y="80"/>
                  </a:cubicBezTo>
                  <a:cubicBezTo>
                    <a:pt x="236" y="75"/>
                    <a:pt x="229" y="74"/>
                    <a:pt x="229" y="69"/>
                  </a:cubicBezTo>
                  <a:cubicBezTo>
                    <a:pt x="229" y="57"/>
                    <a:pt x="246" y="59"/>
                    <a:pt x="246" y="47"/>
                  </a:cubicBezTo>
                  <a:cubicBezTo>
                    <a:pt x="246" y="43"/>
                    <a:pt x="236" y="35"/>
                    <a:pt x="232" y="35"/>
                  </a:cubicBezTo>
                  <a:cubicBezTo>
                    <a:pt x="224" y="35"/>
                    <a:pt x="221" y="42"/>
                    <a:pt x="213" y="43"/>
                  </a:cubicBezTo>
                  <a:cubicBezTo>
                    <a:pt x="205" y="40"/>
                    <a:pt x="200" y="40"/>
                    <a:pt x="194" y="34"/>
                  </a:cubicBezTo>
                  <a:cubicBezTo>
                    <a:pt x="191" y="31"/>
                    <a:pt x="193" y="25"/>
                    <a:pt x="188" y="24"/>
                  </a:cubicBezTo>
                  <a:cubicBezTo>
                    <a:pt x="182" y="22"/>
                    <a:pt x="178" y="24"/>
                    <a:pt x="178" y="16"/>
                  </a:cubicBezTo>
                  <a:cubicBezTo>
                    <a:pt x="172" y="15"/>
                    <a:pt x="168" y="15"/>
                    <a:pt x="163" y="15"/>
                  </a:cubicBezTo>
                  <a:cubicBezTo>
                    <a:pt x="154" y="15"/>
                    <a:pt x="150" y="23"/>
                    <a:pt x="140" y="23"/>
                  </a:cubicBezTo>
                  <a:cubicBezTo>
                    <a:pt x="130" y="23"/>
                    <a:pt x="140" y="0"/>
                    <a:pt x="131" y="0"/>
                  </a:cubicBezTo>
                  <a:cubicBezTo>
                    <a:pt x="122" y="0"/>
                    <a:pt x="120" y="10"/>
                    <a:pt x="116" y="10"/>
                  </a:cubicBezTo>
                  <a:cubicBezTo>
                    <a:pt x="115" y="10"/>
                    <a:pt x="114" y="11"/>
                    <a:pt x="113" y="10"/>
                  </a:cubicBezTo>
                  <a:cubicBezTo>
                    <a:pt x="110" y="16"/>
                    <a:pt x="103" y="21"/>
                    <a:pt x="94" y="21"/>
                  </a:cubicBezTo>
                  <a:cubicBezTo>
                    <a:pt x="91" y="21"/>
                    <a:pt x="90" y="16"/>
                    <a:pt x="86" y="16"/>
                  </a:cubicBezTo>
                  <a:cubicBezTo>
                    <a:pt x="83" y="16"/>
                    <a:pt x="73" y="20"/>
                    <a:pt x="72" y="15"/>
                  </a:cubicBezTo>
                  <a:cubicBezTo>
                    <a:pt x="68" y="15"/>
                    <a:pt x="69" y="13"/>
                    <a:pt x="65" y="13"/>
                  </a:cubicBezTo>
                  <a:cubicBezTo>
                    <a:pt x="54" y="13"/>
                    <a:pt x="53" y="24"/>
                    <a:pt x="45" y="32"/>
                  </a:cubicBezTo>
                  <a:cubicBezTo>
                    <a:pt x="42" y="35"/>
                    <a:pt x="37" y="35"/>
                    <a:pt x="33" y="39"/>
                  </a:cubicBezTo>
                  <a:cubicBezTo>
                    <a:pt x="30" y="42"/>
                    <a:pt x="28" y="46"/>
                    <a:pt x="23" y="46"/>
                  </a:cubicBezTo>
                  <a:cubicBezTo>
                    <a:pt x="19" y="46"/>
                    <a:pt x="16" y="42"/>
                    <a:pt x="12" y="42"/>
                  </a:cubicBezTo>
                  <a:cubicBezTo>
                    <a:pt x="11" y="42"/>
                    <a:pt x="11" y="45"/>
                    <a:pt x="10" y="45"/>
                  </a:cubicBezTo>
                  <a:cubicBezTo>
                    <a:pt x="7" y="47"/>
                    <a:pt x="0" y="63"/>
                    <a:pt x="0" y="64"/>
                  </a:cubicBezTo>
                  <a:cubicBezTo>
                    <a:pt x="0" y="65"/>
                    <a:pt x="1" y="67"/>
                    <a:pt x="0" y="68"/>
                  </a:cubicBezTo>
                  <a:cubicBezTo>
                    <a:pt x="1" y="70"/>
                    <a:pt x="0" y="71"/>
                    <a:pt x="1" y="73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3" y="91"/>
                    <a:pt x="2" y="94"/>
                    <a:pt x="4" y="98"/>
                  </a:cubicBezTo>
                  <a:cubicBezTo>
                    <a:pt x="5" y="102"/>
                    <a:pt x="14" y="98"/>
                    <a:pt x="14" y="105"/>
                  </a:cubicBezTo>
                  <a:cubicBezTo>
                    <a:pt x="14" y="114"/>
                    <a:pt x="4" y="113"/>
                    <a:pt x="4" y="120"/>
                  </a:cubicBezTo>
                  <a:cubicBezTo>
                    <a:pt x="4" y="126"/>
                    <a:pt x="8" y="126"/>
                    <a:pt x="10" y="128"/>
                  </a:cubicBezTo>
                  <a:cubicBezTo>
                    <a:pt x="17" y="143"/>
                    <a:pt x="32" y="145"/>
                    <a:pt x="32" y="164"/>
                  </a:cubicBezTo>
                  <a:cubicBezTo>
                    <a:pt x="21" y="167"/>
                    <a:pt x="13" y="169"/>
                    <a:pt x="13" y="181"/>
                  </a:cubicBezTo>
                  <a:cubicBezTo>
                    <a:pt x="13" y="184"/>
                    <a:pt x="15" y="187"/>
                    <a:pt x="15" y="189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1" y="187"/>
                    <a:pt x="33" y="186"/>
                    <a:pt x="34" y="185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50" y="188"/>
                    <a:pt x="52" y="184"/>
                    <a:pt x="57" y="184"/>
                  </a:cubicBezTo>
                  <a:cubicBezTo>
                    <a:pt x="62" y="184"/>
                    <a:pt x="65" y="184"/>
                    <a:pt x="70" y="185"/>
                  </a:cubicBezTo>
                  <a:cubicBezTo>
                    <a:pt x="75" y="187"/>
                    <a:pt x="78" y="197"/>
                    <a:pt x="82" y="203"/>
                  </a:cubicBezTo>
                  <a:cubicBezTo>
                    <a:pt x="86" y="209"/>
                    <a:pt x="99" y="218"/>
                    <a:pt x="108" y="218"/>
                  </a:cubicBezTo>
                  <a:cubicBezTo>
                    <a:pt x="111" y="218"/>
                    <a:pt x="114" y="218"/>
                    <a:pt x="118" y="219"/>
                  </a:cubicBezTo>
                  <a:cubicBezTo>
                    <a:pt x="116" y="221"/>
                    <a:pt x="116" y="225"/>
                    <a:pt x="112" y="225"/>
                  </a:cubicBezTo>
                  <a:cubicBezTo>
                    <a:pt x="108" y="227"/>
                    <a:pt x="105" y="225"/>
                    <a:pt x="101" y="227"/>
                  </a:cubicBezTo>
                  <a:cubicBezTo>
                    <a:pt x="108" y="234"/>
                    <a:pt x="113" y="248"/>
                    <a:pt x="127" y="248"/>
                  </a:cubicBezTo>
                  <a:cubicBezTo>
                    <a:pt x="138" y="248"/>
                    <a:pt x="139" y="233"/>
                    <a:pt x="144" y="227"/>
                  </a:cubicBezTo>
                  <a:cubicBezTo>
                    <a:pt x="148" y="227"/>
                    <a:pt x="148" y="227"/>
                    <a:pt x="148" y="227"/>
                  </a:cubicBezTo>
                  <a:cubicBezTo>
                    <a:pt x="148" y="229"/>
                    <a:pt x="145" y="232"/>
                    <a:pt x="145" y="233"/>
                  </a:cubicBezTo>
                  <a:cubicBezTo>
                    <a:pt x="145" y="239"/>
                    <a:pt x="150" y="244"/>
                    <a:pt x="150" y="251"/>
                  </a:cubicBezTo>
                  <a:cubicBezTo>
                    <a:pt x="150" y="257"/>
                    <a:pt x="147" y="258"/>
                    <a:pt x="147" y="264"/>
                  </a:cubicBezTo>
                  <a:lnTo>
                    <a:pt x="149" y="26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5" name="iŝḷïďe"/>
            <p:cNvSpPr/>
            <p:nvPr/>
          </p:nvSpPr>
          <p:spPr bwMode="auto">
            <a:xfrm>
              <a:off x="7533379" y="3459466"/>
              <a:ext cx="222276" cy="240137"/>
            </a:xfrm>
            <a:custGeom>
              <a:avLst/>
              <a:gdLst/>
              <a:ahLst/>
              <a:cxnLst>
                <a:cxn ang="0">
                  <a:pos x="59" y="74"/>
                </a:cxn>
                <a:cxn ang="0">
                  <a:pos x="58" y="70"/>
                </a:cxn>
                <a:cxn ang="0">
                  <a:pos x="51" y="68"/>
                </a:cxn>
                <a:cxn ang="0">
                  <a:pos x="45" y="53"/>
                </a:cxn>
                <a:cxn ang="0">
                  <a:pos x="28" y="38"/>
                </a:cxn>
                <a:cxn ang="0">
                  <a:pos x="22" y="25"/>
                </a:cxn>
                <a:cxn ang="0">
                  <a:pos x="11" y="21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11" y="4"/>
                </a:cxn>
                <a:cxn ang="0">
                  <a:pos x="26" y="4"/>
                </a:cxn>
                <a:cxn ang="0">
                  <a:pos x="42" y="20"/>
                </a:cxn>
                <a:cxn ang="0">
                  <a:pos x="47" y="23"/>
                </a:cxn>
                <a:cxn ang="0">
                  <a:pos x="61" y="35"/>
                </a:cxn>
                <a:cxn ang="0">
                  <a:pos x="86" y="53"/>
                </a:cxn>
                <a:cxn ang="0">
                  <a:pos x="101" y="64"/>
                </a:cxn>
                <a:cxn ang="0">
                  <a:pos x="100" y="66"/>
                </a:cxn>
                <a:cxn ang="0">
                  <a:pos x="103" y="66"/>
                </a:cxn>
                <a:cxn ang="0">
                  <a:pos x="107" y="70"/>
                </a:cxn>
                <a:cxn ang="0">
                  <a:pos x="105" y="74"/>
                </a:cxn>
                <a:cxn ang="0">
                  <a:pos x="114" y="81"/>
                </a:cxn>
                <a:cxn ang="0">
                  <a:pos x="124" y="98"/>
                </a:cxn>
                <a:cxn ang="0">
                  <a:pos x="133" y="106"/>
                </a:cxn>
                <a:cxn ang="0">
                  <a:pos x="133" y="125"/>
                </a:cxn>
                <a:cxn ang="0">
                  <a:pos x="131" y="138"/>
                </a:cxn>
                <a:cxn ang="0">
                  <a:pos x="119" y="144"/>
                </a:cxn>
                <a:cxn ang="0">
                  <a:pos x="108" y="132"/>
                </a:cxn>
                <a:cxn ang="0">
                  <a:pos x="84" y="112"/>
                </a:cxn>
                <a:cxn ang="0">
                  <a:pos x="67" y="85"/>
                </a:cxn>
                <a:cxn ang="0">
                  <a:pos x="59" y="74"/>
                </a:cxn>
              </a:cxnLst>
              <a:rect l="0" t="0" r="r" b="b"/>
              <a:pathLst>
                <a:path w="133" h="144">
                  <a:moveTo>
                    <a:pt x="59" y="74"/>
                  </a:moveTo>
                  <a:cubicBezTo>
                    <a:pt x="58" y="74"/>
                    <a:pt x="59" y="72"/>
                    <a:pt x="58" y="70"/>
                  </a:cubicBezTo>
                  <a:cubicBezTo>
                    <a:pt x="57" y="69"/>
                    <a:pt x="52" y="69"/>
                    <a:pt x="51" y="68"/>
                  </a:cubicBezTo>
                  <a:cubicBezTo>
                    <a:pt x="49" y="67"/>
                    <a:pt x="45" y="56"/>
                    <a:pt x="45" y="53"/>
                  </a:cubicBezTo>
                  <a:cubicBezTo>
                    <a:pt x="41" y="43"/>
                    <a:pt x="31" y="44"/>
                    <a:pt x="28" y="38"/>
                  </a:cubicBezTo>
                  <a:cubicBezTo>
                    <a:pt x="26" y="33"/>
                    <a:pt x="24" y="30"/>
                    <a:pt x="22" y="25"/>
                  </a:cubicBezTo>
                  <a:cubicBezTo>
                    <a:pt x="20" y="21"/>
                    <a:pt x="15" y="22"/>
                    <a:pt x="11" y="21"/>
                  </a:cubicBezTo>
                  <a:cubicBezTo>
                    <a:pt x="8" y="20"/>
                    <a:pt x="1" y="8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" y="0"/>
                    <a:pt x="8" y="2"/>
                    <a:pt x="1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35" y="7"/>
                    <a:pt x="38" y="13"/>
                    <a:pt x="42" y="20"/>
                  </a:cubicBezTo>
                  <a:cubicBezTo>
                    <a:pt x="43" y="23"/>
                    <a:pt x="45" y="22"/>
                    <a:pt x="47" y="23"/>
                  </a:cubicBezTo>
                  <a:cubicBezTo>
                    <a:pt x="53" y="25"/>
                    <a:pt x="56" y="30"/>
                    <a:pt x="61" y="35"/>
                  </a:cubicBezTo>
                  <a:cubicBezTo>
                    <a:pt x="69" y="43"/>
                    <a:pt x="74" y="49"/>
                    <a:pt x="86" y="53"/>
                  </a:cubicBezTo>
                  <a:cubicBezTo>
                    <a:pt x="93" y="55"/>
                    <a:pt x="101" y="57"/>
                    <a:pt x="101" y="64"/>
                  </a:cubicBezTo>
                  <a:cubicBezTo>
                    <a:pt x="101" y="64"/>
                    <a:pt x="100" y="65"/>
                    <a:pt x="100" y="66"/>
                  </a:cubicBezTo>
                  <a:cubicBezTo>
                    <a:pt x="101" y="66"/>
                    <a:pt x="102" y="66"/>
                    <a:pt x="103" y="66"/>
                  </a:cubicBezTo>
                  <a:cubicBezTo>
                    <a:pt x="105" y="66"/>
                    <a:pt x="106" y="68"/>
                    <a:pt x="107" y="70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05" y="80"/>
                    <a:pt x="109" y="81"/>
                    <a:pt x="114" y="81"/>
                  </a:cubicBezTo>
                  <a:cubicBezTo>
                    <a:pt x="114" y="91"/>
                    <a:pt x="119" y="93"/>
                    <a:pt x="124" y="98"/>
                  </a:cubicBezTo>
                  <a:cubicBezTo>
                    <a:pt x="127" y="101"/>
                    <a:pt x="133" y="102"/>
                    <a:pt x="133" y="106"/>
                  </a:cubicBezTo>
                  <a:cubicBezTo>
                    <a:pt x="133" y="112"/>
                    <a:pt x="133" y="116"/>
                    <a:pt x="133" y="125"/>
                  </a:cubicBezTo>
                  <a:cubicBezTo>
                    <a:pt x="128" y="127"/>
                    <a:pt x="131" y="133"/>
                    <a:pt x="131" y="138"/>
                  </a:cubicBezTo>
                  <a:cubicBezTo>
                    <a:pt x="131" y="143"/>
                    <a:pt x="122" y="144"/>
                    <a:pt x="119" y="144"/>
                  </a:cubicBezTo>
                  <a:cubicBezTo>
                    <a:pt x="116" y="144"/>
                    <a:pt x="109" y="132"/>
                    <a:pt x="108" y="132"/>
                  </a:cubicBezTo>
                  <a:cubicBezTo>
                    <a:pt x="100" y="124"/>
                    <a:pt x="92" y="120"/>
                    <a:pt x="84" y="112"/>
                  </a:cubicBezTo>
                  <a:cubicBezTo>
                    <a:pt x="75" y="103"/>
                    <a:pt x="71" y="95"/>
                    <a:pt x="67" y="85"/>
                  </a:cubicBezTo>
                  <a:cubicBezTo>
                    <a:pt x="66" y="83"/>
                    <a:pt x="60" y="74"/>
                    <a:pt x="59" y="7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6" name="ïšľiḓe"/>
            <p:cNvSpPr/>
            <p:nvPr/>
          </p:nvSpPr>
          <p:spPr bwMode="auto">
            <a:xfrm>
              <a:off x="7819163" y="3429698"/>
              <a:ext cx="212353" cy="236168"/>
            </a:xfrm>
            <a:custGeom>
              <a:avLst/>
              <a:gdLst/>
              <a:ahLst/>
              <a:cxnLst>
                <a:cxn ang="0">
                  <a:pos x="37" y="130"/>
                </a:cxn>
                <a:cxn ang="0">
                  <a:pos x="36" y="124"/>
                </a:cxn>
                <a:cxn ang="0">
                  <a:pos x="27" y="126"/>
                </a:cxn>
                <a:cxn ang="0">
                  <a:pos x="11" y="102"/>
                </a:cxn>
                <a:cxn ang="0">
                  <a:pos x="12" y="99"/>
                </a:cxn>
                <a:cxn ang="0">
                  <a:pos x="6" y="97"/>
                </a:cxn>
                <a:cxn ang="0">
                  <a:pos x="0" y="78"/>
                </a:cxn>
                <a:cxn ang="0">
                  <a:pos x="15" y="74"/>
                </a:cxn>
                <a:cxn ang="0">
                  <a:pos x="33" y="54"/>
                </a:cxn>
                <a:cxn ang="0">
                  <a:pos x="45" y="50"/>
                </a:cxn>
                <a:cxn ang="0">
                  <a:pos x="56" y="41"/>
                </a:cxn>
                <a:cxn ang="0">
                  <a:pos x="59" y="35"/>
                </a:cxn>
                <a:cxn ang="0">
                  <a:pos x="63" y="32"/>
                </a:cxn>
                <a:cxn ang="0">
                  <a:pos x="66" y="29"/>
                </a:cxn>
                <a:cxn ang="0">
                  <a:pos x="82" y="23"/>
                </a:cxn>
                <a:cxn ang="0">
                  <a:pos x="102" y="0"/>
                </a:cxn>
                <a:cxn ang="0">
                  <a:pos x="109" y="11"/>
                </a:cxn>
                <a:cxn ang="0">
                  <a:pos x="127" y="23"/>
                </a:cxn>
                <a:cxn ang="0">
                  <a:pos x="117" y="29"/>
                </a:cxn>
                <a:cxn ang="0">
                  <a:pos x="119" y="31"/>
                </a:cxn>
                <a:cxn ang="0">
                  <a:pos x="106" y="37"/>
                </a:cxn>
                <a:cxn ang="0">
                  <a:pos x="108" y="41"/>
                </a:cxn>
                <a:cxn ang="0">
                  <a:pos x="105" y="44"/>
                </a:cxn>
                <a:cxn ang="0">
                  <a:pos x="125" y="73"/>
                </a:cxn>
                <a:cxn ang="0">
                  <a:pos x="115" y="77"/>
                </a:cxn>
                <a:cxn ang="0">
                  <a:pos x="111" y="78"/>
                </a:cxn>
                <a:cxn ang="0">
                  <a:pos x="109" y="83"/>
                </a:cxn>
                <a:cxn ang="0">
                  <a:pos x="103" y="102"/>
                </a:cxn>
                <a:cxn ang="0">
                  <a:pos x="93" y="113"/>
                </a:cxn>
                <a:cxn ang="0">
                  <a:pos x="95" y="119"/>
                </a:cxn>
                <a:cxn ang="0">
                  <a:pos x="90" y="134"/>
                </a:cxn>
                <a:cxn ang="0">
                  <a:pos x="76" y="141"/>
                </a:cxn>
                <a:cxn ang="0">
                  <a:pos x="71" y="135"/>
                </a:cxn>
                <a:cxn ang="0">
                  <a:pos x="51" y="128"/>
                </a:cxn>
                <a:cxn ang="0">
                  <a:pos x="40" y="132"/>
                </a:cxn>
                <a:cxn ang="0">
                  <a:pos x="37" y="130"/>
                </a:cxn>
              </a:cxnLst>
              <a:rect l="0" t="0" r="r" b="b"/>
              <a:pathLst>
                <a:path w="127" h="141">
                  <a:moveTo>
                    <a:pt x="37" y="130"/>
                  </a:moveTo>
                  <a:cubicBezTo>
                    <a:pt x="36" y="130"/>
                    <a:pt x="36" y="125"/>
                    <a:pt x="36" y="124"/>
                  </a:cubicBezTo>
                  <a:cubicBezTo>
                    <a:pt x="32" y="123"/>
                    <a:pt x="30" y="126"/>
                    <a:pt x="27" y="126"/>
                  </a:cubicBezTo>
                  <a:cubicBezTo>
                    <a:pt x="10" y="126"/>
                    <a:pt x="17" y="110"/>
                    <a:pt x="11" y="102"/>
                  </a:cubicBezTo>
                  <a:cubicBezTo>
                    <a:pt x="11" y="101"/>
                    <a:pt x="12" y="100"/>
                    <a:pt x="12" y="99"/>
                  </a:cubicBezTo>
                  <a:cubicBezTo>
                    <a:pt x="11" y="97"/>
                    <a:pt x="8" y="97"/>
                    <a:pt x="6" y="97"/>
                  </a:cubicBezTo>
                  <a:cubicBezTo>
                    <a:pt x="4" y="96"/>
                    <a:pt x="0" y="80"/>
                    <a:pt x="0" y="78"/>
                  </a:cubicBezTo>
                  <a:cubicBezTo>
                    <a:pt x="0" y="71"/>
                    <a:pt x="9" y="74"/>
                    <a:pt x="15" y="74"/>
                  </a:cubicBezTo>
                  <a:cubicBezTo>
                    <a:pt x="29" y="74"/>
                    <a:pt x="27" y="60"/>
                    <a:pt x="33" y="54"/>
                  </a:cubicBezTo>
                  <a:cubicBezTo>
                    <a:pt x="36" y="51"/>
                    <a:pt x="41" y="51"/>
                    <a:pt x="45" y="50"/>
                  </a:cubicBezTo>
                  <a:cubicBezTo>
                    <a:pt x="52" y="49"/>
                    <a:pt x="52" y="44"/>
                    <a:pt x="56" y="41"/>
                  </a:cubicBezTo>
                  <a:cubicBezTo>
                    <a:pt x="54" y="39"/>
                    <a:pt x="59" y="35"/>
                    <a:pt x="59" y="35"/>
                  </a:cubicBezTo>
                  <a:cubicBezTo>
                    <a:pt x="61" y="34"/>
                    <a:pt x="61" y="33"/>
                    <a:pt x="63" y="32"/>
                  </a:cubicBezTo>
                  <a:cubicBezTo>
                    <a:pt x="64" y="32"/>
                    <a:pt x="65" y="30"/>
                    <a:pt x="66" y="29"/>
                  </a:cubicBezTo>
                  <a:cubicBezTo>
                    <a:pt x="70" y="25"/>
                    <a:pt x="80" y="27"/>
                    <a:pt x="82" y="23"/>
                  </a:cubicBezTo>
                  <a:cubicBezTo>
                    <a:pt x="85" y="16"/>
                    <a:pt x="95" y="0"/>
                    <a:pt x="102" y="0"/>
                  </a:cubicBezTo>
                  <a:cubicBezTo>
                    <a:pt x="109" y="0"/>
                    <a:pt x="109" y="4"/>
                    <a:pt x="109" y="11"/>
                  </a:cubicBezTo>
                  <a:cubicBezTo>
                    <a:pt x="109" y="20"/>
                    <a:pt x="127" y="15"/>
                    <a:pt x="127" y="23"/>
                  </a:cubicBezTo>
                  <a:cubicBezTo>
                    <a:pt x="127" y="27"/>
                    <a:pt x="117" y="25"/>
                    <a:pt x="117" y="29"/>
                  </a:cubicBezTo>
                  <a:cubicBezTo>
                    <a:pt x="117" y="30"/>
                    <a:pt x="118" y="31"/>
                    <a:pt x="119" y="31"/>
                  </a:cubicBezTo>
                  <a:cubicBezTo>
                    <a:pt x="118" y="32"/>
                    <a:pt x="106" y="37"/>
                    <a:pt x="106" y="37"/>
                  </a:cubicBezTo>
                  <a:cubicBezTo>
                    <a:pt x="107" y="38"/>
                    <a:pt x="108" y="40"/>
                    <a:pt x="108" y="41"/>
                  </a:cubicBezTo>
                  <a:cubicBezTo>
                    <a:pt x="107" y="42"/>
                    <a:pt x="105" y="43"/>
                    <a:pt x="105" y="44"/>
                  </a:cubicBezTo>
                  <a:cubicBezTo>
                    <a:pt x="105" y="51"/>
                    <a:pt x="117" y="73"/>
                    <a:pt x="125" y="73"/>
                  </a:cubicBezTo>
                  <a:cubicBezTo>
                    <a:pt x="124" y="79"/>
                    <a:pt x="120" y="77"/>
                    <a:pt x="115" y="77"/>
                  </a:cubicBezTo>
                  <a:cubicBezTo>
                    <a:pt x="114" y="77"/>
                    <a:pt x="112" y="78"/>
                    <a:pt x="111" y="78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06" y="92"/>
                    <a:pt x="103" y="95"/>
                    <a:pt x="103" y="102"/>
                  </a:cubicBezTo>
                  <a:cubicBezTo>
                    <a:pt x="98" y="103"/>
                    <a:pt x="93" y="110"/>
                    <a:pt x="93" y="113"/>
                  </a:cubicBezTo>
                  <a:cubicBezTo>
                    <a:pt x="93" y="116"/>
                    <a:pt x="95" y="117"/>
                    <a:pt x="95" y="119"/>
                  </a:cubicBezTo>
                  <a:cubicBezTo>
                    <a:pt x="95" y="122"/>
                    <a:pt x="90" y="129"/>
                    <a:pt x="90" y="134"/>
                  </a:cubicBezTo>
                  <a:cubicBezTo>
                    <a:pt x="83" y="135"/>
                    <a:pt x="82" y="141"/>
                    <a:pt x="76" y="141"/>
                  </a:cubicBezTo>
                  <a:cubicBezTo>
                    <a:pt x="72" y="141"/>
                    <a:pt x="71" y="137"/>
                    <a:pt x="71" y="135"/>
                  </a:cubicBezTo>
                  <a:cubicBezTo>
                    <a:pt x="64" y="133"/>
                    <a:pt x="59" y="128"/>
                    <a:pt x="51" y="128"/>
                  </a:cubicBezTo>
                  <a:cubicBezTo>
                    <a:pt x="48" y="128"/>
                    <a:pt x="45" y="132"/>
                    <a:pt x="40" y="132"/>
                  </a:cubicBezTo>
                  <a:cubicBezTo>
                    <a:pt x="39" y="132"/>
                    <a:pt x="38" y="130"/>
                    <a:pt x="37" y="13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7" name="îśḻíḋè"/>
            <p:cNvSpPr/>
            <p:nvPr/>
          </p:nvSpPr>
          <p:spPr bwMode="auto">
            <a:xfrm>
              <a:off x="8023578" y="3542820"/>
              <a:ext cx="132969" cy="154799"/>
            </a:xfrm>
            <a:custGeom>
              <a:avLst/>
              <a:gdLst/>
              <a:ahLst/>
              <a:cxnLst>
                <a:cxn ang="0">
                  <a:pos x="31" y="34"/>
                </a:cxn>
                <a:cxn ang="0">
                  <a:pos x="27" y="38"/>
                </a:cxn>
                <a:cxn ang="0">
                  <a:pos x="17" y="24"/>
                </a:cxn>
                <a:cxn ang="0">
                  <a:pos x="32" y="16"/>
                </a:cxn>
                <a:cxn ang="0">
                  <a:pos x="49" y="15"/>
                </a:cxn>
                <a:cxn ang="0">
                  <a:pos x="64" y="18"/>
                </a:cxn>
                <a:cxn ang="0">
                  <a:pos x="77" y="4"/>
                </a:cxn>
                <a:cxn ang="0">
                  <a:pos x="79" y="0"/>
                </a:cxn>
                <a:cxn ang="0">
                  <a:pos x="77" y="0"/>
                </a:cxn>
                <a:cxn ang="0">
                  <a:pos x="63" y="10"/>
                </a:cxn>
                <a:cxn ang="0">
                  <a:pos x="59" y="10"/>
                </a:cxn>
                <a:cxn ang="0">
                  <a:pos x="28" y="5"/>
                </a:cxn>
                <a:cxn ang="0">
                  <a:pos x="12" y="30"/>
                </a:cxn>
                <a:cxn ang="0">
                  <a:pos x="8" y="37"/>
                </a:cxn>
                <a:cxn ang="0">
                  <a:pos x="0" y="61"/>
                </a:cxn>
                <a:cxn ang="0">
                  <a:pos x="8" y="66"/>
                </a:cxn>
                <a:cxn ang="0">
                  <a:pos x="8" y="87"/>
                </a:cxn>
                <a:cxn ang="0">
                  <a:pos x="16" y="93"/>
                </a:cxn>
                <a:cxn ang="0">
                  <a:pos x="22" y="76"/>
                </a:cxn>
                <a:cxn ang="0">
                  <a:pos x="18" y="61"/>
                </a:cxn>
                <a:cxn ang="0">
                  <a:pos x="25" y="56"/>
                </a:cxn>
                <a:cxn ang="0">
                  <a:pos x="28" y="56"/>
                </a:cxn>
                <a:cxn ang="0">
                  <a:pos x="27" y="65"/>
                </a:cxn>
                <a:cxn ang="0">
                  <a:pos x="34" y="79"/>
                </a:cxn>
                <a:cxn ang="0">
                  <a:pos x="34" y="83"/>
                </a:cxn>
                <a:cxn ang="0">
                  <a:pos x="39" y="83"/>
                </a:cxn>
                <a:cxn ang="0">
                  <a:pos x="49" y="73"/>
                </a:cxn>
                <a:cxn ang="0">
                  <a:pos x="43" y="65"/>
                </a:cxn>
                <a:cxn ang="0">
                  <a:pos x="45" y="63"/>
                </a:cxn>
                <a:cxn ang="0">
                  <a:pos x="34" y="44"/>
                </a:cxn>
                <a:cxn ang="0">
                  <a:pos x="57" y="31"/>
                </a:cxn>
                <a:cxn ang="0">
                  <a:pos x="57" y="28"/>
                </a:cxn>
                <a:cxn ang="0">
                  <a:pos x="31" y="36"/>
                </a:cxn>
                <a:cxn ang="0">
                  <a:pos x="31" y="34"/>
                </a:cxn>
              </a:cxnLst>
              <a:rect l="0" t="0" r="r" b="b"/>
              <a:pathLst>
                <a:path w="79" h="93">
                  <a:moveTo>
                    <a:pt x="31" y="34"/>
                  </a:moveTo>
                  <a:cubicBezTo>
                    <a:pt x="30" y="36"/>
                    <a:pt x="29" y="38"/>
                    <a:pt x="27" y="38"/>
                  </a:cubicBezTo>
                  <a:cubicBezTo>
                    <a:pt x="20" y="38"/>
                    <a:pt x="17" y="30"/>
                    <a:pt x="17" y="24"/>
                  </a:cubicBezTo>
                  <a:cubicBezTo>
                    <a:pt x="17" y="15"/>
                    <a:pt x="24" y="16"/>
                    <a:pt x="32" y="16"/>
                  </a:cubicBezTo>
                  <a:cubicBezTo>
                    <a:pt x="39" y="16"/>
                    <a:pt x="42" y="15"/>
                    <a:pt x="49" y="15"/>
                  </a:cubicBezTo>
                  <a:cubicBezTo>
                    <a:pt x="54" y="15"/>
                    <a:pt x="58" y="18"/>
                    <a:pt x="64" y="18"/>
                  </a:cubicBezTo>
                  <a:cubicBezTo>
                    <a:pt x="73" y="18"/>
                    <a:pt x="76" y="10"/>
                    <a:pt x="77" y="4"/>
                  </a:cubicBezTo>
                  <a:cubicBezTo>
                    <a:pt x="79" y="4"/>
                    <a:pt x="79" y="1"/>
                    <a:pt x="7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2" y="4"/>
                    <a:pt x="65" y="8"/>
                    <a:pt x="63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17" y="5"/>
                    <a:pt x="12" y="20"/>
                    <a:pt x="12" y="30"/>
                  </a:cubicBezTo>
                  <a:cubicBezTo>
                    <a:pt x="12" y="33"/>
                    <a:pt x="8" y="35"/>
                    <a:pt x="8" y="37"/>
                  </a:cubicBezTo>
                  <a:cubicBezTo>
                    <a:pt x="4" y="47"/>
                    <a:pt x="0" y="51"/>
                    <a:pt x="0" y="61"/>
                  </a:cubicBezTo>
                  <a:cubicBezTo>
                    <a:pt x="0" y="66"/>
                    <a:pt x="6" y="66"/>
                    <a:pt x="8" y="66"/>
                  </a:cubicBezTo>
                  <a:cubicBezTo>
                    <a:pt x="8" y="73"/>
                    <a:pt x="8" y="83"/>
                    <a:pt x="8" y="87"/>
                  </a:cubicBezTo>
                  <a:cubicBezTo>
                    <a:pt x="8" y="90"/>
                    <a:pt x="12" y="93"/>
                    <a:pt x="16" y="93"/>
                  </a:cubicBezTo>
                  <a:cubicBezTo>
                    <a:pt x="20" y="93"/>
                    <a:pt x="22" y="78"/>
                    <a:pt x="22" y="76"/>
                  </a:cubicBezTo>
                  <a:cubicBezTo>
                    <a:pt x="22" y="70"/>
                    <a:pt x="18" y="67"/>
                    <a:pt x="18" y="61"/>
                  </a:cubicBezTo>
                  <a:cubicBezTo>
                    <a:pt x="18" y="58"/>
                    <a:pt x="22" y="56"/>
                    <a:pt x="25" y="56"/>
                  </a:cubicBezTo>
                  <a:cubicBezTo>
                    <a:pt x="26" y="56"/>
                    <a:pt x="27" y="56"/>
                    <a:pt x="28" y="56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71"/>
                    <a:pt x="34" y="73"/>
                    <a:pt x="34" y="79"/>
                  </a:cubicBezTo>
                  <a:cubicBezTo>
                    <a:pt x="34" y="80"/>
                    <a:pt x="34" y="81"/>
                    <a:pt x="34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78"/>
                    <a:pt x="49" y="78"/>
                    <a:pt x="49" y="73"/>
                  </a:cubicBezTo>
                  <a:cubicBezTo>
                    <a:pt x="47" y="73"/>
                    <a:pt x="43" y="68"/>
                    <a:pt x="43" y="65"/>
                  </a:cubicBezTo>
                  <a:cubicBezTo>
                    <a:pt x="43" y="65"/>
                    <a:pt x="44" y="64"/>
                    <a:pt x="45" y="63"/>
                  </a:cubicBezTo>
                  <a:cubicBezTo>
                    <a:pt x="42" y="61"/>
                    <a:pt x="34" y="46"/>
                    <a:pt x="34" y="44"/>
                  </a:cubicBezTo>
                  <a:cubicBezTo>
                    <a:pt x="46" y="44"/>
                    <a:pt x="47" y="35"/>
                    <a:pt x="57" y="31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4" y="27"/>
                    <a:pt x="31" y="35"/>
                    <a:pt x="31" y="36"/>
                  </a:cubicBezTo>
                  <a:lnTo>
                    <a:pt x="31" y="3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8" name="îṣľiḓè"/>
            <p:cNvSpPr/>
            <p:nvPr/>
          </p:nvSpPr>
          <p:spPr bwMode="auto">
            <a:xfrm>
              <a:off x="7745733" y="3699604"/>
              <a:ext cx="214338" cy="61523"/>
            </a:xfrm>
            <a:custGeom>
              <a:avLst/>
              <a:gdLst/>
              <a:ahLst/>
              <a:cxnLst>
                <a:cxn ang="0">
                  <a:pos x="123" y="36"/>
                </a:cxn>
                <a:cxn ang="0">
                  <a:pos x="114" y="33"/>
                </a:cxn>
                <a:cxn ang="0">
                  <a:pos x="114" y="37"/>
                </a:cxn>
                <a:cxn ang="0">
                  <a:pos x="67" y="31"/>
                </a:cxn>
                <a:cxn ang="0">
                  <a:pos x="56" y="25"/>
                </a:cxn>
                <a:cxn ang="0">
                  <a:pos x="32" y="22"/>
                </a:cxn>
                <a:cxn ang="0">
                  <a:pos x="14" y="20"/>
                </a:cxn>
                <a:cxn ang="0">
                  <a:pos x="0" y="10"/>
                </a:cxn>
                <a:cxn ang="0">
                  <a:pos x="11" y="1"/>
                </a:cxn>
                <a:cxn ang="0">
                  <a:pos x="14" y="3"/>
                </a:cxn>
                <a:cxn ang="0">
                  <a:pos x="22" y="0"/>
                </a:cxn>
                <a:cxn ang="0">
                  <a:pos x="55" y="14"/>
                </a:cxn>
                <a:cxn ang="0">
                  <a:pos x="68" y="7"/>
                </a:cxn>
                <a:cxn ang="0">
                  <a:pos x="88" y="15"/>
                </a:cxn>
                <a:cxn ang="0">
                  <a:pos x="101" y="14"/>
                </a:cxn>
                <a:cxn ang="0">
                  <a:pos x="105" y="14"/>
                </a:cxn>
                <a:cxn ang="0">
                  <a:pos x="89" y="17"/>
                </a:cxn>
                <a:cxn ang="0">
                  <a:pos x="107" y="22"/>
                </a:cxn>
                <a:cxn ang="0">
                  <a:pos x="111" y="26"/>
                </a:cxn>
                <a:cxn ang="0">
                  <a:pos x="121" y="27"/>
                </a:cxn>
                <a:cxn ang="0">
                  <a:pos x="128" y="31"/>
                </a:cxn>
                <a:cxn ang="0">
                  <a:pos x="123" y="36"/>
                </a:cxn>
              </a:cxnLst>
              <a:rect l="0" t="0" r="r" b="b"/>
              <a:pathLst>
                <a:path w="128" h="37">
                  <a:moveTo>
                    <a:pt x="123" y="36"/>
                  </a:moveTo>
                  <a:cubicBezTo>
                    <a:pt x="119" y="36"/>
                    <a:pt x="119" y="33"/>
                    <a:pt x="114" y="33"/>
                  </a:cubicBezTo>
                  <a:cubicBezTo>
                    <a:pt x="113" y="33"/>
                    <a:pt x="114" y="36"/>
                    <a:pt x="114" y="37"/>
                  </a:cubicBezTo>
                  <a:cubicBezTo>
                    <a:pt x="100" y="32"/>
                    <a:pt x="85" y="31"/>
                    <a:pt x="67" y="31"/>
                  </a:cubicBezTo>
                  <a:cubicBezTo>
                    <a:pt x="62" y="31"/>
                    <a:pt x="61" y="25"/>
                    <a:pt x="56" y="25"/>
                  </a:cubicBezTo>
                  <a:cubicBezTo>
                    <a:pt x="48" y="25"/>
                    <a:pt x="41" y="25"/>
                    <a:pt x="32" y="22"/>
                  </a:cubicBezTo>
                  <a:cubicBezTo>
                    <a:pt x="25" y="20"/>
                    <a:pt x="19" y="24"/>
                    <a:pt x="14" y="20"/>
                  </a:cubicBezTo>
                  <a:cubicBezTo>
                    <a:pt x="10" y="15"/>
                    <a:pt x="7" y="10"/>
                    <a:pt x="0" y="10"/>
                  </a:cubicBezTo>
                  <a:cubicBezTo>
                    <a:pt x="0" y="9"/>
                    <a:pt x="8" y="1"/>
                    <a:pt x="11" y="1"/>
                  </a:cubicBezTo>
                  <a:cubicBezTo>
                    <a:pt x="12" y="1"/>
                    <a:pt x="13" y="3"/>
                    <a:pt x="14" y="3"/>
                  </a:cubicBezTo>
                  <a:cubicBezTo>
                    <a:pt x="17" y="3"/>
                    <a:pt x="19" y="0"/>
                    <a:pt x="22" y="0"/>
                  </a:cubicBezTo>
                  <a:cubicBezTo>
                    <a:pt x="35" y="0"/>
                    <a:pt x="41" y="14"/>
                    <a:pt x="55" y="14"/>
                  </a:cubicBezTo>
                  <a:cubicBezTo>
                    <a:pt x="62" y="14"/>
                    <a:pt x="63" y="7"/>
                    <a:pt x="68" y="7"/>
                  </a:cubicBezTo>
                  <a:cubicBezTo>
                    <a:pt x="77" y="7"/>
                    <a:pt x="80" y="15"/>
                    <a:pt x="88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6"/>
                    <a:pt x="89" y="17"/>
                    <a:pt x="89" y="17"/>
                  </a:cubicBezTo>
                  <a:cubicBezTo>
                    <a:pt x="93" y="22"/>
                    <a:pt x="99" y="22"/>
                    <a:pt x="107" y="22"/>
                  </a:cubicBezTo>
                  <a:cubicBezTo>
                    <a:pt x="110" y="22"/>
                    <a:pt x="110" y="26"/>
                    <a:pt x="111" y="26"/>
                  </a:cubicBezTo>
                  <a:cubicBezTo>
                    <a:pt x="114" y="30"/>
                    <a:pt x="117" y="26"/>
                    <a:pt x="121" y="27"/>
                  </a:cubicBezTo>
                  <a:cubicBezTo>
                    <a:pt x="125" y="29"/>
                    <a:pt x="125" y="30"/>
                    <a:pt x="128" y="31"/>
                  </a:cubicBezTo>
                  <a:cubicBezTo>
                    <a:pt x="127" y="33"/>
                    <a:pt x="124" y="36"/>
                    <a:pt x="123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29" name="ïṥľíḍè"/>
            <p:cNvSpPr/>
            <p:nvPr/>
          </p:nvSpPr>
          <p:spPr bwMode="auto">
            <a:xfrm>
              <a:off x="8047393" y="3749219"/>
              <a:ext cx="65493" cy="15877"/>
            </a:xfrm>
            <a:custGeom>
              <a:avLst/>
              <a:gdLst/>
              <a:ahLst/>
              <a:cxnLst>
                <a:cxn ang="0">
                  <a:pos x="26" y="9"/>
                </a:cxn>
                <a:cxn ang="0">
                  <a:pos x="10" y="9"/>
                </a:cxn>
                <a:cxn ang="0">
                  <a:pos x="0" y="4"/>
                </a:cxn>
                <a:cxn ang="0">
                  <a:pos x="8" y="1"/>
                </a:cxn>
                <a:cxn ang="0">
                  <a:pos x="26" y="4"/>
                </a:cxn>
                <a:cxn ang="0">
                  <a:pos x="39" y="0"/>
                </a:cxn>
                <a:cxn ang="0">
                  <a:pos x="26" y="9"/>
                </a:cxn>
              </a:cxnLst>
              <a:rect l="0" t="0" r="r" b="b"/>
              <a:pathLst>
                <a:path w="39" h="9">
                  <a:moveTo>
                    <a:pt x="26" y="9"/>
                  </a:moveTo>
                  <a:cubicBezTo>
                    <a:pt x="20" y="9"/>
                    <a:pt x="13" y="9"/>
                    <a:pt x="10" y="9"/>
                  </a:cubicBezTo>
                  <a:cubicBezTo>
                    <a:pt x="7" y="9"/>
                    <a:pt x="0" y="9"/>
                    <a:pt x="0" y="4"/>
                  </a:cubicBezTo>
                  <a:cubicBezTo>
                    <a:pt x="0" y="1"/>
                    <a:pt x="5" y="1"/>
                    <a:pt x="8" y="1"/>
                  </a:cubicBezTo>
                  <a:cubicBezTo>
                    <a:pt x="16" y="1"/>
                    <a:pt x="19" y="4"/>
                    <a:pt x="26" y="4"/>
                  </a:cubicBezTo>
                  <a:cubicBezTo>
                    <a:pt x="32" y="4"/>
                    <a:pt x="35" y="2"/>
                    <a:pt x="39" y="0"/>
                  </a:cubicBezTo>
                  <a:cubicBezTo>
                    <a:pt x="35" y="6"/>
                    <a:pt x="32" y="7"/>
                    <a:pt x="26" y="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0" name="îślîḓè"/>
            <p:cNvSpPr/>
            <p:nvPr/>
          </p:nvSpPr>
          <p:spPr bwMode="auto">
            <a:xfrm>
              <a:off x="7983886" y="3753188"/>
              <a:ext cx="45647" cy="15877"/>
            </a:xfrm>
            <a:custGeom>
              <a:avLst/>
              <a:gdLst/>
              <a:ahLst/>
              <a:cxnLst>
                <a:cxn ang="0">
                  <a:pos x="27" y="6"/>
                </a:cxn>
                <a:cxn ang="0">
                  <a:pos x="23" y="6"/>
                </a:cxn>
                <a:cxn ang="0">
                  <a:pos x="19" y="5"/>
                </a:cxn>
                <a:cxn ang="0">
                  <a:pos x="9" y="9"/>
                </a:cxn>
                <a:cxn ang="0">
                  <a:pos x="0" y="6"/>
                </a:cxn>
                <a:cxn ang="0">
                  <a:pos x="7" y="1"/>
                </a:cxn>
                <a:cxn ang="0">
                  <a:pos x="16" y="3"/>
                </a:cxn>
                <a:cxn ang="0">
                  <a:pos x="16" y="0"/>
                </a:cxn>
                <a:cxn ang="0">
                  <a:pos x="27" y="0"/>
                </a:cxn>
                <a:cxn ang="0">
                  <a:pos x="27" y="6"/>
                </a:cxn>
              </a:cxnLst>
              <a:rect l="0" t="0" r="r" b="b"/>
              <a:pathLst>
                <a:path w="27" h="9">
                  <a:moveTo>
                    <a:pt x="27" y="6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3" y="9"/>
                    <a:pt x="9" y="9"/>
                  </a:cubicBezTo>
                  <a:cubicBezTo>
                    <a:pt x="5" y="9"/>
                    <a:pt x="0" y="8"/>
                    <a:pt x="0" y="6"/>
                  </a:cubicBezTo>
                  <a:cubicBezTo>
                    <a:pt x="0" y="1"/>
                    <a:pt x="3" y="1"/>
                    <a:pt x="7" y="1"/>
                  </a:cubicBezTo>
                  <a:cubicBezTo>
                    <a:pt x="11" y="1"/>
                    <a:pt x="13" y="2"/>
                    <a:pt x="16" y="3"/>
                  </a:cubicBezTo>
                  <a:cubicBezTo>
                    <a:pt x="16" y="2"/>
                    <a:pt x="16" y="1"/>
                    <a:pt x="1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6" y="5"/>
                    <a:pt x="27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1" name="ïšḻídê"/>
            <p:cNvSpPr/>
            <p:nvPr/>
          </p:nvSpPr>
          <p:spPr bwMode="auto">
            <a:xfrm>
              <a:off x="8031516" y="3771050"/>
              <a:ext cx="33739" cy="23815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2" y="9"/>
                </a:cxn>
                <a:cxn ang="0">
                  <a:pos x="0" y="4"/>
                </a:cxn>
                <a:cxn ang="0">
                  <a:pos x="9" y="1"/>
                </a:cxn>
                <a:cxn ang="0">
                  <a:pos x="13" y="1"/>
                </a:cxn>
                <a:cxn ang="0">
                  <a:pos x="20" y="11"/>
                </a:cxn>
                <a:cxn ang="0">
                  <a:pos x="16" y="14"/>
                </a:cxn>
                <a:cxn ang="0">
                  <a:pos x="15" y="14"/>
                </a:cxn>
              </a:cxnLst>
              <a:rect l="0" t="0" r="r" b="b"/>
              <a:pathLst>
                <a:path w="20" h="14">
                  <a:moveTo>
                    <a:pt x="15" y="14"/>
                  </a:moveTo>
                  <a:cubicBezTo>
                    <a:pt x="12" y="14"/>
                    <a:pt x="12" y="10"/>
                    <a:pt x="12" y="9"/>
                  </a:cubicBezTo>
                  <a:cubicBezTo>
                    <a:pt x="8" y="9"/>
                    <a:pt x="0" y="8"/>
                    <a:pt x="0" y="4"/>
                  </a:cubicBezTo>
                  <a:cubicBezTo>
                    <a:pt x="0" y="0"/>
                    <a:pt x="6" y="1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7"/>
                    <a:pt x="20" y="6"/>
                    <a:pt x="20" y="11"/>
                  </a:cubicBezTo>
                  <a:cubicBezTo>
                    <a:pt x="20" y="13"/>
                    <a:pt x="18" y="14"/>
                    <a:pt x="16" y="14"/>
                  </a:cubicBezTo>
                  <a:cubicBezTo>
                    <a:pt x="16" y="14"/>
                    <a:pt x="15" y="14"/>
                    <a:pt x="15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2" name="i$ḷídé"/>
            <p:cNvSpPr/>
            <p:nvPr/>
          </p:nvSpPr>
          <p:spPr bwMode="auto">
            <a:xfrm>
              <a:off x="7968009" y="3751204"/>
              <a:ext cx="13893" cy="138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3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6" y="2"/>
                    <a:pt x="8" y="3"/>
                  </a:cubicBezTo>
                  <a:cubicBezTo>
                    <a:pt x="7" y="6"/>
                    <a:pt x="5" y="8"/>
                    <a:pt x="3" y="8"/>
                  </a:cubicBezTo>
                  <a:cubicBezTo>
                    <a:pt x="2" y="8"/>
                    <a:pt x="0" y="6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3" name="î$ḻíḍê"/>
            <p:cNvSpPr/>
            <p:nvPr/>
          </p:nvSpPr>
          <p:spPr bwMode="auto">
            <a:xfrm>
              <a:off x="8124792" y="3753188"/>
              <a:ext cx="73431" cy="43662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7" y="19"/>
                </a:cxn>
                <a:cxn ang="0">
                  <a:pos x="3" y="26"/>
                </a:cxn>
                <a:cxn ang="0">
                  <a:pos x="0" y="22"/>
                </a:cxn>
                <a:cxn ang="0">
                  <a:pos x="15" y="10"/>
                </a:cxn>
                <a:cxn ang="0">
                  <a:pos x="17" y="6"/>
                </a:cxn>
                <a:cxn ang="0">
                  <a:pos x="45" y="3"/>
                </a:cxn>
                <a:cxn ang="0">
                  <a:pos x="19" y="13"/>
                </a:cxn>
              </a:cxnLst>
              <a:rect l="0" t="0" r="r" b="b"/>
              <a:pathLst>
                <a:path w="45" h="26">
                  <a:moveTo>
                    <a:pt x="19" y="13"/>
                  </a:moveTo>
                  <a:cubicBezTo>
                    <a:pt x="16" y="13"/>
                    <a:pt x="19" y="17"/>
                    <a:pt x="17" y="19"/>
                  </a:cubicBezTo>
                  <a:cubicBezTo>
                    <a:pt x="15" y="21"/>
                    <a:pt x="8" y="26"/>
                    <a:pt x="3" y="26"/>
                  </a:cubicBezTo>
                  <a:cubicBezTo>
                    <a:pt x="1" y="26"/>
                    <a:pt x="0" y="24"/>
                    <a:pt x="0" y="22"/>
                  </a:cubicBezTo>
                  <a:cubicBezTo>
                    <a:pt x="0" y="12"/>
                    <a:pt x="8" y="12"/>
                    <a:pt x="15" y="10"/>
                  </a:cubicBezTo>
                  <a:cubicBezTo>
                    <a:pt x="16" y="10"/>
                    <a:pt x="16" y="7"/>
                    <a:pt x="17" y="6"/>
                  </a:cubicBezTo>
                  <a:cubicBezTo>
                    <a:pt x="21" y="2"/>
                    <a:pt x="41" y="0"/>
                    <a:pt x="45" y="3"/>
                  </a:cubicBezTo>
                  <a:cubicBezTo>
                    <a:pt x="40" y="9"/>
                    <a:pt x="26" y="13"/>
                    <a:pt x="19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4" name="iSḻíďè"/>
            <p:cNvSpPr/>
            <p:nvPr/>
          </p:nvSpPr>
          <p:spPr bwMode="auto">
            <a:xfrm>
              <a:off x="8176391" y="3636097"/>
              <a:ext cx="21831" cy="23815"/>
            </a:xfrm>
            <a:custGeom>
              <a:avLst/>
              <a:gdLst/>
              <a:ahLst/>
              <a:cxnLst>
                <a:cxn ang="0">
                  <a:pos x="13" y="8"/>
                </a:cxn>
                <a:cxn ang="0">
                  <a:pos x="8" y="14"/>
                </a:cxn>
                <a:cxn ang="0">
                  <a:pos x="0" y="5"/>
                </a:cxn>
                <a:cxn ang="0">
                  <a:pos x="13" y="8"/>
                </a:cxn>
              </a:cxnLst>
              <a:rect l="0" t="0" r="r" b="b"/>
              <a:pathLst>
                <a:path w="13" h="14">
                  <a:moveTo>
                    <a:pt x="13" y="8"/>
                  </a:moveTo>
                  <a:cubicBezTo>
                    <a:pt x="13" y="9"/>
                    <a:pt x="10" y="14"/>
                    <a:pt x="8" y="14"/>
                  </a:cubicBezTo>
                  <a:cubicBezTo>
                    <a:pt x="6" y="14"/>
                    <a:pt x="0" y="9"/>
                    <a:pt x="0" y="5"/>
                  </a:cubicBezTo>
                  <a:cubicBezTo>
                    <a:pt x="0" y="0"/>
                    <a:pt x="13" y="4"/>
                    <a:pt x="13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5" name="ïśļiḍé"/>
            <p:cNvSpPr/>
            <p:nvPr/>
          </p:nvSpPr>
          <p:spPr bwMode="auto">
            <a:xfrm>
              <a:off x="8214099" y="3638081"/>
              <a:ext cx="59538" cy="17862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36" y="10"/>
                </a:cxn>
                <a:cxn ang="0">
                  <a:pos x="34" y="10"/>
                </a:cxn>
                <a:cxn ang="0">
                  <a:pos x="18" y="6"/>
                </a:cxn>
                <a:cxn ang="0">
                  <a:pos x="8" y="6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23" y="0"/>
                </a:cxn>
                <a:cxn ang="0">
                  <a:pos x="30" y="2"/>
                </a:cxn>
                <a:cxn ang="0">
                  <a:pos x="31" y="2"/>
                </a:cxn>
              </a:cxnLst>
              <a:rect l="0" t="0" r="r" b="b"/>
              <a:pathLst>
                <a:path w="36" h="10">
                  <a:moveTo>
                    <a:pt x="31" y="2"/>
                  </a:moveTo>
                  <a:cubicBezTo>
                    <a:pt x="32" y="5"/>
                    <a:pt x="36" y="6"/>
                    <a:pt x="36" y="10"/>
                  </a:cubicBezTo>
                  <a:cubicBezTo>
                    <a:pt x="36" y="10"/>
                    <a:pt x="35" y="10"/>
                    <a:pt x="34" y="10"/>
                  </a:cubicBezTo>
                  <a:cubicBezTo>
                    <a:pt x="28" y="10"/>
                    <a:pt x="25" y="6"/>
                    <a:pt x="18" y="6"/>
                  </a:cubicBezTo>
                  <a:cubicBezTo>
                    <a:pt x="14" y="6"/>
                    <a:pt x="12" y="6"/>
                    <a:pt x="8" y="6"/>
                  </a:cubicBezTo>
                  <a:cubicBezTo>
                    <a:pt x="6" y="6"/>
                    <a:pt x="0" y="4"/>
                    <a:pt x="0" y="4"/>
                  </a:cubicBezTo>
                  <a:cubicBezTo>
                    <a:pt x="0" y="2"/>
                    <a:pt x="3" y="1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3"/>
                    <a:pt x="27" y="2"/>
                    <a:pt x="30" y="2"/>
                  </a:cubicBezTo>
                  <a:lnTo>
                    <a:pt x="3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6" name="ïšļîḑè"/>
            <p:cNvSpPr/>
            <p:nvPr/>
          </p:nvSpPr>
          <p:spPr bwMode="auto">
            <a:xfrm>
              <a:off x="8206161" y="3528928"/>
              <a:ext cx="23815" cy="57554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4" y="25"/>
                </a:cxn>
                <a:cxn ang="0">
                  <a:pos x="14" y="24"/>
                </a:cxn>
                <a:cxn ang="0">
                  <a:pos x="11" y="17"/>
                </a:cxn>
                <a:cxn ang="0">
                  <a:pos x="15" y="12"/>
                </a:cxn>
                <a:cxn ang="0">
                  <a:pos x="4" y="0"/>
                </a:cxn>
                <a:cxn ang="0">
                  <a:pos x="0" y="9"/>
                </a:cxn>
                <a:cxn ang="0">
                  <a:pos x="3" y="21"/>
                </a:cxn>
                <a:cxn ang="0">
                  <a:pos x="3" y="27"/>
                </a:cxn>
                <a:cxn ang="0">
                  <a:pos x="9" y="35"/>
                </a:cxn>
                <a:cxn ang="0">
                  <a:pos x="4" y="28"/>
                </a:cxn>
              </a:cxnLst>
              <a:rect l="0" t="0" r="r" b="b"/>
              <a:pathLst>
                <a:path w="15" h="35">
                  <a:moveTo>
                    <a:pt x="4" y="28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8" y="25"/>
                    <a:pt x="12" y="24"/>
                    <a:pt x="14" y="24"/>
                  </a:cubicBezTo>
                  <a:cubicBezTo>
                    <a:pt x="14" y="20"/>
                    <a:pt x="11" y="20"/>
                    <a:pt x="11" y="17"/>
                  </a:cubicBezTo>
                  <a:cubicBezTo>
                    <a:pt x="11" y="15"/>
                    <a:pt x="15" y="14"/>
                    <a:pt x="15" y="12"/>
                  </a:cubicBezTo>
                  <a:cubicBezTo>
                    <a:pt x="8" y="10"/>
                    <a:pt x="4" y="6"/>
                    <a:pt x="4" y="0"/>
                  </a:cubicBezTo>
                  <a:cubicBezTo>
                    <a:pt x="0" y="2"/>
                    <a:pt x="0" y="5"/>
                    <a:pt x="0" y="9"/>
                  </a:cubicBezTo>
                  <a:cubicBezTo>
                    <a:pt x="0" y="15"/>
                    <a:pt x="3" y="16"/>
                    <a:pt x="3" y="21"/>
                  </a:cubicBezTo>
                  <a:cubicBezTo>
                    <a:pt x="3" y="26"/>
                    <a:pt x="3" y="24"/>
                    <a:pt x="3" y="27"/>
                  </a:cubicBezTo>
                  <a:cubicBezTo>
                    <a:pt x="3" y="30"/>
                    <a:pt x="4" y="35"/>
                    <a:pt x="9" y="35"/>
                  </a:cubicBezTo>
                  <a:cubicBezTo>
                    <a:pt x="7" y="32"/>
                    <a:pt x="6" y="31"/>
                    <a:pt x="4" y="2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7" name="îṡļíďé"/>
            <p:cNvSpPr/>
            <p:nvPr/>
          </p:nvSpPr>
          <p:spPr bwMode="auto">
            <a:xfrm>
              <a:off x="8095024" y="3370161"/>
              <a:ext cx="95261" cy="89307"/>
            </a:xfrm>
            <a:custGeom>
              <a:avLst/>
              <a:gdLst/>
              <a:ahLst/>
              <a:cxnLst>
                <a:cxn ang="0">
                  <a:pos x="48" y="38"/>
                </a:cxn>
                <a:cxn ang="0">
                  <a:pos x="46" y="35"/>
                </a:cxn>
                <a:cxn ang="0">
                  <a:pos x="42" y="40"/>
                </a:cxn>
                <a:cxn ang="0">
                  <a:pos x="47" y="48"/>
                </a:cxn>
                <a:cxn ang="0">
                  <a:pos x="42" y="53"/>
                </a:cxn>
                <a:cxn ang="0">
                  <a:pos x="40" y="50"/>
                </a:cxn>
                <a:cxn ang="0">
                  <a:pos x="36" y="51"/>
                </a:cxn>
                <a:cxn ang="0">
                  <a:pos x="26" y="37"/>
                </a:cxn>
                <a:cxn ang="0">
                  <a:pos x="28" y="32"/>
                </a:cxn>
                <a:cxn ang="0">
                  <a:pos x="27" y="29"/>
                </a:cxn>
                <a:cxn ang="0">
                  <a:pos x="21" y="28"/>
                </a:cxn>
                <a:cxn ang="0">
                  <a:pos x="21" y="32"/>
                </a:cxn>
                <a:cxn ang="0">
                  <a:pos x="17" y="30"/>
                </a:cxn>
                <a:cxn ang="0">
                  <a:pos x="16" y="32"/>
                </a:cxn>
                <a:cxn ang="0">
                  <a:pos x="12" y="28"/>
                </a:cxn>
                <a:cxn ang="0">
                  <a:pos x="4" y="45"/>
                </a:cxn>
                <a:cxn ang="0">
                  <a:pos x="4" y="36"/>
                </a:cxn>
                <a:cxn ang="0">
                  <a:pos x="2" y="32"/>
                </a:cxn>
                <a:cxn ang="0">
                  <a:pos x="5" y="22"/>
                </a:cxn>
                <a:cxn ang="0">
                  <a:pos x="19" y="14"/>
                </a:cxn>
                <a:cxn ang="0">
                  <a:pos x="26" y="20"/>
                </a:cxn>
                <a:cxn ang="0">
                  <a:pos x="28" y="20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2" y="0"/>
                </a:cxn>
                <a:cxn ang="0">
                  <a:pos x="48" y="4"/>
                </a:cxn>
                <a:cxn ang="0">
                  <a:pos x="58" y="33"/>
                </a:cxn>
                <a:cxn ang="0">
                  <a:pos x="53" y="46"/>
                </a:cxn>
                <a:cxn ang="0">
                  <a:pos x="48" y="36"/>
                </a:cxn>
                <a:cxn ang="0">
                  <a:pos x="48" y="38"/>
                </a:cxn>
              </a:cxnLst>
              <a:rect l="0" t="0" r="r" b="b"/>
              <a:pathLst>
                <a:path w="58" h="53">
                  <a:moveTo>
                    <a:pt x="48" y="38"/>
                  </a:moveTo>
                  <a:cubicBezTo>
                    <a:pt x="48" y="37"/>
                    <a:pt x="47" y="36"/>
                    <a:pt x="46" y="35"/>
                  </a:cubicBezTo>
                  <a:cubicBezTo>
                    <a:pt x="44" y="37"/>
                    <a:pt x="42" y="38"/>
                    <a:pt x="42" y="40"/>
                  </a:cubicBezTo>
                  <a:cubicBezTo>
                    <a:pt x="42" y="43"/>
                    <a:pt x="47" y="44"/>
                    <a:pt x="47" y="48"/>
                  </a:cubicBezTo>
                  <a:cubicBezTo>
                    <a:pt x="47" y="51"/>
                    <a:pt x="45" y="53"/>
                    <a:pt x="42" y="53"/>
                  </a:cubicBezTo>
                  <a:cubicBezTo>
                    <a:pt x="41" y="53"/>
                    <a:pt x="40" y="51"/>
                    <a:pt x="40" y="50"/>
                  </a:cubicBezTo>
                  <a:cubicBezTo>
                    <a:pt x="39" y="51"/>
                    <a:pt x="37" y="51"/>
                    <a:pt x="36" y="51"/>
                  </a:cubicBezTo>
                  <a:cubicBezTo>
                    <a:pt x="31" y="51"/>
                    <a:pt x="26" y="44"/>
                    <a:pt x="26" y="37"/>
                  </a:cubicBezTo>
                  <a:cubicBezTo>
                    <a:pt x="26" y="34"/>
                    <a:pt x="27" y="33"/>
                    <a:pt x="28" y="32"/>
                  </a:cubicBezTo>
                  <a:cubicBezTo>
                    <a:pt x="28" y="31"/>
                    <a:pt x="27" y="30"/>
                    <a:pt x="27" y="2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30"/>
                    <a:pt x="20" y="31"/>
                    <a:pt x="21" y="32"/>
                  </a:cubicBezTo>
                  <a:cubicBezTo>
                    <a:pt x="18" y="32"/>
                    <a:pt x="18" y="31"/>
                    <a:pt x="17" y="30"/>
                  </a:cubicBezTo>
                  <a:cubicBezTo>
                    <a:pt x="17" y="30"/>
                    <a:pt x="16" y="31"/>
                    <a:pt x="16" y="32"/>
                  </a:cubicBezTo>
                  <a:cubicBezTo>
                    <a:pt x="14" y="31"/>
                    <a:pt x="12" y="28"/>
                    <a:pt x="12" y="28"/>
                  </a:cubicBezTo>
                  <a:cubicBezTo>
                    <a:pt x="8" y="32"/>
                    <a:pt x="8" y="45"/>
                    <a:pt x="4" y="45"/>
                  </a:cubicBezTo>
                  <a:cubicBezTo>
                    <a:pt x="0" y="45"/>
                    <a:pt x="4" y="37"/>
                    <a:pt x="4" y="36"/>
                  </a:cubicBezTo>
                  <a:cubicBezTo>
                    <a:pt x="4" y="35"/>
                    <a:pt x="2" y="33"/>
                    <a:pt x="2" y="32"/>
                  </a:cubicBezTo>
                  <a:cubicBezTo>
                    <a:pt x="2" y="28"/>
                    <a:pt x="4" y="26"/>
                    <a:pt x="5" y="22"/>
                  </a:cubicBezTo>
                  <a:cubicBezTo>
                    <a:pt x="13" y="22"/>
                    <a:pt x="11" y="14"/>
                    <a:pt x="19" y="14"/>
                  </a:cubicBezTo>
                  <a:cubicBezTo>
                    <a:pt x="24" y="14"/>
                    <a:pt x="23" y="20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8" y="18"/>
                    <a:pt x="30" y="16"/>
                    <a:pt x="32" y="15"/>
                  </a:cubicBezTo>
                  <a:cubicBezTo>
                    <a:pt x="32" y="10"/>
                    <a:pt x="39" y="12"/>
                    <a:pt x="41" y="9"/>
                  </a:cubicBezTo>
                  <a:cubicBezTo>
                    <a:pt x="42" y="7"/>
                    <a:pt x="42" y="1"/>
                    <a:pt x="42" y="0"/>
                  </a:cubicBezTo>
                  <a:cubicBezTo>
                    <a:pt x="45" y="0"/>
                    <a:pt x="47" y="2"/>
                    <a:pt x="48" y="4"/>
                  </a:cubicBezTo>
                  <a:cubicBezTo>
                    <a:pt x="51" y="7"/>
                    <a:pt x="58" y="30"/>
                    <a:pt x="58" y="33"/>
                  </a:cubicBezTo>
                  <a:cubicBezTo>
                    <a:pt x="58" y="37"/>
                    <a:pt x="53" y="39"/>
                    <a:pt x="53" y="46"/>
                  </a:cubicBezTo>
                  <a:cubicBezTo>
                    <a:pt x="51" y="46"/>
                    <a:pt x="48" y="37"/>
                    <a:pt x="48" y="36"/>
                  </a:cubicBezTo>
                  <a:lnTo>
                    <a:pt x="48" y="3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8" name="îṡľïḓe"/>
            <p:cNvSpPr/>
            <p:nvPr/>
          </p:nvSpPr>
          <p:spPr bwMode="auto">
            <a:xfrm>
              <a:off x="8007700" y="3346345"/>
              <a:ext cx="45647" cy="49616"/>
            </a:xfrm>
            <a:custGeom>
              <a:avLst/>
              <a:gdLst/>
              <a:ahLst/>
              <a:cxnLst>
                <a:cxn ang="0">
                  <a:pos x="3" y="29"/>
                </a:cxn>
                <a:cxn ang="0">
                  <a:pos x="0" y="29"/>
                </a:cxn>
                <a:cxn ang="0">
                  <a:pos x="22" y="5"/>
                </a:cxn>
                <a:cxn ang="0">
                  <a:pos x="25" y="0"/>
                </a:cxn>
                <a:cxn ang="0">
                  <a:pos x="28" y="6"/>
                </a:cxn>
                <a:cxn ang="0">
                  <a:pos x="24" y="9"/>
                </a:cxn>
                <a:cxn ang="0">
                  <a:pos x="17" y="13"/>
                </a:cxn>
                <a:cxn ang="0">
                  <a:pos x="3" y="29"/>
                </a:cxn>
              </a:cxnLst>
              <a:rect l="0" t="0" r="r" b="b"/>
              <a:pathLst>
                <a:path w="28" h="29">
                  <a:moveTo>
                    <a:pt x="3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" y="18"/>
                    <a:pt x="18" y="13"/>
                    <a:pt x="22" y="5"/>
                  </a:cubicBezTo>
                  <a:cubicBezTo>
                    <a:pt x="23" y="3"/>
                    <a:pt x="23" y="1"/>
                    <a:pt x="25" y="0"/>
                  </a:cubicBezTo>
                  <a:cubicBezTo>
                    <a:pt x="24" y="4"/>
                    <a:pt x="26" y="5"/>
                    <a:pt x="28" y="6"/>
                  </a:cubicBezTo>
                  <a:cubicBezTo>
                    <a:pt x="26" y="8"/>
                    <a:pt x="26" y="9"/>
                    <a:pt x="24" y="9"/>
                  </a:cubicBezTo>
                  <a:cubicBezTo>
                    <a:pt x="23" y="12"/>
                    <a:pt x="20" y="13"/>
                    <a:pt x="17" y="13"/>
                  </a:cubicBezTo>
                  <a:cubicBezTo>
                    <a:pt x="15" y="22"/>
                    <a:pt x="8" y="26"/>
                    <a:pt x="3" y="2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39" name="íśḻíḍé"/>
            <p:cNvSpPr/>
            <p:nvPr/>
          </p:nvSpPr>
          <p:spPr bwMode="auto">
            <a:xfrm>
              <a:off x="8043424" y="3187576"/>
              <a:ext cx="89308" cy="127014"/>
            </a:xfrm>
            <a:custGeom>
              <a:avLst/>
              <a:gdLst/>
              <a:ahLst/>
              <a:cxnLst>
                <a:cxn ang="0">
                  <a:pos x="4" y="31"/>
                </a:cxn>
                <a:cxn ang="0">
                  <a:pos x="6" y="20"/>
                </a:cxn>
                <a:cxn ang="0">
                  <a:pos x="5" y="7"/>
                </a:cxn>
                <a:cxn ang="0">
                  <a:pos x="9" y="0"/>
                </a:cxn>
                <a:cxn ang="0">
                  <a:pos x="16" y="7"/>
                </a:cxn>
                <a:cxn ang="0">
                  <a:pos x="21" y="3"/>
                </a:cxn>
                <a:cxn ang="0">
                  <a:pos x="22" y="5"/>
                </a:cxn>
                <a:cxn ang="0">
                  <a:pos x="23" y="8"/>
                </a:cxn>
                <a:cxn ang="0">
                  <a:pos x="28" y="25"/>
                </a:cxn>
                <a:cxn ang="0">
                  <a:pos x="20" y="42"/>
                </a:cxn>
                <a:cxn ang="0">
                  <a:pos x="30" y="59"/>
                </a:cxn>
                <a:cxn ang="0">
                  <a:pos x="30" y="58"/>
                </a:cxn>
                <a:cxn ang="0">
                  <a:pos x="34" y="55"/>
                </a:cxn>
                <a:cxn ang="0">
                  <a:pos x="43" y="64"/>
                </a:cxn>
                <a:cxn ang="0">
                  <a:pos x="46" y="61"/>
                </a:cxn>
                <a:cxn ang="0">
                  <a:pos x="49" y="62"/>
                </a:cxn>
                <a:cxn ang="0">
                  <a:pos x="46" y="66"/>
                </a:cxn>
                <a:cxn ang="0">
                  <a:pos x="49" y="66"/>
                </a:cxn>
                <a:cxn ang="0">
                  <a:pos x="54" y="71"/>
                </a:cxn>
                <a:cxn ang="0">
                  <a:pos x="54" y="74"/>
                </a:cxn>
                <a:cxn ang="0">
                  <a:pos x="53" y="76"/>
                </a:cxn>
                <a:cxn ang="0">
                  <a:pos x="51" y="73"/>
                </a:cxn>
                <a:cxn ang="0">
                  <a:pos x="36" y="61"/>
                </a:cxn>
                <a:cxn ang="0">
                  <a:pos x="37" y="69"/>
                </a:cxn>
                <a:cxn ang="0">
                  <a:pos x="25" y="60"/>
                </a:cxn>
                <a:cxn ang="0">
                  <a:pos x="19" y="62"/>
                </a:cxn>
                <a:cxn ang="0">
                  <a:pos x="13" y="57"/>
                </a:cxn>
                <a:cxn ang="0">
                  <a:pos x="15" y="53"/>
                </a:cxn>
                <a:cxn ang="0">
                  <a:pos x="15" y="49"/>
                </a:cxn>
                <a:cxn ang="0">
                  <a:pos x="13" y="49"/>
                </a:cxn>
                <a:cxn ang="0">
                  <a:pos x="10" y="51"/>
                </a:cxn>
                <a:cxn ang="0">
                  <a:pos x="1" y="44"/>
                </a:cxn>
                <a:cxn ang="0">
                  <a:pos x="4" y="31"/>
                </a:cxn>
              </a:cxnLst>
              <a:rect l="0" t="0" r="r" b="b"/>
              <a:pathLst>
                <a:path w="54" h="76">
                  <a:moveTo>
                    <a:pt x="4" y="31"/>
                  </a:moveTo>
                  <a:cubicBezTo>
                    <a:pt x="6" y="28"/>
                    <a:pt x="6" y="23"/>
                    <a:pt x="6" y="20"/>
                  </a:cubicBezTo>
                  <a:cubicBezTo>
                    <a:pt x="7" y="15"/>
                    <a:pt x="5" y="12"/>
                    <a:pt x="5" y="7"/>
                  </a:cubicBezTo>
                  <a:cubicBezTo>
                    <a:pt x="5" y="3"/>
                    <a:pt x="6" y="0"/>
                    <a:pt x="9" y="0"/>
                  </a:cubicBezTo>
                  <a:cubicBezTo>
                    <a:pt x="13" y="0"/>
                    <a:pt x="12" y="7"/>
                    <a:pt x="16" y="7"/>
                  </a:cubicBezTo>
                  <a:cubicBezTo>
                    <a:pt x="18" y="7"/>
                    <a:pt x="20" y="4"/>
                    <a:pt x="21" y="3"/>
                  </a:cubicBezTo>
                  <a:cubicBezTo>
                    <a:pt x="21" y="3"/>
                    <a:pt x="22" y="4"/>
                    <a:pt x="22" y="5"/>
                  </a:cubicBezTo>
                  <a:cubicBezTo>
                    <a:pt x="22" y="6"/>
                    <a:pt x="23" y="7"/>
                    <a:pt x="23" y="8"/>
                  </a:cubicBezTo>
                  <a:cubicBezTo>
                    <a:pt x="23" y="13"/>
                    <a:pt x="28" y="18"/>
                    <a:pt x="28" y="25"/>
                  </a:cubicBezTo>
                  <a:cubicBezTo>
                    <a:pt x="28" y="33"/>
                    <a:pt x="20" y="34"/>
                    <a:pt x="20" y="42"/>
                  </a:cubicBezTo>
                  <a:cubicBezTo>
                    <a:pt x="20" y="48"/>
                    <a:pt x="26" y="57"/>
                    <a:pt x="30" y="59"/>
                  </a:cubicBezTo>
                  <a:cubicBezTo>
                    <a:pt x="30" y="59"/>
                    <a:pt x="30" y="58"/>
                    <a:pt x="30" y="58"/>
                  </a:cubicBezTo>
                  <a:cubicBezTo>
                    <a:pt x="30" y="56"/>
                    <a:pt x="32" y="54"/>
                    <a:pt x="34" y="55"/>
                  </a:cubicBezTo>
                  <a:cubicBezTo>
                    <a:pt x="39" y="55"/>
                    <a:pt x="40" y="63"/>
                    <a:pt x="43" y="64"/>
                  </a:cubicBezTo>
                  <a:cubicBezTo>
                    <a:pt x="44" y="64"/>
                    <a:pt x="45" y="61"/>
                    <a:pt x="46" y="61"/>
                  </a:cubicBezTo>
                  <a:cubicBezTo>
                    <a:pt x="47" y="61"/>
                    <a:pt x="48" y="62"/>
                    <a:pt x="49" y="62"/>
                  </a:cubicBezTo>
                  <a:cubicBezTo>
                    <a:pt x="48" y="64"/>
                    <a:pt x="46" y="64"/>
                    <a:pt x="46" y="66"/>
                  </a:cubicBezTo>
                  <a:cubicBezTo>
                    <a:pt x="46" y="67"/>
                    <a:pt x="48" y="67"/>
                    <a:pt x="49" y="66"/>
                  </a:cubicBezTo>
                  <a:cubicBezTo>
                    <a:pt x="49" y="69"/>
                    <a:pt x="51" y="71"/>
                    <a:pt x="54" y="71"/>
                  </a:cubicBezTo>
                  <a:cubicBezTo>
                    <a:pt x="54" y="72"/>
                    <a:pt x="54" y="73"/>
                    <a:pt x="54" y="74"/>
                  </a:cubicBezTo>
                  <a:cubicBezTo>
                    <a:pt x="54" y="75"/>
                    <a:pt x="53" y="76"/>
                    <a:pt x="53" y="76"/>
                  </a:cubicBezTo>
                  <a:cubicBezTo>
                    <a:pt x="51" y="76"/>
                    <a:pt x="51" y="74"/>
                    <a:pt x="51" y="73"/>
                  </a:cubicBezTo>
                  <a:cubicBezTo>
                    <a:pt x="48" y="69"/>
                    <a:pt x="39" y="65"/>
                    <a:pt x="36" y="61"/>
                  </a:cubicBezTo>
                  <a:cubicBezTo>
                    <a:pt x="34" y="64"/>
                    <a:pt x="35" y="66"/>
                    <a:pt x="37" y="69"/>
                  </a:cubicBezTo>
                  <a:cubicBezTo>
                    <a:pt x="31" y="69"/>
                    <a:pt x="31" y="60"/>
                    <a:pt x="25" y="60"/>
                  </a:cubicBezTo>
                  <a:cubicBezTo>
                    <a:pt x="23" y="60"/>
                    <a:pt x="21" y="62"/>
                    <a:pt x="19" y="62"/>
                  </a:cubicBezTo>
                  <a:cubicBezTo>
                    <a:pt x="16" y="62"/>
                    <a:pt x="13" y="59"/>
                    <a:pt x="13" y="57"/>
                  </a:cubicBezTo>
                  <a:cubicBezTo>
                    <a:pt x="13" y="55"/>
                    <a:pt x="14" y="53"/>
                    <a:pt x="15" y="53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2" y="50"/>
                    <a:pt x="11" y="51"/>
                    <a:pt x="10" y="51"/>
                  </a:cubicBezTo>
                  <a:cubicBezTo>
                    <a:pt x="8" y="51"/>
                    <a:pt x="1" y="47"/>
                    <a:pt x="1" y="44"/>
                  </a:cubicBezTo>
                  <a:cubicBezTo>
                    <a:pt x="1" y="38"/>
                    <a:pt x="0" y="30"/>
                    <a:pt x="4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0" name="íṥḻîḍé"/>
            <p:cNvSpPr/>
            <p:nvPr/>
          </p:nvSpPr>
          <p:spPr bwMode="auto">
            <a:xfrm>
              <a:off x="8136699" y="3314592"/>
              <a:ext cx="29770" cy="51600"/>
            </a:xfrm>
            <a:custGeom>
              <a:avLst/>
              <a:gdLst/>
              <a:ahLst/>
              <a:cxnLst>
                <a:cxn ang="0">
                  <a:pos x="16" y="20"/>
                </a:cxn>
                <a:cxn ang="0">
                  <a:pos x="10" y="20"/>
                </a:cxn>
                <a:cxn ang="0">
                  <a:pos x="14" y="28"/>
                </a:cxn>
                <a:cxn ang="0">
                  <a:pos x="14" y="30"/>
                </a:cxn>
                <a:cxn ang="0">
                  <a:pos x="10" y="30"/>
                </a:cxn>
                <a:cxn ang="0">
                  <a:pos x="8" y="25"/>
                </a:cxn>
                <a:cxn ang="0">
                  <a:pos x="8" y="23"/>
                </a:cxn>
                <a:cxn ang="0">
                  <a:pos x="2" y="17"/>
                </a:cxn>
                <a:cxn ang="0">
                  <a:pos x="2" y="15"/>
                </a:cxn>
                <a:cxn ang="0">
                  <a:pos x="8" y="15"/>
                </a:cxn>
                <a:cxn ang="0">
                  <a:pos x="10" y="13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3" y="2"/>
                </a:cxn>
                <a:cxn ang="0">
                  <a:pos x="13" y="6"/>
                </a:cxn>
                <a:cxn ang="0">
                  <a:pos x="15" y="6"/>
                </a:cxn>
                <a:cxn ang="0">
                  <a:pos x="15" y="12"/>
                </a:cxn>
                <a:cxn ang="0">
                  <a:pos x="18" y="15"/>
                </a:cxn>
                <a:cxn ang="0">
                  <a:pos x="16" y="20"/>
                </a:cxn>
              </a:cxnLst>
              <a:rect l="0" t="0" r="r" b="b"/>
              <a:pathLst>
                <a:path w="18" h="30">
                  <a:moveTo>
                    <a:pt x="16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1" y="23"/>
                    <a:pt x="12" y="27"/>
                    <a:pt x="14" y="28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1" y="30"/>
                    <a:pt x="10" y="30"/>
                  </a:cubicBezTo>
                  <a:cubicBezTo>
                    <a:pt x="7" y="30"/>
                    <a:pt x="7" y="27"/>
                    <a:pt x="8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3"/>
                    <a:pt x="3" y="19"/>
                    <a:pt x="2" y="17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7" y="15"/>
                    <a:pt x="8" y="15"/>
                  </a:cubicBezTo>
                  <a:cubicBezTo>
                    <a:pt x="8" y="15"/>
                    <a:pt x="10" y="14"/>
                    <a:pt x="10" y="13"/>
                  </a:cubicBezTo>
                  <a:cubicBezTo>
                    <a:pt x="10" y="8"/>
                    <a:pt x="1" y="5"/>
                    <a:pt x="0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7" y="0"/>
                    <a:pt x="9" y="2"/>
                    <a:pt x="13" y="2"/>
                  </a:cubicBezTo>
                  <a:cubicBezTo>
                    <a:pt x="13" y="3"/>
                    <a:pt x="13" y="5"/>
                    <a:pt x="13" y="6"/>
                  </a:cubicBezTo>
                  <a:cubicBezTo>
                    <a:pt x="13" y="6"/>
                    <a:pt x="14" y="6"/>
                    <a:pt x="15" y="6"/>
                  </a:cubicBezTo>
                  <a:cubicBezTo>
                    <a:pt x="15" y="8"/>
                    <a:pt x="15" y="12"/>
                    <a:pt x="15" y="12"/>
                  </a:cubicBezTo>
                  <a:cubicBezTo>
                    <a:pt x="15" y="12"/>
                    <a:pt x="18" y="15"/>
                    <a:pt x="18" y="15"/>
                  </a:cubicBezTo>
                  <a:cubicBezTo>
                    <a:pt x="18" y="18"/>
                    <a:pt x="17" y="19"/>
                    <a:pt x="16" y="2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1" name="ísḷiḑe"/>
            <p:cNvSpPr/>
            <p:nvPr/>
          </p:nvSpPr>
          <p:spPr bwMode="auto">
            <a:xfrm>
              <a:off x="8093038" y="3328483"/>
              <a:ext cx="23815" cy="31753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4" y="7"/>
                </a:cxn>
                <a:cxn ang="0">
                  <a:pos x="1" y="19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2"/>
                </a:cxn>
                <a:cxn ang="0">
                  <a:pos x="3" y="1"/>
                </a:cxn>
              </a:cxnLst>
              <a:rect l="0" t="0" r="r" b="b"/>
              <a:pathLst>
                <a:path w="14" h="19">
                  <a:moveTo>
                    <a:pt x="3" y="1"/>
                  </a:moveTo>
                  <a:cubicBezTo>
                    <a:pt x="4" y="3"/>
                    <a:pt x="14" y="4"/>
                    <a:pt x="14" y="7"/>
                  </a:cubicBezTo>
                  <a:cubicBezTo>
                    <a:pt x="14" y="14"/>
                    <a:pt x="5" y="17"/>
                    <a:pt x="1" y="19"/>
                  </a:cubicBezTo>
                  <a:cubicBezTo>
                    <a:pt x="1" y="13"/>
                    <a:pt x="0" y="6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ubicBezTo>
                    <a:pt x="3" y="0"/>
                    <a:pt x="4" y="2"/>
                    <a:pt x="5" y="2"/>
                  </a:cubicBezTo>
                  <a:lnTo>
                    <a:pt x="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2" name="iSļîďe"/>
            <p:cNvSpPr/>
            <p:nvPr/>
          </p:nvSpPr>
          <p:spPr bwMode="auto">
            <a:xfrm>
              <a:off x="8104946" y="3348329"/>
              <a:ext cx="23815" cy="39692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9" y="17"/>
                </a:cxn>
                <a:cxn ang="0">
                  <a:pos x="11" y="22"/>
                </a:cxn>
                <a:cxn ang="0">
                  <a:pos x="9" y="24"/>
                </a:cxn>
                <a:cxn ang="0">
                  <a:pos x="0" y="14"/>
                </a:cxn>
                <a:cxn ang="0">
                  <a:pos x="4" y="12"/>
                </a:cxn>
                <a:cxn ang="0">
                  <a:pos x="8" y="1"/>
                </a:cxn>
                <a:cxn ang="0">
                  <a:pos x="14" y="5"/>
                </a:cxn>
              </a:cxnLst>
              <a:rect l="0" t="0" r="r" b="b"/>
              <a:pathLst>
                <a:path w="14" h="24">
                  <a:moveTo>
                    <a:pt x="14" y="5"/>
                  </a:moveTo>
                  <a:cubicBezTo>
                    <a:pt x="14" y="10"/>
                    <a:pt x="10" y="13"/>
                    <a:pt x="9" y="17"/>
                  </a:cubicBezTo>
                  <a:cubicBezTo>
                    <a:pt x="9" y="21"/>
                    <a:pt x="11" y="20"/>
                    <a:pt x="11" y="22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7" y="24"/>
                    <a:pt x="0" y="17"/>
                    <a:pt x="0" y="14"/>
                  </a:cubicBezTo>
                  <a:cubicBezTo>
                    <a:pt x="0" y="13"/>
                    <a:pt x="3" y="12"/>
                    <a:pt x="4" y="12"/>
                  </a:cubicBezTo>
                  <a:cubicBezTo>
                    <a:pt x="4" y="11"/>
                    <a:pt x="6" y="1"/>
                    <a:pt x="8" y="1"/>
                  </a:cubicBezTo>
                  <a:cubicBezTo>
                    <a:pt x="12" y="0"/>
                    <a:pt x="14" y="3"/>
                    <a:pt x="14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3" name="íŝ1íḑé"/>
            <p:cNvSpPr/>
            <p:nvPr/>
          </p:nvSpPr>
          <p:spPr bwMode="auto">
            <a:xfrm>
              <a:off x="8126777" y="3350314"/>
              <a:ext cx="9924" cy="2580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" y="15"/>
                </a:cxn>
                <a:cxn ang="0">
                  <a:pos x="0" y="15"/>
                </a:cxn>
                <a:cxn ang="0">
                  <a:pos x="4" y="0"/>
                </a:cxn>
                <a:cxn ang="0">
                  <a:pos x="7" y="0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cubicBezTo>
                    <a:pt x="7" y="7"/>
                    <a:pt x="2" y="9"/>
                    <a:pt x="2" y="15"/>
                  </a:cubicBezTo>
                  <a:cubicBezTo>
                    <a:pt x="2" y="15"/>
                    <a:pt x="0" y="15"/>
                    <a:pt x="0" y="15"/>
                  </a:cubicBezTo>
                  <a:cubicBezTo>
                    <a:pt x="1" y="10"/>
                    <a:pt x="4" y="7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4" name="ïşļíḑe"/>
            <p:cNvSpPr/>
            <p:nvPr/>
          </p:nvSpPr>
          <p:spPr bwMode="auto">
            <a:xfrm>
              <a:off x="8132731" y="3366191"/>
              <a:ext cx="13893" cy="1389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3" y="0"/>
                </a:cxn>
                <a:cxn ang="0">
                  <a:pos x="8" y="0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8" y="4"/>
                    <a:pt x="6" y="8"/>
                    <a:pt x="2" y="8"/>
                  </a:cubicBezTo>
                  <a:cubicBezTo>
                    <a:pt x="1" y="8"/>
                    <a:pt x="0" y="6"/>
                    <a:pt x="0" y="6"/>
                  </a:cubicBezTo>
                  <a:cubicBezTo>
                    <a:pt x="0" y="3"/>
                    <a:pt x="2" y="2"/>
                    <a:pt x="3" y="0"/>
                  </a:cubicBezTo>
                  <a:cubicBezTo>
                    <a:pt x="5" y="1"/>
                    <a:pt x="7" y="1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5" name="îṩľïḍe"/>
            <p:cNvSpPr/>
            <p:nvPr/>
          </p:nvSpPr>
          <p:spPr bwMode="auto">
            <a:xfrm>
              <a:off x="8116853" y="3314592"/>
              <a:ext cx="15877" cy="2183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0" y="10"/>
                </a:cxn>
                <a:cxn ang="0">
                  <a:pos x="6" y="6"/>
                </a:cxn>
                <a:cxn ang="0">
                  <a:pos x="0" y="6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10" y="5"/>
                    <a:pt x="10" y="10"/>
                  </a:cubicBezTo>
                  <a:cubicBezTo>
                    <a:pt x="10" y="12"/>
                    <a:pt x="6" y="8"/>
                    <a:pt x="6" y="6"/>
                  </a:cubicBezTo>
                  <a:cubicBezTo>
                    <a:pt x="4" y="5"/>
                    <a:pt x="2" y="6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6" name="íşḻïdê"/>
            <p:cNvSpPr/>
            <p:nvPr/>
          </p:nvSpPr>
          <p:spPr bwMode="auto">
            <a:xfrm>
              <a:off x="8061284" y="3294746"/>
              <a:ext cx="23815" cy="25801"/>
            </a:xfrm>
            <a:custGeom>
              <a:avLst/>
              <a:gdLst/>
              <a:ahLst/>
              <a:cxnLst>
                <a:cxn ang="0">
                  <a:pos x="11" y="15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4" y="7"/>
                </a:cxn>
                <a:cxn ang="0">
                  <a:pos x="11" y="15"/>
                </a:cxn>
              </a:cxnLst>
              <a:rect l="0" t="0" r="r" b="b"/>
              <a:pathLst>
                <a:path w="15" h="15">
                  <a:moveTo>
                    <a:pt x="11" y="15"/>
                  </a:moveTo>
                  <a:cubicBezTo>
                    <a:pt x="9" y="15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3"/>
                    <a:pt x="13" y="2"/>
                    <a:pt x="14" y="7"/>
                  </a:cubicBezTo>
                  <a:cubicBezTo>
                    <a:pt x="15" y="10"/>
                    <a:pt x="13" y="15"/>
                    <a:pt x="11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7" name="ïṥḷiḓé"/>
            <p:cNvSpPr/>
            <p:nvPr/>
          </p:nvSpPr>
          <p:spPr bwMode="auto">
            <a:xfrm>
              <a:off x="8085100" y="3298714"/>
              <a:ext cx="7939" cy="19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1"/>
                    <a:pt x="3" y="1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8" name="îşľïdé"/>
            <p:cNvSpPr/>
            <p:nvPr/>
          </p:nvSpPr>
          <p:spPr bwMode="auto">
            <a:xfrm>
              <a:off x="8049377" y="3034761"/>
              <a:ext cx="45647" cy="63508"/>
            </a:xfrm>
            <a:custGeom>
              <a:avLst/>
              <a:gdLst/>
              <a:ahLst/>
              <a:cxnLst>
                <a:cxn ang="0">
                  <a:pos x="8" y="39"/>
                </a:cxn>
                <a:cxn ang="0">
                  <a:pos x="1" y="26"/>
                </a:cxn>
                <a:cxn ang="0">
                  <a:pos x="16" y="0"/>
                </a:cxn>
                <a:cxn ang="0">
                  <a:pos x="8" y="39"/>
                </a:cxn>
              </a:cxnLst>
              <a:rect l="0" t="0" r="r" b="b"/>
              <a:pathLst>
                <a:path w="27" h="39">
                  <a:moveTo>
                    <a:pt x="8" y="39"/>
                  </a:moveTo>
                  <a:cubicBezTo>
                    <a:pt x="0" y="39"/>
                    <a:pt x="1" y="33"/>
                    <a:pt x="1" y="26"/>
                  </a:cubicBezTo>
                  <a:cubicBezTo>
                    <a:pt x="1" y="17"/>
                    <a:pt x="10" y="0"/>
                    <a:pt x="16" y="0"/>
                  </a:cubicBezTo>
                  <a:cubicBezTo>
                    <a:pt x="27" y="0"/>
                    <a:pt x="18" y="39"/>
                    <a:pt x="8" y="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9" name="îşḻíḑé"/>
            <p:cNvSpPr/>
            <p:nvPr/>
          </p:nvSpPr>
          <p:spPr bwMode="auto">
            <a:xfrm>
              <a:off x="7807255" y="3147885"/>
              <a:ext cx="51600" cy="43662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26" y="0"/>
                </a:cxn>
                <a:cxn ang="0">
                  <a:pos x="31" y="7"/>
                </a:cxn>
                <a:cxn ang="0">
                  <a:pos x="11" y="27"/>
                </a:cxn>
                <a:cxn ang="0">
                  <a:pos x="2" y="18"/>
                </a:cxn>
                <a:cxn ang="0">
                  <a:pos x="2" y="11"/>
                </a:cxn>
              </a:cxnLst>
              <a:rect l="0" t="0" r="r" b="b"/>
              <a:pathLst>
                <a:path w="31" h="27">
                  <a:moveTo>
                    <a:pt x="2" y="11"/>
                  </a:moveTo>
                  <a:cubicBezTo>
                    <a:pt x="5" y="11"/>
                    <a:pt x="20" y="0"/>
                    <a:pt x="26" y="0"/>
                  </a:cubicBezTo>
                  <a:cubicBezTo>
                    <a:pt x="28" y="0"/>
                    <a:pt x="31" y="4"/>
                    <a:pt x="31" y="7"/>
                  </a:cubicBezTo>
                  <a:cubicBezTo>
                    <a:pt x="31" y="13"/>
                    <a:pt x="18" y="27"/>
                    <a:pt x="11" y="27"/>
                  </a:cubicBezTo>
                  <a:cubicBezTo>
                    <a:pt x="5" y="27"/>
                    <a:pt x="2" y="24"/>
                    <a:pt x="2" y="18"/>
                  </a:cubicBezTo>
                  <a:cubicBezTo>
                    <a:pt x="2" y="15"/>
                    <a:pt x="0" y="11"/>
                    <a:pt x="2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0" name="iSļîḍe"/>
            <p:cNvSpPr/>
            <p:nvPr/>
          </p:nvSpPr>
          <p:spPr bwMode="auto">
            <a:xfrm>
              <a:off x="7582995" y="3078423"/>
              <a:ext cx="244107" cy="468367"/>
            </a:xfrm>
            <a:custGeom>
              <a:avLst/>
              <a:gdLst/>
              <a:ahLst/>
              <a:cxnLst>
                <a:cxn ang="0">
                  <a:pos x="12" y="172"/>
                </a:cxn>
                <a:cxn ang="0">
                  <a:pos x="21" y="152"/>
                </a:cxn>
                <a:cxn ang="0">
                  <a:pos x="25" y="147"/>
                </a:cxn>
                <a:cxn ang="0">
                  <a:pos x="15" y="119"/>
                </a:cxn>
                <a:cxn ang="0">
                  <a:pos x="8" y="109"/>
                </a:cxn>
                <a:cxn ang="0">
                  <a:pos x="8" y="105"/>
                </a:cxn>
                <a:cxn ang="0">
                  <a:pos x="8" y="106"/>
                </a:cxn>
                <a:cxn ang="0">
                  <a:pos x="12" y="96"/>
                </a:cxn>
                <a:cxn ang="0">
                  <a:pos x="9" y="77"/>
                </a:cxn>
                <a:cxn ang="0">
                  <a:pos x="0" y="65"/>
                </a:cxn>
                <a:cxn ang="0">
                  <a:pos x="8" y="47"/>
                </a:cxn>
                <a:cxn ang="0">
                  <a:pos x="19" y="43"/>
                </a:cxn>
                <a:cxn ang="0">
                  <a:pos x="45" y="19"/>
                </a:cxn>
                <a:cxn ang="0">
                  <a:pos x="47" y="19"/>
                </a:cxn>
                <a:cxn ang="0">
                  <a:pos x="50" y="24"/>
                </a:cxn>
                <a:cxn ang="0">
                  <a:pos x="52" y="20"/>
                </a:cxn>
                <a:cxn ang="0">
                  <a:pos x="52" y="9"/>
                </a:cxn>
                <a:cxn ang="0">
                  <a:pos x="64" y="6"/>
                </a:cxn>
                <a:cxn ang="0">
                  <a:pos x="78" y="6"/>
                </a:cxn>
                <a:cxn ang="0">
                  <a:pos x="96" y="0"/>
                </a:cxn>
                <a:cxn ang="0">
                  <a:pos x="115" y="5"/>
                </a:cxn>
                <a:cxn ang="0">
                  <a:pos x="130" y="22"/>
                </a:cxn>
                <a:cxn ang="0">
                  <a:pos x="100" y="58"/>
                </a:cxn>
                <a:cxn ang="0">
                  <a:pos x="104" y="64"/>
                </a:cxn>
                <a:cxn ang="0">
                  <a:pos x="129" y="93"/>
                </a:cxn>
                <a:cxn ang="0">
                  <a:pos x="147" y="134"/>
                </a:cxn>
                <a:cxn ang="0">
                  <a:pos x="142" y="156"/>
                </a:cxn>
                <a:cxn ang="0">
                  <a:pos x="115" y="170"/>
                </a:cxn>
                <a:cxn ang="0">
                  <a:pos x="105" y="180"/>
                </a:cxn>
                <a:cxn ang="0">
                  <a:pos x="104" y="176"/>
                </a:cxn>
                <a:cxn ang="0">
                  <a:pos x="104" y="181"/>
                </a:cxn>
                <a:cxn ang="0">
                  <a:pos x="93" y="192"/>
                </a:cxn>
                <a:cxn ang="0">
                  <a:pos x="90" y="183"/>
                </a:cxn>
                <a:cxn ang="0">
                  <a:pos x="91" y="177"/>
                </a:cxn>
                <a:cxn ang="0">
                  <a:pos x="88" y="170"/>
                </a:cxn>
                <a:cxn ang="0">
                  <a:pos x="73" y="161"/>
                </a:cxn>
                <a:cxn ang="0">
                  <a:pos x="63" y="149"/>
                </a:cxn>
                <a:cxn ang="0">
                  <a:pos x="43" y="141"/>
                </a:cxn>
                <a:cxn ang="0">
                  <a:pos x="41" y="135"/>
                </a:cxn>
                <a:cxn ang="0">
                  <a:pos x="30" y="129"/>
                </a:cxn>
                <a:cxn ang="0">
                  <a:pos x="27" y="134"/>
                </a:cxn>
                <a:cxn ang="0">
                  <a:pos x="29" y="142"/>
                </a:cxn>
                <a:cxn ang="0">
                  <a:pos x="16" y="171"/>
                </a:cxn>
                <a:cxn ang="0">
                  <a:pos x="31" y="192"/>
                </a:cxn>
                <a:cxn ang="0">
                  <a:pos x="30" y="192"/>
                </a:cxn>
                <a:cxn ang="0">
                  <a:pos x="35" y="206"/>
                </a:cxn>
                <a:cxn ang="0">
                  <a:pos x="73" y="243"/>
                </a:cxn>
                <a:cxn ang="0">
                  <a:pos x="71" y="251"/>
                </a:cxn>
                <a:cxn ang="0">
                  <a:pos x="80" y="267"/>
                </a:cxn>
                <a:cxn ang="0">
                  <a:pos x="84" y="280"/>
                </a:cxn>
                <a:cxn ang="0">
                  <a:pos x="78" y="280"/>
                </a:cxn>
                <a:cxn ang="0">
                  <a:pos x="75" y="282"/>
                </a:cxn>
                <a:cxn ang="0">
                  <a:pos x="68" y="278"/>
                </a:cxn>
                <a:cxn ang="0">
                  <a:pos x="37" y="246"/>
                </a:cxn>
                <a:cxn ang="0">
                  <a:pos x="27" y="214"/>
                </a:cxn>
                <a:cxn ang="0">
                  <a:pos x="14" y="192"/>
                </a:cxn>
                <a:cxn ang="0">
                  <a:pos x="8" y="192"/>
                </a:cxn>
                <a:cxn ang="0">
                  <a:pos x="8" y="189"/>
                </a:cxn>
                <a:cxn ang="0">
                  <a:pos x="10" y="172"/>
                </a:cxn>
                <a:cxn ang="0">
                  <a:pos x="11" y="172"/>
                </a:cxn>
                <a:cxn ang="0">
                  <a:pos x="12" y="172"/>
                </a:cxn>
              </a:cxnLst>
              <a:rect l="0" t="0" r="r" b="b"/>
              <a:pathLst>
                <a:path w="147" h="282">
                  <a:moveTo>
                    <a:pt x="12" y="172"/>
                  </a:moveTo>
                  <a:cubicBezTo>
                    <a:pt x="16" y="165"/>
                    <a:pt x="17" y="160"/>
                    <a:pt x="21" y="152"/>
                  </a:cubicBezTo>
                  <a:cubicBezTo>
                    <a:pt x="22" y="150"/>
                    <a:pt x="25" y="149"/>
                    <a:pt x="25" y="147"/>
                  </a:cubicBezTo>
                  <a:cubicBezTo>
                    <a:pt x="25" y="143"/>
                    <a:pt x="19" y="123"/>
                    <a:pt x="15" y="119"/>
                  </a:cubicBezTo>
                  <a:cubicBezTo>
                    <a:pt x="12" y="116"/>
                    <a:pt x="8" y="114"/>
                    <a:pt x="8" y="109"/>
                  </a:cubicBezTo>
                  <a:cubicBezTo>
                    <a:pt x="8" y="108"/>
                    <a:pt x="8" y="107"/>
                    <a:pt x="8" y="105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9" y="105"/>
                    <a:pt x="12" y="100"/>
                    <a:pt x="12" y="96"/>
                  </a:cubicBezTo>
                  <a:cubicBezTo>
                    <a:pt x="12" y="91"/>
                    <a:pt x="12" y="82"/>
                    <a:pt x="9" y="77"/>
                  </a:cubicBezTo>
                  <a:cubicBezTo>
                    <a:pt x="6" y="73"/>
                    <a:pt x="0" y="73"/>
                    <a:pt x="0" y="65"/>
                  </a:cubicBezTo>
                  <a:cubicBezTo>
                    <a:pt x="0" y="57"/>
                    <a:pt x="3" y="51"/>
                    <a:pt x="8" y="47"/>
                  </a:cubicBezTo>
                  <a:cubicBezTo>
                    <a:pt x="10" y="44"/>
                    <a:pt x="15" y="45"/>
                    <a:pt x="19" y="43"/>
                  </a:cubicBezTo>
                  <a:cubicBezTo>
                    <a:pt x="29" y="36"/>
                    <a:pt x="36" y="33"/>
                    <a:pt x="45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23"/>
                    <a:pt x="49" y="24"/>
                    <a:pt x="50" y="24"/>
                  </a:cubicBezTo>
                  <a:cubicBezTo>
                    <a:pt x="51" y="24"/>
                    <a:pt x="52" y="22"/>
                    <a:pt x="52" y="20"/>
                  </a:cubicBezTo>
                  <a:cubicBezTo>
                    <a:pt x="52" y="16"/>
                    <a:pt x="52" y="13"/>
                    <a:pt x="52" y="9"/>
                  </a:cubicBezTo>
                  <a:cubicBezTo>
                    <a:pt x="52" y="9"/>
                    <a:pt x="62" y="6"/>
                    <a:pt x="64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84" y="9"/>
                    <a:pt x="89" y="0"/>
                    <a:pt x="96" y="0"/>
                  </a:cubicBezTo>
                  <a:cubicBezTo>
                    <a:pt x="103" y="0"/>
                    <a:pt x="107" y="5"/>
                    <a:pt x="115" y="5"/>
                  </a:cubicBezTo>
                  <a:cubicBezTo>
                    <a:pt x="115" y="16"/>
                    <a:pt x="123" y="20"/>
                    <a:pt x="130" y="22"/>
                  </a:cubicBezTo>
                  <a:cubicBezTo>
                    <a:pt x="121" y="36"/>
                    <a:pt x="100" y="39"/>
                    <a:pt x="100" y="58"/>
                  </a:cubicBezTo>
                  <a:cubicBezTo>
                    <a:pt x="100" y="62"/>
                    <a:pt x="102" y="63"/>
                    <a:pt x="104" y="64"/>
                  </a:cubicBezTo>
                  <a:cubicBezTo>
                    <a:pt x="114" y="74"/>
                    <a:pt x="118" y="86"/>
                    <a:pt x="129" y="93"/>
                  </a:cubicBezTo>
                  <a:cubicBezTo>
                    <a:pt x="140" y="100"/>
                    <a:pt x="147" y="119"/>
                    <a:pt x="147" y="134"/>
                  </a:cubicBezTo>
                  <a:cubicBezTo>
                    <a:pt x="147" y="144"/>
                    <a:pt x="142" y="148"/>
                    <a:pt x="142" y="156"/>
                  </a:cubicBezTo>
                  <a:cubicBezTo>
                    <a:pt x="127" y="160"/>
                    <a:pt x="126" y="164"/>
                    <a:pt x="115" y="170"/>
                  </a:cubicBezTo>
                  <a:cubicBezTo>
                    <a:pt x="109" y="173"/>
                    <a:pt x="110" y="180"/>
                    <a:pt x="105" y="180"/>
                  </a:cubicBezTo>
                  <a:cubicBezTo>
                    <a:pt x="104" y="180"/>
                    <a:pt x="104" y="177"/>
                    <a:pt x="104" y="176"/>
                  </a:cubicBezTo>
                  <a:cubicBezTo>
                    <a:pt x="104" y="179"/>
                    <a:pt x="104" y="180"/>
                    <a:pt x="104" y="181"/>
                  </a:cubicBezTo>
                  <a:cubicBezTo>
                    <a:pt x="104" y="185"/>
                    <a:pt x="95" y="192"/>
                    <a:pt x="93" y="192"/>
                  </a:cubicBezTo>
                  <a:cubicBezTo>
                    <a:pt x="91" y="192"/>
                    <a:pt x="90" y="186"/>
                    <a:pt x="90" y="183"/>
                  </a:cubicBezTo>
                  <a:cubicBezTo>
                    <a:pt x="90" y="179"/>
                    <a:pt x="90" y="178"/>
                    <a:pt x="91" y="177"/>
                  </a:cubicBezTo>
                  <a:cubicBezTo>
                    <a:pt x="90" y="176"/>
                    <a:pt x="89" y="172"/>
                    <a:pt x="88" y="170"/>
                  </a:cubicBezTo>
                  <a:cubicBezTo>
                    <a:pt x="82" y="170"/>
                    <a:pt x="73" y="168"/>
                    <a:pt x="73" y="161"/>
                  </a:cubicBezTo>
                  <a:cubicBezTo>
                    <a:pt x="63" y="161"/>
                    <a:pt x="68" y="155"/>
                    <a:pt x="63" y="149"/>
                  </a:cubicBezTo>
                  <a:cubicBezTo>
                    <a:pt x="56" y="143"/>
                    <a:pt x="50" y="143"/>
                    <a:pt x="43" y="141"/>
                  </a:cubicBezTo>
                  <a:cubicBezTo>
                    <a:pt x="42" y="141"/>
                    <a:pt x="41" y="135"/>
                    <a:pt x="41" y="135"/>
                  </a:cubicBezTo>
                  <a:cubicBezTo>
                    <a:pt x="40" y="130"/>
                    <a:pt x="34" y="129"/>
                    <a:pt x="30" y="129"/>
                  </a:cubicBezTo>
                  <a:cubicBezTo>
                    <a:pt x="26" y="129"/>
                    <a:pt x="27" y="132"/>
                    <a:pt x="27" y="134"/>
                  </a:cubicBezTo>
                  <a:cubicBezTo>
                    <a:pt x="27" y="138"/>
                    <a:pt x="29" y="139"/>
                    <a:pt x="29" y="142"/>
                  </a:cubicBezTo>
                  <a:cubicBezTo>
                    <a:pt x="29" y="156"/>
                    <a:pt x="16" y="159"/>
                    <a:pt x="16" y="171"/>
                  </a:cubicBezTo>
                  <a:cubicBezTo>
                    <a:pt x="16" y="185"/>
                    <a:pt x="31" y="179"/>
                    <a:pt x="31" y="192"/>
                  </a:cubicBezTo>
                  <a:cubicBezTo>
                    <a:pt x="30" y="192"/>
                    <a:pt x="30" y="192"/>
                    <a:pt x="30" y="192"/>
                  </a:cubicBezTo>
                  <a:cubicBezTo>
                    <a:pt x="32" y="195"/>
                    <a:pt x="32" y="203"/>
                    <a:pt x="35" y="206"/>
                  </a:cubicBezTo>
                  <a:cubicBezTo>
                    <a:pt x="47" y="218"/>
                    <a:pt x="73" y="221"/>
                    <a:pt x="73" y="243"/>
                  </a:cubicBezTo>
                  <a:cubicBezTo>
                    <a:pt x="73" y="247"/>
                    <a:pt x="71" y="247"/>
                    <a:pt x="71" y="251"/>
                  </a:cubicBezTo>
                  <a:cubicBezTo>
                    <a:pt x="71" y="259"/>
                    <a:pt x="78" y="262"/>
                    <a:pt x="80" y="267"/>
                  </a:cubicBezTo>
                  <a:cubicBezTo>
                    <a:pt x="82" y="273"/>
                    <a:pt x="82" y="275"/>
                    <a:pt x="84" y="280"/>
                  </a:cubicBezTo>
                  <a:cubicBezTo>
                    <a:pt x="80" y="280"/>
                    <a:pt x="80" y="280"/>
                    <a:pt x="78" y="280"/>
                  </a:cubicBezTo>
                  <a:cubicBezTo>
                    <a:pt x="77" y="280"/>
                    <a:pt x="76" y="282"/>
                    <a:pt x="75" y="282"/>
                  </a:cubicBezTo>
                  <a:cubicBezTo>
                    <a:pt x="71" y="282"/>
                    <a:pt x="70" y="279"/>
                    <a:pt x="68" y="278"/>
                  </a:cubicBezTo>
                  <a:cubicBezTo>
                    <a:pt x="54" y="274"/>
                    <a:pt x="41" y="261"/>
                    <a:pt x="37" y="246"/>
                  </a:cubicBezTo>
                  <a:cubicBezTo>
                    <a:pt x="33" y="233"/>
                    <a:pt x="32" y="224"/>
                    <a:pt x="27" y="214"/>
                  </a:cubicBezTo>
                  <a:cubicBezTo>
                    <a:pt x="24" y="208"/>
                    <a:pt x="21" y="192"/>
                    <a:pt x="14" y="192"/>
                  </a:cubicBezTo>
                  <a:cubicBezTo>
                    <a:pt x="9" y="192"/>
                    <a:pt x="12" y="194"/>
                    <a:pt x="8" y="192"/>
                  </a:cubicBezTo>
                  <a:cubicBezTo>
                    <a:pt x="7" y="192"/>
                    <a:pt x="8" y="190"/>
                    <a:pt x="8" y="189"/>
                  </a:cubicBezTo>
                  <a:cubicBezTo>
                    <a:pt x="8" y="183"/>
                    <a:pt x="9" y="179"/>
                    <a:pt x="10" y="172"/>
                  </a:cubicBezTo>
                  <a:cubicBezTo>
                    <a:pt x="11" y="172"/>
                    <a:pt x="11" y="172"/>
                    <a:pt x="11" y="172"/>
                  </a:cubicBezTo>
                  <a:lnTo>
                    <a:pt x="12" y="17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1" name="ïśḷîdê"/>
            <p:cNvSpPr/>
            <p:nvPr/>
          </p:nvSpPr>
          <p:spPr bwMode="auto">
            <a:xfrm>
              <a:off x="7741764" y="3606327"/>
              <a:ext cx="33739" cy="31753"/>
            </a:xfrm>
            <a:custGeom>
              <a:avLst/>
              <a:gdLst/>
              <a:ahLst/>
              <a:cxnLst>
                <a:cxn ang="0">
                  <a:pos x="12" y="17"/>
                </a:cxn>
                <a:cxn ang="0">
                  <a:pos x="9" y="11"/>
                </a:cxn>
                <a:cxn ang="0">
                  <a:pos x="0" y="6"/>
                </a:cxn>
                <a:cxn ang="0">
                  <a:pos x="9" y="0"/>
                </a:cxn>
                <a:cxn ang="0">
                  <a:pos x="20" y="15"/>
                </a:cxn>
                <a:cxn ang="0">
                  <a:pos x="21" y="19"/>
                </a:cxn>
                <a:cxn ang="0">
                  <a:pos x="17" y="19"/>
                </a:cxn>
                <a:cxn ang="0">
                  <a:pos x="12" y="17"/>
                </a:cxn>
              </a:cxnLst>
              <a:rect l="0" t="0" r="r" b="b"/>
              <a:pathLst>
                <a:path w="21" h="19">
                  <a:moveTo>
                    <a:pt x="12" y="17"/>
                  </a:moveTo>
                  <a:cubicBezTo>
                    <a:pt x="11" y="17"/>
                    <a:pt x="9" y="12"/>
                    <a:pt x="9" y="11"/>
                  </a:cubicBezTo>
                  <a:cubicBezTo>
                    <a:pt x="7" y="7"/>
                    <a:pt x="0" y="9"/>
                    <a:pt x="0" y="6"/>
                  </a:cubicBezTo>
                  <a:cubicBezTo>
                    <a:pt x="0" y="3"/>
                    <a:pt x="6" y="0"/>
                    <a:pt x="9" y="0"/>
                  </a:cubicBezTo>
                  <a:cubicBezTo>
                    <a:pt x="11" y="7"/>
                    <a:pt x="14" y="15"/>
                    <a:pt x="20" y="15"/>
                  </a:cubicBezTo>
                  <a:cubicBezTo>
                    <a:pt x="20" y="16"/>
                    <a:pt x="20" y="18"/>
                    <a:pt x="21" y="19"/>
                  </a:cubicBezTo>
                  <a:cubicBezTo>
                    <a:pt x="20" y="19"/>
                    <a:pt x="18" y="19"/>
                    <a:pt x="17" y="19"/>
                  </a:cubicBezTo>
                  <a:cubicBezTo>
                    <a:pt x="15" y="19"/>
                    <a:pt x="14" y="17"/>
                    <a:pt x="12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2" name="iṩļiḍe"/>
            <p:cNvSpPr/>
            <p:nvPr/>
          </p:nvSpPr>
          <p:spPr bwMode="auto">
            <a:xfrm>
              <a:off x="7793364" y="3630142"/>
              <a:ext cx="13893" cy="1389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" y="0"/>
                </a:cxn>
                <a:cxn ang="0">
                  <a:pos x="9" y="3"/>
                </a:cxn>
                <a:cxn ang="0">
                  <a:pos x="4" y="8"/>
                </a:cxn>
                <a:cxn ang="0">
                  <a:pos x="1" y="3"/>
                </a:cxn>
                <a:cxn ang="0">
                  <a:pos x="1" y="0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cubicBezTo>
                    <a:pt x="2" y="0"/>
                    <a:pt x="4" y="0"/>
                    <a:pt x="5" y="0"/>
                  </a:cubicBezTo>
                  <a:cubicBezTo>
                    <a:pt x="6" y="0"/>
                    <a:pt x="8" y="2"/>
                    <a:pt x="9" y="3"/>
                  </a:cubicBezTo>
                  <a:cubicBezTo>
                    <a:pt x="9" y="5"/>
                    <a:pt x="7" y="8"/>
                    <a:pt x="4" y="8"/>
                  </a:cubicBezTo>
                  <a:cubicBezTo>
                    <a:pt x="1" y="8"/>
                    <a:pt x="1" y="5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3" name="ïṣlïḓé"/>
            <p:cNvSpPr/>
            <p:nvPr/>
          </p:nvSpPr>
          <p:spPr bwMode="auto">
            <a:xfrm>
              <a:off x="7608794" y="3598389"/>
              <a:ext cx="11907" cy="1984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1" y="0"/>
                </a:cxn>
              </a:cxnLst>
              <a:rect l="0" t="0" r="r" b="b"/>
              <a:pathLst>
                <a:path w="8" h="12">
                  <a:moveTo>
                    <a:pt x="1" y="0"/>
                  </a:moveTo>
                  <a:cubicBezTo>
                    <a:pt x="5" y="4"/>
                    <a:pt x="8" y="7"/>
                    <a:pt x="8" y="12"/>
                  </a:cubicBezTo>
                  <a:cubicBezTo>
                    <a:pt x="5" y="12"/>
                    <a:pt x="0" y="5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4" name="ïṧľîḋè"/>
            <p:cNvSpPr/>
            <p:nvPr/>
          </p:nvSpPr>
          <p:spPr bwMode="auto">
            <a:xfrm>
              <a:off x="7581010" y="3552744"/>
              <a:ext cx="19846" cy="1984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1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12" h="11">
                  <a:moveTo>
                    <a:pt x="2" y="0"/>
                  </a:moveTo>
                  <a:cubicBezTo>
                    <a:pt x="5" y="2"/>
                    <a:pt x="12" y="11"/>
                    <a:pt x="8" y="11"/>
                  </a:cubicBezTo>
                  <a:cubicBezTo>
                    <a:pt x="6" y="11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5" name="iSľíḑe"/>
            <p:cNvSpPr/>
            <p:nvPr/>
          </p:nvSpPr>
          <p:spPr bwMode="auto">
            <a:xfrm>
              <a:off x="8249823" y="2838287"/>
              <a:ext cx="51600" cy="61523"/>
            </a:xfrm>
            <a:custGeom>
              <a:avLst/>
              <a:gdLst/>
              <a:ahLst/>
              <a:cxnLst>
                <a:cxn ang="0">
                  <a:pos x="12" y="22"/>
                </a:cxn>
                <a:cxn ang="0">
                  <a:pos x="14" y="16"/>
                </a:cxn>
                <a:cxn ang="0">
                  <a:pos x="10" y="10"/>
                </a:cxn>
                <a:cxn ang="0">
                  <a:pos x="10" y="14"/>
                </a:cxn>
                <a:cxn ang="0">
                  <a:pos x="5" y="16"/>
                </a:cxn>
                <a:cxn ang="0">
                  <a:pos x="0" y="11"/>
                </a:cxn>
                <a:cxn ang="0">
                  <a:pos x="14" y="0"/>
                </a:cxn>
                <a:cxn ang="0">
                  <a:pos x="26" y="3"/>
                </a:cxn>
                <a:cxn ang="0">
                  <a:pos x="26" y="8"/>
                </a:cxn>
                <a:cxn ang="0">
                  <a:pos x="30" y="11"/>
                </a:cxn>
                <a:cxn ang="0">
                  <a:pos x="30" y="16"/>
                </a:cxn>
                <a:cxn ang="0">
                  <a:pos x="26" y="16"/>
                </a:cxn>
                <a:cxn ang="0">
                  <a:pos x="15" y="37"/>
                </a:cxn>
                <a:cxn ang="0">
                  <a:pos x="14" y="33"/>
                </a:cxn>
                <a:cxn ang="0">
                  <a:pos x="14" y="36"/>
                </a:cxn>
                <a:cxn ang="0">
                  <a:pos x="7" y="29"/>
                </a:cxn>
                <a:cxn ang="0">
                  <a:pos x="12" y="22"/>
                </a:cxn>
              </a:cxnLst>
              <a:rect l="0" t="0" r="r" b="b"/>
              <a:pathLst>
                <a:path w="30" h="37">
                  <a:moveTo>
                    <a:pt x="12" y="22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1" y="15"/>
                    <a:pt x="11" y="12"/>
                    <a:pt x="10" y="10"/>
                  </a:cubicBezTo>
                  <a:cubicBezTo>
                    <a:pt x="10" y="11"/>
                    <a:pt x="9" y="13"/>
                    <a:pt x="10" y="14"/>
                  </a:cubicBezTo>
                  <a:cubicBezTo>
                    <a:pt x="8" y="14"/>
                    <a:pt x="6" y="16"/>
                    <a:pt x="5" y="16"/>
                  </a:cubicBezTo>
                  <a:cubicBezTo>
                    <a:pt x="3" y="16"/>
                    <a:pt x="0" y="13"/>
                    <a:pt x="0" y="11"/>
                  </a:cubicBezTo>
                  <a:cubicBezTo>
                    <a:pt x="0" y="8"/>
                    <a:pt x="13" y="0"/>
                    <a:pt x="14" y="0"/>
                  </a:cubicBezTo>
                  <a:cubicBezTo>
                    <a:pt x="18" y="0"/>
                    <a:pt x="20" y="3"/>
                    <a:pt x="26" y="3"/>
                  </a:cubicBezTo>
                  <a:cubicBezTo>
                    <a:pt x="26" y="5"/>
                    <a:pt x="25" y="8"/>
                    <a:pt x="26" y="8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3"/>
                    <a:pt x="29" y="14"/>
                    <a:pt x="30" y="16"/>
                  </a:cubicBezTo>
                  <a:cubicBezTo>
                    <a:pt x="29" y="16"/>
                    <a:pt x="27" y="16"/>
                    <a:pt x="26" y="16"/>
                  </a:cubicBezTo>
                  <a:cubicBezTo>
                    <a:pt x="25" y="24"/>
                    <a:pt x="21" y="37"/>
                    <a:pt x="15" y="37"/>
                  </a:cubicBezTo>
                  <a:cubicBezTo>
                    <a:pt x="14" y="37"/>
                    <a:pt x="14" y="35"/>
                    <a:pt x="14" y="33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0" y="36"/>
                    <a:pt x="7" y="31"/>
                    <a:pt x="7" y="29"/>
                  </a:cubicBezTo>
                  <a:cubicBezTo>
                    <a:pt x="7" y="28"/>
                    <a:pt x="12" y="22"/>
                    <a:pt x="12" y="2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6" name="íṡ1îḍè"/>
            <p:cNvSpPr/>
            <p:nvPr/>
          </p:nvSpPr>
          <p:spPr bwMode="auto">
            <a:xfrm>
              <a:off x="8309360" y="2822410"/>
              <a:ext cx="53585" cy="37708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17" y="12"/>
                </a:cxn>
                <a:cxn ang="0">
                  <a:pos x="6" y="23"/>
                </a:cxn>
                <a:cxn ang="0">
                  <a:pos x="3" y="17"/>
                </a:cxn>
                <a:cxn ang="0">
                  <a:pos x="0" y="12"/>
                </a:cxn>
                <a:cxn ang="0">
                  <a:pos x="8" y="5"/>
                </a:cxn>
                <a:cxn ang="0">
                  <a:pos x="23" y="0"/>
                </a:cxn>
                <a:cxn ang="0">
                  <a:pos x="23" y="15"/>
                </a:cxn>
              </a:cxnLst>
              <a:rect l="0" t="0" r="r" b="b"/>
              <a:pathLst>
                <a:path w="33" h="23">
                  <a:moveTo>
                    <a:pt x="23" y="15"/>
                  </a:moveTo>
                  <a:cubicBezTo>
                    <a:pt x="20" y="15"/>
                    <a:pt x="18" y="13"/>
                    <a:pt x="17" y="12"/>
                  </a:cubicBezTo>
                  <a:cubicBezTo>
                    <a:pt x="13" y="16"/>
                    <a:pt x="12" y="23"/>
                    <a:pt x="6" y="23"/>
                  </a:cubicBezTo>
                  <a:cubicBezTo>
                    <a:pt x="4" y="23"/>
                    <a:pt x="3" y="19"/>
                    <a:pt x="3" y="17"/>
                  </a:cubicBezTo>
                  <a:cubicBezTo>
                    <a:pt x="1" y="15"/>
                    <a:pt x="0" y="14"/>
                    <a:pt x="0" y="12"/>
                  </a:cubicBezTo>
                  <a:cubicBezTo>
                    <a:pt x="0" y="12"/>
                    <a:pt x="8" y="6"/>
                    <a:pt x="8" y="5"/>
                  </a:cubicBezTo>
                  <a:cubicBezTo>
                    <a:pt x="16" y="7"/>
                    <a:pt x="17" y="0"/>
                    <a:pt x="23" y="0"/>
                  </a:cubicBezTo>
                  <a:cubicBezTo>
                    <a:pt x="33" y="0"/>
                    <a:pt x="28" y="15"/>
                    <a:pt x="23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7" name="iSḷîḓé"/>
            <p:cNvSpPr/>
            <p:nvPr/>
          </p:nvSpPr>
          <p:spPr bwMode="auto">
            <a:xfrm>
              <a:off x="8279591" y="2653718"/>
              <a:ext cx="232199" cy="192507"/>
            </a:xfrm>
            <a:custGeom>
              <a:avLst/>
              <a:gdLst/>
              <a:ahLst/>
              <a:cxnLst>
                <a:cxn ang="0">
                  <a:pos x="55" y="110"/>
                </a:cxn>
                <a:cxn ang="0">
                  <a:pos x="55" y="107"/>
                </a:cxn>
                <a:cxn ang="0">
                  <a:pos x="56" y="99"/>
                </a:cxn>
                <a:cxn ang="0">
                  <a:pos x="43" y="95"/>
                </a:cxn>
                <a:cxn ang="0">
                  <a:pos x="39" y="99"/>
                </a:cxn>
                <a:cxn ang="0">
                  <a:pos x="29" y="100"/>
                </a:cxn>
                <a:cxn ang="0">
                  <a:pos x="6" y="106"/>
                </a:cxn>
                <a:cxn ang="0">
                  <a:pos x="0" y="104"/>
                </a:cxn>
                <a:cxn ang="0">
                  <a:pos x="5" y="101"/>
                </a:cxn>
                <a:cxn ang="0">
                  <a:pos x="30" y="84"/>
                </a:cxn>
                <a:cxn ang="0">
                  <a:pos x="57" y="84"/>
                </a:cxn>
                <a:cxn ang="0">
                  <a:pos x="72" y="70"/>
                </a:cxn>
                <a:cxn ang="0">
                  <a:pos x="79" y="59"/>
                </a:cxn>
                <a:cxn ang="0">
                  <a:pos x="77" y="64"/>
                </a:cxn>
                <a:cxn ang="0">
                  <a:pos x="79" y="66"/>
                </a:cxn>
                <a:cxn ang="0">
                  <a:pos x="92" y="60"/>
                </a:cxn>
                <a:cxn ang="0">
                  <a:pos x="116" y="25"/>
                </a:cxn>
                <a:cxn ang="0">
                  <a:pos x="114" y="19"/>
                </a:cxn>
                <a:cxn ang="0">
                  <a:pos x="125" y="3"/>
                </a:cxn>
                <a:cxn ang="0">
                  <a:pos x="130" y="4"/>
                </a:cxn>
                <a:cxn ang="0">
                  <a:pos x="129" y="4"/>
                </a:cxn>
                <a:cxn ang="0">
                  <a:pos x="128" y="0"/>
                </a:cxn>
                <a:cxn ang="0">
                  <a:pos x="133" y="2"/>
                </a:cxn>
                <a:cxn ang="0">
                  <a:pos x="134" y="11"/>
                </a:cxn>
                <a:cxn ang="0">
                  <a:pos x="140" y="26"/>
                </a:cxn>
                <a:cxn ang="0">
                  <a:pos x="134" y="40"/>
                </a:cxn>
                <a:cxn ang="0">
                  <a:pos x="134" y="43"/>
                </a:cxn>
                <a:cxn ang="0">
                  <a:pos x="130" y="44"/>
                </a:cxn>
                <a:cxn ang="0">
                  <a:pos x="127" y="63"/>
                </a:cxn>
                <a:cxn ang="0">
                  <a:pos x="122" y="76"/>
                </a:cxn>
                <a:cxn ang="0">
                  <a:pos x="125" y="84"/>
                </a:cxn>
                <a:cxn ang="0">
                  <a:pos x="114" y="93"/>
                </a:cxn>
                <a:cxn ang="0">
                  <a:pos x="114" y="86"/>
                </a:cxn>
                <a:cxn ang="0">
                  <a:pos x="102" y="96"/>
                </a:cxn>
                <a:cxn ang="0">
                  <a:pos x="100" y="94"/>
                </a:cxn>
                <a:cxn ang="0">
                  <a:pos x="96" y="94"/>
                </a:cxn>
                <a:cxn ang="0">
                  <a:pos x="87" y="100"/>
                </a:cxn>
                <a:cxn ang="0">
                  <a:pos x="74" y="92"/>
                </a:cxn>
                <a:cxn ang="0">
                  <a:pos x="72" y="96"/>
                </a:cxn>
                <a:cxn ang="0">
                  <a:pos x="76" y="103"/>
                </a:cxn>
                <a:cxn ang="0">
                  <a:pos x="72" y="103"/>
                </a:cxn>
                <a:cxn ang="0">
                  <a:pos x="61" y="115"/>
                </a:cxn>
                <a:cxn ang="0">
                  <a:pos x="55" y="110"/>
                </a:cxn>
              </a:cxnLst>
              <a:rect l="0" t="0" r="r" b="b"/>
              <a:pathLst>
                <a:path w="140" h="115">
                  <a:moveTo>
                    <a:pt x="55" y="110"/>
                  </a:moveTo>
                  <a:cubicBezTo>
                    <a:pt x="53" y="110"/>
                    <a:pt x="55" y="108"/>
                    <a:pt x="55" y="107"/>
                  </a:cubicBezTo>
                  <a:cubicBezTo>
                    <a:pt x="55" y="104"/>
                    <a:pt x="56" y="101"/>
                    <a:pt x="56" y="99"/>
                  </a:cubicBezTo>
                  <a:cubicBezTo>
                    <a:pt x="51" y="98"/>
                    <a:pt x="48" y="95"/>
                    <a:pt x="43" y="95"/>
                  </a:cubicBezTo>
                  <a:cubicBezTo>
                    <a:pt x="40" y="95"/>
                    <a:pt x="40" y="98"/>
                    <a:pt x="39" y="99"/>
                  </a:cubicBezTo>
                  <a:cubicBezTo>
                    <a:pt x="35" y="100"/>
                    <a:pt x="32" y="98"/>
                    <a:pt x="29" y="100"/>
                  </a:cubicBezTo>
                  <a:cubicBezTo>
                    <a:pt x="23" y="103"/>
                    <a:pt x="15" y="106"/>
                    <a:pt x="6" y="106"/>
                  </a:cubicBezTo>
                  <a:cubicBezTo>
                    <a:pt x="3" y="106"/>
                    <a:pt x="0" y="106"/>
                    <a:pt x="0" y="104"/>
                  </a:cubicBezTo>
                  <a:cubicBezTo>
                    <a:pt x="0" y="103"/>
                    <a:pt x="4" y="102"/>
                    <a:pt x="5" y="101"/>
                  </a:cubicBezTo>
                  <a:cubicBezTo>
                    <a:pt x="15" y="95"/>
                    <a:pt x="19" y="84"/>
                    <a:pt x="30" y="84"/>
                  </a:cubicBezTo>
                  <a:cubicBezTo>
                    <a:pt x="43" y="84"/>
                    <a:pt x="47" y="84"/>
                    <a:pt x="57" y="84"/>
                  </a:cubicBezTo>
                  <a:cubicBezTo>
                    <a:pt x="65" y="84"/>
                    <a:pt x="68" y="70"/>
                    <a:pt x="72" y="70"/>
                  </a:cubicBezTo>
                  <a:cubicBezTo>
                    <a:pt x="72" y="70"/>
                    <a:pt x="78" y="60"/>
                    <a:pt x="79" y="59"/>
                  </a:cubicBezTo>
                  <a:cubicBezTo>
                    <a:pt x="78" y="61"/>
                    <a:pt x="77" y="62"/>
                    <a:pt x="77" y="64"/>
                  </a:cubicBezTo>
                  <a:cubicBezTo>
                    <a:pt x="77" y="65"/>
                    <a:pt x="78" y="66"/>
                    <a:pt x="79" y="66"/>
                  </a:cubicBezTo>
                  <a:cubicBezTo>
                    <a:pt x="86" y="66"/>
                    <a:pt x="87" y="62"/>
                    <a:pt x="92" y="60"/>
                  </a:cubicBezTo>
                  <a:cubicBezTo>
                    <a:pt x="101" y="57"/>
                    <a:pt x="116" y="39"/>
                    <a:pt x="116" y="25"/>
                  </a:cubicBezTo>
                  <a:cubicBezTo>
                    <a:pt x="116" y="22"/>
                    <a:pt x="114" y="22"/>
                    <a:pt x="114" y="19"/>
                  </a:cubicBezTo>
                  <a:cubicBezTo>
                    <a:pt x="114" y="14"/>
                    <a:pt x="119" y="3"/>
                    <a:pt x="125" y="3"/>
                  </a:cubicBezTo>
                  <a:cubicBezTo>
                    <a:pt x="125" y="3"/>
                    <a:pt x="125" y="9"/>
                    <a:pt x="130" y="4"/>
                  </a:cubicBezTo>
                  <a:cubicBezTo>
                    <a:pt x="130" y="4"/>
                    <a:pt x="129" y="4"/>
                    <a:pt x="129" y="4"/>
                  </a:cubicBezTo>
                  <a:cubicBezTo>
                    <a:pt x="128" y="4"/>
                    <a:pt x="127" y="0"/>
                    <a:pt x="128" y="0"/>
                  </a:cubicBezTo>
                  <a:cubicBezTo>
                    <a:pt x="131" y="0"/>
                    <a:pt x="133" y="1"/>
                    <a:pt x="133" y="2"/>
                  </a:cubicBezTo>
                  <a:cubicBezTo>
                    <a:pt x="135" y="5"/>
                    <a:pt x="134" y="8"/>
                    <a:pt x="134" y="11"/>
                  </a:cubicBezTo>
                  <a:cubicBezTo>
                    <a:pt x="134" y="17"/>
                    <a:pt x="140" y="20"/>
                    <a:pt x="140" y="26"/>
                  </a:cubicBezTo>
                  <a:cubicBezTo>
                    <a:pt x="140" y="33"/>
                    <a:pt x="134" y="34"/>
                    <a:pt x="134" y="40"/>
                  </a:cubicBezTo>
                  <a:cubicBezTo>
                    <a:pt x="134" y="41"/>
                    <a:pt x="134" y="42"/>
                    <a:pt x="134" y="43"/>
                  </a:cubicBezTo>
                  <a:cubicBezTo>
                    <a:pt x="133" y="44"/>
                    <a:pt x="132" y="43"/>
                    <a:pt x="130" y="44"/>
                  </a:cubicBezTo>
                  <a:cubicBezTo>
                    <a:pt x="126" y="45"/>
                    <a:pt x="127" y="59"/>
                    <a:pt x="127" y="63"/>
                  </a:cubicBezTo>
                  <a:cubicBezTo>
                    <a:pt x="127" y="67"/>
                    <a:pt x="122" y="70"/>
                    <a:pt x="122" y="76"/>
                  </a:cubicBezTo>
                  <a:cubicBezTo>
                    <a:pt x="122" y="80"/>
                    <a:pt x="124" y="81"/>
                    <a:pt x="125" y="84"/>
                  </a:cubicBezTo>
                  <a:cubicBezTo>
                    <a:pt x="119" y="87"/>
                    <a:pt x="119" y="91"/>
                    <a:pt x="114" y="93"/>
                  </a:cubicBezTo>
                  <a:cubicBezTo>
                    <a:pt x="112" y="89"/>
                    <a:pt x="114" y="89"/>
                    <a:pt x="114" y="86"/>
                  </a:cubicBezTo>
                  <a:cubicBezTo>
                    <a:pt x="108" y="90"/>
                    <a:pt x="104" y="90"/>
                    <a:pt x="102" y="96"/>
                  </a:cubicBezTo>
                  <a:cubicBezTo>
                    <a:pt x="102" y="96"/>
                    <a:pt x="100" y="95"/>
                    <a:pt x="100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3" y="97"/>
                    <a:pt x="91" y="100"/>
                    <a:pt x="87" y="100"/>
                  </a:cubicBezTo>
                  <a:cubicBezTo>
                    <a:pt x="78" y="100"/>
                    <a:pt x="78" y="92"/>
                    <a:pt x="74" y="92"/>
                  </a:cubicBezTo>
                  <a:cubicBezTo>
                    <a:pt x="73" y="92"/>
                    <a:pt x="72" y="94"/>
                    <a:pt x="72" y="96"/>
                  </a:cubicBezTo>
                  <a:cubicBezTo>
                    <a:pt x="72" y="97"/>
                    <a:pt x="76" y="103"/>
                    <a:pt x="76" y="103"/>
                  </a:cubicBezTo>
                  <a:cubicBezTo>
                    <a:pt x="75" y="103"/>
                    <a:pt x="73" y="103"/>
                    <a:pt x="72" y="103"/>
                  </a:cubicBezTo>
                  <a:cubicBezTo>
                    <a:pt x="68" y="103"/>
                    <a:pt x="63" y="110"/>
                    <a:pt x="61" y="115"/>
                  </a:cubicBezTo>
                  <a:cubicBezTo>
                    <a:pt x="57" y="114"/>
                    <a:pt x="58" y="110"/>
                    <a:pt x="55" y="1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8" name="iṡļïḑê"/>
            <p:cNvSpPr/>
            <p:nvPr/>
          </p:nvSpPr>
          <p:spPr bwMode="auto">
            <a:xfrm>
              <a:off x="8466144" y="2550519"/>
              <a:ext cx="121062" cy="101216"/>
            </a:xfrm>
            <a:custGeom>
              <a:avLst/>
              <a:gdLst/>
              <a:ahLst/>
              <a:cxnLst>
                <a:cxn ang="0">
                  <a:pos x="11" y="33"/>
                </a:cxn>
                <a:cxn ang="0">
                  <a:pos x="15" y="33"/>
                </a:cxn>
                <a:cxn ang="0">
                  <a:pos x="26" y="10"/>
                </a:cxn>
                <a:cxn ang="0">
                  <a:pos x="23" y="6"/>
                </a:cxn>
                <a:cxn ang="0">
                  <a:pos x="26" y="0"/>
                </a:cxn>
                <a:cxn ang="0">
                  <a:pos x="60" y="22"/>
                </a:cxn>
                <a:cxn ang="0">
                  <a:pos x="70" y="21"/>
                </a:cxn>
                <a:cxn ang="0">
                  <a:pos x="67" y="26"/>
                </a:cxn>
                <a:cxn ang="0">
                  <a:pos x="72" y="32"/>
                </a:cxn>
                <a:cxn ang="0">
                  <a:pos x="59" y="36"/>
                </a:cxn>
                <a:cxn ang="0">
                  <a:pos x="43" y="51"/>
                </a:cxn>
                <a:cxn ang="0">
                  <a:pos x="24" y="41"/>
                </a:cxn>
                <a:cxn ang="0">
                  <a:pos x="21" y="45"/>
                </a:cxn>
                <a:cxn ang="0">
                  <a:pos x="8" y="48"/>
                </a:cxn>
                <a:cxn ang="0">
                  <a:pos x="16" y="54"/>
                </a:cxn>
                <a:cxn ang="0">
                  <a:pos x="5" y="61"/>
                </a:cxn>
                <a:cxn ang="0">
                  <a:pos x="3" y="61"/>
                </a:cxn>
                <a:cxn ang="0">
                  <a:pos x="3" y="51"/>
                </a:cxn>
                <a:cxn ang="0">
                  <a:pos x="0" y="46"/>
                </a:cxn>
                <a:cxn ang="0">
                  <a:pos x="8" y="35"/>
                </a:cxn>
                <a:cxn ang="0">
                  <a:pos x="8" y="32"/>
                </a:cxn>
                <a:cxn ang="0">
                  <a:pos x="12" y="34"/>
                </a:cxn>
                <a:cxn ang="0">
                  <a:pos x="11" y="33"/>
                </a:cxn>
              </a:cxnLst>
              <a:rect l="0" t="0" r="r" b="b"/>
              <a:pathLst>
                <a:path w="72" h="61">
                  <a:moveTo>
                    <a:pt x="11" y="33"/>
                  </a:moveTo>
                  <a:cubicBezTo>
                    <a:pt x="12" y="33"/>
                    <a:pt x="14" y="33"/>
                    <a:pt x="15" y="33"/>
                  </a:cubicBezTo>
                  <a:cubicBezTo>
                    <a:pt x="23" y="33"/>
                    <a:pt x="26" y="16"/>
                    <a:pt x="26" y="10"/>
                  </a:cubicBezTo>
                  <a:cubicBezTo>
                    <a:pt x="26" y="8"/>
                    <a:pt x="23" y="7"/>
                    <a:pt x="23" y="6"/>
                  </a:cubicBezTo>
                  <a:cubicBezTo>
                    <a:pt x="23" y="2"/>
                    <a:pt x="25" y="1"/>
                    <a:pt x="26" y="0"/>
                  </a:cubicBezTo>
                  <a:cubicBezTo>
                    <a:pt x="38" y="8"/>
                    <a:pt x="43" y="22"/>
                    <a:pt x="60" y="22"/>
                  </a:cubicBezTo>
                  <a:cubicBezTo>
                    <a:pt x="64" y="22"/>
                    <a:pt x="67" y="19"/>
                    <a:pt x="70" y="21"/>
                  </a:cubicBezTo>
                  <a:cubicBezTo>
                    <a:pt x="69" y="23"/>
                    <a:pt x="67" y="24"/>
                    <a:pt x="67" y="26"/>
                  </a:cubicBezTo>
                  <a:cubicBezTo>
                    <a:pt x="67" y="29"/>
                    <a:pt x="71" y="32"/>
                    <a:pt x="72" y="32"/>
                  </a:cubicBezTo>
                  <a:cubicBezTo>
                    <a:pt x="68" y="35"/>
                    <a:pt x="65" y="36"/>
                    <a:pt x="59" y="36"/>
                  </a:cubicBezTo>
                  <a:cubicBezTo>
                    <a:pt x="49" y="36"/>
                    <a:pt x="46" y="46"/>
                    <a:pt x="43" y="51"/>
                  </a:cubicBezTo>
                  <a:cubicBezTo>
                    <a:pt x="36" y="47"/>
                    <a:pt x="31" y="46"/>
                    <a:pt x="24" y="41"/>
                  </a:cubicBezTo>
                  <a:cubicBezTo>
                    <a:pt x="23" y="42"/>
                    <a:pt x="21" y="43"/>
                    <a:pt x="21" y="45"/>
                  </a:cubicBezTo>
                  <a:cubicBezTo>
                    <a:pt x="15" y="45"/>
                    <a:pt x="8" y="40"/>
                    <a:pt x="8" y="48"/>
                  </a:cubicBezTo>
                  <a:cubicBezTo>
                    <a:pt x="8" y="52"/>
                    <a:pt x="14" y="52"/>
                    <a:pt x="16" y="54"/>
                  </a:cubicBezTo>
                  <a:cubicBezTo>
                    <a:pt x="12" y="59"/>
                    <a:pt x="9" y="57"/>
                    <a:pt x="5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3" y="58"/>
                    <a:pt x="3" y="51"/>
                    <a:pt x="3" y="51"/>
                  </a:cubicBezTo>
                  <a:cubicBezTo>
                    <a:pt x="3" y="49"/>
                    <a:pt x="0" y="48"/>
                    <a:pt x="0" y="46"/>
                  </a:cubicBezTo>
                  <a:cubicBezTo>
                    <a:pt x="0" y="41"/>
                    <a:pt x="8" y="38"/>
                    <a:pt x="8" y="35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10" y="33"/>
                    <a:pt x="12" y="34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9" name="íṡlïḓé"/>
            <p:cNvSpPr/>
            <p:nvPr/>
          </p:nvSpPr>
          <p:spPr bwMode="auto">
            <a:xfrm>
              <a:off x="8585220" y="2574334"/>
              <a:ext cx="19846" cy="17862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2"/>
                </a:cxn>
                <a:cxn ang="0">
                  <a:pos x="1" y="11"/>
                </a:cxn>
                <a:cxn ang="0">
                  <a:pos x="1" y="7"/>
                </a:cxn>
                <a:cxn ang="0">
                  <a:pos x="11" y="0"/>
                </a:cxn>
                <a:cxn ang="0">
                  <a:pos x="10" y="0"/>
                </a:cxn>
              </a:cxnLst>
              <a:rect l="0" t="0" r="r" b="b"/>
              <a:pathLst>
                <a:path w="12" h="11">
                  <a:moveTo>
                    <a:pt x="10" y="0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0" y="4"/>
                    <a:pt x="5" y="11"/>
                    <a:pt x="1" y="11"/>
                  </a:cubicBezTo>
                  <a:cubicBezTo>
                    <a:pt x="0" y="11"/>
                    <a:pt x="0" y="8"/>
                    <a:pt x="1" y="7"/>
                  </a:cubicBezTo>
                  <a:cubicBezTo>
                    <a:pt x="3" y="4"/>
                    <a:pt x="8" y="0"/>
                    <a:pt x="11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0" name="ïs1íḍe"/>
            <p:cNvSpPr/>
            <p:nvPr/>
          </p:nvSpPr>
          <p:spPr bwMode="auto">
            <a:xfrm>
              <a:off x="8624912" y="2548535"/>
              <a:ext cx="27785" cy="19846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1" y="12"/>
                </a:cxn>
                <a:cxn ang="0">
                  <a:pos x="1" y="10"/>
                </a:cxn>
                <a:cxn ang="0">
                  <a:pos x="10" y="0"/>
                </a:cxn>
                <a:cxn ang="0">
                  <a:pos x="17" y="0"/>
                </a:cxn>
                <a:cxn ang="0">
                  <a:pos x="17" y="3"/>
                </a:cxn>
              </a:cxnLst>
              <a:rect l="0" t="0" r="r" b="b"/>
              <a:pathLst>
                <a:path w="17" h="12">
                  <a:moveTo>
                    <a:pt x="17" y="3"/>
                  </a:moveTo>
                  <a:cubicBezTo>
                    <a:pt x="7" y="3"/>
                    <a:pt x="7" y="12"/>
                    <a:pt x="1" y="12"/>
                  </a:cubicBezTo>
                  <a:cubicBezTo>
                    <a:pt x="0" y="12"/>
                    <a:pt x="1" y="10"/>
                    <a:pt x="1" y="10"/>
                  </a:cubicBezTo>
                  <a:cubicBezTo>
                    <a:pt x="1" y="10"/>
                    <a:pt x="5" y="0"/>
                    <a:pt x="10" y="0"/>
                  </a:cubicBezTo>
                  <a:cubicBezTo>
                    <a:pt x="13" y="0"/>
                    <a:pt x="15" y="0"/>
                    <a:pt x="17" y="0"/>
                  </a:cubicBezTo>
                  <a:lnTo>
                    <a:pt x="17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1" name="îŝḻîďe"/>
            <p:cNvSpPr/>
            <p:nvPr/>
          </p:nvSpPr>
          <p:spPr bwMode="auto">
            <a:xfrm>
              <a:off x="8674528" y="2526703"/>
              <a:ext cx="15877" cy="13893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3"/>
                </a:cxn>
                <a:cxn ang="0">
                  <a:pos x="9" y="0"/>
                </a:cxn>
                <a:cxn ang="0">
                  <a:pos x="1" y="9"/>
                </a:cxn>
                <a:cxn ang="0">
                  <a:pos x="1" y="6"/>
                </a:cxn>
              </a:cxnLst>
              <a:rect l="0" t="0" r="r" b="b"/>
              <a:pathLst>
                <a:path w="9" h="9">
                  <a:moveTo>
                    <a:pt x="1" y="6"/>
                  </a:moveTo>
                  <a:cubicBezTo>
                    <a:pt x="3" y="6"/>
                    <a:pt x="1" y="4"/>
                    <a:pt x="2" y="3"/>
                  </a:cubicBezTo>
                  <a:cubicBezTo>
                    <a:pt x="3" y="0"/>
                    <a:pt x="8" y="0"/>
                    <a:pt x="9" y="0"/>
                  </a:cubicBezTo>
                  <a:cubicBezTo>
                    <a:pt x="8" y="3"/>
                    <a:pt x="5" y="9"/>
                    <a:pt x="1" y="9"/>
                  </a:cubicBezTo>
                  <a:cubicBezTo>
                    <a:pt x="0" y="9"/>
                    <a:pt x="0" y="6"/>
                    <a:pt x="1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2" name="ï$lîḓê"/>
            <p:cNvSpPr/>
            <p:nvPr/>
          </p:nvSpPr>
          <p:spPr bwMode="auto">
            <a:xfrm>
              <a:off x="8505836" y="2302444"/>
              <a:ext cx="59538" cy="230214"/>
            </a:xfrm>
            <a:custGeom>
              <a:avLst/>
              <a:gdLst/>
              <a:ahLst/>
              <a:cxnLst>
                <a:cxn ang="0">
                  <a:pos x="26" y="84"/>
                </a:cxn>
                <a:cxn ang="0">
                  <a:pos x="13" y="109"/>
                </a:cxn>
                <a:cxn ang="0">
                  <a:pos x="26" y="132"/>
                </a:cxn>
                <a:cxn ang="0">
                  <a:pos x="25" y="132"/>
                </a:cxn>
                <a:cxn ang="0">
                  <a:pos x="20" y="128"/>
                </a:cxn>
                <a:cxn ang="0">
                  <a:pos x="16" y="128"/>
                </a:cxn>
                <a:cxn ang="0">
                  <a:pos x="5" y="138"/>
                </a:cxn>
                <a:cxn ang="0">
                  <a:pos x="5" y="125"/>
                </a:cxn>
                <a:cxn ang="0">
                  <a:pos x="7" y="105"/>
                </a:cxn>
                <a:cxn ang="0">
                  <a:pos x="4" y="93"/>
                </a:cxn>
                <a:cxn ang="0">
                  <a:pos x="7" y="79"/>
                </a:cxn>
                <a:cxn ang="0">
                  <a:pos x="7" y="53"/>
                </a:cxn>
                <a:cxn ang="0">
                  <a:pos x="0" y="37"/>
                </a:cxn>
                <a:cxn ang="0">
                  <a:pos x="9" y="15"/>
                </a:cxn>
                <a:cxn ang="0">
                  <a:pos x="11" y="9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9" y="20"/>
                </a:cxn>
                <a:cxn ang="0">
                  <a:pos x="21" y="37"/>
                </a:cxn>
                <a:cxn ang="0">
                  <a:pos x="21" y="47"/>
                </a:cxn>
                <a:cxn ang="0">
                  <a:pos x="24" y="59"/>
                </a:cxn>
                <a:cxn ang="0">
                  <a:pos x="36" y="90"/>
                </a:cxn>
                <a:cxn ang="0">
                  <a:pos x="26" y="84"/>
                </a:cxn>
              </a:cxnLst>
              <a:rect l="0" t="0" r="r" b="b"/>
              <a:pathLst>
                <a:path w="36" h="138">
                  <a:moveTo>
                    <a:pt x="26" y="84"/>
                  </a:moveTo>
                  <a:cubicBezTo>
                    <a:pt x="15" y="84"/>
                    <a:pt x="13" y="98"/>
                    <a:pt x="13" y="109"/>
                  </a:cubicBezTo>
                  <a:cubicBezTo>
                    <a:pt x="13" y="120"/>
                    <a:pt x="22" y="124"/>
                    <a:pt x="26" y="132"/>
                  </a:cubicBezTo>
                  <a:cubicBezTo>
                    <a:pt x="26" y="132"/>
                    <a:pt x="25" y="132"/>
                    <a:pt x="25" y="132"/>
                  </a:cubicBezTo>
                  <a:cubicBezTo>
                    <a:pt x="23" y="133"/>
                    <a:pt x="21" y="130"/>
                    <a:pt x="20" y="128"/>
                  </a:cubicBezTo>
                  <a:cubicBezTo>
                    <a:pt x="19" y="128"/>
                    <a:pt x="17" y="128"/>
                    <a:pt x="16" y="128"/>
                  </a:cubicBezTo>
                  <a:cubicBezTo>
                    <a:pt x="11" y="128"/>
                    <a:pt x="11" y="138"/>
                    <a:pt x="5" y="138"/>
                  </a:cubicBezTo>
                  <a:cubicBezTo>
                    <a:pt x="4" y="138"/>
                    <a:pt x="5" y="127"/>
                    <a:pt x="5" y="125"/>
                  </a:cubicBezTo>
                  <a:cubicBezTo>
                    <a:pt x="5" y="117"/>
                    <a:pt x="7" y="112"/>
                    <a:pt x="7" y="105"/>
                  </a:cubicBezTo>
                  <a:cubicBezTo>
                    <a:pt x="7" y="99"/>
                    <a:pt x="4" y="98"/>
                    <a:pt x="4" y="93"/>
                  </a:cubicBezTo>
                  <a:cubicBezTo>
                    <a:pt x="4" y="86"/>
                    <a:pt x="7" y="84"/>
                    <a:pt x="7" y="79"/>
                  </a:cubicBezTo>
                  <a:cubicBezTo>
                    <a:pt x="7" y="68"/>
                    <a:pt x="7" y="64"/>
                    <a:pt x="7" y="53"/>
                  </a:cubicBezTo>
                  <a:cubicBezTo>
                    <a:pt x="7" y="46"/>
                    <a:pt x="0" y="44"/>
                    <a:pt x="0" y="37"/>
                  </a:cubicBezTo>
                  <a:cubicBezTo>
                    <a:pt x="0" y="28"/>
                    <a:pt x="3" y="16"/>
                    <a:pt x="9" y="15"/>
                  </a:cubicBezTo>
                  <a:cubicBezTo>
                    <a:pt x="9" y="12"/>
                    <a:pt x="11" y="11"/>
                    <a:pt x="11" y="9"/>
                  </a:cubicBezTo>
                  <a:cubicBezTo>
                    <a:pt x="11" y="4"/>
                    <a:pt x="11" y="3"/>
                    <a:pt x="11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8"/>
                    <a:pt x="18" y="14"/>
                    <a:pt x="19" y="20"/>
                  </a:cubicBezTo>
                  <a:cubicBezTo>
                    <a:pt x="21" y="26"/>
                    <a:pt x="18" y="30"/>
                    <a:pt x="21" y="3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52"/>
                    <a:pt x="23" y="57"/>
                    <a:pt x="24" y="59"/>
                  </a:cubicBezTo>
                  <a:cubicBezTo>
                    <a:pt x="27" y="70"/>
                    <a:pt x="33" y="79"/>
                    <a:pt x="36" y="90"/>
                  </a:cubicBezTo>
                  <a:cubicBezTo>
                    <a:pt x="34" y="86"/>
                    <a:pt x="30" y="84"/>
                    <a:pt x="26" y="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3" name="ï$1ïḑê"/>
            <p:cNvSpPr/>
            <p:nvPr/>
          </p:nvSpPr>
          <p:spPr bwMode="auto">
            <a:xfrm>
              <a:off x="6616492" y="1506618"/>
              <a:ext cx="365168" cy="267922"/>
            </a:xfrm>
            <a:custGeom>
              <a:avLst/>
              <a:gdLst/>
              <a:ahLst/>
              <a:cxnLst>
                <a:cxn ang="0">
                  <a:pos x="76" y="161"/>
                </a:cxn>
                <a:cxn ang="0">
                  <a:pos x="50" y="131"/>
                </a:cxn>
                <a:cxn ang="0">
                  <a:pos x="103" y="67"/>
                </a:cxn>
                <a:cxn ang="0">
                  <a:pos x="125" y="55"/>
                </a:cxn>
                <a:cxn ang="0">
                  <a:pos x="134" y="45"/>
                </a:cxn>
                <a:cxn ang="0">
                  <a:pos x="175" y="34"/>
                </a:cxn>
                <a:cxn ang="0">
                  <a:pos x="220" y="11"/>
                </a:cxn>
                <a:cxn ang="0">
                  <a:pos x="203" y="0"/>
                </a:cxn>
                <a:cxn ang="0">
                  <a:pos x="136" y="25"/>
                </a:cxn>
                <a:cxn ang="0">
                  <a:pos x="123" y="19"/>
                </a:cxn>
                <a:cxn ang="0">
                  <a:pos x="109" y="25"/>
                </a:cxn>
                <a:cxn ang="0">
                  <a:pos x="69" y="46"/>
                </a:cxn>
                <a:cxn ang="0">
                  <a:pos x="52" y="49"/>
                </a:cxn>
                <a:cxn ang="0">
                  <a:pos x="47" y="53"/>
                </a:cxn>
                <a:cxn ang="0">
                  <a:pos x="50" y="61"/>
                </a:cxn>
                <a:cxn ang="0">
                  <a:pos x="27" y="88"/>
                </a:cxn>
                <a:cxn ang="0">
                  <a:pos x="34" y="98"/>
                </a:cxn>
                <a:cxn ang="0">
                  <a:pos x="13" y="110"/>
                </a:cxn>
                <a:cxn ang="0">
                  <a:pos x="13" y="117"/>
                </a:cxn>
                <a:cxn ang="0">
                  <a:pos x="0" y="134"/>
                </a:cxn>
                <a:cxn ang="0">
                  <a:pos x="8" y="143"/>
                </a:cxn>
                <a:cxn ang="0">
                  <a:pos x="21" y="143"/>
                </a:cxn>
                <a:cxn ang="0">
                  <a:pos x="27" y="158"/>
                </a:cxn>
                <a:cxn ang="0">
                  <a:pos x="39" y="158"/>
                </a:cxn>
                <a:cxn ang="0">
                  <a:pos x="42" y="161"/>
                </a:cxn>
                <a:cxn ang="0">
                  <a:pos x="76" y="161"/>
                </a:cxn>
                <a:cxn ang="0">
                  <a:pos x="72" y="156"/>
                </a:cxn>
                <a:cxn ang="0">
                  <a:pos x="76" y="161"/>
                </a:cxn>
              </a:cxnLst>
              <a:rect l="0" t="0" r="r" b="b"/>
              <a:pathLst>
                <a:path w="220" h="161">
                  <a:moveTo>
                    <a:pt x="76" y="161"/>
                  </a:moveTo>
                  <a:cubicBezTo>
                    <a:pt x="66" y="151"/>
                    <a:pt x="50" y="147"/>
                    <a:pt x="50" y="131"/>
                  </a:cubicBezTo>
                  <a:cubicBezTo>
                    <a:pt x="50" y="102"/>
                    <a:pt x="81" y="73"/>
                    <a:pt x="103" y="67"/>
                  </a:cubicBezTo>
                  <a:cubicBezTo>
                    <a:pt x="111" y="64"/>
                    <a:pt x="113" y="55"/>
                    <a:pt x="125" y="55"/>
                  </a:cubicBezTo>
                  <a:cubicBezTo>
                    <a:pt x="130" y="55"/>
                    <a:pt x="132" y="46"/>
                    <a:pt x="134" y="45"/>
                  </a:cubicBezTo>
                  <a:cubicBezTo>
                    <a:pt x="149" y="38"/>
                    <a:pt x="160" y="41"/>
                    <a:pt x="175" y="34"/>
                  </a:cubicBezTo>
                  <a:cubicBezTo>
                    <a:pt x="186" y="28"/>
                    <a:pt x="220" y="26"/>
                    <a:pt x="220" y="11"/>
                  </a:cubicBezTo>
                  <a:cubicBezTo>
                    <a:pt x="220" y="6"/>
                    <a:pt x="208" y="0"/>
                    <a:pt x="203" y="0"/>
                  </a:cubicBezTo>
                  <a:cubicBezTo>
                    <a:pt x="181" y="0"/>
                    <a:pt x="160" y="25"/>
                    <a:pt x="136" y="25"/>
                  </a:cubicBezTo>
                  <a:cubicBezTo>
                    <a:pt x="131" y="25"/>
                    <a:pt x="128" y="19"/>
                    <a:pt x="123" y="19"/>
                  </a:cubicBezTo>
                  <a:cubicBezTo>
                    <a:pt x="115" y="19"/>
                    <a:pt x="115" y="25"/>
                    <a:pt x="109" y="25"/>
                  </a:cubicBezTo>
                  <a:cubicBezTo>
                    <a:pt x="93" y="25"/>
                    <a:pt x="80" y="46"/>
                    <a:pt x="69" y="46"/>
                  </a:cubicBezTo>
                  <a:cubicBezTo>
                    <a:pt x="63" y="46"/>
                    <a:pt x="58" y="49"/>
                    <a:pt x="52" y="49"/>
                  </a:cubicBezTo>
                  <a:cubicBezTo>
                    <a:pt x="49" y="49"/>
                    <a:pt x="47" y="52"/>
                    <a:pt x="47" y="53"/>
                  </a:cubicBezTo>
                  <a:cubicBezTo>
                    <a:pt x="47" y="56"/>
                    <a:pt x="50" y="58"/>
                    <a:pt x="50" y="61"/>
                  </a:cubicBezTo>
                  <a:cubicBezTo>
                    <a:pt x="50" y="74"/>
                    <a:pt x="27" y="80"/>
                    <a:pt x="27" y="88"/>
                  </a:cubicBezTo>
                  <a:cubicBezTo>
                    <a:pt x="27" y="91"/>
                    <a:pt x="34" y="92"/>
                    <a:pt x="34" y="98"/>
                  </a:cubicBezTo>
                  <a:cubicBezTo>
                    <a:pt x="27" y="99"/>
                    <a:pt x="13" y="102"/>
                    <a:pt x="13" y="110"/>
                  </a:cubicBezTo>
                  <a:cubicBezTo>
                    <a:pt x="13" y="115"/>
                    <a:pt x="13" y="117"/>
                    <a:pt x="13" y="117"/>
                  </a:cubicBezTo>
                  <a:cubicBezTo>
                    <a:pt x="13" y="124"/>
                    <a:pt x="0" y="124"/>
                    <a:pt x="0" y="134"/>
                  </a:cubicBezTo>
                  <a:cubicBezTo>
                    <a:pt x="0" y="139"/>
                    <a:pt x="8" y="143"/>
                    <a:pt x="8" y="143"/>
                  </a:cubicBezTo>
                  <a:cubicBezTo>
                    <a:pt x="8" y="143"/>
                    <a:pt x="20" y="143"/>
                    <a:pt x="21" y="143"/>
                  </a:cubicBezTo>
                  <a:cubicBezTo>
                    <a:pt x="28" y="145"/>
                    <a:pt x="24" y="152"/>
                    <a:pt x="27" y="158"/>
                  </a:cubicBezTo>
                  <a:cubicBezTo>
                    <a:pt x="28" y="161"/>
                    <a:pt x="35" y="158"/>
                    <a:pt x="39" y="158"/>
                  </a:cubicBezTo>
                  <a:cubicBezTo>
                    <a:pt x="40" y="158"/>
                    <a:pt x="41" y="161"/>
                    <a:pt x="42" y="161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75" y="159"/>
                    <a:pt x="73" y="157"/>
                    <a:pt x="72" y="156"/>
                  </a:cubicBezTo>
                  <a:lnTo>
                    <a:pt x="76" y="16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4" name="ï$ľíde"/>
            <p:cNvSpPr/>
            <p:nvPr/>
          </p:nvSpPr>
          <p:spPr bwMode="auto">
            <a:xfrm>
              <a:off x="5955620" y="1478833"/>
              <a:ext cx="3560380" cy="1323730"/>
            </a:xfrm>
            <a:custGeom>
              <a:avLst/>
              <a:gdLst/>
              <a:ahLst/>
              <a:cxnLst>
                <a:cxn ang="0">
                  <a:pos x="1515" y="585"/>
                </a:cxn>
                <a:cxn ang="0">
                  <a:pos x="1460" y="485"/>
                </a:cxn>
                <a:cxn ang="0">
                  <a:pos x="1665" y="408"/>
                </a:cxn>
                <a:cxn ang="0">
                  <a:pos x="1804" y="346"/>
                </a:cxn>
                <a:cxn ang="0">
                  <a:pos x="1709" y="465"/>
                </a:cxn>
                <a:cxn ang="0">
                  <a:pos x="1793" y="452"/>
                </a:cxn>
                <a:cxn ang="0">
                  <a:pos x="1989" y="313"/>
                </a:cxn>
                <a:cxn ang="0">
                  <a:pos x="2112" y="287"/>
                </a:cxn>
                <a:cxn ang="0">
                  <a:pos x="1892" y="194"/>
                </a:cxn>
                <a:cxn ang="0">
                  <a:pos x="1660" y="159"/>
                </a:cxn>
                <a:cxn ang="0">
                  <a:pos x="1435" y="157"/>
                </a:cxn>
                <a:cxn ang="0">
                  <a:pos x="1314" y="97"/>
                </a:cxn>
                <a:cxn ang="0">
                  <a:pos x="1102" y="104"/>
                </a:cxn>
                <a:cxn ang="0">
                  <a:pos x="1016" y="27"/>
                </a:cxn>
                <a:cxn ang="0">
                  <a:pos x="758" y="117"/>
                </a:cxn>
                <a:cxn ang="0">
                  <a:pos x="668" y="148"/>
                </a:cxn>
                <a:cxn ang="0">
                  <a:pos x="644" y="121"/>
                </a:cxn>
                <a:cxn ang="0">
                  <a:pos x="511" y="207"/>
                </a:cxn>
                <a:cxn ang="0">
                  <a:pos x="322" y="247"/>
                </a:cxn>
                <a:cxn ang="0">
                  <a:pos x="214" y="296"/>
                </a:cxn>
                <a:cxn ang="0">
                  <a:pos x="229" y="227"/>
                </a:cxn>
                <a:cxn ang="0">
                  <a:pos x="127" y="236"/>
                </a:cxn>
                <a:cxn ang="0">
                  <a:pos x="136" y="312"/>
                </a:cxn>
                <a:cxn ang="0">
                  <a:pos x="117" y="395"/>
                </a:cxn>
                <a:cxn ang="0">
                  <a:pos x="50" y="446"/>
                </a:cxn>
                <a:cxn ang="0">
                  <a:pos x="16" y="495"/>
                </a:cxn>
                <a:cxn ang="0">
                  <a:pos x="54" y="558"/>
                </a:cxn>
                <a:cxn ang="0">
                  <a:pos x="88" y="597"/>
                </a:cxn>
                <a:cxn ang="0">
                  <a:pos x="112" y="644"/>
                </a:cxn>
                <a:cxn ang="0">
                  <a:pos x="208" y="647"/>
                </a:cxn>
                <a:cxn ang="0">
                  <a:pos x="225" y="626"/>
                </a:cxn>
                <a:cxn ang="0">
                  <a:pos x="284" y="701"/>
                </a:cxn>
                <a:cxn ang="0">
                  <a:pos x="350" y="732"/>
                </a:cxn>
                <a:cxn ang="0">
                  <a:pos x="366" y="742"/>
                </a:cxn>
                <a:cxn ang="0">
                  <a:pos x="349" y="634"/>
                </a:cxn>
                <a:cxn ang="0">
                  <a:pos x="412" y="645"/>
                </a:cxn>
                <a:cxn ang="0">
                  <a:pos x="427" y="700"/>
                </a:cxn>
                <a:cxn ang="0">
                  <a:pos x="428" y="746"/>
                </a:cxn>
                <a:cxn ang="0">
                  <a:pos x="447" y="755"/>
                </a:cxn>
                <a:cxn ang="0">
                  <a:pos x="522" y="777"/>
                </a:cxn>
                <a:cxn ang="0">
                  <a:pos x="559" y="781"/>
                </a:cxn>
                <a:cxn ang="0">
                  <a:pos x="608" y="770"/>
                </a:cxn>
                <a:cxn ang="0">
                  <a:pos x="654" y="772"/>
                </a:cxn>
                <a:cxn ang="0">
                  <a:pos x="677" y="748"/>
                </a:cxn>
                <a:cxn ang="0">
                  <a:pos x="829" y="593"/>
                </a:cxn>
                <a:cxn ang="0">
                  <a:pos x="994" y="534"/>
                </a:cxn>
                <a:cxn ang="0">
                  <a:pos x="1224" y="569"/>
                </a:cxn>
                <a:cxn ang="0">
                  <a:pos x="1411" y="607"/>
                </a:cxn>
                <a:cxn ang="0">
                  <a:pos x="1400" y="655"/>
                </a:cxn>
              </a:cxnLst>
              <a:rect l="0" t="0" r="r" b="b"/>
              <a:pathLst>
                <a:path w="2139" h="795">
                  <a:moveTo>
                    <a:pt x="1398" y="684"/>
                  </a:moveTo>
                  <a:cubicBezTo>
                    <a:pt x="1398" y="684"/>
                    <a:pt x="1415" y="688"/>
                    <a:pt x="1429" y="688"/>
                  </a:cubicBezTo>
                  <a:cubicBezTo>
                    <a:pt x="1454" y="688"/>
                    <a:pt x="1478" y="635"/>
                    <a:pt x="1495" y="618"/>
                  </a:cubicBezTo>
                  <a:cubicBezTo>
                    <a:pt x="1502" y="610"/>
                    <a:pt x="1512" y="596"/>
                    <a:pt x="1515" y="585"/>
                  </a:cubicBezTo>
                  <a:cubicBezTo>
                    <a:pt x="1518" y="572"/>
                    <a:pt x="1513" y="564"/>
                    <a:pt x="1520" y="551"/>
                  </a:cubicBezTo>
                  <a:cubicBezTo>
                    <a:pt x="1522" y="547"/>
                    <a:pt x="1527" y="537"/>
                    <a:pt x="1527" y="527"/>
                  </a:cubicBezTo>
                  <a:cubicBezTo>
                    <a:pt x="1527" y="515"/>
                    <a:pt x="1508" y="492"/>
                    <a:pt x="1499" y="499"/>
                  </a:cubicBezTo>
                  <a:cubicBezTo>
                    <a:pt x="1473" y="518"/>
                    <a:pt x="1460" y="488"/>
                    <a:pt x="1460" y="485"/>
                  </a:cubicBezTo>
                  <a:cubicBezTo>
                    <a:pt x="1460" y="473"/>
                    <a:pt x="1483" y="459"/>
                    <a:pt x="1493" y="450"/>
                  </a:cubicBezTo>
                  <a:cubicBezTo>
                    <a:pt x="1506" y="436"/>
                    <a:pt x="1524" y="413"/>
                    <a:pt x="1543" y="408"/>
                  </a:cubicBezTo>
                  <a:cubicBezTo>
                    <a:pt x="1560" y="404"/>
                    <a:pt x="1613" y="399"/>
                    <a:pt x="1627" y="399"/>
                  </a:cubicBezTo>
                  <a:cubicBezTo>
                    <a:pt x="1645" y="399"/>
                    <a:pt x="1654" y="408"/>
                    <a:pt x="1665" y="408"/>
                  </a:cubicBezTo>
                  <a:cubicBezTo>
                    <a:pt x="1671" y="408"/>
                    <a:pt x="1675" y="408"/>
                    <a:pt x="1689" y="408"/>
                  </a:cubicBezTo>
                  <a:cubicBezTo>
                    <a:pt x="1696" y="379"/>
                    <a:pt x="1709" y="362"/>
                    <a:pt x="1740" y="362"/>
                  </a:cubicBezTo>
                  <a:cubicBezTo>
                    <a:pt x="1748" y="362"/>
                    <a:pt x="1751" y="360"/>
                    <a:pt x="1766" y="362"/>
                  </a:cubicBezTo>
                  <a:cubicBezTo>
                    <a:pt x="1759" y="368"/>
                    <a:pt x="1756" y="406"/>
                    <a:pt x="1804" y="346"/>
                  </a:cubicBezTo>
                  <a:cubicBezTo>
                    <a:pt x="1809" y="346"/>
                    <a:pt x="1832" y="355"/>
                    <a:pt x="1797" y="377"/>
                  </a:cubicBezTo>
                  <a:cubicBezTo>
                    <a:pt x="1785" y="385"/>
                    <a:pt x="1774" y="381"/>
                    <a:pt x="1766" y="393"/>
                  </a:cubicBezTo>
                  <a:cubicBezTo>
                    <a:pt x="1757" y="406"/>
                    <a:pt x="1749" y="423"/>
                    <a:pt x="1735" y="430"/>
                  </a:cubicBezTo>
                  <a:cubicBezTo>
                    <a:pt x="1724" y="436"/>
                    <a:pt x="1709" y="447"/>
                    <a:pt x="1709" y="465"/>
                  </a:cubicBezTo>
                  <a:cubicBezTo>
                    <a:pt x="1709" y="482"/>
                    <a:pt x="1714" y="535"/>
                    <a:pt x="1726" y="545"/>
                  </a:cubicBezTo>
                  <a:cubicBezTo>
                    <a:pt x="1735" y="532"/>
                    <a:pt x="1741" y="507"/>
                    <a:pt x="1760" y="503"/>
                  </a:cubicBezTo>
                  <a:cubicBezTo>
                    <a:pt x="1757" y="491"/>
                    <a:pt x="1777" y="488"/>
                    <a:pt x="1777" y="479"/>
                  </a:cubicBezTo>
                  <a:cubicBezTo>
                    <a:pt x="1777" y="464"/>
                    <a:pt x="1793" y="460"/>
                    <a:pt x="1793" y="452"/>
                  </a:cubicBezTo>
                  <a:cubicBezTo>
                    <a:pt x="1793" y="447"/>
                    <a:pt x="1788" y="442"/>
                    <a:pt x="1793" y="432"/>
                  </a:cubicBezTo>
                  <a:cubicBezTo>
                    <a:pt x="1828" y="356"/>
                    <a:pt x="1861" y="397"/>
                    <a:pt x="1874" y="397"/>
                  </a:cubicBezTo>
                  <a:cubicBezTo>
                    <a:pt x="1914" y="397"/>
                    <a:pt x="1941" y="347"/>
                    <a:pt x="1976" y="346"/>
                  </a:cubicBezTo>
                  <a:cubicBezTo>
                    <a:pt x="2041" y="345"/>
                    <a:pt x="1989" y="320"/>
                    <a:pt x="1989" y="313"/>
                  </a:cubicBezTo>
                  <a:cubicBezTo>
                    <a:pt x="1989" y="294"/>
                    <a:pt x="2015" y="297"/>
                    <a:pt x="2020" y="287"/>
                  </a:cubicBezTo>
                  <a:cubicBezTo>
                    <a:pt x="2022" y="282"/>
                    <a:pt x="2018" y="271"/>
                    <a:pt x="2026" y="271"/>
                  </a:cubicBezTo>
                  <a:cubicBezTo>
                    <a:pt x="2054" y="271"/>
                    <a:pt x="2077" y="309"/>
                    <a:pt x="2097" y="309"/>
                  </a:cubicBezTo>
                  <a:cubicBezTo>
                    <a:pt x="2106" y="309"/>
                    <a:pt x="2108" y="293"/>
                    <a:pt x="2112" y="287"/>
                  </a:cubicBezTo>
                  <a:cubicBezTo>
                    <a:pt x="2120" y="278"/>
                    <a:pt x="2127" y="279"/>
                    <a:pt x="2139" y="275"/>
                  </a:cubicBezTo>
                  <a:cubicBezTo>
                    <a:pt x="2123" y="254"/>
                    <a:pt x="2071" y="242"/>
                    <a:pt x="2046" y="227"/>
                  </a:cubicBezTo>
                  <a:cubicBezTo>
                    <a:pt x="2011" y="207"/>
                    <a:pt x="1965" y="185"/>
                    <a:pt x="1914" y="185"/>
                  </a:cubicBezTo>
                  <a:cubicBezTo>
                    <a:pt x="1900" y="185"/>
                    <a:pt x="1890" y="188"/>
                    <a:pt x="1892" y="194"/>
                  </a:cubicBezTo>
                  <a:cubicBezTo>
                    <a:pt x="1906" y="237"/>
                    <a:pt x="1872" y="194"/>
                    <a:pt x="1863" y="194"/>
                  </a:cubicBezTo>
                  <a:cubicBezTo>
                    <a:pt x="1762" y="192"/>
                    <a:pt x="1762" y="192"/>
                    <a:pt x="1762" y="192"/>
                  </a:cubicBezTo>
                  <a:cubicBezTo>
                    <a:pt x="1756" y="169"/>
                    <a:pt x="1741" y="161"/>
                    <a:pt x="1711" y="161"/>
                  </a:cubicBezTo>
                  <a:cubicBezTo>
                    <a:pt x="1695" y="161"/>
                    <a:pt x="1670" y="167"/>
                    <a:pt x="1660" y="159"/>
                  </a:cubicBezTo>
                  <a:cubicBezTo>
                    <a:pt x="1652" y="151"/>
                    <a:pt x="1651" y="141"/>
                    <a:pt x="1638" y="137"/>
                  </a:cubicBezTo>
                  <a:cubicBezTo>
                    <a:pt x="1611" y="128"/>
                    <a:pt x="1582" y="121"/>
                    <a:pt x="1548" y="121"/>
                  </a:cubicBezTo>
                  <a:cubicBezTo>
                    <a:pt x="1513" y="121"/>
                    <a:pt x="1509" y="140"/>
                    <a:pt x="1506" y="157"/>
                  </a:cubicBezTo>
                  <a:cubicBezTo>
                    <a:pt x="1473" y="157"/>
                    <a:pt x="1457" y="157"/>
                    <a:pt x="1435" y="157"/>
                  </a:cubicBezTo>
                  <a:cubicBezTo>
                    <a:pt x="1423" y="157"/>
                    <a:pt x="1421" y="147"/>
                    <a:pt x="1407" y="146"/>
                  </a:cubicBezTo>
                  <a:cubicBezTo>
                    <a:pt x="1405" y="152"/>
                    <a:pt x="1403" y="166"/>
                    <a:pt x="1396" y="166"/>
                  </a:cubicBezTo>
                  <a:cubicBezTo>
                    <a:pt x="1377" y="166"/>
                    <a:pt x="1369" y="143"/>
                    <a:pt x="1369" y="130"/>
                  </a:cubicBezTo>
                  <a:cubicBezTo>
                    <a:pt x="1369" y="127"/>
                    <a:pt x="1405" y="105"/>
                    <a:pt x="1314" y="97"/>
                  </a:cubicBezTo>
                  <a:cubicBezTo>
                    <a:pt x="1303" y="96"/>
                    <a:pt x="1296" y="101"/>
                    <a:pt x="1296" y="115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33" y="111"/>
                    <a:pt x="1157" y="102"/>
                    <a:pt x="1147" y="86"/>
                  </a:cubicBezTo>
                  <a:cubicBezTo>
                    <a:pt x="1089" y="133"/>
                    <a:pt x="1102" y="104"/>
                    <a:pt x="1102" y="104"/>
                  </a:cubicBezTo>
                  <a:cubicBezTo>
                    <a:pt x="1116" y="87"/>
                    <a:pt x="1249" y="51"/>
                    <a:pt x="1140" y="24"/>
                  </a:cubicBezTo>
                  <a:cubicBezTo>
                    <a:pt x="1094" y="24"/>
                    <a:pt x="1094" y="24"/>
                    <a:pt x="1094" y="24"/>
                  </a:cubicBezTo>
                  <a:cubicBezTo>
                    <a:pt x="1089" y="12"/>
                    <a:pt x="1079" y="0"/>
                    <a:pt x="1060" y="0"/>
                  </a:cubicBezTo>
                  <a:cubicBezTo>
                    <a:pt x="1038" y="0"/>
                    <a:pt x="1028" y="17"/>
                    <a:pt x="1016" y="27"/>
                  </a:cubicBezTo>
                  <a:cubicBezTo>
                    <a:pt x="1008" y="33"/>
                    <a:pt x="951" y="56"/>
                    <a:pt x="956" y="35"/>
                  </a:cubicBezTo>
                  <a:cubicBezTo>
                    <a:pt x="941" y="40"/>
                    <a:pt x="879" y="44"/>
                    <a:pt x="847" y="73"/>
                  </a:cubicBezTo>
                  <a:cubicBezTo>
                    <a:pt x="840" y="79"/>
                    <a:pt x="838" y="97"/>
                    <a:pt x="828" y="97"/>
                  </a:cubicBezTo>
                  <a:cubicBezTo>
                    <a:pt x="813" y="97"/>
                    <a:pt x="758" y="92"/>
                    <a:pt x="758" y="117"/>
                  </a:cubicBezTo>
                  <a:cubicBezTo>
                    <a:pt x="758" y="122"/>
                    <a:pt x="763" y="128"/>
                    <a:pt x="765" y="135"/>
                  </a:cubicBezTo>
                  <a:cubicBezTo>
                    <a:pt x="755" y="141"/>
                    <a:pt x="752" y="135"/>
                    <a:pt x="721" y="135"/>
                  </a:cubicBezTo>
                  <a:cubicBezTo>
                    <a:pt x="695" y="170"/>
                    <a:pt x="697" y="129"/>
                    <a:pt x="691" y="121"/>
                  </a:cubicBezTo>
                  <a:cubicBezTo>
                    <a:pt x="689" y="136"/>
                    <a:pt x="679" y="142"/>
                    <a:pt x="668" y="148"/>
                  </a:cubicBezTo>
                  <a:cubicBezTo>
                    <a:pt x="671" y="160"/>
                    <a:pt x="690" y="173"/>
                    <a:pt x="677" y="188"/>
                  </a:cubicBezTo>
                  <a:cubicBezTo>
                    <a:pt x="667" y="198"/>
                    <a:pt x="695" y="230"/>
                    <a:pt x="680" y="230"/>
                  </a:cubicBezTo>
                  <a:cubicBezTo>
                    <a:pt x="662" y="230"/>
                    <a:pt x="657" y="164"/>
                    <a:pt x="657" y="150"/>
                  </a:cubicBezTo>
                  <a:cubicBezTo>
                    <a:pt x="657" y="135"/>
                    <a:pt x="681" y="129"/>
                    <a:pt x="644" y="121"/>
                  </a:cubicBezTo>
                  <a:cubicBezTo>
                    <a:pt x="625" y="118"/>
                    <a:pt x="589" y="149"/>
                    <a:pt x="589" y="166"/>
                  </a:cubicBezTo>
                  <a:cubicBezTo>
                    <a:pt x="589" y="186"/>
                    <a:pt x="598" y="199"/>
                    <a:pt x="608" y="210"/>
                  </a:cubicBezTo>
                  <a:cubicBezTo>
                    <a:pt x="633" y="248"/>
                    <a:pt x="574" y="205"/>
                    <a:pt x="552" y="200"/>
                  </a:cubicBezTo>
                  <a:cubicBezTo>
                    <a:pt x="492" y="184"/>
                    <a:pt x="512" y="204"/>
                    <a:pt x="511" y="207"/>
                  </a:cubicBezTo>
                  <a:cubicBezTo>
                    <a:pt x="509" y="241"/>
                    <a:pt x="495" y="214"/>
                    <a:pt x="487" y="214"/>
                  </a:cubicBezTo>
                  <a:cubicBezTo>
                    <a:pt x="473" y="214"/>
                    <a:pt x="445" y="233"/>
                    <a:pt x="425" y="223"/>
                  </a:cubicBezTo>
                  <a:cubicBezTo>
                    <a:pt x="415" y="197"/>
                    <a:pt x="349" y="256"/>
                    <a:pt x="333" y="256"/>
                  </a:cubicBezTo>
                  <a:cubicBezTo>
                    <a:pt x="327" y="256"/>
                    <a:pt x="320" y="252"/>
                    <a:pt x="322" y="247"/>
                  </a:cubicBezTo>
                  <a:cubicBezTo>
                    <a:pt x="329" y="229"/>
                    <a:pt x="319" y="191"/>
                    <a:pt x="300" y="249"/>
                  </a:cubicBezTo>
                  <a:cubicBezTo>
                    <a:pt x="298" y="253"/>
                    <a:pt x="306" y="255"/>
                    <a:pt x="306" y="263"/>
                  </a:cubicBezTo>
                  <a:cubicBezTo>
                    <a:pt x="306" y="278"/>
                    <a:pt x="283" y="267"/>
                    <a:pt x="271" y="271"/>
                  </a:cubicBezTo>
                  <a:cubicBezTo>
                    <a:pt x="259" y="275"/>
                    <a:pt x="265" y="318"/>
                    <a:pt x="214" y="296"/>
                  </a:cubicBezTo>
                  <a:cubicBezTo>
                    <a:pt x="214" y="313"/>
                    <a:pt x="214" y="313"/>
                    <a:pt x="214" y="313"/>
                  </a:cubicBezTo>
                  <a:cubicBezTo>
                    <a:pt x="189" y="311"/>
                    <a:pt x="192" y="284"/>
                    <a:pt x="183" y="271"/>
                  </a:cubicBezTo>
                  <a:cubicBezTo>
                    <a:pt x="202" y="271"/>
                    <a:pt x="212" y="271"/>
                    <a:pt x="230" y="276"/>
                  </a:cubicBezTo>
                  <a:cubicBezTo>
                    <a:pt x="255" y="282"/>
                    <a:pt x="304" y="251"/>
                    <a:pt x="229" y="227"/>
                  </a:cubicBezTo>
                  <a:cubicBezTo>
                    <a:pt x="208" y="220"/>
                    <a:pt x="160" y="196"/>
                    <a:pt x="145" y="196"/>
                  </a:cubicBezTo>
                  <a:cubicBezTo>
                    <a:pt x="144" y="196"/>
                    <a:pt x="144" y="195"/>
                    <a:pt x="133" y="196"/>
                  </a:cubicBezTo>
                  <a:cubicBezTo>
                    <a:pt x="127" y="200"/>
                    <a:pt x="111" y="208"/>
                    <a:pt x="111" y="219"/>
                  </a:cubicBezTo>
                  <a:cubicBezTo>
                    <a:pt x="111" y="227"/>
                    <a:pt x="127" y="226"/>
                    <a:pt x="127" y="236"/>
                  </a:cubicBezTo>
                  <a:cubicBezTo>
                    <a:pt x="127" y="244"/>
                    <a:pt x="119" y="247"/>
                    <a:pt x="119" y="255"/>
                  </a:cubicBezTo>
                  <a:cubicBezTo>
                    <a:pt x="119" y="263"/>
                    <a:pt x="128" y="268"/>
                    <a:pt x="128" y="277"/>
                  </a:cubicBezTo>
                  <a:cubicBezTo>
                    <a:pt x="128" y="282"/>
                    <a:pt x="123" y="285"/>
                    <a:pt x="123" y="290"/>
                  </a:cubicBezTo>
                  <a:cubicBezTo>
                    <a:pt x="123" y="300"/>
                    <a:pt x="136" y="302"/>
                    <a:pt x="136" y="312"/>
                  </a:cubicBezTo>
                  <a:cubicBezTo>
                    <a:pt x="136" y="315"/>
                    <a:pt x="132" y="317"/>
                    <a:pt x="131" y="318"/>
                  </a:cubicBezTo>
                  <a:cubicBezTo>
                    <a:pt x="135" y="325"/>
                    <a:pt x="145" y="327"/>
                    <a:pt x="145" y="336"/>
                  </a:cubicBezTo>
                  <a:cubicBezTo>
                    <a:pt x="145" y="351"/>
                    <a:pt x="115" y="367"/>
                    <a:pt x="106" y="379"/>
                  </a:cubicBezTo>
                  <a:cubicBezTo>
                    <a:pt x="109" y="384"/>
                    <a:pt x="114" y="387"/>
                    <a:pt x="117" y="395"/>
                  </a:cubicBezTo>
                  <a:cubicBezTo>
                    <a:pt x="111" y="398"/>
                    <a:pt x="98" y="405"/>
                    <a:pt x="92" y="405"/>
                  </a:cubicBezTo>
                  <a:cubicBezTo>
                    <a:pt x="85" y="405"/>
                    <a:pt x="80" y="402"/>
                    <a:pt x="70" y="402"/>
                  </a:cubicBezTo>
                  <a:cubicBezTo>
                    <a:pt x="61" y="402"/>
                    <a:pt x="38" y="410"/>
                    <a:pt x="45" y="417"/>
                  </a:cubicBezTo>
                  <a:cubicBezTo>
                    <a:pt x="67" y="438"/>
                    <a:pt x="56" y="446"/>
                    <a:pt x="50" y="446"/>
                  </a:cubicBezTo>
                  <a:cubicBezTo>
                    <a:pt x="42" y="446"/>
                    <a:pt x="40" y="435"/>
                    <a:pt x="33" y="435"/>
                  </a:cubicBezTo>
                  <a:cubicBezTo>
                    <a:pt x="25" y="435"/>
                    <a:pt x="15" y="455"/>
                    <a:pt x="15" y="465"/>
                  </a:cubicBezTo>
                  <a:cubicBezTo>
                    <a:pt x="15" y="483"/>
                    <a:pt x="1" y="480"/>
                    <a:pt x="0" y="496"/>
                  </a:cubicBezTo>
                  <a:cubicBezTo>
                    <a:pt x="6" y="495"/>
                    <a:pt x="11" y="495"/>
                    <a:pt x="16" y="495"/>
                  </a:cubicBezTo>
                  <a:cubicBezTo>
                    <a:pt x="24" y="495"/>
                    <a:pt x="30" y="494"/>
                    <a:pt x="39" y="494"/>
                  </a:cubicBezTo>
                  <a:cubicBezTo>
                    <a:pt x="48" y="494"/>
                    <a:pt x="52" y="510"/>
                    <a:pt x="52" y="520"/>
                  </a:cubicBezTo>
                  <a:cubicBezTo>
                    <a:pt x="52" y="526"/>
                    <a:pt x="46" y="529"/>
                    <a:pt x="46" y="535"/>
                  </a:cubicBezTo>
                  <a:cubicBezTo>
                    <a:pt x="46" y="544"/>
                    <a:pt x="54" y="550"/>
                    <a:pt x="54" y="558"/>
                  </a:cubicBezTo>
                  <a:cubicBezTo>
                    <a:pt x="54" y="563"/>
                    <a:pt x="46" y="565"/>
                    <a:pt x="44" y="568"/>
                  </a:cubicBezTo>
                  <a:cubicBezTo>
                    <a:pt x="39" y="576"/>
                    <a:pt x="37" y="583"/>
                    <a:pt x="37" y="593"/>
                  </a:cubicBezTo>
                  <a:cubicBezTo>
                    <a:pt x="37" y="606"/>
                    <a:pt x="46" y="603"/>
                    <a:pt x="56" y="603"/>
                  </a:cubicBezTo>
                  <a:cubicBezTo>
                    <a:pt x="70" y="603"/>
                    <a:pt x="77" y="597"/>
                    <a:pt x="88" y="597"/>
                  </a:cubicBezTo>
                  <a:cubicBezTo>
                    <a:pt x="99" y="597"/>
                    <a:pt x="97" y="620"/>
                    <a:pt x="108" y="620"/>
                  </a:cubicBezTo>
                  <a:cubicBezTo>
                    <a:pt x="108" y="638"/>
                    <a:pt x="108" y="638"/>
                    <a:pt x="108" y="638"/>
                  </a:cubicBezTo>
                  <a:cubicBezTo>
                    <a:pt x="108" y="640"/>
                    <a:pt x="109" y="641"/>
                    <a:pt x="110" y="641"/>
                  </a:cubicBezTo>
                  <a:cubicBezTo>
                    <a:pt x="112" y="644"/>
                    <a:pt x="112" y="644"/>
                    <a:pt x="112" y="644"/>
                  </a:cubicBezTo>
                  <a:cubicBezTo>
                    <a:pt x="114" y="644"/>
                    <a:pt x="120" y="642"/>
                    <a:pt x="123" y="641"/>
                  </a:cubicBezTo>
                  <a:cubicBezTo>
                    <a:pt x="132" y="639"/>
                    <a:pt x="133" y="627"/>
                    <a:pt x="143" y="627"/>
                  </a:cubicBezTo>
                  <a:cubicBezTo>
                    <a:pt x="151" y="627"/>
                    <a:pt x="171" y="660"/>
                    <a:pt x="177" y="660"/>
                  </a:cubicBezTo>
                  <a:cubicBezTo>
                    <a:pt x="184" y="660"/>
                    <a:pt x="205" y="651"/>
                    <a:pt x="208" y="647"/>
                  </a:cubicBezTo>
                  <a:cubicBezTo>
                    <a:pt x="207" y="647"/>
                    <a:pt x="196" y="645"/>
                    <a:pt x="196" y="645"/>
                  </a:cubicBezTo>
                  <a:cubicBezTo>
                    <a:pt x="194" y="645"/>
                    <a:pt x="189" y="644"/>
                    <a:pt x="189" y="638"/>
                  </a:cubicBezTo>
                  <a:cubicBezTo>
                    <a:pt x="189" y="635"/>
                    <a:pt x="221" y="623"/>
                    <a:pt x="233" y="619"/>
                  </a:cubicBezTo>
                  <a:cubicBezTo>
                    <a:pt x="233" y="619"/>
                    <a:pt x="227" y="625"/>
                    <a:pt x="225" y="626"/>
                  </a:cubicBezTo>
                  <a:cubicBezTo>
                    <a:pt x="226" y="629"/>
                    <a:pt x="237" y="641"/>
                    <a:pt x="211" y="647"/>
                  </a:cubicBezTo>
                  <a:cubicBezTo>
                    <a:pt x="223" y="673"/>
                    <a:pt x="273" y="669"/>
                    <a:pt x="273" y="704"/>
                  </a:cubicBezTo>
                  <a:cubicBezTo>
                    <a:pt x="275" y="703"/>
                    <a:pt x="275" y="703"/>
                    <a:pt x="275" y="703"/>
                  </a:cubicBezTo>
                  <a:cubicBezTo>
                    <a:pt x="278" y="702"/>
                    <a:pt x="280" y="701"/>
                    <a:pt x="284" y="701"/>
                  </a:cubicBezTo>
                  <a:cubicBezTo>
                    <a:pt x="298" y="701"/>
                    <a:pt x="297" y="710"/>
                    <a:pt x="302" y="719"/>
                  </a:cubicBezTo>
                  <a:cubicBezTo>
                    <a:pt x="303" y="721"/>
                    <a:pt x="312" y="726"/>
                    <a:pt x="312" y="726"/>
                  </a:cubicBezTo>
                  <a:cubicBezTo>
                    <a:pt x="320" y="729"/>
                    <a:pt x="322" y="742"/>
                    <a:pt x="335" y="742"/>
                  </a:cubicBezTo>
                  <a:cubicBezTo>
                    <a:pt x="344" y="742"/>
                    <a:pt x="344" y="734"/>
                    <a:pt x="350" y="732"/>
                  </a:cubicBezTo>
                  <a:cubicBezTo>
                    <a:pt x="354" y="731"/>
                    <a:pt x="353" y="731"/>
                    <a:pt x="357" y="731"/>
                  </a:cubicBezTo>
                  <a:cubicBezTo>
                    <a:pt x="358" y="733"/>
                    <a:pt x="358" y="737"/>
                    <a:pt x="360" y="739"/>
                  </a:cubicBezTo>
                  <a:cubicBezTo>
                    <a:pt x="359" y="739"/>
                    <a:pt x="360" y="740"/>
                    <a:pt x="360" y="741"/>
                  </a:cubicBezTo>
                  <a:cubicBezTo>
                    <a:pt x="366" y="742"/>
                    <a:pt x="366" y="742"/>
                    <a:pt x="366" y="742"/>
                  </a:cubicBezTo>
                  <a:cubicBezTo>
                    <a:pt x="371" y="735"/>
                    <a:pt x="371" y="724"/>
                    <a:pt x="378" y="721"/>
                  </a:cubicBezTo>
                  <a:cubicBezTo>
                    <a:pt x="366" y="714"/>
                    <a:pt x="348" y="688"/>
                    <a:pt x="348" y="673"/>
                  </a:cubicBezTo>
                  <a:cubicBezTo>
                    <a:pt x="348" y="668"/>
                    <a:pt x="338" y="662"/>
                    <a:pt x="338" y="655"/>
                  </a:cubicBezTo>
                  <a:cubicBezTo>
                    <a:pt x="338" y="653"/>
                    <a:pt x="347" y="637"/>
                    <a:pt x="349" y="634"/>
                  </a:cubicBezTo>
                  <a:cubicBezTo>
                    <a:pt x="351" y="635"/>
                    <a:pt x="365" y="628"/>
                    <a:pt x="366" y="627"/>
                  </a:cubicBezTo>
                  <a:cubicBezTo>
                    <a:pt x="377" y="623"/>
                    <a:pt x="384" y="620"/>
                    <a:pt x="399" y="620"/>
                  </a:cubicBezTo>
                  <a:cubicBezTo>
                    <a:pt x="423" y="620"/>
                    <a:pt x="427" y="631"/>
                    <a:pt x="436" y="645"/>
                  </a:cubicBezTo>
                  <a:cubicBezTo>
                    <a:pt x="429" y="650"/>
                    <a:pt x="420" y="645"/>
                    <a:pt x="412" y="645"/>
                  </a:cubicBezTo>
                  <a:cubicBezTo>
                    <a:pt x="400" y="645"/>
                    <a:pt x="383" y="656"/>
                    <a:pt x="381" y="656"/>
                  </a:cubicBezTo>
                  <a:cubicBezTo>
                    <a:pt x="382" y="665"/>
                    <a:pt x="389" y="664"/>
                    <a:pt x="391" y="669"/>
                  </a:cubicBezTo>
                  <a:cubicBezTo>
                    <a:pt x="400" y="684"/>
                    <a:pt x="412" y="690"/>
                    <a:pt x="412" y="707"/>
                  </a:cubicBezTo>
                  <a:cubicBezTo>
                    <a:pt x="415" y="705"/>
                    <a:pt x="424" y="701"/>
                    <a:pt x="427" y="700"/>
                  </a:cubicBezTo>
                  <a:cubicBezTo>
                    <a:pt x="427" y="707"/>
                    <a:pt x="434" y="710"/>
                    <a:pt x="434" y="717"/>
                  </a:cubicBezTo>
                  <a:cubicBezTo>
                    <a:pt x="421" y="717"/>
                    <a:pt x="421" y="717"/>
                    <a:pt x="421" y="717"/>
                  </a:cubicBezTo>
                  <a:cubicBezTo>
                    <a:pt x="417" y="717"/>
                    <a:pt x="413" y="721"/>
                    <a:pt x="412" y="728"/>
                  </a:cubicBezTo>
                  <a:cubicBezTo>
                    <a:pt x="421" y="729"/>
                    <a:pt x="428" y="738"/>
                    <a:pt x="428" y="746"/>
                  </a:cubicBezTo>
                  <a:cubicBezTo>
                    <a:pt x="428" y="751"/>
                    <a:pt x="424" y="753"/>
                    <a:pt x="424" y="757"/>
                  </a:cubicBezTo>
                  <a:cubicBezTo>
                    <a:pt x="424" y="761"/>
                    <a:pt x="428" y="765"/>
                    <a:pt x="429" y="766"/>
                  </a:cubicBezTo>
                  <a:cubicBezTo>
                    <a:pt x="429" y="762"/>
                    <a:pt x="434" y="762"/>
                    <a:pt x="438" y="761"/>
                  </a:cubicBezTo>
                  <a:cubicBezTo>
                    <a:pt x="443" y="759"/>
                    <a:pt x="442" y="757"/>
                    <a:pt x="447" y="755"/>
                  </a:cubicBezTo>
                  <a:cubicBezTo>
                    <a:pt x="455" y="752"/>
                    <a:pt x="460" y="754"/>
                    <a:pt x="466" y="749"/>
                  </a:cubicBezTo>
                  <a:cubicBezTo>
                    <a:pt x="476" y="755"/>
                    <a:pt x="482" y="755"/>
                    <a:pt x="491" y="758"/>
                  </a:cubicBezTo>
                  <a:cubicBezTo>
                    <a:pt x="502" y="762"/>
                    <a:pt x="505" y="772"/>
                    <a:pt x="518" y="772"/>
                  </a:cubicBezTo>
                  <a:cubicBezTo>
                    <a:pt x="518" y="774"/>
                    <a:pt x="521" y="775"/>
                    <a:pt x="522" y="777"/>
                  </a:cubicBezTo>
                  <a:cubicBezTo>
                    <a:pt x="523" y="781"/>
                    <a:pt x="522" y="787"/>
                    <a:pt x="524" y="793"/>
                  </a:cubicBezTo>
                  <a:cubicBezTo>
                    <a:pt x="529" y="787"/>
                    <a:pt x="533" y="795"/>
                    <a:pt x="537" y="795"/>
                  </a:cubicBezTo>
                  <a:cubicBezTo>
                    <a:pt x="542" y="795"/>
                    <a:pt x="544" y="791"/>
                    <a:pt x="547" y="788"/>
                  </a:cubicBezTo>
                  <a:cubicBezTo>
                    <a:pt x="551" y="784"/>
                    <a:pt x="556" y="784"/>
                    <a:pt x="559" y="781"/>
                  </a:cubicBezTo>
                  <a:cubicBezTo>
                    <a:pt x="567" y="773"/>
                    <a:pt x="568" y="762"/>
                    <a:pt x="579" y="762"/>
                  </a:cubicBezTo>
                  <a:cubicBezTo>
                    <a:pt x="583" y="762"/>
                    <a:pt x="582" y="764"/>
                    <a:pt x="586" y="764"/>
                  </a:cubicBezTo>
                  <a:cubicBezTo>
                    <a:pt x="587" y="769"/>
                    <a:pt x="597" y="765"/>
                    <a:pt x="600" y="765"/>
                  </a:cubicBezTo>
                  <a:cubicBezTo>
                    <a:pt x="604" y="765"/>
                    <a:pt x="605" y="770"/>
                    <a:pt x="608" y="770"/>
                  </a:cubicBezTo>
                  <a:cubicBezTo>
                    <a:pt x="617" y="770"/>
                    <a:pt x="624" y="765"/>
                    <a:pt x="627" y="759"/>
                  </a:cubicBezTo>
                  <a:cubicBezTo>
                    <a:pt x="628" y="760"/>
                    <a:pt x="629" y="759"/>
                    <a:pt x="630" y="759"/>
                  </a:cubicBezTo>
                  <a:cubicBezTo>
                    <a:pt x="634" y="759"/>
                    <a:pt x="636" y="749"/>
                    <a:pt x="645" y="749"/>
                  </a:cubicBezTo>
                  <a:cubicBezTo>
                    <a:pt x="654" y="749"/>
                    <a:pt x="644" y="772"/>
                    <a:pt x="654" y="772"/>
                  </a:cubicBezTo>
                  <a:cubicBezTo>
                    <a:pt x="664" y="772"/>
                    <a:pt x="668" y="764"/>
                    <a:pt x="677" y="764"/>
                  </a:cubicBezTo>
                  <a:cubicBezTo>
                    <a:pt x="682" y="764"/>
                    <a:pt x="686" y="764"/>
                    <a:pt x="692" y="765"/>
                  </a:cubicBezTo>
                  <a:cubicBezTo>
                    <a:pt x="692" y="763"/>
                    <a:pt x="692" y="763"/>
                    <a:pt x="692" y="763"/>
                  </a:cubicBezTo>
                  <a:cubicBezTo>
                    <a:pt x="690" y="753"/>
                    <a:pt x="688" y="750"/>
                    <a:pt x="677" y="748"/>
                  </a:cubicBezTo>
                  <a:cubicBezTo>
                    <a:pt x="678" y="739"/>
                    <a:pt x="687" y="719"/>
                    <a:pt x="694" y="719"/>
                  </a:cubicBezTo>
                  <a:cubicBezTo>
                    <a:pt x="735" y="719"/>
                    <a:pt x="763" y="698"/>
                    <a:pt x="763" y="649"/>
                  </a:cubicBezTo>
                  <a:cubicBezTo>
                    <a:pt x="785" y="645"/>
                    <a:pt x="787" y="618"/>
                    <a:pt x="800" y="620"/>
                  </a:cubicBezTo>
                  <a:cubicBezTo>
                    <a:pt x="836" y="624"/>
                    <a:pt x="822" y="600"/>
                    <a:pt x="829" y="593"/>
                  </a:cubicBezTo>
                  <a:cubicBezTo>
                    <a:pt x="847" y="578"/>
                    <a:pt x="873" y="578"/>
                    <a:pt x="895" y="565"/>
                  </a:cubicBezTo>
                  <a:cubicBezTo>
                    <a:pt x="898" y="563"/>
                    <a:pt x="906" y="554"/>
                    <a:pt x="913" y="554"/>
                  </a:cubicBezTo>
                  <a:cubicBezTo>
                    <a:pt x="924" y="554"/>
                    <a:pt x="943" y="567"/>
                    <a:pt x="961" y="567"/>
                  </a:cubicBezTo>
                  <a:cubicBezTo>
                    <a:pt x="986" y="567"/>
                    <a:pt x="981" y="534"/>
                    <a:pt x="994" y="534"/>
                  </a:cubicBezTo>
                  <a:cubicBezTo>
                    <a:pt x="1002" y="534"/>
                    <a:pt x="1029" y="538"/>
                    <a:pt x="1032" y="545"/>
                  </a:cubicBezTo>
                  <a:cubicBezTo>
                    <a:pt x="1042" y="573"/>
                    <a:pt x="1060" y="558"/>
                    <a:pt x="1072" y="558"/>
                  </a:cubicBezTo>
                  <a:cubicBezTo>
                    <a:pt x="1099" y="558"/>
                    <a:pt x="1107" y="580"/>
                    <a:pt x="1135" y="580"/>
                  </a:cubicBezTo>
                  <a:cubicBezTo>
                    <a:pt x="1160" y="580"/>
                    <a:pt x="1192" y="557"/>
                    <a:pt x="1224" y="569"/>
                  </a:cubicBezTo>
                  <a:cubicBezTo>
                    <a:pt x="1266" y="586"/>
                    <a:pt x="1245" y="512"/>
                    <a:pt x="1301" y="512"/>
                  </a:cubicBezTo>
                  <a:cubicBezTo>
                    <a:pt x="1340" y="512"/>
                    <a:pt x="1339" y="543"/>
                    <a:pt x="1354" y="567"/>
                  </a:cubicBezTo>
                  <a:cubicBezTo>
                    <a:pt x="1360" y="576"/>
                    <a:pt x="1379" y="577"/>
                    <a:pt x="1387" y="585"/>
                  </a:cubicBezTo>
                  <a:cubicBezTo>
                    <a:pt x="1393" y="590"/>
                    <a:pt x="1398" y="607"/>
                    <a:pt x="1411" y="607"/>
                  </a:cubicBezTo>
                  <a:cubicBezTo>
                    <a:pt x="1426" y="607"/>
                    <a:pt x="1428" y="593"/>
                    <a:pt x="1446" y="593"/>
                  </a:cubicBezTo>
                  <a:cubicBezTo>
                    <a:pt x="1446" y="604"/>
                    <a:pt x="1446" y="604"/>
                    <a:pt x="1446" y="604"/>
                  </a:cubicBezTo>
                  <a:cubicBezTo>
                    <a:pt x="1437" y="614"/>
                    <a:pt x="1433" y="638"/>
                    <a:pt x="1422" y="644"/>
                  </a:cubicBezTo>
                  <a:cubicBezTo>
                    <a:pt x="1412" y="650"/>
                    <a:pt x="1394" y="651"/>
                    <a:pt x="1400" y="655"/>
                  </a:cubicBezTo>
                  <a:cubicBezTo>
                    <a:pt x="1415" y="665"/>
                    <a:pt x="1398" y="684"/>
                    <a:pt x="1398" y="6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5" name="îṥļíďè"/>
            <p:cNvSpPr/>
            <p:nvPr/>
          </p:nvSpPr>
          <p:spPr bwMode="auto">
            <a:xfrm>
              <a:off x="7082875" y="2332213"/>
              <a:ext cx="1280070" cy="807734"/>
            </a:xfrm>
            <a:custGeom>
              <a:avLst/>
              <a:gdLst/>
              <a:ahLst/>
              <a:cxnLst>
                <a:cxn ang="0">
                  <a:pos x="585" y="307"/>
                </a:cxn>
                <a:cxn ang="0">
                  <a:pos x="573" y="287"/>
                </a:cxn>
                <a:cxn ang="0">
                  <a:pos x="614" y="256"/>
                </a:cxn>
                <a:cxn ang="0">
                  <a:pos x="588" y="246"/>
                </a:cxn>
                <a:cxn ang="0">
                  <a:pos x="570" y="255"/>
                </a:cxn>
                <a:cxn ang="0">
                  <a:pos x="552" y="236"/>
                </a:cxn>
                <a:cxn ang="0">
                  <a:pos x="590" y="209"/>
                </a:cxn>
                <a:cxn ang="0">
                  <a:pos x="606" y="212"/>
                </a:cxn>
                <a:cxn ang="0">
                  <a:pos x="634" y="216"/>
                </a:cxn>
                <a:cxn ang="0">
                  <a:pos x="648" y="231"/>
                </a:cxn>
                <a:cxn ang="0">
                  <a:pos x="648" y="248"/>
                </a:cxn>
                <a:cxn ang="0">
                  <a:pos x="666" y="254"/>
                </a:cxn>
                <a:cxn ang="0">
                  <a:pos x="659" y="264"/>
                </a:cxn>
                <a:cxn ang="0">
                  <a:pos x="665" y="275"/>
                </a:cxn>
                <a:cxn ang="0">
                  <a:pos x="664" y="290"/>
                </a:cxn>
                <a:cxn ang="0">
                  <a:pos x="668" y="295"/>
                </a:cxn>
                <a:cxn ang="0">
                  <a:pos x="690" y="286"/>
                </a:cxn>
                <a:cxn ang="0">
                  <a:pos x="683" y="232"/>
                </a:cxn>
                <a:cxn ang="0">
                  <a:pos x="688" y="210"/>
                </a:cxn>
                <a:cxn ang="0">
                  <a:pos x="721" y="172"/>
                </a:cxn>
                <a:cxn ang="0">
                  <a:pos x="745" y="132"/>
                </a:cxn>
                <a:cxn ang="0">
                  <a:pos x="769" y="81"/>
                </a:cxn>
                <a:cxn ang="0">
                  <a:pos x="710" y="73"/>
                </a:cxn>
                <a:cxn ang="0">
                  <a:pos x="624" y="0"/>
                </a:cxn>
                <a:cxn ang="0">
                  <a:pos x="458" y="68"/>
                </a:cxn>
                <a:cxn ang="0">
                  <a:pos x="355" y="33"/>
                </a:cxn>
                <a:cxn ang="0">
                  <a:pos x="284" y="55"/>
                </a:cxn>
                <a:cxn ang="0">
                  <a:pos x="218" y="53"/>
                </a:cxn>
                <a:cxn ang="0">
                  <a:pos x="123" y="108"/>
                </a:cxn>
                <a:cxn ang="0">
                  <a:pos x="17" y="207"/>
                </a:cxn>
                <a:cxn ang="0">
                  <a:pos x="15" y="251"/>
                </a:cxn>
                <a:cxn ang="0">
                  <a:pos x="25" y="261"/>
                </a:cxn>
                <a:cxn ang="0">
                  <a:pos x="50" y="280"/>
                </a:cxn>
                <a:cxn ang="0">
                  <a:pos x="83" y="284"/>
                </a:cxn>
                <a:cxn ang="0">
                  <a:pos x="73" y="317"/>
                </a:cxn>
                <a:cxn ang="0">
                  <a:pos x="63" y="326"/>
                </a:cxn>
                <a:cxn ang="0">
                  <a:pos x="73" y="343"/>
                </a:cxn>
                <a:cxn ang="0">
                  <a:pos x="110" y="357"/>
                </a:cxn>
                <a:cxn ang="0">
                  <a:pos x="132" y="373"/>
                </a:cxn>
                <a:cxn ang="0">
                  <a:pos x="160" y="384"/>
                </a:cxn>
                <a:cxn ang="0">
                  <a:pos x="186" y="382"/>
                </a:cxn>
                <a:cxn ang="0">
                  <a:pos x="210" y="381"/>
                </a:cxn>
                <a:cxn ang="0">
                  <a:pos x="255" y="372"/>
                </a:cxn>
                <a:cxn ang="0">
                  <a:pos x="275" y="366"/>
                </a:cxn>
                <a:cxn ang="0">
                  <a:pos x="282" y="362"/>
                </a:cxn>
                <a:cxn ang="0">
                  <a:pos x="316" y="400"/>
                </a:cxn>
                <a:cxn ang="0">
                  <a:pos x="306" y="439"/>
                </a:cxn>
                <a:cxn ang="0">
                  <a:pos x="324" y="450"/>
                </a:cxn>
                <a:cxn ang="0">
                  <a:pos x="346" y="467"/>
                </a:cxn>
                <a:cxn ang="0">
                  <a:pos x="351" y="472"/>
                </a:cxn>
                <a:cxn ang="0">
                  <a:pos x="353" y="457"/>
                </a:cxn>
                <a:cxn ang="0">
                  <a:pos x="379" y="454"/>
                </a:cxn>
                <a:cxn ang="0">
                  <a:pos x="416" y="453"/>
                </a:cxn>
                <a:cxn ang="0">
                  <a:pos x="431" y="470"/>
                </a:cxn>
                <a:cxn ang="0">
                  <a:pos x="454" y="486"/>
                </a:cxn>
                <a:cxn ang="0">
                  <a:pos x="476" y="470"/>
                </a:cxn>
                <a:cxn ang="0">
                  <a:pos x="503" y="455"/>
                </a:cxn>
                <a:cxn ang="0">
                  <a:pos x="552" y="439"/>
                </a:cxn>
                <a:cxn ang="0">
                  <a:pos x="576" y="406"/>
                </a:cxn>
                <a:cxn ang="0">
                  <a:pos x="604" y="355"/>
                </a:cxn>
                <a:cxn ang="0">
                  <a:pos x="586" y="307"/>
                </a:cxn>
              </a:cxnLst>
              <a:rect l="0" t="0" r="r" b="b"/>
              <a:pathLst>
                <a:path w="769" h="486">
                  <a:moveTo>
                    <a:pt x="586" y="307"/>
                  </a:moveTo>
                  <a:cubicBezTo>
                    <a:pt x="585" y="307"/>
                    <a:pt x="585" y="307"/>
                    <a:pt x="585" y="307"/>
                  </a:cubicBezTo>
                  <a:cubicBezTo>
                    <a:pt x="585" y="307"/>
                    <a:pt x="585" y="300"/>
                    <a:pt x="585" y="298"/>
                  </a:cubicBezTo>
                  <a:cubicBezTo>
                    <a:pt x="582" y="298"/>
                    <a:pt x="573" y="294"/>
                    <a:pt x="573" y="287"/>
                  </a:cubicBezTo>
                  <a:cubicBezTo>
                    <a:pt x="573" y="282"/>
                    <a:pt x="581" y="282"/>
                    <a:pt x="582" y="276"/>
                  </a:cubicBezTo>
                  <a:cubicBezTo>
                    <a:pt x="586" y="264"/>
                    <a:pt x="605" y="264"/>
                    <a:pt x="614" y="256"/>
                  </a:cubicBezTo>
                  <a:cubicBezTo>
                    <a:pt x="611" y="251"/>
                    <a:pt x="604" y="256"/>
                    <a:pt x="598" y="252"/>
                  </a:cubicBezTo>
                  <a:cubicBezTo>
                    <a:pt x="595" y="250"/>
                    <a:pt x="593" y="246"/>
                    <a:pt x="588" y="246"/>
                  </a:cubicBezTo>
                  <a:cubicBezTo>
                    <a:pt x="585" y="246"/>
                    <a:pt x="585" y="256"/>
                    <a:pt x="582" y="256"/>
                  </a:cubicBezTo>
                  <a:cubicBezTo>
                    <a:pt x="578" y="256"/>
                    <a:pt x="574" y="257"/>
                    <a:pt x="570" y="255"/>
                  </a:cubicBezTo>
                  <a:cubicBezTo>
                    <a:pt x="565" y="252"/>
                    <a:pt x="567" y="247"/>
                    <a:pt x="562" y="243"/>
                  </a:cubicBezTo>
                  <a:cubicBezTo>
                    <a:pt x="560" y="242"/>
                    <a:pt x="552" y="240"/>
                    <a:pt x="552" y="236"/>
                  </a:cubicBezTo>
                  <a:cubicBezTo>
                    <a:pt x="552" y="227"/>
                    <a:pt x="565" y="230"/>
                    <a:pt x="571" y="225"/>
                  </a:cubicBezTo>
                  <a:cubicBezTo>
                    <a:pt x="577" y="221"/>
                    <a:pt x="587" y="215"/>
                    <a:pt x="590" y="209"/>
                  </a:cubicBezTo>
                  <a:cubicBezTo>
                    <a:pt x="591" y="208"/>
                    <a:pt x="593" y="203"/>
                    <a:pt x="597" y="203"/>
                  </a:cubicBezTo>
                  <a:cubicBezTo>
                    <a:pt x="601" y="203"/>
                    <a:pt x="606" y="209"/>
                    <a:pt x="606" y="212"/>
                  </a:cubicBezTo>
                  <a:cubicBezTo>
                    <a:pt x="606" y="219"/>
                    <a:pt x="597" y="222"/>
                    <a:pt x="597" y="230"/>
                  </a:cubicBezTo>
                  <a:cubicBezTo>
                    <a:pt x="610" y="230"/>
                    <a:pt x="620" y="216"/>
                    <a:pt x="634" y="216"/>
                  </a:cubicBezTo>
                  <a:cubicBezTo>
                    <a:pt x="639" y="216"/>
                    <a:pt x="641" y="221"/>
                    <a:pt x="648" y="221"/>
                  </a:cubicBezTo>
                  <a:cubicBezTo>
                    <a:pt x="646" y="226"/>
                    <a:pt x="648" y="226"/>
                    <a:pt x="648" y="231"/>
                  </a:cubicBezTo>
                  <a:cubicBezTo>
                    <a:pt x="648" y="235"/>
                    <a:pt x="643" y="235"/>
                    <a:pt x="643" y="240"/>
                  </a:cubicBezTo>
                  <a:cubicBezTo>
                    <a:pt x="643" y="242"/>
                    <a:pt x="645" y="248"/>
                    <a:pt x="648" y="248"/>
                  </a:cubicBezTo>
                  <a:cubicBezTo>
                    <a:pt x="649" y="248"/>
                    <a:pt x="651" y="245"/>
                    <a:pt x="654" y="245"/>
                  </a:cubicBezTo>
                  <a:cubicBezTo>
                    <a:pt x="659" y="245"/>
                    <a:pt x="666" y="249"/>
                    <a:pt x="666" y="254"/>
                  </a:cubicBezTo>
                  <a:cubicBezTo>
                    <a:pt x="666" y="257"/>
                    <a:pt x="662" y="260"/>
                    <a:pt x="659" y="260"/>
                  </a:cubicBezTo>
                  <a:cubicBezTo>
                    <a:pt x="659" y="264"/>
                    <a:pt x="659" y="264"/>
                    <a:pt x="659" y="264"/>
                  </a:cubicBezTo>
                  <a:cubicBezTo>
                    <a:pt x="660" y="265"/>
                    <a:pt x="660" y="267"/>
                    <a:pt x="663" y="268"/>
                  </a:cubicBezTo>
                  <a:cubicBezTo>
                    <a:pt x="663" y="270"/>
                    <a:pt x="665" y="272"/>
                    <a:pt x="665" y="275"/>
                  </a:cubicBezTo>
                  <a:cubicBezTo>
                    <a:pt x="665" y="276"/>
                    <a:pt x="661" y="282"/>
                    <a:pt x="661" y="285"/>
                  </a:cubicBezTo>
                  <a:cubicBezTo>
                    <a:pt x="661" y="287"/>
                    <a:pt x="661" y="289"/>
                    <a:pt x="664" y="290"/>
                  </a:cubicBezTo>
                  <a:cubicBezTo>
                    <a:pt x="663" y="292"/>
                    <a:pt x="661" y="293"/>
                    <a:pt x="661" y="295"/>
                  </a:cubicBezTo>
                  <a:cubicBezTo>
                    <a:pt x="668" y="295"/>
                    <a:pt x="668" y="295"/>
                    <a:pt x="668" y="295"/>
                  </a:cubicBezTo>
                  <a:cubicBezTo>
                    <a:pt x="670" y="293"/>
                    <a:pt x="671" y="293"/>
                    <a:pt x="676" y="291"/>
                  </a:cubicBezTo>
                  <a:cubicBezTo>
                    <a:pt x="676" y="287"/>
                    <a:pt x="687" y="287"/>
                    <a:pt x="690" y="286"/>
                  </a:cubicBezTo>
                  <a:cubicBezTo>
                    <a:pt x="696" y="284"/>
                    <a:pt x="699" y="279"/>
                    <a:pt x="699" y="269"/>
                  </a:cubicBezTo>
                  <a:cubicBezTo>
                    <a:pt x="699" y="252"/>
                    <a:pt x="692" y="242"/>
                    <a:pt x="683" y="232"/>
                  </a:cubicBezTo>
                  <a:cubicBezTo>
                    <a:pt x="679" y="228"/>
                    <a:pt x="674" y="224"/>
                    <a:pt x="675" y="217"/>
                  </a:cubicBezTo>
                  <a:cubicBezTo>
                    <a:pt x="680" y="217"/>
                    <a:pt x="685" y="214"/>
                    <a:pt x="688" y="210"/>
                  </a:cubicBezTo>
                  <a:cubicBezTo>
                    <a:pt x="691" y="207"/>
                    <a:pt x="699" y="203"/>
                    <a:pt x="701" y="199"/>
                  </a:cubicBezTo>
                  <a:cubicBezTo>
                    <a:pt x="707" y="187"/>
                    <a:pt x="710" y="180"/>
                    <a:pt x="721" y="172"/>
                  </a:cubicBezTo>
                  <a:cubicBezTo>
                    <a:pt x="721" y="172"/>
                    <a:pt x="738" y="153"/>
                    <a:pt x="723" y="143"/>
                  </a:cubicBezTo>
                  <a:cubicBezTo>
                    <a:pt x="717" y="139"/>
                    <a:pt x="735" y="138"/>
                    <a:pt x="745" y="132"/>
                  </a:cubicBezTo>
                  <a:cubicBezTo>
                    <a:pt x="756" y="126"/>
                    <a:pt x="760" y="102"/>
                    <a:pt x="769" y="92"/>
                  </a:cubicBezTo>
                  <a:cubicBezTo>
                    <a:pt x="769" y="81"/>
                    <a:pt x="769" y="81"/>
                    <a:pt x="769" y="81"/>
                  </a:cubicBezTo>
                  <a:cubicBezTo>
                    <a:pt x="751" y="81"/>
                    <a:pt x="749" y="95"/>
                    <a:pt x="734" y="95"/>
                  </a:cubicBezTo>
                  <a:cubicBezTo>
                    <a:pt x="721" y="95"/>
                    <a:pt x="716" y="78"/>
                    <a:pt x="710" y="73"/>
                  </a:cubicBezTo>
                  <a:cubicBezTo>
                    <a:pt x="702" y="65"/>
                    <a:pt x="683" y="64"/>
                    <a:pt x="677" y="55"/>
                  </a:cubicBezTo>
                  <a:cubicBezTo>
                    <a:pt x="662" y="31"/>
                    <a:pt x="663" y="0"/>
                    <a:pt x="624" y="0"/>
                  </a:cubicBezTo>
                  <a:cubicBezTo>
                    <a:pt x="568" y="0"/>
                    <a:pt x="589" y="74"/>
                    <a:pt x="547" y="57"/>
                  </a:cubicBezTo>
                  <a:cubicBezTo>
                    <a:pt x="515" y="45"/>
                    <a:pt x="483" y="68"/>
                    <a:pt x="458" y="68"/>
                  </a:cubicBezTo>
                  <a:cubicBezTo>
                    <a:pt x="430" y="68"/>
                    <a:pt x="422" y="46"/>
                    <a:pt x="395" y="46"/>
                  </a:cubicBezTo>
                  <a:cubicBezTo>
                    <a:pt x="383" y="46"/>
                    <a:pt x="365" y="61"/>
                    <a:pt x="355" y="33"/>
                  </a:cubicBezTo>
                  <a:cubicBezTo>
                    <a:pt x="352" y="26"/>
                    <a:pt x="325" y="22"/>
                    <a:pt x="317" y="22"/>
                  </a:cubicBezTo>
                  <a:cubicBezTo>
                    <a:pt x="304" y="22"/>
                    <a:pt x="309" y="55"/>
                    <a:pt x="284" y="55"/>
                  </a:cubicBezTo>
                  <a:cubicBezTo>
                    <a:pt x="266" y="55"/>
                    <a:pt x="247" y="42"/>
                    <a:pt x="236" y="42"/>
                  </a:cubicBezTo>
                  <a:cubicBezTo>
                    <a:pt x="229" y="42"/>
                    <a:pt x="221" y="51"/>
                    <a:pt x="218" y="53"/>
                  </a:cubicBezTo>
                  <a:cubicBezTo>
                    <a:pt x="196" y="66"/>
                    <a:pt x="170" y="66"/>
                    <a:pt x="152" y="81"/>
                  </a:cubicBezTo>
                  <a:cubicBezTo>
                    <a:pt x="145" y="88"/>
                    <a:pt x="159" y="112"/>
                    <a:pt x="123" y="108"/>
                  </a:cubicBezTo>
                  <a:cubicBezTo>
                    <a:pt x="110" y="106"/>
                    <a:pt x="108" y="133"/>
                    <a:pt x="86" y="137"/>
                  </a:cubicBezTo>
                  <a:cubicBezTo>
                    <a:pt x="86" y="186"/>
                    <a:pt x="58" y="207"/>
                    <a:pt x="17" y="207"/>
                  </a:cubicBezTo>
                  <a:cubicBezTo>
                    <a:pt x="10" y="207"/>
                    <a:pt x="1" y="227"/>
                    <a:pt x="0" y="236"/>
                  </a:cubicBezTo>
                  <a:cubicBezTo>
                    <a:pt x="11" y="238"/>
                    <a:pt x="13" y="241"/>
                    <a:pt x="15" y="251"/>
                  </a:cubicBezTo>
                  <a:cubicBezTo>
                    <a:pt x="15" y="253"/>
                    <a:pt x="15" y="253"/>
                    <a:pt x="15" y="253"/>
                  </a:cubicBezTo>
                  <a:cubicBezTo>
                    <a:pt x="15" y="261"/>
                    <a:pt x="19" y="259"/>
                    <a:pt x="25" y="261"/>
                  </a:cubicBezTo>
                  <a:cubicBezTo>
                    <a:pt x="30" y="262"/>
                    <a:pt x="28" y="268"/>
                    <a:pt x="31" y="271"/>
                  </a:cubicBezTo>
                  <a:cubicBezTo>
                    <a:pt x="37" y="277"/>
                    <a:pt x="42" y="277"/>
                    <a:pt x="50" y="280"/>
                  </a:cubicBezTo>
                  <a:cubicBezTo>
                    <a:pt x="58" y="279"/>
                    <a:pt x="61" y="272"/>
                    <a:pt x="69" y="272"/>
                  </a:cubicBezTo>
                  <a:cubicBezTo>
                    <a:pt x="73" y="272"/>
                    <a:pt x="83" y="280"/>
                    <a:pt x="83" y="284"/>
                  </a:cubicBezTo>
                  <a:cubicBezTo>
                    <a:pt x="83" y="296"/>
                    <a:pt x="66" y="294"/>
                    <a:pt x="66" y="306"/>
                  </a:cubicBezTo>
                  <a:cubicBezTo>
                    <a:pt x="66" y="311"/>
                    <a:pt x="73" y="312"/>
                    <a:pt x="73" y="317"/>
                  </a:cubicBezTo>
                  <a:cubicBezTo>
                    <a:pt x="73" y="323"/>
                    <a:pt x="68" y="322"/>
                    <a:pt x="63" y="322"/>
                  </a:cubicBezTo>
                  <a:cubicBezTo>
                    <a:pt x="63" y="326"/>
                    <a:pt x="63" y="326"/>
                    <a:pt x="63" y="326"/>
                  </a:cubicBezTo>
                  <a:cubicBezTo>
                    <a:pt x="64" y="331"/>
                    <a:pt x="64" y="335"/>
                    <a:pt x="65" y="340"/>
                  </a:cubicBezTo>
                  <a:cubicBezTo>
                    <a:pt x="66" y="343"/>
                    <a:pt x="71" y="342"/>
                    <a:pt x="73" y="343"/>
                  </a:cubicBezTo>
                  <a:cubicBezTo>
                    <a:pt x="80" y="345"/>
                    <a:pt x="83" y="351"/>
                    <a:pt x="91" y="353"/>
                  </a:cubicBezTo>
                  <a:cubicBezTo>
                    <a:pt x="100" y="355"/>
                    <a:pt x="105" y="352"/>
                    <a:pt x="110" y="357"/>
                  </a:cubicBezTo>
                  <a:cubicBezTo>
                    <a:pt x="116" y="363"/>
                    <a:pt x="120" y="361"/>
                    <a:pt x="127" y="364"/>
                  </a:cubicBezTo>
                  <a:cubicBezTo>
                    <a:pt x="130" y="366"/>
                    <a:pt x="130" y="369"/>
                    <a:pt x="132" y="373"/>
                  </a:cubicBezTo>
                  <a:cubicBezTo>
                    <a:pt x="133" y="376"/>
                    <a:pt x="137" y="372"/>
                    <a:pt x="139" y="373"/>
                  </a:cubicBezTo>
                  <a:cubicBezTo>
                    <a:pt x="146" y="378"/>
                    <a:pt x="150" y="384"/>
                    <a:pt x="160" y="384"/>
                  </a:cubicBezTo>
                  <a:cubicBezTo>
                    <a:pt x="166" y="384"/>
                    <a:pt x="172" y="384"/>
                    <a:pt x="178" y="384"/>
                  </a:cubicBezTo>
                  <a:cubicBezTo>
                    <a:pt x="182" y="384"/>
                    <a:pt x="184" y="382"/>
                    <a:pt x="186" y="382"/>
                  </a:cubicBezTo>
                  <a:cubicBezTo>
                    <a:pt x="189" y="382"/>
                    <a:pt x="190" y="389"/>
                    <a:pt x="191" y="392"/>
                  </a:cubicBezTo>
                  <a:cubicBezTo>
                    <a:pt x="197" y="389"/>
                    <a:pt x="199" y="381"/>
                    <a:pt x="210" y="381"/>
                  </a:cubicBezTo>
                  <a:cubicBezTo>
                    <a:pt x="219" y="381"/>
                    <a:pt x="224" y="386"/>
                    <a:pt x="231" y="386"/>
                  </a:cubicBezTo>
                  <a:cubicBezTo>
                    <a:pt x="238" y="386"/>
                    <a:pt x="252" y="374"/>
                    <a:pt x="255" y="372"/>
                  </a:cubicBezTo>
                  <a:cubicBezTo>
                    <a:pt x="258" y="370"/>
                    <a:pt x="259" y="369"/>
                    <a:pt x="260" y="367"/>
                  </a:cubicBezTo>
                  <a:cubicBezTo>
                    <a:pt x="264" y="363"/>
                    <a:pt x="270" y="368"/>
                    <a:pt x="275" y="366"/>
                  </a:cubicBezTo>
                  <a:cubicBezTo>
                    <a:pt x="279" y="362"/>
                    <a:pt x="279" y="362"/>
                    <a:pt x="279" y="362"/>
                  </a:cubicBezTo>
                  <a:cubicBezTo>
                    <a:pt x="282" y="362"/>
                    <a:pt x="282" y="362"/>
                    <a:pt x="282" y="362"/>
                  </a:cubicBezTo>
                  <a:cubicBezTo>
                    <a:pt x="285" y="377"/>
                    <a:pt x="294" y="376"/>
                    <a:pt x="305" y="381"/>
                  </a:cubicBezTo>
                  <a:cubicBezTo>
                    <a:pt x="309" y="388"/>
                    <a:pt x="316" y="391"/>
                    <a:pt x="316" y="400"/>
                  </a:cubicBezTo>
                  <a:cubicBezTo>
                    <a:pt x="316" y="417"/>
                    <a:pt x="304" y="418"/>
                    <a:pt x="304" y="434"/>
                  </a:cubicBezTo>
                  <a:cubicBezTo>
                    <a:pt x="304" y="436"/>
                    <a:pt x="305" y="439"/>
                    <a:pt x="306" y="439"/>
                  </a:cubicBezTo>
                  <a:cubicBezTo>
                    <a:pt x="309" y="439"/>
                    <a:pt x="312" y="436"/>
                    <a:pt x="315" y="436"/>
                  </a:cubicBezTo>
                  <a:cubicBezTo>
                    <a:pt x="319" y="436"/>
                    <a:pt x="320" y="449"/>
                    <a:pt x="324" y="450"/>
                  </a:cubicBezTo>
                  <a:cubicBezTo>
                    <a:pt x="324" y="459"/>
                    <a:pt x="330" y="468"/>
                    <a:pt x="338" y="468"/>
                  </a:cubicBezTo>
                  <a:cubicBezTo>
                    <a:pt x="342" y="468"/>
                    <a:pt x="343" y="467"/>
                    <a:pt x="346" y="467"/>
                  </a:cubicBezTo>
                  <a:cubicBezTo>
                    <a:pt x="348" y="467"/>
                    <a:pt x="348" y="467"/>
                    <a:pt x="348" y="467"/>
                  </a:cubicBezTo>
                  <a:cubicBezTo>
                    <a:pt x="348" y="471"/>
                    <a:pt x="350" y="472"/>
                    <a:pt x="351" y="472"/>
                  </a:cubicBezTo>
                  <a:cubicBezTo>
                    <a:pt x="352" y="472"/>
                    <a:pt x="353" y="470"/>
                    <a:pt x="353" y="468"/>
                  </a:cubicBezTo>
                  <a:cubicBezTo>
                    <a:pt x="353" y="464"/>
                    <a:pt x="353" y="461"/>
                    <a:pt x="353" y="457"/>
                  </a:cubicBezTo>
                  <a:cubicBezTo>
                    <a:pt x="353" y="457"/>
                    <a:pt x="363" y="454"/>
                    <a:pt x="365" y="454"/>
                  </a:cubicBezTo>
                  <a:cubicBezTo>
                    <a:pt x="379" y="454"/>
                    <a:pt x="379" y="454"/>
                    <a:pt x="379" y="454"/>
                  </a:cubicBezTo>
                  <a:cubicBezTo>
                    <a:pt x="385" y="457"/>
                    <a:pt x="390" y="448"/>
                    <a:pt x="397" y="448"/>
                  </a:cubicBezTo>
                  <a:cubicBezTo>
                    <a:pt x="404" y="448"/>
                    <a:pt x="408" y="453"/>
                    <a:pt x="416" y="453"/>
                  </a:cubicBezTo>
                  <a:cubicBezTo>
                    <a:pt x="416" y="464"/>
                    <a:pt x="424" y="468"/>
                    <a:pt x="431" y="470"/>
                  </a:cubicBezTo>
                  <a:cubicBezTo>
                    <a:pt x="431" y="470"/>
                    <a:pt x="431" y="470"/>
                    <a:pt x="431" y="470"/>
                  </a:cubicBezTo>
                  <a:cubicBezTo>
                    <a:pt x="439" y="474"/>
                    <a:pt x="444" y="471"/>
                    <a:pt x="452" y="475"/>
                  </a:cubicBezTo>
                  <a:cubicBezTo>
                    <a:pt x="452" y="477"/>
                    <a:pt x="451" y="486"/>
                    <a:pt x="454" y="486"/>
                  </a:cubicBezTo>
                  <a:cubicBezTo>
                    <a:pt x="459" y="486"/>
                    <a:pt x="457" y="480"/>
                    <a:pt x="460" y="477"/>
                  </a:cubicBezTo>
                  <a:cubicBezTo>
                    <a:pt x="463" y="474"/>
                    <a:pt x="472" y="472"/>
                    <a:pt x="476" y="470"/>
                  </a:cubicBezTo>
                  <a:cubicBezTo>
                    <a:pt x="484" y="466"/>
                    <a:pt x="492" y="468"/>
                    <a:pt x="498" y="463"/>
                  </a:cubicBezTo>
                  <a:cubicBezTo>
                    <a:pt x="498" y="463"/>
                    <a:pt x="502" y="455"/>
                    <a:pt x="503" y="455"/>
                  </a:cubicBezTo>
                  <a:cubicBezTo>
                    <a:pt x="507" y="455"/>
                    <a:pt x="510" y="458"/>
                    <a:pt x="514" y="458"/>
                  </a:cubicBezTo>
                  <a:cubicBezTo>
                    <a:pt x="534" y="458"/>
                    <a:pt x="539" y="446"/>
                    <a:pt x="552" y="439"/>
                  </a:cubicBezTo>
                  <a:cubicBezTo>
                    <a:pt x="555" y="437"/>
                    <a:pt x="557" y="435"/>
                    <a:pt x="558" y="431"/>
                  </a:cubicBezTo>
                  <a:cubicBezTo>
                    <a:pt x="569" y="431"/>
                    <a:pt x="572" y="414"/>
                    <a:pt x="576" y="406"/>
                  </a:cubicBezTo>
                  <a:cubicBezTo>
                    <a:pt x="578" y="401"/>
                    <a:pt x="590" y="383"/>
                    <a:pt x="597" y="382"/>
                  </a:cubicBezTo>
                  <a:cubicBezTo>
                    <a:pt x="597" y="372"/>
                    <a:pt x="604" y="368"/>
                    <a:pt x="604" y="355"/>
                  </a:cubicBezTo>
                  <a:cubicBezTo>
                    <a:pt x="604" y="336"/>
                    <a:pt x="599" y="329"/>
                    <a:pt x="591" y="317"/>
                  </a:cubicBezTo>
                  <a:cubicBezTo>
                    <a:pt x="590" y="315"/>
                    <a:pt x="590" y="309"/>
                    <a:pt x="586" y="30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6" name="íŝļïďe"/>
            <p:cNvSpPr/>
            <p:nvPr/>
          </p:nvSpPr>
          <p:spPr bwMode="auto">
            <a:xfrm>
              <a:off x="9275862" y="1726909"/>
              <a:ext cx="73431" cy="31753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0" y="14"/>
                </a:cxn>
                <a:cxn ang="0">
                  <a:pos x="20" y="0"/>
                </a:cxn>
                <a:cxn ang="0">
                  <a:pos x="44" y="11"/>
                </a:cxn>
                <a:cxn ang="0">
                  <a:pos x="4" y="19"/>
                </a:cxn>
              </a:cxnLst>
              <a:rect l="0" t="0" r="r" b="b"/>
              <a:pathLst>
                <a:path w="44" h="19">
                  <a:moveTo>
                    <a:pt x="4" y="19"/>
                  </a:moveTo>
                  <a:cubicBezTo>
                    <a:pt x="1" y="19"/>
                    <a:pt x="0" y="17"/>
                    <a:pt x="0" y="14"/>
                  </a:cubicBezTo>
                  <a:cubicBezTo>
                    <a:pt x="0" y="8"/>
                    <a:pt x="13" y="0"/>
                    <a:pt x="20" y="0"/>
                  </a:cubicBezTo>
                  <a:cubicBezTo>
                    <a:pt x="27" y="0"/>
                    <a:pt x="44" y="4"/>
                    <a:pt x="44" y="11"/>
                  </a:cubicBezTo>
                  <a:cubicBezTo>
                    <a:pt x="44" y="17"/>
                    <a:pt x="9" y="19"/>
                    <a:pt x="4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7" name="îṩļíďè"/>
            <p:cNvSpPr/>
            <p:nvPr/>
          </p:nvSpPr>
          <p:spPr bwMode="auto">
            <a:xfrm>
              <a:off x="9053586" y="1786448"/>
              <a:ext cx="29770" cy="17862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18" y="6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13" y="10"/>
                </a:cxn>
              </a:cxnLst>
              <a:rect l="0" t="0" r="r" b="b"/>
              <a:pathLst>
                <a:path w="18" h="10">
                  <a:moveTo>
                    <a:pt x="13" y="10"/>
                  </a:moveTo>
                  <a:cubicBezTo>
                    <a:pt x="15" y="10"/>
                    <a:pt x="18" y="8"/>
                    <a:pt x="18" y="6"/>
                  </a:cubicBezTo>
                  <a:cubicBezTo>
                    <a:pt x="18" y="3"/>
                    <a:pt x="15" y="2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6"/>
                    <a:pt x="7" y="10"/>
                    <a:pt x="13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8" name="ïṥļîďé"/>
            <p:cNvSpPr/>
            <p:nvPr/>
          </p:nvSpPr>
          <p:spPr bwMode="auto">
            <a:xfrm>
              <a:off x="8370883" y="1554248"/>
              <a:ext cx="13893" cy="15877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3" y="0"/>
                </a:cxn>
                <a:cxn ang="0">
                  <a:pos x="0" y="7"/>
                </a:cxn>
                <a:cxn ang="0">
                  <a:pos x="3" y="10"/>
                </a:cxn>
                <a:cxn ang="0">
                  <a:pos x="8" y="4"/>
                </a:cxn>
                <a:cxn ang="0">
                  <a:pos x="6" y="4"/>
                </a:cxn>
                <a:cxn ang="0">
                  <a:pos x="8" y="5"/>
                </a:cxn>
              </a:cxnLst>
              <a:rect l="0" t="0" r="r" b="b"/>
              <a:pathLst>
                <a:path w="8" h="10">
                  <a:moveTo>
                    <a:pt x="8" y="5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9"/>
                    <a:pt x="1" y="10"/>
                    <a:pt x="3" y="10"/>
                  </a:cubicBezTo>
                  <a:cubicBezTo>
                    <a:pt x="7" y="10"/>
                    <a:pt x="7" y="6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lnTo>
                    <a:pt x="8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9" name="îşľiḑe"/>
            <p:cNvSpPr/>
            <p:nvPr/>
          </p:nvSpPr>
          <p:spPr bwMode="auto">
            <a:xfrm>
              <a:off x="7876717" y="1607833"/>
              <a:ext cx="33739" cy="19846"/>
            </a:xfrm>
            <a:custGeom>
              <a:avLst/>
              <a:gdLst/>
              <a:ahLst/>
              <a:cxnLst>
                <a:cxn ang="0">
                  <a:pos x="20" y="9"/>
                </a:cxn>
                <a:cxn ang="0">
                  <a:pos x="10" y="12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20" y="7"/>
                </a:cxn>
                <a:cxn ang="0">
                  <a:pos x="17" y="12"/>
                </a:cxn>
                <a:cxn ang="0">
                  <a:pos x="20" y="9"/>
                </a:cxn>
              </a:cxnLst>
              <a:rect l="0" t="0" r="r" b="b"/>
              <a:pathLst>
                <a:path w="20" h="12">
                  <a:moveTo>
                    <a:pt x="20" y="9"/>
                  </a:moveTo>
                  <a:cubicBezTo>
                    <a:pt x="17" y="11"/>
                    <a:pt x="14" y="12"/>
                    <a:pt x="10" y="12"/>
                  </a:cubicBezTo>
                  <a:cubicBezTo>
                    <a:pt x="5" y="12"/>
                    <a:pt x="0" y="11"/>
                    <a:pt x="0" y="7"/>
                  </a:cubicBezTo>
                  <a:cubicBezTo>
                    <a:pt x="0" y="3"/>
                    <a:pt x="6" y="0"/>
                    <a:pt x="10" y="0"/>
                  </a:cubicBezTo>
                  <a:cubicBezTo>
                    <a:pt x="16" y="0"/>
                    <a:pt x="20" y="2"/>
                    <a:pt x="20" y="7"/>
                  </a:cubicBezTo>
                  <a:cubicBezTo>
                    <a:pt x="20" y="10"/>
                    <a:pt x="18" y="11"/>
                    <a:pt x="17" y="12"/>
                  </a:cubicBezTo>
                  <a:lnTo>
                    <a:pt x="20" y="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0" name="î$ļîďè"/>
            <p:cNvSpPr/>
            <p:nvPr/>
          </p:nvSpPr>
          <p:spPr bwMode="auto">
            <a:xfrm>
              <a:off x="7618718" y="1393496"/>
              <a:ext cx="125031" cy="71446"/>
            </a:xfrm>
            <a:custGeom>
              <a:avLst/>
              <a:gdLst/>
              <a:ahLst/>
              <a:cxnLst>
                <a:cxn ang="0">
                  <a:pos x="6" y="43"/>
                </a:cxn>
                <a:cxn ang="0">
                  <a:pos x="0" y="37"/>
                </a:cxn>
                <a:cxn ang="0">
                  <a:pos x="8" y="27"/>
                </a:cxn>
                <a:cxn ang="0">
                  <a:pos x="39" y="0"/>
                </a:cxn>
                <a:cxn ang="0">
                  <a:pos x="45" y="0"/>
                </a:cxn>
                <a:cxn ang="0">
                  <a:pos x="44" y="10"/>
                </a:cxn>
                <a:cxn ang="0">
                  <a:pos x="52" y="6"/>
                </a:cxn>
                <a:cxn ang="0">
                  <a:pos x="76" y="23"/>
                </a:cxn>
                <a:cxn ang="0">
                  <a:pos x="45" y="34"/>
                </a:cxn>
                <a:cxn ang="0">
                  <a:pos x="30" y="37"/>
                </a:cxn>
                <a:cxn ang="0">
                  <a:pos x="6" y="43"/>
                </a:cxn>
              </a:cxnLst>
              <a:rect l="0" t="0" r="r" b="b"/>
              <a:pathLst>
                <a:path w="76" h="43">
                  <a:moveTo>
                    <a:pt x="6" y="43"/>
                  </a:moveTo>
                  <a:cubicBezTo>
                    <a:pt x="1" y="43"/>
                    <a:pt x="0" y="41"/>
                    <a:pt x="0" y="37"/>
                  </a:cubicBezTo>
                  <a:cubicBezTo>
                    <a:pt x="0" y="30"/>
                    <a:pt x="5" y="30"/>
                    <a:pt x="8" y="27"/>
                  </a:cubicBezTo>
                  <a:cubicBezTo>
                    <a:pt x="18" y="17"/>
                    <a:pt x="22" y="0"/>
                    <a:pt x="39" y="0"/>
                  </a:cubicBezTo>
                  <a:cubicBezTo>
                    <a:pt x="43" y="0"/>
                    <a:pt x="43" y="0"/>
                    <a:pt x="45" y="0"/>
                  </a:cubicBezTo>
                  <a:cubicBezTo>
                    <a:pt x="45" y="7"/>
                    <a:pt x="47" y="7"/>
                    <a:pt x="44" y="10"/>
                  </a:cubicBezTo>
                  <a:cubicBezTo>
                    <a:pt x="47" y="9"/>
                    <a:pt x="49" y="6"/>
                    <a:pt x="52" y="6"/>
                  </a:cubicBezTo>
                  <a:cubicBezTo>
                    <a:pt x="58" y="6"/>
                    <a:pt x="76" y="17"/>
                    <a:pt x="76" y="23"/>
                  </a:cubicBezTo>
                  <a:cubicBezTo>
                    <a:pt x="76" y="34"/>
                    <a:pt x="53" y="36"/>
                    <a:pt x="45" y="34"/>
                  </a:cubicBezTo>
                  <a:cubicBezTo>
                    <a:pt x="43" y="34"/>
                    <a:pt x="30" y="37"/>
                    <a:pt x="30" y="37"/>
                  </a:cubicBezTo>
                  <a:lnTo>
                    <a:pt x="6" y="4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1" name="íṩľïḋe"/>
            <p:cNvSpPr/>
            <p:nvPr/>
          </p:nvSpPr>
          <p:spPr bwMode="auto">
            <a:xfrm>
              <a:off x="7440104" y="1359757"/>
              <a:ext cx="49616" cy="2580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0" y="7"/>
                </a:cxn>
                <a:cxn ang="0">
                  <a:pos x="9" y="16"/>
                </a:cxn>
                <a:cxn ang="0">
                  <a:pos x="0" y="5"/>
                </a:cxn>
                <a:cxn ang="0">
                  <a:pos x="12" y="0"/>
                </a:cxn>
              </a:cxnLst>
              <a:rect l="0" t="0" r="r" b="b"/>
              <a:pathLst>
                <a:path w="30" h="16">
                  <a:moveTo>
                    <a:pt x="12" y="0"/>
                  </a:moveTo>
                  <a:cubicBezTo>
                    <a:pt x="14" y="0"/>
                    <a:pt x="26" y="6"/>
                    <a:pt x="30" y="7"/>
                  </a:cubicBezTo>
                  <a:cubicBezTo>
                    <a:pt x="29" y="15"/>
                    <a:pt x="14" y="16"/>
                    <a:pt x="9" y="16"/>
                  </a:cubicBezTo>
                  <a:cubicBezTo>
                    <a:pt x="6" y="16"/>
                    <a:pt x="0" y="9"/>
                    <a:pt x="0" y="5"/>
                  </a:cubicBezTo>
                  <a:cubicBezTo>
                    <a:pt x="0" y="0"/>
                    <a:pt x="9" y="0"/>
                    <a:pt x="1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2" name="iSlïde"/>
            <p:cNvSpPr/>
            <p:nvPr/>
          </p:nvSpPr>
          <p:spPr bwMode="auto">
            <a:xfrm>
              <a:off x="7455981" y="1304189"/>
              <a:ext cx="174645" cy="123045"/>
            </a:xfrm>
            <a:custGeom>
              <a:avLst/>
              <a:gdLst/>
              <a:ahLst/>
              <a:cxnLst>
                <a:cxn ang="0">
                  <a:pos x="99" y="68"/>
                </a:cxn>
                <a:cxn ang="0">
                  <a:pos x="90" y="74"/>
                </a:cxn>
                <a:cxn ang="0">
                  <a:pos x="41" y="66"/>
                </a:cxn>
                <a:cxn ang="0">
                  <a:pos x="17" y="50"/>
                </a:cxn>
                <a:cxn ang="0">
                  <a:pos x="50" y="36"/>
                </a:cxn>
                <a:cxn ang="0">
                  <a:pos x="32" y="36"/>
                </a:cxn>
                <a:cxn ang="0">
                  <a:pos x="0" y="26"/>
                </a:cxn>
                <a:cxn ang="0">
                  <a:pos x="46" y="0"/>
                </a:cxn>
                <a:cxn ang="0">
                  <a:pos x="72" y="17"/>
                </a:cxn>
                <a:cxn ang="0">
                  <a:pos x="67" y="18"/>
                </a:cxn>
                <a:cxn ang="0">
                  <a:pos x="67" y="27"/>
                </a:cxn>
                <a:cxn ang="0">
                  <a:pos x="59" y="35"/>
                </a:cxn>
                <a:cxn ang="0">
                  <a:pos x="68" y="35"/>
                </a:cxn>
                <a:cxn ang="0">
                  <a:pos x="81" y="39"/>
                </a:cxn>
                <a:cxn ang="0">
                  <a:pos x="90" y="39"/>
                </a:cxn>
                <a:cxn ang="0">
                  <a:pos x="105" y="48"/>
                </a:cxn>
                <a:cxn ang="0">
                  <a:pos x="101" y="57"/>
                </a:cxn>
                <a:cxn ang="0">
                  <a:pos x="92" y="62"/>
                </a:cxn>
                <a:cxn ang="0">
                  <a:pos x="99" y="68"/>
                </a:cxn>
              </a:cxnLst>
              <a:rect l="0" t="0" r="r" b="b"/>
              <a:pathLst>
                <a:path w="105" h="74">
                  <a:moveTo>
                    <a:pt x="99" y="68"/>
                  </a:moveTo>
                  <a:cubicBezTo>
                    <a:pt x="99" y="72"/>
                    <a:pt x="94" y="74"/>
                    <a:pt x="90" y="74"/>
                  </a:cubicBezTo>
                  <a:cubicBezTo>
                    <a:pt x="71" y="74"/>
                    <a:pt x="57" y="66"/>
                    <a:pt x="41" y="66"/>
                  </a:cubicBezTo>
                  <a:cubicBezTo>
                    <a:pt x="35" y="66"/>
                    <a:pt x="24" y="54"/>
                    <a:pt x="17" y="50"/>
                  </a:cubicBezTo>
                  <a:cubicBezTo>
                    <a:pt x="32" y="46"/>
                    <a:pt x="36" y="41"/>
                    <a:pt x="50" y="36"/>
                  </a:cubicBezTo>
                  <a:cubicBezTo>
                    <a:pt x="46" y="36"/>
                    <a:pt x="35" y="36"/>
                    <a:pt x="32" y="36"/>
                  </a:cubicBezTo>
                  <a:cubicBezTo>
                    <a:pt x="20" y="36"/>
                    <a:pt x="11" y="32"/>
                    <a:pt x="0" y="26"/>
                  </a:cubicBezTo>
                  <a:cubicBezTo>
                    <a:pt x="18" y="21"/>
                    <a:pt x="25" y="0"/>
                    <a:pt x="46" y="0"/>
                  </a:cubicBezTo>
                  <a:cubicBezTo>
                    <a:pt x="58" y="0"/>
                    <a:pt x="65" y="12"/>
                    <a:pt x="72" y="17"/>
                  </a:cubicBezTo>
                  <a:cubicBezTo>
                    <a:pt x="68" y="19"/>
                    <a:pt x="69" y="18"/>
                    <a:pt x="67" y="18"/>
                  </a:cubicBezTo>
                  <a:cubicBezTo>
                    <a:pt x="68" y="23"/>
                    <a:pt x="67" y="24"/>
                    <a:pt x="67" y="27"/>
                  </a:cubicBezTo>
                  <a:cubicBezTo>
                    <a:pt x="67" y="29"/>
                    <a:pt x="62" y="33"/>
                    <a:pt x="59" y="35"/>
                  </a:cubicBezTo>
                  <a:cubicBezTo>
                    <a:pt x="63" y="33"/>
                    <a:pt x="65" y="35"/>
                    <a:pt x="68" y="35"/>
                  </a:cubicBezTo>
                  <a:cubicBezTo>
                    <a:pt x="73" y="35"/>
                    <a:pt x="76" y="39"/>
                    <a:pt x="81" y="39"/>
                  </a:cubicBezTo>
                  <a:cubicBezTo>
                    <a:pt x="84" y="39"/>
                    <a:pt x="87" y="39"/>
                    <a:pt x="90" y="39"/>
                  </a:cubicBezTo>
                  <a:cubicBezTo>
                    <a:pt x="99" y="39"/>
                    <a:pt x="99" y="42"/>
                    <a:pt x="105" y="48"/>
                  </a:cubicBezTo>
                  <a:cubicBezTo>
                    <a:pt x="100" y="51"/>
                    <a:pt x="101" y="52"/>
                    <a:pt x="101" y="57"/>
                  </a:cubicBezTo>
                  <a:cubicBezTo>
                    <a:pt x="101" y="61"/>
                    <a:pt x="95" y="62"/>
                    <a:pt x="92" y="62"/>
                  </a:cubicBezTo>
                  <a:cubicBezTo>
                    <a:pt x="95" y="63"/>
                    <a:pt x="99" y="65"/>
                    <a:pt x="99" y="6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3" name="íṡlïḑé"/>
            <p:cNvSpPr/>
            <p:nvPr/>
          </p:nvSpPr>
          <p:spPr bwMode="auto">
            <a:xfrm>
              <a:off x="7531396" y="1498679"/>
              <a:ext cx="21831" cy="15877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5" y="9"/>
                </a:cxn>
                <a:cxn ang="0">
                  <a:pos x="0" y="5"/>
                </a:cxn>
              </a:cxnLst>
              <a:rect l="0" t="0" r="r" b="b"/>
              <a:pathLst>
                <a:path w="13" h="9">
                  <a:moveTo>
                    <a:pt x="0" y="5"/>
                  </a:moveTo>
                  <a:cubicBezTo>
                    <a:pt x="3" y="3"/>
                    <a:pt x="5" y="1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6"/>
                    <a:pt x="10" y="9"/>
                    <a:pt x="5" y="9"/>
                  </a:cubicBezTo>
                  <a:cubicBezTo>
                    <a:pt x="2" y="9"/>
                    <a:pt x="1" y="7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4" name="î$ļiḓê"/>
            <p:cNvSpPr/>
            <p:nvPr/>
          </p:nvSpPr>
          <p:spPr bwMode="auto">
            <a:xfrm>
              <a:off x="7422242" y="1308157"/>
              <a:ext cx="29770" cy="9924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4"/>
                </a:cxn>
              </a:cxnLst>
              <a:rect l="0" t="0" r="r" b="b"/>
              <a:pathLst>
                <a:path w="18" h="6">
                  <a:moveTo>
                    <a:pt x="18" y="4"/>
                  </a:moveTo>
                  <a:cubicBezTo>
                    <a:pt x="11" y="5"/>
                    <a:pt x="3" y="6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5" name="ïślídê"/>
            <p:cNvSpPr/>
            <p:nvPr/>
          </p:nvSpPr>
          <p:spPr bwMode="auto">
            <a:xfrm>
              <a:off x="7767563" y="1449065"/>
              <a:ext cx="25801" cy="11907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9" y="7"/>
                </a:cxn>
                <a:cxn ang="0">
                  <a:pos x="0" y="2"/>
                </a:cxn>
                <a:cxn ang="0">
                  <a:pos x="15" y="1"/>
                </a:cxn>
              </a:cxnLst>
              <a:rect l="0" t="0" r="r" b="b"/>
              <a:pathLst>
                <a:path w="15" h="7">
                  <a:moveTo>
                    <a:pt x="15" y="1"/>
                  </a:moveTo>
                  <a:cubicBezTo>
                    <a:pt x="14" y="4"/>
                    <a:pt x="12" y="7"/>
                    <a:pt x="9" y="7"/>
                  </a:cubicBezTo>
                  <a:cubicBezTo>
                    <a:pt x="4" y="7"/>
                    <a:pt x="1" y="4"/>
                    <a:pt x="0" y="2"/>
                  </a:cubicBezTo>
                  <a:cubicBezTo>
                    <a:pt x="9" y="0"/>
                    <a:pt x="11" y="2"/>
                    <a:pt x="15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6" name="íşļiďè"/>
            <p:cNvSpPr/>
            <p:nvPr/>
          </p:nvSpPr>
          <p:spPr bwMode="auto">
            <a:xfrm>
              <a:off x="6463679" y="1326020"/>
              <a:ext cx="146861" cy="45647"/>
            </a:xfrm>
            <a:custGeom>
              <a:avLst/>
              <a:gdLst/>
              <a:ahLst/>
              <a:cxnLst>
                <a:cxn ang="0">
                  <a:pos x="76" y="14"/>
                </a:cxn>
                <a:cxn ang="0">
                  <a:pos x="58" y="17"/>
                </a:cxn>
                <a:cxn ang="0">
                  <a:pos x="49" y="27"/>
                </a:cxn>
                <a:cxn ang="0">
                  <a:pos x="44" y="23"/>
                </a:cxn>
                <a:cxn ang="0">
                  <a:pos x="44" y="23"/>
                </a:cxn>
                <a:cxn ang="0">
                  <a:pos x="32" y="17"/>
                </a:cxn>
                <a:cxn ang="0">
                  <a:pos x="41" y="14"/>
                </a:cxn>
                <a:cxn ang="0">
                  <a:pos x="33" y="13"/>
                </a:cxn>
                <a:cxn ang="0">
                  <a:pos x="40" y="9"/>
                </a:cxn>
                <a:cxn ang="0">
                  <a:pos x="30" y="5"/>
                </a:cxn>
                <a:cxn ang="0">
                  <a:pos x="10" y="11"/>
                </a:cxn>
                <a:cxn ang="0">
                  <a:pos x="0" y="9"/>
                </a:cxn>
                <a:cxn ang="0">
                  <a:pos x="34" y="0"/>
                </a:cxn>
                <a:cxn ang="0">
                  <a:pos x="60" y="6"/>
                </a:cxn>
                <a:cxn ang="0">
                  <a:pos x="76" y="0"/>
                </a:cxn>
                <a:cxn ang="0">
                  <a:pos x="89" y="5"/>
                </a:cxn>
                <a:cxn ang="0">
                  <a:pos x="78" y="13"/>
                </a:cxn>
                <a:cxn ang="0">
                  <a:pos x="73" y="13"/>
                </a:cxn>
                <a:cxn ang="0">
                  <a:pos x="73" y="17"/>
                </a:cxn>
                <a:cxn ang="0">
                  <a:pos x="76" y="14"/>
                </a:cxn>
              </a:cxnLst>
              <a:rect l="0" t="0" r="r" b="b"/>
              <a:pathLst>
                <a:path w="89" h="27">
                  <a:moveTo>
                    <a:pt x="76" y="14"/>
                  </a:moveTo>
                  <a:cubicBezTo>
                    <a:pt x="69" y="19"/>
                    <a:pt x="65" y="13"/>
                    <a:pt x="58" y="17"/>
                  </a:cubicBezTo>
                  <a:cubicBezTo>
                    <a:pt x="54" y="19"/>
                    <a:pt x="53" y="27"/>
                    <a:pt x="49" y="27"/>
                  </a:cubicBezTo>
                  <a:cubicBezTo>
                    <a:pt x="47" y="26"/>
                    <a:pt x="45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38" y="23"/>
                    <a:pt x="33" y="21"/>
                    <a:pt x="32" y="17"/>
                  </a:cubicBezTo>
                  <a:cubicBezTo>
                    <a:pt x="36" y="15"/>
                    <a:pt x="38" y="15"/>
                    <a:pt x="41" y="14"/>
                  </a:cubicBezTo>
                  <a:cubicBezTo>
                    <a:pt x="37" y="14"/>
                    <a:pt x="35" y="13"/>
                    <a:pt x="33" y="13"/>
                  </a:cubicBezTo>
                  <a:cubicBezTo>
                    <a:pt x="36" y="11"/>
                    <a:pt x="38" y="11"/>
                    <a:pt x="40" y="9"/>
                  </a:cubicBezTo>
                  <a:cubicBezTo>
                    <a:pt x="36" y="8"/>
                    <a:pt x="34" y="5"/>
                    <a:pt x="30" y="5"/>
                  </a:cubicBezTo>
                  <a:cubicBezTo>
                    <a:pt x="25" y="5"/>
                    <a:pt x="17" y="11"/>
                    <a:pt x="10" y="11"/>
                  </a:cubicBezTo>
                  <a:cubicBezTo>
                    <a:pt x="7" y="11"/>
                    <a:pt x="4" y="9"/>
                    <a:pt x="0" y="9"/>
                  </a:cubicBezTo>
                  <a:cubicBezTo>
                    <a:pt x="4" y="2"/>
                    <a:pt x="25" y="0"/>
                    <a:pt x="34" y="0"/>
                  </a:cubicBezTo>
                  <a:cubicBezTo>
                    <a:pt x="45" y="0"/>
                    <a:pt x="52" y="6"/>
                    <a:pt x="60" y="6"/>
                  </a:cubicBezTo>
                  <a:cubicBezTo>
                    <a:pt x="67" y="6"/>
                    <a:pt x="70" y="0"/>
                    <a:pt x="76" y="0"/>
                  </a:cubicBezTo>
                  <a:cubicBezTo>
                    <a:pt x="82" y="0"/>
                    <a:pt x="87" y="4"/>
                    <a:pt x="89" y="5"/>
                  </a:cubicBezTo>
                  <a:cubicBezTo>
                    <a:pt x="89" y="13"/>
                    <a:pt x="83" y="9"/>
                    <a:pt x="78" y="13"/>
                  </a:cubicBezTo>
                  <a:cubicBezTo>
                    <a:pt x="76" y="13"/>
                    <a:pt x="75" y="13"/>
                    <a:pt x="73" y="13"/>
                  </a:cubicBezTo>
                  <a:cubicBezTo>
                    <a:pt x="73" y="17"/>
                    <a:pt x="73" y="17"/>
                    <a:pt x="73" y="17"/>
                  </a:cubicBezTo>
                  <a:lnTo>
                    <a:pt x="76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7" name="išlîḍê"/>
            <p:cNvSpPr/>
            <p:nvPr/>
          </p:nvSpPr>
          <p:spPr bwMode="auto">
            <a:xfrm>
              <a:off x="6848692" y="1298235"/>
              <a:ext cx="51600" cy="33739"/>
            </a:xfrm>
            <a:custGeom>
              <a:avLst/>
              <a:gdLst/>
              <a:ahLst/>
              <a:cxnLst>
                <a:cxn ang="0">
                  <a:pos x="7" y="20"/>
                </a:cxn>
                <a:cxn ang="0">
                  <a:pos x="0" y="13"/>
                </a:cxn>
                <a:cxn ang="0">
                  <a:pos x="25" y="0"/>
                </a:cxn>
                <a:cxn ang="0">
                  <a:pos x="31" y="14"/>
                </a:cxn>
                <a:cxn ang="0">
                  <a:pos x="7" y="20"/>
                </a:cxn>
              </a:cxnLst>
              <a:rect l="0" t="0" r="r" b="b"/>
              <a:pathLst>
                <a:path w="31" h="20">
                  <a:moveTo>
                    <a:pt x="7" y="20"/>
                  </a:move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18" y="0"/>
                    <a:pt x="25" y="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8" y="16"/>
                    <a:pt x="11" y="20"/>
                    <a:pt x="7" y="2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8" name="iṣḻiďe"/>
            <p:cNvSpPr/>
            <p:nvPr/>
          </p:nvSpPr>
          <p:spPr bwMode="auto">
            <a:xfrm>
              <a:off x="6781215" y="1320065"/>
              <a:ext cx="55569" cy="31753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33" y="10"/>
                </a:cxn>
                <a:cxn ang="0">
                  <a:pos x="22" y="12"/>
                </a:cxn>
                <a:cxn ang="0">
                  <a:pos x="24" y="18"/>
                </a:cxn>
                <a:cxn ang="0">
                  <a:pos x="0" y="18"/>
                </a:cxn>
                <a:cxn ang="0">
                  <a:pos x="9" y="6"/>
                </a:cxn>
                <a:cxn ang="0">
                  <a:pos x="9" y="0"/>
                </a:cxn>
                <a:cxn ang="0">
                  <a:pos x="23" y="0"/>
                </a:cxn>
                <a:cxn ang="0">
                  <a:pos x="19" y="4"/>
                </a:cxn>
                <a:cxn ang="0">
                  <a:pos x="33" y="4"/>
                </a:cxn>
              </a:cxnLst>
              <a:rect l="0" t="0" r="r" b="b"/>
              <a:pathLst>
                <a:path w="33" h="20">
                  <a:moveTo>
                    <a:pt x="33" y="4"/>
                  </a:moveTo>
                  <a:cubicBezTo>
                    <a:pt x="33" y="8"/>
                    <a:pt x="33" y="8"/>
                    <a:pt x="33" y="10"/>
                  </a:cubicBezTo>
                  <a:cubicBezTo>
                    <a:pt x="30" y="14"/>
                    <a:pt x="26" y="12"/>
                    <a:pt x="22" y="12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2" y="19"/>
                    <a:pt x="0" y="20"/>
                    <a:pt x="0" y="18"/>
                  </a:cubicBezTo>
                  <a:cubicBezTo>
                    <a:pt x="0" y="11"/>
                    <a:pt x="3" y="8"/>
                    <a:pt x="9" y="6"/>
                  </a:cubicBezTo>
                  <a:cubicBezTo>
                    <a:pt x="8" y="2"/>
                    <a:pt x="9" y="1"/>
                    <a:pt x="9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0" y="4"/>
                    <a:pt x="19" y="4"/>
                  </a:cubicBezTo>
                  <a:cubicBezTo>
                    <a:pt x="22" y="4"/>
                    <a:pt x="29" y="4"/>
                    <a:pt x="33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9" name="ïŝļïdé"/>
            <p:cNvSpPr/>
            <p:nvPr/>
          </p:nvSpPr>
          <p:spPr bwMode="auto">
            <a:xfrm>
              <a:off x="6707785" y="1347849"/>
              <a:ext cx="55569" cy="19846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1" y="7"/>
                </a:cxn>
                <a:cxn ang="0">
                  <a:pos x="4" y="12"/>
                </a:cxn>
                <a:cxn ang="0">
                  <a:pos x="0" y="9"/>
                </a:cxn>
                <a:cxn ang="0">
                  <a:pos x="22" y="0"/>
                </a:cxn>
                <a:cxn ang="0">
                  <a:pos x="34" y="5"/>
                </a:cxn>
                <a:cxn ang="0">
                  <a:pos x="20" y="12"/>
                </a:cxn>
              </a:cxnLst>
              <a:rect l="0" t="0" r="r" b="b"/>
              <a:pathLst>
                <a:path w="34" h="12">
                  <a:moveTo>
                    <a:pt x="20" y="12"/>
                  </a:moveTo>
                  <a:cubicBezTo>
                    <a:pt x="17" y="12"/>
                    <a:pt x="14" y="7"/>
                    <a:pt x="11" y="7"/>
                  </a:cubicBezTo>
                  <a:cubicBezTo>
                    <a:pt x="10" y="12"/>
                    <a:pt x="8" y="12"/>
                    <a:pt x="4" y="12"/>
                  </a:cubicBezTo>
                  <a:cubicBezTo>
                    <a:pt x="2" y="12"/>
                    <a:pt x="0" y="10"/>
                    <a:pt x="0" y="9"/>
                  </a:cubicBezTo>
                  <a:cubicBezTo>
                    <a:pt x="0" y="2"/>
                    <a:pt x="17" y="0"/>
                    <a:pt x="22" y="0"/>
                  </a:cubicBezTo>
                  <a:cubicBezTo>
                    <a:pt x="28" y="0"/>
                    <a:pt x="32" y="2"/>
                    <a:pt x="34" y="5"/>
                  </a:cubicBezTo>
                  <a:cubicBezTo>
                    <a:pt x="25" y="5"/>
                    <a:pt x="26" y="12"/>
                    <a:pt x="20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0" name="îṡļíďe"/>
            <p:cNvSpPr/>
            <p:nvPr/>
          </p:nvSpPr>
          <p:spPr bwMode="auto">
            <a:xfrm>
              <a:off x="6674047" y="1280373"/>
              <a:ext cx="89308" cy="61523"/>
            </a:xfrm>
            <a:custGeom>
              <a:avLst/>
              <a:gdLst/>
              <a:ahLst/>
              <a:cxnLst>
                <a:cxn ang="0">
                  <a:pos x="40" y="31"/>
                </a:cxn>
                <a:cxn ang="0">
                  <a:pos x="22" y="36"/>
                </a:cxn>
                <a:cxn ang="0">
                  <a:pos x="0" y="28"/>
                </a:cxn>
                <a:cxn ang="0">
                  <a:pos x="6" y="23"/>
                </a:cxn>
                <a:cxn ang="0">
                  <a:pos x="24" y="23"/>
                </a:cxn>
                <a:cxn ang="0">
                  <a:pos x="17" y="22"/>
                </a:cxn>
                <a:cxn ang="0">
                  <a:pos x="17" y="16"/>
                </a:cxn>
                <a:cxn ang="0">
                  <a:pos x="43" y="8"/>
                </a:cxn>
                <a:cxn ang="0">
                  <a:pos x="51" y="0"/>
                </a:cxn>
                <a:cxn ang="0">
                  <a:pos x="52" y="5"/>
                </a:cxn>
                <a:cxn ang="0">
                  <a:pos x="48" y="11"/>
                </a:cxn>
                <a:cxn ang="0">
                  <a:pos x="28" y="23"/>
                </a:cxn>
                <a:cxn ang="0">
                  <a:pos x="53" y="29"/>
                </a:cxn>
                <a:cxn ang="0">
                  <a:pos x="40" y="31"/>
                </a:cxn>
              </a:cxnLst>
              <a:rect l="0" t="0" r="r" b="b"/>
              <a:pathLst>
                <a:path w="53" h="36">
                  <a:moveTo>
                    <a:pt x="40" y="31"/>
                  </a:moveTo>
                  <a:cubicBezTo>
                    <a:pt x="34" y="31"/>
                    <a:pt x="27" y="36"/>
                    <a:pt x="22" y="36"/>
                  </a:cubicBezTo>
                  <a:cubicBezTo>
                    <a:pt x="19" y="36"/>
                    <a:pt x="1" y="28"/>
                    <a:pt x="0" y="28"/>
                  </a:cubicBezTo>
                  <a:cubicBezTo>
                    <a:pt x="3" y="26"/>
                    <a:pt x="4" y="25"/>
                    <a:pt x="6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19" y="21"/>
                    <a:pt x="21" y="20"/>
                    <a:pt x="17" y="2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30" y="16"/>
                    <a:pt x="30" y="8"/>
                    <a:pt x="43" y="8"/>
                  </a:cubicBezTo>
                  <a:cubicBezTo>
                    <a:pt x="44" y="4"/>
                    <a:pt x="47" y="0"/>
                    <a:pt x="51" y="0"/>
                  </a:cubicBezTo>
                  <a:cubicBezTo>
                    <a:pt x="52" y="0"/>
                    <a:pt x="52" y="4"/>
                    <a:pt x="52" y="5"/>
                  </a:cubicBezTo>
                  <a:cubicBezTo>
                    <a:pt x="50" y="7"/>
                    <a:pt x="48" y="9"/>
                    <a:pt x="48" y="11"/>
                  </a:cubicBezTo>
                  <a:cubicBezTo>
                    <a:pt x="41" y="16"/>
                    <a:pt x="32" y="18"/>
                    <a:pt x="28" y="23"/>
                  </a:cubicBezTo>
                  <a:cubicBezTo>
                    <a:pt x="40" y="24"/>
                    <a:pt x="43" y="25"/>
                    <a:pt x="53" y="29"/>
                  </a:cubicBezTo>
                  <a:cubicBezTo>
                    <a:pt x="49" y="32"/>
                    <a:pt x="45" y="31"/>
                    <a:pt x="40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1" name="ïŝḻîḑe"/>
            <p:cNvSpPr/>
            <p:nvPr/>
          </p:nvSpPr>
          <p:spPr bwMode="auto">
            <a:xfrm>
              <a:off x="8408591" y="1538371"/>
              <a:ext cx="160754" cy="61523"/>
            </a:xfrm>
            <a:custGeom>
              <a:avLst/>
              <a:gdLst/>
              <a:ahLst/>
              <a:cxnLst>
                <a:cxn ang="0">
                  <a:pos x="77" y="29"/>
                </a:cxn>
                <a:cxn ang="0">
                  <a:pos x="66" y="34"/>
                </a:cxn>
                <a:cxn ang="0">
                  <a:pos x="58" y="29"/>
                </a:cxn>
                <a:cxn ang="0">
                  <a:pos x="50" y="32"/>
                </a:cxn>
                <a:cxn ang="0">
                  <a:pos x="40" y="36"/>
                </a:cxn>
                <a:cxn ang="0">
                  <a:pos x="32" y="31"/>
                </a:cxn>
                <a:cxn ang="0">
                  <a:pos x="22" y="38"/>
                </a:cxn>
                <a:cxn ang="0">
                  <a:pos x="0" y="18"/>
                </a:cxn>
                <a:cxn ang="0">
                  <a:pos x="20" y="0"/>
                </a:cxn>
                <a:cxn ang="0">
                  <a:pos x="47" y="15"/>
                </a:cxn>
                <a:cxn ang="0">
                  <a:pos x="54" y="3"/>
                </a:cxn>
                <a:cxn ang="0">
                  <a:pos x="97" y="15"/>
                </a:cxn>
                <a:cxn ang="0">
                  <a:pos x="89" y="29"/>
                </a:cxn>
                <a:cxn ang="0">
                  <a:pos x="77" y="29"/>
                </a:cxn>
              </a:cxnLst>
              <a:rect l="0" t="0" r="r" b="b"/>
              <a:pathLst>
                <a:path w="97" h="38">
                  <a:moveTo>
                    <a:pt x="77" y="29"/>
                  </a:moveTo>
                  <a:cubicBezTo>
                    <a:pt x="74" y="29"/>
                    <a:pt x="72" y="34"/>
                    <a:pt x="66" y="34"/>
                  </a:cubicBezTo>
                  <a:cubicBezTo>
                    <a:pt x="63" y="34"/>
                    <a:pt x="62" y="29"/>
                    <a:pt x="58" y="29"/>
                  </a:cubicBezTo>
                  <a:cubicBezTo>
                    <a:pt x="55" y="29"/>
                    <a:pt x="53" y="32"/>
                    <a:pt x="50" y="32"/>
                  </a:cubicBezTo>
                  <a:cubicBezTo>
                    <a:pt x="47" y="32"/>
                    <a:pt x="44" y="36"/>
                    <a:pt x="40" y="36"/>
                  </a:cubicBezTo>
                  <a:cubicBezTo>
                    <a:pt x="36" y="36"/>
                    <a:pt x="34" y="34"/>
                    <a:pt x="32" y="31"/>
                  </a:cubicBezTo>
                  <a:cubicBezTo>
                    <a:pt x="29" y="34"/>
                    <a:pt x="27" y="38"/>
                    <a:pt x="22" y="38"/>
                  </a:cubicBezTo>
                  <a:cubicBezTo>
                    <a:pt x="11" y="38"/>
                    <a:pt x="0" y="29"/>
                    <a:pt x="0" y="18"/>
                  </a:cubicBezTo>
                  <a:cubicBezTo>
                    <a:pt x="0" y="8"/>
                    <a:pt x="11" y="0"/>
                    <a:pt x="20" y="0"/>
                  </a:cubicBezTo>
                  <a:cubicBezTo>
                    <a:pt x="34" y="0"/>
                    <a:pt x="35" y="15"/>
                    <a:pt x="47" y="15"/>
                  </a:cubicBezTo>
                  <a:cubicBezTo>
                    <a:pt x="47" y="8"/>
                    <a:pt x="49" y="3"/>
                    <a:pt x="54" y="3"/>
                  </a:cubicBezTo>
                  <a:cubicBezTo>
                    <a:pt x="62" y="3"/>
                    <a:pt x="88" y="12"/>
                    <a:pt x="97" y="15"/>
                  </a:cubicBezTo>
                  <a:cubicBezTo>
                    <a:pt x="95" y="21"/>
                    <a:pt x="89" y="26"/>
                    <a:pt x="89" y="29"/>
                  </a:cubicBezTo>
                  <a:lnTo>
                    <a:pt x="77" y="2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2" name="îsľïďé"/>
            <p:cNvSpPr/>
            <p:nvPr/>
          </p:nvSpPr>
          <p:spPr bwMode="auto">
            <a:xfrm>
              <a:off x="6219572" y="2798595"/>
              <a:ext cx="43662" cy="21831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26" y="0"/>
                </a:cxn>
                <a:cxn ang="0">
                  <a:pos x="20" y="4"/>
                </a:cxn>
                <a:cxn ang="0">
                  <a:pos x="19" y="8"/>
                </a:cxn>
                <a:cxn ang="0">
                  <a:pos x="5" y="13"/>
                </a:cxn>
              </a:cxnLst>
              <a:rect l="0" t="0" r="r" b="b"/>
              <a:pathLst>
                <a:path w="26" h="13">
                  <a:moveTo>
                    <a:pt x="5" y="13"/>
                  </a:moveTo>
                  <a:cubicBezTo>
                    <a:pt x="4" y="13"/>
                    <a:pt x="2" y="12"/>
                    <a:pt x="2" y="11"/>
                  </a:cubicBezTo>
                  <a:cubicBezTo>
                    <a:pt x="1" y="11"/>
                    <a:pt x="0" y="9"/>
                    <a:pt x="0" y="9"/>
                  </a:cubicBezTo>
                  <a:cubicBezTo>
                    <a:pt x="7" y="6"/>
                    <a:pt x="18" y="1"/>
                    <a:pt x="26" y="0"/>
                  </a:cubicBezTo>
                  <a:cubicBezTo>
                    <a:pt x="25" y="4"/>
                    <a:pt x="22" y="2"/>
                    <a:pt x="20" y="4"/>
                  </a:cubicBezTo>
                  <a:cubicBezTo>
                    <a:pt x="18" y="4"/>
                    <a:pt x="19" y="7"/>
                    <a:pt x="19" y="8"/>
                  </a:cubicBezTo>
                  <a:cubicBezTo>
                    <a:pt x="18" y="11"/>
                    <a:pt x="9" y="13"/>
                    <a:pt x="5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3" name="íSḷîďe"/>
            <p:cNvSpPr/>
            <p:nvPr/>
          </p:nvSpPr>
          <p:spPr bwMode="auto">
            <a:xfrm>
              <a:off x="6543063" y="1812247"/>
              <a:ext cx="43662" cy="31753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11" y="0"/>
                </a:cxn>
                <a:cxn ang="0">
                  <a:pos x="26" y="6"/>
                </a:cxn>
                <a:cxn ang="0">
                  <a:pos x="26" y="12"/>
                </a:cxn>
                <a:cxn ang="0">
                  <a:pos x="8" y="19"/>
                </a:cxn>
                <a:cxn ang="0">
                  <a:pos x="0" y="14"/>
                </a:cxn>
                <a:cxn ang="0">
                  <a:pos x="5" y="4"/>
                </a:cxn>
              </a:cxnLst>
              <a:rect l="0" t="0" r="r" b="b"/>
              <a:pathLst>
                <a:path w="26" h="19">
                  <a:moveTo>
                    <a:pt x="5" y="4"/>
                  </a:moveTo>
                  <a:cubicBezTo>
                    <a:pt x="8" y="4"/>
                    <a:pt x="8" y="0"/>
                    <a:pt x="11" y="0"/>
                  </a:cubicBezTo>
                  <a:cubicBezTo>
                    <a:pt x="17" y="0"/>
                    <a:pt x="20" y="5"/>
                    <a:pt x="26" y="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0" y="15"/>
                    <a:pt x="15" y="19"/>
                    <a:pt x="8" y="19"/>
                  </a:cubicBezTo>
                  <a:cubicBezTo>
                    <a:pt x="2" y="19"/>
                    <a:pt x="0" y="19"/>
                    <a:pt x="0" y="14"/>
                  </a:cubicBezTo>
                  <a:cubicBezTo>
                    <a:pt x="0" y="12"/>
                    <a:pt x="4" y="4"/>
                    <a:pt x="5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4" name="ïŝľiḑè"/>
            <p:cNvSpPr/>
            <p:nvPr/>
          </p:nvSpPr>
          <p:spPr bwMode="auto">
            <a:xfrm>
              <a:off x="6763354" y="1774539"/>
              <a:ext cx="33739" cy="31753"/>
            </a:xfrm>
            <a:custGeom>
              <a:avLst/>
              <a:gdLst/>
              <a:ahLst/>
              <a:cxnLst>
                <a:cxn ang="0">
                  <a:pos x="21" y="17"/>
                </a:cxn>
                <a:cxn ang="0">
                  <a:pos x="15" y="19"/>
                </a:cxn>
                <a:cxn ang="0">
                  <a:pos x="0" y="8"/>
                </a:cxn>
                <a:cxn ang="0">
                  <a:pos x="21" y="17"/>
                </a:cxn>
              </a:cxnLst>
              <a:rect l="0" t="0" r="r" b="b"/>
              <a:pathLst>
                <a:path w="21" h="20">
                  <a:moveTo>
                    <a:pt x="21" y="17"/>
                  </a:moveTo>
                  <a:cubicBezTo>
                    <a:pt x="21" y="20"/>
                    <a:pt x="15" y="19"/>
                    <a:pt x="15" y="19"/>
                  </a:cubicBezTo>
                  <a:cubicBezTo>
                    <a:pt x="10" y="19"/>
                    <a:pt x="0" y="14"/>
                    <a:pt x="0" y="8"/>
                  </a:cubicBezTo>
                  <a:cubicBezTo>
                    <a:pt x="0" y="0"/>
                    <a:pt x="21" y="8"/>
                    <a:pt x="21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5" name="iṥḻïḍé"/>
            <p:cNvSpPr/>
            <p:nvPr/>
          </p:nvSpPr>
          <p:spPr bwMode="auto">
            <a:xfrm>
              <a:off x="7001506" y="1655464"/>
              <a:ext cx="31753" cy="21831"/>
            </a:xfrm>
            <a:custGeom>
              <a:avLst/>
              <a:gdLst/>
              <a:ahLst/>
              <a:cxnLst>
                <a:cxn ang="0">
                  <a:pos x="2" y="13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2" y="13"/>
                </a:cxn>
              </a:cxnLst>
              <a:rect l="0" t="0" r="r" b="b"/>
              <a:pathLst>
                <a:path w="19" h="13">
                  <a:moveTo>
                    <a:pt x="2" y="13"/>
                  </a:moveTo>
                  <a:cubicBezTo>
                    <a:pt x="7" y="13"/>
                    <a:pt x="17" y="10"/>
                    <a:pt x="19" y="8"/>
                  </a:cubicBezTo>
                  <a:cubicBezTo>
                    <a:pt x="15" y="5"/>
                    <a:pt x="13" y="0"/>
                    <a:pt x="8" y="0"/>
                  </a:cubicBezTo>
                  <a:cubicBezTo>
                    <a:pt x="4" y="0"/>
                    <a:pt x="2" y="5"/>
                    <a:pt x="2" y="9"/>
                  </a:cubicBezTo>
                  <a:cubicBezTo>
                    <a:pt x="2" y="10"/>
                    <a:pt x="0" y="13"/>
                    <a:pt x="2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6" name="ïṣḻiḑé"/>
            <p:cNvSpPr/>
            <p:nvPr/>
          </p:nvSpPr>
          <p:spPr bwMode="auto">
            <a:xfrm>
              <a:off x="8474082" y="1633633"/>
              <a:ext cx="67476" cy="2778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1" y="0"/>
                </a:cxn>
                <a:cxn ang="0">
                  <a:pos x="41" y="17"/>
                </a:cxn>
                <a:cxn ang="0">
                  <a:pos x="28" y="17"/>
                </a:cxn>
                <a:cxn ang="0">
                  <a:pos x="2" y="11"/>
                </a:cxn>
                <a:cxn ang="0">
                  <a:pos x="0" y="13"/>
                </a:cxn>
              </a:cxnLst>
              <a:rect l="0" t="0" r="r" b="b"/>
              <a:pathLst>
                <a:path w="41" h="17">
                  <a:moveTo>
                    <a:pt x="0" y="13"/>
                  </a:moveTo>
                  <a:cubicBezTo>
                    <a:pt x="5" y="6"/>
                    <a:pt x="11" y="0"/>
                    <a:pt x="21" y="0"/>
                  </a:cubicBezTo>
                  <a:cubicBezTo>
                    <a:pt x="32" y="0"/>
                    <a:pt x="41" y="7"/>
                    <a:pt x="41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0" y="13"/>
                    <a:pt x="10" y="14"/>
                    <a:pt x="2" y="11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7" name="ïŝ1ïḍé"/>
            <p:cNvSpPr/>
            <p:nvPr/>
          </p:nvSpPr>
          <p:spPr bwMode="auto">
            <a:xfrm>
              <a:off x="8605066" y="1566156"/>
              <a:ext cx="93277" cy="337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9"/>
                </a:cxn>
                <a:cxn ang="0">
                  <a:pos x="56" y="13"/>
                </a:cxn>
                <a:cxn ang="0">
                  <a:pos x="37" y="20"/>
                </a:cxn>
                <a:cxn ang="0">
                  <a:pos x="4" y="3"/>
                </a:cxn>
                <a:cxn ang="0">
                  <a:pos x="0" y="0"/>
                </a:cxn>
              </a:cxnLst>
              <a:rect l="0" t="0" r="r" b="b"/>
              <a:pathLst>
                <a:path w="56" h="20">
                  <a:moveTo>
                    <a:pt x="0" y="0"/>
                  </a:moveTo>
                  <a:cubicBezTo>
                    <a:pt x="4" y="3"/>
                    <a:pt x="50" y="9"/>
                    <a:pt x="52" y="9"/>
                  </a:cubicBezTo>
                  <a:cubicBezTo>
                    <a:pt x="55" y="9"/>
                    <a:pt x="56" y="11"/>
                    <a:pt x="56" y="13"/>
                  </a:cubicBezTo>
                  <a:cubicBezTo>
                    <a:pt x="56" y="18"/>
                    <a:pt x="44" y="20"/>
                    <a:pt x="37" y="20"/>
                  </a:cubicBezTo>
                  <a:cubicBezTo>
                    <a:pt x="25" y="20"/>
                    <a:pt x="4" y="14"/>
                    <a:pt x="4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8" name="ïsḷïḑe"/>
            <p:cNvSpPr/>
            <p:nvPr/>
          </p:nvSpPr>
          <p:spPr bwMode="auto">
            <a:xfrm>
              <a:off x="8472098" y="1611802"/>
              <a:ext cx="19846" cy="21831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5" y="13"/>
                </a:cxn>
                <a:cxn ang="0">
                  <a:pos x="0" y="7"/>
                </a:cxn>
                <a:cxn ang="0">
                  <a:pos x="12" y="7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2" y="11"/>
                    <a:pt x="8" y="13"/>
                    <a:pt x="5" y="13"/>
                  </a:cubicBezTo>
                  <a:cubicBezTo>
                    <a:pt x="0" y="13"/>
                    <a:pt x="0" y="11"/>
                    <a:pt x="0" y="7"/>
                  </a:cubicBezTo>
                  <a:cubicBezTo>
                    <a:pt x="0" y="0"/>
                    <a:pt x="12" y="1"/>
                    <a:pt x="12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</p:grpSp>
      <p:sp>
        <p:nvSpPr>
          <p:cNvPr id="10" name="文本框 9"/>
          <p:cNvSpPr txBox="1"/>
          <p:nvPr userDrawn="1"/>
        </p:nvSpPr>
        <p:spPr>
          <a:xfrm>
            <a:off x="9481820" y="6198235"/>
            <a:ext cx="20142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>
                <a:solidFill>
                  <a:srgbClr val="959AAD"/>
                </a:solidFill>
                <a:latin typeface="微软雅黑" charset="-122"/>
                <a:ea typeface="微软雅黑" charset="-122"/>
              </a:rPr>
              <a:t>www.sixun.com.cn</a:t>
            </a:r>
            <a:endParaRPr lang="en-US" altLang="zh-CN" sz="1400">
              <a:solidFill>
                <a:srgbClr val="959AAD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2" name="图片 1" descr="思迅lo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1540" y="524510"/>
            <a:ext cx="1843405" cy="288925"/>
          </a:xfrm>
          <a:prstGeom prst="rect">
            <a:avLst/>
          </a:prstGeom>
        </p:spPr>
      </p:pic>
      <p:sp>
        <p:nvSpPr>
          <p:cNvPr id="3" name="平行四边形 2"/>
          <p:cNvSpPr/>
          <p:nvPr userDrawn="1"/>
        </p:nvSpPr>
        <p:spPr>
          <a:xfrm>
            <a:off x="8799195" y="-2540"/>
            <a:ext cx="3670300" cy="864006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思迅log-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6851" y="285750"/>
            <a:ext cx="1838783" cy="288002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647065" y="861695"/>
            <a:ext cx="10897870" cy="0"/>
          </a:xfrm>
          <a:prstGeom prst="line">
            <a:avLst/>
          </a:prstGeom>
          <a:ln>
            <a:gradFill>
              <a:gsLst>
                <a:gs pos="0">
                  <a:srgbClr val="32B16C"/>
                </a:gs>
                <a:gs pos="100000">
                  <a:srgbClr val="32B16C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01600" y="6400800"/>
            <a:ext cx="4267200" cy="283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FAD3F7-2535-41F2-A6BC-AB811EFE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7112000" y="6400800"/>
            <a:ext cx="4978400" cy="283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5486400" y="6400800"/>
            <a:ext cx="1219200" cy="2834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E91CF18-8B30-4491-A2C4-7E0BB9D88D37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jpe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microsoft.com/office/2007/relationships/diagramDrawing" Target="../diagrams/drawing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diagramColors" Target="../diagrams/colors2.xml"/><Relationship Id="rId7" Type="http://schemas.openxmlformats.org/officeDocument/2006/relationships/diagramQuickStyle" Target="../diagrams/quickStyle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diagramDrawing" Target="../diagrams/drawing2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oleObject" Target="../embeddings/oleObject2.bin"/><Relationship Id="rId2" Type="http://schemas.openxmlformats.org/officeDocument/2006/relationships/image" Target="../media/image41.png"/><Relationship Id="rId1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46.png"/><Relationship Id="rId2" Type="http://schemas.openxmlformats.org/officeDocument/2006/relationships/oleObject" Target="../embeddings/oleObject3.bin"/><Relationship Id="rId1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microsoft.com/office/2007/relationships/diagramDrawing" Target="../diagrams/drawing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jpeg"/><Relationship Id="rId8" Type="http://schemas.openxmlformats.org/officeDocument/2006/relationships/image" Target="../media/image56.jpeg"/><Relationship Id="rId7" Type="http://schemas.openxmlformats.org/officeDocument/2006/relationships/image" Target="../media/image55.jpeg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60.jpeg"/><Relationship Id="rId11" Type="http://schemas.openxmlformats.org/officeDocument/2006/relationships/image" Target="../media/image59.jpeg"/><Relationship Id="rId10" Type="http://schemas.openxmlformats.org/officeDocument/2006/relationships/image" Target="../media/image58.jpeg"/><Relationship Id="rId1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tags" Target="../tags/tag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9.wmf"/><Relationship Id="rId1" Type="http://schemas.openxmlformats.org/officeDocument/2006/relationships/oleObject" Target="../embeddings/oleObject4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8.jpeg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7" Type="http://schemas.openxmlformats.org/officeDocument/2006/relationships/slideLayout" Target="../slideLayouts/slideLayout2.xml"/><Relationship Id="rId56" Type="http://schemas.openxmlformats.org/officeDocument/2006/relationships/tags" Target="../tags/tag57.xml"/><Relationship Id="rId55" Type="http://schemas.openxmlformats.org/officeDocument/2006/relationships/tags" Target="../tags/tag56.xml"/><Relationship Id="rId54" Type="http://schemas.openxmlformats.org/officeDocument/2006/relationships/tags" Target="../tags/tag55.xml"/><Relationship Id="rId53" Type="http://schemas.openxmlformats.org/officeDocument/2006/relationships/tags" Target="../tags/tag54.xml"/><Relationship Id="rId52" Type="http://schemas.openxmlformats.org/officeDocument/2006/relationships/tags" Target="../tags/tag53.xml"/><Relationship Id="rId51" Type="http://schemas.openxmlformats.org/officeDocument/2006/relationships/tags" Target="../tags/tag52.xml"/><Relationship Id="rId50" Type="http://schemas.openxmlformats.org/officeDocument/2006/relationships/tags" Target="../tags/tag51.xml"/><Relationship Id="rId5" Type="http://schemas.openxmlformats.org/officeDocument/2006/relationships/tags" Target="../tags/tag6.xml"/><Relationship Id="rId49" Type="http://schemas.openxmlformats.org/officeDocument/2006/relationships/tags" Target="../tags/tag50.xml"/><Relationship Id="rId48" Type="http://schemas.openxmlformats.org/officeDocument/2006/relationships/tags" Target="../tags/tag49.xml"/><Relationship Id="rId47" Type="http://schemas.openxmlformats.org/officeDocument/2006/relationships/tags" Target="../tags/tag48.xml"/><Relationship Id="rId46" Type="http://schemas.openxmlformats.org/officeDocument/2006/relationships/tags" Target="../tags/tag47.xml"/><Relationship Id="rId45" Type="http://schemas.openxmlformats.org/officeDocument/2006/relationships/tags" Target="../tags/tag46.xml"/><Relationship Id="rId44" Type="http://schemas.openxmlformats.org/officeDocument/2006/relationships/tags" Target="../tags/tag45.xml"/><Relationship Id="rId43" Type="http://schemas.openxmlformats.org/officeDocument/2006/relationships/tags" Target="../tags/tag44.xml"/><Relationship Id="rId42" Type="http://schemas.openxmlformats.org/officeDocument/2006/relationships/tags" Target="../tags/tag43.xml"/><Relationship Id="rId41" Type="http://schemas.openxmlformats.org/officeDocument/2006/relationships/tags" Target="../tags/tag42.xml"/><Relationship Id="rId40" Type="http://schemas.openxmlformats.org/officeDocument/2006/relationships/tags" Target="../tags/tag41.xml"/><Relationship Id="rId4" Type="http://schemas.openxmlformats.org/officeDocument/2006/relationships/tags" Target="../tags/tag5.xml"/><Relationship Id="rId39" Type="http://schemas.openxmlformats.org/officeDocument/2006/relationships/tags" Target="../tags/tag40.xml"/><Relationship Id="rId38" Type="http://schemas.openxmlformats.org/officeDocument/2006/relationships/tags" Target="../tags/tag39.xml"/><Relationship Id="rId37" Type="http://schemas.openxmlformats.org/officeDocument/2006/relationships/tags" Target="../tags/tag38.xml"/><Relationship Id="rId36" Type="http://schemas.openxmlformats.org/officeDocument/2006/relationships/tags" Target="../tags/tag37.xml"/><Relationship Id="rId35" Type="http://schemas.openxmlformats.org/officeDocument/2006/relationships/tags" Target="../tags/tag36.xml"/><Relationship Id="rId34" Type="http://schemas.openxmlformats.org/officeDocument/2006/relationships/tags" Target="../tags/tag35.xml"/><Relationship Id="rId33" Type="http://schemas.openxmlformats.org/officeDocument/2006/relationships/tags" Target="../tags/tag34.xml"/><Relationship Id="rId32" Type="http://schemas.openxmlformats.org/officeDocument/2006/relationships/tags" Target="../tags/tag33.xml"/><Relationship Id="rId31" Type="http://schemas.openxmlformats.org/officeDocument/2006/relationships/tags" Target="../tags/tag32.xml"/><Relationship Id="rId30" Type="http://schemas.openxmlformats.org/officeDocument/2006/relationships/tags" Target="../tags/tag31.xml"/><Relationship Id="rId3" Type="http://schemas.openxmlformats.org/officeDocument/2006/relationships/tags" Target="../tags/tag4.xml"/><Relationship Id="rId29" Type="http://schemas.openxmlformats.org/officeDocument/2006/relationships/tags" Target="../tags/tag30.xml"/><Relationship Id="rId28" Type="http://schemas.openxmlformats.org/officeDocument/2006/relationships/tags" Target="../tags/tag29.xml"/><Relationship Id="rId27" Type="http://schemas.openxmlformats.org/officeDocument/2006/relationships/tags" Target="../tags/tag28.xml"/><Relationship Id="rId26" Type="http://schemas.openxmlformats.org/officeDocument/2006/relationships/tags" Target="../tags/tag27.xml"/><Relationship Id="rId25" Type="http://schemas.openxmlformats.org/officeDocument/2006/relationships/tags" Target="../tags/tag26.xml"/><Relationship Id="rId24" Type="http://schemas.openxmlformats.org/officeDocument/2006/relationships/tags" Target="../tags/tag25.xml"/><Relationship Id="rId23" Type="http://schemas.openxmlformats.org/officeDocument/2006/relationships/tags" Target="../tags/tag24.xml"/><Relationship Id="rId22" Type="http://schemas.openxmlformats.org/officeDocument/2006/relationships/tags" Target="../tags/tag23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tags" Target="../tags/tag3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5.xml"/><Relationship Id="rId8" Type="http://schemas.openxmlformats.org/officeDocument/2006/relationships/diagramLayout" Target="../diagrams/layout5.xml"/><Relationship Id="rId7" Type="http://schemas.openxmlformats.org/officeDocument/2006/relationships/diagramData" Target="../diagrams/data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1" Type="http://schemas.openxmlformats.org/officeDocument/2006/relationships/slideLayout" Target="../slideLayouts/slideLayout2.xml"/><Relationship Id="rId10" Type="http://schemas.openxmlformats.org/officeDocument/2006/relationships/diagramColors" Target="../diagrams/colors5.xml"/><Relationship Id="rId1" Type="http://schemas.microsoft.com/office/2007/relationships/diagramDrawing" Target="../diagrams/drawing4.xml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4.jpeg"/><Relationship Id="rId1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802" name="标题 1"/>
          <p:cNvSpPr>
            <a:spLocks noGrp="1"/>
          </p:cNvSpPr>
          <p:nvPr/>
        </p:nvSpPr>
        <p:spPr>
          <a:xfrm flipH="1">
            <a:off x="5472027" y="1473768"/>
            <a:ext cx="5873836" cy="1313224"/>
          </a:xfrm>
          <a:prstGeom prst="rect">
            <a:avLst/>
          </a:prstGeom>
          <a:effectLst>
            <a:outerShdw blurRad="50800" dist="50800" dir="5400000" algn="ctr" rotWithShape="0">
              <a:srgbClr val="32B16C">
                <a:alpha val="3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pPr algn="r"/>
            <a:r>
              <a:rPr lang="zh-CN" altLang="en-US" sz="4000" b="1" dirty="0">
                <a:solidFill>
                  <a:srgbClr val="32B16C"/>
                </a:solidFill>
                <a:effectLst/>
                <a:latin typeface="微软雅黑" charset="-122"/>
                <a:ea typeface="微软雅黑" charset="-122"/>
                <a:cs typeface="微软雅黑" charset="-122"/>
              </a:rPr>
              <a:t>思迅</a:t>
            </a:r>
            <a:r>
              <a:rPr lang="en-US" altLang="zh-CN" sz="4000" b="1" dirty="0">
                <a:solidFill>
                  <a:srgbClr val="32B16C"/>
                </a:solidFill>
                <a:effectLst/>
                <a:latin typeface="微软雅黑" charset="-122"/>
                <a:ea typeface="微软雅黑" charset="-122"/>
                <a:cs typeface="微软雅黑" charset="-122"/>
              </a:rPr>
              <a:t>eShop</a:t>
            </a:r>
            <a:r>
              <a:rPr lang="zh-CN" altLang="en-US" sz="4000" b="1" dirty="0">
                <a:solidFill>
                  <a:srgbClr val="32B16C"/>
                </a:solidFill>
                <a:effectLst/>
                <a:latin typeface="微软雅黑" charset="-122"/>
                <a:ea typeface="微软雅黑" charset="-122"/>
                <a:cs typeface="微软雅黑" charset="-122"/>
              </a:rPr>
              <a:t>小象称重</a:t>
            </a:r>
            <a:endParaRPr lang="zh-CN" sz="4000" b="1" dirty="0">
              <a:solidFill>
                <a:srgbClr val="32B16C"/>
              </a:solidFill>
              <a:effectLst/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9801" name="副标题 2"/>
          <p:cNvSpPr>
            <a:spLocks noGrp="1"/>
          </p:cNvSpPr>
          <p:nvPr/>
        </p:nvSpPr>
        <p:spPr>
          <a:xfrm flipH="1">
            <a:off x="5472027" y="2787251"/>
            <a:ext cx="5873836" cy="48786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marR="0" indent="0" algn="l" defTabSz="913765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r" defTabSz="913765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zh-CN" altLang="en-US" sz="2800" b="1" dirty="0">
                <a:solidFill>
                  <a:srgbClr val="32B16C"/>
                </a:solidFill>
                <a:latin typeface="思源黑体 CN Normal" charset="0"/>
                <a:ea typeface="思源黑体 CN Normal" charset="0"/>
              </a:rPr>
              <a:t>行业解决方案</a:t>
            </a:r>
            <a:endParaRPr lang="zh-CN" altLang="en-US" sz="2800" b="1" dirty="0">
              <a:solidFill>
                <a:srgbClr val="32B16C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18" name="文本占位符 13"/>
          <p:cNvSpPr>
            <a:spLocks noGrp="1"/>
          </p:cNvSpPr>
          <p:nvPr>
            <p:ph type="body" sz="quarter" idx="4294967295"/>
          </p:nvPr>
        </p:nvSpPr>
        <p:spPr>
          <a:xfrm>
            <a:off x="6600190" y="4996180"/>
            <a:ext cx="5591810" cy="296545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algn="r"/>
            <a:r>
              <a:rPr lang="en-US" altLang="zh-CN" sz="1400" dirty="0">
                <a:solidFill>
                  <a:srgbClr val="424656"/>
                </a:solidFill>
                <a:latin typeface="思源黑体 CN Regular" charset="-122"/>
                <a:ea typeface="思源黑体 CN Regular" charset="-122"/>
              </a:rPr>
              <a:t>www.sixun .com.cn</a:t>
            </a:r>
            <a:endParaRPr lang="en-US" altLang="zh-CN" sz="1400" dirty="0">
              <a:solidFill>
                <a:srgbClr val="424656"/>
              </a:solidFill>
              <a:latin typeface="思源黑体 CN Regular" charset="-122"/>
              <a:ea typeface="思源黑体 CN Regular" charset="-122"/>
            </a:endParaRPr>
          </a:p>
        </p:txBody>
      </p:sp>
      <p:sp>
        <p:nvSpPr>
          <p:cNvPr id="19" name="文本占位符 13"/>
          <p:cNvSpPr>
            <a:spLocks noGrp="1"/>
          </p:cNvSpPr>
          <p:nvPr/>
        </p:nvSpPr>
        <p:spPr>
          <a:xfrm>
            <a:off x="6498271" y="5302021"/>
            <a:ext cx="5591177" cy="296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algn="r"/>
            <a:r>
              <a:rPr lang="en-US" altLang="zh-CN" sz="1400" dirty="0">
                <a:solidFill>
                  <a:srgbClr val="424656"/>
                </a:solidFill>
                <a:latin typeface="思源黑体 CN Regular" charset="-122"/>
                <a:ea typeface="思源黑体 CN Regular" charset="-122"/>
              </a:rPr>
              <a:t>400-7779-977</a:t>
            </a:r>
            <a:endParaRPr lang="en-US" altLang="zh-CN" sz="1400" dirty="0">
              <a:solidFill>
                <a:srgbClr val="424656"/>
              </a:solidFill>
              <a:latin typeface="思源黑体 CN Regular" charset="-122"/>
              <a:ea typeface="思源黑体 CN Regular" charset="-122"/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8353834" y="2611728"/>
            <a:ext cx="745734" cy="733480"/>
          </a:xfrm>
          <a:prstGeom prst="roundRect">
            <a:avLst>
              <a:gd name="adj" fmla="val 4418"/>
            </a:avLst>
          </a:prstGeom>
          <a:blipFill rotWithShape="0">
            <a:blip r:embed="rId1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5830237"/>
              <a:satOff val="-7068"/>
              <a:lumOff val="-51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762000" y="462280"/>
            <a:ext cx="3745230" cy="410210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85825" y="473710"/>
            <a:ext cx="1097280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更多案例</a:t>
            </a:r>
            <a:endParaRPr lang="zh-CN" altLang="en-US" dirty="0">
              <a:solidFill>
                <a:schemeClr val="bg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" y="4426585"/>
            <a:ext cx="3112770" cy="1350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665" y="2787650"/>
            <a:ext cx="2755900" cy="15405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690" y="1073785"/>
            <a:ext cx="4221480" cy="1532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255" y="3085465"/>
            <a:ext cx="3624580" cy="22675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2835" y="4490720"/>
            <a:ext cx="2959100" cy="1589405"/>
          </a:xfrm>
          <a:prstGeom prst="rect">
            <a:avLst/>
          </a:prstGeom>
        </p:spPr>
      </p:pic>
      <p:pic>
        <p:nvPicPr>
          <p:cNvPr id="1073742865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685" y="2920365"/>
            <a:ext cx="2847340" cy="1259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2175" y="5544185"/>
            <a:ext cx="4507865" cy="1238250"/>
          </a:xfrm>
          <a:prstGeom prst="rect">
            <a:avLst/>
          </a:prstGeom>
        </p:spPr>
      </p:pic>
      <p:pic>
        <p:nvPicPr>
          <p:cNvPr id="10" name="图片 9" descr="1881c4d9f7ce2d6f73209146c2590b67_62121453454a36d8bae6a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0080" y="1187450"/>
            <a:ext cx="3272155" cy="16713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645" y="1310640"/>
            <a:ext cx="3387090" cy="111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75910" y="2641600"/>
            <a:ext cx="910590" cy="744220"/>
          </a:xfrm>
          <a:prstGeom prst="rect">
            <a:avLst/>
          </a:prstGeom>
          <a:noFill/>
          <a:ln w="117475"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Arial" pitchFamily="34" charset="0"/>
              </a:rPr>
              <a:t>02</a:t>
            </a:r>
            <a:endParaRPr lang="en-US" altLang="zh-CN" b="1" spc="100" dirty="0">
              <a:solidFill>
                <a:srgbClr val="424656"/>
              </a:solidFill>
              <a:latin typeface="思源黑体 CN Normal" charset="0"/>
              <a:ea typeface="思源黑体 CN Normal" charset="0"/>
              <a:cs typeface="Arial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5375910" y="3855720"/>
            <a:ext cx="6375400" cy="605155"/>
          </a:xfrm>
        </p:spPr>
        <p:txBody>
          <a:bodyPr anchor="ctr" anchorCtr="0"/>
          <a:lstStyle/>
          <a:p>
            <a:pPr algn="l"/>
            <a:r>
              <a:rPr lang="zh-CN" altLang="en-US" sz="2800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行业特征分析</a:t>
            </a:r>
            <a:endParaRPr lang="zh-CN" altLang="en-US" sz="2800" dirty="0">
              <a:solidFill>
                <a:srgbClr val="424656"/>
              </a:solidFill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Up Arrow 64"/>
          <p:cNvSpPr/>
          <p:nvPr/>
        </p:nvSpPr>
        <p:spPr>
          <a:xfrm>
            <a:off x="6006465" y="1430020"/>
            <a:ext cx="520700" cy="5417185"/>
          </a:xfrm>
          <a:prstGeom prst="upArrow">
            <a:avLst>
              <a:gd name="adj1" fmla="val 50000"/>
              <a:gd name="adj2" fmla="val 67147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66" name="Bent Arrow 65"/>
          <p:cNvSpPr/>
          <p:nvPr/>
        </p:nvSpPr>
        <p:spPr>
          <a:xfrm>
            <a:off x="6135370" y="2437765"/>
            <a:ext cx="3286760" cy="4302760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54" name="Bent Arrow 53"/>
          <p:cNvSpPr/>
          <p:nvPr/>
        </p:nvSpPr>
        <p:spPr>
          <a:xfrm flipH="1">
            <a:off x="3142615" y="3402330"/>
            <a:ext cx="3286760" cy="3309620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51" name="Bent Arrow 50"/>
          <p:cNvSpPr/>
          <p:nvPr/>
        </p:nvSpPr>
        <p:spPr>
          <a:xfrm>
            <a:off x="6136640" y="3937635"/>
            <a:ext cx="2915920" cy="2802890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57" name="Bent Arrow 56"/>
          <p:cNvSpPr/>
          <p:nvPr/>
        </p:nvSpPr>
        <p:spPr>
          <a:xfrm flipH="1">
            <a:off x="3914140" y="4776470"/>
            <a:ext cx="2505710" cy="2061845"/>
          </a:xfrm>
          <a:prstGeom prst="bentArrow">
            <a:avLst>
              <a:gd name="adj1" fmla="val 13458"/>
              <a:gd name="adj2" fmla="val 12349"/>
              <a:gd name="adj3" fmla="val 17061"/>
              <a:gd name="adj4" fmla="val 30061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240915" y="4846955"/>
            <a:ext cx="1756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思源黑体 CN Normal" charset="0"/>
                <a:ea typeface="思源黑体 CN Normal" charset="0"/>
                <a:sym typeface="+mn-ea"/>
              </a:rPr>
              <a:t>以互联网为依托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charset="0"/>
              <a:ea typeface="思源黑体 CN Normal" charset="0"/>
              <a:cs typeface="+mn-ea"/>
              <a:sym typeface="+mn-ea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51579" y="3402017"/>
            <a:ext cx="2390794" cy="72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charset="0"/>
                <a:ea typeface="思源黑体 CN Normal" charset="0"/>
              </a:rPr>
              <a:t>实现从商品管理到会员营销转变的新思维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思源黑体 CN Normal" charset="0"/>
              <a:ea typeface="思源黑体 CN Normal" charset="0"/>
            </a:endParaRPr>
          </a:p>
          <a:p>
            <a:pPr algn="l"/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052306" y="3937568"/>
            <a:ext cx="2390794" cy="72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思源黑体 CN Normal" charset="0"/>
                <a:ea typeface="思源黑体 CN Normal" charset="0"/>
                <a:sym typeface="+mn-ea"/>
              </a:rPr>
              <a:t>运用大数据分析、人工智能等先进技术手段</a:t>
            </a:r>
            <a:endParaRPr lang="zh-CN" altLang="en-US" sz="1600" dirty="0">
              <a:latin typeface="思源黑体 CN Normal" charset="0"/>
              <a:ea typeface="思源黑体 CN Normal" charset="0"/>
              <a:sym typeface="+mn-lt"/>
            </a:endParaRPr>
          </a:p>
          <a:p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35505" y="1330325"/>
            <a:ext cx="42170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思源黑体 CN Normal" charset="0"/>
                <a:ea typeface="思源黑体 CN Normal" charset="0"/>
                <a:sym typeface="+mn-ea"/>
              </a:rPr>
              <a:t>以关注用户的线上、线下体验为惟一目标</a:t>
            </a:r>
            <a:endParaRPr lang="zh-CN" altLang="en-US" sz="1600" dirty="0">
              <a:latin typeface="思源黑体 CN Normal" charset="0"/>
              <a:ea typeface="思源黑体 CN Normal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思源黑体 CN Normal" charset="0"/>
                <a:ea typeface="思源黑体 CN Normal" charset="0"/>
                <a:sym typeface="+mn-ea"/>
              </a:rPr>
              <a:t>以及现代物流进行深度融合的零售新模式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421876" y="2437807"/>
            <a:ext cx="239079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思源黑体 CN Normal" charset="0"/>
                <a:ea typeface="思源黑体 CN Normal" charset="0"/>
                <a:sym typeface="+mn-ea"/>
              </a:rPr>
              <a:t>进而重塑业态结构与生态圈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思源黑体 CN Normal" charset="0"/>
              <a:ea typeface="思源黑体 CN Normal" charset="0"/>
              <a:sym typeface="+mn-ea"/>
            </a:endParaRPr>
          </a:p>
        </p:txBody>
      </p:sp>
      <p:sp>
        <p:nvSpPr>
          <p:cNvPr id="73" name="Freeform 245"/>
          <p:cNvSpPr/>
          <p:nvPr/>
        </p:nvSpPr>
        <p:spPr bwMode="auto">
          <a:xfrm>
            <a:off x="5314811" y="5416100"/>
            <a:ext cx="466304" cy="466304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rgbClr val="212E3C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4" name="Freeform 5"/>
          <p:cNvSpPr>
            <a:spLocks noEditPoints="1"/>
          </p:cNvSpPr>
          <p:nvPr/>
        </p:nvSpPr>
        <p:spPr bwMode="auto">
          <a:xfrm>
            <a:off x="6636012" y="1753202"/>
            <a:ext cx="520804" cy="520804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rgbClr val="212E3C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5" name="Freeform 217"/>
          <p:cNvSpPr>
            <a:spLocks noEditPoints="1"/>
          </p:cNvSpPr>
          <p:nvPr/>
        </p:nvSpPr>
        <p:spPr bwMode="auto">
          <a:xfrm>
            <a:off x="5387237" y="4073949"/>
            <a:ext cx="532771" cy="399579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solidFill>
            <a:srgbClr val="FBBF09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6" name="Freeform 216"/>
          <p:cNvSpPr>
            <a:spLocks noEditPoints="1"/>
          </p:cNvSpPr>
          <p:nvPr/>
        </p:nvSpPr>
        <p:spPr bwMode="auto">
          <a:xfrm>
            <a:off x="6653480" y="4576869"/>
            <a:ext cx="476825" cy="480067"/>
          </a:xfrm>
          <a:custGeom>
            <a:avLst/>
            <a:gdLst/>
            <a:ahLst/>
            <a:cxnLst>
              <a:cxn ang="0">
                <a:pos x="68" y="34"/>
              </a:cxn>
              <a:cxn ang="0">
                <a:pos x="34" y="68"/>
              </a:cxn>
              <a:cxn ang="0">
                <a:pos x="0" y="34"/>
              </a:cxn>
              <a:cxn ang="0">
                <a:pos x="34" y="0"/>
              </a:cxn>
              <a:cxn ang="0">
                <a:pos x="68" y="34"/>
              </a:cxn>
              <a:cxn ang="0">
                <a:pos x="15" y="40"/>
              </a:cxn>
              <a:cxn ang="0">
                <a:pos x="14" y="34"/>
              </a:cxn>
              <a:cxn ang="0">
                <a:pos x="15" y="27"/>
              </a:cxn>
              <a:cxn ang="0">
                <a:pos x="8" y="20"/>
              </a:cxn>
              <a:cxn ang="0">
                <a:pos x="5" y="34"/>
              </a:cxn>
              <a:cxn ang="0">
                <a:pos x="8" y="47"/>
              </a:cxn>
              <a:cxn ang="0">
                <a:pos x="15" y="40"/>
              </a:cxn>
              <a:cxn ang="0">
                <a:pos x="48" y="34"/>
              </a:cxn>
              <a:cxn ang="0">
                <a:pos x="34" y="19"/>
              </a:cxn>
              <a:cxn ang="0">
                <a:pos x="19" y="34"/>
              </a:cxn>
              <a:cxn ang="0">
                <a:pos x="34" y="48"/>
              </a:cxn>
              <a:cxn ang="0">
                <a:pos x="48" y="34"/>
              </a:cxn>
              <a:cxn ang="0">
                <a:pos x="20" y="8"/>
              </a:cxn>
              <a:cxn ang="0">
                <a:pos x="27" y="15"/>
              </a:cxn>
              <a:cxn ang="0">
                <a:pos x="34" y="14"/>
              </a:cxn>
              <a:cxn ang="0">
                <a:pos x="40" y="15"/>
              </a:cxn>
              <a:cxn ang="0">
                <a:pos x="47" y="8"/>
              </a:cxn>
              <a:cxn ang="0">
                <a:pos x="34" y="5"/>
              </a:cxn>
              <a:cxn ang="0">
                <a:pos x="20" y="8"/>
              </a:cxn>
              <a:cxn ang="0">
                <a:pos x="47" y="59"/>
              </a:cxn>
              <a:cxn ang="0">
                <a:pos x="40" y="52"/>
              </a:cxn>
              <a:cxn ang="0">
                <a:pos x="34" y="53"/>
              </a:cxn>
              <a:cxn ang="0">
                <a:pos x="27" y="52"/>
              </a:cxn>
              <a:cxn ang="0">
                <a:pos x="20" y="59"/>
              </a:cxn>
              <a:cxn ang="0">
                <a:pos x="34" y="63"/>
              </a:cxn>
              <a:cxn ang="0">
                <a:pos x="47" y="59"/>
              </a:cxn>
              <a:cxn ang="0">
                <a:pos x="60" y="47"/>
              </a:cxn>
              <a:cxn ang="0">
                <a:pos x="63" y="34"/>
              </a:cxn>
              <a:cxn ang="0">
                <a:pos x="60" y="20"/>
              </a:cxn>
              <a:cxn ang="0">
                <a:pos x="52" y="27"/>
              </a:cxn>
              <a:cxn ang="0">
                <a:pos x="53" y="34"/>
              </a:cxn>
              <a:cxn ang="0">
                <a:pos x="52" y="40"/>
              </a:cxn>
              <a:cxn ang="0">
                <a:pos x="60" y="47"/>
              </a:cxn>
            </a:cxnLst>
            <a:rect l="0" t="0" r="r" b="b"/>
            <a:pathLst>
              <a:path w="68" h="68">
                <a:moveTo>
                  <a:pt x="68" y="34"/>
                </a:moveTo>
                <a:cubicBezTo>
                  <a:pt x="68" y="52"/>
                  <a:pt x="53" y="68"/>
                  <a:pt x="34" y="68"/>
                </a:cubicBezTo>
                <a:cubicBezTo>
                  <a:pt x="15" y="68"/>
                  <a:pt x="0" y="52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53" y="0"/>
                  <a:pt x="68" y="15"/>
                  <a:pt x="68" y="34"/>
                </a:cubicBezTo>
                <a:close/>
                <a:moveTo>
                  <a:pt x="15" y="40"/>
                </a:moveTo>
                <a:cubicBezTo>
                  <a:pt x="15" y="38"/>
                  <a:pt x="14" y="36"/>
                  <a:pt x="14" y="34"/>
                </a:cubicBezTo>
                <a:cubicBezTo>
                  <a:pt x="14" y="31"/>
                  <a:pt x="15" y="29"/>
                  <a:pt x="15" y="27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4"/>
                  <a:pt x="5" y="29"/>
                  <a:pt x="5" y="34"/>
                </a:cubicBezTo>
                <a:cubicBezTo>
                  <a:pt x="5" y="39"/>
                  <a:pt x="6" y="43"/>
                  <a:pt x="8" y="47"/>
                </a:cubicBezTo>
                <a:lnTo>
                  <a:pt x="15" y="40"/>
                </a:lnTo>
                <a:close/>
                <a:moveTo>
                  <a:pt x="48" y="34"/>
                </a:moveTo>
                <a:cubicBezTo>
                  <a:pt x="48" y="26"/>
                  <a:pt x="42" y="19"/>
                  <a:pt x="34" y="19"/>
                </a:cubicBezTo>
                <a:cubicBezTo>
                  <a:pt x="26" y="19"/>
                  <a:pt x="19" y="26"/>
                  <a:pt x="19" y="34"/>
                </a:cubicBezTo>
                <a:cubicBezTo>
                  <a:pt x="19" y="42"/>
                  <a:pt x="26" y="48"/>
                  <a:pt x="34" y="48"/>
                </a:cubicBezTo>
                <a:cubicBezTo>
                  <a:pt x="42" y="48"/>
                  <a:pt x="48" y="42"/>
                  <a:pt x="48" y="34"/>
                </a:cubicBezTo>
                <a:close/>
                <a:moveTo>
                  <a:pt x="20" y="8"/>
                </a:moveTo>
                <a:cubicBezTo>
                  <a:pt x="27" y="15"/>
                  <a:pt x="27" y="15"/>
                  <a:pt x="27" y="15"/>
                </a:cubicBezTo>
                <a:cubicBezTo>
                  <a:pt x="29" y="15"/>
                  <a:pt x="32" y="14"/>
                  <a:pt x="34" y="14"/>
                </a:cubicBezTo>
                <a:cubicBezTo>
                  <a:pt x="36" y="14"/>
                  <a:pt x="38" y="15"/>
                  <a:pt x="40" y="15"/>
                </a:cubicBezTo>
                <a:cubicBezTo>
                  <a:pt x="47" y="8"/>
                  <a:pt x="47" y="8"/>
                  <a:pt x="47" y="8"/>
                </a:cubicBezTo>
                <a:cubicBezTo>
                  <a:pt x="43" y="6"/>
                  <a:pt x="39" y="5"/>
                  <a:pt x="34" y="5"/>
                </a:cubicBezTo>
                <a:cubicBezTo>
                  <a:pt x="29" y="5"/>
                  <a:pt x="24" y="6"/>
                  <a:pt x="20" y="8"/>
                </a:cubicBezTo>
                <a:close/>
                <a:moveTo>
                  <a:pt x="47" y="59"/>
                </a:moveTo>
                <a:cubicBezTo>
                  <a:pt x="40" y="52"/>
                  <a:pt x="40" y="52"/>
                  <a:pt x="40" y="52"/>
                </a:cubicBezTo>
                <a:cubicBezTo>
                  <a:pt x="38" y="53"/>
                  <a:pt x="36" y="53"/>
                  <a:pt x="34" y="53"/>
                </a:cubicBezTo>
                <a:cubicBezTo>
                  <a:pt x="32" y="53"/>
                  <a:pt x="29" y="53"/>
                  <a:pt x="27" y="52"/>
                </a:cubicBezTo>
                <a:cubicBezTo>
                  <a:pt x="20" y="59"/>
                  <a:pt x="20" y="59"/>
                  <a:pt x="20" y="59"/>
                </a:cubicBezTo>
                <a:cubicBezTo>
                  <a:pt x="24" y="62"/>
                  <a:pt x="29" y="63"/>
                  <a:pt x="34" y="63"/>
                </a:cubicBezTo>
                <a:cubicBezTo>
                  <a:pt x="39" y="63"/>
                  <a:pt x="43" y="62"/>
                  <a:pt x="47" y="59"/>
                </a:cubicBezTo>
                <a:close/>
                <a:moveTo>
                  <a:pt x="60" y="47"/>
                </a:moveTo>
                <a:cubicBezTo>
                  <a:pt x="62" y="43"/>
                  <a:pt x="63" y="39"/>
                  <a:pt x="63" y="34"/>
                </a:cubicBezTo>
                <a:cubicBezTo>
                  <a:pt x="63" y="29"/>
                  <a:pt x="62" y="24"/>
                  <a:pt x="60" y="20"/>
                </a:cubicBezTo>
                <a:cubicBezTo>
                  <a:pt x="52" y="27"/>
                  <a:pt x="52" y="27"/>
                  <a:pt x="52" y="27"/>
                </a:cubicBezTo>
                <a:cubicBezTo>
                  <a:pt x="53" y="29"/>
                  <a:pt x="53" y="32"/>
                  <a:pt x="53" y="34"/>
                </a:cubicBezTo>
                <a:cubicBezTo>
                  <a:pt x="53" y="36"/>
                  <a:pt x="53" y="38"/>
                  <a:pt x="52" y="40"/>
                </a:cubicBezTo>
                <a:lnTo>
                  <a:pt x="60" y="47"/>
                </a:lnTo>
                <a:close/>
              </a:path>
            </a:pathLst>
          </a:custGeom>
          <a:solidFill>
            <a:srgbClr val="212E3C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7" name="Freeform 135"/>
          <p:cNvSpPr>
            <a:spLocks noEditPoints="1"/>
          </p:cNvSpPr>
          <p:nvPr/>
        </p:nvSpPr>
        <p:spPr bwMode="auto">
          <a:xfrm>
            <a:off x="6604667" y="3109596"/>
            <a:ext cx="426578" cy="399579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rgbClr val="FBBF09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31013" y="22146"/>
            <a:ext cx="2031325" cy="719108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行业特征分析</a:t>
            </a:r>
            <a:endParaRPr lang="zh-CN" altLang="en-US" sz="2400" b="1" dirty="0">
              <a:solidFill>
                <a:srgbClr val="424656"/>
              </a:solidFill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66" grpId="0" bldLvl="0" animBg="1"/>
      <p:bldP spid="54" grpId="0" bldLvl="0" animBg="1"/>
      <p:bldP spid="51" grpId="0" bldLvl="0" animBg="1"/>
      <p:bldP spid="57" grpId="0" bldLvl="0" animBg="1"/>
      <p:bldP spid="67" grpId="0"/>
      <p:bldP spid="69" grpId="0"/>
      <p:bldP spid="70" grpId="0"/>
      <p:bldP spid="71" grpId="0"/>
      <p:bldP spid="72" grpId="0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817967" y="1282452"/>
            <a:ext cx="5059680" cy="491490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sz="2400" b="1" dirty="0">
                <a:solidFill>
                  <a:srgbClr val="FF0000"/>
                </a:solidFill>
                <a:latin typeface="思源黑体 CN Normal" charset="0"/>
                <a:ea typeface="思源黑体 CN Normal" charset="0"/>
              </a:rPr>
              <a:t>注重以客户体验为核心的商业新思维</a:t>
            </a:r>
            <a:endParaRPr lang="zh-CN" altLang="en-US" sz="2400" b="1" dirty="0">
              <a:solidFill>
                <a:srgbClr val="FF0000"/>
              </a:solidFill>
              <a:latin typeface="思源黑体 CN Normal" charset="0"/>
              <a:ea typeface="思源黑体 CN Normal" charset="0"/>
            </a:endParaRPr>
          </a:p>
        </p:txBody>
      </p:sp>
      <p:grpSp>
        <p:nvGrpSpPr>
          <p:cNvPr id="47" name="Group 64"/>
          <p:cNvGrpSpPr/>
          <p:nvPr/>
        </p:nvGrpSpPr>
        <p:grpSpPr>
          <a:xfrm>
            <a:off x="5263151" y="2377902"/>
            <a:ext cx="805702" cy="806376"/>
            <a:chOff x="3621156" y="1140216"/>
            <a:chExt cx="883472" cy="884210"/>
          </a:xfrm>
        </p:grpSpPr>
        <p:sp>
          <p:nvSpPr>
            <p:cNvPr id="48" name="Oval 46"/>
            <p:cNvSpPr>
              <a:spLocks noChangeAspect="1"/>
            </p:cNvSpPr>
            <p:nvPr/>
          </p:nvSpPr>
          <p:spPr>
            <a:xfrm>
              <a:off x="3621156" y="1140216"/>
              <a:ext cx="883472" cy="884210"/>
            </a:xfrm>
            <a:prstGeom prst="ellipse">
              <a:avLst/>
            </a:prstGeom>
            <a:solidFill>
              <a:srgbClr val="212E3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3898696" y="1397136"/>
              <a:ext cx="370370" cy="370370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55" y="135"/>
                </a:cxn>
                <a:cxn ang="0">
                  <a:pos x="277" y="122"/>
                </a:cxn>
                <a:cxn ang="0">
                  <a:pos x="303" y="116"/>
                </a:cxn>
                <a:cxn ang="0">
                  <a:pos x="296" y="105"/>
                </a:cxn>
                <a:cxn ang="0">
                  <a:pos x="278" y="89"/>
                </a:cxn>
                <a:cxn ang="0">
                  <a:pos x="265" y="90"/>
                </a:cxn>
                <a:cxn ang="0">
                  <a:pos x="256" y="82"/>
                </a:cxn>
                <a:cxn ang="0">
                  <a:pos x="231" y="73"/>
                </a:cxn>
                <a:cxn ang="0">
                  <a:pos x="234" y="98"/>
                </a:cxn>
                <a:cxn ang="0">
                  <a:pos x="224" y="118"/>
                </a:cxn>
                <a:cxn ang="0">
                  <a:pos x="205" y="103"/>
                </a:cxn>
                <a:cxn ang="0">
                  <a:pos x="175" y="89"/>
                </a:cxn>
                <a:cxn ang="0">
                  <a:pos x="183" y="68"/>
                </a:cxn>
                <a:cxn ang="0">
                  <a:pos x="212" y="58"/>
                </a:cxn>
                <a:cxn ang="0">
                  <a:pos x="207" y="47"/>
                </a:cxn>
                <a:cxn ang="0">
                  <a:pos x="188" y="50"/>
                </a:cxn>
                <a:cxn ang="0">
                  <a:pos x="168" y="37"/>
                </a:cxn>
                <a:cxn ang="0">
                  <a:pos x="171" y="52"/>
                </a:cxn>
                <a:cxn ang="0">
                  <a:pos x="157" y="52"/>
                </a:cxn>
                <a:cxn ang="0">
                  <a:pos x="141" y="40"/>
                </a:cxn>
                <a:cxn ang="0">
                  <a:pos x="126" y="47"/>
                </a:cxn>
                <a:cxn ang="0">
                  <a:pos x="143" y="51"/>
                </a:cxn>
                <a:cxn ang="0">
                  <a:pos x="131" y="58"/>
                </a:cxn>
                <a:cxn ang="0">
                  <a:pos x="56" y="107"/>
                </a:cxn>
                <a:cxn ang="0">
                  <a:pos x="65" y="118"/>
                </a:cxn>
                <a:cxn ang="0">
                  <a:pos x="79" y="135"/>
                </a:cxn>
                <a:cxn ang="0">
                  <a:pos x="74" y="158"/>
                </a:cxn>
                <a:cxn ang="0">
                  <a:pos x="88" y="185"/>
                </a:cxn>
                <a:cxn ang="0">
                  <a:pos x="108" y="214"/>
                </a:cxn>
                <a:cxn ang="0">
                  <a:pos x="118" y="227"/>
                </a:cxn>
                <a:cxn ang="0">
                  <a:pos x="105" y="197"/>
                </a:cxn>
                <a:cxn ang="0">
                  <a:pos x="125" y="225"/>
                </a:cxn>
                <a:cxn ang="0">
                  <a:pos x="150" y="255"/>
                </a:cxn>
                <a:cxn ang="0">
                  <a:pos x="184" y="269"/>
                </a:cxn>
                <a:cxn ang="0">
                  <a:pos x="213" y="290"/>
                </a:cxn>
                <a:cxn ang="0">
                  <a:pos x="224" y="288"/>
                </a:cxn>
                <a:cxn ang="0">
                  <a:pos x="212" y="268"/>
                </a:cxn>
                <a:cxn ang="0">
                  <a:pos x="197" y="262"/>
                </a:cxn>
                <a:cxn ang="0">
                  <a:pos x="194" y="239"/>
                </a:cxn>
                <a:cxn ang="0">
                  <a:pos x="171" y="250"/>
                </a:cxn>
                <a:cxn ang="0">
                  <a:pos x="168" y="210"/>
                </a:cxn>
                <a:cxn ang="0">
                  <a:pos x="184" y="206"/>
                </a:cxn>
                <a:cxn ang="0">
                  <a:pos x="196" y="202"/>
                </a:cxn>
                <a:cxn ang="0">
                  <a:pos x="214" y="211"/>
                </a:cxn>
                <a:cxn ang="0">
                  <a:pos x="221" y="205"/>
                </a:cxn>
                <a:cxn ang="0">
                  <a:pos x="234" y="179"/>
                </a:cxn>
                <a:cxn ang="0">
                  <a:pos x="233" y="171"/>
                </a:cxn>
                <a:cxn ang="0">
                  <a:pos x="252" y="157"/>
                </a:cxn>
                <a:cxn ang="0">
                  <a:pos x="266" y="143"/>
                </a:cxn>
                <a:cxn ang="0">
                  <a:pos x="273" y="131"/>
                </a:cxn>
                <a:cxn ang="0">
                  <a:pos x="255" y="135"/>
                </a:cxn>
                <a:cxn ang="0">
                  <a:pos x="295" y="298"/>
                </a:cxn>
                <a:cxn ang="0">
                  <a:pos x="272" y="288"/>
                </a:cxn>
                <a:cxn ang="0">
                  <a:pos x="251" y="288"/>
                </a:cxn>
                <a:cxn ang="0">
                  <a:pos x="236" y="286"/>
                </a:cxn>
                <a:cxn ang="0">
                  <a:pos x="230" y="307"/>
                </a:cxn>
                <a:cxn ang="0">
                  <a:pos x="223" y="335"/>
                </a:cxn>
                <a:cxn ang="0">
                  <a:pos x="308" y="302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en-US" dirty="0">
                <a:latin typeface="思源黑体 CN Normal" charset="0"/>
                <a:ea typeface="思源黑体 CN Normal" charset="0"/>
              </a:endParaRPr>
            </a:p>
          </p:txBody>
        </p:sp>
      </p:grpSp>
      <p:grpSp>
        <p:nvGrpSpPr>
          <p:cNvPr id="50" name="Group 66"/>
          <p:cNvGrpSpPr/>
          <p:nvPr/>
        </p:nvGrpSpPr>
        <p:grpSpPr>
          <a:xfrm>
            <a:off x="3021581" y="3387149"/>
            <a:ext cx="685778" cy="686351"/>
            <a:chOff x="1926323" y="2293234"/>
            <a:chExt cx="883472" cy="884210"/>
          </a:xfrm>
        </p:grpSpPr>
        <p:sp>
          <p:nvSpPr>
            <p:cNvPr id="51" name="Oval 54"/>
            <p:cNvSpPr>
              <a:spLocks noChangeAspect="1"/>
            </p:cNvSpPr>
            <p:nvPr/>
          </p:nvSpPr>
          <p:spPr>
            <a:xfrm>
              <a:off x="1926323" y="2293234"/>
              <a:ext cx="883472" cy="884210"/>
            </a:xfrm>
            <a:prstGeom prst="ellipse">
              <a:avLst/>
            </a:prstGeom>
            <a:solidFill>
              <a:srgbClr val="212E3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" name="Freeform 216"/>
            <p:cNvSpPr>
              <a:spLocks noEditPoints="1"/>
            </p:cNvSpPr>
            <p:nvPr/>
          </p:nvSpPr>
          <p:spPr bwMode="auto">
            <a:xfrm>
              <a:off x="2198512" y="2564639"/>
              <a:ext cx="339094" cy="341400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34" y="68"/>
                </a:cxn>
                <a:cxn ang="0">
                  <a:pos x="0" y="34"/>
                </a:cxn>
                <a:cxn ang="0">
                  <a:pos x="34" y="0"/>
                </a:cxn>
                <a:cxn ang="0">
                  <a:pos x="68" y="34"/>
                </a:cxn>
                <a:cxn ang="0">
                  <a:pos x="15" y="40"/>
                </a:cxn>
                <a:cxn ang="0">
                  <a:pos x="14" y="34"/>
                </a:cxn>
                <a:cxn ang="0">
                  <a:pos x="15" y="27"/>
                </a:cxn>
                <a:cxn ang="0">
                  <a:pos x="8" y="20"/>
                </a:cxn>
                <a:cxn ang="0">
                  <a:pos x="5" y="34"/>
                </a:cxn>
                <a:cxn ang="0">
                  <a:pos x="8" y="47"/>
                </a:cxn>
                <a:cxn ang="0">
                  <a:pos x="15" y="40"/>
                </a:cxn>
                <a:cxn ang="0">
                  <a:pos x="48" y="34"/>
                </a:cxn>
                <a:cxn ang="0">
                  <a:pos x="34" y="19"/>
                </a:cxn>
                <a:cxn ang="0">
                  <a:pos x="19" y="34"/>
                </a:cxn>
                <a:cxn ang="0">
                  <a:pos x="34" y="48"/>
                </a:cxn>
                <a:cxn ang="0">
                  <a:pos x="48" y="34"/>
                </a:cxn>
                <a:cxn ang="0">
                  <a:pos x="20" y="8"/>
                </a:cxn>
                <a:cxn ang="0">
                  <a:pos x="27" y="15"/>
                </a:cxn>
                <a:cxn ang="0">
                  <a:pos x="34" y="14"/>
                </a:cxn>
                <a:cxn ang="0">
                  <a:pos x="40" y="15"/>
                </a:cxn>
                <a:cxn ang="0">
                  <a:pos x="47" y="8"/>
                </a:cxn>
                <a:cxn ang="0">
                  <a:pos x="34" y="5"/>
                </a:cxn>
                <a:cxn ang="0">
                  <a:pos x="20" y="8"/>
                </a:cxn>
                <a:cxn ang="0">
                  <a:pos x="47" y="59"/>
                </a:cxn>
                <a:cxn ang="0">
                  <a:pos x="40" y="52"/>
                </a:cxn>
                <a:cxn ang="0">
                  <a:pos x="34" y="53"/>
                </a:cxn>
                <a:cxn ang="0">
                  <a:pos x="27" y="52"/>
                </a:cxn>
                <a:cxn ang="0">
                  <a:pos x="20" y="59"/>
                </a:cxn>
                <a:cxn ang="0">
                  <a:pos x="34" y="63"/>
                </a:cxn>
                <a:cxn ang="0">
                  <a:pos x="47" y="59"/>
                </a:cxn>
                <a:cxn ang="0">
                  <a:pos x="60" y="47"/>
                </a:cxn>
                <a:cxn ang="0">
                  <a:pos x="63" y="34"/>
                </a:cxn>
                <a:cxn ang="0">
                  <a:pos x="60" y="20"/>
                </a:cxn>
                <a:cxn ang="0">
                  <a:pos x="52" y="27"/>
                </a:cxn>
                <a:cxn ang="0">
                  <a:pos x="53" y="34"/>
                </a:cxn>
                <a:cxn ang="0">
                  <a:pos x="52" y="40"/>
                </a:cxn>
                <a:cxn ang="0">
                  <a:pos x="60" y="47"/>
                </a:cxn>
              </a:cxnLst>
              <a:rect l="0" t="0" r="r" b="b"/>
              <a:pathLst>
                <a:path w="68" h="68">
                  <a:moveTo>
                    <a:pt x="68" y="34"/>
                  </a:moveTo>
                  <a:cubicBezTo>
                    <a:pt x="68" y="52"/>
                    <a:pt x="53" y="68"/>
                    <a:pt x="34" y="68"/>
                  </a:cubicBez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lose/>
                  <a:moveTo>
                    <a:pt x="15" y="40"/>
                  </a:moveTo>
                  <a:cubicBezTo>
                    <a:pt x="15" y="38"/>
                    <a:pt x="14" y="36"/>
                    <a:pt x="14" y="34"/>
                  </a:cubicBezTo>
                  <a:cubicBezTo>
                    <a:pt x="14" y="31"/>
                    <a:pt x="15" y="29"/>
                    <a:pt x="15" y="27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4"/>
                    <a:pt x="5" y="29"/>
                    <a:pt x="5" y="34"/>
                  </a:cubicBezTo>
                  <a:cubicBezTo>
                    <a:pt x="5" y="39"/>
                    <a:pt x="6" y="43"/>
                    <a:pt x="8" y="47"/>
                  </a:cubicBezTo>
                  <a:lnTo>
                    <a:pt x="15" y="40"/>
                  </a:lnTo>
                  <a:close/>
                  <a:moveTo>
                    <a:pt x="48" y="34"/>
                  </a:moveTo>
                  <a:cubicBezTo>
                    <a:pt x="48" y="26"/>
                    <a:pt x="42" y="19"/>
                    <a:pt x="34" y="19"/>
                  </a:cubicBezTo>
                  <a:cubicBezTo>
                    <a:pt x="26" y="19"/>
                    <a:pt x="19" y="26"/>
                    <a:pt x="19" y="34"/>
                  </a:cubicBezTo>
                  <a:cubicBezTo>
                    <a:pt x="19" y="42"/>
                    <a:pt x="26" y="48"/>
                    <a:pt x="34" y="48"/>
                  </a:cubicBezTo>
                  <a:cubicBezTo>
                    <a:pt x="42" y="48"/>
                    <a:pt x="48" y="42"/>
                    <a:pt x="48" y="34"/>
                  </a:cubicBezTo>
                  <a:close/>
                  <a:moveTo>
                    <a:pt x="20" y="8"/>
                  </a:moveTo>
                  <a:cubicBezTo>
                    <a:pt x="27" y="15"/>
                    <a:pt x="27" y="15"/>
                    <a:pt x="27" y="15"/>
                  </a:cubicBezTo>
                  <a:cubicBezTo>
                    <a:pt x="29" y="15"/>
                    <a:pt x="32" y="14"/>
                    <a:pt x="34" y="14"/>
                  </a:cubicBezTo>
                  <a:cubicBezTo>
                    <a:pt x="36" y="14"/>
                    <a:pt x="38" y="15"/>
                    <a:pt x="40" y="15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3" y="6"/>
                    <a:pt x="39" y="5"/>
                    <a:pt x="34" y="5"/>
                  </a:cubicBezTo>
                  <a:cubicBezTo>
                    <a:pt x="29" y="5"/>
                    <a:pt x="24" y="6"/>
                    <a:pt x="20" y="8"/>
                  </a:cubicBezTo>
                  <a:close/>
                  <a:moveTo>
                    <a:pt x="47" y="59"/>
                  </a:moveTo>
                  <a:cubicBezTo>
                    <a:pt x="40" y="52"/>
                    <a:pt x="40" y="52"/>
                    <a:pt x="40" y="52"/>
                  </a:cubicBezTo>
                  <a:cubicBezTo>
                    <a:pt x="38" y="53"/>
                    <a:pt x="36" y="53"/>
                    <a:pt x="34" y="53"/>
                  </a:cubicBezTo>
                  <a:cubicBezTo>
                    <a:pt x="32" y="53"/>
                    <a:pt x="29" y="53"/>
                    <a:pt x="27" y="52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62"/>
                    <a:pt x="29" y="63"/>
                    <a:pt x="34" y="63"/>
                  </a:cubicBezTo>
                  <a:cubicBezTo>
                    <a:pt x="39" y="63"/>
                    <a:pt x="43" y="62"/>
                    <a:pt x="47" y="59"/>
                  </a:cubicBezTo>
                  <a:close/>
                  <a:moveTo>
                    <a:pt x="60" y="47"/>
                  </a:moveTo>
                  <a:cubicBezTo>
                    <a:pt x="62" y="43"/>
                    <a:pt x="63" y="39"/>
                    <a:pt x="63" y="34"/>
                  </a:cubicBezTo>
                  <a:cubicBezTo>
                    <a:pt x="63" y="29"/>
                    <a:pt x="62" y="24"/>
                    <a:pt x="60" y="20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9"/>
                    <a:pt x="53" y="32"/>
                    <a:pt x="53" y="34"/>
                  </a:cubicBezTo>
                  <a:cubicBezTo>
                    <a:pt x="53" y="36"/>
                    <a:pt x="53" y="38"/>
                    <a:pt x="52" y="40"/>
                  </a:cubicBezTo>
                  <a:lnTo>
                    <a:pt x="60" y="4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en-US" dirty="0">
                <a:latin typeface="思源黑体 CN Normal" charset="0"/>
                <a:ea typeface="思源黑体 CN Normal" charset="0"/>
              </a:endParaRPr>
            </a:p>
          </p:txBody>
        </p:sp>
      </p:grpSp>
      <p:grpSp>
        <p:nvGrpSpPr>
          <p:cNvPr id="53" name="Group 65"/>
          <p:cNvGrpSpPr/>
          <p:nvPr/>
        </p:nvGrpSpPr>
        <p:grpSpPr>
          <a:xfrm>
            <a:off x="4232026" y="2896245"/>
            <a:ext cx="719477" cy="720080"/>
            <a:chOff x="2827138" y="1712746"/>
            <a:chExt cx="883472" cy="884210"/>
          </a:xfrm>
        </p:grpSpPr>
        <p:sp>
          <p:nvSpPr>
            <p:cNvPr id="54" name="Oval 50"/>
            <p:cNvSpPr>
              <a:spLocks noChangeAspect="1"/>
            </p:cNvSpPr>
            <p:nvPr/>
          </p:nvSpPr>
          <p:spPr>
            <a:xfrm>
              <a:off x="2827138" y="1712746"/>
              <a:ext cx="883472" cy="884210"/>
            </a:xfrm>
            <a:prstGeom prst="ellipse">
              <a:avLst/>
            </a:prstGeom>
            <a:solidFill>
              <a:srgbClr val="FBBF0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" name="Freeform 135"/>
            <p:cNvSpPr>
              <a:spLocks noEditPoints="1"/>
            </p:cNvSpPr>
            <p:nvPr/>
          </p:nvSpPr>
          <p:spPr bwMode="auto">
            <a:xfrm>
              <a:off x="3117194" y="2012771"/>
              <a:ext cx="303361" cy="284161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en-US" dirty="0">
                <a:latin typeface="思源黑体 CN Normal" charset="0"/>
                <a:ea typeface="思源黑体 CN Normal" charset="0"/>
              </a:endParaRPr>
            </a:p>
          </p:txBody>
        </p:sp>
      </p:grpSp>
      <p:sp>
        <p:nvSpPr>
          <p:cNvPr id="44" name="Bent Arrow 44"/>
          <p:cNvSpPr/>
          <p:nvPr/>
        </p:nvSpPr>
        <p:spPr>
          <a:xfrm rot="10800000">
            <a:off x="19401" y="3100293"/>
            <a:ext cx="5743730" cy="732056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45" name="Bent Arrow 48"/>
          <p:cNvSpPr/>
          <p:nvPr/>
        </p:nvSpPr>
        <p:spPr>
          <a:xfrm rot="10800000">
            <a:off x="67018" y="3616324"/>
            <a:ext cx="4667567" cy="648071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46" name="Bent Arrow 52"/>
          <p:cNvSpPr/>
          <p:nvPr/>
        </p:nvSpPr>
        <p:spPr>
          <a:xfrm rot="10800000">
            <a:off x="19397" y="4048373"/>
            <a:ext cx="3400868" cy="594624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56" name="Bent Arrow 104"/>
          <p:cNvSpPr/>
          <p:nvPr/>
        </p:nvSpPr>
        <p:spPr>
          <a:xfrm rot="10800000" flipH="1">
            <a:off x="6409813" y="3100293"/>
            <a:ext cx="5743730" cy="732056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57" name="Bent Arrow 107"/>
          <p:cNvSpPr/>
          <p:nvPr/>
        </p:nvSpPr>
        <p:spPr>
          <a:xfrm rot="10800000" flipH="1">
            <a:off x="7494814" y="3587749"/>
            <a:ext cx="4667567" cy="676648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58" name="Bent Arrow 108"/>
          <p:cNvSpPr/>
          <p:nvPr/>
        </p:nvSpPr>
        <p:spPr>
          <a:xfrm rot="10800000" flipH="1">
            <a:off x="9448165" y="4038600"/>
            <a:ext cx="2744470" cy="648335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grpSp>
        <p:nvGrpSpPr>
          <p:cNvPr id="59" name="Group 140"/>
          <p:cNvGrpSpPr/>
          <p:nvPr/>
        </p:nvGrpSpPr>
        <p:grpSpPr>
          <a:xfrm>
            <a:off x="9130431" y="3342580"/>
            <a:ext cx="719480" cy="720081"/>
            <a:chOff x="6334201" y="2293234"/>
            <a:chExt cx="883472" cy="884210"/>
          </a:xfrm>
        </p:grpSpPr>
        <p:sp>
          <p:nvSpPr>
            <p:cNvPr id="60" name="Oval 120"/>
            <p:cNvSpPr>
              <a:spLocks noChangeAspect="1"/>
            </p:cNvSpPr>
            <p:nvPr/>
          </p:nvSpPr>
          <p:spPr>
            <a:xfrm flipH="1">
              <a:off x="6334201" y="2293234"/>
              <a:ext cx="883472" cy="884210"/>
            </a:xfrm>
            <a:prstGeom prst="ellipse">
              <a:avLst/>
            </a:prstGeom>
            <a:solidFill>
              <a:srgbClr val="FBBF0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" name="Freeform 56"/>
            <p:cNvSpPr>
              <a:spLocks noEditPoints="1"/>
            </p:cNvSpPr>
            <p:nvPr/>
          </p:nvSpPr>
          <p:spPr bwMode="auto">
            <a:xfrm>
              <a:off x="6585437" y="2544839"/>
              <a:ext cx="381000" cy="381000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en-US" dirty="0">
                <a:latin typeface="思源黑体 CN Normal" charset="0"/>
                <a:ea typeface="思源黑体 CN Normal" charset="0"/>
              </a:endParaRPr>
            </a:p>
          </p:txBody>
        </p:sp>
      </p:grpSp>
      <p:grpSp>
        <p:nvGrpSpPr>
          <p:cNvPr id="62" name="Group 142"/>
          <p:cNvGrpSpPr/>
          <p:nvPr/>
        </p:nvGrpSpPr>
        <p:grpSpPr>
          <a:xfrm>
            <a:off x="6731887" y="2321250"/>
            <a:ext cx="777670" cy="778320"/>
            <a:chOff x="4639368" y="1140216"/>
            <a:chExt cx="883472" cy="884210"/>
          </a:xfrm>
        </p:grpSpPr>
        <p:sp>
          <p:nvSpPr>
            <p:cNvPr id="63" name="Oval 132"/>
            <p:cNvSpPr>
              <a:spLocks noChangeAspect="1"/>
            </p:cNvSpPr>
            <p:nvPr/>
          </p:nvSpPr>
          <p:spPr>
            <a:xfrm flipH="1">
              <a:off x="4639368" y="1140216"/>
              <a:ext cx="883472" cy="884210"/>
            </a:xfrm>
            <a:prstGeom prst="ellipse">
              <a:avLst/>
            </a:prstGeom>
            <a:solidFill>
              <a:srgbClr val="FBBF0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" name="Freeform 152"/>
            <p:cNvSpPr>
              <a:spLocks noEditPoints="1"/>
            </p:cNvSpPr>
            <p:nvPr/>
          </p:nvSpPr>
          <p:spPr bwMode="auto">
            <a:xfrm>
              <a:off x="4880717" y="1397136"/>
              <a:ext cx="400775" cy="370370"/>
            </a:xfrm>
            <a:custGeom>
              <a:avLst/>
              <a:gdLst/>
              <a:ahLst/>
              <a:cxnLst>
                <a:cxn ang="0">
                  <a:pos x="67" y="20"/>
                </a:cxn>
                <a:cxn ang="0">
                  <a:pos x="46" y="36"/>
                </a:cxn>
                <a:cxn ang="0">
                  <a:pos x="42" y="40"/>
                </a:cxn>
                <a:cxn ang="0">
                  <a:pos x="39" y="47"/>
                </a:cxn>
                <a:cxn ang="0">
                  <a:pos x="44" y="52"/>
                </a:cxn>
                <a:cxn ang="0">
                  <a:pos x="52" y="58"/>
                </a:cxn>
                <a:cxn ang="0">
                  <a:pos x="52" y="61"/>
                </a:cxn>
                <a:cxn ang="0">
                  <a:pos x="51" y="62"/>
                </a:cxn>
                <a:cxn ang="0">
                  <a:pos x="17" y="62"/>
                </a:cxn>
                <a:cxn ang="0">
                  <a:pos x="16" y="61"/>
                </a:cxn>
                <a:cxn ang="0">
                  <a:pos x="16" y="58"/>
                </a:cxn>
                <a:cxn ang="0">
                  <a:pos x="24" y="52"/>
                </a:cxn>
                <a:cxn ang="0">
                  <a:pos x="29" y="47"/>
                </a:cxn>
                <a:cxn ang="0">
                  <a:pos x="26" y="40"/>
                </a:cxn>
                <a:cxn ang="0">
                  <a:pos x="22" y="36"/>
                </a:cxn>
                <a:cxn ang="0">
                  <a:pos x="0" y="20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16" y="11"/>
                </a:cxn>
                <a:cxn ang="0">
                  <a:pos x="16" y="7"/>
                </a:cxn>
                <a:cxn ang="0">
                  <a:pos x="22" y="0"/>
                </a:cxn>
                <a:cxn ang="0">
                  <a:pos x="45" y="0"/>
                </a:cxn>
                <a:cxn ang="0">
                  <a:pos x="52" y="7"/>
                </a:cxn>
                <a:cxn ang="0">
                  <a:pos x="52" y="11"/>
                </a:cxn>
                <a:cxn ang="0">
                  <a:pos x="63" y="11"/>
                </a:cxn>
                <a:cxn ang="0">
                  <a:pos x="67" y="15"/>
                </a:cxn>
                <a:cxn ang="0">
                  <a:pos x="67" y="20"/>
                </a:cxn>
                <a:cxn ang="0">
                  <a:pos x="16" y="1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19" y="31"/>
                </a:cxn>
                <a:cxn ang="0">
                  <a:pos x="16" y="16"/>
                </a:cxn>
                <a:cxn ang="0">
                  <a:pos x="62" y="16"/>
                </a:cxn>
                <a:cxn ang="0">
                  <a:pos x="52" y="16"/>
                </a:cxn>
                <a:cxn ang="0">
                  <a:pos x="49" y="31"/>
                </a:cxn>
                <a:cxn ang="0">
                  <a:pos x="62" y="20"/>
                </a:cxn>
                <a:cxn ang="0">
                  <a:pos x="62" y="16"/>
                </a:cxn>
              </a:cxnLst>
              <a:rect l="0" t="0" r="r" b="b"/>
              <a:pathLst>
                <a:path w="67" h="62">
                  <a:moveTo>
                    <a:pt x="67" y="20"/>
                  </a:moveTo>
                  <a:cubicBezTo>
                    <a:pt x="67" y="27"/>
                    <a:pt x="58" y="36"/>
                    <a:pt x="46" y="36"/>
                  </a:cubicBezTo>
                  <a:cubicBezTo>
                    <a:pt x="44" y="38"/>
                    <a:pt x="42" y="40"/>
                    <a:pt x="42" y="40"/>
                  </a:cubicBezTo>
                  <a:cubicBezTo>
                    <a:pt x="40" y="42"/>
                    <a:pt x="39" y="44"/>
                    <a:pt x="39" y="47"/>
                  </a:cubicBezTo>
                  <a:cubicBezTo>
                    <a:pt x="39" y="49"/>
                    <a:pt x="40" y="52"/>
                    <a:pt x="44" y="52"/>
                  </a:cubicBezTo>
                  <a:cubicBezTo>
                    <a:pt x="48" y="52"/>
                    <a:pt x="52" y="54"/>
                    <a:pt x="52" y="58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2"/>
                    <a:pt x="51" y="62"/>
                    <a:pt x="51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4"/>
                    <a:pt x="20" y="52"/>
                    <a:pt x="24" y="52"/>
                  </a:cubicBezTo>
                  <a:cubicBezTo>
                    <a:pt x="27" y="52"/>
                    <a:pt x="29" y="49"/>
                    <a:pt x="29" y="47"/>
                  </a:cubicBezTo>
                  <a:cubicBezTo>
                    <a:pt x="29" y="44"/>
                    <a:pt x="28" y="42"/>
                    <a:pt x="26" y="40"/>
                  </a:cubicBezTo>
                  <a:cubicBezTo>
                    <a:pt x="25" y="40"/>
                    <a:pt x="24" y="38"/>
                    <a:pt x="22" y="36"/>
                  </a:cubicBezTo>
                  <a:cubicBezTo>
                    <a:pt x="10" y="36"/>
                    <a:pt x="0" y="27"/>
                    <a:pt x="0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1"/>
                    <a:pt x="4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7" y="12"/>
                    <a:pt x="67" y="15"/>
                  </a:cubicBezTo>
                  <a:lnTo>
                    <a:pt x="67" y="20"/>
                  </a:lnTo>
                  <a:close/>
                  <a:moveTo>
                    <a:pt x="1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4"/>
                    <a:pt x="11" y="29"/>
                    <a:pt x="19" y="31"/>
                  </a:cubicBezTo>
                  <a:cubicBezTo>
                    <a:pt x="17" y="27"/>
                    <a:pt x="16" y="22"/>
                    <a:pt x="16" y="16"/>
                  </a:cubicBezTo>
                  <a:close/>
                  <a:moveTo>
                    <a:pt x="62" y="16"/>
                  </a:moveTo>
                  <a:cubicBezTo>
                    <a:pt x="52" y="16"/>
                    <a:pt x="52" y="16"/>
                    <a:pt x="52" y="16"/>
                  </a:cubicBezTo>
                  <a:cubicBezTo>
                    <a:pt x="52" y="22"/>
                    <a:pt x="51" y="27"/>
                    <a:pt x="49" y="31"/>
                  </a:cubicBezTo>
                  <a:cubicBezTo>
                    <a:pt x="57" y="29"/>
                    <a:pt x="62" y="24"/>
                    <a:pt x="62" y="20"/>
                  </a:cubicBezTo>
                  <a:lnTo>
                    <a:pt x="62" y="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en-US" dirty="0">
                <a:latin typeface="思源黑体 CN Normal" charset="0"/>
                <a:ea typeface="思源黑体 CN Normal" charset="0"/>
              </a:endParaRPr>
            </a:p>
          </p:txBody>
        </p:sp>
      </p:grpSp>
      <p:grpSp>
        <p:nvGrpSpPr>
          <p:cNvPr id="65" name="Group 141"/>
          <p:cNvGrpSpPr/>
          <p:nvPr/>
        </p:nvGrpSpPr>
        <p:grpSpPr>
          <a:xfrm>
            <a:off x="7826103" y="2865282"/>
            <a:ext cx="764692" cy="765331"/>
            <a:chOff x="5433386" y="1712746"/>
            <a:chExt cx="883472" cy="884210"/>
          </a:xfrm>
        </p:grpSpPr>
        <p:sp>
          <p:nvSpPr>
            <p:cNvPr id="66" name="Oval 117"/>
            <p:cNvSpPr>
              <a:spLocks noChangeAspect="1"/>
            </p:cNvSpPr>
            <p:nvPr/>
          </p:nvSpPr>
          <p:spPr>
            <a:xfrm flipH="1">
              <a:off x="5433386" y="1712746"/>
              <a:ext cx="883472" cy="884210"/>
            </a:xfrm>
            <a:prstGeom prst="ellipse">
              <a:avLst/>
            </a:prstGeom>
            <a:solidFill>
              <a:srgbClr val="212E3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" name="Freeform 66"/>
            <p:cNvSpPr>
              <a:spLocks noEditPoints="1"/>
            </p:cNvSpPr>
            <p:nvPr/>
          </p:nvSpPr>
          <p:spPr bwMode="auto">
            <a:xfrm>
              <a:off x="5641291" y="1973482"/>
              <a:ext cx="467662" cy="362739"/>
            </a:xfrm>
            <a:custGeom>
              <a:avLst/>
              <a:gdLst/>
              <a:ahLst/>
              <a:cxnLst>
                <a:cxn ang="0">
                  <a:pos x="29" y="41"/>
                </a:cxn>
                <a:cxn ang="0">
                  <a:pos x="22" y="40"/>
                </a:cxn>
                <a:cxn ang="0">
                  <a:pos x="11" y="45"/>
                </a:cxn>
                <a:cxn ang="0">
                  <a:pos x="7" y="46"/>
                </a:cxn>
                <a:cxn ang="0">
                  <a:pos x="7" y="46"/>
                </a:cxn>
                <a:cxn ang="0">
                  <a:pos x="6" y="45"/>
                </a:cxn>
                <a:cxn ang="0">
                  <a:pos x="6" y="43"/>
                </a:cxn>
                <a:cxn ang="0">
                  <a:pos x="11" y="36"/>
                </a:cxn>
                <a:cxn ang="0">
                  <a:pos x="0" y="20"/>
                </a:cxn>
                <a:cxn ang="0">
                  <a:pos x="29" y="0"/>
                </a:cxn>
                <a:cxn ang="0">
                  <a:pos x="57" y="20"/>
                </a:cxn>
                <a:cxn ang="0">
                  <a:pos x="29" y="41"/>
                </a:cxn>
                <a:cxn ang="0">
                  <a:pos x="62" y="47"/>
                </a:cxn>
                <a:cxn ang="0">
                  <a:pos x="66" y="53"/>
                </a:cxn>
                <a:cxn ang="0">
                  <a:pos x="67" y="55"/>
                </a:cxn>
                <a:cxn ang="0">
                  <a:pos x="66" y="56"/>
                </a:cxn>
                <a:cxn ang="0">
                  <a:pos x="62" y="55"/>
                </a:cxn>
                <a:cxn ang="0">
                  <a:pos x="51" y="50"/>
                </a:cxn>
                <a:cxn ang="0">
                  <a:pos x="44" y="51"/>
                </a:cxn>
                <a:cxn ang="0">
                  <a:pos x="25" y="46"/>
                </a:cxn>
                <a:cxn ang="0">
                  <a:pos x="29" y="46"/>
                </a:cxn>
                <a:cxn ang="0">
                  <a:pos x="52" y="39"/>
                </a:cxn>
                <a:cxn ang="0">
                  <a:pos x="62" y="20"/>
                </a:cxn>
                <a:cxn ang="0">
                  <a:pos x="61" y="14"/>
                </a:cxn>
                <a:cxn ang="0">
                  <a:pos x="72" y="30"/>
                </a:cxn>
                <a:cxn ang="0">
                  <a:pos x="62" y="47"/>
                </a:cxn>
              </a:cxnLst>
              <a:rect l="0" t="0" r="r" b="b"/>
              <a:pathLst>
                <a:path w="72" h="56">
                  <a:moveTo>
                    <a:pt x="29" y="41"/>
                  </a:moveTo>
                  <a:cubicBezTo>
                    <a:pt x="26" y="41"/>
                    <a:pt x="24" y="40"/>
                    <a:pt x="22" y="40"/>
                  </a:cubicBezTo>
                  <a:cubicBezTo>
                    <a:pt x="18" y="42"/>
                    <a:pt x="15" y="44"/>
                    <a:pt x="11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6" y="45"/>
                    <a:pt x="6" y="45"/>
                  </a:cubicBezTo>
                  <a:cubicBezTo>
                    <a:pt x="5" y="44"/>
                    <a:pt x="6" y="43"/>
                    <a:pt x="6" y="43"/>
                  </a:cubicBezTo>
                  <a:cubicBezTo>
                    <a:pt x="8" y="41"/>
                    <a:pt x="10" y="40"/>
                    <a:pt x="11" y="36"/>
                  </a:cubicBezTo>
                  <a:cubicBezTo>
                    <a:pt x="5" y="32"/>
                    <a:pt x="0" y="27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44" y="0"/>
                    <a:pt x="57" y="9"/>
                    <a:pt x="57" y="20"/>
                  </a:cubicBezTo>
                  <a:cubicBezTo>
                    <a:pt x="57" y="32"/>
                    <a:pt x="44" y="41"/>
                    <a:pt x="29" y="41"/>
                  </a:cubicBezTo>
                  <a:close/>
                  <a:moveTo>
                    <a:pt x="62" y="47"/>
                  </a:moveTo>
                  <a:cubicBezTo>
                    <a:pt x="63" y="50"/>
                    <a:pt x="65" y="51"/>
                    <a:pt x="66" y="53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5" y="56"/>
                    <a:pt x="63" y="56"/>
                    <a:pt x="62" y="55"/>
                  </a:cubicBezTo>
                  <a:cubicBezTo>
                    <a:pt x="58" y="54"/>
                    <a:pt x="55" y="53"/>
                    <a:pt x="51" y="50"/>
                  </a:cubicBezTo>
                  <a:cubicBezTo>
                    <a:pt x="49" y="51"/>
                    <a:pt x="47" y="51"/>
                    <a:pt x="44" y="51"/>
                  </a:cubicBezTo>
                  <a:cubicBezTo>
                    <a:pt x="37" y="51"/>
                    <a:pt x="30" y="49"/>
                    <a:pt x="25" y="46"/>
                  </a:cubicBezTo>
                  <a:cubicBezTo>
                    <a:pt x="26" y="46"/>
                    <a:pt x="28" y="46"/>
                    <a:pt x="29" y="46"/>
                  </a:cubicBezTo>
                  <a:cubicBezTo>
                    <a:pt x="37" y="46"/>
                    <a:pt x="46" y="43"/>
                    <a:pt x="52" y="39"/>
                  </a:cubicBezTo>
                  <a:cubicBezTo>
                    <a:pt x="58" y="34"/>
                    <a:pt x="62" y="27"/>
                    <a:pt x="62" y="20"/>
                  </a:cubicBezTo>
                  <a:cubicBezTo>
                    <a:pt x="62" y="18"/>
                    <a:pt x="62" y="16"/>
                    <a:pt x="61" y="14"/>
                  </a:cubicBezTo>
                  <a:cubicBezTo>
                    <a:pt x="68" y="18"/>
                    <a:pt x="72" y="24"/>
                    <a:pt x="72" y="30"/>
                  </a:cubicBezTo>
                  <a:cubicBezTo>
                    <a:pt x="72" y="37"/>
                    <a:pt x="68" y="43"/>
                    <a:pt x="62" y="4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en-US" dirty="0">
                <a:latin typeface="思源黑体 CN Normal" charset="0"/>
                <a:ea typeface="思源黑体 CN Normal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676847" y="2752229"/>
            <a:ext cx="24646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latin typeface="思源黑体 CN Normal" charset="0"/>
                <a:ea typeface="思源黑体 CN Normal" charset="0"/>
              </a:rPr>
              <a:t>长期服务</a:t>
            </a:r>
            <a:br>
              <a:rPr lang="en-US" altLang="zh-CN" sz="900" b="1" dirty="0">
                <a:solidFill>
                  <a:schemeClr val="accent4"/>
                </a:solidFill>
                <a:latin typeface="思源黑体 CN Normal" charset="0"/>
                <a:ea typeface="思源黑体 CN Normal" charset="0"/>
              </a:rPr>
            </a:br>
            <a:endParaRPr lang="en-US" altLang="zh-CN" sz="900" b="1" dirty="0">
              <a:solidFill>
                <a:schemeClr val="accent4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661623" y="2765949"/>
            <a:ext cx="246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思源黑体 CN Normal" charset="0"/>
                <a:ea typeface="思源黑体 CN Normal" charset="0"/>
              </a:rPr>
              <a:t>增强粘性</a:t>
            </a:r>
            <a:endParaRPr lang="zh-CN" altLang="en-US" sz="900" b="1" dirty="0">
              <a:solidFill>
                <a:schemeClr val="accent4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6134" y="4552429"/>
            <a:ext cx="115157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  </a:t>
            </a:r>
            <a:r>
              <a:rPr lang="zh-CN" altLang="en-US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经营</a:t>
            </a:r>
            <a:r>
              <a:rPr lang="en-US" altLang="zh-CN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--</a:t>
            </a:r>
            <a:r>
              <a:rPr lang="zh-CN" altLang="en-US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以客户为本：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注重商品（包含服务：点餐加工；代收代寄快递等）分析，客户分析（狭隘地讲：会员）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/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  </a:t>
            </a:r>
            <a:r>
              <a:rPr lang="zh-CN" altLang="en-US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管理</a:t>
            </a:r>
            <a:r>
              <a:rPr lang="en-US" altLang="zh-CN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--</a:t>
            </a:r>
            <a:r>
              <a:rPr lang="zh-CN" altLang="en-US" b="1" dirty="0">
                <a:solidFill>
                  <a:srgbClr val="F6B20E"/>
                </a:solidFill>
                <a:latin typeface="思源黑体 CN Normal" charset="0"/>
                <a:ea typeface="思源黑体 CN Normal" charset="0"/>
              </a:rPr>
              <a:t>以便捷为本：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问询便捷；购物便捷；售后便捷；主动关怀便捷（应用回访</a:t>
            </a:r>
            <a:r>
              <a:rPr lang="en-US" altLang="zh-CN" dirty="0">
                <a:latin typeface="思源黑体 CN Normal" charset="0"/>
                <a:ea typeface="思源黑体 CN Normal" charset="0"/>
              </a:rPr>
              <a:t>/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扩大需求）</a:t>
            </a:r>
            <a:r>
              <a:rPr lang="en-US" altLang="zh-CN" dirty="0">
                <a:latin typeface="思源黑体 CN Normal" charset="0"/>
                <a:ea typeface="思源黑体 CN Normal" charset="0"/>
              </a:rPr>
              <a:t>                                                            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r>
              <a:rPr lang="en-US" altLang="zh-CN" dirty="0">
                <a:latin typeface="思源黑体 CN Normal" charset="0"/>
                <a:ea typeface="思源黑体 CN Normal" charset="0"/>
              </a:rPr>
              <a:t>                                                                 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792980" y="3919220"/>
            <a:ext cx="2858135" cy="358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思源黑体 CN Normal" charset="0"/>
                <a:ea typeface="思源黑体 CN Normal" charset="0"/>
              </a:rPr>
              <a:t>从顾客思维转变为客户思维</a:t>
            </a:r>
            <a:endParaRPr lang="zh-CN" altLang="en-US" sz="1600" b="1" dirty="0">
              <a:solidFill>
                <a:srgbClr val="FF0000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7581503" y="224817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思源黑体 CN Normal" charset="0"/>
                <a:ea typeface="思源黑体 CN Normal" charset="0"/>
              </a:rPr>
              <a:t>个性化商品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9957767" y="331900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思源黑体 CN Normal" charset="0"/>
                <a:ea typeface="思源黑体 CN Normal" charset="0"/>
              </a:rPr>
              <a:t>个性化购物体验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5203581" y="433081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思源黑体 CN Normal" charset="0"/>
                <a:ea typeface="思源黑体 CN Normal" charset="0"/>
              </a:rPr>
              <a:t>全天候随时随地</a:t>
            </a:r>
            <a:endParaRPr lang="zh-CN" altLang="en-US" b="1" dirty="0">
              <a:solidFill>
                <a:srgbClr val="FF0000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68667" y="222459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思源黑体 CN Normal" charset="0"/>
                <a:ea typeface="思源黑体 CN Normal" charset="0"/>
              </a:rPr>
              <a:t>购物风格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956767" y="331900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思源黑体 CN Normal" charset="0"/>
                <a:ea typeface="思源黑体 CN Normal" charset="0"/>
              </a:rPr>
              <a:t>卖场更是体验场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4555" y="163195"/>
            <a:ext cx="2031325" cy="7191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行业特征分析</a:t>
            </a:r>
            <a:endParaRPr lang="zh-CN" altLang="en-US" sz="2400" dirty="0">
              <a:solidFill>
                <a:srgbClr val="424656"/>
              </a:solidFill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ldLvl="0" animBg="1"/>
      <p:bldP spid="72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06835" y="5362803"/>
            <a:ext cx="11515708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FFC000"/>
                </a:solidFill>
                <a:latin typeface="思源黑体 CN Normal" charset="0"/>
                <a:ea typeface="思源黑体 CN Normal" charset="0"/>
              </a:rPr>
              <a:t>  </a:t>
            </a:r>
            <a:r>
              <a:rPr lang="zh-CN" altLang="en-US" b="1" dirty="0">
                <a:solidFill>
                  <a:srgbClr val="FFC000"/>
                </a:solidFill>
                <a:latin typeface="思源黑体 CN Normal" charset="0"/>
                <a:ea typeface="思源黑体 CN Normal" charset="0"/>
              </a:rPr>
              <a:t>经营：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不断要客户线上线下一体化，更要零售与供应商一体化，直到客户与企业“定制”，按需生产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FFC000"/>
                </a:solidFill>
                <a:latin typeface="思源黑体 CN Normal" charset="0"/>
                <a:ea typeface="思源黑体 CN Normal" charset="0"/>
              </a:rPr>
              <a:t>  </a:t>
            </a:r>
            <a:r>
              <a:rPr lang="zh-CN" altLang="en-US" b="1" dirty="0">
                <a:solidFill>
                  <a:srgbClr val="FFC000"/>
                </a:solidFill>
                <a:latin typeface="思源黑体 CN Normal" charset="0"/>
                <a:ea typeface="思源黑体 CN Normal" charset="0"/>
              </a:rPr>
              <a:t>管理：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终极方向是降低成本；提高效率为最终目标</a:t>
            </a:r>
            <a:r>
              <a:rPr lang="en-US" altLang="zh-CN" dirty="0">
                <a:latin typeface="思源黑体 CN Normal" charset="0"/>
                <a:ea typeface="思源黑体 CN Normal" charset="0"/>
              </a:rPr>
              <a:t>                                                            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r>
              <a:rPr lang="en-US" altLang="zh-CN" dirty="0">
                <a:latin typeface="思源黑体 CN Normal" charset="0"/>
                <a:ea typeface="思源黑体 CN Normal" charset="0"/>
              </a:rPr>
              <a:t>                                                                 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773191" y="1240061"/>
            <a:ext cx="357020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sz="2400" b="1" dirty="0">
                <a:solidFill>
                  <a:srgbClr val="FF0000"/>
                </a:solidFill>
                <a:latin typeface="思源黑体 CN Normal" charset="0"/>
                <a:ea typeface="思源黑体 CN Normal" charset="0"/>
              </a:rPr>
              <a:t>全渠道管理的商业新模式</a:t>
            </a:r>
            <a:endParaRPr lang="zh-CN" altLang="en-US" sz="2400" b="1" dirty="0">
              <a:solidFill>
                <a:srgbClr val="FF0000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197127" y="2104157"/>
            <a:ext cx="4680520" cy="792088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从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O2O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到全渠道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211415" y="3328293"/>
            <a:ext cx="4680520" cy="720080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从实体到电商、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O2O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一体化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197127" y="4480421"/>
            <a:ext cx="4680520" cy="720080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从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B2C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到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B2B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直至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C2B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charset="0"/>
                <a:ea typeface="思源黑体 CN Normal" charset="0"/>
              </a:rPr>
              <a:t>的全域模式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4555" y="163195"/>
            <a:ext cx="2031325" cy="7191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行业特征分析</a:t>
            </a:r>
            <a:endParaRPr lang="zh-CN" altLang="en-US" sz="2400" dirty="0">
              <a:solidFill>
                <a:srgbClr val="424656"/>
              </a:solidFill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75910" y="2641600"/>
            <a:ext cx="910590" cy="744220"/>
          </a:xfrm>
          <a:prstGeom prst="rect">
            <a:avLst/>
          </a:prstGeom>
          <a:noFill/>
          <a:ln w="117475"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424656"/>
                </a:solidFill>
                <a:latin typeface="微软雅黑" charset="-122"/>
                <a:ea typeface="微软雅黑" charset="-122"/>
                <a:cs typeface="Arial" pitchFamily="34" charset="0"/>
              </a:rPr>
              <a:t>03</a:t>
            </a:r>
            <a:endParaRPr lang="en-US" altLang="zh-CN" b="1" spc="100" dirty="0">
              <a:solidFill>
                <a:srgbClr val="424656"/>
              </a:solidFill>
              <a:latin typeface="微软雅黑" charset="-122"/>
              <a:ea typeface="微软雅黑" charset="-122"/>
              <a:cs typeface="Arial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5375910" y="3855720"/>
            <a:ext cx="6375400" cy="605155"/>
          </a:xfrm>
        </p:spPr>
        <p:txBody>
          <a:bodyPr anchor="ctr" anchorCtr="0"/>
          <a:lstStyle/>
          <a:p>
            <a:pPr algn="l"/>
            <a:r>
              <a:rPr lang="zh-CN" altLang="en-US" sz="2800" dirty="0">
                <a:solidFill>
                  <a:srgbClr val="424656"/>
                </a:solidFill>
                <a:latin typeface="微软雅黑" charset="-122"/>
                <a:ea typeface="微软雅黑" charset="-122"/>
              </a:rPr>
              <a:t>产品及方案</a:t>
            </a:r>
            <a:endParaRPr lang="zh-CN" altLang="en-US" sz="2800" dirty="0">
              <a:solidFill>
                <a:srgbClr val="424656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新建位图图像.b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4465" y="932180"/>
            <a:ext cx="9879965" cy="52997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84555" y="163195"/>
            <a:ext cx="14020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424656"/>
                </a:solidFill>
                <a:latin typeface="微软雅黑" charset="-122"/>
                <a:ea typeface="微软雅黑" charset="-122"/>
              </a:rPr>
              <a:t>业务架构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691282" y="794649"/>
            <a:ext cx="483234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105"/>
              </a:lnSpc>
            </a:pPr>
            <a:r>
              <a:rPr sz="3200" b="1" spc="15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Verdana"/>
              </a:rPr>
              <a:t>1</a:t>
            </a:r>
            <a:endParaRPr sz="3200" b="1" spc="15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95400" y="3124200"/>
            <a:ext cx="457199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思源黑体 CN Normal" charset="0"/>
                <a:ea typeface="思源黑体 CN Normal" charset="0"/>
                <a:cs typeface="Arial"/>
              </a:rPr>
              <a:t>云</a:t>
            </a:r>
            <a:r>
              <a:rPr lang="en-US" sz="2800" b="1" dirty="0">
                <a:latin typeface="思源黑体 CN Normal" charset="0"/>
                <a:ea typeface="思源黑体 CN Normal" charset="0"/>
                <a:cs typeface="Arial"/>
              </a:rPr>
              <a:t>----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思源黑体 CN Normal" charset="0"/>
                <a:ea typeface="思源黑体 CN Normal" charset="0"/>
                <a:cs typeface="Arial"/>
              </a:rPr>
              <a:t>互联网架构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思源黑体 CN Normal" charset="0"/>
              <a:ea typeface="思源黑体 CN Normal" charset="0"/>
              <a:cs typeface="Arial"/>
            </a:endParaRPr>
          </a:p>
        </p:txBody>
      </p:sp>
      <p:sp>
        <p:nvSpPr>
          <p:cNvPr id="17" name="object 3"/>
          <p:cNvSpPr/>
          <p:nvPr/>
        </p:nvSpPr>
        <p:spPr>
          <a:xfrm>
            <a:off x="6097863" y="2180773"/>
            <a:ext cx="748623" cy="867228"/>
          </a:xfrm>
          <a:custGeom>
            <a:avLst/>
            <a:gdLst/>
            <a:ahLst/>
            <a:cxnLst/>
            <a:rect l="l" t="t" r="r" b="b"/>
            <a:pathLst>
              <a:path w="767079" h="560069">
                <a:moveTo>
                  <a:pt x="767029" y="559587"/>
                </a:moveTo>
                <a:lnTo>
                  <a:pt x="0" y="559587"/>
                </a:lnTo>
                <a:lnTo>
                  <a:pt x="0" y="0"/>
                </a:lnTo>
                <a:lnTo>
                  <a:pt x="767029" y="0"/>
                </a:lnTo>
                <a:lnTo>
                  <a:pt x="767029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550062"/>
                </a:lnTo>
                <a:lnTo>
                  <a:pt x="4762" y="550062"/>
                </a:lnTo>
                <a:lnTo>
                  <a:pt x="9525" y="554824"/>
                </a:lnTo>
                <a:lnTo>
                  <a:pt x="767029" y="554824"/>
                </a:lnTo>
                <a:lnTo>
                  <a:pt x="767029" y="559587"/>
                </a:lnTo>
                <a:close/>
              </a:path>
              <a:path w="767079" h="560069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767079" h="560069">
                <a:moveTo>
                  <a:pt x="757504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757504" y="4762"/>
                </a:lnTo>
                <a:lnTo>
                  <a:pt x="757504" y="9524"/>
                </a:lnTo>
                <a:close/>
              </a:path>
              <a:path w="767079" h="560069">
                <a:moveTo>
                  <a:pt x="757504" y="554824"/>
                </a:moveTo>
                <a:lnTo>
                  <a:pt x="757504" y="4762"/>
                </a:lnTo>
                <a:lnTo>
                  <a:pt x="762266" y="9524"/>
                </a:lnTo>
                <a:lnTo>
                  <a:pt x="767029" y="9524"/>
                </a:lnTo>
                <a:lnTo>
                  <a:pt x="767029" y="550062"/>
                </a:lnTo>
                <a:lnTo>
                  <a:pt x="762266" y="550062"/>
                </a:lnTo>
                <a:lnTo>
                  <a:pt x="757504" y="554824"/>
                </a:lnTo>
                <a:close/>
              </a:path>
              <a:path w="767079" h="560069">
                <a:moveTo>
                  <a:pt x="767029" y="9524"/>
                </a:moveTo>
                <a:lnTo>
                  <a:pt x="762266" y="9524"/>
                </a:lnTo>
                <a:lnTo>
                  <a:pt x="757504" y="4762"/>
                </a:lnTo>
                <a:lnTo>
                  <a:pt x="767029" y="4762"/>
                </a:lnTo>
                <a:lnTo>
                  <a:pt x="767029" y="9524"/>
                </a:lnTo>
                <a:close/>
              </a:path>
              <a:path w="767079" h="560069">
                <a:moveTo>
                  <a:pt x="9525" y="554824"/>
                </a:moveTo>
                <a:lnTo>
                  <a:pt x="4762" y="550062"/>
                </a:lnTo>
                <a:lnTo>
                  <a:pt x="9525" y="550062"/>
                </a:lnTo>
                <a:lnTo>
                  <a:pt x="9525" y="554824"/>
                </a:lnTo>
                <a:close/>
              </a:path>
              <a:path w="767079" h="560069">
                <a:moveTo>
                  <a:pt x="757504" y="554824"/>
                </a:moveTo>
                <a:lnTo>
                  <a:pt x="9525" y="554824"/>
                </a:lnTo>
                <a:lnTo>
                  <a:pt x="9525" y="550062"/>
                </a:lnTo>
                <a:lnTo>
                  <a:pt x="757504" y="550062"/>
                </a:lnTo>
                <a:lnTo>
                  <a:pt x="757504" y="554824"/>
                </a:lnTo>
                <a:close/>
              </a:path>
              <a:path w="767079" h="560069">
                <a:moveTo>
                  <a:pt x="767029" y="554824"/>
                </a:moveTo>
                <a:lnTo>
                  <a:pt x="757504" y="554824"/>
                </a:lnTo>
                <a:lnTo>
                  <a:pt x="762266" y="550062"/>
                </a:lnTo>
                <a:lnTo>
                  <a:pt x="767029" y="550062"/>
                </a:lnTo>
                <a:lnTo>
                  <a:pt x="767029" y="554824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 sz="2000" dirty="0">
              <a:latin typeface="思源黑体 CN Normal" charset="0"/>
              <a:ea typeface="思源黑体 CN Normal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6898242" y="2180773"/>
            <a:ext cx="747385" cy="867228"/>
          </a:xfrm>
          <a:custGeom>
            <a:avLst/>
            <a:gdLst/>
            <a:ahLst/>
            <a:cxnLst/>
            <a:rect l="l" t="t" r="r" b="b"/>
            <a:pathLst>
              <a:path w="765809" h="560069">
                <a:moveTo>
                  <a:pt x="765441" y="559587"/>
                </a:moveTo>
                <a:lnTo>
                  <a:pt x="0" y="559587"/>
                </a:lnTo>
                <a:lnTo>
                  <a:pt x="0" y="0"/>
                </a:lnTo>
                <a:lnTo>
                  <a:pt x="765441" y="0"/>
                </a:lnTo>
                <a:lnTo>
                  <a:pt x="765441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550062"/>
                </a:lnTo>
                <a:lnTo>
                  <a:pt x="4762" y="550062"/>
                </a:lnTo>
                <a:lnTo>
                  <a:pt x="9525" y="554824"/>
                </a:lnTo>
                <a:lnTo>
                  <a:pt x="765441" y="554824"/>
                </a:lnTo>
                <a:lnTo>
                  <a:pt x="765441" y="559587"/>
                </a:lnTo>
                <a:close/>
              </a:path>
              <a:path w="765809" h="560069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765809" h="560069">
                <a:moveTo>
                  <a:pt x="755916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755916" y="4762"/>
                </a:lnTo>
                <a:lnTo>
                  <a:pt x="755916" y="95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755916" y="4762"/>
                </a:lnTo>
                <a:lnTo>
                  <a:pt x="760679" y="9524"/>
                </a:lnTo>
                <a:lnTo>
                  <a:pt x="765441" y="9524"/>
                </a:lnTo>
                <a:lnTo>
                  <a:pt x="765441" y="550062"/>
                </a:lnTo>
                <a:lnTo>
                  <a:pt x="760679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9524"/>
                </a:moveTo>
                <a:lnTo>
                  <a:pt x="760679" y="9524"/>
                </a:lnTo>
                <a:lnTo>
                  <a:pt x="755916" y="4762"/>
                </a:lnTo>
                <a:lnTo>
                  <a:pt x="765441" y="4762"/>
                </a:lnTo>
                <a:lnTo>
                  <a:pt x="765441" y="9524"/>
                </a:lnTo>
                <a:close/>
              </a:path>
              <a:path w="765809" h="560069">
                <a:moveTo>
                  <a:pt x="9525" y="554824"/>
                </a:moveTo>
                <a:lnTo>
                  <a:pt x="4762" y="550062"/>
                </a:lnTo>
                <a:lnTo>
                  <a:pt x="9525" y="550062"/>
                </a:lnTo>
                <a:lnTo>
                  <a:pt x="9525" y="5548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9525" y="554824"/>
                </a:lnTo>
                <a:lnTo>
                  <a:pt x="9525" y="550062"/>
                </a:lnTo>
                <a:lnTo>
                  <a:pt x="755916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554824"/>
                </a:moveTo>
                <a:lnTo>
                  <a:pt x="755916" y="554824"/>
                </a:lnTo>
                <a:lnTo>
                  <a:pt x="760679" y="550062"/>
                </a:lnTo>
                <a:lnTo>
                  <a:pt x="765441" y="550062"/>
                </a:lnTo>
                <a:lnTo>
                  <a:pt x="765441" y="554824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</a:endParaRPr>
          </a:p>
        </p:txBody>
      </p:sp>
      <p:sp>
        <p:nvSpPr>
          <p:cNvPr id="19" name="object 5"/>
          <p:cNvSpPr/>
          <p:nvPr/>
        </p:nvSpPr>
        <p:spPr>
          <a:xfrm>
            <a:off x="7697034" y="2180773"/>
            <a:ext cx="747385" cy="867228"/>
          </a:xfrm>
          <a:custGeom>
            <a:avLst/>
            <a:gdLst/>
            <a:ahLst/>
            <a:cxnLst/>
            <a:rect l="l" t="t" r="r" b="b"/>
            <a:pathLst>
              <a:path w="765809" h="560069">
                <a:moveTo>
                  <a:pt x="765441" y="559587"/>
                </a:moveTo>
                <a:lnTo>
                  <a:pt x="0" y="559587"/>
                </a:lnTo>
                <a:lnTo>
                  <a:pt x="0" y="0"/>
                </a:lnTo>
                <a:lnTo>
                  <a:pt x="765441" y="0"/>
                </a:lnTo>
                <a:lnTo>
                  <a:pt x="765441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550062"/>
                </a:lnTo>
                <a:lnTo>
                  <a:pt x="4762" y="550062"/>
                </a:lnTo>
                <a:lnTo>
                  <a:pt x="9525" y="554824"/>
                </a:lnTo>
                <a:lnTo>
                  <a:pt x="765441" y="554824"/>
                </a:lnTo>
                <a:lnTo>
                  <a:pt x="765441" y="559587"/>
                </a:lnTo>
                <a:close/>
              </a:path>
              <a:path w="765809" h="560069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765809" h="560069">
                <a:moveTo>
                  <a:pt x="755916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755916" y="4762"/>
                </a:lnTo>
                <a:lnTo>
                  <a:pt x="755916" y="95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755916" y="4762"/>
                </a:lnTo>
                <a:lnTo>
                  <a:pt x="760679" y="9524"/>
                </a:lnTo>
                <a:lnTo>
                  <a:pt x="765441" y="9524"/>
                </a:lnTo>
                <a:lnTo>
                  <a:pt x="765441" y="550062"/>
                </a:lnTo>
                <a:lnTo>
                  <a:pt x="760679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9524"/>
                </a:moveTo>
                <a:lnTo>
                  <a:pt x="760679" y="9524"/>
                </a:lnTo>
                <a:lnTo>
                  <a:pt x="755916" y="4762"/>
                </a:lnTo>
                <a:lnTo>
                  <a:pt x="765441" y="4762"/>
                </a:lnTo>
                <a:lnTo>
                  <a:pt x="765441" y="9524"/>
                </a:lnTo>
                <a:close/>
              </a:path>
              <a:path w="765809" h="560069">
                <a:moveTo>
                  <a:pt x="9525" y="554824"/>
                </a:moveTo>
                <a:lnTo>
                  <a:pt x="4762" y="550062"/>
                </a:lnTo>
                <a:lnTo>
                  <a:pt x="9525" y="550062"/>
                </a:lnTo>
                <a:lnTo>
                  <a:pt x="9525" y="5548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9525" y="554824"/>
                </a:lnTo>
                <a:lnTo>
                  <a:pt x="9525" y="550062"/>
                </a:lnTo>
                <a:lnTo>
                  <a:pt x="755916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554824"/>
                </a:moveTo>
                <a:lnTo>
                  <a:pt x="755916" y="554824"/>
                </a:lnTo>
                <a:lnTo>
                  <a:pt x="760679" y="550062"/>
                </a:lnTo>
                <a:lnTo>
                  <a:pt x="765441" y="550062"/>
                </a:lnTo>
                <a:lnTo>
                  <a:pt x="765441" y="554824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</a:endParaRPr>
          </a:p>
        </p:txBody>
      </p:sp>
      <p:sp>
        <p:nvSpPr>
          <p:cNvPr id="20" name="object 6"/>
          <p:cNvSpPr txBox="1"/>
          <p:nvPr/>
        </p:nvSpPr>
        <p:spPr>
          <a:xfrm>
            <a:off x="6183084" y="2321796"/>
            <a:ext cx="2355220" cy="62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745" marR="5080" indent="-106680" defTabSz="0">
              <a:lnSpc>
                <a:spcPct val="102000"/>
              </a:lnSpc>
              <a:tabLst>
                <a:tab pos="812165" algn="l"/>
                <a:tab pos="918210" algn="l"/>
                <a:tab pos="1610995" algn="l"/>
                <a:tab pos="1717675" algn="l"/>
              </a:tabLst>
            </a:pPr>
            <a:r>
              <a:rPr lang="zh-CN" altLang="en-US" sz="2000" spc="30" dirty="0">
                <a:latin typeface="思源黑体 CN Normal" charset="0"/>
                <a:ea typeface="思源黑体 CN Normal" charset="0"/>
                <a:cs typeface="微软雅黑" charset="-122"/>
              </a:rPr>
              <a:t>易连	超稳    低投  接	  定	入</a:t>
            </a:r>
            <a:endParaRPr lang="zh-CN" altLang="en-US" sz="2000" spc="3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1" name="object 8"/>
          <p:cNvSpPr/>
          <p:nvPr/>
        </p:nvSpPr>
        <p:spPr>
          <a:xfrm>
            <a:off x="8510113" y="2180773"/>
            <a:ext cx="748623" cy="867228"/>
          </a:xfrm>
          <a:custGeom>
            <a:avLst/>
            <a:gdLst/>
            <a:ahLst/>
            <a:cxnLst/>
            <a:rect l="l" t="t" r="r" b="b"/>
            <a:pathLst>
              <a:path w="767079" h="560069">
                <a:moveTo>
                  <a:pt x="767041" y="559587"/>
                </a:moveTo>
                <a:lnTo>
                  <a:pt x="0" y="559587"/>
                </a:lnTo>
                <a:lnTo>
                  <a:pt x="0" y="0"/>
                </a:lnTo>
                <a:lnTo>
                  <a:pt x="767041" y="0"/>
                </a:lnTo>
                <a:lnTo>
                  <a:pt x="767041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550062"/>
                </a:lnTo>
                <a:lnTo>
                  <a:pt x="4762" y="550062"/>
                </a:lnTo>
                <a:lnTo>
                  <a:pt x="9525" y="554824"/>
                </a:lnTo>
                <a:lnTo>
                  <a:pt x="767041" y="554824"/>
                </a:lnTo>
                <a:lnTo>
                  <a:pt x="767041" y="559587"/>
                </a:lnTo>
                <a:close/>
              </a:path>
              <a:path w="767079" h="560069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767079" h="560069">
                <a:moveTo>
                  <a:pt x="757516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757516" y="4762"/>
                </a:lnTo>
                <a:lnTo>
                  <a:pt x="757516" y="9524"/>
                </a:lnTo>
                <a:close/>
              </a:path>
              <a:path w="767079" h="560069">
                <a:moveTo>
                  <a:pt x="757516" y="554824"/>
                </a:moveTo>
                <a:lnTo>
                  <a:pt x="757516" y="4762"/>
                </a:lnTo>
                <a:lnTo>
                  <a:pt x="762279" y="9524"/>
                </a:lnTo>
                <a:lnTo>
                  <a:pt x="767041" y="9524"/>
                </a:lnTo>
                <a:lnTo>
                  <a:pt x="767041" y="550062"/>
                </a:lnTo>
                <a:lnTo>
                  <a:pt x="762279" y="550062"/>
                </a:lnTo>
                <a:lnTo>
                  <a:pt x="757516" y="554824"/>
                </a:lnTo>
                <a:close/>
              </a:path>
              <a:path w="767079" h="560069">
                <a:moveTo>
                  <a:pt x="767041" y="9524"/>
                </a:moveTo>
                <a:lnTo>
                  <a:pt x="762279" y="9524"/>
                </a:lnTo>
                <a:lnTo>
                  <a:pt x="757516" y="4762"/>
                </a:lnTo>
                <a:lnTo>
                  <a:pt x="767041" y="4762"/>
                </a:lnTo>
                <a:lnTo>
                  <a:pt x="767041" y="9524"/>
                </a:lnTo>
                <a:close/>
              </a:path>
              <a:path w="767079" h="560069">
                <a:moveTo>
                  <a:pt x="9525" y="554824"/>
                </a:moveTo>
                <a:lnTo>
                  <a:pt x="4762" y="550062"/>
                </a:lnTo>
                <a:lnTo>
                  <a:pt x="9525" y="550062"/>
                </a:lnTo>
                <a:lnTo>
                  <a:pt x="9525" y="554824"/>
                </a:lnTo>
                <a:close/>
              </a:path>
              <a:path w="767079" h="560069">
                <a:moveTo>
                  <a:pt x="757516" y="554824"/>
                </a:moveTo>
                <a:lnTo>
                  <a:pt x="9525" y="554824"/>
                </a:lnTo>
                <a:lnTo>
                  <a:pt x="9525" y="550062"/>
                </a:lnTo>
                <a:lnTo>
                  <a:pt x="757516" y="550062"/>
                </a:lnTo>
                <a:lnTo>
                  <a:pt x="757516" y="554824"/>
                </a:lnTo>
                <a:close/>
              </a:path>
              <a:path w="767079" h="560069">
                <a:moveTo>
                  <a:pt x="767041" y="554824"/>
                </a:moveTo>
                <a:lnTo>
                  <a:pt x="757516" y="554824"/>
                </a:lnTo>
                <a:lnTo>
                  <a:pt x="762279" y="550062"/>
                </a:lnTo>
                <a:lnTo>
                  <a:pt x="767041" y="550062"/>
                </a:lnTo>
                <a:lnTo>
                  <a:pt x="767041" y="554824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</a:endParaRPr>
          </a:p>
        </p:txBody>
      </p:sp>
      <p:sp>
        <p:nvSpPr>
          <p:cNvPr id="22" name="object 9"/>
          <p:cNvSpPr/>
          <p:nvPr/>
        </p:nvSpPr>
        <p:spPr>
          <a:xfrm>
            <a:off x="9310506" y="2180773"/>
            <a:ext cx="747385" cy="867228"/>
          </a:xfrm>
          <a:custGeom>
            <a:avLst/>
            <a:gdLst/>
            <a:ahLst/>
            <a:cxnLst/>
            <a:rect l="l" t="t" r="r" b="b"/>
            <a:pathLst>
              <a:path w="765809" h="560069">
                <a:moveTo>
                  <a:pt x="765441" y="559587"/>
                </a:moveTo>
                <a:lnTo>
                  <a:pt x="0" y="559587"/>
                </a:lnTo>
                <a:lnTo>
                  <a:pt x="0" y="0"/>
                </a:lnTo>
                <a:lnTo>
                  <a:pt x="765441" y="0"/>
                </a:lnTo>
                <a:lnTo>
                  <a:pt x="765441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550062"/>
                </a:lnTo>
                <a:lnTo>
                  <a:pt x="4762" y="550062"/>
                </a:lnTo>
                <a:lnTo>
                  <a:pt x="9525" y="554824"/>
                </a:lnTo>
                <a:lnTo>
                  <a:pt x="765441" y="554824"/>
                </a:lnTo>
                <a:lnTo>
                  <a:pt x="765441" y="559587"/>
                </a:lnTo>
                <a:close/>
              </a:path>
              <a:path w="765809" h="560069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765809" h="560069">
                <a:moveTo>
                  <a:pt x="755916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755916" y="4762"/>
                </a:lnTo>
                <a:lnTo>
                  <a:pt x="755916" y="95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755916" y="4762"/>
                </a:lnTo>
                <a:lnTo>
                  <a:pt x="760679" y="9524"/>
                </a:lnTo>
                <a:lnTo>
                  <a:pt x="765441" y="9524"/>
                </a:lnTo>
                <a:lnTo>
                  <a:pt x="765441" y="550062"/>
                </a:lnTo>
                <a:lnTo>
                  <a:pt x="760679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9524"/>
                </a:moveTo>
                <a:lnTo>
                  <a:pt x="760679" y="9524"/>
                </a:lnTo>
                <a:lnTo>
                  <a:pt x="755916" y="4762"/>
                </a:lnTo>
                <a:lnTo>
                  <a:pt x="765441" y="4762"/>
                </a:lnTo>
                <a:lnTo>
                  <a:pt x="765441" y="9524"/>
                </a:lnTo>
                <a:close/>
              </a:path>
              <a:path w="765809" h="560069">
                <a:moveTo>
                  <a:pt x="9525" y="554824"/>
                </a:moveTo>
                <a:lnTo>
                  <a:pt x="4762" y="550062"/>
                </a:lnTo>
                <a:lnTo>
                  <a:pt x="9525" y="550062"/>
                </a:lnTo>
                <a:lnTo>
                  <a:pt x="9525" y="5548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9525" y="554824"/>
                </a:lnTo>
                <a:lnTo>
                  <a:pt x="9525" y="550062"/>
                </a:lnTo>
                <a:lnTo>
                  <a:pt x="755916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554824"/>
                </a:moveTo>
                <a:lnTo>
                  <a:pt x="755916" y="554824"/>
                </a:lnTo>
                <a:lnTo>
                  <a:pt x="760679" y="550062"/>
                </a:lnTo>
                <a:lnTo>
                  <a:pt x="765441" y="550062"/>
                </a:lnTo>
                <a:lnTo>
                  <a:pt x="765441" y="554824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</a:endParaRPr>
          </a:p>
        </p:txBody>
      </p:sp>
      <p:sp>
        <p:nvSpPr>
          <p:cNvPr id="23" name="object 10"/>
          <p:cNvSpPr/>
          <p:nvPr/>
        </p:nvSpPr>
        <p:spPr>
          <a:xfrm>
            <a:off x="10109298" y="2180773"/>
            <a:ext cx="747385" cy="867228"/>
          </a:xfrm>
          <a:custGeom>
            <a:avLst/>
            <a:gdLst/>
            <a:ahLst/>
            <a:cxnLst/>
            <a:rect l="l" t="t" r="r" b="b"/>
            <a:pathLst>
              <a:path w="765809" h="560069">
                <a:moveTo>
                  <a:pt x="765441" y="559587"/>
                </a:moveTo>
                <a:lnTo>
                  <a:pt x="0" y="559587"/>
                </a:lnTo>
                <a:lnTo>
                  <a:pt x="0" y="0"/>
                </a:lnTo>
                <a:lnTo>
                  <a:pt x="765441" y="0"/>
                </a:lnTo>
                <a:lnTo>
                  <a:pt x="765441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550062"/>
                </a:lnTo>
                <a:lnTo>
                  <a:pt x="4762" y="550062"/>
                </a:lnTo>
                <a:lnTo>
                  <a:pt x="9525" y="554824"/>
                </a:lnTo>
                <a:lnTo>
                  <a:pt x="765441" y="554824"/>
                </a:lnTo>
                <a:lnTo>
                  <a:pt x="765441" y="559587"/>
                </a:lnTo>
                <a:close/>
              </a:path>
              <a:path w="765809" h="560069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765809" h="560069">
                <a:moveTo>
                  <a:pt x="755916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755916" y="4762"/>
                </a:lnTo>
                <a:lnTo>
                  <a:pt x="755916" y="95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755916" y="4762"/>
                </a:lnTo>
                <a:lnTo>
                  <a:pt x="760679" y="9524"/>
                </a:lnTo>
                <a:lnTo>
                  <a:pt x="765441" y="9524"/>
                </a:lnTo>
                <a:lnTo>
                  <a:pt x="765441" y="550062"/>
                </a:lnTo>
                <a:lnTo>
                  <a:pt x="760679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9524"/>
                </a:moveTo>
                <a:lnTo>
                  <a:pt x="760679" y="9524"/>
                </a:lnTo>
                <a:lnTo>
                  <a:pt x="755916" y="4762"/>
                </a:lnTo>
                <a:lnTo>
                  <a:pt x="765441" y="4762"/>
                </a:lnTo>
                <a:lnTo>
                  <a:pt x="765441" y="9524"/>
                </a:lnTo>
                <a:close/>
              </a:path>
              <a:path w="765809" h="560069">
                <a:moveTo>
                  <a:pt x="9525" y="554824"/>
                </a:moveTo>
                <a:lnTo>
                  <a:pt x="4762" y="550062"/>
                </a:lnTo>
                <a:lnTo>
                  <a:pt x="9525" y="550062"/>
                </a:lnTo>
                <a:lnTo>
                  <a:pt x="9525" y="554824"/>
                </a:lnTo>
                <a:close/>
              </a:path>
              <a:path w="765809" h="560069">
                <a:moveTo>
                  <a:pt x="755916" y="554824"/>
                </a:moveTo>
                <a:lnTo>
                  <a:pt x="9525" y="554824"/>
                </a:lnTo>
                <a:lnTo>
                  <a:pt x="9525" y="550062"/>
                </a:lnTo>
                <a:lnTo>
                  <a:pt x="755916" y="550062"/>
                </a:lnTo>
                <a:lnTo>
                  <a:pt x="755916" y="554824"/>
                </a:lnTo>
                <a:close/>
              </a:path>
              <a:path w="765809" h="560069">
                <a:moveTo>
                  <a:pt x="765441" y="554824"/>
                </a:moveTo>
                <a:lnTo>
                  <a:pt x="755916" y="554824"/>
                </a:lnTo>
                <a:lnTo>
                  <a:pt x="760679" y="550062"/>
                </a:lnTo>
                <a:lnTo>
                  <a:pt x="765441" y="550062"/>
                </a:lnTo>
                <a:lnTo>
                  <a:pt x="765441" y="554824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</a:endParaRPr>
          </a:p>
        </p:txBody>
      </p:sp>
      <p:sp>
        <p:nvSpPr>
          <p:cNvPr id="24" name="object 11"/>
          <p:cNvSpPr txBox="1"/>
          <p:nvPr/>
        </p:nvSpPr>
        <p:spPr>
          <a:xfrm>
            <a:off x="8594708" y="2307282"/>
            <a:ext cx="2320036" cy="62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defTabSz="0">
              <a:lnSpc>
                <a:spcPct val="102000"/>
              </a:lnSpc>
              <a:tabLst>
                <a:tab pos="812165" algn="l"/>
                <a:tab pos="918210" algn="l"/>
                <a:tab pos="1610995" algn="l"/>
                <a:tab pos="1717675" algn="l"/>
              </a:tabLst>
            </a:pPr>
            <a:r>
              <a:rPr lang="zh-CN" altLang="en-US" sz="2000" spc="30" dirty="0">
                <a:latin typeface="思源黑体 CN Normal" charset="0"/>
                <a:ea typeface="思源黑体 CN Normal" charset="0"/>
                <a:cs typeface="微软雅黑" charset="-122"/>
              </a:rPr>
              <a:t>快速	易维	</a:t>
            </a:r>
            <a:r>
              <a:rPr lang="zh-CN" altLang="en-US" sz="2000" spc="15" dirty="0">
                <a:latin typeface="思源黑体 CN Normal" charset="0"/>
                <a:ea typeface="思源黑体 CN Normal" charset="0"/>
                <a:cs typeface="微软雅黑" charset="-122"/>
              </a:rPr>
              <a:t>更安  </a:t>
            </a:r>
            <a:r>
              <a:rPr lang="zh-CN" altLang="en-US" sz="2000" spc="30" dirty="0">
                <a:latin typeface="思源黑体 CN Normal" charset="0"/>
                <a:ea typeface="思源黑体 CN Normal" charset="0"/>
                <a:cs typeface="微软雅黑" charset="-122"/>
              </a:rPr>
              <a:t>部署		护		全</a:t>
            </a:r>
            <a:endParaRPr lang="zh-CN" altLang="en-US" sz="20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5" name="object 12"/>
          <p:cNvSpPr txBox="1"/>
          <p:nvPr/>
        </p:nvSpPr>
        <p:spPr>
          <a:xfrm>
            <a:off x="6226810" y="3950335"/>
            <a:ext cx="2317750" cy="1247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</a:rPr>
              <a:t>多用户模式  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marL="12700" marR="5080"/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</a:rPr>
              <a:t>面向小客户  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marL="12700" marR="5080"/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</a:rPr>
              <a:t>支持多业态、多品牌  商家快速开店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6" name="object 13"/>
          <p:cNvSpPr txBox="1"/>
          <p:nvPr/>
        </p:nvSpPr>
        <p:spPr>
          <a:xfrm>
            <a:off x="8858932" y="4071428"/>
            <a:ext cx="2055359" cy="942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</a:rPr>
              <a:t>独立部署模式 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marL="12700" marR="5080"/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</a:rPr>
              <a:t>面向中大型连锁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marL="12700" marR="5080"/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</a:rPr>
              <a:t>资源独享更安全  </a:t>
            </a:r>
            <a:endParaRPr sz="20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7" name="object 2"/>
          <p:cNvSpPr txBox="1"/>
          <p:nvPr/>
        </p:nvSpPr>
        <p:spPr>
          <a:xfrm>
            <a:off x="6085115" y="3112145"/>
            <a:ext cx="2286000" cy="631583"/>
          </a:xfrm>
          <a:prstGeom prst="rect">
            <a:avLst/>
          </a:prstGeom>
          <a:solidFill>
            <a:srgbClr val="767070"/>
          </a:solidFill>
        </p:spPr>
        <p:txBody>
          <a:bodyPr vert="horz" wrap="square" lIns="0" tIns="137795" rIns="0" bIns="0" rtlCol="0">
            <a:spAutoFit/>
          </a:bodyPr>
          <a:lstStyle/>
          <a:p>
            <a:pPr marL="534670">
              <a:spcBef>
                <a:spcPts val="1085"/>
              </a:spcBef>
            </a:pPr>
            <a:r>
              <a:rPr lang="zh-CN" altLang="en-US" sz="3200" b="1" spc="3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租赁模式</a:t>
            </a:r>
            <a:endParaRPr lang="zh-CN" altLang="en-US" sz="3200" b="1" spc="30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8" name="object 7"/>
          <p:cNvSpPr txBox="1"/>
          <p:nvPr/>
        </p:nvSpPr>
        <p:spPr>
          <a:xfrm>
            <a:off x="8610600" y="3124200"/>
            <a:ext cx="2356485" cy="630942"/>
          </a:xfrm>
          <a:prstGeom prst="rect">
            <a:avLst/>
          </a:prstGeom>
          <a:solidFill>
            <a:srgbClr val="33CDFF"/>
          </a:solidFill>
        </p:spPr>
        <p:txBody>
          <a:bodyPr vert="horz" wrap="square" lIns="0" tIns="137160" rIns="0" bIns="0" rtlCol="0">
            <a:spAutoFit/>
          </a:bodyPr>
          <a:lstStyle/>
          <a:p>
            <a:pPr algn="ctr">
              <a:spcBef>
                <a:spcPts val="1080"/>
              </a:spcBef>
            </a:pPr>
            <a:r>
              <a:rPr lang="zh-CN" altLang="en-US" sz="3200" b="1" spc="3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私有云</a:t>
            </a:r>
            <a:endParaRPr lang="zh-CN" altLang="en-US" sz="3200" b="1" spc="30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70316" y="1240061"/>
            <a:ext cx="4322955" cy="489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endParaRPr lang="en-US" altLang="zh-CN" sz="1200" dirty="0">
              <a:solidFill>
                <a:srgbClr val="C00000"/>
              </a:solidFill>
              <a:latin typeface="思源黑体 CN Normal" charset="0"/>
              <a:ea typeface="思源黑体 CN Normal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思源黑体 CN Normal" charset="0"/>
                <a:ea typeface="思源黑体 CN Normal" charset="0"/>
              </a:rPr>
              <a:t>化多级管理为最多二级管理</a:t>
            </a:r>
            <a:endParaRPr lang="en-US" altLang="zh-CN" sz="2400" b="1" dirty="0">
              <a:solidFill>
                <a:srgbClr val="C00000"/>
              </a:solidFill>
              <a:latin typeface="思源黑体 CN Normal" charset="0"/>
              <a:ea typeface="思源黑体 CN Normal" charset="0"/>
            </a:endParaRPr>
          </a:p>
          <a:p>
            <a:pPr marL="285750" indent="-285750">
              <a:lnSpc>
                <a:spcPct val="2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思源黑体 CN Normal" charset="0"/>
                <a:ea typeface="思源黑体 CN Normal" charset="0"/>
              </a:rPr>
              <a:t>业务模式简单，易于学习与掌握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lnSpc>
                <a:spcPct val="2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思源黑体 CN Normal" charset="0"/>
                <a:ea typeface="思源黑体 CN Normal" charset="0"/>
              </a:rPr>
              <a:t>操作员权限区隔管理与远程</a:t>
            </a:r>
            <a:r>
              <a:rPr lang="en-US" altLang="zh-CN" dirty="0">
                <a:latin typeface="思源黑体 CN Normal" charset="0"/>
                <a:ea typeface="思源黑体 CN Normal" charset="0"/>
              </a:rPr>
              <a:t>IE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报表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lnSpc>
                <a:spcPct val="2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思源黑体 CN Normal" charset="0"/>
                <a:ea typeface="思源黑体 CN Normal" charset="0"/>
              </a:rPr>
              <a:t>大集中便于数据分析与提炼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 marL="285750" indent="-285750">
              <a:lnSpc>
                <a:spcPct val="250000"/>
              </a:lnSpc>
              <a:buFont typeface="Wingdings" pitchFamily="2" charset="2"/>
              <a:buChar char="Ø"/>
            </a:pPr>
            <a:r>
              <a:rPr lang="en-US" altLang="zh-CN" dirty="0">
                <a:latin typeface="思源黑体 CN Normal" charset="0"/>
                <a:ea typeface="思源黑体 CN Normal" charset="0"/>
              </a:rPr>
              <a:t>VPN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专网成为主流，化连锁为“单店”</a:t>
            </a:r>
            <a:endParaRPr lang="en-US" altLang="zh-CN" dirty="0">
              <a:latin typeface="思源黑体 CN Normal" charset="0"/>
              <a:ea typeface="思源黑体 CN Normal" charset="0"/>
            </a:endParaRPr>
          </a:p>
          <a:p>
            <a:pPr>
              <a:lnSpc>
                <a:spcPct val="250000"/>
              </a:lnSpc>
            </a:pPr>
            <a:endParaRPr lang="zh-CN" altLang="en-US" dirty="0">
              <a:solidFill>
                <a:srgbClr val="C00000"/>
              </a:solidFill>
              <a:latin typeface="思源黑体 CN Normal" charset="0"/>
              <a:ea typeface="思源黑体 CN Normal" charset="0"/>
            </a:endParaRPr>
          </a:p>
        </p:txBody>
      </p:sp>
      <p:graphicFrame>
        <p:nvGraphicFramePr>
          <p:cNvPr id="2" name="图示 1"/>
          <p:cNvGraphicFramePr/>
          <p:nvPr/>
        </p:nvGraphicFramePr>
        <p:xfrm>
          <a:off x="4619650" y="1465610"/>
          <a:ext cx="7848872" cy="4819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文本框 3"/>
          <p:cNvSpPr txBox="1"/>
          <p:nvPr/>
        </p:nvSpPr>
        <p:spPr>
          <a:xfrm>
            <a:off x="1170305" y="1567180"/>
            <a:ext cx="49288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思源黑体 CN Normal" charset="0"/>
                <a:ea typeface="思源黑体 CN Normal" charset="0"/>
              </a:rPr>
              <a:t>架构之美 </a:t>
            </a:r>
            <a:r>
              <a:rPr lang="en-US" altLang="zh-CN" sz="2000" dirty="0">
                <a:latin typeface="思源黑体 CN Normal" charset="0"/>
                <a:ea typeface="思源黑体 CN Normal" charset="0"/>
              </a:rPr>
              <a:t>—— </a:t>
            </a:r>
            <a:r>
              <a:rPr lang="zh-CN" altLang="en-US" sz="2000" dirty="0">
                <a:latin typeface="思源黑体 CN Normal" charset="0"/>
                <a:ea typeface="思源黑体 CN Normal" charset="0"/>
              </a:rPr>
              <a:t>大数据、大集中、大应用</a:t>
            </a:r>
            <a:endParaRPr lang="en-US" altLang="zh-CN" sz="2000" dirty="0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7501130" y="3956303"/>
            <a:ext cx="3752215" cy="668020"/>
          </a:xfrm>
          <a:custGeom>
            <a:avLst/>
            <a:gdLst/>
            <a:ahLst/>
            <a:cxnLst/>
            <a:rect l="l" t="t" r="r" b="b"/>
            <a:pathLst>
              <a:path w="3752215" h="668020">
                <a:moveTo>
                  <a:pt x="0" y="0"/>
                </a:moveTo>
                <a:lnTo>
                  <a:pt x="3752087" y="0"/>
                </a:lnTo>
                <a:lnTo>
                  <a:pt x="3752087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3287065" y="978586"/>
            <a:ext cx="57277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600" b="1" spc="5" dirty="0">
                <a:solidFill>
                  <a:srgbClr val="FF9500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一体化</a:t>
            </a:r>
            <a:r>
              <a:rPr sz="2000" b="1" spc="5" dirty="0">
                <a:latin typeface="思源黑体 CN Normal" charset="0"/>
                <a:ea typeface="思源黑体 CN Normal" charset="0"/>
                <a:cs typeface="微软雅黑" charset="-122"/>
              </a:rPr>
              <a:t>互联网对接，为企业打通线上线下业务</a:t>
            </a:r>
            <a:endParaRPr sz="20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5" name="object 7"/>
          <p:cNvSpPr/>
          <p:nvPr/>
        </p:nvSpPr>
        <p:spPr>
          <a:xfrm>
            <a:off x="2177796" y="2199132"/>
            <a:ext cx="1609725" cy="396240"/>
          </a:xfrm>
          <a:custGeom>
            <a:avLst/>
            <a:gdLst/>
            <a:ahLst/>
            <a:cxnLst/>
            <a:rect l="l" t="t" r="r" b="b"/>
            <a:pathLst>
              <a:path w="1609725" h="396239">
                <a:moveTo>
                  <a:pt x="0" y="0"/>
                </a:moveTo>
                <a:lnTo>
                  <a:pt x="1609344" y="0"/>
                </a:lnTo>
                <a:lnTo>
                  <a:pt x="1609344" y="396240"/>
                </a:lnTo>
                <a:lnTo>
                  <a:pt x="0" y="396240"/>
                </a:lnTo>
                <a:lnTo>
                  <a:pt x="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2602344" y="2265985"/>
            <a:ext cx="76136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21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Calibri"/>
              </a:rPr>
              <a:t>Off</a:t>
            </a:r>
            <a:r>
              <a:rPr spc="11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Calibri"/>
              </a:rPr>
              <a:t>li</a:t>
            </a:r>
            <a:r>
              <a:rPr spc="245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Calibri"/>
              </a:rPr>
              <a:t>e</a:t>
            </a:r>
            <a:endParaRPr dirty="0"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8057389" y="2203706"/>
            <a:ext cx="1617345" cy="391795"/>
          </a:xfrm>
          <a:custGeom>
            <a:avLst/>
            <a:gdLst/>
            <a:ahLst/>
            <a:cxnLst/>
            <a:rect l="l" t="t" r="r" b="b"/>
            <a:pathLst>
              <a:path w="1617345" h="391794">
                <a:moveTo>
                  <a:pt x="0" y="0"/>
                </a:moveTo>
                <a:lnTo>
                  <a:pt x="1616963" y="0"/>
                </a:lnTo>
                <a:lnTo>
                  <a:pt x="1616963" y="391668"/>
                </a:lnTo>
                <a:lnTo>
                  <a:pt x="0" y="391668"/>
                </a:lnTo>
                <a:lnTo>
                  <a:pt x="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8504034" y="2267891"/>
            <a:ext cx="72263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21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Calibri"/>
              </a:rPr>
              <a:t>O</a:t>
            </a:r>
            <a:r>
              <a:rPr spc="11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Calibri"/>
              </a:rPr>
              <a:t>li</a:t>
            </a:r>
            <a:r>
              <a:rPr spc="245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Calibri"/>
              </a:rPr>
              <a:t>e</a:t>
            </a:r>
            <a:endParaRPr dirty="0"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981457" y="3188207"/>
            <a:ext cx="474345" cy="2917190"/>
          </a:xfrm>
          <a:custGeom>
            <a:avLst/>
            <a:gdLst/>
            <a:ahLst/>
            <a:cxnLst/>
            <a:rect l="l" t="t" r="r" b="b"/>
            <a:pathLst>
              <a:path w="474344" h="2917190">
                <a:moveTo>
                  <a:pt x="0" y="0"/>
                </a:moveTo>
                <a:lnTo>
                  <a:pt x="473963" y="0"/>
                </a:lnTo>
                <a:lnTo>
                  <a:pt x="473963" y="2916936"/>
                </a:lnTo>
                <a:lnTo>
                  <a:pt x="0" y="2916936"/>
                </a:lnTo>
                <a:lnTo>
                  <a:pt x="0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2177796" y="2627376"/>
            <a:ext cx="1609725" cy="295910"/>
          </a:xfrm>
          <a:custGeom>
            <a:avLst/>
            <a:gdLst/>
            <a:ahLst/>
            <a:cxnLst/>
            <a:rect l="l" t="t" r="r" b="b"/>
            <a:pathLst>
              <a:path w="1609725" h="295910">
                <a:moveTo>
                  <a:pt x="0" y="0"/>
                </a:moveTo>
                <a:lnTo>
                  <a:pt x="1609344" y="0"/>
                </a:lnTo>
                <a:lnTo>
                  <a:pt x="1609344" y="295656"/>
                </a:lnTo>
                <a:lnTo>
                  <a:pt x="0" y="295656"/>
                </a:lnTo>
                <a:lnTo>
                  <a:pt x="0" y="0"/>
                </a:lnTo>
                <a:close/>
              </a:path>
            </a:pathLst>
          </a:custGeom>
          <a:solidFill>
            <a:srgbClr val="33CDFF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2549095" y="2674290"/>
            <a:ext cx="103593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latin typeface="思源黑体 CN Normal" charset="0"/>
                <a:ea typeface="思源黑体 CN Normal" charset="0"/>
                <a:cs typeface="微软雅黑" charset="-122"/>
              </a:rPr>
              <a:t>企业应用</a:t>
            </a:r>
            <a:endParaRPr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5" name="object 23"/>
          <p:cNvSpPr txBox="1"/>
          <p:nvPr/>
        </p:nvSpPr>
        <p:spPr>
          <a:xfrm>
            <a:off x="2164081" y="3214117"/>
            <a:ext cx="1618615" cy="376385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98425" rIns="0" bIns="0" rtlCol="0">
            <a:spAutoFit/>
          </a:bodyPr>
          <a:lstStyle/>
          <a:p>
            <a:pPr marL="503555">
              <a:spcBef>
                <a:spcPts val="775"/>
              </a:spcBef>
            </a:pPr>
            <a:r>
              <a:rPr spc="-5" dirty="0">
                <a:solidFill>
                  <a:srgbClr val="3A3838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POS系统</a:t>
            </a:r>
            <a:endParaRPr spc="-5" dirty="0">
              <a:solidFill>
                <a:srgbClr val="3A3838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6" name="object 24"/>
          <p:cNvSpPr txBox="1"/>
          <p:nvPr/>
        </p:nvSpPr>
        <p:spPr>
          <a:xfrm>
            <a:off x="2164081" y="3822192"/>
            <a:ext cx="1618615" cy="375103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97155" rIns="0" bIns="0" rtlCol="0">
            <a:spAutoFit/>
          </a:bodyPr>
          <a:lstStyle/>
          <a:p>
            <a:pPr marL="504190">
              <a:spcBef>
                <a:spcPts val="765"/>
              </a:spcBef>
            </a:pPr>
            <a:r>
              <a:rPr lang="zh-CN" altLang="en-US" dirty="0">
                <a:solidFill>
                  <a:srgbClr val="3A3838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结算</a:t>
            </a:r>
            <a:r>
              <a:rPr dirty="0">
                <a:solidFill>
                  <a:srgbClr val="3A3838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系统</a:t>
            </a:r>
            <a:endParaRPr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7" name="object 25"/>
          <p:cNvSpPr txBox="1"/>
          <p:nvPr/>
        </p:nvSpPr>
        <p:spPr>
          <a:xfrm>
            <a:off x="2164081" y="4410456"/>
            <a:ext cx="1618615" cy="376385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98425" rIns="0" bIns="0" rtlCol="0">
            <a:spAutoFit/>
          </a:bodyPr>
          <a:lstStyle/>
          <a:p>
            <a:pPr marL="504190">
              <a:spcBef>
                <a:spcPts val="775"/>
              </a:spcBef>
            </a:pPr>
            <a:r>
              <a:rPr dirty="0">
                <a:solidFill>
                  <a:srgbClr val="3A3838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营运系统</a:t>
            </a:r>
            <a:endParaRPr dirty="0">
              <a:solidFill>
                <a:srgbClr val="3A3838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8" name="object 26"/>
          <p:cNvSpPr txBox="1"/>
          <p:nvPr/>
        </p:nvSpPr>
        <p:spPr>
          <a:xfrm>
            <a:off x="2164081" y="4992624"/>
            <a:ext cx="1618615" cy="374461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96520" rIns="0" bIns="0" rtlCol="0">
            <a:spAutoFit/>
          </a:bodyPr>
          <a:lstStyle/>
          <a:p>
            <a:pPr marL="427990">
              <a:spcBef>
                <a:spcPts val="760"/>
              </a:spcBef>
            </a:pPr>
            <a:r>
              <a:rPr dirty="0">
                <a:solidFill>
                  <a:srgbClr val="3A3838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供应链系统</a:t>
            </a:r>
            <a:endParaRPr dirty="0">
              <a:solidFill>
                <a:srgbClr val="3A3838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9" name="object 27"/>
          <p:cNvSpPr txBox="1"/>
          <p:nvPr/>
        </p:nvSpPr>
        <p:spPr>
          <a:xfrm>
            <a:off x="2159509" y="5591556"/>
            <a:ext cx="1618615" cy="375744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97790" rIns="0" bIns="0" rtlCol="0">
            <a:spAutoFit/>
          </a:bodyPr>
          <a:lstStyle/>
          <a:p>
            <a:pPr marL="504190">
              <a:spcBef>
                <a:spcPts val="770"/>
              </a:spcBef>
            </a:pPr>
            <a:r>
              <a:rPr dirty="0">
                <a:solidFill>
                  <a:srgbClr val="3A3838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采购系统</a:t>
            </a:r>
            <a:endParaRPr dirty="0">
              <a:solidFill>
                <a:srgbClr val="3A3838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0" name="object 28"/>
          <p:cNvSpPr/>
          <p:nvPr/>
        </p:nvSpPr>
        <p:spPr>
          <a:xfrm>
            <a:off x="8057389" y="2624329"/>
            <a:ext cx="1617345" cy="299085"/>
          </a:xfrm>
          <a:custGeom>
            <a:avLst/>
            <a:gdLst/>
            <a:ahLst/>
            <a:cxnLst/>
            <a:rect l="l" t="t" r="r" b="b"/>
            <a:pathLst>
              <a:path w="1617345" h="299085">
                <a:moveTo>
                  <a:pt x="0" y="0"/>
                </a:moveTo>
                <a:lnTo>
                  <a:pt x="1616963" y="0"/>
                </a:lnTo>
                <a:lnTo>
                  <a:pt x="1616963" y="298704"/>
                </a:lnTo>
                <a:lnTo>
                  <a:pt x="0" y="298704"/>
                </a:lnTo>
                <a:lnTo>
                  <a:pt x="0" y="0"/>
                </a:lnTo>
                <a:close/>
              </a:path>
            </a:pathLst>
          </a:custGeom>
          <a:solidFill>
            <a:srgbClr val="33CDFF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21" name="object 30"/>
          <p:cNvSpPr/>
          <p:nvPr/>
        </p:nvSpPr>
        <p:spPr>
          <a:xfrm>
            <a:off x="1471410" y="3393744"/>
            <a:ext cx="680085" cy="76200"/>
          </a:xfrm>
          <a:custGeom>
            <a:avLst/>
            <a:gdLst/>
            <a:ahLst/>
            <a:cxnLst/>
            <a:rect l="l" t="t" r="r" b="b"/>
            <a:pathLst>
              <a:path w="680085" h="76200">
                <a:moveTo>
                  <a:pt x="76200" y="76200"/>
                </a:moveTo>
                <a:lnTo>
                  <a:pt x="0" y="38100"/>
                </a:lnTo>
                <a:lnTo>
                  <a:pt x="76200" y="0"/>
                </a:lnTo>
                <a:lnTo>
                  <a:pt x="76200" y="34289"/>
                </a:lnTo>
                <a:lnTo>
                  <a:pt x="57150" y="34289"/>
                </a:lnTo>
                <a:lnTo>
                  <a:pt x="57150" y="41910"/>
                </a:lnTo>
                <a:lnTo>
                  <a:pt x="76200" y="41910"/>
                </a:lnTo>
                <a:lnTo>
                  <a:pt x="76200" y="76200"/>
                </a:lnTo>
                <a:close/>
              </a:path>
              <a:path w="680085" h="76200">
                <a:moveTo>
                  <a:pt x="603885" y="76200"/>
                </a:moveTo>
                <a:lnTo>
                  <a:pt x="603885" y="0"/>
                </a:lnTo>
                <a:lnTo>
                  <a:pt x="672464" y="34289"/>
                </a:lnTo>
                <a:lnTo>
                  <a:pt x="622935" y="34289"/>
                </a:lnTo>
                <a:lnTo>
                  <a:pt x="622935" y="41910"/>
                </a:lnTo>
                <a:lnTo>
                  <a:pt x="672464" y="41910"/>
                </a:lnTo>
                <a:lnTo>
                  <a:pt x="603885" y="76200"/>
                </a:lnTo>
                <a:close/>
              </a:path>
              <a:path w="680085" h="76200">
                <a:moveTo>
                  <a:pt x="76200" y="41910"/>
                </a:moveTo>
                <a:lnTo>
                  <a:pt x="57150" y="41910"/>
                </a:lnTo>
                <a:lnTo>
                  <a:pt x="57150" y="34289"/>
                </a:lnTo>
                <a:lnTo>
                  <a:pt x="76200" y="34289"/>
                </a:lnTo>
                <a:lnTo>
                  <a:pt x="76200" y="41910"/>
                </a:lnTo>
                <a:close/>
              </a:path>
              <a:path w="680085" h="76200">
                <a:moveTo>
                  <a:pt x="603885" y="41910"/>
                </a:moveTo>
                <a:lnTo>
                  <a:pt x="76200" y="41910"/>
                </a:lnTo>
                <a:lnTo>
                  <a:pt x="76200" y="34289"/>
                </a:lnTo>
                <a:lnTo>
                  <a:pt x="603885" y="34289"/>
                </a:lnTo>
                <a:lnTo>
                  <a:pt x="603885" y="41910"/>
                </a:lnTo>
                <a:close/>
              </a:path>
              <a:path w="680085" h="76200">
                <a:moveTo>
                  <a:pt x="672464" y="41910"/>
                </a:moveTo>
                <a:lnTo>
                  <a:pt x="622935" y="41910"/>
                </a:lnTo>
                <a:lnTo>
                  <a:pt x="622935" y="34289"/>
                </a:lnTo>
                <a:lnTo>
                  <a:pt x="672464" y="34289"/>
                </a:lnTo>
                <a:lnTo>
                  <a:pt x="680085" y="38100"/>
                </a:lnTo>
                <a:lnTo>
                  <a:pt x="672464" y="4191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22" name="object 31"/>
          <p:cNvSpPr/>
          <p:nvPr/>
        </p:nvSpPr>
        <p:spPr>
          <a:xfrm>
            <a:off x="1469504" y="3997629"/>
            <a:ext cx="680085" cy="76200"/>
          </a:xfrm>
          <a:custGeom>
            <a:avLst/>
            <a:gdLst/>
            <a:ahLst/>
            <a:cxnLst/>
            <a:rect l="l" t="t" r="r" b="b"/>
            <a:pathLst>
              <a:path w="680085" h="76200">
                <a:moveTo>
                  <a:pt x="76200" y="76200"/>
                </a:moveTo>
                <a:lnTo>
                  <a:pt x="0" y="38100"/>
                </a:lnTo>
                <a:lnTo>
                  <a:pt x="76200" y="0"/>
                </a:lnTo>
                <a:lnTo>
                  <a:pt x="76200" y="34289"/>
                </a:lnTo>
                <a:lnTo>
                  <a:pt x="57150" y="34289"/>
                </a:lnTo>
                <a:lnTo>
                  <a:pt x="57150" y="41910"/>
                </a:lnTo>
                <a:lnTo>
                  <a:pt x="76200" y="41910"/>
                </a:lnTo>
                <a:lnTo>
                  <a:pt x="76200" y="76200"/>
                </a:lnTo>
                <a:close/>
              </a:path>
              <a:path w="680085" h="76200">
                <a:moveTo>
                  <a:pt x="603884" y="76200"/>
                </a:moveTo>
                <a:lnTo>
                  <a:pt x="603884" y="0"/>
                </a:lnTo>
                <a:lnTo>
                  <a:pt x="672464" y="34289"/>
                </a:lnTo>
                <a:lnTo>
                  <a:pt x="622934" y="34289"/>
                </a:lnTo>
                <a:lnTo>
                  <a:pt x="622934" y="41910"/>
                </a:lnTo>
                <a:lnTo>
                  <a:pt x="672464" y="41910"/>
                </a:lnTo>
                <a:lnTo>
                  <a:pt x="603884" y="76200"/>
                </a:lnTo>
                <a:close/>
              </a:path>
              <a:path w="680085" h="76200">
                <a:moveTo>
                  <a:pt x="76200" y="41910"/>
                </a:moveTo>
                <a:lnTo>
                  <a:pt x="57150" y="41910"/>
                </a:lnTo>
                <a:lnTo>
                  <a:pt x="57150" y="34289"/>
                </a:lnTo>
                <a:lnTo>
                  <a:pt x="76200" y="34289"/>
                </a:lnTo>
                <a:lnTo>
                  <a:pt x="76200" y="41910"/>
                </a:lnTo>
                <a:close/>
              </a:path>
              <a:path w="680085" h="76200">
                <a:moveTo>
                  <a:pt x="603884" y="41910"/>
                </a:moveTo>
                <a:lnTo>
                  <a:pt x="76200" y="41910"/>
                </a:lnTo>
                <a:lnTo>
                  <a:pt x="76200" y="34289"/>
                </a:lnTo>
                <a:lnTo>
                  <a:pt x="603884" y="34289"/>
                </a:lnTo>
                <a:lnTo>
                  <a:pt x="603884" y="41910"/>
                </a:lnTo>
                <a:close/>
              </a:path>
              <a:path w="680085" h="76200">
                <a:moveTo>
                  <a:pt x="672464" y="41910"/>
                </a:moveTo>
                <a:lnTo>
                  <a:pt x="622934" y="41910"/>
                </a:lnTo>
                <a:lnTo>
                  <a:pt x="622934" y="34289"/>
                </a:lnTo>
                <a:lnTo>
                  <a:pt x="672464" y="34289"/>
                </a:lnTo>
                <a:lnTo>
                  <a:pt x="680084" y="38100"/>
                </a:lnTo>
                <a:lnTo>
                  <a:pt x="672464" y="4191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23" name="object 32"/>
          <p:cNvSpPr/>
          <p:nvPr/>
        </p:nvSpPr>
        <p:spPr>
          <a:xfrm>
            <a:off x="4850891" y="3188207"/>
            <a:ext cx="822960" cy="2933700"/>
          </a:xfrm>
          <a:custGeom>
            <a:avLst/>
            <a:gdLst/>
            <a:ahLst/>
            <a:cxnLst/>
            <a:rect l="l" t="t" r="r" b="b"/>
            <a:pathLst>
              <a:path w="822960" h="2933700">
                <a:moveTo>
                  <a:pt x="0" y="0"/>
                </a:moveTo>
                <a:lnTo>
                  <a:pt x="822960" y="0"/>
                </a:lnTo>
                <a:lnTo>
                  <a:pt x="822960" y="2933700"/>
                </a:lnTo>
                <a:lnTo>
                  <a:pt x="0" y="2933700"/>
                </a:lnTo>
                <a:lnTo>
                  <a:pt x="0" y="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24" name="object 33"/>
          <p:cNvSpPr/>
          <p:nvPr/>
        </p:nvSpPr>
        <p:spPr>
          <a:xfrm>
            <a:off x="3778365" y="3408984"/>
            <a:ext cx="159385" cy="2385060"/>
          </a:xfrm>
          <a:custGeom>
            <a:avLst/>
            <a:gdLst/>
            <a:ahLst/>
            <a:cxnLst/>
            <a:rect l="l" t="t" r="r" b="b"/>
            <a:pathLst>
              <a:path w="159385" h="2385060">
                <a:moveTo>
                  <a:pt x="151676" y="7620"/>
                </a:moveTo>
                <a:lnTo>
                  <a:pt x="3810" y="7620"/>
                </a:lnTo>
                <a:lnTo>
                  <a:pt x="3810" y="0"/>
                </a:lnTo>
                <a:lnTo>
                  <a:pt x="159296" y="0"/>
                </a:lnTo>
                <a:lnTo>
                  <a:pt x="159296" y="3809"/>
                </a:lnTo>
                <a:lnTo>
                  <a:pt x="151676" y="3810"/>
                </a:lnTo>
                <a:lnTo>
                  <a:pt x="151676" y="7620"/>
                </a:lnTo>
                <a:close/>
              </a:path>
              <a:path w="159385" h="2385060">
                <a:moveTo>
                  <a:pt x="151676" y="2381250"/>
                </a:moveTo>
                <a:lnTo>
                  <a:pt x="151676" y="3810"/>
                </a:lnTo>
                <a:lnTo>
                  <a:pt x="155486" y="7620"/>
                </a:lnTo>
                <a:lnTo>
                  <a:pt x="159296" y="7620"/>
                </a:lnTo>
                <a:lnTo>
                  <a:pt x="159296" y="2377440"/>
                </a:lnTo>
                <a:lnTo>
                  <a:pt x="155486" y="2377440"/>
                </a:lnTo>
                <a:lnTo>
                  <a:pt x="151676" y="2381250"/>
                </a:lnTo>
                <a:close/>
              </a:path>
              <a:path w="159385" h="2385060">
                <a:moveTo>
                  <a:pt x="159296" y="7620"/>
                </a:moveTo>
                <a:lnTo>
                  <a:pt x="155486" y="7620"/>
                </a:lnTo>
                <a:lnTo>
                  <a:pt x="151676" y="3810"/>
                </a:lnTo>
                <a:lnTo>
                  <a:pt x="159296" y="3809"/>
                </a:lnTo>
                <a:lnTo>
                  <a:pt x="159296" y="7620"/>
                </a:lnTo>
                <a:close/>
              </a:path>
              <a:path w="159385" h="2385060">
                <a:moveTo>
                  <a:pt x="159296" y="2385060"/>
                </a:moveTo>
                <a:lnTo>
                  <a:pt x="0" y="2385060"/>
                </a:lnTo>
                <a:lnTo>
                  <a:pt x="0" y="2377440"/>
                </a:lnTo>
                <a:lnTo>
                  <a:pt x="151676" y="2377440"/>
                </a:lnTo>
                <a:lnTo>
                  <a:pt x="151676" y="2381250"/>
                </a:lnTo>
                <a:lnTo>
                  <a:pt x="159296" y="2381250"/>
                </a:lnTo>
                <a:lnTo>
                  <a:pt x="159296" y="2385060"/>
                </a:lnTo>
                <a:close/>
              </a:path>
              <a:path w="159385" h="2385060">
                <a:moveTo>
                  <a:pt x="159296" y="2381250"/>
                </a:moveTo>
                <a:lnTo>
                  <a:pt x="151676" y="2381250"/>
                </a:lnTo>
                <a:lnTo>
                  <a:pt x="155486" y="2377440"/>
                </a:lnTo>
                <a:lnTo>
                  <a:pt x="159296" y="2377440"/>
                </a:lnTo>
                <a:lnTo>
                  <a:pt x="159296" y="238125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25" name="object 34"/>
          <p:cNvSpPr/>
          <p:nvPr/>
        </p:nvSpPr>
        <p:spPr>
          <a:xfrm>
            <a:off x="3782173" y="4020489"/>
            <a:ext cx="161291" cy="0"/>
          </a:xfrm>
          <a:custGeom>
            <a:avLst/>
            <a:gdLst/>
            <a:ahLst/>
            <a:cxnLst/>
            <a:rect l="l" t="t" r="r" b="b"/>
            <a:pathLst>
              <a:path w="161289">
                <a:moveTo>
                  <a:pt x="0" y="0"/>
                </a:moveTo>
                <a:lnTo>
                  <a:pt x="161175" y="0"/>
                </a:lnTo>
              </a:path>
            </a:pathLst>
          </a:custGeom>
          <a:ln w="762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26" name="object 35"/>
          <p:cNvSpPr/>
          <p:nvPr/>
        </p:nvSpPr>
        <p:spPr>
          <a:xfrm>
            <a:off x="3775684" y="4594390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20" y="0"/>
                </a:lnTo>
              </a:path>
            </a:pathLst>
          </a:custGeom>
          <a:ln w="762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27" name="object 36"/>
          <p:cNvSpPr/>
          <p:nvPr/>
        </p:nvSpPr>
        <p:spPr>
          <a:xfrm>
            <a:off x="3782148" y="5190642"/>
            <a:ext cx="161291" cy="0"/>
          </a:xfrm>
          <a:custGeom>
            <a:avLst/>
            <a:gdLst/>
            <a:ahLst/>
            <a:cxnLst/>
            <a:rect l="l" t="t" r="r" b="b"/>
            <a:pathLst>
              <a:path w="161289">
                <a:moveTo>
                  <a:pt x="0" y="0"/>
                </a:moveTo>
                <a:lnTo>
                  <a:pt x="161226" y="0"/>
                </a:lnTo>
              </a:path>
            </a:pathLst>
          </a:custGeom>
          <a:ln w="8585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28" name="object 37"/>
          <p:cNvSpPr/>
          <p:nvPr/>
        </p:nvSpPr>
        <p:spPr>
          <a:xfrm>
            <a:off x="3943349" y="4569284"/>
            <a:ext cx="908051" cy="78105"/>
          </a:xfrm>
          <a:custGeom>
            <a:avLst/>
            <a:gdLst/>
            <a:ahLst/>
            <a:cxnLst/>
            <a:rect l="l" t="t" r="r" b="b"/>
            <a:pathLst>
              <a:path w="908050" h="78104">
                <a:moveTo>
                  <a:pt x="76123" y="76200"/>
                </a:moveTo>
                <a:lnTo>
                  <a:pt x="0" y="37947"/>
                </a:lnTo>
                <a:lnTo>
                  <a:pt x="76276" y="0"/>
                </a:lnTo>
                <a:lnTo>
                  <a:pt x="76207" y="34251"/>
                </a:lnTo>
                <a:lnTo>
                  <a:pt x="57162" y="34251"/>
                </a:lnTo>
                <a:lnTo>
                  <a:pt x="57137" y="41871"/>
                </a:lnTo>
                <a:lnTo>
                  <a:pt x="76192" y="41911"/>
                </a:lnTo>
                <a:lnTo>
                  <a:pt x="76123" y="76200"/>
                </a:lnTo>
                <a:close/>
              </a:path>
              <a:path w="908050" h="78104">
                <a:moveTo>
                  <a:pt x="900123" y="43535"/>
                </a:moveTo>
                <a:lnTo>
                  <a:pt x="850366" y="43535"/>
                </a:lnTo>
                <a:lnTo>
                  <a:pt x="850391" y="35915"/>
                </a:lnTo>
                <a:lnTo>
                  <a:pt x="831336" y="35875"/>
                </a:lnTo>
                <a:lnTo>
                  <a:pt x="831405" y="1587"/>
                </a:lnTo>
                <a:lnTo>
                  <a:pt x="907529" y="39852"/>
                </a:lnTo>
                <a:lnTo>
                  <a:pt x="900123" y="43535"/>
                </a:lnTo>
                <a:close/>
              </a:path>
              <a:path w="908050" h="78104">
                <a:moveTo>
                  <a:pt x="76192" y="41911"/>
                </a:moveTo>
                <a:lnTo>
                  <a:pt x="57137" y="41871"/>
                </a:lnTo>
                <a:lnTo>
                  <a:pt x="57162" y="34251"/>
                </a:lnTo>
                <a:lnTo>
                  <a:pt x="76207" y="34291"/>
                </a:lnTo>
                <a:lnTo>
                  <a:pt x="76192" y="41911"/>
                </a:lnTo>
                <a:close/>
              </a:path>
              <a:path w="908050" h="78104">
                <a:moveTo>
                  <a:pt x="76207" y="34291"/>
                </a:moveTo>
                <a:lnTo>
                  <a:pt x="57162" y="34251"/>
                </a:lnTo>
                <a:lnTo>
                  <a:pt x="76207" y="34251"/>
                </a:lnTo>
                <a:close/>
              </a:path>
              <a:path w="908050" h="78104">
                <a:moveTo>
                  <a:pt x="831321" y="43495"/>
                </a:moveTo>
                <a:lnTo>
                  <a:pt x="76192" y="41911"/>
                </a:lnTo>
                <a:lnTo>
                  <a:pt x="76207" y="34291"/>
                </a:lnTo>
                <a:lnTo>
                  <a:pt x="831336" y="35875"/>
                </a:lnTo>
                <a:lnTo>
                  <a:pt x="831321" y="43495"/>
                </a:lnTo>
                <a:close/>
              </a:path>
              <a:path w="908050" h="78104">
                <a:moveTo>
                  <a:pt x="850366" y="43535"/>
                </a:moveTo>
                <a:lnTo>
                  <a:pt x="831321" y="43495"/>
                </a:lnTo>
                <a:lnTo>
                  <a:pt x="831336" y="35875"/>
                </a:lnTo>
                <a:lnTo>
                  <a:pt x="850391" y="35915"/>
                </a:lnTo>
                <a:lnTo>
                  <a:pt x="850366" y="43535"/>
                </a:lnTo>
                <a:close/>
              </a:path>
              <a:path w="908050" h="78104">
                <a:moveTo>
                  <a:pt x="831253" y="77787"/>
                </a:moveTo>
                <a:lnTo>
                  <a:pt x="831321" y="43495"/>
                </a:lnTo>
                <a:lnTo>
                  <a:pt x="900123" y="43535"/>
                </a:lnTo>
                <a:lnTo>
                  <a:pt x="831253" y="77787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29" name="object 41"/>
          <p:cNvSpPr/>
          <p:nvPr/>
        </p:nvSpPr>
        <p:spPr>
          <a:xfrm>
            <a:off x="5683364" y="4569129"/>
            <a:ext cx="838200" cy="76200"/>
          </a:xfrm>
          <a:custGeom>
            <a:avLst/>
            <a:gdLst/>
            <a:ahLst/>
            <a:cxnLst/>
            <a:rect l="l" t="t" r="r" b="b"/>
            <a:pathLst>
              <a:path w="838200" h="76200">
                <a:moveTo>
                  <a:pt x="76200" y="76200"/>
                </a:moveTo>
                <a:lnTo>
                  <a:pt x="0" y="38100"/>
                </a:lnTo>
                <a:lnTo>
                  <a:pt x="76200" y="0"/>
                </a:lnTo>
                <a:lnTo>
                  <a:pt x="76200" y="34289"/>
                </a:lnTo>
                <a:lnTo>
                  <a:pt x="57150" y="34289"/>
                </a:lnTo>
                <a:lnTo>
                  <a:pt x="57150" y="41910"/>
                </a:lnTo>
                <a:lnTo>
                  <a:pt x="76200" y="41910"/>
                </a:lnTo>
                <a:lnTo>
                  <a:pt x="76200" y="76200"/>
                </a:lnTo>
                <a:close/>
              </a:path>
              <a:path w="838200" h="76200">
                <a:moveTo>
                  <a:pt x="762000" y="76200"/>
                </a:moveTo>
                <a:lnTo>
                  <a:pt x="762000" y="0"/>
                </a:lnTo>
                <a:lnTo>
                  <a:pt x="830579" y="34289"/>
                </a:lnTo>
                <a:lnTo>
                  <a:pt x="781050" y="34289"/>
                </a:lnTo>
                <a:lnTo>
                  <a:pt x="781050" y="41910"/>
                </a:lnTo>
                <a:lnTo>
                  <a:pt x="830579" y="41910"/>
                </a:lnTo>
                <a:lnTo>
                  <a:pt x="762000" y="76200"/>
                </a:lnTo>
                <a:close/>
              </a:path>
              <a:path w="838200" h="76200">
                <a:moveTo>
                  <a:pt x="76200" y="41910"/>
                </a:moveTo>
                <a:lnTo>
                  <a:pt x="57150" y="41910"/>
                </a:lnTo>
                <a:lnTo>
                  <a:pt x="57150" y="34289"/>
                </a:lnTo>
                <a:lnTo>
                  <a:pt x="76200" y="34289"/>
                </a:lnTo>
                <a:lnTo>
                  <a:pt x="76200" y="41910"/>
                </a:lnTo>
                <a:close/>
              </a:path>
              <a:path w="838200" h="76200">
                <a:moveTo>
                  <a:pt x="762000" y="41910"/>
                </a:moveTo>
                <a:lnTo>
                  <a:pt x="76200" y="41910"/>
                </a:lnTo>
                <a:lnTo>
                  <a:pt x="76200" y="34289"/>
                </a:lnTo>
                <a:lnTo>
                  <a:pt x="762000" y="34289"/>
                </a:lnTo>
                <a:lnTo>
                  <a:pt x="762000" y="41910"/>
                </a:lnTo>
                <a:close/>
              </a:path>
              <a:path w="838200" h="76200">
                <a:moveTo>
                  <a:pt x="830579" y="41910"/>
                </a:moveTo>
                <a:lnTo>
                  <a:pt x="781050" y="41910"/>
                </a:lnTo>
                <a:lnTo>
                  <a:pt x="781050" y="34289"/>
                </a:lnTo>
                <a:lnTo>
                  <a:pt x="830579" y="34289"/>
                </a:lnTo>
                <a:lnTo>
                  <a:pt x="838200" y="38100"/>
                </a:lnTo>
                <a:lnTo>
                  <a:pt x="830579" y="4191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30" name="object 43"/>
          <p:cNvSpPr txBox="1"/>
          <p:nvPr/>
        </p:nvSpPr>
        <p:spPr>
          <a:xfrm>
            <a:off x="5735767" y="3956351"/>
            <a:ext cx="635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latin typeface="思源黑体 CN Normal" charset="0"/>
                <a:ea typeface="思源黑体 CN Normal" charset="0"/>
                <a:cs typeface="微软雅黑" charset="-122"/>
              </a:rPr>
              <a:t>统一对接</a:t>
            </a:r>
            <a:endParaRPr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31" name="object 46"/>
          <p:cNvSpPr txBox="1"/>
          <p:nvPr/>
        </p:nvSpPr>
        <p:spPr>
          <a:xfrm>
            <a:off x="1041787" y="3790227"/>
            <a:ext cx="320088" cy="2038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2400" b="1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消</a:t>
            </a:r>
            <a:endParaRPr sz="2400" b="1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32" name="object 47"/>
          <p:cNvSpPr txBox="1"/>
          <p:nvPr/>
        </p:nvSpPr>
        <p:spPr>
          <a:xfrm>
            <a:off x="1041787" y="4494443"/>
            <a:ext cx="320088" cy="2038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2400" b="1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费</a:t>
            </a:r>
            <a:endParaRPr sz="2400" b="1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33" name="object 48"/>
          <p:cNvSpPr txBox="1"/>
          <p:nvPr/>
        </p:nvSpPr>
        <p:spPr>
          <a:xfrm>
            <a:off x="1041787" y="5199293"/>
            <a:ext cx="320088" cy="2038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2400" b="1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者</a:t>
            </a:r>
            <a:endParaRPr sz="2400" b="1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34" name="object 49"/>
          <p:cNvSpPr txBox="1"/>
          <p:nvPr/>
        </p:nvSpPr>
        <p:spPr>
          <a:xfrm>
            <a:off x="5095169" y="3646474"/>
            <a:ext cx="320088" cy="2038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2400" b="1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一</a:t>
            </a:r>
            <a:endParaRPr sz="2400" b="1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35" name="object 50"/>
          <p:cNvSpPr txBox="1"/>
          <p:nvPr/>
        </p:nvSpPr>
        <p:spPr>
          <a:xfrm>
            <a:off x="5095169" y="4113201"/>
            <a:ext cx="320088" cy="2038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2400" b="1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体</a:t>
            </a:r>
            <a:endParaRPr sz="2400" b="1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36" name="object 51"/>
          <p:cNvSpPr txBox="1"/>
          <p:nvPr/>
        </p:nvSpPr>
        <p:spPr>
          <a:xfrm>
            <a:off x="5095169" y="4579926"/>
            <a:ext cx="320088" cy="2038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2400" b="1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化</a:t>
            </a:r>
            <a:endParaRPr sz="2400" b="1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37" name="object 52"/>
          <p:cNvSpPr txBox="1"/>
          <p:nvPr/>
        </p:nvSpPr>
        <p:spPr>
          <a:xfrm>
            <a:off x="5095169" y="5046651"/>
            <a:ext cx="320088" cy="2038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2400" b="1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系</a:t>
            </a:r>
            <a:endParaRPr sz="2400" b="1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38" name="object 53"/>
          <p:cNvSpPr txBox="1"/>
          <p:nvPr/>
        </p:nvSpPr>
        <p:spPr>
          <a:xfrm>
            <a:off x="5095169" y="5513376"/>
            <a:ext cx="320088" cy="2038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2400" b="1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统</a:t>
            </a:r>
            <a:endParaRPr sz="2400" b="1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40" name="object 3"/>
          <p:cNvSpPr/>
          <p:nvPr/>
        </p:nvSpPr>
        <p:spPr>
          <a:xfrm>
            <a:off x="7501129" y="5462015"/>
            <a:ext cx="147955" cy="668020"/>
          </a:xfrm>
          <a:custGeom>
            <a:avLst/>
            <a:gdLst/>
            <a:ahLst/>
            <a:cxnLst/>
            <a:rect l="l" t="t" r="r" b="b"/>
            <a:pathLst>
              <a:path w="147954" h="668020">
                <a:moveTo>
                  <a:pt x="0" y="0"/>
                </a:moveTo>
                <a:lnTo>
                  <a:pt x="147827" y="0"/>
                </a:lnTo>
                <a:lnTo>
                  <a:pt x="147827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41" name="object 5"/>
          <p:cNvSpPr/>
          <p:nvPr/>
        </p:nvSpPr>
        <p:spPr>
          <a:xfrm>
            <a:off x="7501130" y="3214116"/>
            <a:ext cx="3752215" cy="668020"/>
          </a:xfrm>
          <a:custGeom>
            <a:avLst/>
            <a:gdLst/>
            <a:ahLst/>
            <a:cxnLst/>
            <a:rect l="l" t="t" r="r" b="b"/>
            <a:pathLst>
              <a:path w="3752215" h="668020">
                <a:moveTo>
                  <a:pt x="0" y="0"/>
                </a:moveTo>
                <a:lnTo>
                  <a:pt x="3752087" y="0"/>
                </a:lnTo>
                <a:lnTo>
                  <a:pt x="3752087" y="667511"/>
                </a:lnTo>
                <a:lnTo>
                  <a:pt x="0" y="667511"/>
                </a:lnTo>
                <a:lnTo>
                  <a:pt x="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42" name="object 14"/>
          <p:cNvSpPr/>
          <p:nvPr/>
        </p:nvSpPr>
        <p:spPr>
          <a:xfrm>
            <a:off x="6740652" y="3200401"/>
            <a:ext cx="760731" cy="666115"/>
          </a:xfrm>
          <a:custGeom>
            <a:avLst/>
            <a:gdLst/>
            <a:ahLst/>
            <a:cxnLst/>
            <a:rect l="l" t="t" r="r" b="b"/>
            <a:pathLst>
              <a:path w="760729" h="666114">
                <a:moveTo>
                  <a:pt x="0" y="0"/>
                </a:moveTo>
                <a:lnTo>
                  <a:pt x="760476" y="0"/>
                </a:lnTo>
                <a:lnTo>
                  <a:pt x="760476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43" name="object 16"/>
          <p:cNvSpPr/>
          <p:nvPr/>
        </p:nvSpPr>
        <p:spPr>
          <a:xfrm>
            <a:off x="6740652" y="3905887"/>
            <a:ext cx="760731" cy="666115"/>
          </a:xfrm>
          <a:custGeom>
            <a:avLst/>
            <a:gdLst/>
            <a:ahLst/>
            <a:cxnLst/>
            <a:rect l="l" t="t" r="r" b="b"/>
            <a:pathLst>
              <a:path w="760729" h="666114">
                <a:moveTo>
                  <a:pt x="0" y="0"/>
                </a:moveTo>
                <a:lnTo>
                  <a:pt x="760476" y="0"/>
                </a:lnTo>
                <a:lnTo>
                  <a:pt x="760476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 sz="1600">
              <a:latin typeface="思源黑体 CN Normal" charset="0"/>
              <a:ea typeface="思源黑体 CN Normal" charset="0"/>
            </a:endParaRPr>
          </a:p>
        </p:txBody>
      </p:sp>
      <p:sp>
        <p:nvSpPr>
          <p:cNvPr id="46" name="object 17"/>
          <p:cNvSpPr txBox="1"/>
          <p:nvPr/>
        </p:nvSpPr>
        <p:spPr>
          <a:xfrm>
            <a:off x="6734631" y="3925670"/>
            <a:ext cx="76925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在线支付平台</a:t>
            </a:r>
            <a:endParaRPr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47" name="object 18"/>
          <p:cNvSpPr txBox="1"/>
          <p:nvPr/>
        </p:nvSpPr>
        <p:spPr>
          <a:xfrm>
            <a:off x="6734629" y="4702629"/>
            <a:ext cx="798285" cy="741229"/>
          </a:xfrm>
          <a:prstGeom prst="rect">
            <a:avLst/>
          </a:prstGeom>
          <a:solidFill>
            <a:srgbClr val="33CDFF"/>
          </a:solidFill>
        </p:spPr>
        <p:txBody>
          <a:bodyPr vert="horz" wrap="square" lIns="0" tIns="2540" rIns="0" bIns="0" rtlCol="0">
            <a:spAutoFit/>
          </a:bodyPr>
          <a:lstStyle/>
          <a:p>
            <a:pPr marL="226695" marR="144145" indent="-76200"/>
            <a:r>
              <a:rPr lang="zh-CN" altLang="en-US" sz="160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供应链</a:t>
            </a:r>
            <a:endParaRPr lang="en-US" altLang="zh-CN" sz="1600" dirty="0">
              <a:solidFill>
                <a:srgbClr val="FFFFFF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marL="226695" marR="144145" indent="-76200"/>
            <a:r>
              <a:rPr lang="zh-CN" altLang="en-US" sz="160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平台</a:t>
            </a:r>
            <a:endParaRPr sz="16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48" name="object 19"/>
          <p:cNvSpPr/>
          <p:nvPr/>
        </p:nvSpPr>
        <p:spPr>
          <a:xfrm>
            <a:off x="6740652" y="5486402"/>
            <a:ext cx="760731" cy="666115"/>
          </a:xfrm>
          <a:custGeom>
            <a:avLst/>
            <a:gdLst/>
            <a:ahLst/>
            <a:cxnLst/>
            <a:rect l="l" t="t" r="r" b="b"/>
            <a:pathLst>
              <a:path w="760729" h="666114">
                <a:moveTo>
                  <a:pt x="0" y="0"/>
                </a:moveTo>
                <a:lnTo>
                  <a:pt x="760476" y="0"/>
                </a:lnTo>
                <a:lnTo>
                  <a:pt x="760476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49" name="object 20"/>
          <p:cNvSpPr txBox="1"/>
          <p:nvPr/>
        </p:nvSpPr>
        <p:spPr>
          <a:xfrm>
            <a:off x="6705600" y="5646058"/>
            <a:ext cx="9144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altLang="zh-CN" dirty="0">
                <a:solidFill>
                  <a:schemeClr val="bg1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O2O</a:t>
            </a:r>
            <a:r>
              <a:rPr lang="zh-CN" altLang="en-US" dirty="0">
                <a:solidFill>
                  <a:schemeClr val="bg1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平台</a:t>
            </a:r>
            <a:endParaRPr dirty="0">
              <a:solidFill>
                <a:schemeClr val="bg1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50" name="object 29"/>
          <p:cNvSpPr txBox="1"/>
          <p:nvPr/>
        </p:nvSpPr>
        <p:spPr>
          <a:xfrm>
            <a:off x="8239420" y="2643357"/>
            <a:ext cx="142709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latin typeface="思源黑体 CN Normal" charset="0"/>
                <a:ea typeface="思源黑体 CN Normal" charset="0"/>
                <a:cs typeface="微软雅黑" charset="-122"/>
              </a:rPr>
              <a:t>互联网应用</a:t>
            </a:r>
            <a:endParaRPr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51" name="object 38"/>
          <p:cNvSpPr/>
          <p:nvPr/>
        </p:nvSpPr>
        <p:spPr>
          <a:xfrm>
            <a:off x="6491999" y="3548049"/>
            <a:ext cx="264160" cy="2247900"/>
          </a:xfrm>
          <a:custGeom>
            <a:avLst/>
            <a:gdLst/>
            <a:ahLst/>
            <a:cxnLst/>
            <a:rect l="l" t="t" r="r" b="b"/>
            <a:pathLst>
              <a:path w="264159" h="2247900">
                <a:moveTo>
                  <a:pt x="248640" y="2247900"/>
                </a:moveTo>
                <a:lnTo>
                  <a:pt x="0" y="2247900"/>
                </a:lnTo>
                <a:lnTo>
                  <a:pt x="0" y="0"/>
                </a:lnTo>
                <a:lnTo>
                  <a:pt x="263880" y="0"/>
                </a:lnTo>
                <a:lnTo>
                  <a:pt x="263880" y="3809"/>
                </a:lnTo>
                <a:lnTo>
                  <a:pt x="7620" y="3809"/>
                </a:lnTo>
                <a:lnTo>
                  <a:pt x="3810" y="7619"/>
                </a:lnTo>
                <a:lnTo>
                  <a:pt x="7620" y="7619"/>
                </a:lnTo>
                <a:lnTo>
                  <a:pt x="7620" y="2240279"/>
                </a:lnTo>
                <a:lnTo>
                  <a:pt x="3810" y="2240279"/>
                </a:lnTo>
                <a:lnTo>
                  <a:pt x="7620" y="2244090"/>
                </a:lnTo>
                <a:lnTo>
                  <a:pt x="248640" y="2244090"/>
                </a:lnTo>
                <a:lnTo>
                  <a:pt x="248640" y="2247900"/>
                </a:lnTo>
                <a:close/>
              </a:path>
              <a:path w="264159" h="2247900">
                <a:moveTo>
                  <a:pt x="7620" y="7619"/>
                </a:moveTo>
                <a:lnTo>
                  <a:pt x="3810" y="7619"/>
                </a:lnTo>
                <a:lnTo>
                  <a:pt x="7620" y="3809"/>
                </a:lnTo>
                <a:lnTo>
                  <a:pt x="7620" y="7619"/>
                </a:lnTo>
                <a:close/>
              </a:path>
              <a:path w="264159" h="2247900">
                <a:moveTo>
                  <a:pt x="263880" y="7619"/>
                </a:moveTo>
                <a:lnTo>
                  <a:pt x="7620" y="7619"/>
                </a:lnTo>
                <a:lnTo>
                  <a:pt x="7620" y="3809"/>
                </a:lnTo>
                <a:lnTo>
                  <a:pt x="263880" y="3809"/>
                </a:lnTo>
                <a:lnTo>
                  <a:pt x="263880" y="7619"/>
                </a:lnTo>
                <a:close/>
              </a:path>
              <a:path w="264159" h="2247900">
                <a:moveTo>
                  <a:pt x="7620" y="2244090"/>
                </a:moveTo>
                <a:lnTo>
                  <a:pt x="3810" y="2240279"/>
                </a:lnTo>
                <a:lnTo>
                  <a:pt x="7620" y="2240279"/>
                </a:lnTo>
                <a:lnTo>
                  <a:pt x="7620" y="2244090"/>
                </a:lnTo>
                <a:close/>
              </a:path>
              <a:path w="264159" h="2247900">
                <a:moveTo>
                  <a:pt x="248640" y="2244090"/>
                </a:moveTo>
                <a:lnTo>
                  <a:pt x="7620" y="2244090"/>
                </a:lnTo>
                <a:lnTo>
                  <a:pt x="7620" y="2240279"/>
                </a:lnTo>
                <a:lnTo>
                  <a:pt x="248640" y="2240279"/>
                </a:lnTo>
                <a:lnTo>
                  <a:pt x="248640" y="224409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52" name="object 39"/>
          <p:cNvSpPr/>
          <p:nvPr/>
        </p:nvSpPr>
        <p:spPr>
          <a:xfrm>
            <a:off x="6502806" y="5044427"/>
            <a:ext cx="219711" cy="0"/>
          </a:xfrm>
          <a:custGeom>
            <a:avLst/>
            <a:gdLst/>
            <a:ahLst/>
            <a:cxnLst/>
            <a:rect l="l" t="t" r="r" b="b"/>
            <a:pathLst>
              <a:path w="219709">
                <a:moveTo>
                  <a:pt x="0" y="0"/>
                </a:moveTo>
                <a:lnTo>
                  <a:pt x="219265" y="0"/>
                </a:lnTo>
              </a:path>
            </a:pathLst>
          </a:custGeom>
          <a:ln w="13335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53" name="object 40"/>
          <p:cNvSpPr/>
          <p:nvPr/>
        </p:nvSpPr>
        <p:spPr>
          <a:xfrm>
            <a:off x="6500799" y="4296714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4">
                <a:moveTo>
                  <a:pt x="0" y="0"/>
                </a:moveTo>
                <a:lnTo>
                  <a:pt x="230504" y="0"/>
                </a:lnTo>
              </a:path>
            </a:pathLst>
          </a:custGeom>
          <a:ln w="762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55" name="object 3"/>
          <p:cNvSpPr/>
          <p:nvPr/>
        </p:nvSpPr>
        <p:spPr>
          <a:xfrm>
            <a:off x="7467601" y="4742180"/>
            <a:ext cx="147955" cy="668020"/>
          </a:xfrm>
          <a:custGeom>
            <a:avLst/>
            <a:gdLst/>
            <a:ahLst/>
            <a:cxnLst/>
            <a:rect l="l" t="t" r="r" b="b"/>
            <a:pathLst>
              <a:path w="147954" h="668020">
                <a:moveTo>
                  <a:pt x="0" y="0"/>
                </a:moveTo>
                <a:lnTo>
                  <a:pt x="147827" y="0"/>
                </a:lnTo>
                <a:lnTo>
                  <a:pt x="147827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 sz="1600">
              <a:latin typeface="思源黑体 CN Normal" charset="0"/>
              <a:ea typeface="思源黑体 CN Normal" charset="0"/>
            </a:endParaRPr>
          </a:p>
        </p:txBody>
      </p:sp>
      <p:sp>
        <p:nvSpPr>
          <p:cNvPr id="57" name="object 42"/>
          <p:cNvSpPr txBox="1"/>
          <p:nvPr/>
        </p:nvSpPr>
        <p:spPr>
          <a:xfrm>
            <a:off x="8577036" y="4719867"/>
            <a:ext cx="685800" cy="64889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40" rIns="0" bIns="0" rtlCol="0">
            <a:spAutoFit/>
          </a:bodyPr>
          <a:lstStyle/>
          <a:p>
            <a:pPr algn="ctr">
              <a:spcBef>
                <a:spcPts val="20"/>
              </a:spcBef>
            </a:pPr>
            <a:endParaRPr lang="en-US" altLang="zh-CN" sz="1400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algn="ctr">
              <a:spcBef>
                <a:spcPts val="20"/>
              </a:spcBef>
            </a:pPr>
            <a:r>
              <a:rPr lang="zh-CN" altLang="en-US" sz="1400" dirty="0">
                <a:latin typeface="思源黑体 CN Normal" charset="0"/>
                <a:ea typeface="思源黑体 CN Normal" charset="0"/>
                <a:cs typeface="微软雅黑" charset="-122"/>
              </a:rPr>
              <a:t>思迅</a:t>
            </a:r>
            <a:endParaRPr lang="en-US" altLang="zh-CN" sz="1400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algn="ctr">
              <a:spcBef>
                <a:spcPts val="20"/>
              </a:spcBef>
            </a:pPr>
            <a:r>
              <a:rPr lang="zh-CN" altLang="en-US" sz="1400" dirty="0">
                <a:latin typeface="思源黑体 CN Normal" charset="0"/>
                <a:ea typeface="思源黑体 CN Normal" charset="0"/>
                <a:cs typeface="微软雅黑" charset="-122"/>
              </a:rPr>
              <a:t>订货快</a:t>
            </a:r>
            <a:endParaRPr sz="14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97" name="object 42"/>
          <p:cNvSpPr txBox="1"/>
          <p:nvPr/>
        </p:nvSpPr>
        <p:spPr>
          <a:xfrm>
            <a:off x="7656286" y="4725019"/>
            <a:ext cx="685800" cy="64889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40" rIns="0" bIns="0" rtlCol="0">
            <a:spAutoFit/>
          </a:bodyPr>
          <a:lstStyle/>
          <a:p>
            <a:pPr algn="ctr">
              <a:spcBef>
                <a:spcPts val="20"/>
              </a:spcBef>
            </a:pPr>
            <a:endParaRPr lang="en-US" altLang="zh-CN" sz="1400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algn="ctr">
              <a:spcBef>
                <a:spcPts val="20"/>
              </a:spcBef>
            </a:pPr>
            <a:r>
              <a:rPr lang="zh-CN" altLang="en-US" sz="1400" dirty="0">
                <a:latin typeface="思源黑体 CN Normal" charset="0"/>
                <a:ea typeface="思源黑体 CN Normal" charset="0"/>
                <a:cs typeface="微软雅黑" charset="-122"/>
              </a:rPr>
              <a:t>思迅</a:t>
            </a:r>
            <a:endParaRPr lang="en-US" altLang="zh-CN" sz="1400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algn="ctr">
              <a:spcBef>
                <a:spcPts val="20"/>
              </a:spcBef>
            </a:pPr>
            <a:r>
              <a:rPr lang="en-US" sz="1400" dirty="0">
                <a:latin typeface="思源黑体 CN Normal" charset="0"/>
                <a:ea typeface="思源黑体 CN Normal" charset="0"/>
                <a:cs typeface="微软雅黑" charset="-122"/>
              </a:rPr>
              <a:t>CRM</a:t>
            </a:r>
            <a:endParaRPr sz="14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00" name="object 42"/>
          <p:cNvSpPr txBox="1"/>
          <p:nvPr/>
        </p:nvSpPr>
        <p:spPr>
          <a:xfrm>
            <a:off x="7678057" y="5457990"/>
            <a:ext cx="685800" cy="64889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40" rIns="0" bIns="0" rtlCol="0">
            <a:spAutoFit/>
          </a:bodyPr>
          <a:lstStyle/>
          <a:p>
            <a:pPr algn="ctr">
              <a:spcBef>
                <a:spcPts val="20"/>
              </a:spcBef>
            </a:pPr>
            <a:endParaRPr lang="en-US" altLang="zh-CN" sz="1400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algn="ctr">
              <a:spcBef>
                <a:spcPts val="20"/>
              </a:spcBef>
            </a:pPr>
            <a:r>
              <a:rPr lang="zh-CN" altLang="en-US" sz="1400" dirty="0">
                <a:latin typeface="思源黑体 CN Normal" charset="0"/>
                <a:ea typeface="思源黑体 CN Normal" charset="0"/>
                <a:cs typeface="微软雅黑" charset="-122"/>
              </a:rPr>
              <a:t>微商城</a:t>
            </a:r>
            <a:endParaRPr lang="en-US" altLang="zh-CN" sz="1400" dirty="0">
              <a:latin typeface="思源黑体 CN Normal" charset="0"/>
              <a:ea typeface="思源黑体 CN Normal" charset="0"/>
              <a:cs typeface="微软雅黑" charset="-122"/>
            </a:endParaRPr>
          </a:p>
          <a:p>
            <a:pPr algn="ctr">
              <a:spcBef>
                <a:spcPts val="20"/>
              </a:spcBef>
            </a:pPr>
            <a:endParaRPr lang="en-US" altLang="zh-CN" sz="14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05" name="object 15"/>
          <p:cNvSpPr txBox="1"/>
          <p:nvPr/>
        </p:nvSpPr>
        <p:spPr>
          <a:xfrm>
            <a:off x="6778171" y="3200401"/>
            <a:ext cx="88537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 marR="5080" indent="-152400"/>
            <a:r>
              <a:rPr lang="zh-CN" altLang="en-US" dirty="0">
                <a:solidFill>
                  <a:schemeClr val="bg1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互联网平台</a:t>
            </a:r>
            <a:endParaRPr lang="zh-CN" altLang="en-US" dirty="0">
              <a:solidFill>
                <a:schemeClr val="bg1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72161" y="3204709"/>
            <a:ext cx="721605" cy="68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649" y="3202669"/>
            <a:ext cx="1118838" cy="68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" name="图片 110" descr="翼支付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1494" y="3962398"/>
            <a:ext cx="685874" cy="680387"/>
          </a:xfrm>
          <a:prstGeom prst="rect">
            <a:avLst/>
          </a:prstGeom>
        </p:spPr>
      </p:pic>
      <p:sp>
        <p:nvSpPr>
          <p:cNvPr id="112" name="object 57"/>
          <p:cNvSpPr/>
          <p:nvPr/>
        </p:nvSpPr>
        <p:spPr>
          <a:xfrm>
            <a:off x="7611509" y="3943314"/>
            <a:ext cx="664464" cy="667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sp>
        <p:nvSpPr>
          <p:cNvPr id="115" name="object 59"/>
          <p:cNvSpPr/>
          <p:nvPr/>
        </p:nvSpPr>
        <p:spPr>
          <a:xfrm>
            <a:off x="8655359" y="3976917"/>
            <a:ext cx="655320" cy="6553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</a:endParaRPr>
          </a:p>
        </p:txBody>
      </p:sp>
      <p:pic>
        <p:nvPicPr>
          <p:cNvPr id="11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40774" y="3993242"/>
            <a:ext cx="749073" cy="66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9" name="组合 118"/>
          <p:cNvGrpSpPr/>
          <p:nvPr/>
        </p:nvGrpSpPr>
        <p:grpSpPr>
          <a:xfrm>
            <a:off x="9474835" y="4650105"/>
            <a:ext cx="929005" cy="908050"/>
            <a:chOff x="16863211" y="8736223"/>
            <a:chExt cx="1785264" cy="1910549"/>
          </a:xfrm>
        </p:grpSpPr>
        <p:pic>
          <p:nvPicPr>
            <p:cNvPr id="120" name="图片 1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63211" y="8736223"/>
              <a:ext cx="1785264" cy="1480339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863211" y="9938668"/>
              <a:ext cx="1784216" cy="708104"/>
            </a:xfrm>
            <a:prstGeom prst="rect">
              <a:avLst/>
            </a:prstGeom>
          </p:spPr>
        </p:pic>
      </p:grpSp>
      <p:grpSp>
        <p:nvGrpSpPr>
          <p:cNvPr id="122" name="组合 121"/>
          <p:cNvGrpSpPr/>
          <p:nvPr/>
        </p:nvGrpSpPr>
        <p:grpSpPr>
          <a:xfrm>
            <a:off x="8524875" y="5403215"/>
            <a:ext cx="921385" cy="875665"/>
            <a:chOff x="1581150" y="1286337"/>
            <a:chExt cx="1425661" cy="1758315"/>
          </a:xfrm>
        </p:grpSpPr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1150" y="1286337"/>
              <a:ext cx="1425661" cy="1758315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1150" y="2496065"/>
              <a:ext cx="1425661" cy="5485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4"/>
          <p:cNvSpPr>
            <a:spLocks noChangeArrowheads="1"/>
          </p:cNvSpPr>
          <p:nvPr/>
        </p:nvSpPr>
        <p:spPr bwMode="auto">
          <a:xfrm>
            <a:off x="7383793" y="1885703"/>
            <a:ext cx="563563" cy="584200"/>
          </a:xfrm>
          <a:prstGeom prst="ellipse">
            <a:avLst/>
          </a:prstGeom>
          <a:solidFill>
            <a:srgbClr val="00B0F0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en-US" sz="1400">
              <a:solidFill>
                <a:srgbClr val="FFFFFF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3" name="文本框 5"/>
          <p:cNvSpPr txBox="1">
            <a:spLocks noChangeArrowheads="1"/>
          </p:cNvSpPr>
          <p:nvPr/>
        </p:nvSpPr>
        <p:spPr bwMode="auto">
          <a:xfrm>
            <a:off x="7383793" y="1885703"/>
            <a:ext cx="563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思源黑体 CN Normal" charset="0"/>
                <a:ea typeface="思源黑体 CN Normal" charset="0"/>
                <a:cs typeface="Vrinda" pitchFamily="34" charset="0"/>
                <a:sym typeface="Arial" pitchFamily="34" charset="0"/>
              </a:rPr>
              <a:t>1</a:t>
            </a:r>
            <a:endParaRPr lang="en-US" altLang="zh-CN" sz="3200" b="1">
              <a:solidFill>
                <a:schemeClr val="bg1"/>
              </a:solidFill>
              <a:latin typeface="思源黑体 CN Normal" charset="0"/>
              <a:ea typeface="思源黑体 CN Normal" charset="0"/>
              <a:cs typeface="Vrinda" pitchFamily="34" charset="0"/>
              <a:sym typeface="Arial" pitchFamily="34" charset="0"/>
            </a:endParaRPr>
          </a:p>
        </p:txBody>
      </p:sp>
      <p:sp>
        <p:nvSpPr>
          <p:cNvPr id="4" name="文本框 21"/>
          <p:cNvSpPr txBox="1">
            <a:spLocks noChangeArrowheads="1"/>
          </p:cNvSpPr>
          <p:nvPr/>
        </p:nvSpPr>
        <p:spPr bwMode="auto">
          <a:xfrm>
            <a:off x="8099755" y="1885068"/>
            <a:ext cx="34480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Arial" pitchFamily="34" charset="0"/>
              </a:rPr>
              <a:t>公司介绍</a:t>
            </a:r>
            <a:endParaRPr lang="zh-CN" altLang="en-US" dirty="0">
              <a:solidFill>
                <a:srgbClr val="404040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5" name="椭圆 9"/>
          <p:cNvSpPr>
            <a:spLocks noChangeArrowheads="1"/>
          </p:cNvSpPr>
          <p:nvPr/>
        </p:nvSpPr>
        <p:spPr bwMode="auto">
          <a:xfrm>
            <a:off x="7383793" y="2679455"/>
            <a:ext cx="563563" cy="563563"/>
          </a:xfrm>
          <a:prstGeom prst="ellipse">
            <a:avLst/>
          </a:prstGeom>
          <a:solidFill>
            <a:srgbClr val="00B0F0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en-US" sz="1400">
              <a:solidFill>
                <a:srgbClr val="FFFFFF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6" name="文本框 11"/>
          <p:cNvSpPr txBox="1">
            <a:spLocks noChangeArrowheads="1"/>
          </p:cNvSpPr>
          <p:nvPr/>
        </p:nvSpPr>
        <p:spPr bwMode="auto">
          <a:xfrm>
            <a:off x="7383793" y="2679453"/>
            <a:ext cx="563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思源黑体 CN Normal" charset="0"/>
                <a:ea typeface="思源黑体 CN Normal" charset="0"/>
                <a:cs typeface="Vrinda" pitchFamily="34" charset="0"/>
                <a:sym typeface="Arial" pitchFamily="34" charset="0"/>
              </a:rPr>
              <a:t>2</a:t>
            </a:r>
            <a:endParaRPr lang="en-US" altLang="zh-CN" sz="3200" b="1">
              <a:solidFill>
                <a:schemeClr val="bg1"/>
              </a:solidFill>
              <a:latin typeface="思源黑体 CN Normal" charset="0"/>
              <a:ea typeface="思源黑体 CN Normal" charset="0"/>
              <a:cs typeface="Vrinda" pitchFamily="34" charset="0"/>
              <a:sym typeface="Arial" pitchFamily="34" charset="0"/>
            </a:endParaRPr>
          </a:p>
        </p:txBody>
      </p:sp>
      <p:sp>
        <p:nvSpPr>
          <p:cNvPr id="7" name="文本框 22"/>
          <p:cNvSpPr txBox="1">
            <a:spLocks noChangeArrowheads="1"/>
          </p:cNvSpPr>
          <p:nvPr/>
        </p:nvSpPr>
        <p:spPr bwMode="auto">
          <a:xfrm>
            <a:off x="8109280" y="2688978"/>
            <a:ext cx="34480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行业特征分析</a:t>
            </a:r>
            <a:endParaRPr lang="zh-CN" altLang="en-US" dirty="0">
              <a:solidFill>
                <a:srgbClr val="424656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8" name="椭圆 13"/>
          <p:cNvSpPr>
            <a:spLocks noChangeArrowheads="1"/>
          </p:cNvSpPr>
          <p:nvPr/>
        </p:nvSpPr>
        <p:spPr bwMode="auto">
          <a:xfrm>
            <a:off x="7383793" y="3471616"/>
            <a:ext cx="563563" cy="565150"/>
          </a:xfrm>
          <a:prstGeom prst="ellipse">
            <a:avLst/>
          </a:prstGeom>
          <a:solidFill>
            <a:srgbClr val="00B0F0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en-US" sz="1400">
              <a:solidFill>
                <a:srgbClr val="FFFFFF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9" name="文本框 14"/>
          <p:cNvSpPr txBox="1">
            <a:spLocks noChangeArrowheads="1"/>
          </p:cNvSpPr>
          <p:nvPr/>
        </p:nvSpPr>
        <p:spPr bwMode="auto">
          <a:xfrm>
            <a:off x="7383793" y="3471618"/>
            <a:ext cx="563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思源黑体 CN Normal" charset="0"/>
                <a:ea typeface="思源黑体 CN Normal" charset="0"/>
                <a:cs typeface="Vrinda" pitchFamily="34" charset="0"/>
                <a:sym typeface="Arial" pitchFamily="34" charset="0"/>
              </a:rPr>
              <a:t>3</a:t>
            </a:r>
            <a:endParaRPr lang="en-US" altLang="zh-CN" sz="3200" b="1">
              <a:solidFill>
                <a:schemeClr val="bg1"/>
              </a:solidFill>
              <a:latin typeface="思源黑体 CN Normal" charset="0"/>
              <a:ea typeface="思源黑体 CN Normal" charset="0"/>
              <a:cs typeface="Vrinda" pitchFamily="34" charset="0"/>
              <a:sym typeface="Arial" pitchFamily="34" charset="0"/>
            </a:endParaRPr>
          </a:p>
        </p:txBody>
      </p:sp>
      <p:sp>
        <p:nvSpPr>
          <p:cNvPr id="10" name="文本框 24"/>
          <p:cNvSpPr txBox="1">
            <a:spLocks noChangeArrowheads="1"/>
          </p:cNvSpPr>
          <p:nvPr/>
        </p:nvSpPr>
        <p:spPr bwMode="auto">
          <a:xfrm>
            <a:off x="8109280" y="3481141"/>
            <a:ext cx="34480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Arial" pitchFamily="34" charset="0"/>
              </a:rPr>
              <a:t>产品及方案</a:t>
            </a:r>
            <a:endParaRPr lang="zh-CN" altLang="en-US" dirty="0">
              <a:solidFill>
                <a:srgbClr val="404040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11" name="椭圆 16"/>
          <p:cNvSpPr>
            <a:spLocks noChangeArrowheads="1"/>
          </p:cNvSpPr>
          <p:nvPr/>
        </p:nvSpPr>
        <p:spPr bwMode="auto">
          <a:xfrm>
            <a:off x="7383793" y="4265366"/>
            <a:ext cx="563563" cy="565150"/>
          </a:xfrm>
          <a:prstGeom prst="ellipse">
            <a:avLst/>
          </a:prstGeom>
          <a:solidFill>
            <a:srgbClr val="00B0F0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en-US" sz="1400">
              <a:solidFill>
                <a:srgbClr val="FFFFFF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12" name="文本框 17"/>
          <p:cNvSpPr txBox="1">
            <a:spLocks noChangeArrowheads="1"/>
          </p:cNvSpPr>
          <p:nvPr/>
        </p:nvSpPr>
        <p:spPr bwMode="auto">
          <a:xfrm>
            <a:off x="7383793" y="4265368"/>
            <a:ext cx="563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思源黑体 CN Normal" charset="0"/>
                <a:ea typeface="思源黑体 CN Normal" charset="0"/>
                <a:cs typeface="Vrinda" pitchFamily="34" charset="0"/>
                <a:sym typeface="Arial" pitchFamily="34" charset="0"/>
              </a:rPr>
              <a:t>4</a:t>
            </a:r>
            <a:endParaRPr lang="en-US" altLang="zh-CN" sz="3200" b="1" dirty="0">
              <a:solidFill>
                <a:schemeClr val="bg1"/>
              </a:solidFill>
              <a:latin typeface="思源黑体 CN Normal" charset="0"/>
              <a:ea typeface="思源黑体 CN Normal" charset="0"/>
              <a:cs typeface="Vrinda" pitchFamily="34" charset="0"/>
              <a:sym typeface="Arial" pitchFamily="34" charset="0"/>
            </a:endParaRPr>
          </a:p>
        </p:txBody>
      </p:sp>
      <p:sp>
        <p:nvSpPr>
          <p:cNvPr id="13" name="文本框 25"/>
          <p:cNvSpPr txBox="1">
            <a:spLocks noChangeArrowheads="1"/>
          </p:cNvSpPr>
          <p:nvPr/>
        </p:nvSpPr>
        <p:spPr bwMode="auto">
          <a:xfrm>
            <a:off x="8109280" y="4265366"/>
            <a:ext cx="3448051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Arial" pitchFamily="34" charset="0"/>
              </a:rPr>
              <a:t>产品特色</a:t>
            </a:r>
            <a:endParaRPr lang="zh-CN" altLang="en-US" dirty="0">
              <a:solidFill>
                <a:srgbClr val="404040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14" name="椭圆 16"/>
          <p:cNvSpPr>
            <a:spLocks noChangeArrowheads="1"/>
          </p:cNvSpPr>
          <p:nvPr/>
        </p:nvSpPr>
        <p:spPr bwMode="auto">
          <a:xfrm>
            <a:off x="7412822" y="5063651"/>
            <a:ext cx="563563" cy="565150"/>
          </a:xfrm>
          <a:prstGeom prst="ellipse">
            <a:avLst/>
          </a:prstGeom>
          <a:solidFill>
            <a:srgbClr val="00B0F0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en-US" sz="1400">
              <a:solidFill>
                <a:srgbClr val="FFFFFF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15" name="文本框 17"/>
          <p:cNvSpPr txBox="1">
            <a:spLocks noChangeArrowheads="1"/>
          </p:cNvSpPr>
          <p:nvPr/>
        </p:nvSpPr>
        <p:spPr bwMode="auto">
          <a:xfrm>
            <a:off x="7412822" y="5063653"/>
            <a:ext cx="563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思源黑体 CN Normal" charset="0"/>
                <a:ea typeface="思源黑体 CN Normal" charset="0"/>
                <a:cs typeface="Vrinda" pitchFamily="34" charset="0"/>
                <a:sym typeface="Arial" pitchFamily="34" charset="0"/>
              </a:rPr>
              <a:t>5</a:t>
            </a:r>
            <a:endParaRPr lang="en-US" altLang="zh-CN" sz="3200" b="1" dirty="0">
              <a:solidFill>
                <a:schemeClr val="bg1"/>
              </a:solidFill>
              <a:latin typeface="思源黑体 CN Normal" charset="0"/>
              <a:ea typeface="思源黑体 CN Normal" charset="0"/>
              <a:cs typeface="Vrinda" pitchFamily="34" charset="0"/>
              <a:sym typeface="Arial" pitchFamily="34" charset="0"/>
            </a:endParaRPr>
          </a:p>
        </p:txBody>
      </p:sp>
      <p:sp>
        <p:nvSpPr>
          <p:cNvPr id="16" name="文本框 25"/>
          <p:cNvSpPr txBox="1">
            <a:spLocks noChangeArrowheads="1"/>
          </p:cNvSpPr>
          <p:nvPr/>
        </p:nvSpPr>
        <p:spPr bwMode="auto">
          <a:xfrm>
            <a:off x="8138309" y="5063651"/>
            <a:ext cx="3448051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Arial" pitchFamily="34" charset="0"/>
              </a:rPr>
              <a:t>会员营销</a:t>
            </a:r>
            <a:endParaRPr lang="zh-CN" altLang="en-US" dirty="0">
              <a:solidFill>
                <a:srgbClr val="404040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6"/>
          <p:cNvSpPr txBox="1"/>
          <p:nvPr/>
        </p:nvSpPr>
        <p:spPr>
          <a:xfrm>
            <a:off x="3286760" y="826135"/>
            <a:ext cx="6023610" cy="600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/>
            <a:r>
              <a:rPr lang="zh-CN" sz="3600" spc="5" dirty="0">
                <a:solidFill>
                  <a:srgbClr val="FF9500"/>
                </a:solidFill>
                <a:latin typeface="思源黑体 CN Normal" charset="0"/>
                <a:ea typeface="思源黑体 CN Normal" charset="0"/>
                <a:cs typeface="微软雅黑" charset="-122"/>
              </a:rPr>
              <a:t>功能模块</a:t>
            </a:r>
            <a:endParaRPr lang="zh-CN" sz="3600" spc="5" dirty="0">
              <a:solidFill>
                <a:srgbClr val="FF9500"/>
              </a:solidFill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49" name="object 4"/>
          <p:cNvSpPr/>
          <p:nvPr/>
        </p:nvSpPr>
        <p:spPr>
          <a:xfrm>
            <a:off x="2065021" y="1388364"/>
            <a:ext cx="9444808" cy="668020"/>
          </a:xfrm>
          <a:custGeom>
            <a:avLst/>
            <a:gdLst/>
            <a:ahLst/>
            <a:cxnLst/>
            <a:rect l="l" t="t" r="r" b="b"/>
            <a:pathLst>
              <a:path w="8623300" h="668019">
                <a:moveTo>
                  <a:pt x="0" y="0"/>
                </a:moveTo>
                <a:lnTo>
                  <a:pt x="8622792" y="0"/>
                </a:lnTo>
                <a:lnTo>
                  <a:pt x="8622792" y="667511"/>
                </a:lnTo>
                <a:lnTo>
                  <a:pt x="0" y="667511"/>
                </a:lnTo>
                <a:lnTo>
                  <a:pt x="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1" name="object 5"/>
          <p:cNvSpPr/>
          <p:nvPr/>
        </p:nvSpPr>
        <p:spPr>
          <a:xfrm>
            <a:off x="1304544" y="1392938"/>
            <a:ext cx="760731" cy="666115"/>
          </a:xfrm>
          <a:custGeom>
            <a:avLst/>
            <a:gdLst/>
            <a:ahLst/>
            <a:cxnLst/>
            <a:rect l="l" t="t" r="r" b="b"/>
            <a:pathLst>
              <a:path w="760730" h="666114">
                <a:moveTo>
                  <a:pt x="0" y="0"/>
                </a:moveTo>
                <a:lnTo>
                  <a:pt x="760476" y="0"/>
                </a:lnTo>
                <a:lnTo>
                  <a:pt x="760476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2" name="object 6"/>
          <p:cNvSpPr txBox="1"/>
          <p:nvPr/>
        </p:nvSpPr>
        <p:spPr>
          <a:xfrm>
            <a:off x="1469072" y="1468743"/>
            <a:ext cx="78064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基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础  </a:t>
            </a:r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档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案</a:t>
            </a:r>
            <a:endParaRPr lang="zh-CN" altLang="en-US"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3" name="object 7"/>
          <p:cNvSpPr/>
          <p:nvPr/>
        </p:nvSpPr>
        <p:spPr>
          <a:xfrm>
            <a:off x="2065021" y="2138173"/>
            <a:ext cx="9459322" cy="666115"/>
          </a:xfrm>
          <a:custGeom>
            <a:avLst/>
            <a:gdLst/>
            <a:ahLst/>
            <a:cxnLst/>
            <a:rect l="l" t="t" r="r" b="b"/>
            <a:pathLst>
              <a:path w="8623300" h="666114">
                <a:moveTo>
                  <a:pt x="0" y="0"/>
                </a:moveTo>
                <a:lnTo>
                  <a:pt x="8622792" y="0"/>
                </a:lnTo>
                <a:lnTo>
                  <a:pt x="8622792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6" name="object 8"/>
          <p:cNvSpPr/>
          <p:nvPr/>
        </p:nvSpPr>
        <p:spPr>
          <a:xfrm>
            <a:off x="1304544" y="2144268"/>
            <a:ext cx="760731" cy="668020"/>
          </a:xfrm>
          <a:custGeom>
            <a:avLst/>
            <a:gdLst/>
            <a:ahLst/>
            <a:cxnLst/>
            <a:rect l="l" t="t" r="r" b="b"/>
            <a:pathLst>
              <a:path w="760730" h="668019">
                <a:moveTo>
                  <a:pt x="0" y="0"/>
                </a:moveTo>
                <a:lnTo>
                  <a:pt x="760476" y="0"/>
                </a:lnTo>
                <a:lnTo>
                  <a:pt x="760476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33CDFF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7" name="object 9"/>
          <p:cNvSpPr txBox="1"/>
          <p:nvPr/>
        </p:nvSpPr>
        <p:spPr>
          <a:xfrm>
            <a:off x="1469072" y="2220684"/>
            <a:ext cx="79515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门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店  </a:t>
            </a:r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管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理</a:t>
            </a:r>
            <a:endParaRPr lang="zh-CN" altLang="en-US"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8" name="object 10"/>
          <p:cNvSpPr/>
          <p:nvPr/>
        </p:nvSpPr>
        <p:spPr>
          <a:xfrm>
            <a:off x="2065021" y="2892552"/>
            <a:ext cx="9473836" cy="668020"/>
          </a:xfrm>
          <a:custGeom>
            <a:avLst/>
            <a:gdLst/>
            <a:ahLst/>
            <a:cxnLst/>
            <a:rect l="l" t="t" r="r" b="b"/>
            <a:pathLst>
              <a:path w="8623300" h="668020">
                <a:moveTo>
                  <a:pt x="0" y="0"/>
                </a:moveTo>
                <a:lnTo>
                  <a:pt x="8622792" y="0"/>
                </a:lnTo>
                <a:lnTo>
                  <a:pt x="8622792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59" name="object 11"/>
          <p:cNvSpPr/>
          <p:nvPr/>
        </p:nvSpPr>
        <p:spPr>
          <a:xfrm>
            <a:off x="1304544" y="2889503"/>
            <a:ext cx="760731" cy="668020"/>
          </a:xfrm>
          <a:custGeom>
            <a:avLst/>
            <a:gdLst/>
            <a:ahLst/>
            <a:cxnLst/>
            <a:rect l="l" t="t" r="r" b="b"/>
            <a:pathLst>
              <a:path w="760730" h="668020">
                <a:moveTo>
                  <a:pt x="0" y="0"/>
                </a:moveTo>
                <a:lnTo>
                  <a:pt x="760476" y="0"/>
                </a:lnTo>
                <a:lnTo>
                  <a:pt x="760476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0" name="object 12"/>
          <p:cNvSpPr txBox="1"/>
          <p:nvPr/>
        </p:nvSpPr>
        <p:spPr>
          <a:xfrm>
            <a:off x="1469072" y="2965743"/>
            <a:ext cx="76612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200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角</a:t>
            </a:r>
            <a:r>
              <a:rPr sz="2000" spc="-5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色  </a:t>
            </a:r>
            <a:r>
              <a:rPr sz="2000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权</a:t>
            </a:r>
            <a:r>
              <a:rPr sz="2000" spc="-5" dirty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限</a:t>
            </a:r>
            <a:endParaRPr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1" name="object 13"/>
          <p:cNvSpPr/>
          <p:nvPr/>
        </p:nvSpPr>
        <p:spPr>
          <a:xfrm>
            <a:off x="2065021" y="3637787"/>
            <a:ext cx="9488350" cy="668020"/>
          </a:xfrm>
          <a:custGeom>
            <a:avLst/>
            <a:gdLst/>
            <a:ahLst/>
            <a:cxnLst/>
            <a:rect l="l" t="t" r="r" b="b"/>
            <a:pathLst>
              <a:path w="8623300" h="668020">
                <a:moveTo>
                  <a:pt x="0" y="0"/>
                </a:moveTo>
                <a:lnTo>
                  <a:pt x="8622792" y="0"/>
                </a:lnTo>
                <a:lnTo>
                  <a:pt x="8622792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2" name="object 14"/>
          <p:cNvSpPr/>
          <p:nvPr/>
        </p:nvSpPr>
        <p:spPr>
          <a:xfrm>
            <a:off x="1304544" y="3642362"/>
            <a:ext cx="760731" cy="666115"/>
          </a:xfrm>
          <a:custGeom>
            <a:avLst/>
            <a:gdLst/>
            <a:ahLst/>
            <a:cxnLst/>
            <a:rect l="l" t="t" r="r" b="b"/>
            <a:pathLst>
              <a:path w="760730" h="666114">
                <a:moveTo>
                  <a:pt x="0" y="0"/>
                </a:moveTo>
                <a:lnTo>
                  <a:pt x="760476" y="0"/>
                </a:lnTo>
                <a:lnTo>
                  <a:pt x="760476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3" name="object 15"/>
          <p:cNvSpPr txBox="1"/>
          <p:nvPr/>
        </p:nvSpPr>
        <p:spPr>
          <a:xfrm>
            <a:off x="1469072" y="3717913"/>
            <a:ext cx="69355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配送  </a:t>
            </a:r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管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理</a:t>
            </a:r>
            <a:endParaRPr lang="zh-CN" altLang="en-US"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4" name="object 16"/>
          <p:cNvSpPr/>
          <p:nvPr/>
        </p:nvSpPr>
        <p:spPr>
          <a:xfrm>
            <a:off x="2065021" y="4386072"/>
            <a:ext cx="9459322" cy="668020"/>
          </a:xfrm>
          <a:custGeom>
            <a:avLst/>
            <a:gdLst/>
            <a:ahLst/>
            <a:cxnLst/>
            <a:rect l="l" t="t" r="r" b="b"/>
            <a:pathLst>
              <a:path w="8623300" h="668020">
                <a:moveTo>
                  <a:pt x="0" y="0"/>
                </a:moveTo>
                <a:lnTo>
                  <a:pt x="8622792" y="0"/>
                </a:lnTo>
                <a:lnTo>
                  <a:pt x="8622792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5" name="object 17"/>
          <p:cNvSpPr/>
          <p:nvPr/>
        </p:nvSpPr>
        <p:spPr>
          <a:xfrm>
            <a:off x="1304544" y="4393693"/>
            <a:ext cx="760731" cy="666115"/>
          </a:xfrm>
          <a:custGeom>
            <a:avLst/>
            <a:gdLst/>
            <a:ahLst/>
            <a:cxnLst/>
            <a:rect l="l" t="t" r="r" b="b"/>
            <a:pathLst>
              <a:path w="760730" h="666114">
                <a:moveTo>
                  <a:pt x="0" y="0"/>
                </a:moveTo>
                <a:lnTo>
                  <a:pt x="760476" y="0"/>
                </a:lnTo>
                <a:lnTo>
                  <a:pt x="760476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33CDFF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6" name="object 18"/>
          <p:cNvSpPr txBox="1"/>
          <p:nvPr/>
        </p:nvSpPr>
        <p:spPr>
          <a:xfrm>
            <a:off x="1469072" y="4469854"/>
            <a:ext cx="66452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营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销  </a:t>
            </a:r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管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理</a:t>
            </a:r>
            <a:endParaRPr lang="zh-CN" altLang="en-US"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7" name="object 19"/>
          <p:cNvSpPr/>
          <p:nvPr/>
        </p:nvSpPr>
        <p:spPr>
          <a:xfrm>
            <a:off x="2065021" y="5138930"/>
            <a:ext cx="9473836" cy="666115"/>
          </a:xfrm>
          <a:custGeom>
            <a:avLst/>
            <a:gdLst/>
            <a:ahLst/>
            <a:cxnLst/>
            <a:rect l="l" t="t" r="r" b="b"/>
            <a:pathLst>
              <a:path w="8623300" h="666114">
                <a:moveTo>
                  <a:pt x="0" y="0"/>
                </a:moveTo>
                <a:lnTo>
                  <a:pt x="8622792" y="0"/>
                </a:lnTo>
                <a:lnTo>
                  <a:pt x="8622792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8" name="object 20"/>
          <p:cNvSpPr/>
          <p:nvPr/>
        </p:nvSpPr>
        <p:spPr>
          <a:xfrm>
            <a:off x="1304544" y="5141975"/>
            <a:ext cx="760731" cy="668020"/>
          </a:xfrm>
          <a:custGeom>
            <a:avLst/>
            <a:gdLst/>
            <a:ahLst/>
            <a:cxnLst/>
            <a:rect l="l" t="t" r="r" b="b"/>
            <a:pathLst>
              <a:path w="760730" h="668020">
                <a:moveTo>
                  <a:pt x="0" y="0"/>
                </a:moveTo>
                <a:lnTo>
                  <a:pt x="760476" y="0"/>
                </a:lnTo>
                <a:lnTo>
                  <a:pt x="760476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69" name="object 21"/>
          <p:cNvSpPr txBox="1"/>
          <p:nvPr/>
        </p:nvSpPr>
        <p:spPr>
          <a:xfrm>
            <a:off x="1469072" y="5218723"/>
            <a:ext cx="78064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辅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助  </a:t>
            </a:r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管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理</a:t>
            </a:r>
            <a:endParaRPr lang="zh-CN" altLang="en-US"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1" name="object 22"/>
          <p:cNvSpPr/>
          <p:nvPr/>
        </p:nvSpPr>
        <p:spPr>
          <a:xfrm>
            <a:off x="2065021" y="5887211"/>
            <a:ext cx="9473836" cy="668020"/>
          </a:xfrm>
          <a:custGeom>
            <a:avLst/>
            <a:gdLst/>
            <a:ahLst/>
            <a:cxnLst/>
            <a:rect l="l" t="t" r="r" b="b"/>
            <a:pathLst>
              <a:path w="8623300" h="668020">
                <a:moveTo>
                  <a:pt x="0" y="0"/>
                </a:moveTo>
                <a:lnTo>
                  <a:pt x="8622792" y="0"/>
                </a:lnTo>
                <a:lnTo>
                  <a:pt x="8622792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2" name="object 23"/>
          <p:cNvSpPr/>
          <p:nvPr/>
        </p:nvSpPr>
        <p:spPr>
          <a:xfrm>
            <a:off x="1304544" y="5894833"/>
            <a:ext cx="760731" cy="666115"/>
          </a:xfrm>
          <a:custGeom>
            <a:avLst/>
            <a:gdLst/>
            <a:ahLst/>
            <a:cxnLst/>
            <a:rect l="l" t="t" r="r" b="b"/>
            <a:pathLst>
              <a:path w="760730" h="666115">
                <a:moveTo>
                  <a:pt x="0" y="0"/>
                </a:moveTo>
                <a:lnTo>
                  <a:pt x="760476" y="0"/>
                </a:lnTo>
                <a:lnTo>
                  <a:pt x="760476" y="665988"/>
                </a:lnTo>
                <a:lnTo>
                  <a:pt x="0" y="665988"/>
                </a:lnTo>
                <a:lnTo>
                  <a:pt x="0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 sz="200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3" name="object 24"/>
          <p:cNvSpPr txBox="1"/>
          <p:nvPr/>
        </p:nvSpPr>
        <p:spPr>
          <a:xfrm>
            <a:off x="1469072" y="5970664"/>
            <a:ext cx="83869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分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析  </a:t>
            </a:r>
            <a:r>
              <a:rPr lang="zh-CN" altLang="en-US" sz="2000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报</a:t>
            </a:r>
            <a:r>
              <a:rPr lang="zh-CN" altLang="en-US" sz="2000" spc="-5" dirty="0" smtClean="0">
                <a:solidFill>
                  <a:srgbClr val="FFFFFF"/>
                </a:solidFill>
                <a:latin typeface="思源黑体 CN Normal" charset="0"/>
                <a:ea typeface="思源黑体 CN Normal" charset="0"/>
                <a:cs typeface="Arial Unicode MS" charset="-122"/>
              </a:rPr>
              <a:t>表</a:t>
            </a:r>
            <a:endParaRPr lang="zh-CN" altLang="en-US" sz="20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4" name="object 25"/>
          <p:cNvSpPr txBox="1"/>
          <p:nvPr/>
        </p:nvSpPr>
        <p:spPr>
          <a:xfrm>
            <a:off x="2266752" y="1520524"/>
            <a:ext cx="8996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建立：基础档案涉及门店市场、督导、运营、商圈、品牌、类型、营业收入、其他业务收入、  停售</a:t>
            </a:r>
            <a:r>
              <a:rPr lang="en-US" altLang="zh-CN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/</a:t>
            </a:r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停购</a:t>
            </a:r>
            <a:r>
              <a:rPr lang="en-US" altLang="zh-CN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/</a:t>
            </a:r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淘汰商品、支付方式；加盟商定义；服装类型花色尺码定义；三级保质期预警；</a:t>
            </a:r>
            <a:endParaRPr lang="zh-CN" altLang="en-US" sz="16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5" name="object 26"/>
          <p:cNvSpPr txBox="1"/>
          <p:nvPr/>
        </p:nvSpPr>
        <p:spPr>
          <a:xfrm>
            <a:off x="2237724" y="2231292"/>
            <a:ext cx="917362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维护：门店基础信息档案、门店员工基础信息、门店部门档案、门店区域档案、门店</a:t>
            </a:r>
            <a:r>
              <a:rPr lang="en-US" altLang="zh-CN" sz="1600" spc="-5" dirty="0" smtClean="0">
                <a:latin typeface="思源黑体 CN Normal" charset="0"/>
                <a:ea typeface="思源黑体 CN Normal" charset="0"/>
                <a:cs typeface="Arial Unicode MS" charset="-122"/>
              </a:rPr>
              <a:t>POS</a:t>
            </a:r>
            <a:r>
              <a:rPr lang="zh-CN" altLang="en-US" sz="1600" spc="-5" dirty="0" smtClean="0">
                <a:latin typeface="思源黑体 CN Normal" charset="0"/>
                <a:ea typeface="思源黑体 CN Normal" charset="0"/>
                <a:cs typeface="Arial Unicode MS" charset="-122"/>
              </a:rPr>
              <a:t>设备设置、  门店快捷键设置等。</a:t>
            </a:r>
            <a:endParaRPr lang="zh-CN" altLang="en-US" sz="1600" dirty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6" name="object 27"/>
          <p:cNvSpPr txBox="1"/>
          <p:nvPr/>
        </p:nvSpPr>
        <p:spPr>
          <a:xfrm>
            <a:off x="2237723" y="3004468"/>
            <a:ext cx="8996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设置：角色（总部老板、总监、大区经理、店长、收银员、营业员、财务、出纳、系统管理员），启用，  禁用。</a:t>
            </a:r>
            <a:endParaRPr lang="zh-CN" altLang="en-US" sz="1600" dirty="0" smtClean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7" name="object 28"/>
          <p:cNvSpPr txBox="1"/>
          <p:nvPr/>
        </p:nvSpPr>
        <p:spPr>
          <a:xfrm>
            <a:off x="2237723" y="3874469"/>
            <a:ext cx="899487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1600" spc="-5" dirty="0" smtClean="0">
                <a:latin typeface="思源黑体 CN Normal" charset="0"/>
                <a:ea typeface="思源黑体 CN Normal" charset="0"/>
                <a:cs typeface="Arial Unicode MS" charset="-122"/>
              </a:rPr>
              <a:t>维护：门店的要货申请；店与店之间的调货申请；总部、配送中心、门店之间的物流配送管理。</a:t>
            </a:r>
            <a:endParaRPr lang="zh-CN" altLang="en-US" sz="1600" spc="-5" dirty="0" smtClean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8" name="object 29"/>
          <p:cNvSpPr txBox="1"/>
          <p:nvPr/>
        </p:nvSpPr>
        <p:spPr>
          <a:xfrm>
            <a:off x="2237723" y="4509672"/>
            <a:ext cx="8996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灵活：简单灵活的营销活动涉及活动范围；活动设置（生效门店、会员登记、时间范围、类别、品牌、单品、礼券、限购）。</a:t>
            </a:r>
            <a:endParaRPr lang="zh-CN" altLang="en-US" sz="1600" dirty="0" smtClean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79" name="object 30"/>
          <p:cNvSpPr txBox="1"/>
          <p:nvPr/>
        </p:nvSpPr>
        <p:spPr>
          <a:xfrm>
            <a:off x="2237723" y="5251454"/>
            <a:ext cx="846886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发布：公告发布、数据发布（基础数据、门店管理、商品设置、方案内容、场景数据、营销活动）</a:t>
            </a:r>
            <a:endParaRPr lang="zh-CN" altLang="en-US" sz="1600" dirty="0" smtClean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  <p:sp>
        <p:nvSpPr>
          <p:cNvPr id="80" name="object 31"/>
          <p:cNvSpPr txBox="1"/>
          <p:nvPr/>
        </p:nvSpPr>
        <p:spPr>
          <a:xfrm>
            <a:off x="2237740" y="6086475"/>
            <a:ext cx="439801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1600" dirty="0" smtClean="0">
                <a:latin typeface="思源黑体 CN Normal" charset="0"/>
                <a:ea typeface="思源黑体 CN Normal" charset="0"/>
                <a:cs typeface="Arial Unicode MS" charset="-122"/>
              </a:rPr>
              <a:t>分析：营业分析、财务分析、决策分析</a:t>
            </a:r>
            <a:endParaRPr lang="zh-CN" altLang="en-US" sz="1600" dirty="0" smtClean="0">
              <a:latin typeface="思源黑体 CN Normal" charset="0"/>
              <a:ea typeface="思源黑体 CN Normal" charset="0"/>
              <a:cs typeface="Arial Unicode MS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平行四边形 69"/>
          <p:cNvSpPr/>
          <p:nvPr/>
        </p:nvSpPr>
        <p:spPr>
          <a:xfrm>
            <a:off x="3438120" y="3183222"/>
            <a:ext cx="745304" cy="239218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3" name="平行四边形 2"/>
          <p:cNvSpPr/>
          <p:nvPr/>
        </p:nvSpPr>
        <p:spPr>
          <a:xfrm>
            <a:off x="5884635" y="3183222"/>
            <a:ext cx="745304" cy="239218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4" name="平行四边形 3"/>
          <p:cNvSpPr/>
          <p:nvPr/>
        </p:nvSpPr>
        <p:spPr>
          <a:xfrm>
            <a:off x="8371662" y="3183222"/>
            <a:ext cx="745304" cy="239218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3085242" y="3803130"/>
            <a:ext cx="1441093" cy="3244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charset="-122"/>
                <a:ea typeface="微软雅黑" charset="-122"/>
                <a:cs typeface="Arial" pitchFamily="34" charset="0"/>
              </a:defRPr>
            </a:lvl1pPr>
          </a:lstStyle>
          <a:p>
            <a:pPr algn="ctr"/>
            <a:r>
              <a:rPr lang="zh-CN" altLang="en-US" sz="1520" b="1" spc="0" dirty="0">
                <a:solidFill>
                  <a:schemeClr val="tx1"/>
                </a:solidFill>
                <a:cs typeface="+mn-ea"/>
                <a:sym typeface="+mn-ea"/>
              </a:rPr>
              <a:t>采购管理</a:t>
            </a:r>
            <a:endParaRPr lang="zh-CN" altLang="en-US" sz="1520" b="1" spc="0" dirty="0">
              <a:solidFill>
                <a:schemeClr val="tx1"/>
              </a:solidFill>
              <a:cs typeface="+mn-ea"/>
              <a:sym typeface="+mn-ea"/>
            </a:endParaRPr>
          </a:p>
        </p:txBody>
      </p:sp>
      <p:sp>
        <p:nvSpPr>
          <p:cNvPr id="23" name="矩形 1"/>
          <p:cNvSpPr>
            <a:spLocks noChangeArrowheads="1"/>
          </p:cNvSpPr>
          <p:nvPr/>
        </p:nvSpPr>
        <p:spPr bwMode="auto">
          <a:xfrm>
            <a:off x="3388995" y="4100195"/>
            <a:ext cx="1207135" cy="112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从哪里进货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智能补货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进了多少货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供货结算</a:t>
            </a:r>
            <a:endParaRPr lang="zh-CN" altLang="en-US" sz="1115" dirty="0" smtClean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8350885" y="4100195"/>
            <a:ext cx="1184275" cy="112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剩下多少库存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库存来龙去向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成本</a:t>
            </a:r>
            <a:r>
              <a:rPr lang="en-US" altLang="zh-CN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/</a:t>
            </a: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毛利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库存预警</a:t>
            </a:r>
            <a:endParaRPr lang="zh-CN" altLang="en-US" sz="1115" dirty="0" smtClean="0">
              <a:solidFill>
                <a:schemeClr val="tx1"/>
              </a:solidFill>
              <a:latin typeface="微软雅黑" charset="-122"/>
              <a:ea typeface="微软雅黑" charset="-122"/>
              <a:cs typeface="+mn-ea"/>
              <a:sym typeface="Bebas" pitchFamily="2" charset="0"/>
            </a:endParaRPr>
          </a:p>
        </p:txBody>
      </p:sp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5919842" y="4100223"/>
            <a:ext cx="877131" cy="112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零售流水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收银对账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批发流水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sym typeface="Bebas" pitchFamily="2" charset="0"/>
              </a:rPr>
              <a:t>客户结算</a:t>
            </a:r>
            <a:endParaRPr lang="zh-CN" altLang="en-US" sz="1115" dirty="0" smtClean="0">
              <a:solidFill>
                <a:schemeClr val="tx1"/>
              </a:solidFill>
              <a:latin typeface="微软雅黑" charset="-122"/>
              <a:ea typeface="微软雅黑" charset="-122"/>
              <a:cs typeface="+mn-ea"/>
              <a:sym typeface="Bebas" pitchFamily="2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244122" y="3580632"/>
            <a:ext cx="8235645" cy="0"/>
          </a:xfrm>
          <a:prstGeom prst="line">
            <a:avLst/>
          </a:prstGeom>
          <a:ln w="22225">
            <a:solidFill>
              <a:srgbClr val="7FB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3726371" y="3525812"/>
            <a:ext cx="109641" cy="109641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6190248" y="3525812"/>
            <a:ext cx="109641" cy="109641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04284" y="3525812"/>
            <a:ext cx="109641" cy="109641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6" name="TextBox 17"/>
          <p:cNvSpPr txBox="1"/>
          <p:nvPr/>
        </p:nvSpPr>
        <p:spPr bwMode="auto">
          <a:xfrm>
            <a:off x="5520825" y="3803130"/>
            <a:ext cx="1441093" cy="3244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charset="-122"/>
                <a:ea typeface="微软雅黑" charset="-122"/>
                <a:cs typeface="Arial" pitchFamily="34" charset="0"/>
              </a:defRPr>
            </a:lvl1pPr>
          </a:lstStyle>
          <a:p>
            <a:pPr algn="ctr"/>
            <a:r>
              <a:rPr lang="zh-CN" altLang="en-US" sz="1520" b="1" spc="0" dirty="0">
                <a:solidFill>
                  <a:schemeClr val="tx1"/>
                </a:solidFill>
                <a:cs typeface="+mn-ea"/>
                <a:sym typeface="+mn-ea"/>
              </a:rPr>
              <a:t>零售/批发管理</a:t>
            </a:r>
            <a:endParaRPr lang="zh-CN" altLang="en-US" sz="1520" b="1" spc="0" dirty="0">
              <a:solidFill>
                <a:schemeClr val="tx1"/>
              </a:solidFill>
              <a:cs typeface="+mn-ea"/>
              <a:sym typeface="+mn-ea"/>
            </a:endParaRPr>
          </a:p>
        </p:txBody>
      </p:sp>
      <p:sp>
        <p:nvSpPr>
          <p:cNvPr id="17" name="TextBox 17"/>
          <p:cNvSpPr txBox="1"/>
          <p:nvPr/>
        </p:nvSpPr>
        <p:spPr bwMode="auto">
          <a:xfrm>
            <a:off x="8368665" y="3803015"/>
            <a:ext cx="994410" cy="3244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charset="-122"/>
                <a:ea typeface="微软雅黑" charset="-122"/>
                <a:cs typeface="Arial" pitchFamily="34" charset="0"/>
              </a:defRPr>
            </a:lvl1pPr>
          </a:lstStyle>
          <a:p>
            <a:pPr algn="l"/>
            <a:r>
              <a:rPr lang="zh-CN" altLang="en-US" sz="1520" b="1" spc="0" dirty="0">
                <a:solidFill>
                  <a:schemeClr val="tx1"/>
                </a:solidFill>
                <a:cs typeface="+mn-ea"/>
                <a:sym typeface="+mn-ea"/>
              </a:rPr>
              <a:t>库存管理</a:t>
            </a:r>
            <a:endParaRPr lang="zh-CN" altLang="en-US" sz="1520" b="1" spc="0" dirty="0">
              <a:solidFill>
                <a:schemeClr val="tx1"/>
              </a:solidFill>
              <a:cs typeface="+mn-ea"/>
              <a:sym typeface="+mn-ea"/>
            </a:endParaRPr>
          </a:p>
        </p:txBody>
      </p:sp>
      <p:pic>
        <p:nvPicPr>
          <p:cNvPr id="24" name="图片 23" descr="门店-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5583" y="2445956"/>
            <a:ext cx="883240" cy="58100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66893" y="3166825"/>
            <a:ext cx="487760" cy="24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0" dirty="0">
                <a:solidFill>
                  <a:schemeClr val="tx1"/>
                </a:solidFill>
                <a:latin typeface="Bebas" pitchFamily="2" charset="0"/>
                <a:ea typeface="微软雅黑" charset="-122"/>
                <a:sym typeface="Bebas" pitchFamily="2" charset="0"/>
              </a:rPr>
              <a:t>进货</a:t>
            </a:r>
            <a:endParaRPr lang="zh-CN" altLang="en-US" sz="1010" dirty="0">
              <a:solidFill>
                <a:schemeClr val="tx1"/>
              </a:solidFill>
              <a:latin typeface="Bebas" pitchFamily="2" charset="0"/>
              <a:ea typeface="微软雅黑" charset="-122"/>
              <a:sym typeface="Bebas" pitchFamily="2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305811" y="4258737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305811" y="4525928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305811" y="4761609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305811" y="5028799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850070" y="4263882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850070" y="4531072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5850070" y="4766753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850070" y="5033944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8274078" y="4262595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8274078" y="4529786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8274078" y="4765467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8274078" y="5032658"/>
            <a:ext cx="38583" cy="3858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>
              <a:solidFill>
                <a:schemeClr val="tx1"/>
              </a:solidFill>
            </a:endParaRPr>
          </a:p>
        </p:txBody>
      </p:sp>
      <p:pic>
        <p:nvPicPr>
          <p:cNvPr id="47" name="图片 46" descr="图标q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526" y="2120891"/>
            <a:ext cx="685178" cy="959764"/>
          </a:xfrm>
          <a:prstGeom prst="rect">
            <a:avLst/>
          </a:prstGeom>
        </p:spPr>
      </p:pic>
      <p:pic>
        <p:nvPicPr>
          <p:cNvPr id="50" name="图片 49" descr="图标q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577" y="2308020"/>
            <a:ext cx="1320841" cy="833403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6013407" y="3166825"/>
            <a:ext cx="487760" cy="24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0" dirty="0">
                <a:solidFill>
                  <a:schemeClr val="tx1"/>
                </a:solidFill>
                <a:latin typeface="Bebas" pitchFamily="2" charset="0"/>
                <a:ea typeface="微软雅黑" charset="-122"/>
                <a:sym typeface="Bebas" pitchFamily="2" charset="0"/>
              </a:rPr>
              <a:t>销售</a:t>
            </a:r>
            <a:endParaRPr lang="zh-CN" altLang="en-US" sz="1010" dirty="0">
              <a:solidFill>
                <a:schemeClr val="tx1"/>
              </a:solidFill>
              <a:latin typeface="Bebas" pitchFamily="2" charset="0"/>
              <a:ea typeface="微软雅黑" charset="-122"/>
              <a:sym typeface="Bebas" pitchFamily="2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500434" y="3166825"/>
            <a:ext cx="487760" cy="24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0" dirty="0">
                <a:solidFill>
                  <a:schemeClr val="tx1"/>
                </a:solidFill>
                <a:latin typeface="Bebas" pitchFamily="2" charset="0"/>
                <a:ea typeface="微软雅黑" charset="-122"/>
                <a:sym typeface="Bebas" pitchFamily="2" charset="0"/>
              </a:rPr>
              <a:t>库存</a:t>
            </a:r>
            <a:endParaRPr lang="zh-CN" altLang="en-US" sz="1010" dirty="0">
              <a:solidFill>
                <a:schemeClr val="tx1"/>
              </a:solidFill>
              <a:latin typeface="Bebas" pitchFamily="2" charset="0"/>
              <a:ea typeface="微软雅黑" charset="-122"/>
              <a:sym typeface="Bebas" pitchFamily="2" charset="0"/>
            </a:endParaRPr>
          </a:p>
        </p:txBody>
      </p:sp>
      <p:sp>
        <p:nvSpPr>
          <p:cNvPr id="48" name="object 6"/>
          <p:cNvSpPr txBox="1"/>
          <p:nvPr/>
        </p:nvSpPr>
        <p:spPr>
          <a:xfrm>
            <a:off x="3286760" y="978535"/>
            <a:ext cx="6023610" cy="553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/>
            <a:r>
              <a:rPr lang="zh-CN" sz="3600" spc="5" dirty="0">
                <a:solidFill>
                  <a:srgbClr val="FF9500"/>
                </a:solidFill>
                <a:latin typeface="+mj-ea"/>
                <a:ea typeface="+mj-ea"/>
                <a:cs typeface="微软雅黑" charset="-122"/>
              </a:rPr>
              <a:t>进销存管理</a:t>
            </a:r>
            <a:endParaRPr sz="2000" dirty="0">
              <a:latin typeface="+mj-ea"/>
              <a:ea typeface="+mj-ea"/>
              <a:cs typeface="微软雅黑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平行四边形 69"/>
          <p:cNvSpPr/>
          <p:nvPr/>
        </p:nvSpPr>
        <p:spPr>
          <a:xfrm>
            <a:off x="3460318" y="4191063"/>
            <a:ext cx="1085804" cy="285839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/>
          </a:p>
        </p:txBody>
      </p:sp>
      <p:sp>
        <p:nvSpPr>
          <p:cNvPr id="4" name="平行四边形 3"/>
          <p:cNvSpPr/>
          <p:nvPr/>
        </p:nvSpPr>
        <p:spPr>
          <a:xfrm>
            <a:off x="5781436" y="4191063"/>
            <a:ext cx="1085804" cy="266548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/>
          </a:p>
        </p:txBody>
      </p:sp>
      <p:sp>
        <p:nvSpPr>
          <p:cNvPr id="6" name="平行四边形 5"/>
          <p:cNvSpPr/>
          <p:nvPr/>
        </p:nvSpPr>
        <p:spPr>
          <a:xfrm>
            <a:off x="8168789" y="4191063"/>
            <a:ext cx="1085804" cy="266548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/>
          </a:p>
        </p:txBody>
      </p:sp>
      <p:sp>
        <p:nvSpPr>
          <p:cNvPr id="51" name="Right Arrow 30"/>
          <p:cNvSpPr/>
          <p:nvPr/>
        </p:nvSpPr>
        <p:spPr>
          <a:xfrm>
            <a:off x="7412232" y="3018768"/>
            <a:ext cx="2538472" cy="798357"/>
          </a:xfrm>
          <a:prstGeom prst="rightArrow">
            <a:avLst/>
          </a:prstGeom>
          <a:solidFill>
            <a:srgbClr val="EEBC0C"/>
          </a:solidFill>
          <a:ln>
            <a:solidFill>
              <a:srgbClr val="F7F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812" tIns="30905" rIns="61812" bIns="30905" rtlCol="0" anchor="ctr"/>
          <a:lstStyle/>
          <a:p>
            <a:pPr algn="ctr"/>
            <a:endParaRPr lang="en-US" sz="2610" b="1">
              <a:latin typeface="微软雅黑" charset="-122"/>
              <a:ea typeface="微软雅黑" charset="-122"/>
            </a:endParaRPr>
          </a:p>
        </p:txBody>
      </p:sp>
      <p:sp>
        <p:nvSpPr>
          <p:cNvPr id="52" name="Right Arrow 29"/>
          <p:cNvSpPr/>
          <p:nvPr/>
        </p:nvSpPr>
        <p:spPr>
          <a:xfrm>
            <a:off x="5038383" y="3018768"/>
            <a:ext cx="2635895" cy="798357"/>
          </a:xfrm>
          <a:prstGeom prst="rightArrow">
            <a:avLst/>
          </a:prstGeom>
          <a:solidFill>
            <a:srgbClr val="94C94F"/>
          </a:solidFill>
          <a:ln>
            <a:solidFill>
              <a:srgbClr val="F7F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812" tIns="30905" rIns="61812" bIns="30905" rtlCol="0" anchor="ctr"/>
          <a:lstStyle/>
          <a:p>
            <a:pPr algn="ctr"/>
            <a:endParaRPr lang="en-US" sz="2610" b="1">
              <a:latin typeface="微软雅黑" charset="-122"/>
              <a:ea typeface="微软雅黑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50592" y="3270847"/>
            <a:ext cx="2141705" cy="316865"/>
          </a:xfrm>
          <a:prstGeom prst="rect">
            <a:avLst/>
          </a:prstGeom>
          <a:noFill/>
        </p:spPr>
        <p:txBody>
          <a:bodyPr wrap="square" lIns="61812" tIns="30905" rIns="61812" bIns="30905" rtlCol="0">
            <a:spAutoFit/>
          </a:bodyPr>
          <a:lstStyle/>
          <a:p>
            <a:pPr algn="ctr"/>
            <a:r>
              <a:rPr lang="zh-CN" altLang="en-US" sz="1670" dirty="0">
                <a:solidFill>
                  <a:srgbClr val="F7F7F0"/>
                </a:solidFill>
                <a:latin typeface="微软雅黑" charset="-122"/>
                <a:ea typeface="微软雅黑" charset="-122"/>
              </a:rPr>
              <a:t>分公司调拨给门店</a:t>
            </a:r>
            <a:endParaRPr lang="zh-CN" altLang="en-US" sz="1670" dirty="0">
              <a:solidFill>
                <a:srgbClr val="F7F7F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66240" y="3270847"/>
            <a:ext cx="2086402" cy="316865"/>
          </a:xfrm>
          <a:prstGeom prst="rect">
            <a:avLst/>
          </a:prstGeom>
          <a:noFill/>
        </p:spPr>
        <p:txBody>
          <a:bodyPr wrap="square" lIns="61812" tIns="30905" rIns="61812" bIns="30905" rtlCol="0">
            <a:spAutoFit/>
          </a:bodyPr>
          <a:lstStyle/>
          <a:p>
            <a:pPr algn="ctr"/>
            <a:r>
              <a:rPr lang="zh-CN" altLang="en-US" sz="1670" dirty="0">
                <a:solidFill>
                  <a:srgbClr val="F7F7F0"/>
                </a:solidFill>
                <a:latin typeface="微软雅黑" charset="-122"/>
                <a:ea typeface="微软雅黑" charset="-122"/>
              </a:rPr>
              <a:t>门店与门店调拨</a:t>
            </a:r>
            <a:endParaRPr lang="zh-CN" altLang="en-US" sz="1670" dirty="0">
              <a:solidFill>
                <a:srgbClr val="F7F7F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" name="TextBox 15"/>
          <p:cNvSpPr txBox="1"/>
          <p:nvPr/>
        </p:nvSpPr>
        <p:spPr bwMode="auto">
          <a:xfrm>
            <a:off x="3492680" y="4112288"/>
            <a:ext cx="1021080" cy="40259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charset="-122"/>
                <a:ea typeface="微软雅黑" charset="-122"/>
                <a:cs typeface="Arial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350" b="1" dirty="0" smtClean="0">
                <a:solidFill>
                  <a:srgbClr val="D2ECBD"/>
                </a:solidFill>
              </a:rPr>
              <a:t>要货申请</a:t>
            </a:r>
            <a:endParaRPr lang="zh-CN" altLang="en-US" sz="1350" b="1" dirty="0" smtClean="0">
              <a:solidFill>
                <a:srgbClr val="D2ECBD"/>
              </a:solidFill>
            </a:endParaRPr>
          </a:p>
        </p:txBody>
      </p:sp>
      <p:sp>
        <p:nvSpPr>
          <p:cNvPr id="3" name="TextBox 16"/>
          <p:cNvSpPr txBox="1"/>
          <p:nvPr/>
        </p:nvSpPr>
        <p:spPr bwMode="auto">
          <a:xfrm>
            <a:off x="5811226" y="4112288"/>
            <a:ext cx="1021080" cy="40259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charset="-122"/>
                <a:ea typeface="微软雅黑" charset="-122"/>
                <a:cs typeface="Arial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350" b="1" dirty="0" smtClean="0">
                <a:solidFill>
                  <a:srgbClr val="D2ECBD"/>
                </a:solidFill>
              </a:rPr>
              <a:t>总部调出</a:t>
            </a:r>
            <a:endParaRPr lang="zh-CN" altLang="en-US" sz="1350" b="1" dirty="0" smtClean="0">
              <a:solidFill>
                <a:srgbClr val="D2ECBD"/>
              </a:solidFill>
            </a:endParaRPr>
          </a:p>
        </p:txBody>
      </p:sp>
      <p:sp>
        <p:nvSpPr>
          <p:cNvPr id="28" name="TextBox 17"/>
          <p:cNvSpPr txBox="1"/>
          <p:nvPr/>
        </p:nvSpPr>
        <p:spPr bwMode="auto">
          <a:xfrm>
            <a:off x="8216263" y="4112288"/>
            <a:ext cx="1021080" cy="40259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8BC925"/>
                </a:solidFill>
                <a:latin typeface="微软雅黑" charset="-122"/>
                <a:ea typeface="微软雅黑" charset="-122"/>
                <a:cs typeface="Arial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D2ECBD"/>
                </a:solidFill>
              </a:rPr>
              <a:t>门</a:t>
            </a:r>
            <a:r>
              <a:rPr lang="zh-CN" altLang="en-US" sz="1350" b="1" dirty="0" smtClean="0">
                <a:solidFill>
                  <a:srgbClr val="D2ECBD"/>
                </a:solidFill>
              </a:rPr>
              <a:t>店收入</a:t>
            </a:r>
            <a:endParaRPr lang="zh-CN" altLang="en-US" sz="1350" b="1" dirty="0" smtClean="0">
              <a:solidFill>
                <a:srgbClr val="D2ECBD"/>
              </a:solidFill>
            </a:endParaRPr>
          </a:p>
        </p:txBody>
      </p:sp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3105150" y="4739640"/>
            <a:ext cx="179514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cs typeface="+mn-ea"/>
              </a:rPr>
              <a:t>门店向总部申请要货数量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cs typeface="+mn-ea"/>
            </a:endParaRP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7783195" y="4739640"/>
            <a:ext cx="196913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cs typeface="+mn-ea"/>
              </a:rPr>
              <a:t>门店申请到的商品入库管理</a:t>
            </a:r>
            <a:r>
              <a:rPr lang="zh-CN" altLang="en-US" sz="1050" dirty="0" smtClean="0">
                <a:solidFill>
                  <a:schemeClr val="tx1"/>
                </a:solidFill>
                <a:latin typeface="微软雅黑" charset="-122"/>
                <a:ea typeface="微软雅黑" charset="-122"/>
              </a:rPr>
              <a:t> </a:t>
            </a:r>
            <a:endParaRPr lang="zh-CN" altLang="en-US" sz="1050" dirty="0" smtClean="0">
              <a:solidFill>
                <a:schemeClr val="tx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5535930" y="4739640"/>
            <a:ext cx="161163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1115" dirty="0">
                <a:solidFill>
                  <a:schemeClr val="tx1"/>
                </a:solidFill>
                <a:latin typeface="微软雅黑" charset="-122"/>
                <a:ea typeface="微软雅黑" charset="-122"/>
                <a:cs typeface="+mn-ea"/>
              </a:rPr>
              <a:t>总部收到申请后做调拨</a:t>
            </a:r>
            <a:endParaRPr lang="zh-CN" altLang="en-US" sz="1115" dirty="0">
              <a:solidFill>
                <a:schemeClr val="tx1"/>
              </a:solidFill>
              <a:latin typeface="微软雅黑" charset="-122"/>
              <a:ea typeface="微软雅黑" charset="-122"/>
              <a:cs typeface="+mn-ea"/>
            </a:endParaRPr>
          </a:p>
        </p:txBody>
      </p:sp>
      <p:sp>
        <p:nvSpPr>
          <p:cNvPr id="9" name="TextBox 70"/>
          <p:cNvSpPr txBox="1"/>
          <p:nvPr/>
        </p:nvSpPr>
        <p:spPr>
          <a:xfrm>
            <a:off x="3105190" y="2896587"/>
            <a:ext cx="1498647" cy="20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15">
                <a:solidFill>
                  <a:schemeClr val="bg1"/>
                </a:solidFill>
                <a:latin typeface="微软雅黑" charset="-122"/>
                <a:ea typeface="微软雅黑" charset="-122"/>
                <a:cs typeface="+mn-ea"/>
              </a:rPr>
              <a:t>总部</a:t>
            </a:r>
            <a:endParaRPr lang="zh-CN" altLang="en-US" sz="1315" dirty="0" smtClean="0">
              <a:solidFill>
                <a:schemeClr val="bg1"/>
              </a:solidFill>
              <a:latin typeface="微软雅黑" charset="-122"/>
              <a:ea typeface="微软雅黑" charset="-122"/>
              <a:cs typeface="+mn-ea"/>
            </a:endParaRPr>
          </a:p>
        </p:txBody>
      </p:sp>
      <p:sp>
        <p:nvSpPr>
          <p:cNvPr id="10" name="TextBox 70"/>
          <p:cNvSpPr txBox="1"/>
          <p:nvPr/>
        </p:nvSpPr>
        <p:spPr>
          <a:xfrm>
            <a:off x="5247377" y="2896587"/>
            <a:ext cx="2015344" cy="20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15">
                <a:solidFill>
                  <a:schemeClr val="bg1"/>
                </a:solidFill>
                <a:latin typeface="微软雅黑" charset="-122"/>
                <a:ea typeface="微软雅黑" charset="-122"/>
                <a:cs typeface="+mn-ea"/>
              </a:rPr>
              <a:t>分公司办事处</a:t>
            </a:r>
            <a:endParaRPr lang="zh-CN" altLang="en-US" sz="1315">
              <a:solidFill>
                <a:schemeClr val="bg1"/>
              </a:solidFill>
              <a:latin typeface="微软雅黑" charset="-122"/>
              <a:ea typeface="微软雅黑" charset="-122"/>
              <a:cs typeface="+mn-ea"/>
            </a:endParaRPr>
          </a:p>
        </p:txBody>
      </p:sp>
      <p:sp>
        <p:nvSpPr>
          <p:cNvPr id="11" name="TextBox 70"/>
          <p:cNvSpPr txBox="1"/>
          <p:nvPr/>
        </p:nvSpPr>
        <p:spPr>
          <a:xfrm>
            <a:off x="7750802" y="2896587"/>
            <a:ext cx="1813102" cy="20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15" dirty="0" smtClean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自营店加盟店</a:t>
            </a:r>
            <a:endParaRPr lang="zh-CN" altLang="en-US" sz="1315" dirty="0" smtClean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2" name="Right Arrow 29"/>
          <p:cNvSpPr/>
          <p:nvPr/>
        </p:nvSpPr>
        <p:spPr>
          <a:xfrm>
            <a:off x="2769352" y="3030986"/>
            <a:ext cx="2538472" cy="798357"/>
          </a:xfrm>
          <a:prstGeom prst="rightArrow">
            <a:avLst/>
          </a:prstGeom>
          <a:solidFill>
            <a:srgbClr val="75BC37"/>
          </a:solidFill>
          <a:ln>
            <a:solidFill>
              <a:srgbClr val="F7F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812" tIns="30905" rIns="61812" bIns="30905" rtlCol="0" anchor="ctr"/>
          <a:lstStyle/>
          <a:p>
            <a:pPr algn="ctr"/>
            <a:endParaRPr lang="en-US" sz="2610" b="1">
              <a:latin typeface="微软雅黑" charset="-122"/>
              <a:ea typeface="微软雅黑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791216" y="3270847"/>
            <a:ext cx="2206332" cy="316865"/>
          </a:xfrm>
          <a:prstGeom prst="rect">
            <a:avLst/>
          </a:prstGeom>
          <a:noFill/>
        </p:spPr>
        <p:txBody>
          <a:bodyPr wrap="square" lIns="61812" tIns="30905" rIns="61812" bIns="30905" rtlCol="0">
            <a:spAutoFit/>
          </a:bodyPr>
          <a:lstStyle/>
          <a:p>
            <a:pPr algn="ctr"/>
            <a:r>
              <a:rPr lang="zh-CN" altLang="en-US" sz="1670" dirty="0">
                <a:solidFill>
                  <a:srgbClr val="F7F7F0"/>
                </a:solidFill>
                <a:latin typeface="微软雅黑" charset="-122"/>
                <a:ea typeface="微软雅黑" charset="-122"/>
              </a:rPr>
              <a:t>总部统一配分公司</a:t>
            </a:r>
            <a:endParaRPr lang="zh-CN" altLang="en-US" sz="1670" dirty="0">
              <a:solidFill>
                <a:srgbClr val="F7F7F0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46" name="图片 45" descr="图标a-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4335" y="2170896"/>
            <a:ext cx="662993" cy="716367"/>
          </a:xfrm>
          <a:prstGeom prst="rect">
            <a:avLst/>
          </a:prstGeom>
        </p:spPr>
      </p:pic>
      <p:pic>
        <p:nvPicPr>
          <p:cNvPr id="47" name="图片 46" descr="图标a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578" y="2195975"/>
            <a:ext cx="606404" cy="618300"/>
          </a:xfrm>
          <a:prstGeom prst="rect">
            <a:avLst/>
          </a:prstGeom>
        </p:spPr>
      </p:pic>
      <p:pic>
        <p:nvPicPr>
          <p:cNvPr id="48" name="图片 47" descr="门店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959" y="2198869"/>
            <a:ext cx="654312" cy="667173"/>
          </a:xfrm>
          <a:prstGeom prst="rect">
            <a:avLst/>
          </a:prstGeom>
        </p:spPr>
      </p:pic>
      <p:cxnSp>
        <p:nvCxnSpPr>
          <p:cNvPr id="49" name="直接连接符 48"/>
          <p:cNvCxnSpPr/>
          <p:nvPr/>
        </p:nvCxnSpPr>
        <p:spPr>
          <a:xfrm>
            <a:off x="2357152" y="4659209"/>
            <a:ext cx="8235645" cy="0"/>
          </a:xfrm>
          <a:prstGeom prst="line">
            <a:avLst/>
          </a:prstGeom>
          <a:ln w="22225">
            <a:solidFill>
              <a:srgbClr val="7FB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椭圆 49"/>
          <p:cNvSpPr/>
          <p:nvPr/>
        </p:nvSpPr>
        <p:spPr>
          <a:xfrm>
            <a:off x="3948399" y="4604389"/>
            <a:ext cx="109641" cy="109641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/>
          </a:p>
        </p:txBody>
      </p:sp>
      <p:sp>
        <p:nvSpPr>
          <p:cNvPr id="56" name="椭圆 55"/>
          <p:cNvSpPr/>
          <p:nvPr/>
        </p:nvSpPr>
        <p:spPr>
          <a:xfrm>
            <a:off x="6266945" y="4604389"/>
            <a:ext cx="109641" cy="109641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/>
          </a:p>
        </p:txBody>
      </p:sp>
      <p:sp>
        <p:nvSpPr>
          <p:cNvPr id="57" name="椭圆 56"/>
          <p:cNvSpPr/>
          <p:nvPr/>
        </p:nvSpPr>
        <p:spPr>
          <a:xfrm>
            <a:off x="8671982" y="4604389"/>
            <a:ext cx="109641" cy="109641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10"/>
          </a:p>
        </p:txBody>
      </p:sp>
      <p:sp>
        <p:nvSpPr>
          <p:cNvPr id="13" name="object 6"/>
          <p:cNvSpPr txBox="1"/>
          <p:nvPr/>
        </p:nvSpPr>
        <p:spPr>
          <a:xfrm>
            <a:off x="3286760" y="978535"/>
            <a:ext cx="6023610" cy="553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/>
            <a:r>
              <a:rPr lang="zh-CN" sz="3600" spc="5" dirty="0">
                <a:solidFill>
                  <a:srgbClr val="FF9500"/>
                </a:solidFill>
                <a:latin typeface="+mj-ea"/>
                <a:ea typeface="+mj-ea"/>
                <a:cs typeface="微软雅黑" charset="-122"/>
              </a:rPr>
              <a:t>配送管理</a:t>
            </a:r>
            <a:endParaRPr sz="2000" dirty="0">
              <a:latin typeface="+mj-ea"/>
              <a:ea typeface="+mj-ea"/>
              <a:cs typeface="微软雅黑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670026" y="2702435"/>
            <a:ext cx="5187950" cy="112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000"/>
              </a:lnSpc>
            </a:pPr>
            <a:r>
              <a:rPr sz="2000" b="1" spc="5" dirty="0">
                <a:latin typeface="+mj-ea"/>
                <a:ea typeface="+mj-ea"/>
                <a:cs typeface="微软雅黑" charset="-122"/>
              </a:rPr>
              <a:t>全面业务</a:t>
            </a:r>
            <a:r>
              <a:rPr sz="3600" b="1" spc="5" dirty="0">
                <a:solidFill>
                  <a:srgbClr val="FF9500"/>
                </a:solidFill>
                <a:latin typeface="黑体" charset="-122"/>
                <a:ea typeface="黑体" charset="-122"/>
                <a:cs typeface="微软雅黑" charset="-122"/>
              </a:rPr>
              <a:t>移动端</a:t>
            </a:r>
            <a:r>
              <a:rPr lang="zh-CN" altLang="en-US" sz="3600" b="1" spc="5" dirty="0">
                <a:solidFill>
                  <a:srgbClr val="FF9500"/>
                </a:solidFill>
                <a:latin typeface="黑体" charset="-122"/>
                <a:ea typeface="黑体" charset="-122"/>
                <a:cs typeface="微软雅黑" charset="-122"/>
              </a:rPr>
              <a:t>应用</a:t>
            </a:r>
            <a:r>
              <a:rPr sz="3600" b="1" spc="5" dirty="0">
                <a:solidFill>
                  <a:srgbClr val="FF9500"/>
                </a:solidFill>
                <a:latin typeface="黑体" charset="-122"/>
                <a:ea typeface="黑体" charset="-122"/>
                <a:cs typeface="微软雅黑" charset="-122"/>
              </a:rPr>
              <a:t>解决方</a:t>
            </a:r>
            <a:r>
              <a:rPr sz="3600" b="1" dirty="0">
                <a:solidFill>
                  <a:srgbClr val="FF9500"/>
                </a:solidFill>
                <a:latin typeface="黑体" charset="-122"/>
                <a:ea typeface="黑体" charset="-122"/>
                <a:cs typeface="微软雅黑" charset="-122"/>
              </a:rPr>
              <a:t>案  </a:t>
            </a:r>
            <a:r>
              <a:rPr sz="2000" b="1" spc="5" dirty="0">
                <a:latin typeface="+mj-ea"/>
                <a:ea typeface="+mj-ea"/>
                <a:cs typeface="微软雅黑" charset="-122"/>
              </a:rPr>
              <a:t>提高门店营运效率</a:t>
            </a:r>
            <a:endParaRPr sz="2000" dirty="0">
              <a:latin typeface="黑体" charset="-122"/>
              <a:ea typeface="黑体" charset="-122"/>
              <a:cs typeface="微软雅黑" charset="-122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5689600" y="3933371"/>
            <a:ext cx="5820229" cy="1640115"/>
          </a:xfrm>
          <a:custGeom>
            <a:avLst/>
            <a:gdLst>
              <a:gd name="connsiteX0" fmla="*/ 43543 w 5820229"/>
              <a:gd name="connsiteY0" fmla="*/ 841829 h 1640115"/>
              <a:gd name="connsiteX1" fmla="*/ 2772229 w 5820229"/>
              <a:gd name="connsiteY1" fmla="*/ 1640115 h 1640115"/>
              <a:gd name="connsiteX2" fmla="*/ 5820229 w 5820229"/>
              <a:gd name="connsiteY2" fmla="*/ 551543 h 1640115"/>
              <a:gd name="connsiteX3" fmla="*/ 3033486 w 5820229"/>
              <a:gd name="connsiteY3" fmla="*/ 0 h 1640115"/>
              <a:gd name="connsiteX4" fmla="*/ 0 w 5820229"/>
              <a:gd name="connsiteY4" fmla="*/ 812800 h 1640115"/>
              <a:gd name="connsiteX5" fmla="*/ 899886 w 5820229"/>
              <a:gd name="connsiteY5" fmla="*/ 943429 h 164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0229" h="1640115">
                <a:moveTo>
                  <a:pt x="43543" y="841829"/>
                </a:moveTo>
                <a:lnTo>
                  <a:pt x="2772229" y="1640115"/>
                </a:lnTo>
                <a:lnTo>
                  <a:pt x="5820229" y="551543"/>
                </a:lnTo>
                <a:lnTo>
                  <a:pt x="3033486" y="0"/>
                </a:lnTo>
                <a:lnTo>
                  <a:pt x="0" y="812800"/>
                </a:lnTo>
                <a:lnTo>
                  <a:pt x="899886" y="943429"/>
                </a:lnTo>
              </a:path>
            </a:pathLst>
          </a:custGeom>
          <a:solidFill>
            <a:schemeClr val="tx1"/>
          </a:solidFill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object 3"/>
          <p:cNvSpPr/>
          <p:nvPr/>
        </p:nvSpPr>
        <p:spPr>
          <a:xfrm>
            <a:off x="6108294" y="4055110"/>
            <a:ext cx="5038678" cy="1344203"/>
          </a:xfrm>
          <a:custGeom>
            <a:avLst/>
            <a:gdLst/>
            <a:ahLst/>
            <a:cxnLst/>
            <a:rect l="l" t="t" r="r" b="b"/>
            <a:pathLst>
              <a:path w="4251325" h="1090929">
                <a:moveTo>
                  <a:pt x="1987740" y="1090612"/>
                </a:moveTo>
                <a:lnTo>
                  <a:pt x="0" y="544563"/>
                </a:lnTo>
                <a:lnTo>
                  <a:pt x="2340673" y="0"/>
                </a:lnTo>
                <a:lnTo>
                  <a:pt x="4251325" y="349123"/>
                </a:lnTo>
                <a:lnTo>
                  <a:pt x="1987740" y="1090612"/>
                </a:lnTo>
                <a:close/>
              </a:path>
            </a:pathLst>
          </a:custGeom>
          <a:solidFill>
            <a:srgbClr val="30A8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12"/>
          <p:cNvSpPr/>
          <p:nvPr/>
        </p:nvSpPr>
        <p:spPr>
          <a:xfrm>
            <a:off x="8621369" y="3401705"/>
            <a:ext cx="1219317" cy="996124"/>
          </a:xfrm>
          <a:custGeom>
            <a:avLst/>
            <a:gdLst/>
            <a:ahLst/>
            <a:cxnLst/>
            <a:rect l="l" t="t" r="r" b="b"/>
            <a:pathLst>
              <a:path w="904875" h="659764">
                <a:moveTo>
                  <a:pt x="264058" y="659320"/>
                </a:moveTo>
                <a:lnTo>
                  <a:pt x="230530" y="548068"/>
                </a:lnTo>
                <a:lnTo>
                  <a:pt x="181047" y="527138"/>
                </a:lnTo>
                <a:lnTo>
                  <a:pt x="136356" y="502347"/>
                </a:lnTo>
                <a:lnTo>
                  <a:pt x="97012" y="474060"/>
                </a:lnTo>
                <a:lnTo>
                  <a:pt x="63573" y="442639"/>
                </a:lnTo>
                <a:lnTo>
                  <a:pt x="36595" y="408449"/>
                </a:lnTo>
                <a:lnTo>
                  <a:pt x="16635" y="371853"/>
                </a:lnTo>
                <a:lnTo>
                  <a:pt x="4251" y="333215"/>
                </a:lnTo>
                <a:lnTo>
                  <a:pt x="0" y="292900"/>
                </a:lnTo>
                <a:lnTo>
                  <a:pt x="3525" y="256160"/>
                </a:lnTo>
                <a:lnTo>
                  <a:pt x="30454" y="187039"/>
                </a:lnTo>
                <a:lnTo>
                  <a:pt x="53010" y="155208"/>
                </a:lnTo>
                <a:lnTo>
                  <a:pt x="81062" y="125561"/>
                </a:lnTo>
                <a:lnTo>
                  <a:pt x="114185" y="98375"/>
                </a:lnTo>
                <a:lnTo>
                  <a:pt x="151956" y="73922"/>
                </a:lnTo>
                <a:lnTo>
                  <a:pt x="193951" y="52479"/>
                </a:lnTo>
                <a:lnTo>
                  <a:pt x="239745" y="34318"/>
                </a:lnTo>
                <a:lnTo>
                  <a:pt x="288914" y="19716"/>
                </a:lnTo>
                <a:lnTo>
                  <a:pt x="341036" y="8945"/>
                </a:lnTo>
                <a:lnTo>
                  <a:pt x="395685" y="2282"/>
                </a:lnTo>
                <a:lnTo>
                  <a:pt x="452437" y="0"/>
                </a:lnTo>
                <a:lnTo>
                  <a:pt x="509189" y="2282"/>
                </a:lnTo>
                <a:lnTo>
                  <a:pt x="563838" y="8945"/>
                </a:lnTo>
                <a:lnTo>
                  <a:pt x="615960" y="19716"/>
                </a:lnTo>
                <a:lnTo>
                  <a:pt x="665129" y="34318"/>
                </a:lnTo>
                <a:lnTo>
                  <a:pt x="710923" y="52479"/>
                </a:lnTo>
                <a:lnTo>
                  <a:pt x="752918" y="73922"/>
                </a:lnTo>
                <a:lnTo>
                  <a:pt x="790689" y="98375"/>
                </a:lnTo>
                <a:lnTo>
                  <a:pt x="823812" y="125561"/>
                </a:lnTo>
                <a:lnTo>
                  <a:pt x="851864" y="155208"/>
                </a:lnTo>
                <a:lnTo>
                  <a:pt x="874420" y="187039"/>
                </a:lnTo>
                <a:lnTo>
                  <a:pt x="901349" y="256160"/>
                </a:lnTo>
                <a:lnTo>
                  <a:pt x="904875" y="292900"/>
                </a:lnTo>
                <a:lnTo>
                  <a:pt x="901349" y="329639"/>
                </a:lnTo>
                <a:lnTo>
                  <a:pt x="874420" y="398758"/>
                </a:lnTo>
                <a:lnTo>
                  <a:pt x="851864" y="430589"/>
                </a:lnTo>
                <a:lnTo>
                  <a:pt x="823812" y="460234"/>
                </a:lnTo>
                <a:lnTo>
                  <a:pt x="790689" y="487419"/>
                </a:lnTo>
                <a:lnTo>
                  <a:pt x="752918" y="511870"/>
                </a:lnTo>
                <a:lnTo>
                  <a:pt x="710923" y="533312"/>
                </a:lnTo>
                <a:lnTo>
                  <a:pt x="665129" y="551471"/>
                </a:lnTo>
                <a:lnTo>
                  <a:pt x="615960" y="566073"/>
                </a:lnTo>
                <a:lnTo>
                  <a:pt x="563838" y="576842"/>
                </a:lnTo>
                <a:lnTo>
                  <a:pt x="512347" y="583120"/>
                </a:lnTo>
                <a:lnTo>
                  <a:pt x="393598" y="583120"/>
                </a:lnTo>
                <a:lnTo>
                  <a:pt x="264058" y="659320"/>
                </a:lnTo>
                <a:close/>
              </a:path>
              <a:path w="904875" h="659764">
                <a:moveTo>
                  <a:pt x="452437" y="585787"/>
                </a:moveTo>
                <a:lnTo>
                  <a:pt x="437566" y="585629"/>
                </a:lnTo>
                <a:lnTo>
                  <a:pt x="422803" y="585144"/>
                </a:lnTo>
                <a:lnTo>
                  <a:pt x="408148" y="584314"/>
                </a:lnTo>
                <a:lnTo>
                  <a:pt x="393598" y="583120"/>
                </a:lnTo>
                <a:lnTo>
                  <a:pt x="512347" y="583120"/>
                </a:lnTo>
                <a:lnTo>
                  <a:pt x="509189" y="583505"/>
                </a:lnTo>
                <a:lnTo>
                  <a:pt x="452437" y="58578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10"/>
          <p:cNvSpPr/>
          <p:nvPr/>
        </p:nvSpPr>
        <p:spPr>
          <a:xfrm>
            <a:off x="7576654" y="2650350"/>
            <a:ext cx="1276351" cy="911860"/>
          </a:xfrm>
          <a:custGeom>
            <a:avLst/>
            <a:gdLst/>
            <a:ahLst/>
            <a:cxnLst/>
            <a:rect l="l" t="t" r="r" b="b"/>
            <a:pathLst>
              <a:path w="1276350" h="911860">
                <a:moveTo>
                  <a:pt x="638175" y="809625"/>
                </a:moveTo>
                <a:lnTo>
                  <a:pt x="580088" y="807970"/>
                </a:lnTo>
                <a:lnTo>
                  <a:pt x="523463" y="803102"/>
                </a:lnTo>
                <a:lnTo>
                  <a:pt x="468524" y="795164"/>
                </a:lnTo>
                <a:lnTo>
                  <a:pt x="415496" y="784298"/>
                </a:lnTo>
                <a:lnTo>
                  <a:pt x="364606" y="770648"/>
                </a:lnTo>
                <a:lnTo>
                  <a:pt x="316077" y="754356"/>
                </a:lnTo>
                <a:lnTo>
                  <a:pt x="270136" y="735564"/>
                </a:lnTo>
                <a:lnTo>
                  <a:pt x="227008" y="714417"/>
                </a:lnTo>
                <a:lnTo>
                  <a:pt x="186918" y="691057"/>
                </a:lnTo>
                <a:lnTo>
                  <a:pt x="150092" y="665627"/>
                </a:lnTo>
                <a:lnTo>
                  <a:pt x="116754" y="638270"/>
                </a:lnTo>
                <a:lnTo>
                  <a:pt x="87130" y="609128"/>
                </a:lnTo>
                <a:lnTo>
                  <a:pt x="61446" y="578345"/>
                </a:lnTo>
                <a:lnTo>
                  <a:pt x="39926" y="546064"/>
                </a:lnTo>
                <a:lnTo>
                  <a:pt x="10281" y="477577"/>
                </a:lnTo>
                <a:lnTo>
                  <a:pt x="0" y="404812"/>
                </a:lnTo>
                <a:lnTo>
                  <a:pt x="2608" y="367966"/>
                </a:lnTo>
                <a:lnTo>
                  <a:pt x="22796" y="297197"/>
                </a:lnTo>
                <a:lnTo>
                  <a:pt x="61446" y="231279"/>
                </a:lnTo>
                <a:lnTo>
                  <a:pt x="87130" y="200496"/>
                </a:lnTo>
                <a:lnTo>
                  <a:pt x="116754" y="171354"/>
                </a:lnTo>
                <a:lnTo>
                  <a:pt x="150092" y="143997"/>
                </a:lnTo>
                <a:lnTo>
                  <a:pt x="186918" y="118567"/>
                </a:lnTo>
                <a:lnTo>
                  <a:pt x="227008" y="95207"/>
                </a:lnTo>
                <a:lnTo>
                  <a:pt x="270136" y="74060"/>
                </a:lnTo>
                <a:lnTo>
                  <a:pt x="316077" y="55268"/>
                </a:lnTo>
                <a:lnTo>
                  <a:pt x="364606" y="38976"/>
                </a:lnTo>
                <a:lnTo>
                  <a:pt x="415496" y="25326"/>
                </a:lnTo>
                <a:lnTo>
                  <a:pt x="468524" y="14460"/>
                </a:lnTo>
                <a:lnTo>
                  <a:pt x="523463" y="6522"/>
                </a:lnTo>
                <a:lnTo>
                  <a:pt x="580088" y="1654"/>
                </a:lnTo>
                <a:lnTo>
                  <a:pt x="638175" y="0"/>
                </a:lnTo>
                <a:lnTo>
                  <a:pt x="696261" y="1654"/>
                </a:lnTo>
                <a:lnTo>
                  <a:pt x="752886" y="6522"/>
                </a:lnTo>
                <a:lnTo>
                  <a:pt x="807825" y="14460"/>
                </a:lnTo>
                <a:lnTo>
                  <a:pt x="860853" y="25326"/>
                </a:lnTo>
                <a:lnTo>
                  <a:pt x="911743" y="38976"/>
                </a:lnTo>
                <a:lnTo>
                  <a:pt x="960272" y="55268"/>
                </a:lnTo>
                <a:lnTo>
                  <a:pt x="1006213" y="74060"/>
                </a:lnTo>
                <a:lnTo>
                  <a:pt x="1049341" y="95207"/>
                </a:lnTo>
                <a:lnTo>
                  <a:pt x="1089431" y="118567"/>
                </a:lnTo>
                <a:lnTo>
                  <a:pt x="1126257" y="143997"/>
                </a:lnTo>
                <a:lnTo>
                  <a:pt x="1159595" y="171354"/>
                </a:lnTo>
                <a:lnTo>
                  <a:pt x="1189219" y="200496"/>
                </a:lnTo>
                <a:lnTo>
                  <a:pt x="1214903" y="231279"/>
                </a:lnTo>
                <a:lnTo>
                  <a:pt x="1236423" y="263560"/>
                </a:lnTo>
                <a:lnTo>
                  <a:pt x="1266068" y="332047"/>
                </a:lnTo>
                <a:lnTo>
                  <a:pt x="1276350" y="404812"/>
                </a:lnTo>
                <a:lnTo>
                  <a:pt x="1273159" y="445544"/>
                </a:lnTo>
                <a:lnTo>
                  <a:pt x="1263790" y="485122"/>
                </a:lnTo>
                <a:lnTo>
                  <a:pt x="1248547" y="523351"/>
                </a:lnTo>
                <a:lnTo>
                  <a:pt x="1227734" y="560037"/>
                </a:lnTo>
                <a:lnTo>
                  <a:pt x="1201655" y="594985"/>
                </a:lnTo>
                <a:lnTo>
                  <a:pt x="1170616" y="628002"/>
                </a:lnTo>
                <a:lnTo>
                  <a:pt x="1134919" y="658893"/>
                </a:lnTo>
                <a:lnTo>
                  <a:pt x="1094870" y="687464"/>
                </a:lnTo>
                <a:lnTo>
                  <a:pt x="1050772" y="713520"/>
                </a:lnTo>
                <a:lnTo>
                  <a:pt x="1002930" y="736868"/>
                </a:lnTo>
                <a:lnTo>
                  <a:pt x="951649" y="757313"/>
                </a:lnTo>
                <a:lnTo>
                  <a:pt x="936680" y="806081"/>
                </a:lnTo>
                <a:lnTo>
                  <a:pt x="721525" y="806081"/>
                </a:lnTo>
                <a:lnTo>
                  <a:pt x="700797" y="807647"/>
                </a:lnTo>
                <a:lnTo>
                  <a:pt x="680021" y="808753"/>
                </a:lnTo>
                <a:lnTo>
                  <a:pt x="659160" y="809408"/>
                </a:lnTo>
                <a:lnTo>
                  <a:pt x="638175" y="809625"/>
                </a:lnTo>
                <a:close/>
              </a:path>
              <a:path w="1276350" h="911860">
                <a:moveTo>
                  <a:pt x="904405" y="911237"/>
                </a:moveTo>
                <a:lnTo>
                  <a:pt x="721525" y="806081"/>
                </a:lnTo>
                <a:lnTo>
                  <a:pt x="936680" y="806081"/>
                </a:lnTo>
                <a:lnTo>
                  <a:pt x="904405" y="911237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11"/>
          <p:cNvSpPr txBox="1"/>
          <p:nvPr/>
        </p:nvSpPr>
        <p:spPr>
          <a:xfrm>
            <a:off x="8001000" y="2798815"/>
            <a:ext cx="6343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marR="5080" indent="-203200"/>
            <a:r>
              <a:rPr sz="1600" b="1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门店</a:t>
            </a:r>
            <a:endParaRPr lang="en-US" sz="1600" b="1" dirty="0">
              <a:solidFill>
                <a:srgbClr val="FFFFFF"/>
              </a:solidFill>
              <a:latin typeface="微软雅黑" charset="-122"/>
              <a:cs typeface="微软雅黑" charset="-122"/>
            </a:endParaRPr>
          </a:p>
          <a:p>
            <a:pPr marL="215900" marR="5080" indent="-203200"/>
            <a:r>
              <a:rPr lang="zh-CN" altLang="en-US" sz="1600" b="1" spc="-5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要货</a:t>
            </a:r>
            <a:endParaRPr sz="1600" b="1" dirty="0">
              <a:latin typeface="微软雅黑" charset="-122"/>
              <a:cs typeface="微软雅黑" charset="-122"/>
            </a:endParaRPr>
          </a:p>
        </p:txBody>
      </p:sp>
      <p:sp>
        <p:nvSpPr>
          <p:cNvPr id="32" name="object 12"/>
          <p:cNvSpPr/>
          <p:nvPr/>
        </p:nvSpPr>
        <p:spPr>
          <a:xfrm>
            <a:off x="8924925" y="2616835"/>
            <a:ext cx="904875" cy="659765"/>
          </a:xfrm>
          <a:custGeom>
            <a:avLst/>
            <a:gdLst/>
            <a:ahLst/>
            <a:cxnLst/>
            <a:rect l="l" t="t" r="r" b="b"/>
            <a:pathLst>
              <a:path w="904875" h="659764">
                <a:moveTo>
                  <a:pt x="264058" y="659320"/>
                </a:moveTo>
                <a:lnTo>
                  <a:pt x="230530" y="548068"/>
                </a:lnTo>
                <a:lnTo>
                  <a:pt x="181047" y="527138"/>
                </a:lnTo>
                <a:lnTo>
                  <a:pt x="136356" y="502347"/>
                </a:lnTo>
                <a:lnTo>
                  <a:pt x="97012" y="474060"/>
                </a:lnTo>
                <a:lnTo>
                  <a:pt x="63573" y="442639"/>
                </a:lnTo>
                <a:lnTo>
                  <a:pt x="36595" y="408449"/>
                </a:lnTo>
                <a:lnTo>
                  <a:pt x="16635" y="371853"/>
                </a:lnTo>
                <a:lnTo>
                  <a:pt x="4251" y="333215"/>
                </a:lnTo>
                <a:lnTo>
                  <a:pt x="0" y="292900"/>
                </a:lnTo>
                <a:lnTo>
                  <a:pt x="3525" y="256160"/>
                </a:lnTo>
                <a:lnTo>
                  <a:pt x="30454" y="187039"/>
                </a:lnTo>
                <a:lnTo>
                  <a:pt x="53010" y="155208"/>
                </a:lnTo>
                <a:lnTo>
                  <a:pt x="81062" y="125561"/>
                </a:lnTo>
                <a:lnTo>
                  <a:pt x="114185" y="98375"/>
                </a:lnTo>
                <a:lnTo>
                  <a:pt x="151956" y="73922"/>
                </a:lnTo>
                <a:lnTo>
                  <a:pt x="193951" y="52479"/>
                </a:lnTo>
                <a:lnTo>
                  <a:pt x="239745" y="34318"/>
                </a:lnTo>
                <a:lnTo>
                  <a:pt x="288914" y="19716"/>
                </a:lnTo>
                <a:lnTo>
                  <a:pt x="341036" y="8945"/>
                </a:lnTo>
                <a:lnTo>
                  <a:pt x="395685" y="2282"/>
                </a:lnTo>
                <a:lnTo>
                  <a:pt x="452437" y="0"/>
                </a:lnTo>
                <a:lnTo>
                  <a:pt x="509189" y="2282"/>
                </a:lnTo>
                <a:lnTo>
                  <a:pt x="563838" y="8945"/>
                </a:lnTo>
                <a:lnTo>
                  <a:pt x="615960" y="19716"/>
                </a:lnTo>
                <a:lnTo>
                  <a:pt x="665129" y="34318"/>
                </a:lnTo>
                <a:lnTo>
                  <a:pt x="710923" y="52479"/>
                </a:lnTo>
                <a:lnTo>
                  <a:pt x="752918" y="73922"/>
                </a:lnTo>
                <a:lnTo>
                  <a:pt x="790689" y="98375"/>
                </a:lnTo>
                <a:lnTo>
                  <a:pt x="823812" y="125561"/>
                </a:lnTo>
                <a:lnTo>
                  <a:pt x="851864" y="155208"/>
                </a:lnTo>
                <a:lnTo>
                  <a:pt x="874420" y="187039"/>
                </a:lnTo>
                <a:lnTo>
                  <a:pt x="901349" y="256160"/>
                </a:lnTo>
                <a:lnTo>
                  <a:pt x="904875" y="292900"/>
                </a:lnTo>
                <a:lnTo>
                  <a:pt x="901349" y="329639"/>
                </a:lnTo>
                <a:lnTo>
                  <a:pt x="874420" y="398758"/>
                </a:lnTo>
                <a:lnTo>
                  <a:pt x="851864" y="430589"/>
                </a:lnTo>
                <a:lnTo>
                  <a:pt x="823812" y="460234"/>
                </a:lnTo>
                <a:lnTo>
                  <a:pt x="790689" y="487419"/>
                </a:lnTo>
                <a:lnTo>
                  <a:pt x="752918" y="511870"/>
                </a:lnTo>
                <a:lnTo>
                  <a:pt x="710923" y="533312"/>
                </a:lnTo>
                <a:lnTo>
                  <a:pt x="665129" y="551471"/>
                </a:lnTo>
                <a:lnTo>
                  <a:pt x="615960" y="566073"/>
                </a:lnTo>
                <a:lnTo>
                  <a:pt x="563838" y="576842"/>
                </a:lnTo>
                <a:lnTo>
                  <a:pt x="512347" y="583120"/>
                </a:lnTo>
                <a:lnTo>
                  <a:pt x="393598" y="583120"/>
                </a:lnTo>
                <a:lnTo>
                  <a:pt x="264058" y="659320"/>
                </a:lnTo>
                <a:close/>
              </a:path>
              <a:path w="904875" h="659764">
                <a:moveTo>
                  <a:pt x="452437" y="585787"/>
                </a:moveTo>
                <a:lnTo>
                  <a:pt x="437566" y="585629"/>
                </a:lnTo>
                <a:lnTo>
                  <a:pt x="422803" y="585144"/>
                </a:lnTo>
                <a:lnTo>
                  <a:pt x="408148" y="584314"/>
                </a:lnTo>
                <a:lnTo>
                  <a:pt x="393598" y="583120"/>
                </a:lnTo>
                <a:lnTo>
                  <a:pt x="512347" y="583120"/>
                </a:lnTo>
                <a:lnTo>
                  <a:pt x="509189" y="583505"/>
                </a:lnTo>
                <a:lnTo>
                  <a:pt x="452437" y="58578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13"/>
          <p:cNvSpPr txBox="1"/>
          <p:nvPr/>
        </p:nvSpPr>
        <p:spPr>
          <a:xfrm>
            <a:off x="9160892" y="2653131"/>
            <a:ext cx="4311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1600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门</a:t>
            </a:r>
            <a:r>
              <a:rPr sz="1600" spc="-5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店  </a:t>
            </a:r>
            <a:r>
              <a:rPr sz="1600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管</a:t>
            </a:r>
            <a:r>
              <a:rPr sz="1600" spc="-5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理</a:t>
            </a:r>
            <a:endParaRPr sz="1600">
              <a:latin typeface="微软雅黑" charset="-122"/>
              <a:cs typeface="微软雅黑" charset="-122"/>
            </a:endParaRPr>
          </a:p>
        </p:txBody>
      </p:sp>
      <p:sp>
        <p:nvSpPr>
          <p:cNvPr id="34" name="object 14"/>
          <p:cNvSpPr/>
          <p:nvPr/>
        </p:nvSpPr>
        <p:spPr>
          <a:xfrm>
            <a:off x="9829800" y="2895600"/>
            <a:ext cx="1090931" cy="954405"/>
          </a:xfrm>
          <a:custGeom>
            <a:avLst/>
            <a:gdLst/>
            <a:ahLst/>
            <a:cxnLst/>
            <a:rect l="l" t="t" r="r" b="b"/>
            <a:pathLst>
              <a:path w="1090929" h="954404">
                <a:moveTo>
                  <a:pt x="318084" y="953909"/>
                </a:moveTo>
                <a:lnTo>
                  <a:pt x="276936" y="792365"/>
                </a:lnTo>
                <a:lnTo>
                  <a:pt x="229031" y="768806"/>
                </a:lnTo>
                <a:lnTo>
                  <a:pt x="184687" y="741562"/>
                </a:lnTo>
                <a:lnTo>
                  <a:pt x="144252" y="710908"/>
                </a:lnTo>
                <a:lnTo>
                  <a:pt x="108076" y="677118"/>
                </a:lnTo>
                <a:lnTo>
                  <a:pt x="76507" y="640465"/>
                </a:lnTo>
                <a:lnTo>
                  <a:pt x="49896" y="601225"/>
                </a:lnTo>
                <a:lnTo>
                  <a:pt x="28590" y="559670"/>
                </a:lnTo>
                <a:lnTo>
                  <a:pt x="12939" y="516075"/>
                </a:lnTo>
                <a:lnTo>
                  <a:pt x="3293" y="470714"/>
                </a:lnTo>
                <a:lnTo>
                  <a:pt x="0" y="423862"/>
                </a:lnTo>
                <a:lnTo>
                  <a:pt x="2496" y="383042"/>
                </a:lnTo>
                <a:lnTo>
                  <a:pt x="9832" y="343320"/>
                </a:lnTo>
                <a:lnTo>
                  <a:pt x="21780" y="304873"/>
                </a:lnTo>
                <a:lnTo>
                  <a:pt x="38112" y="267879"/>
                </a:lnTo>
                <a:lnTo>
                  <a:pt x="58598" y="232515"/>
                </a:lnTo>
                <a:lnTo>
                  <a:pt x="83010" y="198960"/>
                </a:lnTo>
                <a:lnTo>
                  <a:pt x="111119" y="167391"/>
                </a:lnTo>
                <a:lnTo>
                  <a:pt x="142698" y="137985"/>
                </a:lnTo>
                <a:lnTo>
                  <a:pt x="177517" y="110920"/>
                </a:lnTo>
                <a:lnTo>
                  <a:pt x="215347" y="86374"/>
                </a:lnTo>
                <a:lnTo>
                  <a:pt x="255962" y="64524"/>
                </a:lnTo>
                <a:lnTo>
                  <a:pt x="299131" y="45548"/>
                </a:lnTo>
                <a:lnTo>
                  <a:pt x="344626" y="29624"/>
                </a:lnTo>
                <a:lnTo>
                  <a:pt x="392219" y="16930"/>
                </a:lnTo>
                <a:lnTo>
                  <a:pt x="441681" y="7643"/>
                </a:lnTo>
                <a:lnTo>
                  <a:pt x="492784" y="1940"/>
                </a:lnTo>
                <a:lnTo>
                  <a:pt x="545299" y="0"/>
                </a:lnTo>
                <a:lnTo>
                  <a:pt x="597817" y="1940"/>
                </a:lnTo>
                <a:lnTo>
                  <a:pt x="648921" y="7643"/>
                </a:lnTo>
                <a:lnTo>
                  <a:pt x="698385" y="16930"/>
                </a:lnTo>
                <a:lnTo>
                  <a:pt x="745980" y="29624"/>
                </a:lnTo>
                <a:lnTo>
                  <a:pt x="791476" y="45548"/>
                </a:lnTo>
                <a:lnTo>
                  <a:pt x="834647" y="64524"/>
                </a:lnTo>
                <a:lnTo>
                  <a:pt x="875262" y="86374"/>
                </a:lnTo>
                <a:lnTo>
                  <a:pt x="913093" y="110920"/>
                </a:lnTo>
                <a:lnTo>
                  <a:pt x="947913" y="137985"/>
                </a:lnTo>
                <a:lnTo>
                  <a:pt x="979491" y="167391"/>
                </a:lnTo>
                <a:lnTo>
                  <a:pt x="1007601" y="198960"/>
                </a:lnTo>
                <a:lnTo>
                  <a:pt x="1032014" y="232515"/>
                </a:lnTo>
                <a:lnTo>
                  <a:pt x="1052500" y="267879"/>
                </a:lnTo>
                <a:lnTo>
                  <a:pt x="1068831" y="304873"/>
                </a:lnTo>
                <a:lnTo>
                  <a:pt x="1080779" y="343320"/>
                </a:lnTo>
                <a:lnTo>
                  <a:pt x="1088116" y="383042"/>
                </a:lnTo>
                <a:lnTo>
                  <a:pt x="1090612" y="423862"/>
                </a:lnTo>
                <a:lnTo>
                  <a:pt x="1088116" y="464684"/>
                </a:lnTo>
                <a:lnTo>
                  <a:pt x="1080779" y="504407"/>
                </a:lnTo>
                <a:lnTo>
                  <a:pt x="1068831" y="542856"/>
                </a:lnTo>
                <a:lnTo>
                  <a:pt x="1052500" y="579850"/>
                </a:lnTo>
                <a:lnTo>
                  <a:pt x="1032014" y="615214"/>
                </a:lnTo>
                <a:lnTo>
                  <a:pt x="1007601" y="648770"/>
                </a:lnTo>
                <a:lnTo>
                  <a:pt x="979491" y="680339"/>
                </a:lnTo>
                <a:lnTo>
                  <a:pt x="947913" y="709744"/>
                </a:lnTo>
                <a:lnTo>
                  <a:pt x="913093" y="736809"/>
                </a:lnTo>
                <a:lnTo>
                  <a:pt x="875262" y="761354"/>
                </a:lnTo>
                <a:lnTo>
                  <a:pt x="834647" y="783203"/>
                </a:lnTo>
                <a:lnTo>
                  <a:pt x="791476" y="802178"/>
                </a:lnTo>
                <a:lnTo>
                  <a:pt x="745980" y="818101"/>
                </a:lnTo>
                <a:lnTo>
                  <a:pt x="698385" y="830795"/>
                </a:lnTo>
                <a:lnTo>
                  <a:pt x="648921" y="840082"/>
                </a:lnTo>
                <a:lnTo>
                  <a:pt x="612183" y="844181"/>
                </a:lnTo>
                <a:lnTo>
                  <a:pt x="475056" y="844181"/>
                </a:lnTo>
                <a:lnTo>
                  <a:pt x="318084" y="953909"/>
                </a:lnTo>
                <a:close/>
              </a:path>
              <a:path w="1090929" h="954404">
                <a:moveTo>
                  <a:pt x="545299" y="847725"/>
                </a:moveTo>
                <a:lnTo>
                  <a:pt x="527385" y="847499"/>
                </a:lnTo>
                <a:lnTo>
                  <a:pt x="509668" y="846829"/>
                </a:lnTo>
                <a:lnTo>
                  <a:pt x="492205" y="845721"/>
                </a:lnTo>
                <a:lnTo>
                  <a:pt x="475056" y="844181"/>
                </a:lnTo>
                <a:lnTo>
                  <a:pt x="612183" y="844181"/>
                </a:lnTo>
                <a:lnTo>
                  <a:pt x="597817" y="845784"/>
                </a:lnTo>
                <a:lnTo>
                  <a:pt x="545299" y="847725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15"/>
          <p:cNvSpPr txBox="1"/>
          <p:nvPr/>
        </p:nvSpPr>
        <p:spPr>
          <a:xfrm>
            <a:off x="10134600" y="2971800"/>
            <a:ext cx="4311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1600" b="1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门</a:t>
            </a:r>
            <a:r>
              <a:rPr sz="1600" b="1" spc="-5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店  </a:t>
            </a:r>
            <a:r>
              <a:rPr sz="1600" b="1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库</a:t>
            </a:r>
            <a:r>
              <a:rPr sz="1600" b="1" spc="-5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存</a:t>
            </a:r>
            <a:endParaRPr sz="1600" b="1" dirty="0">
              <a:latin typeface="微软雅黑" charset="-122"/>
              <a:cs typeface="微软雅黑" charset="-122"/>
            </a:endParaRPr>
          </a:p>
        </p:txBody>
      </p:sp>
      <p:sp>
        <p:nvSpPr>
          <p:cNvPr id="37" name="object 17"/>
          <p:cNvSpPr txBox="1"/>
          <p:nvPr/>
        </p:nvSpPr>
        <p:spPr>
          <a:xfrm>
            <a:off x="6866091" y="3243097"/>
            <a:ext cx="4311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zh-CN" altLang="en-US" sz="1600" b="1" dirty="0">
                <a:solidFill>
                  <a:schemeClr val="bg1"/>
                </a:solidFill>
                <a:latin typeface="微软雅黑" charset="-122"/>
                <a:cs typeface="微软雅黑" charset="-122"/>
              </a:rPr>
              <a:t>订货快</a:t>
            </a:r>
            <a:endParaRPr sz="1600" b="1" dirty="0">
              <a:solidFill>
                <a:schemeClr val="bg1"/>
              </a:solidFill>
              <a:latin typeface="微软雅黑" charset="-122"/>
              <a:cs typeface="微软雅黑" charset="-122"/>
            </a:endParaRPr>
          </a:p>
        </p:txBody>
      </p:sp>
      <p:sp>
        <p:nvSpPr>
          <p:cNvPr id="38" name="object 18"/>
          <p:cNvSpPr/>
          <p:nvPr/>
        </p:nvSpPr>
        <p:spPr>
          <a:xfrm>
            <a:off x="6553200" y="3226435"/>
            <a:ext cx="904875" cy="659765"/>
          </a:xfrm>
          <a:custGeom>
            <a:avLst/>
            <a:gdLst/>
            <a:ahLst/>
            <a:cxnLst/>
            <a:rect l="l" t="t" r="r" b="b"/>
            <a:pathLst>
              <a:path w="904875" h="659764">
                <a:moveTo>
                  <a:pt x="452437" y="585787"/>
                </a:moveTo>
                <a:lnTo>
                  <a:pt x="395685" y="583505"/>
                </a:lnTo>
                <a:lnTo>
                  <a:pt x="341036" y="576842"/>
                </a:lnTo>
                <a:lnTo>
                  <a:pt x="288914" y="566073"/>
                </a:lnTo>
                <a:lnTo>
                  <a:pt x="239745" y="551471"/>
                </a:lnTo>
                <a:lnTo>
                  <a:pt x="193951" y="533312"/>
                </a:lnTo>
                <a:lnTo>
                  <a:pt x="151956" y="511870"/>
                </a:lnTo>
                <a:lnTo>
                  <a:pt x="114185" y="487419"/>
                </a:lnTo>
                <a:lnTo>
                  <a:pt x="81062" y="460234"/>
                </a:lnTo>
                <a:lnTo>
                  <a:pt x="53010" y="430589"/>
                </a:lnTo>
                <a:lnTo>
                  <a:pt x="30454" y="398758"/>
                </a:lnTo>
                <a:lnTo>
                  <a:pt x="3525" y="329639"/>
                </a:lnTo>
                <a:lnTo>
                  <a:pt x="0" y="292900"/>
                </a:lnTo>
                <a:lnTo>
                  <a:pt x="3525" y="256160"/>
                </a:lnTo>
                <a:lnTo>
                  <a:pt x="30454" y="187039"/>
                </a:lnTo>
                <a:lnTo>
                  <a:pt x="53010" y="155208"/>
                </a:lnTo>
                <a:lnTo>
                  <a:pt x="81062" y="125561"/>
                </a:lnTo>
                <a:lnTo>
                  <a:pt x="114185" y="98375"/>
                </a:lnTo>
                <a:lnTo>
                  <a:pt x="151956" y="73922"/>
                </a:lnTo>
                <a:lnTo>
                  <a:pt x="193951" y="52479"/>
                </a:lnTo>
                <a:lnTo>
                  <a:pt x="239745" y="34318"/>
                </a:lnTo>
                <a:lnTo>
                  <a:pt x="288914" y="19716"/>
                </a:lnTo>
                <a:lnTo>
                  <a:pt x="341036" y="8945"/>
                </a:lnTo>
                <a:lnTo>
                  <a:pt x="395685" y="2282"/>
                </a:lnTo>
                <a:lnTo>
                  <a:pt x="452437" y="0"/>
                </a:lnTo>
                <a:lnTo>
                  <a:pt x="509189" y="2282"/>
                </a:lnTo>
                <a:lnTo>
                  <a:pt x="563838" y="8945"/>
                </a:lnTo>
                <a:lnTo>
                  <a:pt x="615960" y="19716"/>
                </a:lnTo>
                <a:lnTo>
                  <a:pt x="665129" y="34318"/>
                </a:lnTo>
                <a:lnTo>
                  <a:pt x="710923" y="52479"/>
                </a:lnTo>
                <a:lnTo>
                  <a:pt x="752918" y="73922"/>
                </a:lnTo>
                <a:lnTo>
                  <a:pt x="790689" y="98375"/>
                </a:lnTo>
                <a:lnTo>
                  <a:pt x="823812" y="125561"/>
                </a:lnTo>
                <a:lnTo>
                  <a:pt x="851864" y="155208"/>
                </a:lnTo>
                <a:lnTo>
                  <a:pt x="874420" y="187039"/>
                </a:lnTo>
                <a:lnTo>
                  <a:pt x="901349" y="256160"/>
                </a:lnTo>
                <a:lnTo>
                  <a:pt x="904875" y="292900"/>
                </a:lnTo>
                <a:lnTo>
                  <a:pt x="900623" y="333215"/>
                </a:lnTo>
                <a:lnTo>
                  <a:pt x="888239" y="371853"/>
                </a:lnTo>
                <a:lnTo>
                  <a:pt x="868281" y="408449"/>
                </a:lnTo>
                <a:lnTo>
                  <a:pt x="841306" y="442639"/>
                </a:lnTo>
                <a:lnTo>
                  <a:pt x="807871" y="474060"/>
                </a:lnTo>
                <a:lnTo>
                  <a:pt x="768534" y="502347"/>
                </a:lnTo>
                <a:lnTo>
                  <a:pt x="723852" y="527138"/>
                </a:lnTo>
                <a:lnTo>
                  <a:pt x="674382" y="548068"/>
                </a:lnTo>
                <a:lnTo>
                  <a:pt x="663819" y="583120"/>
                </a:lnTo>
                <a:lnTo>
                  <a:pt x="511314" y="583120"/>
                </a:lnTo>
                <a:lnTo>
                  <a:pt x="496743" y="584314"/>
                </a:lnTo>
                <a:lnTo>
                  <a:pt x="482076" y="585144"/>
                </a:lnTo>
                <a:lnTo>
                  <a:pt x="467309" y="585629"/>
                </a:lnTo>
                <a:lnTo>
                  <a:pt x="452437" y="585787"/>
                </a:lnTo>
                <a:close/>
              </a:path>
              <a:path w="904875" h="659764">
                <a:moveTo>
                  <a:pt x="640854" y="659320"/>
                </a:moveTo>
                <a:lnTo>
                  <a:pt x="511314" y="583120"/>
                </a:lnTo>
                <a:lnTo>
                  <a:pt x="663819" y="583120"/>
                </a:lnTo>
                <a:lnTo>
                  <a:pt x="640854" y="65932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19"/>
          <p:cNvSpPr txBox="1"/>
          <p:nvPr/>
        </p:nvSpPr>
        <p:spPr>
          <a:xfrm>
            <a:off x="6781800" y="3302635"/>
            <a:ext cx="44541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zh-CN" altLang="en-US" sz="1400" b="1" dirty="0">
                <a:solidFill>
                  <a:schemeClr val="bg1"/>
                </a:solidFill>
                <a:latin typeface="微软雅黑" charset="-122"/>
                <a:cs typeface="微软雅黑" charset="-122"/>
              </a:rPr>
              <a:t>微信通</a:t>
            </a:r>
            <a:endParaRPr sz="1400" b="1" dirty="0">
              <a:solidFill>
                <a:schemeClr val="bg1"/>
              </a:solidFill>
              <a:latin typeface="微软雅黑" charset="-122"/>
              <a:cs typeface="微软雅黑" charset="-122"/>
            </a:endParaRPr>
          </a:p>
        </p:txBody>
      </p:sp>
      <p:sp>
        <p:nvSpPr>
          <p:cNvPr id="40" name="object 20"/>
          <p:cNvSpPr/>
          <p:nvPr/>
        </p:nvSpPr>
        <p:spPr>
          <a:xfrm>
            <a:off x="8048193" y="2226525"/>
            <a:ext cx="533400" cy="387350"/>
          </a:xfrm>
          <a:custGeom>
            <a:avLst/>
            <a:gdLst/>
            <a:ahLst/>
            <a:cxnLst/>
            <a:rect l="l" t="t" r="r" b="b"/>
            <a:pathLst>
              <a:path w="533400" h="387350">
                <a:moveTo>
                  <a:pt x="266700" y="344487"/>
                </a:moveTo>
                <a:lnTo>
                  <a:pt x="212950" y="340987"/>
                </a:lnTo>
                <a:lnTo>
                  <a:pt x="162888" y="330950"/>
                </a:lnTo>
                <a:lnTo>
                  <a:pt x="117585" y="315067"/>
                </a:lnTo>
                <a:lnTo>
                  <a:pt x="78114" y="294033"/>
                </a:lnTo>
                <a:lnTo>
                  <a:pt x="45548" y="268540"/>
                </a:lnTo>
                <a:lnTo>
                  <a:pt x="20958" y="239281"/>
                </a:lnTo>
                <a:lnTo>
                  <a:pt x="0" y="172237"/>
                </a:lnTo>
                <a:lnTo>
                  <a:pt x="5418" y="137525"/>
                </a:lnTo>
                <a:lnTo>
                  <a:pt x="45548" y="75938"/>
                </a:lnTo>
                <a:lnTo>
                  <a:pt x="78114" y="50447"/>
                </a:lnTo>
                <a:lnTo>
                  <a:pt x="117585" y="29415"/>
                </a:lnTo>
                <a:lnTo>
                  <a:pt x="162888" y="13535"/>
                </a:lnTo>
                <a:lnTo>
                  <a:pt x="212950" y="3499"/>
                </a:lnTo>
                <a:lnTo>
                  <a:pt x="266700" y="0"/>
                </a:lnTo>
                <a:lnTo>
                  <a:pt x="320449" y="3499"/>
                </a:lnTo>
                <a:lnTo>
                  <a:pt x="370511" y="13535"/>
                </a:lnTo>
                <a:lnTo>
                  <a:pt x="415814" y="29415"/>
                </a:lnTo>
                <a:lnTo>
                  <a:pt x="455285" y="50447"/>
                </a:lnTo>
                <a:lnTo>
                  <a:pt x="487851" y="75938"/>
                </a:lnTo>
                <a:lnTo>
                  <a:pt x="512441" y="105195"/>
                </a:lnTo>
                <a:lnTo>
                  <a:pt x="533400" y="172237"/>
                </a:lnTo>
                <a:lnTo>
                  <a:pt x="527070" y="209707"/>
                </a:lnTo>
                <a:lnTo>
                  <a:pt x="508987" y="244288"/>
                </a:lnTo>
                <a:lnTo>
                  <a:pt x="480511" y="275071"/>
                </a:lnTo>
                <a:lnTo>
                  <a:pt x="443000" y="301146"/>
                </a:lnTo>
                <a:lnTo>
                  <a:pt x="397814" y="321602"/>
                </a:lnTo>
                <a:lnTo>
                  <a:pt x="391364" y="342938"/>
                </a:lnTo>
                <a:lnTo>
                  <a:pt x="301802" y="342938"/>
                </a:lnTo>
                <a:lnTo>
                  <a:pt x="292985" y="343624"/>
                </a:lnTo>
                <a:lnTo>
                  <a:pt x="284222" y="344108"/>
                </a:lnTo>
                <a:lnTo>
                  <a:pt x="275474" y="344393"/>
                </a:lnTo>
                <a:lnTo>
                  <a:pt x="266700" y="344487"/>
                </a:lnTo>
                <a:close/>
              </a:path>
              <a:path w="533400" h="387350">
                <a:moveTo>
                  <a:pt x="378002" y="387134"/>
                </a:moveTo>
                <a:lnTo>
                  <a:pt x="301802" y="342938"/>
                </a:lnTo>
                <a:lnTo>
                  <a:pt x="391364" y="342938"/>
                </a:lnTo>
                <a:lnTo>
                  <a:pt x="378002" y="387134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21"/>
          <p:cNvSpPr txBox="1"/>
          <p:nvPr/>
        </p:nvSpPr>
        <p:spPr>
          <a:xfrm>
            <a:off x="8244446" y="2254770"/>
            <a:ext cx="1397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900" b="1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其  他</a:t>
            </a:r>
            <a:endParaRPr sz="900" b="1" dirty="0">
              <a:latin typeface="微软雅黑" charset="-122"/>
              <a:cs typeface="微软雅黑" charset="-122"/>
            </a:endParaRPr>
          </a:p>
        </p:txBody>
      </p:sp>
      <p:sp>
        <p:nvSpPr>
          <p:cNvPr id="42" name="object 11"/>
          <p:cNvSpPr txBox="1"/>
          <p:nvPr/>
        </p:nvSpPr>
        <p:spPr>
          <a:xfrm>
            <a:off x="8853170" y="3562351"/>
            <a:ext cx="6343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marR="5080" indent="-203200"/>
            <a:r>
              <a:rPr lang="zh-CN" altLang="en-US" sz="1600" b="1" dirty="0">
                <a:solidFill>
                  <a:schemeClr val="bg1"/>
                </a:solidFill>
                <a:latin typeface="微软雅黑" charset="-122"/>
                <a:cs typeface="微软雅黑" charset="-122"/>
              </a:rPr>
              <a:t>门店</a:t>
            </a:r>
            <a:endParaRPr lang="en-US" altLang="zh-CN" sz="1600" b="1" dirty="0">
              <a:solidFill>
                <a:schemeClr val="bg1"/>
              </a:solidFill>
              <a:latin typeface="微软雅黑" charset="-122"/>
              <a:cs typeface="微软雅黑" charset="-122"/>
            </a:endParaRPr>
          </a:p>
          <a:p>
            <a:pPr marL="215900" marR="5080" indent="-203200"/>
            <a:r>
              <a:rPr lang="zh-CN" altLang="en-US" sz="1600" b="1" dirty="0">
                <a:solidFill>
                  <a:schemeClr val="bg1"/>
                </a:solidFill>
                <a:latin typeface="微软雅黑" charset="-122"/>
                <a:cs typeface="微软雅黑" charset="-122"/>
              </a:rPr>
              <a:t>营业额</a:t>
            </a:r>
            <a:endParaRPr sz="1600" b="1" dirty="0">
              <a:solidFill>
                <a:schemeClr val="bg1"/>
              </a:solidFill>
              <a:latin typeface="微软雅黑" charset="-122"/>
              <a:cs typeface="微软雅黑" charset="-122"/>
            </a:endParaRPr>
          </a:p>
        </p:txBody>
      </p:sp>
      <p:sp>
        <p:nvSpPr>
          <p:cNvPr id="43" name="object 10"/>
          <p:cNvSpPr/>
          <p:nvPr/>
        </p:nvSpPr>
        <p:spPr>
          <a:xfrm>
            <a:off x="7458075" y="3562350"/>
            <a:ext cx="971551" cy="759460"/>
          </a:xfrm>
          <a:custGeom>
            <a:avLst/>
            <a:gdLst/>
            <a:ahLst/>
            <a:cxnLst/>
            <a:rect l="l" t="t" r="r" b="b"/>
            <a:pathLst>
              <a:path w="1276350" h="911860">
                <a:moveTo>
                  <a:pt x="638175" y="809625"/>
                </a:moveTo>
                <a:lnTo>
                  <a:pt x="580088" y="807970"/>
                </a:lnTo>
                <a:lnTo>
                  <a:pt x="523463" y="803102"/>
                </a:lnTo>
                <a:lnTo>
                  <a:pt x="468524" y="795164"/>
                </a:lnTo>
                <a:lnTo>
                  <a:pt x="415496" y="784298"/>
                </a:lnTo>
                <a:lnTo>
                  <a:pt x="364606" y="770648"/>
                </a:lnTo>
                <a:lnTo>
                  <a:pt x="316077" y="754356"/>
                </a:lnTo>
                <a:lnTo>
                  <a:pt x="270136" y="735564"/>
                </a:lnTo>
                <a:lnTo>
                  <a:pt x="227008" y="714417"/>
                </a:lnTo>
                <a:lnTo>
                  <a:pt x="186918" y="691057"/>
                </a:lnTo>
                <a:lnTo>
                  <a:pt x="150092" y="665627"/>
                </a:lnTo>
                <a:lnTo>
                  <a:pt x="116754" y="638270"/>
                </a:lnTo>
                <a:lnTo>
                  <a:pt x="87130" y="609128"/>
                </a:lnTo>
                <a:lnTo>
                  <a:pt x="61446" y="578345"/>
                </a:lnTo>
                <a:lnTo>
                  <a:pt x="39926" y="546064"/>
                </a:lnTo>
                <a:lnTo>
                  <a:pt x="10281" y="477577"/>
                </a:lnTo>
                <a:lnTo>
                  <a:pt x="0" y="404812"/>
                </a:lnTo>
                <a:lnTo>
                  <a:pt x="2608" y="367966"/>
                </a:lnTo>
                <a:lnTo>
                  <a:pt x="22796" y="297197"/>
                </a:lnTo>
                <a:lnTo>
                  <a:pt x="61446" y="231279"/>
                </a:lnTo>
                <a:lnTo>
                  <a:pt x="87130" y="200496"/>
                </a:lnTo>
                <a:lnTo>
                  <a:pt x="116754" y="171354"/>
                </a:lnTo>
                <a:lnTo>
                  <a:pt x="150092" y="143997"/>
                </a:lnTo>
                <a:lnTo>
                  <a:pt x="186918" y="118567"/>
                </a:lnTo>
                <a:lnTo>
                  <a:pt x="227008" y="95207"/>
                </a:lnTo>
                <a:lnTo>
                  <a:pt x="270136" y="74060"/>
                </a:lnTo>
                <a:lnTo>
                  <a:pt x="316077" y="55268"/>
                </a:lnTo>
                <a:lnTo>
                  <a:pt x="364606" y="38976"/>
                </a:lnTo>
                <a:lnTo>
                  <a:pt x="415496" y="25326"/>
                </a:lnTo>
                <a:lnTo>
                  <a:pt x="468524" y="14460"/>
                </a:lnTo>
                <a:lnTo>
                  <a:pt x="523463" y="6522"/>
                </a:lnTo>
                <a:lnTo>
                  <a:pt x="580088" y="1654"/>
                </a:lnTo>
                <a:lnTo>
                  <a:pt x="638175" y="0"/>
                </a:lnTo>
                <a:lnTo>
                  <a:pt x="696261" y="1654"/>
                </a:lnTo>
                <a:lnTo>
                  <a:pt x="752886" y="6522"/>
                </a:lnTo>
                <a:lnTo>
                  <a:pt x="807825" y="14460"/>
                </a:lnTo>
                <a:lnTo>
                  <a:pt x="860853" y="25326"/>
                </a:lnTo>
                <a:lnTo>
                  <a:pt x="911743" y="38976"/>
                </a:lnTo>
                <a:lnTo>
                  <a:pt x="960272" y="55268"/>
                </a:lnTo>
                <a:lnTo>
                  <a:pt x="1006213" y="74060"/>
                </a:lnTo>
                <a:lnTo>
                  <a:pt x="1049341" y="95207"/>
                </a:lnTo>
                <a:lnTo>
                  <a:pt x="1089431" y="118567"/>
                </a:lnTo>
                <a:lnTo>
                  <a:pt x="1126257" y="143997"/>
                </a:lnTo>
                <a:lnTo>
                  <a:pt x="1159595" y="171354"/>
                </a:lnTo>
                <a:lnTo>
                  <a:pt x="1189219" y="200496"/>
                </a:lnTo>
                <a:lnTo>
                  <a:pt x="1214903" y="231279"/>
                </a:lnTo>
                <a:lnTo>
                  <a:pt x="1236423" y="263560"/>
                </a:lnTo>
                <a:lnTo>
                  <a:pt x="1266068" y="332047"/>
                </a:lnTo>
                <a:lnTo>
                  <a:pt x="1276350" y="404812"/>
                </a:lnTo>
                <a:lnTo>
                  <a:pt x="1273159" y="445544"/>
                </a:lnTo>
                <a:lnTo>
                  <a:pt x="1263790" y="485122"/>
                </a:lnTo>
                <a:lnTo>
                  <a:pt x="1248547" y="523351"/>
                </a:lnTo>
                <a:lnTo>
                  <a:pt x="1227734" y="560037"/>
                </a:lnTo>
                <a:lnTo>
                  <a:pt x="1201655" y="594985"/>
                </a:lnTo>
                <a:lnTo>
                  <a:pt x="1170616" y="628002"/>
                </a:lnTo>
                <a:lnTo>
                  <a:pt x="1134919" y="658893"/>
                </a:lnTo>
                <a:lnTo>
                  <a:pt x="1094870" y="687464"/>
                </a:lnTo>
                <a:lnTo>
                  <a:pt x="1050772" y="713520"/>
                </a:lnTo>
                <a:lnTo>
                  <a:pt x="1002930" y="736868"/>
                </a:lnTo>
                <a:lnTo>
                  <a:pt x="951649" y="757313"/>
                </a:lnTo>
                <a:lnTo>
                  <a:pt x="936680" y="806081"/>
                </a:lnTo>
                <a:lnTo>
                  <a:pt x="721525" y="806081"/>
                </a:lnTo>
                <a:lnTo>
                  <a:pt x="700797" y="807647"/>
                </a:lnTo>
                <a:lnTo>
                  <a:pt x="680021" y="808753"/>
                </a:lnTo>
                <a:lnTo>
                  <a:pt x="659160" y="809408"/>
                </a:lnTo>
                <a:lnTo>
                  <a:pt x="638175" y="809625"/>
                </a:lnTo>
                <a:close/>
              </a:path>
              <a:path w="1276350" h="911860">
                <a:moveTo>
                  <a:pt x="904405" y="911237"/>
                </a:moveTo>
                <a:lnTo>
                  <a:pt x="721525" y="806081"/>
                </a:lnTo>
                <a:lnTo>
                  <a:pt x="936680" y="806081"/>
                </a:lnTo>
                <a:lnTo>
                  <a:pt x="904405" y="911237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11"/>
          <p:cNvSpPr txBox="1"/>
          <p:nvPr/>
        </p:nvSpPr>
        <p:spPr>
          <a:xfrm>
            <a:off x="7747636" y="3622358"/>
            <a:ext cx="6343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marR="5080" indent="-203200"/>
            <a:r>
              <a:rPr lang="zh-CN" altLang="en-US" sz="1600" b="1" dirty="0">
                <a:solidFill>
                  <a:schemeClr val="bg1"/>
                </a:solidFill>
                <a:latin typeface="微软雅黑" charset="-122"/>
                <a:cs typeface="微软雅黑" charset="-122"/>
              </a:rPr>
              <a:t>移动</a:t>
            </a:r>
            <a:endParaRPr lang="en-US" altLang="zh-CN" sz="1600" b="1" dirty="0">
              <a:solidFill>
                <a:schemeClr val="bg1"/>
              </a:solidFill>
              <a:latin typeface="微软雅黑" charset="-122"/>
              <a:cs typeface="微软雅黑" charset="-122"/>
            </a:endParaRPr>
          </a:p>
          <a:p>
            <a:pPr marL="215900" marR="5080" indent="-203200"/>
            <a:r>
              <a:rPr lang="zh-CN" altLang="en-US" sz="1600" b="1" dirty="0">
                <a:solidFill>
                  <a:schemeClr val="bg1"/>
                </a:solidFill>
                <a:latin typeface="微软雅黑" charset="-122"/>
                <a:cs typeface="微软雅黑" charset="-122"/>
              </a:rPr>
              <a:t>管家</a:t>
            </a:r>
            <a:endParaRPr sz="1600" b="1" dirty="0">
              <a:solidFill>
                <a:schemeClr val="bg1"/>
              </a:solidFill>
              <a:latin typeface="微软雅黑" charset="-122"/>
              <a:cs typeface="微软雅黑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6865257" y="5007429"/>
            <a:ext cx="391886" cy="130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flipH="1">
            <a:off x="5527729" y="3769295"/>
            <a:ext cx="900797" cy="108000"/>
            <a:chOff x="3059832" y="1437630"/>
            <a:chExt cx="986682" cy="10800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3059832" y="1491630"/>
              <a:ext cx="86409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3928217" y="1437630"/>
              <a:ext cx="118297" cy="10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608019" y="1447732"/>
            <a:ext cx="2363764" cy="391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6540" y="1456848"/>
            <a:ext cx="2303522" cy="392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组合 10"/>
          <p:cNvGrpSpPr/>
          <p:nvPr/>
        </p:nvGrpSpPr>
        <p:grpSpPr>
          <a:xfrm>
            <a:off x="2429635" y="2586826"/>
            <a:ext cx="1249327" cy="146387"/>
            <a:chOff x="3059832" y="1437630"/>
            <a:chExt cx="986681" cy="108000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3059832" y="1491630"/>
              <a:ext cx="86409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/>
            <p:cNvSpPr/>
            <p:nvPr/>
          </p:nvSpPr>
          <p:spPr>
            <a:xfrm>
              <a:off x="3938513" y="1437630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7115" y="1446319"/>
            <a:ext cx="2608405" cy="389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" name="图示 19"/>
          <p:cNvGraphicFramePr/>
          <p:nvPr/>
        </p:nvGraphicFramePr>
        <p:xfrm>
          <a:off x="27296" y="1186087"/>
          <a:ext cx="4544704" cy="5300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1" name="矩形 20"/>
          <p:cNvSpPr/>
          <p:nvPr/>
        </p:nvSpPr>
        <p:spPr>
          <a:xfrm>
            <a:off x="720962" y="376750"/>
            <a:ext cx="181991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思源黑体 CN Normal" charset="0"/>
                <a:ea typeface="思源黑体 CN Normal" charset="0"/>
              </a:rPr>
              <a:t>移动管家</a:t>
            </a:r>
            <a:r>
              <a:rPr lang="en-US" altLang="zh-CN" sz="2400" b="1" dirty="0">
                <a:latin typeface="思源黑体 CN Normal" charset="0"/>
                <a:ea typeface="思源黑体 CN Normal" charset="0"/>
              </a:rPr>
              <a:t>4.0</a:t>
            </a:r>
            <a:endParaRPr lang="en-US" altLang="zh-CN" sz="2400" b="1" dirty="0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6440" y="448310"/>
            <a:ext cx="2252980" cy="857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运营指挥中心</a:t>
            </a:r>
            <a:endParaRPr lang="zh-CN" altLang="en-US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  <a:p>
            <a:endParaRPr lang="en-US" altLang="zh-CN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7619365" y="1016635"/>
          <a:ext cx="4525010" cy="2935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图片" r:id="rId1" imgW="12182475" imgH="7115175" progId="StaticDib">
                  <p:embed/>
                </p:oleObj>
              </mc:Choice>
              <mc:Fallback>
                <p:oleObj name="图片" r:id="rId1" imgW="12182475" imgH="7115175" progId="StaticDib">
                  <p:embed/>
                  <p:pic>
                    <p:nvPicPr>
                      <p:cNvPr id="0" name="Picture 1" descr="image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9365" y="1016635"/>
                        <a:ext cx="4525010" cy="29356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3" name="Object 3"/>
          <p:cNvGraphicFramePr>
            <a:graphicFrameLocks noChangeAspect="1"/>
          </p:cNvGraphicFramePr>
          <p:nvPr/>
        </p:nvGraphicFramePr>
        <p:xfrm>
          <a:off x="7660640" y="4138930"/>
          <a:ext cx="4562475" cy="2671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图片" r:id="rId3" imgW="12153900" imgH="7115175" progId="StaticDib">
                  <p:embed/>
                </p:oleObj>
              </mc:Choice>
              <mc:Fallback>
                <p:oleObj name="图片" r:id="rId3" imgW="12153900" imgH="7115175" progId="StaticDib">
                  <p:embed/>
                  <p:pic>
                    <p:nvPicPr>
                      <p:cNvPr id="0" name="Picture 2" descr="image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0640" y="4138930"/>
                        <a:ext cx="4562475" cy="26714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" descr="D:\Program Files\KK\Account\yaosx@KKserver\ReceiveFilePath\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990" y="1227455"/>
            <a:ext cx="7071995" cy="4568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7231" y="410140"/>
            <a:ext cx="170688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电视价格屏</a:t>
            </a:r>
            <a:endParaRPr lang="zh-CN" altLang="en-US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2984" y="2092012"/>
            <a:ext cx="2606722" cy="246570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zh-CN" altLang="en-US" sz="2000" dirty="0">
                <a:latin typeface="思源黑体 CN Normal" charset="0"/>
                <a:ea typeface="思源黑体 CN Normal" charset="0"/>
              </a:rPr>
              <a:t>易连接：</a:t>
            </a:r>
            <a:r>
              <a:rPr lang="en-US" altLang="zh-CN" sz="2000" dirty="0">
                <a:latin typeface="思源黑体 CN Normal" charset="0"/>
                <a:ea typeface="思源黑体 CN Normal" charset="0"/>
              </a:rPr>
              <a:t>B/S</a:t>
            </a:r>
            <a:r>
              <a:rPr lang="zh-CN" altLang="en-US" dirty="0">
                <a:latin typeface="思源黑体 CN Normal" charset="0"/>
                <a:ea typeface="思源黑体 CN Normal" charset="0"/>
              </a:rPr>
              <a:t>架构，网页访问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  <a:p>
            <a:endParaRPr lang="zh-CN" altLang="en-US" sz="2000" dirty="0">
              <a:latin typeface="思源黑体 CN Normal" charset="0"/>
              <a:ea typeface="思源黑体 CN Normal" charset="0"/>
            </a:endParaRPr>
          </a:p>
          <a:p>
            <a:r>
              <a:rPr lang="zh-CN" altLang="en-US" dirty="0">
                <a:latin typeface="思源黑体 CN Normal" charset="0"/>
                <a:ea typeface="思源黑体 CN Normal" charset="0"/>
              </a:rPr>
              <a:t>数据实时：在线刷新商品动态</a:t>
            </a:r>
            <a:endParaRPr lang="zh-CN" altLang="en-US" dirty="0">
              <a:latin typeface="思源黑体 CN Normal" charset="0"/>
              <a:ea typeface="思源黑体 CN Normal" charset="0"/>
            </a:endParaRPr>
          </a:p>
          <a:p>
            <a:endParaRPr lang="zh-CN" altLang="en-US" sz="2000" dirty="0">
              <a:latin typeface="思源黑体 CN Normal" charset="0"/>
              <a:ea typeface="思源黑体 CN Normal" charset="0"/>
            </a:endParaRPr>
          </a:p>
          <a:p>
            <a:r>
              <a:rPr lang="zh-CN" altLang="en-US" sz="2000" dirty="0">
                <a:latin typeface="思源黑体 CN Normal" charset="0"/>
                <a:ea typeface="思源黑体 CN Normal" charset="0"/>
              </a:rPr>
              <a:t>兼容性强：支持各类电视</a:t>
            </a:r>
            <a:r>
              <a:rPr lang="en-US" altLang="zh-CN" sz="2000" dirty="0">
                <a:latin typeface="思源黑体 CN Normal" charset="0"/>
                <a:ea typeface="思源黑体 CN Normal" charset="0"/>
              </a:rPr>
              <a:t>TV</a:t>
            </a:r>
            <a:endParaRPr lang="en-US" altLang="zh-CN" sz="2000" dirty="0">
              <a:latin typeface="思源黑体 CN Normal" charset="0"/>
              <a:ea typeface="思源黑体 CN Normal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7548" y="1746914"/>
            <a:ext cx="9354452" cy="366293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369695" y="1544743"/>
            <a:ext cx="9414087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charset="-122"/>
                <a:ea typeface="思源黑体 CN Bold" charset="-122"/>
                <a:cs typeface="思源黑体 CN Bold" charset="-122"/>
                <a:sym typeface="思源黑体 CN Bold" charset="-122"/>
              </a:rPr>
              <a:t>电子价签是一种带有信息交互功能的电子显示装置，可自动更新货架上的商品价格，及时同步线上线下商品信息参数（价格变化、库存、缺货等等），优化和完善零售店内的促销频率。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Bold" charset="-122"/>
              <a:ea typeface="思源黑体 CN Bold" charset="-122"/>
              <a:cs typeface="思源黑体 CN Bold" charset="-122"/>
              <a:sym typeface="思源黑体 CN Bold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69813" y="2972647"/>
            <a:ext cx="9346353" cy="2591647"/>
            <a:chOff x="1736" y="3511"/>
            <a:chExt cx="11039" cy="306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rcRect l="12994" t="191" r="14529" b="3573"/>
            <a:stretch>
              <a:fillRect/>
            </a:stretch>
          </p:blipFill>
          <p:spPr>
            <a:xfrm>
              <a:off x="9928" y="3976"/>
              <a:ext cx="2847" cy="2596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 3"/>
            <p:cNvSpPr/>
            <p:nvPr/>
          </p:nvSpPr>
          <p:spPr bwMode="auto">
            <a:xfrm>
              <a:off x="1736" y="3511"/>
              <a:ext cx="3742" cy="2835"/>
            </a:xfrm>
            <a:custGeom>
              <a:avLst/>
              <a:gdLst/>
              <a:ahLst/>
              <a:cxnLst/>
              <a:rect l="0" t="0" r="r" b="b"/>
              <a:pathLst>
                <a:path w="1903412" h="1563688">
                  <a:moveTo>
                    <a:pt x="872180" y="1544638"/>
                  </a:moveTo>
                  <a:lnTo>
                    <a:pt x="875675" y="1544638"/>
                  </a:lnTo>
                  <a:lnTo>
                    <a:pt x="1859905" y="1544638"/>
                  </a:lnTo>
                  <a:lnTo>
                    <a:pt x="1863400" y="1544638"/>
                  </a:lnTo>
                  <a:lnTo>
                    <a:pt x="1866577" y="1545233"/>
                  </a:lnTo>
                  <a:lnTo>
                    <a:pt x="1869118" y="1545829"/>
                  </a:lnTo>
                  <a:lnTo>
                    <a:pt x="1871660" y="1546722"/>
                  </a:lnTo>
                  <a:lnTo>
                    <a:pt x="1873884" y="1547912"/>
                  </a:lnTo>
                  <a:lnTo>
                    <a:pt x="1875154" y="1549103"/>
                  </a:lnTo>
                  <a:lnTo>
                    <a:pt x="1876107" y="1550591"/>
                  </a:lnTo>
                  <a:lnTo>
                    <a:pt x="1876425" y="1552079"/>
                  </a:lnTo>
                  <a:lnTo>
                    <a:pt x="1876425" y="1555651"/>
                  </a:lnTo>
                  <a:lnTo>
                    <a:pt x="1876107" y="1557140"/>
                  </a:lnTo>
                  <a:lnTo>
                    <a:pt x="1875154" y="1558926"/>
                  </a:lnTo>
                  <a:lnTo>
                    <a:pt x="1873884" y="1560116"/>
                  </a:lnTo>
                  <a:lnTo>
                    <a:pt x="1871660" y="1561307"/>
                  </a:lnTo>
                  <a:lnTo>
                    <a:pt x="1869118" y="1562200"/>
                  </a:lnTo>
                  <a:lnTo>
                    <a:pt x="1866577" y="1563093"/>
                  </a:lnTo>
                  <a:lnTo>
                    <a:pt x="1863400" y="1563390"/>
                  </a:lnTo>
                  <a:lnTo>
                    <a:pt x="1859905" y="1563688"/>
                  </a:lnTo>
                  <a:lnTo>
                    <a:pt x="875675" y="1563688"/>
                  </a:lnTo>
                  <a:lnTo>
                    <a:pt x="872180" y="1563390"/>
                  </a:lnTo>
                  <a:lnTo>
                    <a:pt x="869003" y="1563093"/>
                  </a:lnTo>
                  <a:lnTo>
                    <a:pt x="866144" y="1562200"/>
                  </a:lnTo>
                  <a:lnTo>
                    <a:pt x="863603" y="1561307"/>
                  </a:lnTo>
                  <a:lnTo>
                    <a:pt x="861696" y="1560116"/>
                  </a:lnTo>
                  <a:lnTo>
                    <a:pt x="860108" y="1558926"/>
                  </a:lnTo>
                  <a:lnTo>
                    <a:pt x="859155" y="1557140"/>
                  </a:lnTo>
                  <a:lnTo>
                    <a:pt x="858837" y="1555651"/>
                  </a:lnTo>
                  <a:lnTo>
                    <a:pt x="858837" y="1552079"/>
                  </a:lnTo>
                  <a:lnTo>
                    <a:pt x="859155" y="1550591"/>
                  </a:lnTo>
                  <a:lnTo>
                    <a:pt x="860108" y="1549103"/>
                  </a:lnTo>
                  <a:lnTo>
                    <a:pt x="861696" y="1547912"/>
                  </a:lnTo>
                  <a:lnTo>
                    <a:pt x="863603" y="1546722"/>
                  </a:lnTo>
                  <a:lnTo>
                    <a:pt x="866144" y="1545829"/>
                  </a:lnTo>
                  <a:lnTo>
                    <a:pt x="869003" y="1545233"/>
                  </a:lnTo>
                  <a:lnTo>
                    <a:pt x="872180" y="1544638"/>
                  </a:lnTo>
                  <a:close/>
                  <a:moveTo>
                    <a:pt x="1255848" y="1415770"/>
                  </a:moveTo>
                  <a:lnTo>
                    <a:pt x="1252677" y="1416407"/>
                  </a:lnTo>
                  <a:lnTo>
                    <a:pt x="1249823" y="1417361"/>
                  </a:lnTo>
                  <a:lnTo>
                    <a:pt x="1247286" y="1419271"/>
                  </a:lnTo>
                  <a:lnTo>
                    <a:pt x="1245383" y="1420862"/>
                  </a:lnTo>
                  <a:lnTo>
                    <a:pt x="1243797" y="1422771"/>
                  </a:lnTo>
                  <a:lnTo>
                    <a:pt x="1242529" y="1424680"/>
                  </a:lnTo>
                  <a:lnTo>
                    <a:pt x="1242212" y="1426908"/>
                  </a:lnTo>
                  <a:lnTo>
                    <a:pt x="1235235" y="1522691"/>
                  </a:lnTo>
                  <a:lnTo>
                    <a:pt x="1235235" y="1525237"/>
                  </a:lnTo>
                  <a:lnTo>
                    <a:pt x="1236186" y="1527146"/>
                  </a:lnTo>
                  <a:lnTo>
                    <a:pt x="1237772" y="1529056"/>
                  </a:lnTo>
                  <a:lnTo>
                    <a:pt x="1239675" y="1530647"/>
                  </a:lnTo>
                  <a:lnTo>
                    <a:pt x="1242212" y="1532238"/>
                  </a:lnTo>
                  <a:lnTo>
                    <a:pt x="1245066" y="1533193"/>
                  </a:lnTo>
                  <a:lnTo>
                    <a:pt x="1247920" y="1533829"/>
                  </a:lnTo>
                  <a:lnTo>
                    <a:pt x="1251408" y="1534147"/>
                  </a:lnTo>
                  <a:lnTo>
                    <a:pt x="1488299" y="1535738"/>
                  </a:lnTo>
                  <a:lnTo>
                    <a:pt x="1491787" y="1535738"/>
                  </a:lnTo>
                  <a:lnTo>
                    <a:pt x="1494641" y="1535102"/>
                  </a:lnTo>
                  <a:lnTo>
                    <a:pt x="1497813" y="1533829"/>
                  </a:lnTo>
                  <a:lnTo>
                    <a:pt x="1500032" y="1532556"/>
                  </a:lnTo>
                  <a:lnTo>
                    <a:pt x="1502252" y="1530965"/>
                  </a:lnTo>
                  <a:lnTo>
                    <a:pt x="1503521" y="1529056"/>
                  </a:lnTo>
                  <a:lnTo>
                    <a:pt x="1504472" y="1526828"/>
                  </a:lnTo>
                  <a:lnTo>
                    <a:pt x="1504789" y="1524601"/>
                  </a:lnTo>
                  <a:lnTo>
                    <a:pt x="1499715" y="1428181"/>
                  </a:lnTo>
                  <a:lnTo>
                    <a:pt x="1499398" y="1425953"/>
                  </a:lnTo>
                  <a:lnTo>
                    <a:pt x="1498130" y="1424044"/>
                  </a:lnTo>
                  <a:lnTo>
                    <a:pt x="1496227" y="1422134"/>
                  </a:lnTo>
                  <a:lnTo>
                    <a:pt x="1494324" y="1420543"/>
                  </a:lnTo>
                  <a:lnTo>
                    <a:pt x="1491787" y="1418952"/>
                  </a:lnTo>
                  <a:lnTo>
                    <a:pt x="1489250" y="1417679"/>
                  </a:lnTo>
                  <a:lnTo>
                    <a:pt x="1486396" y="1417043"/>
                  </a:lnTo>
                  <a:lnTo>
                    <a:pt x="1483225" y="1416725"/>
                  </a:lnTo>
                  <a:lnTo>
                    <a:pt x="1259019" y="1415770"/>
                  </a:lnTo>
                  <a:lnTo>
                    <a:pt x="1255848" y="1415770"/>
                  </a:lnTo>
                  <a:close/>
                  <a:moveTo>
                    <a:pt x="1699820" y="1377902"/>
                  </a:moveTo>
                  <a:lnTo>
                    <a:pt x="1703942" y="1405269"/>
                  </a:lnTo>
                  <a:lnTo>
                    <a:pt x="1750876" y="1405587"/>
                  </a:lnTo>
                  <a:lnTo>
                    <a:pt x="1746437" y="1378220"/>
                  </a:lnTo>
                  <a:lnTo>
                    <a:pt x="1699820" y="1377902"/>
                  </a:lnTo>
                  <a:close/>
                  <a:moveTo>
                    <a:pt x="1636078" y="1377902"/>
                  </a:moveTo>
                  <a:lnTo>
                    <a:pt x="1639249" y="1404951"/>
                  </a:lnTo>
                  <a:lnTo>
                    <a:pt x="1686183" y="1405269"/>
                  </a:lnTo>
                  <a:lnTo>
                    <a:pt x="1682378" y="1377902"/>
                  </a:lnTo>
                  <a:lnTo>
                    <a:pt x="1636078" y="1377902"/>
                  </a:lnTo>
                  <a:close/>
                  <a:moveTo>
                    <a:pt x="1572019" y="1377584"/>
                  </a:moveTo>
                  <a:lnTo>
                    <a:pt x="1574239" y="1404633"/>
                  </a:lnTo>
                  <a:lnTo>
                    <a:pt x="1621490" y="1404951"/>
                  </a:lnTo>
                  <a:lnTo>
                    <a:pt x="1618636" y="1377584"/>
                  </a:lnTo>
                  <a:lnTo>
                    <a:pt x="1572019" y="1377584"/>
                  </a:lnTo>
                  <a:close/>
                  <a:moveTo>
                    <a:pt x="1507960" y="1377266"/>
                  </a:moveTo>
                  <a:lnTo>
                    <a:pt x="1509546" y="1404314"/>
                  </a:lnTo>
                  <a:lnTo>
                    <a:pt x="1556797" y="1404633"/>
                  </a:lnTo>
                  <a:lnTo>
                    <a:pt x="1554577" y="1377266"/>
                  </a:lnTo>
                  <a:lnTo>
                    <a:pt x="1507960" y="1377266"/>
                  </a:lnTo>
                  <a:close/>
                  <a:moveTo>
                    <a:pt x="1443902" y="1376948"/>
                  </a:moveTo>
                  <a:lnTo>
                    <a:pt x="1444853" y="1403996"/>
                  </a:lnTo>
                  <a:lnTo>
                    <a:pt x="1491787" y="1403996"/>
                  </a:lnTo>
                  <a:lnTo>
                    <a:pt x="1490519" y="1377266"/>
                  </a:lnTo>
                  <a:lnTo>
                    <a:pt x="1443902" y="1376948"/>
                  </a:lnTo>
                  <a:close/>
                  <a:moveTo>
                    <a:pt x="1380160" y="1376629"/>
                  </a:moveTo>
                  <a:lnTo>
                    <a:pt x="1379843" y="1403678"/>
                  </a:lnTo>
                  <a:lnTo>
                    <a:pt x="1426777" y="1403996"/>
                  </a:lnTo>
                  <a:lnTo>
                    <a:pt x="1426460" y="1376948"/>
                  </a:lnTo>
                  <a:lnTo>
                    <a:pt x="1380160" y="1376629"/>
                  </a:lnTo>
                  <a:close/>
                  <a:moveTo>
                    <a:pt x="1316101" y="1376311"/>
                  </a:moveTo>
                  <a:lnTo>
                    <a:pt x="1315150" y="1403360"/>
                  </a:lnTo>
                  <a:lnTo>
                    <a:pt x="1362401" y="1403360"/>
                  </a:lnTo>
                  <a:lnTo>
                    <a:pt x="1362718" y="1376629"/>
                  </a:lnTo>
                  <a:lnTo>
                    <a:pt x="1316101" y="1376311"/>
                  </a:lnTo>
                  <a:close/>
                  <a:moveTo>
                    <a:pt x="1252043" y="1375993"/>
                  </a:moveTo>
                  <a:lnTo>
                    <a:pt x="1250140" y="1403041"/>
                  </a:lnTo>
                  <a:lnTo>
                    <a:pt x="1297391" y="1403041"/>
                  </a:lnTo>
                  <a:lnTo>
                    <a:pt x="1298660" y="1376311"/>
                  </a:lnTo>
                  <a:lnTo>
                    <a:pt x="1252043" y="1375993"/>
                  </a:lnTo>
                  <a:close/>
                  <a:moveTo>
                    <a:pt x="1188301" y="1375675"/>
                  </a:moveTo>
                  <a:lnTo>
                    <a:pt x="1185764" y="1402723"/>
                  </a:lnTo>
                  <a:lnTo>
                    <a:pt x="1232698" y="1402723"/>
                  </a:lnTo>
                  <a:lnTo>
                    <a:pt x="1234601" y="1375993"/>
                  </a:lnTo>
                  <a:lnTo>
                    <a:pt x="1188301" y="1375675"/>
                  </a:lnTo>
                  <a:close/>
                  <a:moveTo>
                    <a:pt x="1124242" y="1375356"/>
                  </a:moveTo>
                  <a:lnTo>
                    <a:pt x="1120754" y="1402405"/>
                  </a:lnTo>
                  <a:lnTo>
                    <a:pt x="1167688" y="1402405"/>
                  </a:lnTo>
                  <a:lnTo>
                    <a:pt x="1170859" y="1375675"/>
                  </a:lnTo>
                  <a:lnTo>
                    <a:pt x="1124242" y="1375356"/>
                  </a:lnTo>
                  <a:close/>
                  <a:moveTo>
                    <a:pt x="1060183" y="1375038"/>
                  </a:moveTo>
                  <a:lnTo>
                    <a:pt x="1056061" y="1402087"/>
                  </a:lnTo>
                  <a:lnTo>
                    <a:pt x="1102995" y="1402087"/>
                  </a:lnTo>
                  <a:lnTo>
                    <a:pt x="1106800" y="1375356"/>
                  </a:lnTo>
                  <a:lnTo>
                    <a:pt x="1060183" y="1375038"/>
                  </a:lnTo>
                  <a:close/>
                  <a:moveTo>
                    <a:pt x="996442" y="1374720"/>
                  </a:moveTo>
                  <a:lnTo>
                    <a:pt x="991051" y="1401769"/>
                  </a:lnTo>
                  <a:lnTo>
                    <a:pt x="1038302" y="1401769"/>
                  </a:lnTo>
                  <a:lnTo>
                    <a:pt x="1042742" y="1375038"/>
                  </a:lnTo>
                  <a:lnTo>
                    <a:pt x="996442" y="1374720"/>
                  </a:lnTo>
                  <a:close/>
                  <a:moveTo>
                    <a:pt x="394079" y="1340803"/>
                  </a:moveTo>
                  <a:lnTo>
                    <a:pt x="364253" y="1348105"/>
                  </a:lnTo>
                  <a:lnTo>
                    <a:pt x="354734" y="1351280"/>
                  </a:lnTo>
                  <a:lnTo>
                    <a:pt x="367743" y="1359853"/>
                  </a:lnTo>
                  <a:lnTo>
                    <a:pt x="380752" y="1368743"/>
                  </a:lnTo>
                  <a:lnTo>
                    <a:pt x="393761" y="1376998"/>
                  </a:lnTo>
                  <a:lnTo>
                    <a:pt x="407088" y="1385571"/>
                  </a:lnTo>
                  <a:lnTo>
                    <a:pt x="420414" y="1393191"/>
                  </a:lnTo>
                  <a:lnTo>
                    <a:pt x="434375" y="1400493"/>
                  </a:lnTo>
                  <a:lnTo>
                    <a:pt x="448336" y="1408113"/>
                  </a:lnTo>
                  <a:lnTo>
                    <a:pt x="462297" y="1415098"/>
                  </a:lnTo>
                  <a:lnTo>
                    <a:pt x="453095" y="1406526"/>
                  </a:lnTo>
                  <a:lnTo>
                    <a:pt x="444528" y="1397636"/>
                  </a:lnTo>
                  <a:lnTo>
                    <a:pt x="435644" y="1389063"/>
                  </a:lnTo>
                  <a:lnTo>
                    <a:pt x="427077" y="1379538"/>
                  </a:lnTo>
                  <a:lnTo>
                    <a:pt x="418510" y="1370331"/>
                  </a:lnTo>
                  <a:lnTo>
                    <a:pt x="410261" y="1360488"/>
                  </a:lnTo>
                  <a:lnTo>
                    <a:pt x="402011" y="1350963"/>
                  </a:lnTo>
                  <a:lnTo>
                    <a:pt x="394079" y="1340803"/>
                  </a:lnTo>
                  <a:close/>
                  <a:moveTo>
                    <a:pt x="1694111" y="1340353"/>
                  </a:moveTo>
                  <a:lnTo>
                    <a:pt x="1698234" y="1367401"/>
                  </a:lnTo>
                  <a:lnTo>
                    <a:pt x="1744534" y="1367719"/>
                  </a:lnTo>
                  <a:lnTo>
                    <a:pt x="1739777" y="1340671"/>
                  </a:lnTo>
                  <a:lnTo>
                    <a:pt x="1694111" y="1340353"/>
                  </a:lnTo>
                  <a:close/>
                  <a:moveTo>
                    <a:pt x="1631321" y="1340034"/>
                  </a:moveTo>
                  <a:lnTo>
                    <a:pt x="1634809" y="1367083"/>
                  </a:lnTo>
                  <a:lnTo>
                    <a:pt x="1680792" y="1367401"/>
                  </a:lnTo>
                  <a:lnTo>
                    <a:pt x="1676987" y="1340353"/>
                  </a:lnTo>
                  <a:lnTo>
                    <a:pt x="1631321" y="1340034"/>
                  </a:lnTo>
                  <a:close/>
                  <a:moveTo>
                    <a:pt x="1568531" y="1339716"/>
                  </a:moveTo>
                  <a:lnTo>
                    <a:pt x="1571068" y="1366765"/>
                  </a:lnTo>
                  <a:lnTo>
                    <a:pt x="1617051" y="1367083"/>
                  </a:lnTo>
                  <a:lnTo>
                    <a:pt x="1614196" y="1340034"/>
                  </a:lnTo>
                  <a:lnTo>
                    <a:pt x="1568531" y="1339716"/>
                  </a:lnTo>
                  <a:close/>
                  <a:moveTo>
                    <a:pt x="1505741" y="1339716"/>
                  </a:moveTo>
                  <a:lnTo>
                    <a:pt x="1507326" y="1366765"/>
                  </a:lnTo>
                  <a:lnTo>
                    <a:pt x="1553626" y="1366765"/>
                  </a:lnTo>
                  <a:lnTo>
                    <a:pt x="1551406" y="1339716"/>
                  </a:lnTo>
                  <a:lnTo>
                    <a:pt x="1505741" y="1339716"/>
                  </a:lnTo>
                  <a:close/>
                  <a:moveTo>
                    <a:pt x="1442950" y="1339398"/>
                  </a:moveTo>
                  <a:lnTo>
                    <a:pt x="1443585" y="1366128"/>
                  </a:lnTo>
                  <a:lnTo>
                    <a:pt x="1489884" y="1366128"/>
                  </a:lnTo>
                  <a:lnTo>
                    <a:pt x="1488616" y="1339398"/>
                  </a:lnTo>
                  <a:lnTo>
                    <a:pt x="1442950" y="1339398"/>
                  </a:lnTo>
                  <a:close/>
                  <a:moveTo>
                    <a:pt x="1380160" y="1339080"/>
                  </a:moveTo>
                  <a:lnTo>
                    <a:pt x="1380160" y="1365810"/>
                  </a:lnTo>
                  <a:lnTo>
                    <a:pt x="1426143" y="1365810"/>
                  </a:lnTo>
                  <a:lnTo>
                    <a:pt x="1425826" y="1339398"/>
                  </a:lnTo>
                  <a:lnTo>
                    <a:pt x="1380160" y="1339080"/>
                  </a:lnTo>
                  <a:close/>
                  <a:moveTo>
                    <a:pt x="1317370" y="1338761"/>
                  </a:moveTo>
                  <a:lnTo>
                    <a:pt x="1316418" y="1365492"/>
                  </a:lnTo>
                  <a:lnTo>
                    <a:pt x="1362718" y="1365492"/>
                  </a:lnTo>
                  <a:lnTo>
                    <a:pt x="1363035" y="1339080"/>
                  </a:lnTo>
                  <a:lnTo>
                    <a:pt x="1317370" y="1338761"/>
                  </a:lnTo>
                  <a:close/>
                  <a:moveTo>
                    <a:pt x="1254897" y="1338443"/>
                  </a:moveTo>
                  <a:lnTo>
                    <a:pt x="1252677" y="1365174"/>
                  </a:lnTo>
                  <a:lnTo>
                    <a:pt x="1298977" y="1365492"/>
                  </a:lnTo>
                  <a:lnTo>
                    <a:pt x="1300245" y="1338761"/>
                  </a:lnTo>
                  <a:lnTo>
                    <a:pt x="1254897" y="1338443"/>
                  </a:lnTo>
                  <a:close/>
                  <a:moveTo>
                    <a:pt x="1192106" y="1338443"/>
                  </a:moveTo>
                  <a:lnTo>
                    <a:pt x="1189252" y="1364855"/>
                  </a:lnTo>
                  <a:lnTo>
                    <a:pt x="1235235" y="1365174"/>
                  </a:lnTo>
                  <a:lnTo>
                    <a:pt x="1237772" y="1338443"/>
                  </a:lnTo>
                  <a:lnTo>
                    <a:pt x="1192106" y="1338443"/>
                  </a:lnTo>
                  <a:close/>
                  <a:moveTo>
                    <a:pt x="1128999" y="1338125"/>
                  </a:moveTo>
                  <a:lnTo>
                    <a:pt x="1125511" y="1364537"/>
                  </a:lnTo>
                  <a:lnTo>
                    <a:pt x="1172128" y="1364855"/>
                  </a:lnTo>
                  <a:lnTo>
                    <a:pt x="1174665" y="1338125"/>
                  </a:lnTo>
                  <a:lnTo>
                    <a:pt x="1128999" y="1338125"/>
                  </a:lnTo>
                  <a:close/>
                  <a:moveTo>
                    <a:pt x="1066526" y="1337807"/>
                  </a:moveTo>
                  <a:lnTo>
                    <a:pt x="1061769" y="1364219"/>
                  </a:lnTo>
                  <a:lnTo>
                    <a:pt x="1108386" y="1364537"/>
                  </a:lnTo>
                  <a:lnTo>
                    <a:pt x="1111874" y="1338125"/>
                  </a:lnTo>
                  <a:lnTo>
                    <a:pt x="1066526" y="1337807"/>
                  </a:lnTo>
                  <a:close/>
                  <a:moveTo>
                    <a:pt x="1003419" y="1337489"/>
                  </a:moveTo>
                  <a:lnTo>
                    <a:pt x="998345" y="1363901"/>
                  </a:lnTo>
                  <a:lnTo>
                    <a:pt x="1044644" y="1364219"/>
                  </a:lnTo>
                  <a:lnTo>
                    <a:pt x="1049401" y="1337807"/>
                  </a:lnTo>
                  <a:lnTo>
                    <a:pt x="1003419" y="1337489"/>
                  </a:lnTo>
                  <a:close/>
                  <a:moveTo>
                    <a:pt x="538764" y="1314450"/>
                  </a:moveTo>
                  <a:lnTo>
                    <a:pt x="518458" y="1317308"/>
                  </a:lnTo>
                  <a:lnTo>
                    <a:pt x="498468" y="1320165"/>
                  </a:lnTo>
                  <a:lnTo>
                    <a:pt x="478479" y="1323340"/>
                  </a:lnTo>
                  <a:lnTo>
                    <a:pt x="458807" y="1326833"/>
                  </a:lnTo>
                  <a:lnTo>
                    <a:pt x="467691" y="1336675"/>
                  </a:lnTo>
                  <a:lnTo>
                    <a:pt x="476258" y="1346200"/>
                  </a:lnTo>
                  <a:lnTo>
                    <a:pt x="485142" y="1355408"/>
                  </a:lnTo>
                  <a:lnTo>
                    <a:pt x="494343" y="1364298"/>
                  </a:lnTo>
                  <a:lnTo>
                    <a:pt x="503228" y="1372871"/>
                  </a:lnTo>
                  <a:lnTo>
                    <a:pt x="512746" y="1381126"/>
                  </a:lnTo>
                  <a:lnTo>
                    <a:pt x="521948" y="1389381"/>
                  </a:lnTo>
                  <a:lnTo>
                    <a:pt x="531784" y="1397001"/>
                  </a:lnTo>
                  <a:lnTo>
                    <a:pt x="540986" y="1404621"/>
                  </a:lnTo>
                  <a:lnTo>
                    <a:pt x="551139" y="1411606"/>
                  </a:lnTo>
                  <a:lnTo>
                    <a:pt x="560658" y="1418273"/>
                  </a:lnTo>
                  <a:lnTo>
                    <a:pt x="570811" y="1424941"/>
                  </a:lnTo>
                  <a:lnTo>
                    <a:pt x="580965" y="1430973"/>
                  </a:lnTo>
                  <a:lnTo>
                    <a:pt x="591118" y="1437323"/>
                  </a:lnTo>
                  <a:lnTo>
                    <a:pt x="601589" y="1442721"/>
                  </a:lnTo>
                  <a:lnTo>
                    <a:pt x="611742" y="1447801"/>
                  </a:lnTo>
                  <a:lnTo>
                    <a:pt x="601589" y="1433831"/>
                  </a:lnTo>
                  <a:lnTo>
                    <a:pt x="591753" y="1419226"/>
                  </a:lnTo>
                  <a:lnTo>
                    <a:pt x="582234" y="1403351"/>
                  </a:lnTo>
                  <a:lnTo>
                    <a:pt x="573032" y="1387158"/>
                  </a:lnTo>
                  <a:lnTo>
                    <a:pt x="564148" y="1370013"/>
                  </a:lnTo>
                  <a:lnTo>
                    <a:pt x="555264" y="1352233"/>
                  </a:lnTo>
                  <a:lnTo>
                    <a:pt x="547014" y="1333500"/>
                  </a:lnTo>
                  <a:lnTo>
                    <a:pt x="538764" y="1314450"/>
                  </a:lnTo>
                  <a:close/>
                  <a:moveTo>
                    <a:pt x="1688403" y="1302485"/>
                  </a:moveTo>
                  <a:lnTo>
                    <a:pt x="1692526" y="1329215"/>
                  </a:lnTo>
                  <a:lnTo>
                    <a:pt x="1737557" y="1329533"/>
                  </a:lnTo>
                  <a:lnTo>
                    <a:pt x="1733117" y="1302803"/>
                  </a:lnTo>
                  <a:lnTo>
                    <a:pt x="1688403" y="1302485"/>
                  </a:lnTo>
                  <a:close/>
                  <a:moveTo>
                    <a:pt x="1626881" y="1302166"/>
                  </a:moveTo>
                  <a:lnTo>
                    <a:pt x="1630053" y="1329215"/>
                  </a:lnTo>
                  <a:lnTo>
                    <a:pt x="1675401" y="1329215"/>
                  </a:lnTo>
                  <a:lnTo>
                    <a:pt x="1671596" y="1302485"/>
                  </a:lnTo>
                  <a:lnTo>
                    <a:pt x="1626881" y="1302166"/>
                  </a:lnTo>
                  <a:close/>
                  <a:moveTo>
                    <a:pt x="1565042" y="1302166"/>
                  </a:moveTo>
                  <a:lnTo>
                    <a:pt x="1567579" y="1328897"/>
                  </a:lnTo>
                  <a:lnTo>
                    <a:pt x="1612928" y="1329215"/>
                  </a:lnTo>
                  <a:lnTo>
                    <a:pt x="1610074" y="1302166"/>
                  </a:lnTo>
                  <a:lnTo>
                    <a:pt x="1565042" y="1302166"/>
                  </a:lnTo>
                  <a:close/>
                  <a:moveTo>
                    <a:pt x="1503521" y="1301848"/>
                  </a:moveTo>
                  <a:lnTo>
                    <a:pt x="1505106" y="1328578"/>
                  </a:lnTo>
                  <a:lnTo>
                    <a:pt x="1550772" y="1328897"/>
                  </a:lnTo>
                  <a:lnTo>
                    <a:pt x="1548552" y="1302166"/>
                  </a:lnTo>
                  <a:lnTo>
                    <a:pt x="1503521" y="1301848"/>
                  </a:lnTo>
                  <a:close/>
                  <a:moveTo>
                    <a:pt x="1441999" y="1301848"/>
                  </a:moveTo>
                  <a:lnTo>
                    <a:pt x="1442633" y="1328260"/>
                  </a:lnTo>
                  <a:lnTo>
                    <a:pt x="1487982" y="1328578"/>
                  </a:lnTo>
                  <a:lnTo>
                    <a:pt x="1486713" y="1301848"/>
                  </a:lnTo>
                  <a:lnTo>
                    <a:pt x="1441999" y="1301848"/>
                  </a:lnTo>
                  <a:close/>
                  <a:moveTo>
                    <a:pt x="1380477" y="1301530"/>
                  </a:moveTo>
                  <a:lnTo>
                    <a:pt x="1380477" y="1328260"/>
                  </a:lnTo>
                  <a:lnTo>
                    <a:pt x="1425509" y="1328260"/>
                  </a:lnTo>
                  <a:lnTo>
                    <a:pt x="1425191" y="1301530"/>
                  </a:lnTo>
                  <a:lnTo>
                    <a:pt x="1380477" y="1301530"/>
                  </a:lnTo>
                  <a:close/>
                  <a:moveTo>
                    <a:pt x="1318638" y="1301212"/>
                  </a:moveTo>
                  <a:lnTo>
                    <a:pt x="1317687" y="1327942"/>
                  </a:lnTo>
                  <a:lnTo>
                    <a:pt x="1363353" y="1328260"/>
                  </a:lnTo>
                  <a:lnTo>
                    <a:pt x="1363670" y="1301530"/>
                  </a:lnTo>
                  <a:lnTo>
                    <a:pt x="1318638" y="1301212"/>
                  </a:lnTo>
                  <a:close/>
                  <a:moveTo>
                    <a:pt x="1257434" y="1301212"/>
                  </a:moveTo>
                  <a:lnTo>
                    <a:pt x="1255531" y="1327624"/>
                  </a:lnTo>
                  <a:lnTo>
                    <a:pt x="1300879" y="1327942"/>
                  </a:lnTo>
                  <a:lnTo>
                    <a:pt x="1301831" y="1301212"/>
                  </a:lnTo>
                  <a:lnTo>
                    <a:pt x="1257434" y="1301212"/>
                  </a:lnTo>
                  <a:close/>
                  <a:moveTo>
                    <a:pt x="1195595" y="1300894"/>
                  </a:moveTo>
                  <a:lnTo>
                    <a:pt x="1193058" y="1327306"/>
                  </a:lnTo>
                  <a:lnTo>
                    <a:pt x="1238406" y="1327624"/>
                  </a:lnTo>
                  <a:lnTo>
                    <a:pt x="1240626" y="1300894"/>
                  </a:lnTo>
                  <a:lnTo>
                    <a:pt x="1195595" y="1300894"/>
                  </a:lnTo>
                  <a:close/>
                  <a:moveTo>
                    <a:pt x="1134073" y="1300575"/>
                  </a:moveTo>
                  <a:lnTo>
                    <a:pt x="1130268" y="1327306"/>
                  </a:lnTo>
                  <a:lnTo>
                    <a:pt x="1175933" y="1327306"/>
                  </a:lnTo>
                  <a:lnTo>
                    <a:pt x="1178787" y="1300894"/>
                  </a:lnTo>
                  <a:lnTo>
                    <a:pt x="1134073" y="1300575"/>
                  </a:lnTo>
                  <a:close/>
                  <a:moveTo>
                    <a:pt x="1072551" y="1300575"/>
                  </a:moveTo>
                  <a:lnTo>
                    <a:pt x="1068112" y="1326987"/>
                  </a:lnTo>
                  <a:lnTo>
                    <a:pt x="1113460" y="1326987"/>
                  </a:lnTo>
                  <a:lnTo>
                    <a:pt x="1117266" y="1300575"/>
                  </a:lnTo>
                  <a:lnTo>
                    <a:pt x="1072551" y="1300575"/>
                  </a:lnTo>
                  <a:close/>
                  <a:moveTo>
                    <a:pt x="1010712" y="1300257"/>
                  </a:moveTo>
                  <a:lnTo>
                    <a:pt x="1005638" y="1326669"/>
                  </a:lnTo>
                  <a:lnTo>
                    <a:pt x="1050987" y="1326987"/>
                  </a:lnTo>
                  <a:lnTo>
                    <a:pt x="1055744" y="1300575"/>
                  </a:lnTo>
                  <a:lnTo>
                    <a:pt x="1010712" y="1300257"/>
                  </a:lnTo>
                  <a:close/>
                  <a:moveTo>
                    <a:pt x="742467" y="1299528"/>
                  </a:moveTo>
                  <a:lnTo>
                    <a:pt x="705978" y="1300480"/>
                  </a:lnTo>
                  <a:lnTo>
                    <a:pt x="670124" y="1302068"/>
                  </a:lnTo>
                  <a:lnTo>
                    <a:pt x="634587" y="1304290"/>
                  </a:lnTo>
                  <a:lnTo>
                    <a:pt x="600002" y="1307148"/>
                  </a:lnTo>
                  <a:lnTo>
                    <a:pt x="608886" y="1327150"/>
                  </a:lnTo>
                  <a:lnTo>
                    <a:pt x="618088" y="1346518"/>
                  </a:lnTo>
                  <a:lnTo>
                    <a:pt x="627607" y="1364298"/>
                  </a:lnTo>
                  <a:lnTo>
                    <a:pt x="632683" y="1373188"/>
                  </a:lnTo>
                  <a:lnTo>
                    <a:pt x="637760" y="1381126"/>
                  </a:lnTo>
                  <a:lnTo>
                    <a:pt x="642519" y="1389381"/>
                  </a:lnTo>
                  <a:lnTo>
                    <a:pt x="647596" y="1397001"/>
                  </a:lnTo>
                  <a:lnTo>
                    <a:pt x="652673" y="1404621"/>
                  </a:lnTo>
                  <a:lnTo>
                    <a:pt x="657750" y="1411288"/>
                  </a:lnTo>
                  <a:lnTo>
                    <a:pt x="662826" y="1417956"/>
                  </a:lnTo>
                  <a:lnTo>
                    <a:pt x="668220" y="1424623"/>
                  </a:lnTo>
                  <a:lnTo>
                    <a:pt x="673614" y="1430656"/>
                  </a:lnTo>
                  <a:lnTo>
                    <a:pt x="678691" y="1436688"/>
                  </a:lnTo>
                  <a:lnTo>
                    <a:pt x="686941" y="1444626"/>
                  </a:lnTo>
                  <a:lnTo>
                    <a:pt x="694873" y="1451928"/>
                  </a:lnTo>
                  <a:lnTo>
                    <a:pt x="703123" y="1458913"/>
                  </a:lnTo>
                  <a:lnTo>
                    <a:pt x="711055" y="1464628"/>
                  </a:lnTo>
                  <a:lnTo>
                    <a:pt x="718987" y="1469708"/>
                  </a:lnTo>
                  <a:lnTo>
                    <a:pt x="726920" y="1474153"/>
                  </a:lnTo>
                  <a:lnTo>
                    <a:pt x="734535" y="1477963"/>
                  </a:lnTo>
                  <a:lnTo>
                    <a:pt x="742467" y="1480821"/>
                  </a:lnTo>
                  <a:lnTo>
                    <a:pt x="742467" y="1299528"/>
                  </a:lnTo>
                  <a:close/>
                  <a:moveTo>
                    <a:pt x="1682695" y="1264935"/>
                  </a:moveTo>
                  <a:lnTo>
                    <a:pt x="1686818" y="1291665"/>
                  </a:lnTo>
                  <a:lnTo>
                    <a:pt x="1731215" y="1291665"/>
                  </a:lnTo>
                  <a:lnTo>
                    <a:pt x="1726775" y="1264935"/>
                  </a:lnTo>
                  <a:lnTo>
                    <a:pt x="1682695" y="1264935"/>
                  </a:lnTo>
                  <a:close/>
                  <a:moveTo>
                    <a:pt x="1622442" y="1264617"/>
                  </a:moveTo>
                  <a:lnTo>
                    <a:pt x="1625613" y="1291347"/>
                  </a:lnTo>
                  <a:lnTo>
                    <a:pt x="1670327" y="1291665"/>
                  </a:lnTo>
                  <a:lnTo>
                    <a:pt x="1666205" y="1264617"/>
                  </a:lnTo>
                  <a:lnTo>
                    <a:pt x="1622442" y="1264617"/>
                  </a:lnTo>
                  <a:close/>
                  <a:moveTo>
                    <a:pt x="1561871" y="1264617"/>
                  </a:moveTo>
                  <a:lnTo>
                    <a:pt x="1564091" y="1291347"/>
                  </a:lnTo>
                  <a:lnTo>
                    <a:pt x="1608805" y="1291347"/>
                  </a:lnTo>
                  <a:lnTo>
                    <a:pt x="1605951" y="1264617"/>
                  </a:lnTo>
                  <a:lnTo>
                    <a:pt x="1561871" y="1264617"/>
                  </a:lnTo>
                  <a:close/>
                  <a:moveTo>
                    <a:pt x="1501618" y="1264298"/>
                  </a:moveTo>
                  <a:lnTo>
                    <a:pt x="1502886" y="1291029"/>
                  </a:lnTo>
                  <a:lnTo>
                    <a:pt x="1547284" y="1291029"/>
                  </a:lnTo>
                  <a:lnTo>
                    <a:pt x="1545381" y="1264298"/>
                  </a:lnTo>
                  <a:lnTo>
                    <a:pt x="1501618" y="1264298"/>
                  </a:lnTo>
                  <a:close/>
                  <a:moveTo>
                    <a:pt x="1441048" y="1263980"/>
                  </a:moveTo>
                  <a:lnTo>
                    <a:pt x="1441682" y="1290711"/>
                  </a:lnTo>
                  <a:lnTo>
                    <a:pt x="1486396" y="1291029"/>
                  </a:lnTo>
                  <a:lnTo>
                    <a:pt x="1485128" y="1264298"/>
                  </a:lnTo>
                  <a:lnTo>
                    <a:pt x="1441048" y="1263980"/>
                  </a:lnTo>
                  <a:close/>
                  <a:moveTo>
                    <a:pt x="1380794" y="1263980"/>
                  </a:moveTo>
                  <a:lnTo>
                    <a:pt x="1380477" y="1290711"/>
                  </a:lnTo>
                  <a:lnTo>
                    <a:pt x="1424874" y="1290711"/>
                  </a:lnTo>
                  <a:lnTo>
                    <a:pt x="1424557" y="1263980"/>
                  </a:lnTo>
                  <a:lnTo>
                    <a:pt x="1380794" y="1263980"/>
                  </a:lnTo>
                  <a:close/>
                  <a:moveTo>
                    <a:pt x="1320224" y="1263662"/>
                  </a:moveTo>
                  <a:lnTo>
                    <a:pt x="1319273" y="1290392"/>
                  </a:lnTo>
                  <a:lnTo>
                    <a:pt x="1363670" y="1290711"/>
                  </a:lnTo>
                  <a:lnTo>
                    <a:pt x="1363987" y="1263980"/>
                  </a:lnTo>
                  <a:lnTo>
                    <a:pt x="1320224" y="1263662"/>
                  </a:lnTo>
                  <a:close/>
                  <a:moveTo>
                    <a:pt x="1259654" y="1263662"/>
                  </a:moveTo>
                  <a:lnTo>
                    <a:pt x="1258068" y="1290392"/>
                  </a:lnTo>
                  <a:lnTo>
                    <a:pt x="1302465" y="1290392"/>
                  </a:lnTo>
                  <a:lnTo>
                    <a:pt x="1303416" y="1263662"/>
                  </a:lnTo>
                  <a:lnTo>
                    <a:pt x="1259654" y="1263662"/>
                  </a:lnTo>
                  <a:close/>
                  <a:moveTo>
                    <a:pt x="1199083" y="1263344"/>
                  </a:moveTo>
                  <a:lnTo>
                    <a:pt x="1196546" y="1290074"/>
                  </a:lnTo>
                  <a:lnTo>
                    <a:pt x="1241260" y="1290392"/>
                  </a:lnTo>
                  <a:lnTo>
                    <a:pt x="1243163" y="1263662"/>
                  </a:lnTo>
                  <a:lnTo>
                    <a:pt x="1199083" y="1263344"/>
                  </a:lnTo>
                  <a:close/>
                  <a:moveTo>
                    <a:pt x="1138830" y="1263344"/>
                  </a:moveTo>
                  <a:lnTo>
                    <a:pt x="1135659" y="1289756"/>
                  </a:lnTo>
                  <a:lnTo>
                    <a:pt x="1180056" y="1290074"/>
                  </a:lnTo>
                  <a:lnTo>
                    <a:pt x="1182593" y="1263344"/>
                  </a:lnTo>
                  <a:lnTo>
                    <a:pt x="1138830" y="1263344"/>
                  </a:lnTo>
                  <a:close/>
                  <a:moveTo>
                    <a:pt x="1078259" y="1263026"/>
                  </a:moveTo>
                  <a:lnTo>
                    <a:pt x="1074137" y="1289756"/>
                  </a:lnTo>
                  <a:lnTo>
                    <a:pt x="1118851" y="1289756"/>
                  </a:lnTo>
                  <a:lnTo>
                    <a:pt x="1122339" y="1263344"/>
                  </a:lnTo>
                  <a:lnTo>
                    <a:pt x="1078259" y="1263026"/>
                  </a:lnTo>
                  <a:close/>
                  <a:moveTo>
                    <a:pt x="1018006" y="1263026"/>
                  </a:moveTo>
                  <a:lnTo>
                    <a:pt x="1012615" y="1289438"/>
                  </a:lnTo>
                  <a:lnTo>
                    <a:pt x="1057329" y="1289756"/>
                  </a:lnTo>
                  <a:lnTo>
                    <a:pt x="1061769" y="1263026"/>
                  </a:lnTo>
                  <a:lnTo>
                    <a:pt x="1018006" y="1263026"/>
                  </a:lnTo>
                  <a:close/>
                  <a:moveTo>
                    <a:pt x="1676987" y="1227067"/>
                  </a:moveTo>
                  <a:lnTo>
                    <a:pt x="1681109" y="1253797"/>
                  </a:lnTo>
                  <a:lnTo>
                    <a:pt x="1724872" y="1254115"/>
                  </a:lnTo>
                  <a:lnTo>
                    <a:pt x="1719798" y="1227067"/>
                  </a:lnTo>
                  <a:lnTo>
                    <a:pt x="1676987" y="1227067"/>
                  </a:lnTo>
                  <a:close/>
                  <a:moveTo>
                    <a:pt x="1618002" y="1227067"/>
                  </a:moveTo>
                  <a:lnTo>
                    <a:pt x="1621173" y="1253797"/>
                  </a:lnTo>
                  <a:lnTo>
                    <a:pt x="1664619" y="1253797"/>
                  </a:lnTo>
                  <a:lnTo>
                    <a:pt x="1660813" y="1227067"/>
                  </a:lnTo>
                  <a:lnTo>
                    <a:pt x="1618002" y="1227067"/>
                  </a:lnTo>
                  <a:close/>
                  <a:moveTo>
                    <a:pt x="1558383" y="1226431"/>
                  </a:moveTo>
                  <a:lnTo>
                    <a:pt x="1560920" y="1253479"/>
                  </a:lnTo>
                  <a:lnTo>
                    <a:pt x="1604683" y="1253797"/>
                  </a:lnTo>
                  <a:lnTo>
                    <a:pt x="1601512" y="1226431"/>
                  </a:lnTo>
                  <a:lnTo>
                    <a:pt x="1558383" y="1226431"/>
                  </a:lnTo>
                  <a:close/>
                  <a:moveTo>
                    <a:pt x="1499398" y="1226431"/>
                  </a:moveTo>
                  <a:lnTo>
                    <a:pt x="1500984" y="1253479"/>
                  </a:lnTo>
                  <a:lnTo>
                    <a:pt x="1544430" y="1253479"/>
                  </a:lnTo>
                  <a:lnTo>
                    <a:pt x="1542210" y="1226431"/>
                  </a:lnTo>
                  <a:lnTo>
                    <a:pt x="1499398" y="1226431"/>
                  </a:lnTo>
                  <a:close/>
                  <a:moveTo>
                    <a:pt x="1439779" y="1226112"/>
                  </a:moveTo>
                  <a:lnTo>
                    <a:pt x="1440730" y="1253161"/>
                  </a:lnTo>
                  <a:lnTo>
                    <a:pt x="1484493" y="1253479"/>
                  </a:lnTo>
                  <a:lnTo>
                    <a:pt x="1483225" y="1226431"/>
                  </a:lnTo>
                  <a:lnTo>
                    <a:pt x="1439779" y="1226112"/>
                  </a:lnTo>
                  <a:close/>
                  <a:moveTo>
                    <a:pt x="1380794" y="1226112"/>
                  </a:moveTo>
                  <a:lnTo>
                    <a:pt x="1380794" y="1253161"/>
                  </a:lnTo>
                  <a:lnTo>
                    <a:pt x="1424240" y="1253161"/>
                  </a:lnTo>
                  <a:lnTo>
                    <a:pt x="1423606" y="1226112"/>
                  </a:lnTo>
                  <a:lnTo>
                    <a:pt x="1380794" y="1226112"/>
                  </a:lnTo>
                  <a:close/>
                  <a:moveTo>
                    <a:pt x="1321492" y="1226112"/>
                  </a:moveTo>
                  <a:lnTo>
                    <a:pt x="1320541" y="1252843"/>
                  </a:lnTo>
                  <a:lnTo>
                    <a:pt x="1364304" y="1253161"/>
                  </a:lnTo>
                  <a:lnTo>
                    <a:pt x="1364621" y="1226112"/>
                  </a:lnTo>
                  <a:lnTo>
                    <a:pt x="1321492" y="1226112"/>
                  </a:lnTo>
                  <a:close/>
                  <a:moveTo>
                    <a:pt x="1262190" y="1225794"/>
                  </a:moveTo>
                  <a:lnTo>
                    <a:pt x="1260605" y="1252843"/>
                  </a:lnTo>
                  <a:lnTo>
                    <a:pt x="1304051" y="1252843"/>
                  </a:lnTo>
                  <a:lnTo>
                    <a:pt x="1305319" y="1225794"/>
                  </a:lnTo>
                  <a:lnTo>
                    <a:pt x="1262190" y="1225794"/>
                  </a:lnTo>
                  <a:close/>
                  <a:moveTo>
                    <a:pt x="1203206" y="1225794"/>
                  </a:moveTo>
                  <a:lnTo>
                    <a:pt x="1200352" y="1252524"/>
                  </a:lnTo>
                  <a:lnTo>
                    <a:pt x="1244115" y="1252843"/>
                  </a:lnTo>
                  <a:lnTo>
                    <a:pt x="1246017" y="1225794"/>
                  </a:lnTo>
                  <a:lnTo>
                    <a:pt x="1203206" y="1225794"/>
                  </a:lnTo>
                  <a:close/>
                  <a:moveTo>
                    <a:pt x="1143904" y="1225476"/>
                  </a:moveTo>
                  <a:lnTo>
                    <a:pt x="1140415" y="1252524"/>
                  </a:lnTo>
                  <a:lnTo>
                    <a:pt x="1183861" y="1252524"/>
                  </a:lnTo>
                  <a:lnTo>
                    <a:pt x="1187032" y="1225794"/>
                  </a:lnTo>
                  <a:lnTo>
                    <a:pt x="1143904" y="1225476"/>
                  </a:lnTo>
                  <a:close/>
                  <a:moveTo>
                    <a:pt x="1084602" y="1225476"/>
                  </a:moveTo>
                  <a:lnTo>
                    <a:pt x="1080162" y="1252206"/>
                  </a:lnTo>
                  <a:lnTo>
                    <a:pt x="1123925" y="1252524"/>
                  </a:lnTo>
                  <a:lnTo>
                    <a:pt x="1127731" y="1225476"/>
                  </a:lnTo>
                  <a:lnTo>
                    <a:pt x="1084602" y="1225476"/>
                  </a:lnTo>
                  <a:close/>
                  <a:moveTo>
                    <a:pt x="1025300" y="1225476"/>
                  </a:moveTo>
                  <a:lnTo>
                    <a:pt x="1020226" y="1252206"/>
                  </a:lnTo>
                  <a:lnTo>
                    <a:pt x="1063672" y="1252206"/>
                  </a:lnTo>
                  <a:lnTo>
                    <a:pt x="1068429" y="1225476"/>
                  </a:lnTo>
                  <a:lnTo>
                    <a:pt x="1025300" y="1225476"/>
                  </a:lnTo>
                  <a:close/>
                  <a:moveTo>
                    <a:pt x="1671279" y="1188881"/>
                  </a:moveTo>
                  <a:lnTo>
                    <a:pt x="1675401" y="1216248"/>
                  </a:lnTo>
                  <a:lnTo>
                    <a:pt x="1718213" y="1216248"/>
                  </a:lnTo>
                  <a:lnTo>
                    <a:pt x="1713456" y="1188881"/>
                  </a:lnTo>
                  <a:lnTo>
                    <a:pt x="1671279" y="1188881"/>
                  </a:lnTo>
                  <a:close/>
                  <a:moveTo>
                    <a:pt x="1613245" y="1188881"/>
                  </a:moveTo>
                  <a:lnTo>
                    <a:pt x="1616416" y="1215929"/>
                  </a:lnTo>
                  <a:lnTo>
                    <a:pt x="1659228" y="1216248"/>
                  </a:lnTo>
                  <a:lnTo>
                    <a:pt x="1655422" y="1188881"/>
                  </a:lnTo>
                  <a:lnTo>
                    <a:pt x="1613245" y="1188881"/>
                  </a:lnTo>
                  <a:close/>
                  <a:moveTo>
                    <a:pt x="1555212" y="1188881"/>
                  </a:moveTo>
                  <a:lnTo>
                    <a:pt x="1557432" y="1215929"/>
                  </a:lnTo>
                  <a:lnTo>
                    <a:pt x="1600560" y="1215929"/>
                  </a:lnTo>
                  <a:lnTo>
                    <a:pt x="1597389" y="1188881"/>
                  </a:lnTo>
                  <a:lnTo>
                    <a:pt x="1555212" y="1188881"/>
                  </a:lnTo>
                  <a:close/>
                  <a:moveTo>
                    <a:pt x="1497178" y="1188881"/>
                  </a:moveTo>
                  <a:lnTo>
                    <a:pt x="1498764" y="1215929"/>
                  </a:lnTo>
                  <a:lnTo>
                    <a:pt x="1541575" y="1215929"/>
                  </a:lnTo>
                  <a:lnTo>
                    <a:pt x="1539356" y="1188881"/>
                  </a:lnTo>
                  <a:lnTo>
                    <a:pt x="1497178" y="1188881"/>
                  </a:lnTo>
                  <a:close/>
                  <a:moveTo>
                    <a:pt x="1438828" y="1188563"/>
                  </a:moveTo>
                  <a:lnTo>
                    <a:pt x="1439779" y="1215611"/>
                  </a:lnTo>
                  <a:lnTo>
                    <a:pt x="1482591" y="1215929"/>
                  </a:lnTo>
                  <a:lnTo>
                    <a:pt x="1481322" y="1188563"/>
                  </a:lnTo>
                  <a:lnTo>
                    <a:pt x="1438828" y="1188563"/>
                  </a:lnTo>
                  <a:close/>
                  <a:moveTo>
                    <a:pt x="1381111" y="1188563"/>
                  </a:moveTo>
                  <a:lnTo>
                    <a:pt x="1380794" y="1215611"/>
                  </a:lnTo>
                  <a:lnTo>
                    <a:pt x="1423606" y="1215611"/>
                  </a:lnTo>
                  <a:lnTo>
                    <a:pt x="1422972" y="1188563"/>
                  </a:lnTo>
                  <a:lnTo>
                    <a:pt x="1381111" y="1188563"/>
                  </a:lnTo>
                  <a:close/>
                  <a:moveTo>
                    <a:pt x="1322761" y="1188563"/>
                  </a:moveTo>
                  <a:lnTo>
                    <a:pt x="1321810" y="1215611"/>
                  </a:lnTo>
                  <a:lnTo>
                    <a:pt x="1364621" y="1215611"/>
                  </a:lnTo>
                  <a:lnTo>
                    <a:pt x="1365255" y="1188563"/>
                  </a:lnTo>
                  <a:lnTo>
                    <a:pt x="1322761" y="1188563"/>
                  </a:lnTo>
                  <a:close/>
                  <a:moveTo>
                    <a:pt x="1264727" y="1188563"/>
                  </a:moveTo>
                  <a:lnTo>
                    <a:pt x="1263142" y="1215293"/>
                  </a:lnTo>
                  <a:lnTo>
                    <a:pt x="1305636" y="1215293"/>
                  </a:lnTo>
                  <a:lnTo>
                    <a:pt x="1307222" y="1188563"/>
                  </a:lnTo>
                  <a:lnTo>
                    <a:pt x="1264727" y="1188563"/>
                  </a:lnTo>
                  <a:close/>
                  <a:moveTo>
                    <a:pt x="1206694" y="1188244"/>
                  </a:moveTo>
                  <a:lnTo>
                    <a:pt x="1204157" y="1215293"/>
                  </a:lnTo>
                  <a:lnTo>
                    <a:pt x="1246969" y="1215293"/>
                  </a:lnTo>
                  <a:lnTo>
                    <a:pt x="1248871" y="1188563"/>
                  </a:lnTo>
                  <a:lnTo>
                    <a:pt x="1206694" y="1188244"/>
                  </a:lnTo>
                  <a:close/>
                  <a:moveTo>
                    <a:pt x="1148661" y="1188244"/>
                  </a:moveTo>
                  <a:lnTo>
                    <a:pt x="1145172" y="1215293"/>
                  </a:lnTo>
                  <a:lnTo>
                    <a:pt x="1188301" y="1215293"/>
                  </a:lnTo>
                  <a:lnTo>
                    <a:pt x="1190838" y="1188244"/>
                  </a:lnTo>
                  <a:lnTo>
                    <a:pt x="1148661" y="1188244"/>
                  </a:lnTo>
                  <a:close/>
                  <a:moveTo>
                    <a:pt x="1090627" y="1188244"/>
                  </a:moveTo>
                  <a:lnTo>
                    <a:pt x="1086505" y="1214975"/>
                  </a:lnTo>
                  <a:lnTo>
                    <a:pt x="1128999" y="1214975"/>
                  </a:lnTo>
                  <a:lnTo>
                    <a:pt x="1132805" y="1188244"/>
                  </a:lnTo>
                  <a:lnTo>
                    <a:pt x="1090627" y="1188244"/>
                  </a:lnTo>
                  <a:close/>
                  <a:moveTo>
                    <a:pt x="1032594" y="1187926"/>
                  </a:moveTo>
                  <a:lnTo>
                    <a:pt x="1027203" y="1214975"/>
                  </a:lnTo>
                  <a:lnTo>
                    <a:pt x="1070331" y="1214975"/>
                  </a:lnTo>
                  <a:lnTo>
                    <a:pt x="1074771" y="1188244"/>
                  </a:lnTo>
                  <a:lnTo>
                    <a:pt x="1032594" y="1187926"/>
                  </a:lnTo>
                  <a:close/>
                  <a:moveTo>
                    <a:pt x="1740728" y="1132875"/>
                  </a:moveTo>
                  <a:lnTo>
                    <a:pt x="1737874" y="1133193"/>
                  </a:lnTo>
                  <a:lnTo>
                    <a:pt x="1735337" y="1133829"/>
                  </a:lnTo>
                  <a:lnTo>
                    <a:pt x="1733117" y="1134784"/>
                  </a:lnTo>
                  <a:lnTo>
                    <a:pt x="1731532" y="1136057"/>
                  </a:lnTo>
                  <a:lnTo>
                    <a:pt x="1730263" y="1137648"/>
                  </a:lnTo>
                  <a:lnTo>
                    <a:pt x="1729312" y="1139875"/>
                  </a:lnTo>
                  <a:lnTo>
                    <a:pt x="1728995" y="1142103"/>
                  </a:lnTo>
                  <a:lnTo>
                    <a:pt x="1728995" y="1144330"/>
                  </a:lnTo>
                  <a:lnTo>
                    <a:pt x="1730263" y="1151649"/>
                  </a:lnTo>
                  <a:lnTo>
                    <a:pt x="1731215" y="1153877"/>
                  </a:lnTo>
                  <a:lnTo>
                    <a:pt x="1732166" y="1156104"/>
                  </a:lnTo>
                  <a:lnTo>
                    <a:pt x="1734069" y="1158332"/>
                  </a:lnTo>
                  <a:lnTo>
                    <a:pt x="1735971" y="1159923"/>
                  </a:lnTo>
                  <a:lnTo>
                    <a:pt x="1738508" y="1161514"/>
                  </a:lnTo>
                  <a:lnTo>
                    <a:pt x="1741045" y="1162469"/>
                  </a:lnTo>
                  <a:lnTo>
                    <a:pt x="1743582" y="1163105"/>
                  </a:lnTo>
                  <a:lnTo>
                    <a:pt x="1746437" y="1163423"/>
                  </a:lnTo>
                  <a:lnTo>
                    <a:pt x="1772123" y="1163423"/>
                  </a:lnTo>
                  <a:lnTo>
                    <a:pt x="1775295" y="1163105"/>
                  </a:lnTo>
                  <a:lnTo>
                    <a:pt x="1777832" y="1162469"/>
                  </a:lnTo>
                  <a:lnTo>
                    <a:pt x="1779734" y="1161514"/>
                  </a:lnTo>
                  <a:lnTo>
                    <a:pt x="1781637" y="1159923"/>
                  </a:lnTo>
                  <a:lnTo>
                    <a:pt x="1782906" y="1158332"/>
                  </a:lnTo>
                  <a:lnTo>
                    <a:pt x="1783857" y="1156104"/>
                  </a:lnTo>
                  <a:lnTo>
                    <a:pt x="1784174" y="1154195"/>
                  </a:lnTo>
                  <a:lnTo>
                    <a:pt x="1783857" y="1151968"/>
                  </a:lnTo>
                  <a:lnTo>
                    <a:pt x="1782271" y="1144330"/>
                  </a:lnTo>
                  <a:lnTo>
                    <a:pt x="1781637" y="1142103"/>
                  </a:lnTo>
                  <a:lnTo>
                    <a:pt x="1780369" y="1139875"/>
                  </a:lnTo>
                  <a:lnTo>
                    <a:pt x="1778783" y="1137648"/>
                  </a:lnTo>
                  <a:lnTo>
                    <a:pt x="1776563" y="1136057"/>
                  </a:lnTo>
                  <a:lnTo>
                    <a:pt x="1774343" y="1134784"/>
                  </a:lnTo>
                  <a:lnTo>
                    <a:pt x="1771489" y="1133829"/>
                  </a:lnTo>
                  <a:lnTo>
                    <a:pt x="1768635" y="1133193"/>
                  </a:lnTo>
                  <a:lnTo>
                    <a:pt x="1766098" y="1132875"/>
                  </a:lnTo>
                  <a:lnTo>
                    <a:pt x="1740728" y="1132875"/>
                  </a:lnTo>
                  <a:close/>
                  <a:moveTo>
                    <a:pt x="1664619" y="1132875"/>
                  </a:moveTo>
                  <a:lnTo>
                    <a:pt x="1661765" y="1133193"/>
                  </a:lnTo>
                  <a:lnTo>
                    <a:pt x="1659545" y="1133829"/>
                  </a:lnTo>
                  <a:lnTo>
                    <a:pt x="1657325" y="1134784"/>
                  </a:lnTo>
                  <a:lnTo>
                    <a:pt x="1655422" y="1136057"/>
                  </a:lnTo>
                  <a:lnTo>
                    <a:pt x="1654154" y="1137648"/>
                  </a:lnTo>
                  <a:lnTo>
                    <a:pt x="1653203" y="1139875"/>
                  </a:lnTo>
                  <a:lnTo>
                    <a:pt x="1652568" y="1142103"/>
                  </a:lnTo>
                  <a:lnTo>
                    <a:pt x="1652568" y="1144330"/>
                  </a:lnTo>
                  <a:lnTo>
                    <a:pt x="1653837" y="1151649"/>
                  </a:lnTo>
                  <a:lnTo>
                    <a:pt x="1654471" y="1153877"/>
                  </a:lnTo>
                  <a:lnTo>
                    <a:pt x="1655422" y="1156104"/>
                  </a:lnTo>
                  <a:lnTo>
                    <a:pt x="1657008" y="1158332"/>
                  </a:lnTo>
                  <a:lnTo>
                    <a:pt x="1658911" y="1159923"/>
                  </a:lnTo>
                  <a:lnTo>
                    <a:pt x="1661131" y="1161196"/>
                  </a:lnTo>
                  <a:lnTo>
                    <a:pt x="1663668" y="1162469"/>
                  </a:lnTo>
                  <a:lnTo>
                    <a:pt x="1666205" y="1163105"/>
                  </a:lnTo>
                  <a:lnTo>
                    <a:pt x="1669376" y="1163105"/>
                  </a:lnTo>
                  <a:lnTo>
                    <a:pt x="1695063" y="1163423"/>
                  </a:lnTo>
                  <a:lnTo>
                    <a:pt x="1697917" y="1163105"/>
                  </a:lnTo>
                  <a:lnTo>
                    <a:pt x="1700137" y="1162469"/>
                  </a:lnTo>
                  <a:lnTo>
                    <a:pt x="1702357" y="1161514"/>
                  </a:lnTo>
                  <a:lnTo>
                    <a:pt x="1704576" y="1159923"/>
                  </a:lnTo>
                  <a:lnTo>
                    <a:pt x="1705845" y="1158332"/>
                  </a:lnTo>
                  <a:lnTo>
                    <a:pt x="1706796" y="1156104"/>
                  </a:lnTo>
                  <a:lnTo>
                    <a:pt x="1707430" y="1153877"/>
                  </a:lnTo>
                  <a:lnTo>
                    <a:pt x="1707113" y="1151649"/>
                  </a:lnTo>
                  <a:lnTo>
                    <a:pt x="1705845" y="1144330"/>
                  </a:lnTo>
                  <a:lnTo>
                    <a:pt x="1705211" y="1142103"/>
                  </a:lnTo>
                  <a:lnTo>
                    <a:pt x="1704259" y="1139875"/>
                  </a:lnTo>
                  <a:lnTo>
                    <a:pt x="1702357" y="1137648"/>
                  </a:lnTo>
                  <a:lnTo>
                    <a:pt x="1700137" y="1136057"/>
                  </a:lnTo>
                  <a:lnTo>
                    <a:pt x="1697917" y="1134784"/>
                  </a:lnTo>
                  <a:lnTo>
                    <a:pt x="1695697" y="1133829"/>
                  </a:lnTo>
                  <a:lnTo>
                    <a:pt x="1692843" y="1133193"/>
                  </a:lnTo>
                  <a:lnTo>
                    <a:pt x="1689989" y="1132875"/>
                  </a:lnTo>
                  <a:lnTo>
                    <a:pt x="1664619" y="1132875"/>
                  </a:lnTo>
                  <a:close/>
                  <a:moveTo>
                    <a:pt x="1586924" y="1132875"/>
                  </a:moveTo>
                  <a:lnTo>
                    <a:pt x="1584704" y="1133511"/>
                  </a:lnTo>
                  <a:lnTo>
                    <a:pt x="1582167" y="1134784"/>
                  </a:lnTo>
                  <a:lnTo>
                    <a:pt x="1580264" y="1136057"/>
                  </a:lnTo>
                  <a:lnTo>
                    <a:pt x="1578679" y="1137648"/>
                  </a:lnTo>
                  <a:lnTo>
                    <a:pt x="1577727" y="1139875"/>
                  </a:lnTo>
                  <a:lnTo>
                    <a:pt x="1577093" y="1142103"/>
                  </a:lnTo>
                  <a:lnTo>
                    <a:pt x="1577093" y="1144330"/>
                  </a:lnTo>
                  <a:lnTo>
                    <a:pt x="1578044" y="1151649"/>
                  </a:lnTo>
                  <a:lnTo>
                    <a:pt x="1578362" y="1153877"/>
                  </a:lnTo>
                  <a:lnTo>
                    <a:pt x="1579313" y="1156104"/>
                  </a:lnTo>
                  <a:lnTo>
                    <a:pt x="1580899" y="1158332"/>
                  </a:lnTo>
                  <a:lnTo>
                    <a:pt x="1583118" y="1159923"/>
                  </a:lnTo>
                  <a:lnTo>
                    <a:pt x="1585338" y="1161196"/>
                  </a:lnTo>
                  <a:lnTo>
                    <a:pt x="1587558" y="1162151"/>
                  </a:lnTo>
                  <a:lnTo>
                    <a:pt x="1590412" y="1162787"/>
                  </a:lnTo>
                  <a:lnTo>
                    <a:pt x="1593266" y="1163105"/>
                  </a:lnTo>
                  <a:lnTo>
                    <a:pt x="1618953" y="1163105"/>
                  </a:lnTo>
                  <a:lnTo>
                    <a:pt x="1621807" y="1163105"/>
                  </a:lnTo>
                  <a:lnTo>
                    <a:pt x="1624344" y="1162469"/>
                  </a:lnTo>
                  <a:lnTo>
                    <a:pt x="1626564" y="1161196"/>
                  </a:lnTo>
                  <a:lnTo>
                    <a:pt x="1628467" y="1159923"/>
                  </a:lnTo>
                  <a:lnTo>
                    <a:pt x="1629735" y="1158332"/>
                  </a:lnTo>
                  <a:lnTo>
                    <a:pt x="1631004" y="1156104"/>
                  </a:lnTo>
                  <a:lnTo>
                    <a:pt x="1631321" y="1153877"/>
                  </a:lnTo>
                  <a:lnTo>
                    <a:pt x="1631321" y="1151649"/>
                  </a:lnTo>
                  <a:lnTo>
                    <a:pt x="1630370" y="1144330"/>
                  </a:lnTo>
                  <a:lnTo>
                    <a:pt x="1629735" y="1142103"/>
                  </a:lnTo>
                  <a:lnTo>
                    <a:pt x="1628784" y="1139875"/>
                  </a:lnTo>
                  <a:lnTo>
                    <a:pt x="1627198" y="1137648"/>
                  </a:lnTo>
                  <a:lnTo>
                    <a:pt x="1625296" y="1136057"/>
                  </a:lnTo>
                  <a:lnTo>
                    <a:pt x="1623076" y="1134784"/>
                  </a:lnTo>
                  <a:lnTo>
                    <a:pt x="1620856" y="1133829"/>
                  </a:lnTo>
                  <a:lnTo>
                    <a:pt x="1618002" y="1132875"/>
                  </a:lnTo>
                  <a:lnTo>
                    <a:pt x="1615148" y="1132875"/>
                  </a:lnTo>
                  <a:lnTo>
                    <a:pt x="1589778" y="1132875"/>
                  </a:lnTo>
                  <a:lnTo>
                    <a:pt x="1586924" y="1132875"/>
                  </a:lnTo>
                  <a:close/>
                  <a:moveTo>
                    <a:pt x="1510815" y="1132875"/>
                  </a:moveTo>
                  <a:lnTo>
                    <a:pt x="1508278" y="1133511"/>
                  </a:lnTo>
                  <a:lnTo>
                    <a:pt x="1506058" y="1134784"/>
                  </a:lnTo>
                  <a:lnTo>
                    <a:pt x="1504155" y="1136057"/>
                  </a:lnTo>
                  <a:lnTo>
                    <a:pt x="1502569" y="1137648"/>
                  </a:lnTo>
                  <a:lnTo>
                    <a:pt x="1501618" y="1139875"/>
                  </a:lnTo>
                  <a:lnTo>
                    <a:pt x="1500984" y="1142103"/>
                  </a:lnTo>
                  <a:lnTo>
                    <a:pt x="1500667" y="1144330"/>
                  </a:lnTo>
                  <a:lnTo>
                    <a:pt x="1501301" y="1151649"/>
                  </a:lnTo>
                  <a:lnTo>
                    <a:pt x="1501618" y="1153877"/>
                  </a:lnTo>
                  <a:lnTo>
                    <a:pt x="1502569" y="1156104"/>
                  </a:lnTo>
                  <a:lnTo>
                    <a:pt x="1503838" y="1158332"/>
                  </a:lnTo>
                  <a:lnTo>
                    <a:pt x="1505741" y="1159923"/>
                  </a:lnTo>
                  <a:lnTo>
                    <a:pt x="1507960" y="1161196"/>
                  </a:lnTo>
                  <a:lnTo>
                    <a:pt x="1510180" y="1162151"/>
                  </a:lnTo>
                  <a:lnTo>
                    <a:pt x="1512717" y="1162787"/>
                  </a:lnTo>
                  <a:lnTo>
                    <a:pt x="1515888" y="1163105"/>
                  </a:lnTo>
                  <a:lnTo>
                    <a:pt x="1541575" y="1163105"/>
                  </a:lnTo>
                  <a:lnTo>
                    <a:pt x="1544430" y="1162787"/>
                  </a:lnTo>
                  <a:lnTo>
                    <a:pt x="1546966" y="1162151"/>
                  </a:lnTo>
                  <a:lnTo>
                    <a:pt x="1549503" y="1161196"/>
                  </a:lnTo>
                  <a:lnTo>
                    <a:pt x="1551406" y="1159923"/>
                  </a:lnTo>
                  <a:lnTo>
                    <a:pt x="1552992" y="1158332"/>
                  </a:lnTo>
                  <a:lnTo>
                    <a:pt x="1553943" y="1156104"/>
                  </a:lnTo>
                  <a:lnTo>
                    <a:pt x="1554577" y="1153877"/>
                  </a:lnTo>
                  <a:lnTo>
                    <a:pt x="1554577" y="1151649"/>
                  </a:lnTo>
                  <a:lnTo>
                    <a:pt x="1553943" y="1144330"/>
                  </a:lnTo>
                  <a:lnTo>
                    <a:pt x="1553626" y="1142103"/>
                  </a:lnTo>
                  <a:lnTo>
                    <a:pt x="1552675" y="1139875"/>
                  </a:lnTo>
                  <a:lnTo>
                    <a:pt x="1551089" y="1137648"/>
                  </a:lnTo>
                  <a:lnTo>
                    <a:pt x="1549186" y="1136057"/>
                  </a:lnTo>
                  <a:lnTo>
                    <a:pt x="1546966" y="1134784"/>
                  </a:lnTo>
                  <a:lnTo>
                    <a:pt x="1544430" y="1133511"/>
                  </a:lnTo>
                  <a:lnTo>
                    <a:pt x="1541893" y="1132875"/>
                  </a:lnTo>
                  <a:lnTo>
                    <a:pt x="1539038" y="1132875"/>
                  </a:lnTo>
                  <a:lnTo>
                    <a:pt x="1513986" y="1132875"/>
                  </a:lnTo>
                  <a:lnTo>
                    <a:pt x="1510815" y="1132875"/>
                  </a:lnTo>
                  <a:close/>
                  <a:moveTo>
                    <a:pt x="981854" y="1117600"/>
                  </a:moveTo>
                  <a:lnTo>
                    <a:pt x="1765464" y="1117600"/>
                  </a:lnTo>
                  <a:lnTo>
                    <a:pt x="1769904" y="1117918"/>
                  </a:lnTo>
                  <a:lnTo>
                    <a:pt x="1774978" y="1118236"/>
                  </a:lnTo>
                  <a:lnTo>
                    <a:pt x="1779417" y="1119191"/>
                  </a:lnTo>
                  <a:lnTo>
                    <a:pt x="1783857" y="1120464"/>
                  </a:lnTo>
                  <a:lnTo>
                    <a:pt x="1787980" y="1122373"/>
                  </a:lnTo>
                  <a:lnTo>
                    <a:pt x="1792736" y="1124283"/>
                  </a:lnTo>
                  <a:lnTo>
                    <a:pt x="1796542" y="1126510"/>
                  </a:lnTo>
                  <a:lnTo>
                    <a:pt x="1800347" y="1129056"/>
                  </a:lnTo>
                  <a:lnTo>
                    <a:pt x="1803836" y="1131602"/>
                  </a:lnTo>
                  <a:lnTo>
                    <a:pt x="1807007" y="1134466"/>
                  </a:lnTo>
                  <a:lnTo>
                    <a:pt x="1810495" y="1137648"/>
                  </a:lnTo>
                  <a:lnTo>
                    <a:pt x="1813032" y="1141148"/>
                  </a:lnTo>
                  <a:lnTo>
                    <a:pt x="1815252" y="1144649"/>
                  </a:lnTo>
                  <a:lnTo>
                    <a:pt x="1817155" y="1148149"/>
                  </a:lnTo>
                  <a:lnTo>
                    <a:pt x="1818740" y="1151649"/>
                  </a:lnTo>
                  <a:lnTo>
                    <a:pt x="1820009" y="1155468"/>
                  </a:lnTo>
                  <a:lnTo>
                    <a:pt x="1903095" y="1502007"/>
                  </a:lnTo>
                  <a:lnTo>
                    <a:pt x="1903412" y="1506144"/>
                  </a:lnTo>
                  <a:lnTo>
                    <a:pt x="1903412" y="1509963"/>
                  </a:lnTo>
                  <a:lnTo>
                    <a:pt x="1903095" y="1513463"/>
                  </a:lnTo>
                  <a:lnTo>
                    <a:pt x="1901827" y="1516963"/>
                  </a:lnTo>
                  <a:lnTo>
                    <a:pt x="1900241" y="1520146"/>
                  </a:lnTo>
                  <a:lnTo>
                    <a:pt x="1898338" y="1523646"/>
                  </a:lnTo>
                  <a:lnTo>
                    <a:pt x="1895801" y="1526510"/>
                  </a:lnTo>
                  <a:lnTo>
                    <a:pt x="1892313" y="1529056"/>
                  </a:lnTo>
                  <a:lnTo>
                    <a:pt x="1889142" y="1531283"/>
                  </a:lnTo>
                  <a:lnTo>
                    <a:pt x="1885336" y="1533511"/>
                  </a:lnTo>
                  <a:lnTo>
                    <a:pt x="1881214" y="1535420"/>
                  </a:lnTo>
                  <a:lnTo>
                    <a:pt x="1876774" y="1537011"/>
                  </a:lnTo>
                  <a:lnTo>
                    <a:pt x="1871700" y="1538284"/>
                  </a:lnTo>
                  <a:lnTo>
                    <a:pt x="1866626" y="1538920"/>
                  </a:lnTo>
                  <a:lnTo>
                    <a:pt x="1861235" y="1539557"/>
                  </a:lnTo>
                  <a:lnTo>
                    <a:pt x="1855210" y="1539875"/>
                  </a:lnTo>
                  <a:lnTo>
                    <a:pt x="884498" y="1539875"/>
                  </a:lnTo>
                  <a:lnTo>
                    <a:pt x="878789" y="1539557"/>
                  </a:lnTo>
                  <a:lnTo>
                    <a:pt x="873081" y="1538920"/>
                  </a:lnTo>
                  <a:lnTo>
                    <a:pt x="868007" y="1537966"/>
                  </a:lnTo>
                  <a:lnTo>
                    <a:pt x="863250" y="1536693"/>
                  </a:lnTo>
                  <a:lnTo>
                    <a:pt x="858811" y="1535102"/>
                  </a:lnTo>
                  <a:lnTo>
                    <a:pt x="854371" y="1533193"/>
                  </a:lnTo>
                  <a:lnTo>
                    <a:pt x="850566" y="1531283"/>
                  </a:lnTo>
                  <a:lnTo>
                    <a:pt x="847394" y="1528737"/>
                  </a:lnTo>
                  <a:lnTo>
                    <a:pt x="844223" y="1526192"/>
                  </a:lnTo>
                  <a:lnTo>
                    <a:pt x="842003" y="1523010"/>
                  </a:lnTo>
                  <a:lnTo>
                    <a:pt x="839466" y="1519827"/>
                  </a:lnTo>
                  <a:lnTo>
                    <a:pt x="837881" y="1516645"/>
                  </a:lnTo>
                  <a:lnTo>
                    <a:pt x="836929" y="1513463"/>
                  </a:lnTo>
                  <a:lnTo>
                    <a:pt x="836612" y="1509963"/>
                  </a:lnTo>
                  <a:lnTo>
                    <a:pt x="836612" y="1506144"/>
                  </a:lnTo>
                  <a:lnTo>
                    <a:pt x="837246" y="1502007"/>
                  </a:lnTo>
                  <a:lnTo>
                    <a:pt x="926675" y="1154832"/>
                  </a:lnTo>
                  <a:lnTo>
                    <a:pt x="927943" y="1151331"/>
                  </a:lnTo>
                  <a:lnTo>
                    <a:pt x="929529" y="1147513"/>
                  </a:lnTo>
                  <a:lnTo>
                    <a:pt x="931432" y="1144012"/>
                  </a:lnTo>
                  <a:lnTo>
                    <a:pt x="933969" y="1140830"/>
                  </a:lnTo>
                  <a:lnTo>
                    <a:pt x="936823" y="1137011"/>
                  </a:lnTo>
                  <a:lnTo>
                    <a:pt x="939677" y="1134147"/>
                  </a:lnTo>
                  <a:lnTo>
                    <a:pt x="943165" y="1131283"/>
                  </a:lnTo>
                  <a:lnTo>
                    <a:pt x="946971" y="1128738"/>
                  </a:lnTo>
                  <a:lnTo>
                    <a:pt x="950776" y="1126192"/>
                  </a:lnTo>
                  <a:lnTo>
                    <a:pt x="954582" y="1124283"/>
                  </a:lnTo>
                  <a:lnTo>
                    <a:pt x="959021" y="1122373"/>
                  </a:lnTo>
                  <a:lnTo>
                    <a:pt x="963461" y="1120464"/>
                  </a:lnTo>
                  <a:lnTo>
                    <a:pt x="967901" y="1119191"/>
                  </a:lnTo>
                  <a:lnTo>
                    <a:pt x="972341" y="1118236"/>
                  </a:lnTo>
                  <a:lnTo>
                    <a:pt x="977097" y="1117918"/>
                  </a:lnTo>
                  <a:lnTo>
                    <a:pt x="981854" y="1117600"/>
                  </a:lnTo>
                  <a:close/>
                  <a:moveTo>
                    <a:pt x="268430" y="1104583"/>
                  </a:moveTo>
                  <a:lnTo>
                    <a:pt x="254469" y="1109980"/>
                  </a:lnTo>
                  <a:lnTo>
                    <a:pt x="240826" y="1115695"/>
                  </a:lnTo>
                  <a:lnTo>
                    <a:pt x="227500" y="1121410"/>
                  </a:lnTo>
                  <a:lnTo>
                    <a:pt x="214808" y="1127443"/>
                  </a:lnTo>
                  <a:lnTo>
                    <a:pt x="202433" y="1133158"/>
                  </a:lnTo>
                  <a:lnTo>
                    <a:pt x="190693" y="1139190"/>
                  </a:lnTo>
                  <a:lnTo>
                    <a:pt x="178954" y="1145858"/>
                  </a:lnTo>
                  <a:lnTo>
                    <a:pt x="168483" y="1151890"/>
                  </a:lnTo>
                  <a:lnTo>
                    <a:pt x="178954" y="1168718"/>
                  </a:lnTo>
                  <a:lnTo>
                    <a:pt x="190376" y="1185228"/>
                  </a:lnTo>
                  <a:lnTo>
                    <a:pt x="202433" y="1201420"/>
                  </a:lnTo>
                  <a:lnTo>
                    <a:pt x="214490" y="1217295"/>
                  </a:lnTo>
                  <a:lnTo>
                    <a:pt x="227182" y="1232535"/>
                  </a:lnTo>
                  <a:lnTo>
                    <a:pt x="240191" y="1247775"/>
                  </a:lnTo>
                  <a:lnTo>
                    <a:pt x="253835" y="1262380"/>
                  </a:lnTo>
                  <a:lnTo>
                    <a:pt x="267479" y="1276668"/>
                  </a:lnTo>
                  <a:lnTo>
                    <a:pt x="283026" y="1291590"/>
                  </a:lnTo>
                  <a:lnTo>
                    <a:pt x="299208" y="1306195"/>
                  </a:lnTo>
                  <a:lnTo>
                    <a:pt x="313486" y="1301750"/>
                  </a:lnTo>
                  <a:lnTo>
                    <a:pt x="327764" y="1297623"/>
                  </a:lnTo>
                  <a:lnTo>
                    <a:pt x="357590" y="1289368"/>
                  </a:lnTo>
                  <a:lnTo>
                    <a:pt x="350609" y="1278890"/>
                  </a:lnTo>
                  <a:lnTo>
                    <a:pt x="344264" y="1268413"/>
                  </a:lnTo>
                  <a:lnTo>
                    <a:pt x="337600" y="1257618"/>
                  </a:lnTo>
                  <a:lnTo>
                    <a:pt x="331572" y="1246823"/>
                  </a:lnTo>
                  <a:lnTo>
                    <a:pt x="325543" y="1235710"/>
                  </a:lnTo>
                  <a:lnTo>
                    <a:pt x="319515" y="1224280"/>
                  </a:lnTo>
                  <a:lnTo>
                    <a:pt x="313803" y="1213168"/>
                  </a:lnTo>
                  <a:lnTo>
                    <a:pt x="308409" y="1201738"/>
                  </a:lnTo>
                  <a:lnTo>
                    <a:pt x="302381" y="1189990"/>
                  </a:lnTo>
                  <a:lnTo>
                    <a:pt x="297304" y="1178243"/>
                  </a:lnTo>
                  <a:lnTo>
                    <a:pt x="287151" y="1154113"/>
                  </a:lnTo>
                  <a:lnTo>
                    <a:pt x="277315" y="1129665"/>
                  </a:lnTo>
                  <a:lnTo>
                    <a:pt x="268430" y="1104583"/>
                  </a:lnTo>
                  <a:close/>
                  <a:moveTo>
                    <a:pt x="469277" y="1050290"/>
                  </a:moveTo>
                  <a:lnTo>
                    <a:pt x="441990" y="1055688"/>
                  </a:lnTo>
                  <a:lnTo>
                    <a:pt x="415337" y="1061403"/>
                  </a:lnTo>
                  <a:lnTo>
                    <a:pt x="389319" y="1067118"/>
                  </a:lnTo>
                  <a:lnTo>
                    <a:pt x="364253" y="1073785"/>
                  </a:lnTo>
                  <a:lnTo>
                    <a:pt x="343946" y="1079500"/>
                  </a:lnTo>
                  <a:lnTo>
                    <a:pt x="324274" y="1085215"/>
                  </a:lnTo>
                  <a:lnTo>
                    <a:pt x="328716" y="1098550"/>
                  </a:lnTo>
                  <a:lnTo>
                    <a:pt x="333476" y="1111568"/>
                  </a:lnTo>
                  <a:lnTo>
                    <a:pt x="338235" y="1124585"/>
                  </a:lnTo>
                  <a:lnTo>
                    <a:pt x="343629" y="1136968"/>
                  </a:lnTo>
                  <a:lnTo>
                    <a:pt x="349023" y="1149668"/>
                  </a:lnTo>
                  <a:lnTo>
                    <a:pt x="354417" y="1162050"/>
                  </a:lnTo>
                  <a:lnTo>
                    <a:pt x="360446" y="1174115"/>
                  </a:lnTo>
                  <a:lnTo>
                    <a:pt x="366157" y="1186180"/>
                  </a:lnTo>
                  <a:lnTo>
                    <a:pt x="371868" y="1197928"/>
                  </a:lnTo>
                  <a:lnTo>
                    <a:pt x="378531" y="1209358"/>
                  </a:lnTo>
                  <a:lnTo>
                    <a:pt x="384560" y="1220788"/>
                  </a:lnTo>
                  <a:lnTo>
                    <a:pt x="391223" y="1232218"/>
                  </a:lnTo>
                  <a:lnTo>
                    <a:pt x="397886" y="1243013"/>
                  </a:lnTo>
                  <a:lnTo>
                    <a:pt x="404549" y="1254125"/>
                  </a:lnTo>
                  <a:lnTo>
                    <a:pt x="411530" y="1264603"/>
                  </a:lnTo>
                  <a:lnTo>
                    <a:pt x="418510" y="1275080"/>
                  </a:lnTo>
                  <a:lnTo>
                    <a:pt x="442942" y="1270318"/>
                  </a:lnTo>
                  <a:lnTo>
                    <a:pt x="467373" y="1265873"/>
                  </a:lnTo>
                  <a:lnTo>
                    <a:pt x="492440" y="1261428"/>
                  </a:lnTo>
                  <a:lnTo>
                    <a:pt x="518140" y="1257618"/>
                  </a:lnTo>
                  <a:lnTo>
                    <a:pt x="510525" y="1234123"/>
                  </a:lnTo>
                  <a:lnTo>
                    <a:pt x="503545" y="1209993"/>
                  </a:lnTo>
                  <a:lnTo>
                    <a:pt x="496882" y="1184910"/>
                  </a:lnTo>
                  <a:lnTo>
                    <a:pt x="490219" y="1159193"/>
                  </a:lnTo>
                  <a:lnTo>
                    <a:pt x="484507" y="1132840"/>
                  </a:lnTo>
                  <a:lnTo>
                    <a:pt x="479113" y="1106170"/>
                  </a:lnTo>
                  <a:lnTo>
                    <a:pt x="473719" y="1078548"/>
                  </a:lnTo>
                  <a:lnTo>
                    <a:pt x="469277" y="1050290"/>
                  </a:lnTo>
                  <a:close/>
                  <a:moveTo>
                    <a:pt x="742467" y="1024890"/>
                  </a:moveTo>
                  <a:lnTo>
                    <a:pt x="714228" y="1025525"/>
                  </a:lnTo>
                  <a:lnTo>
                    <a:pt x="686623" y="1026478"/>
                  </a:lnTo>
                  <a:lnTo>
                    <a:pt x="659019" y="1028065"/>
                  </a:lnTo>
                  <a:lnTo>
                    <a:pt x="631731" y="1029653"/>
                  </a:lnTo>
                  <a:lnTo>
                    <a:pt x="605396" y="1031875"/>
                  </a:lnTo>
                  <a:lnTo>
                    <a:pt x="578743" y="1034733"/>
                  </a:lnTo>
                  <a:lnTo>
                    <a:pt x="553043" y="1037908"/>
                  </a:lnTo>
                  <a:lnTo>
                    <a:pt x="527025" y="1041083"/>
                  </a:lnTo>
                  <a:lnTo>
                    <a:pt x="530515" y="1059498"/>
                  </a:lnTo>
                  <a:lnTo>
                    <a:pt x="533688" y="1077595"/>
                  </a:lnTo>
                  <a:lnTo>
                    <a:pt x="536861" y="1095375"/>
                  </a:lnTo>
                  <a:lnTo>
                    <a:pt x="540351" y="1112838"/>
                  </a:lnTo>
                  <a:lnTo>
                    <a:pt x="543841" y="1130300"/>
                  </a:lnTo>
                  <a:lnTo>
                    <a:pt x="547966" y="1147128"/>
                  </a:lnTo>
                  <a:lnTo>
                    <a:pt x="552091" y="1163638"/>
                  </a:lnTo>
                  <a:lnTo>
                    <a:pt x="556216" y="1180148"/>
                  </a:lnTo>
                  <a:lnTo>
                    <a:pt x="561292" y="1198245"/>
                  </a:lnTo>
                  <a:lnTo>
                    <a:pt x="566686" y="1216025"/>
                  </a:lnTo>
                  <a:lnTo>
                    <a:pt x="572080" y="1233488"/>
                  </a:lnTo>
                  <a:lnTo>
                    <a:pt x="577792" y="1250315"/>
                  </a:lnTo>
                  <a:lnTo>
                    <a:pt x="597464" y="1248410"/>
                  </a:lnTo>
                  <a:lnTo>
                    <a:pt x="617771" y="1246823"/>
                  </a:lnTo>
                  <a:lnTo>
                    <a:pt x="638077" y="1245235"/>
                  </a:lnTo>
                  <a:lnTo>
                    <a:pt x="658701" y="1243648"/>
                  </a:lnTo>
                  <a:lnTo>
                    <a:pt x="679326" y="1242378"/>
                  </a:lnTo>
                  <a:lnTo>
                    <a:pt x="699950" y="1241425"/>
                  </a:lnTo>
                  <a:lnTo>
                    <a:pt x="721208" y="1240790"/>
                  </a:lnTo>
                  <a:lnTo>
                    <a:pt x="742467" y="1240473"/>
                  </a:lnTo>
                  <a:lnTo>
                    <a:pt x="742467" y="1024890"/>
                  </a:lnTo>
                  <a:close/>
                  <a:moveTo>
                    <a:pt x="507035" y="801688"/>
                  </a:moveTo>
                  <a:lnTo>
                    <a:pt x="507670" y="824865"/>
                  </a:lnTo>
                  <a:lnTo>
                    <a:pt x="508622" y="848360"/>
                  </a:lnTo>
                  <a:lnTo>
                    <a:pt x="509573" y="871538"/>
                  </a:lnTo>
                  <a:lnTo>
                    <a:pt x="510843" y="894080"/>
                  </a:lnTo>
                  <a:lnTo>
                    <a:pt x="512746" y="916940"/>
                  </a:lnTo>
                  <a:lnTo>
                    <a:pt x="514650" y="939165"/>
                  </a:lnTo>
                  <a:lnTo>
                    <a:pt x="516871" y="961073"/>
                  </a:lnTo>
                  <a:lnTo>
                    <a:pt x="519410" y="982663"/>
                  </a:lnTo>
                  <a:lnTo>
                    <a:pt x="546062" y="979170"/>
                  </a:lnTo>
                  <a:lnTo>
                    <a:pt x="572715" y="976313"/>
                  </a:lnTo>
                  <a:lnTo>
                    <a:pt x="600319" y="973455"/>
                  </a:lnTo>
                  <a:lnTo>
                    <a:pt x="627924" y="971233"/>
                  </a:lnTo>
                  <a:lnTo>
                    <a:pt x="656163" y="969328"/>
                  </a:lnTo>
                  <a:lnTo>
                    <a:pt x="684720" y="967740"/>
                  </a:lnTo>
                  <a:lnTo>
                    <a:pt x="713276" y="966788"/>
                  </a:lnTo>
                  <a:lnTo>
                    <a:pt x="742467" y="965835"/>
                  </a:lnTo>
                  <a:lnTo>
                    <a:pt x="742467" y="801688"/>
                  </a:lnTo>
                  <a:lnTo>
                    <a:pt x="507035" y="801688"/>
                  </a:lnTo>
                  <a:close/>
                  <a:moveTo>
                    <a:pt x="273824" y="801688"/>
                  </a:moveTo>
                  <a:lnTo>
                    <a:pt x="274142" y="816610"/>
                  </a:lnTo>
                  <a:lnTo>
                    <a:pt x="275094" y="831533"/>
                  </a:lnTo>
                  <a:lnTo>
                    <a:pt x="276045" y="846455"/>
                  </a:lnTo>
                  <a:lnTo>
                    <a:pt x="276997" y="860743"/>
                  </a:lnTo>
                  <a:lnTo>
                    <a:pt x="278584" y="875665"/>
                  </a:lnTo>
                  <a:lnTo>
                    <a:pt x="280170" y="889953"/>
                  </a:lnTo>
                  <a:lnTo>
                    <a:pt x="281757" y="904558"/>
                  </a:lnTo>
                  <a:lnTo>
                    <a:pt x="283660" y="918845"/>
                  </a:lnTo>
                  <a:lnTo>
                    <a:pt x="285882" y="933133"/>
                  </a:lnTo>
                  <a:lnTo>
                    <a:pt x="288737" y="947103"/>
                  </a:lnTo>
                  <a:lnTo>
                    <a:pt x="291276" y="961073"/>
                  </a:lnTo>
                  <a:lnTo>
                    <a:pt x="293814" y="975043"/>
                  </a:lnTo>
                  <a:lnTo>
                    <a:pt x="296670" y="988695"/>
                  </a:lnTo>
                  <a:lnTo>
                    <a:pt x="299842" y="1002665"/>
                  </a:lnTo>
                  <a:lnTo>
                    <a:pt x="303015" y="1015683"/>
                  </a:lnTo>
                  <a:lnTo>
                    <a:pt x="306823" y="1029335"/>
                  </a:lnTo>
                  <a:lnTo>
                    <a:pt x="324909" y="1023938"/>
                  </a:lnTo>
                  <a:lnTo>
                    <a:pt x="343312" y="1018858"/>
                  </a:lnTo>
                  <a:lnTo>
                    <a:pt x="362032" y="1013778"/>
                  </a:lnTo>
                  <a:lnTo>
                    <a:pt x="381070" y="1009015"/>
                  </a:lnTo>
                  <a:lnTo>
                    <a:pt x="400742" y="1004570"/>
                  </a:lnTo>
                  <a:lnTo>
                    <a:pt x="420414" y="1000125"/>
                  </a:lnTo>
                  <a:lnTo>
                    <a:pt x="440721" y="995998"/>
                  </a:lnTo>
                  <a:lnTo>
                    <a:pt x="461345" y="992188"/>
                  </a:lnTo>
                  <a:lnTo>
                    <a:pt x="458489" y="969328"/>
                  </a:lnTo>
                  <a:lnTo>
                    <a:pt x="456268" y="945833"/>
                  </a:lnTo>
                  <a:lnTo>
                    <a:pt x="454047" y="922655"/>
                  </a:lnTo>
                  <a:lnTo>
                    <a:pt x="452461" y="899160"/>
                  </a:lnTo>
                  <a:lnTo>
                    <a:pt x="451191" y="874713"/>
                  </a:lnTo>
                  <a:lnTo>
                    <a:pt x="449922" y="850900"/>
                  </a:lnTo>
                  <a:lnTo>
                    <a:pt x="448970" y="826135"/>
                  </a:lnTo>
                  <a:lnTo>
                    <a:pt x="448653" y="801688"/>
                  </a:lnTo>
                  <a:lnTo>
                    <a:pt x="273824" y="801688"/>
                  </a:lnTo>
                  <a:close/>
                  <a:moveTo>
                    <a:pt x="59334" y="801688"/>
                  </a:moveTo>
                  <a:lnTo>
                    <a:pt x="60286" y="821690"/>
                  </a:lnTo>
                  <a:lnTo>
                    <a:pt x="62507" y="841693"/>
                  </a:lnTo>
                  <a:lnTo>
                    <a:pt x="64411" y="861378"/>
                  </a:lnTo>
                  <a:lnTo>
                    <a:pt x="67266" y="881380"/>
                  </a:lnTo>
                  <a:lnTo>
                    <a:pt x="70439" y="900748"/>
                  </a:lnTo>
                  <a:lnTo>
                    <a:pt x="74247" y="919798"/>
                  </a:lnTo>
                  <a:lnTo>
                    <a:pt x="78372" y="938848"/>
                  </a:lnTo>
                  <a:lnTo>
                    <a:pt x="83448" y="957898"/>
                  </a:lnTo>
                  <a:lnTo>
                    <a:pt x="88525" y="976630"/>
                  </a:lnTo>
                  <a:lnTo>
                    <a:pt x="94236" y="995045"/>
                  </a:lnTo>
                  <a:lnTo>
                    <a:pt x="100899" y="1013143"/>
                  </a:lnTo>
                  <a:lnTo>
                    <a:pt x="107245" y="1031240"/>
                  </a:lnTo>
                  <a:lnTo>
                    <a:pt x="114860" y="1049020"/>
                  </a:lnTo>
                  <a:lnTo>
                    <a:pt x="122475" y="1066483"/>
                  </a:lnTo>
                  <a:lnTo>
                    <a:pt x="130408" y="1083628"/>
                  </a:lnTo>
                  <a:lnTo>
                    <a:pt x="138975" y="1100773"/>
                  </a:lnTo>
                  <a:lnTo>
                    <a:pt x="150080" y="1094740"/>
                  </a:lnTo>
                  <a:lnTo>
                    <a:pt x="161185" y="1088390"/>
                  </a:lnTo>
                  <a:lnTo>
                    <a:pt x="172925" y="1082358"/>
                  </a:lnTo>
                  <a:lnTo>
                    <a:pt x="184982" y="1076325"/>
                  </a:lnTo>
                  <a:lnTo>
                    <a:pt x="197039" y="1070293"/>
                  </a:lnTo>
                  <a:lnTo>
                    <a:pt x="209731" y="1064895"/>
                  </a:lnTo>
                  <a:lnTo>
                    <a:pt x="222740" y="1059498"/>
                  </a:lnTo>
                  <a:lnTo>
                    <a:pt x="236066" y="1054100"/>
                  </a:lnTo>
                  <a:lnTo>
                    <a:pt x="250979" y="1048385"/>
                  </a:lnTo>
                  <a:lnTo>
                    <a:pt x="247172" y="1033780"/>
                  </a:lnTo>
                  <a:lnTo>
                    <a:pt x="243364" y="1019175"/>
                  </a:lnTo>
                  <a:lnTo>
                    <a:pt x="240191" y="1004570"/>
                  </a:lnTo>
                  <a:lnTo>
                    <a:pt x="236701" y="989330"/>
                  </a:lnTo>
                  <a:lnTo>
                    <a:pt x="233528" y="974408"/>
                  </a:lnTo>
                  <a:lnTo>
                    <a:pt x="230672" y="959168"/>
                  </a:lnTo>
                  <a:lnTo>
                    <a:pt x="228134" y="943928"/>
                  </a:lnTo>
                  <a:lnTo>
                    <a:pt x="225913" y="928370"/>
                  </a:lnTo>
                  <a:lnTo>
                    <a:pt x="223692" y="912813"/>
                  </a:lnTo>
                  <a:lnTo>
                    <a:pt x="221788" y="897573"/>
                  </a:lnTo>
                  <a:lnTo>
                    <a:pt x="220202" y="881698"/>
                  </a:lnTo>
                  <a:lnTo>
                    <a:pt x="218615" y="865823"/>
                  </a:lnTo>
                  <a:lnTo>
                    <a:pt x="217029" y="849948"/>
                  </a:lnTo>
                  <a:lnTo>
                    <a:pt x="216077" y="834073"/>
                  </a:lnTo>
                  <a:lnTo>
                    <a:pt x="215125" y="817880"/>
                  </a:lnTo>
                  <a:lnTo>
                    <a:pt x="214808" y="801688"/>
                  </a:lnTo>
                  <a:lnTo>
                    <a:pt x="59334" y="801688"/>
                  </a:lnTo>
                  <a:close/>
                  <a:moveTo>
                    <a:pt x="1734820" y="720725"/>
                  </a:moveTo>
                  <a:lnTo>
                    <a:pt x="1735138" y="764540"/>
                  </a:lnTo>
                  <a:lnTo>
                    <a:pt x="1735138" y="861378"/>
                  </a:lnTo>
                  <a:lnTo>
                    <a:pt x="1735138" y="913765"/>
                  </a:lnTo>
                  <a:lnTo>
                    <a:pt x="1734503" y="960120"/>
                  </a:lnTo>
                  <a:lnTo>
                    <a:pt x="1734185" y="979488"/>
                  </a:lnTo>
                  <a:lnTo>
                    <a:pt x="1733549" y="994728"/>
                  </a:lnTo>
                  <a:lnTo>
                    <a:pt x="1732914" y="1005840"/>
                  </a:lnTo>
                  <a:lnTo>
                    <a:pt x="1732596" y="1009333"/>
                  </a:lnTo>
                  <a:lnTo>
                    <a:pt x="1732278" y="1011238"/>
                  </a:lnTo>
                  <a:lnTo>
                    <a:pt x="1731642" y="1011873"/>
                  </a:lnTo>
                  <a:lnTo>
                    <a:pt x="1730689" y="1012190"/>
                  </a:lnTo>
                  <a:lnTo>
                    <a:pt x="1727511" y="1013143"/>
                  </a:lnTo>
                  <a:lnTo>
                    <a:pt x="1722744" y="1014095"/>
                  </a:lnTo>
                  <a:lnTo>
                    <a:pt x="1716071" y="1014730"/>
                  </a:lnTo>
                  <a:lnTo>
                    <a:pt x="1708443" y="1015365"/>
                  </a:lnTo>
                  <a:lnTo>
                    <a:pt x="1698910" y="1015683"/>
                  </a:lnTo>
                  <a:lnTo>
                    <a:pt x="1676982" y="1016000"/>
                  </a:lnTo>
                  <a:lnTo>
                    <a:pt x="1650923" y="1016000"/>
                  </a:lnTo>
                  <a:lnTo>
                    <a:pt x="1622321" y="1015683"/>
                  </a:lnTo>
                  <a:lnTo>
                    <a:pt x="1591496" y="1014730"/>
                  </a:lnTo>
                  <a:lnTo>
                    <a:pt x="1559716" y="1013778"/>
                  </a:lnTo>
                  <a:lnTo>
                    <a:pt x="1497746" y="1011555"/>
                  </a:lnTo>
                  <a:lnTo>
                    <a:pt x="1443404" y="1009333"/>
                  </a:lnTo>
                  <a:lnTo>
                    <a:pt x="1390650" y="1006793"/>
                  </a:lnTo>
                  <a:lnTo>
                    <a:pt x="1438319" y="1005205"/>
                  </a:lnTo>
                  <a:lnTo>
                    <a:pt x="1487259" y="1003300"/>
                  </a:lnTo>
                  <a:lnTo>
                    <a:pt x="1543509" y="1000443"/>
                  </a:lnTo>
                  <a:lnTo>
                    <a:pt x="1572428" y="998538"/>
                  </a:lnTo>
                  <a:lnTo>
                    <a:pt x="1600394" y="996633"/>
                  </a:lnTo>
                  <a:lnTo>
                    <a:pt x="1626771" y="994410"/>
                  </a:lnTo>
                  <a:lnTo>
                    <a:pt x="1650605" y="992188"/>
                  </a:lnTo>
                  <a:lnTo>
                    <a:pt x="1671262" y="989648"/>
                  </a:lnTo>
                  <a:lnTo>
                    <a:pt x="1679842" y="988378"/>
                  </a:lnTo>
                  <a:lnTo>
                    <a:pt x="1687787" y="986790"/>
                  </a:lnTo>
                  <a:lnTo>
                    <a:pt x="1693825" y="985520"/>
                  </a:lnTo>
                  <a:lnTo>
                    <a:pt x="1698592" y="983933"/>
                  </a:lnTo>
                  <a:lnTo>
                    <a:pt x="1702088" y="982028"/>
                  </a:lnTo>
                  <a:lnTo>
                    <a:pt x="1703359" y="981075"/>
                  </a:lnTo>
                  <a:lnTo>
                    <a:pt x="1704312" y="980440"/>
                  </a:lnTo>
                  <a:lnTo>
                    <a:pt x="1705266" y="978218"/>
                  </a:lnTo>
                  <a:lnTo>
                    <a:pt x="1706219" y="974725"/>
                  </a:lnTo>
                  <a:lnTo>
                    <a:pt x="1707490" y="969963"/>
                  </a:lnTo>
                  <a:lnTo>
                    <a:pt x="1708443" y="963930"/>
                  </a:lnTo>
                  <a:lnTo>
                    <a:pt x="1710986" y="949960"/>
                  </a:lnTo>
                  <a:lnTo>
                    <a:pt x="1713528" y="932498"/>
                  </a:lnTo>
                  <a:lnTo>
                    <a:pt x="1716071" y="912178"/>
                  </a:lnTo>
                  <a:lnTo>
                    <a:pt x="1718613" y="890270"/>
                  </a:lnTo>
                  <a:lnTo>
                    <a:pt x="1723698" y="844233"/>
                  </a:lnTo>
                  <a:lnTo>
                    <a:pt x="1728147" y="798513"/>
                  </a:lnTo>
                  <a:lnTo>
                    <a:pt x="1731642" y="759143"/>
                  </a:lnTo>
                  <a:lnTo>
                    <a:pt x="1734820" y="720725"/>
                  </a:lnTo>
                  <a:close/>
                  <a:moveTo>
                    <a:pt x="519410" y="561340"/>
                  </a:moveTo>
                  <a:lnTo>
                    <a:pt x="516871" y="583565"/>
                  </a:lnTo>
                  <a:lnTo>
                    <a:pt x="514650" y="605473"/>
                  </a:lnTo>
                  <a:lnTo>
                    <a:pt x="512746" y="627698"/>
                  </a:lnTo>
                  <a:lnTo>
                    <a:pt x="510843" y="650240"/>
                  </a:lnTo>
                  <a:lnTo>
                    <a:pt x="509573" y="673100"/>
                  </a:lnTo>
                  <a:lnTo>
                    <a:pt x="508622" y="695960"/>
                  </a:lnTo>
                  <a:lnTo>
                    <a:pt x="507670" y="719138"/>
                  </a:lnTo>
                  <a:lnTo>
                    <a:pt x="507352" y="742950"/>
                  </a:lnTo>
                  <a:lnTo>
                    <a:pt x="742467" y="742950"/>
                  </a:lnTo>
                  <a:lnTo>
                    <a:pt x="742467" y="578485"/>
                  </a:lnTo>
                  <a:lnTo>
                    <a:pt x="713276" y="577850"/>
                  </a:lnTo>
                  <a:lnTo>
                    <a:pt x="684720" y="576580"/>
                  </a:lnTo>
                  <a:lnTo>
                    <a:pt x="656163" y="575310"/>
                  </a:lnTo>
                  <a:lnTo>
                    <a:pt x="627924" y="573405"/>
                  </a:lnTo>
                  <a:lnTo>
                    <a:pt x="600319" y="570865"/>
                  </a:lnTo>
                  <a:lnTo>
                    <a:pt x="573032" y="568325"/>
                  </a:lnTo>
                  <a:lnTo>
                    <a:pt x="546062" y="564833"/>
                  </a:lnTo>
                  <a:lnTo>
                    <a:pt x="519410" y="561340"/>
                  </a:lnTo>
                  <a:close/>
                  <a:moveTo>
                    <a:pt x="1074474" y="554038"/>
                  </a:moveTo>
                  <a:lnTo>
                    <a:pt x="1100533" y="554038"/>
                  </a:lnTo>
                  <a:lnTo>
                    <a:pt x="1129135" y="554356"/>
                  </a:lnTo>
                  <a:lnTo>
                    <a:pt x="1159961" y="555308"/>
                  </a:lnTo>
                  <a:lnTo>
                    <a:pt x="1191422" y="556261"/>
                  </a:lnTo>
                  <a:lnTo>
                    <a:pt x="1253392" y="558483"/>
                  </a:lnTo>
                  <a:lnTo>
                    <a:pt x="1307734" y="560706"/>
                  </a:lnTo>
                  <a:lnTo>
                    <a:pt x="1360488" y="563246"/>
                  </a:lnTo>
                  <a:lnTo>
                    <a:pt x="1313137" y="564833"/>
                  </a:lnTo>
                  <a:lnTo>
                    <a:pt x="1264197" y="567056"/>
                  </a:lnTo>
                  <a:lnTo>
                    <a:pt x="1207947" y="569913"/>
                  </a:lnTo>
                  <a:lnTo>
                    <a:pt x="1179028" y="571501"/>
                  </a:lnTo>
                  <a:lnTo>
                    <a:pt x="1150745" y="573406"/>
                  </a:lnTo>
                  <a:lnTo>
                    <a:pt x="1124685" y="575628"/>
                  </a:lnTo>
                  <a:lnTo>
                    <a:pt x="1100851" y="577851"/>
                  </a:lnTo>
                  <a:lnTo>
                    <a:pt x="1079877" y="580391"/>
                  </a:lnTo>
                  <a:lnTo>
                    <a:pt x="1071296" y="581661"/>
                  </a:lnTo>
                  <a:lnTo>
                    <a:pt x="1063669" y="583248"/>
                  </a:lnTo>
                  <a:lnTo>
                    <a:pt x="1057313" y="584836"/>
                  </a:lnTo>
                  <a:lnTo>
                    <a:pt x="1052546" y="586423"/>
                  </a:lnTo>
                  <a:lnTo>
                    <a:pt x="1049051" y="588011"/>
                  </a:lnTo>
                  <a:lnTo>
                    <a:pt x="1048097" y="588963"/>
                  </a:lnTo>
                  <a:lnTo>
                    <a:pt x="1046826" y="589598"/>
                  </a:lnTo>
                  <a:lnTo>
                    <a:pt x="1045873" y="591821"/>
                  </a:lnTo>
                  <a:lnTo>
                    <a:pt x="1044919" y="595313"/>
                  </a:lnTo>
                  <a:lnTo>
                    <a:pt x="1042695" y="606108"/>
                  </a:lnTo>
                  <a:lnTo>
                    <a:pt x="1040152" y="620396"/>
                  </a:lnTo>
                  <a:lnTo>
                    <a:pt x="1037610" y="637858"/>
                  </a:lnTo>
                  <a:lnTo>
                    <a:pt x="1035386" y="657861"/>
                  </a:lnTo>
                  <a:lnTo>
                    <a:pt x="1032843" y="679768"/>
                  </a:lnTo>
                  <a:lnTo>
                    <a:pt x="1027441" y="726123"/>
                  </a:lnTo>
                  <a:lnTo>
                    <a:pt x="1022992" y="771526"/>
                  </a:lnTo>
                  <a:lnTo>
                    <a:pt x="1019496" y="811213"/>
                  </a:lnTo>
                  <a:lnTo>
                    <a:pt x="1016318" y="849313"/>
                  </a:lnTo>
                  <a:lnTo>
                    <a:pt x="1016000" y="805498"/>
                  </a:lnTo>
                  <a:lnTo>
                    <a:pt x="1016000" y="708978"/>
                  </a:lnTo>
                  <a:lnTo>
                    <a:pt x="1016318" y="656591"/>
                  </a:lnTo>
                  <a:lnTo>
                    <a:pt x="1016636" y="609918"/>
                  </a:lnTo>
                  <a:lnTo>
                    <a:pt x="1017271" y="590551"/>
                  </a:lnTo>
                  <a:lnTo>
                    <a:pt x="1017589" y="575311"/>
                  </a:lnTo>
                  <a:lnTo>
                    <a:pt x="1018225" y="564198"/>
                  </a:lnTo>
                  <a:lnTo>
                    <a:pt x="1018860" y="560706"/>
                  </a:lnTo>
                  <a:lnTo>
                    <a:pt x="1019178" y="558801"/>
                  </a:lnTo>
                  <a:lnTo>
                    <a:pt x="1019496" y="558166"/>
                  </a:lnTo>
                  <a:lnTo>
                    <a:pt x="1020449" y="557848"/>
                  </a:lnTo>
                  <a:lnTo>
                    <a:pt x="1023627" y="556896"/>
                  </a:lnTo>
                  <a:lnTo>
                    <a:pt x="1028394" y="555943"/>
                  </a:lnTo>
                  <a:lnTo>
                    <a:pt x="1035068" y="555308"/>
                  </a:lnTo>
                  <a:lnTo>
                    <a:pt x="1043013" y="554673"/>
                  </a:lnTo>
                  <a:lnTo>
                    <a:pt x="1052546" y="554356"/>
                  </a:lnTo>
                  <a:lnTo>
                    <a:pt x="1074474" y="554038"/>
                  </a:lnTo>
                  <a:close/>
                  <a:moveTo>
                    <a:pt x="995680" y="516891"/>
                  </a:moveTo>
                  <a:lnTo>
                    <a:pt x="992187" y="517208"/>
                  </a:lnTo>
                  <a:lnTo>
                    <a:pt x="989330" y="518161"/>
                  </a:lnTo>
                  <a:lnTo>
                    <a:pt x="986790" y="519748"/>
                  </a:lnTo>
                  <a:lnTo>
                    <a:pt x="984567" y="521971"/>
                  </a:lnTo>
                  <a:lnTo>
                    <a:pt x="982662" y="524511"/>
                  </a:lnTo>
                  <a:lnTo>
                    <a:pt x="981075" y="527368"/>
                  </a:lnTo>
                  <a:lnTo>
                    <a:pt x="980440" y="530543"/>
                  </a:lnTo>
                  <a:lnTo>
                    <a:pt x="980122" y="534353"/>
                  </a:lnTo>
                  <a:lnTo>
                    <a:pt x="980122" y="1036638"/>
                  </a:lnTo>
                  <a:lnTo>
                    <a:pt x="980440" y="1040131"/>
                  </a:lnTo>
                  <a:lnTo>
                    <a:pt x="981075" y="1043306"/>
                  </a:lnTo>
                  <a:lnTo>
                    <a:pt x="982662" y="1046163"/>
                  </a:lnTo>
                  <a:lnTo>
                    <a:pt x="984567" y="1048703"/>
                  </a:lnTo>
                  <a:lnTo>
                    <a:pt x="986790" y="1050926"/>
                  </a:lnTo>
                  <a:lnTo>
                    <a:pt x="989330" y="1052196"/>
                  </a:lnTo>
                  <a:lnTo>
                    <a:pt x="992187" y="1053783"/>
                  </a:lnTo>
                  <a:lnTo>
                    <a:pt x="995680" y="1054101"/>
                  </a:lnTo>
                  <a:lnTo>
                    <a:pt x="1752918" y="1054101"/>
                  </a:lnTo>
                  <a:lnTo>
                    <a:pt x="1756093" y="1053783"/>
                  </a:lnTo>
                  <a:lnTo>
                    <a:pt x="1759268" y="1052196"/>
                  </a:lnTo>
                  <a:lnTo>
                    <a:pt x="1761808" y="1050926"/>
                  </a:lnTo>
                  <a:lnTo>
                    <a:pt x="1764030" y="1048703"/>
                  </a:lnTo>
                  <a:lnTo>
                    <a:pt x="1765935" y="1046163"/>
                  </a:lnTo>
                  <a:lnTo>
                    <a:pt x="1767205" y="1043306"/>
                  </a:lnTo>
                  <a:lnTo>
                    <a:pt x="1768158" y="1040131"/>
                  </a:lnTo>
                  <a:lnTo>
                    <a:pt x="1768475" y="1036638"/>
                  </a:lnTo>
                  <a:lnTo>
                    <a:pt x="1768475" y="534353"/>
                  </a:lnTo>
                  <a:lnTo>
                    <a:pt x="1768158" y="530543"/>
                  </a:lnTo>
                  <a:lnTo>
                    <a:pt x="1767205" y="527368"/>
                  </a:lnTo>
                  <a:lnTo>
                    <a:pt x="1765935" y="524511"/>
                  </a:lnTo>
                  <a:lnTo>
                    <a:pt x="1764030" y="521971"/>
                  </a:lnTo>
                  <a:lnTo>
                    <a:pt x="1761808" y="519748"/>
                  </a:lnTo>
                  <a:lnTo>
                    <a:pt x="1759268" y="518161"/>
                  </a:lnTo>
                  <a:lnTo>
                    <a:pt x="1756093" y="517208"/>
                  </a:lnTo>
                  <a:lnTo>
                    <a:pt x="1752918" y="516891"/>
                  </a:lnTo>
                  <a:lnTo>
                    <a:pt x="995680" y="516891"/>
                  </a:lnTo>
                  <a:close/>
                  <a:moveTo>
                    <a:pt x="306823" y="515303"/>
                  </a:moveTo>
                  <a:lnTo>
                    <a:pt x="303015" y="528320"/>
                  </a:lnTo>
                  <a:lnTo>
                    <a:pt x="299842" y="541973"/>
                  </a:lnTo>
                  <a:lnTo>
                    <a:pt x="296670" y="555625"/>
                  </a:lnTo>
                  <a:lnTo>
                    <a:pt x="293814" y="569595"/>
                  </a:lnTo>
                  <a:lnTo>
                    <a:pt x="290958" y="583565"/>
                  </a:lnTo>
                  <a:lnTo>
                    <a:pt x="288420" y="597218"/>
                  </a:lnTo>
                  <a:lnTo>
                    <a:pt x="285882" y="611505"/>
                  </a:lnTo>
                  <a:lnTo>
                    <a:pt x="283660" y="625793"/>
                  </a:lnTo>
                  <a:lnTo>
                    <a:pt x="281757" y="640080"/>
                  </a:lnTo>
                  <a:lnTo>
                    <a:pt x="280170" y="654368"/>
                  </a:lnTo>
                  <a:lnTo>
                    <a:pt x="278584" y="668655"/>
                  </a:lnTo>
                  <a:lnTo>
                    <a:pt x="276997" y="683260"/>
                  </a:lnTo>
                  <a:lnTo>
                    <a:pt x="276045" y="698183"/>
                  </a:lnTo>
                  <a:lnTo>
                    <a:pt x="275094" y="713105"/>
                  </a:lnTo>
                  <a:lnTo>
                    <a:pt x="274142" y="728028"/>
                  </a:lnTo>
                  <a:lnTo>
                    <a:pt x="273824" y="742950"/>
                  </a:lnTo>
                  <a:lnTo>
                    <a:pt x="448336" y="742950"/>
                  </a:lnTo>
                  <a:lnTo>
                    <a:pt x="448970" y="718185"/>
                  </a:lnTo>
                  <a:lnTo>
                    <a:pt x="449922" y="693738"/>
                  </a:lnTo>
                  <a:lnTo>
                    <a:pt x="450874" y="669290"/>
                  </a:lnTo>
                  <a:lnTo>
                    <a:pt x="452461" y="645478"/>
                  </a:lnTo>
                  <a:lnTo>
                    <a:pt x="454047" y="621983"/>
                  </a:lnTo>
                  <a:lnTo>
                    <a:pt x="456268" y="598170"/>
                  </a:lnTo>
                  <a:lnTo>
                    <a:pt x="458489" y="574993"/>
                  </a:lnTo>
                  <a:lnTo>
                    <a:pt x="461345" y="552450"/>
                  </a:lnTo>
                  <a:lnTo>
                    <a:pt x="432154" y="546418"/>
                  </a:lnTo>
                  <a:lnTo>
                    <a:pt x="403597" y="540703"/>
                  </a:lnTo>
                  <a:lnTo>
                    <a:pt x="376310" y="534353"/>
                  </a:lnTo>
                  <a:lnTo>
                    <a:pt x="349023" y="527368"/>
                  </a:lnTo>
                  <a:lnTo>
                    <a:pt x="327764" y="521335"/>
                  </a:lnTo>
                  <a:lnTo>
                    <a:pt x="306823" y="515303"/>
                  </a:lnTo>
                  <a:close/>
                  <a:moveTo>
                    <a:pt x="956945" y="477838"/>
                  </a:moveTo>
                  <a:lnTo>
                    <a:pt x="958532" y="477838"/>
                  </a:lnTo>
                  <a:lnTo>
                    <a:pt x="1789748" y="477838"/>
                  </a:lnTo>
                  <a:lnTo>
                    <a:pt x="1791653" y="477838"/>
                  </a:lnTo>
                  <a:lnTo>
                    <a:pt x="1793240" y="478156"/>
                  </a:lnTo>
                  <a:lnTo>
                    <a:pt x="1796415" y="479743"/>
                  </a:lnTo>
                  <a:lnTo>
                    <a:pt x="1799273" y="481648"/>
                  </a:lnTo>
                  <a:lnTo>
                    <a:pt x="1801813" y="483871"/>
                  </a:lnTo>
                  <a:lnTo>
                    <a:pt x="1803718" y="486728"/>
                  </a:lnTo>
                  <a:lnTo>
                    <a:pt x="1805305" y="490221"/>
                  </a:lnTo>
                  <a:lnTo>
                    <a:pt x="1806258" y="493713"/>
                  </a:lnTo>
                  <a:lnTo>
                    <a:pt x="1806575" y="498158"/>
                  </a:lnTo>
                  <a:lnTo>
                    <a:pt x="1806575" y="1074103"/>
                  </a:lnTo>
                  <a:lnTo>
                    <a:pt x="1806258" y="1077913"/>
                  </a:lnTo>
                  <a:lnTo>
                    <a:pt x="1805305" y="1081406"/>
                  </a:lnTo>
                  <a:lnTo>
                    <a:pt x="1803718" y="1084898"/>
                  </a:lnTo>
                  <a:lnTo>
                    <a:pt x="1801813" y="1088073"/>
                  </a:lnTo>
                  <a:lnTo>
                    <a:pt x="1799273" y="1090613"/>
                  </a:lnTo>
                  <a:lnTo>
                    <a:pt x="1796415" y="1092201"/>
                  </a:lnTo>
                  <a:lnTo>
                    <a:pt x="1793240" y="1093471"/>
                  </a:lnTo>
                  <a:lnTo>
                    <a:pt x="1791653" y="1093788"/>
                  </a:lnTo>
                  <a:lnTo>
                    <a:pt x="1789748" y="1093788"/>
                  </a:lnTo>
                  <a:lnTo>
                    <a:pt x="958532" y="1093788"/>
                  </a:lnTo>
                  <a:lnTo>
                    <a:pt x="956945" y="1093788"/>
                  </a:lnTo>
                  <a:lnTo>
                    <a:pt x="955040" y="1093471"/>
                  </a:lnTo>
                  <a:lnTo>
                    <a:pt x="951865" y="1092201"/>
                  </a:lnTo>
                  <a:lnTo>
                    <a:pt x="949325" y="1090613"/>
                  </a:lnTo>
                  <a:lnTo>
                    <a:pt x="946785" y="1088073"/>
                  </a:lnTo>
                  <a:lnTo>
                    <a:pt x="944562" y="1084898"/>
                  </a:lnTo>
                  <a:lnTo>
                    <a:pt x="942657" y="1081406"/>
                  </a:lnTo>
                  <a:lnTo>
                    <a:pt x="941705" y="1077913"/>
                  </a:lnTo>
                  <a:lnTo>
                    <a:pt x="941387" y="1074103"/>
                  </a:lnTo>
                  <a:lnTo>
                    <a:pt x="941387" y="498158"/>
                  </a:lnTo>
                  <a:lnTo>
                    <a:pt x="941705" y="493713"/>
                  </a:lnTo>
                  <a:lnTo>
                    <a:pt x="942657" y="490221"/>
                  </a:lnTo>
                  <a:lnTo>
                    <a:pt x="944562" y="486728"/>
                  </a:lnTo>
                  <a:lnTo>
                    <a:pt x="946785" y="483871"/>
                  </a:lnTo>
                  <a:lnTo>
                    <a:pt x="949325" y="481648"/>
                  </a:lnTo>
                  <a:lnTo>
                    <a:pt x="951865" y="479743"/>
                  </a:lnTo>
                  <a:lnTo>
                    <a:pt x="955040" y="478156"/>
                  </a:lnTo>
                  <a:lnTo>
                    <a:pt x="956945" y="477838"/>
                  </a:lnTo>
                  <a:close/>
                  <a:moveTo>
                    <a:pt x="138975" y="443230"/>
                  </a:moveTo>
                  <a:lnTo>
                    <a:pt x="130408" y="460375"/>
                  </a:lnTo>
                  <a:lnTo>
                    <a:pt x="122475" y="477838"/>
                  </a:lnTo>
                  <a:lnTo>
                    <a:pt x="114860" y="495300"/>
                  </a:lnTo>
                  <a:lnTo>
                    <a:pt x="107245" y="513080"/>
                  </a:lnTo>
                  <a:lnTo>
                    <a:pt x="100899" y="531178"/>
                  </a:lnTo>
                  <a:lnTo>
                    <a:pt x="94236" y="549593"/>
                  </a:lnTo>
                  <a:lnTo>
                    <a:pt x="88525" y="568008"/>
                  </a:lnTo>
                  <a:lnTo>
                    <a:pt x="83448" y="586740"/>
                  </a:lnTo>
                  <a:lnTo>
                    <a:pt x="78372" y="605473"/>
                  </a:lnTo>
                  <a:lnTo>
                    <a:pt x="74247" y="624523"/>
                  </a:lnTo>
                  <a:lnTo>
                    <a:pt x="70439" y="643890"/>
                  </a:lnTo>
                  <a:lnTo>
                    <a:pt x="67266" y="663258"/>
                  </a:lnTo>
                  <a:lnTo>
                    <a:pt x="64411" y="682943"/>
                  </a:lnTo>
                  <a:lnTo>
                    <a:pt x="62507" y="702628"/>
                  </a:lnTo>
                  <a:lnTo>
                    <a:pt x="60286" y="722948"/>
                  </a:lnTo>
                  <a:lnTo>
                    <a:pt x="59334" y="742950"/>
                  </a:lnTo>
                  <a:lnTo>
                    <a:pt x="214808" y="742950"/>
                  </a:lnTo>
                  <a:lnTo>
                    <a:pt x="215125" y="726758"/>
                  </a:lnTo>
                  <a:lnTo>
                    <a:pt x="216077" y="710565"/>
                  </a:lnTo>
                  <a:lnTo>
                    <a:pt x="217029" y="694373"/>
                  </a:lnTo>
                  <a:lnTo>
                    <a:pt x="218615" y="678498"/>
                  </a:lnTo>
                  <a:lnTo>
                    <a:pt x="220202" y="662623"/>
                  </a:lnTo>
                  <a:lnTo>
                    <a:pt x="221788" y="647065"/>
                  </a:lnTo>
                  <a:lnTo>
                    <a:pt x="223692" y="631190"/>
                  </a:lnTo>
                  <a:lnTo>
                    <a:pt x="225913" y="615950"/>
                  </a:lnTo>
                  <a:lnTo>
                    <a:pt x="228134" y="600710"/>
                  </a:lnTo>
                  <a:lnTo>
                    <a:pt x="230672" y="585470"/>
                  </a:lnTo>
                  <a:lnTo>
                    <a:pt x="233528" y="570230"/>
                  </a:lnTo>
                  <a:lnTo>
                    <a:pt x="236701" y="554990"/>
                  </a:lnTo>
                  <a:lnTo>
                    <a:pt x="239874" y="540068"/>
                  </a:lnTo>
                  <a:lnTo>
                    <a:pt x="243364" y="525145"/>
                  </a:lnTo>
                  <a:lnTo>
                    <a:pt x="247172" y="510540"/>
                  </a:lnTo>
                  <a:lnTo>
                    <a:pt x="250979" y="496253"/>
                  </a:lnTo>
                  <a:lnTo>
                    <a:pt x="235749" y="490220"/>
                  </a:lnTo>
                  <a:lnTo>
                    <a:pt x="220519" y="484188"/>
                  </a:lnTo>
                  <a:lnTo>
                    <a:pt x="205924" y="477520"/>
                  </a:lnTo>
                  <a:lnTo>
                    <a:pt x="191645" y="471170"/>
                  </a:lnTo>
                  <a:lnTo>
                    <a:pt x="177684" y="464820"/>
                  </a:lnTo>
                  <a:lnTo>
                    <a:pt x="164358" y="457518"/>
                  </a:lnTo>
                  <a:lnTo>
                    <a:pt x="151666" y="450850"/>
                  </a:lnTo>
                  <a:lnTo>
                    <a:pt x="138975" y="443230"/>
                  </a:lnTo>
                  <a:close/>
                  <a:moveTo>
                    <a:pt x="577792" y="294005"/>
                  </a:moveTo>
                  <a:lnTo>
                    <a:pt x="570177" y="317500"/>
                  </a:lnTo>
                  <a:lnTo>
                    <a:pt x="562562" y="341630"/>
                  </a:lnTo>
                  <a:lnTo>
                    <a:pt x="555581" y="366713"/>
                  </a:lnTo>
                  <a:lnTo>
                    <a:pt x="549235" y="392748"/>
                  </a:lnTo>
                  <a:lnTo>
                    <a:pt x="542889" y="419100"/>
                  </a:lnTo>
                  <a:lnTo>
                    <a:pt x="537495" y="446405"/>
                  </a:lnTo>
                  <a:lnTo>
                    <a:pt x="532101" y="474345"/>
                  </a:lnTo>
                  <a:lnTo>
                    <a:pt x="527342" y="503238"/>
                  </a:lnTo>
                  <a:lnTo>
                    <a:pt x="553043" y="506413"/>
                  </a:lnTo>
                  <a:lnTo>
                    <a:pt x="578743" y="509588"/>
                  </a:lnTo>
                  <a:lnTo>
                    <a:pt x="605396" y="512128"/>
                  </a:lnTo>
                  <a:lnTo>
                    <a:pt x="631731" y="514668"/>
                  </a:lnTo>
                  <a:lnTo>
                    <a:pt x="659019" y="516573"/>
                  </a:lnTo>
                  <a:lnTo>
                    <a:pt x="686623" y="517843"/>
                  </a:lnTo>
                  <a:lnTo>
                    <a:pt x="714228" y="519113"/>
                  </a:lnTo>
                  <a:lnTo>
                    <a:pt x="742467" y="519748"/>
                  </a:lnTo>
                  <a:lnTo>
                    <a:pt x="742467" y="303848"/>
                  </a:lnTo>
                  <a:lnTo>
                    <a:pt x="721208" y="303213"/>
                  </a:lnTo>
                  <a:lnTo>
                    <a:pt x="699950" y="302578"/>
                  </a:lnTo>
                  <a:lnTo>
                    <a:pt x="679326" y="301625"/>
                  </a:lnTo>
                  <a:lnTo>
                    <a:pt x="658701" y="300673"/>
                  </a:lnTo>
                  <a:lnTo>
                    <a:pt x="638077" y="299403"/>
                  </a:lnTo>
                  <a:lnTo>
                    <a:pt x="618088" y="297815"/>
                  </a:lnTo>
                  <a:lnTo>
                    <a:pt x="597464" y="295910"/>
                  </a:lnTo>
                  <a:lnTo>
                    <a:pt x="577792" y="294005"/>
                  </a:lnTo>
                  <a:close/>
                  <a:moveTo>
                    <a:pt x="418510" y="269240"/>
                  </a:moveTo>
                  <a:lnTo>
                    <a:pt x="411530" y="279718"/>
                  </a:lnTo>
                  <a:lnTo>
                    <a:pt x="404549" y="290513"/>
                  </a:lnTo>
                  <a:lnTo>
                    <a:pt x="397886" y="300990"/>
                  </a:lnTo>
                  <a:lnTo>
                    <a:pt x="391223" y="312103"/>
                  </a:lnTo>
                  <a:lnTo>
                    <a:pt x="384560" y="323533"/>
                  </a:lnTo>
                  <a:lnTo>
                    <a:pt x="378531" y="334645"/>
                  </a:lnTo>
                  <a:lnTo>
                    <a:pt x="371868" y="346393"/>
                  </a:lnTo>
                  <a:lnTo>
                    <a:pt x="366157" y="358458"/>
                  </a:lnTo>
                  <a:lnTo>
                    <a:pt x="360446" y="370205"/>
                  </a:lnTo>
                  <a:lnTo>
                    <a:pt x="354417" y="382270"/>
                  </a:lnTo>
                  <a:lnTo>
                    <a:pt x="349023" y="394653"/>
                  </a:lnTo>
                  <a:lnTo>
                    <a:pt x="343946" y="407035"/>
                  </a:lnTo>
                  <a:lnTo>
                    <a:pt x="338870" y="419735"/>
                  </a:lnTo>
                  <a:lnTo>
                    <a:pt x="333476" y="432753"/>
                  </a:lnTo>
                  <a:lnTo>
                    <a:pt x="328716" y="445770"/>
                  </a:lnTo>
                  <a:lnTo>
                    <a:pt x="324274" y="458788"/>
                  </a:lnTo>
                  <a:lnTo>
                    <a:pt x="341091" y="463868"/>
                  </a:lnTo>
                  <a:lnTo>
                    <a:pt x="358224" y="468948"/>
                  </a:lnTo>
                  <a:lnTo>
                    <a:pt x="375993" y="473393"/>
                  </a:lnTo>
                  <a:lnTo>
                    <a:pt x="393761" y="477838"/>
                  </a:lnTo>
                  <a:lnTo>
                    <a:pt x="412164" y="482283"/>
                  </a:lnTo>
                  <a:lnTo>
                    <a:pt x="430885" y="486410"/>
                  </a:lnTo>
                  <a:lnTo>
                    <a:pt x="449922" y="490220"/>
                  </a:lnTo>
                  <a:lnTo>
                    <a:pt x="469277" y="493713"/>
                  </a:lnTo>
                  <a:lnTo>
                    <a:pt x="472133" y="474663"/>
                  </a:lnTo>
                  <a:lnTo>
                    <a:pt x="475623" y="455930"/>
                  </a:lnTo>
                  <a:lnTo>
                    <a:pt x="479113" y="437515"/>
                  </a:lnTo>
                  <a:lnTo>
                    <a:pt x="482921" y="419418"/>
                  </a:lnTo>
                  <a:lnTo>
                    <a:pt x="486728" y="401320"/>
                  </a:lnTo>
                  <a:lnTo>
                    <a:pt x="490536" y="383540"/>
                  </a:lnTo>
                  <a:lnTo>
                    <a:pt x="495295" y="366395"/>
                  </a:lnTo>
                  <a:lnTo>
                    <a:pt x="499420" y="349250"/>
                  </a:lnTo>
                  <a:lnTo>
                    <a:pt x="503862" y="333058"/>
                  </a:lnTo>
                  <a:lnTo>
                    <a:pt x="508304" y="317183"/>
                  </a:lnTo>
                  <a:lnTo>
                    <a:pt x="513381" y="301943"/>
                  </a:lnTo>
                  <a:lnTo>
                    <a:pt x="518140" y="286703"/>
                  </a:lnTo>
                  <a:lnTo>
                    <a:pt x="492440" y="282893"/>
                  </a:lnTo>
                  <a:lnTo>
                    <a:pt x="467691" y="278765"/>
                  </a:lnTo>
                  <a:lnTo>
                    <a:pt x="442942" y="274320"/>
                  </a:lnTo>
                  <a:lnTo>
                    <a:pt x="418510" y="269240"/>
                  </a:lnTo>
                  <a:close/>
                  <a:moveTo>
                    <a:pt x="299208" y="238125"/>
                  </a:moveTo>
                  <a:lnTo>
                    <a:pt x="283026" y="252730"/>
                  </a:lnTo>
                  <a:lnTo>
                    <a:pt x="275411" y="260033"/>
                  </a:lnTo>
                  <a:lnTo>
                    <a:pt x="267479" y="267653"/>
                  </a:lnTo>
                  <a:lnTo>
                    <a:pt x="253835" y="281940"/>
                  </a:lnTo>
                  <a:lnTo>
                    <a:pt x="240191" y="296863"/>
                  </a:lnTo>
                  <a:lnTo>
                    <a:pt x="227182" y="311785"/>
                  </a:lnTo>
                  <a:lnTo>
                    <a:pt x="214490" y="327343"/>
                  </a:lnTo>
                  <a:lnTo>
                    <a:pt x="202433" y="343218"/>
                  </a:lnTo>
                  <a:lnTo>
                    <a:pt x="190376" y="359093"/>
                  </a:lnTo>
                  <a:lnTo>
                    <a:pt x="178954" y="375603"/>
                  </a:lnTo>
                  <a:lnTo>
                    <a:pt x="168483" y="392430"/>
                  </a:lnTo>
                  <a:lnTo>
                    <a:pt x="178002" y="398145"/>
                  </a:lnTo>
                  <a:lnTo>
                    <a:pt x="188472" y="403860"/>
                  </a:lnTo>
                  <a:lnTo>
                    <a:pt x="198943" y="409575"/>
                  </a:lnTo>
                  <a:lnTo>
                    <a:pt x="210048" y="414973"/>
                  </a:lnTo>
                  <a:lnTo>
                    <a:pt x="221471" y="420053"/>
                  </a:lnTo>
                  <a:lnTo>
                    <a:pt x="232894" y="425450"/>
                  </a:lnTo>
                  <a:lnTo>
                    <a:pt x="245268" y="430848"/>
                  </a:lnTo>
                  <a:lnTo>
                    <a:pt x="257642" y="435610"/>
                  </a:lnTo>
                  <a:lnTo>
                    <a:pt x="268430" y="439738"/>
                  </a:lnTo>
                  <a:lnTo>
                    <a:pt x="277315" y="414655"/>
                  </a:lnTo>
                  <a:lnTo>
                    <a:pt x="287151" y="390208"/>
                  </a:lnTo>
                  <a:lnTo>
                    <a:pt x="297304" y="366078"/>
                  </a:lnTo>
                  <a:lnTo>
                    <a:pt x="302381" y="354330"/>
                  </a:lnTo>
                  <a:lnTo>
                    <a:pt x="308409" y="342900"/>
                  </a:lnTo>
                  <a:lnTo>
                    <a:pt x="313803" y="331153"/>
                  </a:lnTo>
                  <a:lnTo>
                    <a:pt x="319515" y="319723"/>
                  </a:lnTo>
                  <a:lnTo>
                    <a:pt x="325543" y="308610"/>
                  </a:lnTo>
                  <a:lnTo>
                    <a:pt x="331572" y="297498"/>
                  </a:lnTo>
                  <a:lnTo>
                    <a:pt x="337600" y="286703"/>
                  </a:lnTo>
                  <a:lnTo>
                    <a:pt x="344264" y="275908"/>
                  </a:lnTo>
                  <a:lnTo>
                    <a:pt x="350609" y="265430"/>
                  </a:lnTo>
                  <a:lnTo>
                    <a:pt x="357590" y="254953"/>
                  </a:lnTo>
                  <a:lnTo>
                    <a:pt x="349023" y="253048"/>
                  </a:lnTo>
                  <a:lnTo>
                    <a:pt x="323957" y="245745"/>
                  </a:lnTo>
                  <a:lnTo>
                    <a:pt x="299208" y="238125"/>
                  </a:lnTo>
                  <a:close/>
                  <a:moveTo>
                    <a:pt x="1081336" y="129223"/>
                  </a:moveTo>
                  <a:lnTo>
                    <a:pt x="1090538" y="137795"/>
                  </a:lnTo>
                  <a:lnTo>
                    <a:pt x="1099422" y="146368"/>
                  </a:lnTo>
                  <a:lnTo>
                    <a:pt x="1107989" y="155575"/>
                  </a:lnTo>
                  <a:lnTo>
                    <a:pt x="1116873" y="164465"/>
                  </a:lnTo>
                  <a:lnTo>
                    <a:pt x="1125123" y="173990"/>
                  </a:lnTo>
                  <a:lnTo>
                    <a:pt x="1133690" y="183833"/>
                  </a:lnTo>
                  <a:lnTo>
                    <a:pt x="1141622" y="193358"/>
                  </a:lnTo>
                  <a:lnTo>
                    <a:pt x="1149555" y="203518"/>
                  </a:lnTo>
                  <a:lnTo>
                    <a:pt x="1164467" y="199708"/>
                  </a:lnTo>
                  <a:lnTo>
                    <a:pt x="1179380" y="195898"/>
                  </a:lnTo>
                  <a:lnTo>
                    <a:pt x="1188899" y="193358"/>
                  </a:lnTo>
                  <a:lnTo>
                    <a:pt x="1175890" y="184468"/>
                  </a:lnTo>
                  <a:lnTo>
                    <a:pt x="1162881" y="175578"/>
                  </a:lnTo>
                  <a:lnTo>
                    <a:pt x="1149872" y="167323"/>
                  </a:lnTo>
                  <a:lnTo>
                    <a:pt x="1136863" y="159068"/>
                  </a:lnTo>
                  <a:lnTo>
                    <a:pt x="1123219" y="151130"/>
                  </a:lnTo>
                  <a:lnTo>
                    <a:pt x="1109258" y="143510"/>
                  </a:lnTo>
                  <a:lnTo>
                    <a:pt x="1095297" y="136208"/>
                  </a:lnTo>
                  <a:lnTo>
                    <a:pt x="1081336" y="129223"/>
                  </a:lnTo>
                  <a:close/>
                  <a:moveTo>
                    <a:pt x="462297" y="129223"/>
                  </a:moveTo>
                  <a:lnTo>
                    <a:pt x="448336" y="136208"/>
                  </a:lnTo>
                  <a:lnTo>
                    <a:pt x="434375" y="143510"/>
                  </a:lnTo>
                  <a:lnTo>
                    <a:pt x="420731" y="151130"/>
                  </a:lnTo>
                  <a:lnTo>
                    <a:pt x="407088" y="159068"/>
                  </a:lnTo>
                  <a:lnTo>
                    <a:pt x="394079" y="167323"/>
                  </a:lnTo>
                  <a:lnTo>
                    <a:pt x="380752" y="175578"/>
                  </a:lnTo>
                  <a:lnTo>
                    <a:pt x="367743" y="184468"/>
                  </a:lnTo>
                  <a:lnTo>
                    <a:pt x="355052" y="193358"/>
                  </a:lnTo>
                  <a:lnTo>
                    <a:pt x="374406" y="198438"/>
                  </a:lnTo>
                  <a:lnTo>
                    <a:pt x="394079" y="203518"/>
                  </a:lnTo>
                  <a:lnTo>
                    <a:pt x="402011" y="193358"/>
                  </a:lnTo>
                  <a:lnTo>
                    <a:pt x="410261" y="183833"/>
                  </a:lnTo>
                  <a:lnTo>
                    <a:pt x="418510" y="173990"/>
                  </a:lnTo>
                  <a:lnTo>
                    <a:pt x="427077" y="164465"/>
                  </a:lnTo>
                  <a:lnTo>
                    <a:pt x="435644" y="155575"/>
                  </a:lnTo>
                  <a:lnTo>
                    <a:pt x="444528" y="146368"/>
                  </a:lnTo>
                  <a:lnTo>
                    <a:pt x="453095" y="137795"/>
                  </a:lnTo>
                  <a:lnTo>
                    <a:pt x="462297" y="129223"/>
                  </a:lnTo>
                  <a:close/>
                  <a:moveTo>
                    <a:pt x="931891" y="96838"/>
                  </a:moveTo>
                  <a:lnTo>
                    <a:pt x="942045" y="110490"/>
                  </a:lnTo>
                  <a:lnTo>
                    <a:pt x="951881" y="125413"/>
                  </a:lnTo>
                  <a:lnTo>
                    <a:pt x="961717" y="140970"/>
                  </a:lnTo>
                  <a:lnTo>
                    <a:pt x="970918" y="157480"/>
                  </a:lnTo>
                  <a:lnTo>
                    <a:pt x="979803" y="174625"/>
                  </a:lnTo>
                  <a:lnTo>
                    <a:pt x="988369" y="192405"/>
                  </a:lnTo>
                  <a:lnTo>
                    <a:pt x="996936" y="210820"/>
                  </a:lnTo>
                  <a:lnTo>
                    <a:pt x="1004869" y="230188"/>
                  </a:lnTo>
                  <a:lnTo>
                    <a:pt x="1025176" y="227330"/>
                  </a:lnTo>
                  <a:lnTo>
                    <a:pt x="1045165" y="224155"/>
                  </a:lnTo>
                  <a:lnTo>
                    <a:pt x="1065472" y="220980"/>
                  </a:lnTo>
                  <a:lnTo>
                    <a:pt x="1084827" y="217170"/>
                  </a:lnTo>
                  <a:lnTo>
                    <a:pt x="1076260" y="207645"/>
                  </a:lnTo>
                  <a:lnTo>
                    <a:pt x="1067376" y="198120"/>
                  </a:lnTo>
                  <a:lnTo>
                    <a:pt x="1058491" y="188913"/>
                  </a:lnTo>
                  <a:lnTo>
                    <a:pt x="1049607" y="180023"/>
                  </a:lnTo>
                  <a:lnTo>
                    <a:pt x="1040406" y="171450"/>
                  </a:lnTo>
                  <a:lnTo>
                    <a:pt x="1031204" y="163195"/>
                  </a:lnTo>
                  <a:lnTo>
                    <a:pt x="1021685" y="155258"/>
                  </a:lnTo>
                  <a:lnTo>
                    <a:pt x="1011849" y="147320"/>
                  </a:lnTo>
                  <a:lnTo>
                    <a:pt x="1002648" y="140018"/>
                  </a:lnTo>
                  <a:lnTo>
                    <a:pt x="992494" y="133033"/>
                  </a:lnTo>
                  <a:lnTo>
                    <a:pt x="982975" y="126048"/>
                  </a:lnTo>
                  <a:lnTo>
                    <a:pt x="972822" y="119380"/>
                  </a:lnTo>
                  <a:lnTo>
                    <a:pt x="962986" y="113348"/>
                  </a:lnTo>
                  <a:lnTo>
                    <a:pt x="952515" y="107315"/>
                  </a:lnTo>
                  <a:lnTo>
                    <a:pt x="942045" y="101918"/>
                  </a:lnTo>
                  <a:lnTo>
                    <a:pt x="931891" y="96838"/>
                  </a:lnTo>
                  <a:close/>
                  <a:moveTo>
                    <a:pt x="611742" y="96838"/>
                  </a:moveTo>
                  <a:lnTo>
                    <a:pt x="601589" y="101918"/>
                  </a:lnTo>
                  <a:lnTo>
                    <a:pt x="591118" y="107315"/>
                  </a:lnTo>
                  <a:lnTo>
                    <a:pt x="580965" y="113348"/>
                  </a:lnTo>
                  <a:lnTo>
                    <a:pt x="570811" y="119698"/>
                  </a:lnTo>
                  <a:lnTo>
                    <a:pt x="560658" y="126048"/>
                  </a:lnTo>
                  <a:lnTo>
                    <a:pt x="551139" y="133033"/>
                  </a:lnTo>
                  <a:lnTo>
                    <a:pt x="540986" y="140018"/>
                  </a:lnTo>
                  <a:lnTo>
                    <a:pt x="531784" y="147320"/>
                  </a:lnTo>
                  <a:lnTo>
                    <a:pt x="521948" y="155258"/>
                  </a:lnTo>
                  <a:lnTo>
                    <a:pt x="512746" y="163195"/>
                  </a:lnTo>
                  <a:lnTo>
                    <a:pt x="503228" y="171450"/>
                  </a:lnTo>
                  <a:lnTo>
                    <a:pt x="494343" y="180023"/>
                  </a:lnTo>
                  <a:lnTo>
                    <a:pt x="485142" y="189230"/>
                  </a:lnTo>
                  <a:lnTo>
                    <a:pt x="476258" y="198120"/>
                  </a:lnTo>
                  <a:lnTo>
                    <a:pt x="467691" y="207645"/>
                  </a:lnTo>
                  <a:lnTo>
                    <a:pt x="458807" y="217170"/>
                  </a:lnTo>
                  <a:lnTo>
                    <a:pt x="478479" y="220980"/>
                  </a:lnTo>
                  <a:lnTo>
                    <a:pt x="498468" y="224155"/>
                  </a:lnTo>
                  <a:lnTo>
                    <a:pt x="518458" y="227330"/>
                  </a:lnTo>
                  <a:lnTo>
                    <a:pt x="538764" y="230188"/>
                  </a:lnTo>
                  <a:lnTo>
                    <a:pt x="547014" y="210820"/>
                  </a:lnTo>
                  <a:lnTo>
                    <a:pt x="555264" y="192405"/>
                  </a:lnTo>
                  <a:lnTo>
                    <a:pt x="564148" y="174625"/>
                  </a:lnTo>
                  <a:lnTo>
                    <a:pt x="573032" y="157480"/>
                  </a:lnTo>
                  <a:lnTo>
                    <a:pt x="582234" y="140970"/>
                  </a:lnTo>
                  <a:lnTo>
                    <a:pt x="591753" y="125413"/>
                  </a:lnTo>
                  <a:lnTo>
                    <a:pt x="601589" y="110490"/>
                  </a:lnTo>
                  <a:lnTo>
                    <a:pt x="611742" y="96838"/>
                  </a:lnTo>
                  <a:close/>
                  <a:moveTo>
                    <a:pt x="801166" y="63818"/>
                  </a:moveTo>
                  <a:lnTo>
                    <a:pt x="801166" y="245110"/>
                  </a:lnTo>
                  <a:lnTo>
                    <a:pt x="837655" y="244158"/>
                  </a:lnTo>
                  <a:lnTo>
                    <a:pt x="873509" y="242570"/>
                  </a:lnTo>
                  <a:lnTo>
                    <a:pt x="909363" y="240348"/>
                  </a:lnTo>
                  <a:lnTo>
                    <a:pt x="944266" y="237173"/>
                  </a:lnTo>
                  <a:lnTo>
                    <a:pt x="935064" y="216853"/>
                  </a:lnTo>
                  <a:lnTo>
                    <a:pt x="925545" y="197803"/>
                  </a:lnTo>
                  <a:lnTo>
                    <a:pt x="916027" y="179705"/>
                  </a:lnTo>
                  <a:lnTo>
                    <a:pt x="906190" y="162878"/>
                  </a:lnTo>
                  <a:lnTo>
                    <a:pt x="901114" y="155258"/>
                  </a:lnTo>
                  <a:lnTo>
                    <a:pt x="896037" y="147320"/>
                  </a:lnTo>
                  <a:lnTo>
                    <a:pt x="890960" y="140018"/>
                  </a:lnTo>
                  <a:lnTo>
                    <a:pt x="885884" y="133033"/>
                  </a:lnTo>
                  <a:lnTo>
                    <a:pt x="880807" y="126048"/>
                  </a:lnTo>
                  <a:lnTo>
                    <a:pt x="875730" y="119698"/>
                  </a:lnTo>
                  <a:lnTo>
                    <a:pt x="870019" y="113665"/>
                  </a:lnTo>
                  <a:lnTo>
                    <a:pt x="864942" y="107633"/>
                  </a:lnTo>
                  <a:lnTo>
                    <a:pt x="856693" y="99695"/>
                  </a:lnTo>
                  <a:lnTo>
                    <a:pt x="848760" y="92075"/>
                  </a:lnTo>
                  <a:lnTo>
                    <a:pt x="840828" y="85725"/>
                  </a:lnTo>
                  <a:lnTo>
                    <a:pt x="832896" y="79693"/>
                  </a:lnTo>
                  <a:lnTo>
                    <a:pt x="824963" y="74613"/>
                  </a:lnTo>
                  <a:lnTo>
                    <a:pt x="817031" y="70168"/>
                  </a:lnTo>
                  <a:lnTo>
                    <a:pt x="809099" y="66675"/>
                  </a:lnTo>
                  <a:lnTo>
                    <a:pt x="801166" y="63818"/>
                  </a:lnTo>
                  <a:close/>
                  <a:moveTo>
                    <a:pt x="742467" y="63818"/>
                  </a:moveTo>
                  <a:lnTo>
                    <a:pt x="734535" y="66675"/>
                  </a:lnTo>
                  <a:lnTo>
                    <a:pt x="726920" y="70168"/>
                  </a:lnTo>
                  <a:lnTo>
                    <a:pt x="718987" y="74613"/>
                  </a:lnTo>
                  <a:lnTo>
                    <a:pt x="711055" y="79693"/>
                  </a:lnTo>
                  <a:lnTo>
                    <a:pt x="703123" y="85725"/>
                  </a:lnTo>
                  <a:lnTo>
                    <a:pt x="694873" y="92075"/>
                  </a:lnTo>
                  <a:lnTo>
                    <a:pt x="686941" y="99695"/>
                  </a:lnTo>
                  <a:lnTo>
                    <a:pt x="678691" y="107633"/>
                  </a:lnTo>
                  <a:lnTo>
                    <a:pt x="673614" y="113665"/>
                  </a:lnTo>
                  <a:lnTo>
                    <a:pt x="668538" y="119698"/>
                  </a:lnTo>
                  <a:lnTo>
                    <a:pt x="662826" y="126048"/>
                  </a:lnTo>
                  <a:lnTo>
                    <a:pt x="657750" y="133033"/>
                  </a:lnTo>
                  <a:lnTo>
                    <a:pt x="652990" y="140018"/>
                  </a:lnTo>
                  <a:lnTo>
                    <a:pt x="647596" y="147320"/>
                  </a:lnTo>
                  <a:lnTo>
                    <a:pt x="642519" y="154940"/>
                  </a:lnTo>
                  <a:lnTo>
                    <a:pt x="637760" y="162878"/>
                  </a:lnTo>
                  <a:lnTo>
                    <a:pt x="632683" y="171450"/>
                  </a:lnTo>
                  <a:lnTo>
                    <a:pt x="627607" y="179705"/>
                  </a:lnTo>
                  <a:lnTo>
                    <a:pt x="618088" y="197803"/>
                  </a:lnTo>
                  <a:lnTo>
                    <a:pt x="608569" y="216853"/>
                  </a:lnTo>
                  <a:lnTo>
                    <a:pt x="599685" y="237173"/>
                  </a:lnTo>
                  <a:lnTo>
                    <a:pt x="634587" y="240030"/>
                  </a:lnTo>
                  <a:lnTo>
                    <a:pt x="670124" y="242570"/>
                  </a:lnTo>
                  <a:lnTo>
                    <a:pt x="705978" y="244158"/>
                  </a:lnTo>
                  <a:lnTo>
                    <a:pt x="742467" y="245110"/>
                  </a:lnTo>
                  <a:lnTo>
                    <a:pt x="742467" y="63818"/>
                  </a:lnTo>
                  <a:close/>
                  <a:moveTo>
                    <a:pt x="754841" y="0"/>
                  </a:moveTo>
                  <a:lnTo>
                    <a:pt x="771975" y="0"/>
                  </a:lnTo>
                  <a:lnTo>
                    <a:pt x="789109" y="0"/>
                  </a:lnTo>
                  <a:lnTo>
                    <a:pt x="806243" y="635"/>
                  </a:lnTo>
                  <a:lnTo>
                    <a:pt x="823377" y="1588"/>
                  </a:lnTo>
                  <a:lnTo>
                    <a:pt x="840193" y="2858"/>
                  </a:lnTo>
                  <a:lnTo>
                    <a:pt x="856693" y="4445"/>
                  </a:lnTo>
                  <a:lnTo>
                    <a:pt x="873509" y="6350"/>
                  </a:lnTo>
                  <a:lnTo>
                    <a:pt x="890008" y="9208"/>
                  </a:lnTo>
                  <a:lnTo>
                    <a:pt x="906508" y="11748"/>
                  </a:lnTo>
                  <a:lnTo>
                    <a:pt x="923007" y="14923"/>
                  </a:lnTo>
                  <a:lnTo>
                    <a:pt x="939189" y="18098"/>
                  </a:lnTo>
                  <a:lnTo>
                    <a:pt x="955371" y="21908"/>
                  </a:lnTo>
                  <a:lnTo>
                    <a:pt x="971236" y="25718"/>
                  </a:lnTo>
                  <a:lnTo>
                    <a:pt x="987100" y="30480"/>
                  </a:lnTo>
                  <a:lnTo>
                    <a:pt x="1002965" y="35243"/>
                  </a:lnTo>
                  <a:lnTo>
                    <a:pt x="1018512" y="40005"/>
                  </a:lnTo>
                  <a:lnTo>
                    <a:pt x="1034060" y="45720"/>
                  </a:lnTo>
                  <a:lnTo>
                    <a:pt x="1049290" y="51435"/>
                  </a:lnTo>
                  <a:lnTo>
                    <a:pt x="1064520" y="57150"/>
                  </a:lnTo>
                  <a:lnTo>
                    <a:pt x="1079115" y="63818"/>
                  </a:lnTo>
                  <a:lnTo>
                    <a:pt x="1094028" y="70168"/>
                  </a:lnTo>
                  <a:lnTo>
                    <a:pt x="1108624" y="76835"/>
                  </a:lnTo>
                  <a:lnTo>
                    <a:pt x="1123219" y="84455"/>
                  </a:lnTo>
                  <a:lnTo>
                    <a:pt x="1137497" y="91758"/>
                  </a:lnTo>
                  <a:lnTo>
                    <a:pt x="1151458" y="99695"/>
                  </a:lnTo>
                  <a:lnTo>
                    <a:pt x="1165419" y="107633"/>
                  </a:lnTo>
                  <a:lnTo>
                    <a:pt x="1179063" y="116205"/>
                  </a:lnTo>
                  <a:lnTo>
                    <a:pt x="1192707" y="124778"/>
                  </a:lnTo>
                  <a:lnTo>
                    <a:pt x="1206033" y="133668"/>
                  </a:lnTo>
                  <a:lnTo>
                    <a:pt x="1219042" y="142558"/>
                  </a:lnTo>
                  <a:lnTo>
                    <a:pt x="1232051" y="152400"/>
                  </a:lnTo>
                  <a:lnTo>
                    <a:pt x="1244743" y="161925"/>
                  </a:lnTo>
                  <a:lnTo>
                    <a:pt x="1257434" y="171768"/>
                  </a:lnTo>
                  <a:lnTo>
                    <a:pt x="1270126" y="182245"/>
                  </a:lnTo>
                  <a:lnTo>
                    <a:pt x="1282818" y="193358"/>
                  </a:lnTo>
                  <a:lnTo>
                    <a:pt x="1295192" y="204470"/>
                  </a:lnTo>
                  <a:lnTo>
                    <a:pt x="1307567" y="215900"/>
                  </a:lnTo>
                  <a:lnTo>
                    <a:pt x="1323749" y="232093"/>
                  </a:lnTo>
                  <a:lnTo>
                    <a:pt x="1339296" y="248920"/>
                  </a:lnTo>
                  <a:lnTo>
                    <a:pt x="1354844" y="266065"/>
                  </a:lnTo>
                  <a:lnTo>
                    <a:pt x="1369756" y="283528"/>
                  </a:lnTo>
                  <a:lnTo>
                    <a:pt x="1384035" y="301625"/>
                  </a:lnTo>
                  <a:lnTo>
                    <a:pt x="1397995" y="320358"/>
                  </a:lnTo>
                  <a:lnTo>
                    <a:pt x="1411322" y="339090"/>
                  </a:lnTo>
                  <a:lnTo>
                    <a:pt x="1423696" y="358775"/>
                  </a:lnTo>
                  <a:lnTo>
                    <a:pt x="1431629" y="371158"/>
                  </a:lnTo>
                  <a:lnTo>
                    <a:pt x="1439244" y="383858"/>
                  </a:lnTo>
                  <a:lnTo>
                    <a:pt x="1446859" y="396875"/>
                  </a:lnTo>
                  <a:lnTo>
                    <a:pt x="1453839" y="410210"/>
                  </a:lnTo>
                  <a:lnTo>
                    <a:pt x="1463675" y="429260"/>
                  </a:lnTo>
                  <a:lnTo>
                    <a:pt x="1301855" y="429260"/>
                  </a:lnTo>
                  <a:lnTo>
                    <a:pt x="1321528" y="420370"/>
                  </a:lnTo>
                  <a:lnTo>
                    <a:pt x="1340565" y="411480"/>
                  </a:lnTo>
                  <a:lnTo>
                    <a:pt x="1358651" y="401955"/>
                  </a:lnTo>
                  <a:lnTo>
                    <a:pt x="1375785" y="392430"/>
                  </a:lnTo>
                  <a:lnTo>
                    <a:pt x="1364680" y="375603"/>
                  </a:lnTo>
                  <a:lnTo>
                    <a:pt x="1353257" y="359093"/>
                  </a:lnTo>
                  <a:lnTo>
                    <a:pt x="1341517" y="343218"/>
                  </a:lnTo>
                  <a:lnTo>
                    <a:pt x="1329143" y="327343"/>
                  </a:lnTo>
                  <a:lnTo>
                    <a:pt x="1316451" y="311785"/>
                  </a:lnTo>
                  <a:lnTo>
                    <a:pt x="1303442" y="296863"/>
                  </a:lnTo>
                  <a:lnTo>
                    <a:pt x="1290116" y="281940"/>
                  </a:lnTo>
                  <a:lnTo>
                    <a:pt x="1276155" y="267653"/>
                  </a:lnTo>
                  <a:lnTo>
                    <a:pt x="1268222" y="260033"/>
                  </a:lnTo>
                  <a:lnTo>
                    <a:pt x="1260607" y="252730"/>
                  </a:lnTo>
                  <a:lnTo>
                    <a:pt x="1244425" y="238125"/>
                  </a:lnTo>
                  <a:lnTo>
                    <a:pt x="1215869" y="246698"/>
                  </a:lnTo>
                  <a:lnTo>
                    <a:pt x="1200956" y="250825"/>
                  </a:lnTo>
                  <a:lnTo>
                    <a:pt x="1186361" y="254953"/>
                  </a:lnTo>
                  <a:lnTo>
                    <a:pt x="1198735" y="274955"/>
                  </a:lnTo>
                  <a:lnTo>
                    <a:pt x="1210792" y="295275"/>
                  </a:lnTo>
                  <a:lnTo>
                    <a:pt x="1222215" y="316230"/>
                  </a:lnTo>
                  <a:lnTo>
                    <a:pt x="1233003" y="337820"/>
                  </a:lnTo>
                  <a:lnTo>
                    <a:pt x="1243473" y="360045"/>
                  </a:lnTo>
                  <a:lnTo>
                    <a:pt x="1253310" y="382588"/>
                  </a:lnTo>
                  <a:lnTo>
                    <a:pt x="1262828" y="405448"/>
                  </a:lnTo>
                  <a:lnTo>
                    <a:pt x="1271395" y="429260"/>
                  </a:lnTo>
                  <a:lnTo>
                    <a:pt x="1208888" y="429260"/>
                  </a:lnTo>
                  <a:lnTo>
                    <a:pt x="1200004" y="407353"/>
                  </a:lnTo>
                  <a:lnTo>
                    <a:pt x="1190803" y="385763"/>
                  </a:lnTo>
                  <a:lnTo>
                    <a:pt x="1180967" y="365125"/>
                  </a:lnTo>
                  <a:lnTo>
                    <a:pt x="1170813" y="344805"/>
                  </a:lnTo>
                  <a:lnTo>
                    <a:pt x="1160025" y="325120"/>
                  </a:lnTo>
                  <a:lnTo>
                    <a:pt x="1148603" y="306070"/>
                  </a:lnTo>
                  <a:lnTo>
                    <a:pt x="1137180" y="287020"/>
                  </a:lnTo>
                  <a:lnTo>
                    <a:pt x="1125123" y="269240"/>
                  </a:lnTo>
                  <a:lnTo>
                    <a:pt x="1101009" y="274320"/>
                  </a:lnTo>
                  <a:lnTo>
                    <a:pt x="1076260" y="278765"/>
                  </a:lnTo>
                  <a:lnTo>
                    <a:pt x="1051194" y="282893"/>
                  </a:lnTo>
                  <a:lnTo>
                    <a:pt x="1025493" y="286703"/>
                  </a:lnTo>
                  <a:lnTo>
                    <a:pt x="1031204" y="303213"/>
                  </a:lnTo>
                  <a:lnTo>
                    <a:pt x="1036281" y="320040"/>
                  </a:lnTo>
                  <a:lnTo>
                    <a:pt x="1041040" y="337503"/>
                  </a:lnTo>
                  <a:lnTo>
                    <a:pt x="1045800" y="355283"/>
                  </a:lnTo>
                  <a:lnTo>
                    <a:pt x="1050559" y="373063"/>
                  </a:lnTo>
                  <a:lnTo>
                    <a:pt x="1054684" y="391478"/>
                  </a:lnTo>
                  <a:lnTo>
                    <a:pt x="1058809" y="410528"/>
                  </a:lnTo>
                  <a:lnTo>
                    <a:pt x="1062616" y="429260"/>
                  </a:lnTo>
                  <a:lnTo>
                    <a:pt x="1002965" y="429260"/>
                  </a:lnTo>
                  <a:lnTo>
                    <a:pt x="999475" y="412750"/>
                  </a:lnTo>
                  <a:lnTo>
                    <a:pt x="995667" y="396240"/>
                  </a:lnTo>
                  <a:lnTo>
                    <a:pt x="991542" y="380365"/>
                  </a:lnTo>
                  <a:lnTo>
                    <a:pt x="987418" y="364490"/>
                  </a:lnTo>
                  <a:lnTo>
                    <a:pt x="982658" y="346075"/>
                  </a:lnTo>
                  <a:lnTo>
                    <a:pt x="976947" y="328295"/>
                  </a:lnTo>
                  <a:lnTo>
                    <a:pt x="971553" y="311150"/>
                  </a:lnTo>
                  <a:lnTo>
                    <a:pt x="966159" y="294005"/>
                  </a:lnTo>
                  <a:lnTo>
                    <a:pt x="946169" y="295910"/>
                  </a:lnTo>
                  <a:lnTo>
                    <a:pt x="926180" y="297815"/>
                  </a:lnTo>
                  <a:lnTo>
                    <a:pt x="905556" y="299403"/>
                  </a:lnTo>
                  <a:lnTo>
                    <a:pt x="884932" y="300673"/>
                  </a:lnTo>
                  <a:lnTo>
                    <a:pt x="864308" y="301625"/>
                  </a:lnTo>
                  <a:lnTo>
                    <a:pt x="843684" y="302578"/>
                  </a:lnTo>
                  <a:lnTo>
                    <a:pt x="822742" y="303213"/>
                  </a:lnTo>
                  <a:lnTo>
                    <a:pt x="801166" y="303848"/>
                  </a:lnTo>
                  <a:lnTo>
                    <a:pt x="801166" y="519748"/>
                  </a:lnTo>
                  <a:lnTo>
                    <a:pt x="822108" y="519113"/>
                  </a:lnTo>
                  <a:lnTo>
                    <a:pt x="843366" y="518478"/>
                  </a:lnTo>
                  <a:lnTo>
                    <a:pt x="864308" y="517525"/>
                  </a:lnTo>
                  <a:lnTo>
                    <a:pt x="884614" y="516573"/>
                  </a:lnTo>
                  <a:lnTo>
                    <a:pt x="884614" y="575310"/>
                  </a:lnTo>
                  <a:lnTo>
                    <a:pt x="864308" y="576263"/>
                  </a:lnTo>
                  <a:lnTo>
                    <a:pt x="843366" y="577215"/>
                  </a:lnTo>
                  <a:lnTo>
                    <a:pt x="822108" y="577850"/>
                  </a:lnTo>
                  <a:lnTo>
                    <a:pt x="801166" y="578168"/>
                  </a:lnTo>
                  <a:lnTo>
                    <a:pt x="801166" y="742950"/>
                  </a:lnTo>
                  <a:lnTo>
                    <a:pt x="884614" y="742950"/>
                  </a:lnTo>
                  <a:lnTo>
                    <a:pt x="884614" y="801688"/>
                  </a:lnTo>
                  <a:lnTo>
                    <a:pt x="801166" y="801688"/>
                  </a:lnTo>
                  <a:lnTo>
                    <a:pt x="801166" y="965835"/>
                  </a:lnTo>
                  <a:lnTo>
                    <a:pt x="822108" y="966470"/>
                  </a:lnTo>
                  <a:lnTo>
                    <a:pt x="843366" y="967105"/>
                  </a:lnTo>
                  <a:lnTo>
                    <a:pt x="864308" y="968058"/>
                  </a:lnTo>
                  <a:lnTo>
                    <a:pt x="884614" y="969010"/>
                  </a:lnTo>
                  <a:lnTo>
                    <a:pt x="884614" y="1028065"/>
                  </a:lnTo>
                  <a:lnTo>
                    <a:pt x="864308" y="1026795"/>
                  </a:lnTo>
                  <a:lnTo>
                    <a:pt x="843366" y="1025843"/>
                  </a:lnTo>
                  <a:lnTo>
                    <a:pt x="822108" y="1025208"/>
                  </a:lnTo>
                  <a:lnTo>
                    <a:pt x="801166" y="1024890"/>
                  </a:lnTo>
                  <a:lnTo>
                    <a:pt x="801166" y="1240473"/>
                  </a:lnTo>
                  <a:lnTo>
                    <a:pt x="824963" y="1240790"/>
                  </a:lnTo>
                  <a:lnTo>
                    <a:pt x="848126" y="1241743"/>
                  </a:lnTo>
                  <a:lnTo>
                    <a:pt x="832896" y="1300163"/>
                  </a:lnTo>
                  <a:lnTo>
                    <a:pt x="801166" y="1299528"/>
                  </a:lnTo>
                  <a:lnTo>
                    <a:pt x="801166" y="1423353"/>
                  </a:lnTo>
                  <a:lnTo>
                    <a:pt x="771658" y="1538606"/>
                  </a:lnTo>
                  <a:lnTo>
                    <a:pt x="771023" y="1541781"/>
                  </a:lnTo>
                  <a:lnTo>
                    <a:pt x="771023" y="1544638"/>
                  </a:lnTo>
                  <a:lnTo>
                    <a:pt x="753890" y="1544321"/>
                  </a:lnTo>
                  <a:lnTo>
                    <a:pt x="736756" y="1543686"/>
                  </a:lnTo>
                  <a:lnTo>
                    <a:pt x="719622" y="1542733"/>
                  </a:lnTo>
                  <a:lnTo>
                    <a:pt x="702805" y="1541463"/>
                  </a:lnTo>
                  <a:lnTo>
                    <a:pt x="685989" y="1539558"/>
                  </a:lnTo>
                  <a:lnTo>
                    <a:pt x="669489" y="1537653"/>
                  </a:lnTo>
                  <a:lnTo>
                    <a:pt x="652673" y="1535431"/>
                  </a:lnTo>
                  <a:lnTo>
                    <a:pt x="636491" y="1532573"/>
                  </a:lnTo>
                  <a:lnTo>
                    <a:pt x="619992" y="1529716"/>
                  </a:lnTo>
                  <a:lnTo>
                    <a:pt x="603810" y="1526223"/>
                  </a:lnTo>
                  <a:lnTo>
                    <a:pt x="587628" y="1522096"/>
                  </a:lnTo>
                  <a:lnTo>
                    <a:pt x="571763" y="1518286"/>
                  </a:lnTo>
                  <a:lnTo>
                    <a:pt x="555898" y="1513841"/>
                  </a:lnTo>
                  <a:lnTo>
                    <a:pt x="540351" y="1509078"/>
                  </a:lnTo>
                  <a:lnTo>
                    <a:pt x="524486" y="1503998"/>
                  </a:lnTo>
                  <a:lnTo>
                    <a:pt x="509256" y="1498601"/>
                  </a:lnTo>
                  <a:lnTo>
                    <a:pt x="494343" y="1492886"/>
                  </a:lnTo>
                  <a:lnTo>
                    <a:pt x="479113" y="1486853"/>
                  </a:lnTo>
                  <a:lnTo>
                    <a:pt x="464200" y="1480503"/>
                  </a:lnTo>
                  <a:lnTo>
                    <a:pt x="449288" y="1474153"/>
                  </a:lnTo>
                  <a:lnTo>
                    <a:pt x="434692" y="1467168"/>
                  </a:lnTo>
                  <a:lnTo>
                    <a:pt x="420414" y="1459866"/>
                  </a:lnTo>
                  <a:lnTo>
                    <a:pt x="406136" y="1452246"/>
                  </a:lnTo>
                  <a:lnTo>
                    <a:pt x="392175" y="1444626"/>
                  </a:lnTo>
                  <a:lnTo>
                    <a:pt x="378214" y="1436688"/>
                  </a:lnTo>
                  <a:lnTo>
                    <a:pt x="364570" y="1428116"/>
                  </a:lnTo>
                  <a:lnTo>
                    <a:pt x="350927" y="1419861"/>
                  </a:lnTo>
                  <a:lnTo>
                    <a:pt x="337600" y="1410653"/>
                  </a:lnTo>
                  <a:lnTo>
                    <a:pt x="324591" y="1401763"/>
                  </a:lnTo>
                  <a:lnTo>
                    <a:pt x="311582" y="1392238"/>
                  </a:lnTo>
                  <a:lnTo>
                    <a:pt x="298891" y="1382396"/>
                  </a:lnTo>
                  <a:lnTo>
                    <a:pt x="286199" y="1372553"/>
                  </a:lnTo>
                  <a:lnTo>
                    <a:pt x="273507" y="1361758"/>
                  </a:lnTo>
                  <a:lnTo>
                    <a:pt x="260815" y="1351280"/>
                  </a:lnTo>
                  <a:lnTo>
                    <a:pt x="248441" y="1339850"/>
                  </a:lnTo>
                  <a:lnTo>
                    <a:pt x="236701" y="1328420"/>
                  </a:lnTo>
                  <a:lnTo>
                    <a:pt x="220202" y="1311910"/>
                  </a:lnTo>
                  <a:lnTo>
                    <a:pt x="204337" y="1295400"/>
                  </a:lnTo>
                  <a:lnTo>
                    <a:pt x="188790" y="1278255"/>
                  </a:lnTo>
                  <a:lnTo>
                    <a:pt x="173877" y="1260475"/>
                  </a:lnTo>
                  <a:lnTo>
                    <a:pt x="159599" y="1242378"/>
                  </a:lnTo>
                  <a:lnTo>
                    <a:pt x="145638" y="1223963"/>
                  </a:lnTo>
                  <a:lnTo>
                    <a:pt x="132629" y="1204913"/>
                  </a:lnTo>
                  <a:lnTo>
                    <a:pt x="119937" y="1185863"/>
                  </a:lnTo>
                  <a:lnTo>
                    <a:pt x="112005" y="1173163"/>
                  </a:lnTo>
                  <a:lnTo>
                    <a:pt x="104390" y="1160463"/>
                  </a:lnTo>
                  <a:lnTo>
                    <a:pt x="97409" y="1147445"/>
                  </a:lnTo>
                  <a:lnTo>
                    <a:pt x="90111" y="1134428"/>
                  </a:lnTo>
                  <a:lnTo>
                    <a:pt x="79641" y="1114108"/>
                  </a:lnTo>
                  <a:lnTo>
                    <a:pt x="69805" y="1093153"/>
                  </a:lnTo>
                  <a:lnTo>
                    <a:pt x="60286" y="1072198"/>
                  </a:lnTo>
                  <a:lnTo>
                    <a:pt x="51719" y="1050608"/>
                  </a:lnTo>
                  <a:lnTo>
                    <a:pt x="43469" y="1029018"/>
                  </a:lnTo>
                  <a:lnTo>
                    <a:pt x="36172" y="1006793"/>
                  </a:lnTo>
                  <a:lnTo>
                    <a:pt x="29826" y="984568"/>
                  </a:lnTo>
                  <a:lnTo>
                    <a:pt x="23480" y="961708"/>
                  </a:lnTo>
                  <a:lnTo>
                    <a:pt x="18086" y="939165"/>
                  </a:lnTo>
                  <a:lnTo>
                    <a:pt x="13326" y="915988"/>
                  </a:lnTo>
                  <a:lnTo>
                    <a:pt x="9202" y="892493"/>
                  </a:lnTo>
                  <a:lnTo>
                    <a:pt x="6029" y="868998"/>
                  </a:lnTo>
                  <a:lnTo>
                    <a:pt x="3490" y="845185"/>
                  </a:lnTo>
                  <a:lnTo>
                    <a:pt x="1587" y="820738"/>
                  </a:lnTo>
                  <a:lnTo>
                    <a:pt x="317" y="796608"/>
                  </a:lnTo>
                  <a:lnTo>
                    <a:pt x="0" y="772160"/>
                  </a:lnTo>
                  <a:lnTo>
                    <a:pt x="317" y="747713"/>
                  </a:lnTo>
                  <a:lnTo>
                    <a:pt x="1587" y="723583"/>
                  </a:lnTo>
                  <a:lnTo>
                    <a:pt x="3490" y="699453"/>
                  </a:lnTo>
                  <a:lnTo>
                    <a:pt x="6029" y="675640"/>
                  </a:lnTo>
                  <a:lnTo>
                    <a:pt x="9202" y="651828"/>
                  </a:lnTo>
                  <a:lnTo>
                    <a:pt x="13326" y="628650"/>
                  </a:lnTo>
                  <a:lnTo>
                    <a:pt x="18086" y="605473"/>
                  </a:lnTo>
                  <a:lnTo>
                    <a:pt x="23480" y="582295"/>
                  </a:lnTo>
                  <a:lnTo>
                    <a:pt x="29826" y="559753"/>
                  </a:lnTo>
                  <a:lnTo>
                    <a:pt x="36172" y="537528"/>
                  </a:lnTo>
                  <a:lnTo>
                    <a:pt x="43469" y="515620"/>
                  </a:lnTo>
                  <a:lnTo>
                    <a:pt x="51719" y="493713"/>
                  </a:lnTo>
                  <a:lnTo>
                    <a:pt x="60286" y="472440"/>
                  </a:lnTo>
                  <a:lnTo>
                    <a:pt x="69805" y="451168"/>
                  </a:lnTo>
                  <a:lnTo>
                    <a:pt x="79641" y="430530"/>
                  </a:lnTo>
                  <a:lnTo>
                    <a:pt x="90111" y="410210"/>
                  </a:lnTo>
                  <a:lnTo>
                    <a:pt x="97409" y="396875"/>
                  </a:lnTo>
                  <a:lnTo>
                    <a:pt x="104390" y="383858"/>
                  </a:lnTo>
                  <a:lnTo>
                    <a:pt x="112005" y="371158"/>
                  </a:lnTo>
                  <a:lnTo>
                    <a:pt x="119937" y="358775"/>
                  </a:lnTo>
                  <a:lnTo>
                    <a:pt x="132629" y="339090"/>
                  </a:lnTo>
                  <a:lnTo>
                    <a:pt x="145638" y="320040"/>
                  </a:lnTo>
                  <a:lnTo>
                    <a:pt x="159599" y="301625"/>
                  </a:lnTo>
                  <a:lnTo>
                    <a:pt x="173877" y="283528"/>
                  </a:lnTo>
                  <a:lnTo>
                    <a:pt x="188790" y="266065"/>
                  </a:lnTo>
                  <a:lnTo>
                    <a:pt x="204337" y="248920"/>
                  </a:lnTo>
                  <a:lnTo>
                    <a:pt x="220202" y="232093"/>
                  </a:lnTo>
                  <a:lnTo>
                    <a:pt x="236701" y="215900"/>
                  </a:lnTo>
                  <a:lnTo>
                    <a:pt x="248441" y="204470"/>
                  </a:lnTo>
                  <a:lnTo>
                    <a:pt x="260815" y="193358"/>
                  </a:lnTo>
                  <a:lnTo>
                    <a:pt x="273507" y="182245"/>
                  </a:lnTo>
                  <a:lnTo>
                    <a:pt x="286199" y="171768"/>
                  </a:lnTo>
                  <a:lnTo>
                    <a:pt x="298891" y="161925"/>
                  </a:lnTo>
                  <a:lnTo>
                    <a:pt x="311582" y="152400"/>
                  </a:lnTo>
                  <a:lnTo>
                    <a:pt x="324591" y="142558"/>
                  </a:lnTo>
                  <a:lnTo>
                    <a:pt x="337600" y="133668"/>
                  </a:lnTo>
                  <a:lnTo>
                    <a:pt x="350927" y="124460"/>
                  </a:lnTo>
                  <a:lnTo>
                    <a:pt x="364570" y="116205"/>
                  </a:lnTo>
                  <a:lnTo>
                    <a:pt x="378531" y="107633"/>
                  </a:lnTo>
                  <a:lnTo>
                    <a:pt x="392492" y="99695"/>
                  </a:lnTo>
                  <a:lnTo>
                    <a:pt x="406136" y="91758"/>
                  </a:lnTo>
                  <a:lnTo>
                    <a:pt x="420731" y="84455"/>
                  </a:lnTo>
                  <a:lnTo>
                    <a:pt x="435009" y="76835"/>
                  </a:lnTo>
                  <a:lnTo>
                    <a:pt x="449922" y="70168"/>
                  </a:lnTo>
                  <a:lnTo>
                    <a:pt x="464518" y="63818"/>
                  </a:lnTo>
                  <a:lnTo>
                    <a:pt x="479748" y="57150"/>
                  </a:lnTo>
                  <a:lnTo>
                    <a:pt x="494661" y="51118"/>
                  </a:lnTo>
                  <a:lnTo>
                    <a:pt x="509573" y="45720"/>
                  </a:lnTo>
                  <a:lnTo>
                    <a:pt x="525121" y="40005"/>
                  </a:lnTo>
                  <a:lnTo>
                    <a:pt x="540668" y="35243"/>
                  </a:lnTo>
                  <a:lnTo>
                    <a:pt x="556533" y="30480"/>
                  </a:lnTo>
                  <a:lnTo>
                    <a:pt x="572398" y="25718"/>
                  </a:lnTo>
                  <a:lnTo>
                    <a:pt x="588262" y="21908"/>
                  </a:lnTo>
                  <a:lnTo>
                    <a:pt x="604444" y="18098"/>
                  </a:lnTo>
                  <a:lnTo>
                    <a:pt x="620626" y="14605"/>
                  </a:lnTo>
                  <a:lnTo>
                    <a:pt x="637125" y="11748"/>
                  </a:lnTo>
                  <a:lnTo>
                    <a:pt x="653625" y="9208"/>
                  </a:lnTo>
                  <a:lnTo>
                    <a:pt x="670124" y="6350"/>
                  </a:lnTo>
                  <a:lnTo>
                    <a:pt x="686941" y="4445"/>
                  </a:lnTo>
                  <a:lnTo>
                    <a:pt x="703757" y="2858"/>
                  </a:lnTo>
                  <a:lnTo>
                    <a:pt x="720574" y="1588"/>
                  </a:lnTo>
                  <a:lnTo>
                    <a:pt x="737708" y="635"/>
                  </a:lnTo>
                  <a:lnTo>
                    <a:pt x="7548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宋体" pitchFamily="2" charset="-122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865" b="1">
                  <a:solidFill>
                    <a:schemeClr val="accent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                    </a:t>
              </a:r>
              <a:endParaRPr lang="zh-CN" altLang="en-US" sz="1865" b="1">
                <a:solidFill>
                  <a:schemeClr val="accent1"/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5856" y="5274"/>
              <a:ext cx="3838" cy="1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3"/>
            <p:cNvSpPr txBox="1">
              <a:spLocks noChangeArrowheads="1"/>
            </p:cNvSpPr>
            <p:nvPr/>
          </p:nvSpPr>
          <p:spPr bwMode="auto">
            <a:xfrm flipH="1">
              <a:off x="5743" y="4745"/>
              <a:ext cx="3725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Bold" charset="-122"/>
                  <a:ea typeface="思源黑体 CN Bold" charset="-122"/>
                  <a:cs typeface="思源黑体 CN Bold" charset="-122"/>
                  <a:sym typeface="思源黑体 CN Bold" charset="-122"/>
                </a:rPr>
                <a:t>品名、条码、零售价、特价、产地、库存、规格、成分等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Bold" charset="-122"/>
                  <a:ea typeface="思源黑体 CN Bold" charset="-122"/>
                  <a:cs typeface="思源黑体 CN Bold" charset="-122"/>
                  <a:sym typeface="思源黑体 CN Bold" charset="-122"/>
                </a:rPr>
                <a:t>自动更新</a:t>
              </a:r>
              <a:endPara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charset="-122"/>
                <a:ea typeface="思源黑体 CN Bold" charset="-122"/>
                <a:cs typeface="思源黑体 CN Bold" charset="-122"/>
                <a:sym typeface="思源黑体 CN Bold" charset="-122"/>
              </a:endParaRPr>
            </a:p>
          </p:txBody>
        </p:sp>
      </p:grp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8286750" y="3261360"/>
          <a:ext cx="2491740" cy="2282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图片" r:id="rId2" imgW="3314700" imgH="2962275" progId="StaticDib">
                  <p:embed/>
                </p:oleObj>
              </mc:Choice>
              <mc:Fallback>
                <p:oleObj name="图片" r:id="rId2" imgW="3314700" imgH="2962275" progId="StaticDib">
                  <p:embed/>
                  <p:pic>
                    <p:nvPicPr>
                      <p:cNvPr id="0" name="Picture 1" descr="image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0" y="3261360"/>
                        <a:ext cx="2491740" cy="2282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圆角矩形 54"/>
          <p:cNvSpPr/>
          <p:nvPr/>
        </p:nvSpPr>
        <p:spPr>
          <a:xfrm>
            <a:off x="3382419" y="3798543"/>
            <a:ext cx="745734" cy="733480"/>
          </a:xfrm>
          <a:prstGeom prst="roundRect">
            <a:avLst>
              <a:gd name="adj" fmla="val 4418"/>
            </a:avLst>
          </a:prstGeom>
          <a:blipFill rotWithShape="0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5830237"/>
              <a:satOff val="-7067"/>
              <a:lumOff val="-51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矩形 11"/>
          <p:cNvSpPr/>
          <p:nvPr/>
        </p:nvSpPr>
        <p:spPr>
          <a:xfrm>
            <a:off x="687231" y="410140"/>
            <a:ext cx="1402080" cy="49149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电子价签</a:t>
            </a:r>
            <a:endParaRPr lang="zh-CN" altLang="en-US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15469" y="369727"/>
            <a:ext cx="3126105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供应链管理系统</a:t>
            </a:r>
            <a:r>
              <a:rPr lang="en-US" altLang="zh-CN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SCRM</a:t>
            </a:r>
            <a:endParaRPr lang="en-US" altLang="zh-CN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9530" y="1906905"/>
            <a:ext cx="4557395" cy="417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0" y="1701800"/>
            <a:ext cx="4872355" cy="41751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719077" y="416259"/>
            <a:ext cx="6771336" cy="765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加盟体系方案</a:t>
            </a:r>
            <a:endParaRPr lang="zh-CN" altLang="en-US" sz="2400" i="1" dirty="0">
              <a:latin typeface="思源黑体 CN Normal" charset="0"/>
              <a:ea typeface="思源黑体 CN Normal" charset="0"/>
              <a:sym typeface="+mn-ea"/>
            </a:endParaRPr>
          </a:p>
          <a:p>
            <a:endParaRPr lang="zh-CN" altLang="en-US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49605" y="1161414"/>
            <a:ext cx="11121788" cy="16312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门店“零模式”：门店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POS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一键授权，一键安装，零配置，操作简单，普通电脑安装即营业。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思源黑体 CN Normal" charset="0"/>
              <a:ea typeface="思源黑体 CN Normal" charset="0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后台“云模式”：通过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IE/360/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谷歌等浏览器访问业务系统，无需安装多余客户端，在线进销存，拒绝繁琐部署。</a:t>
            </a:r>
            <a:b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</a:b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思源黑体 CN Normal" charset="0"/>
              <a:ea typeface="思源黑体 CN Normal" charset="0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思源黑体 CN Normal" charset="0"/>
                <a:ea typeface="思源黑体 CN Normal" charset="0"/>
                <a:cs typeface="Times New Roman" pitchFamily="18" charset="0"/>
              </a:rPr>
              <a:t>功能细节：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思源黑体 CN Normal" charset="0"/>
              <a:ea typeface="思源黑体 CN Normal" charset="0"/>
              <a:cs typeface="宋体" pitchFamily="2" charset="-122"/>
            </a:endParaRPr>
          </a:p>
        </p:txBody>
      </p:sp>
      <p:graphicFrame>
        <p:nvGraphicFramePr>
          <p:cNvPr id="7" name="图示 6"/>
          <p:cNvGraphicFramePr/>
          <p:nvPr/>
        </p:nvGraphicFramePr>
        <p:xfrm>
          <a:off x="314533" y="2604124"/>
          <a:ext cx="11559655" cy="4155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75910" y="2641600"/>
            <a:ext cx="910590" cy="744220"/>
          </a:xfrm>
          <a:prstGeom prst="rect">
            <a:avLst/>
          </a:prstGeom>
          <a:noFill/>
          <a:ln w="117475"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Arial" pitchFamily="34" charset="0"/>
              </a:rPr>
              <a:t>01</a:t>
            </a:r>
            <a:endParaRPr lang="en-US" altLang="zh-CN" b="1" spc="100" dirty="0">
              <a:solidFill>
                <a:srgbClr val="424656"/>
              </a:solidFill>
              <a:latin typeface="思源黑体 CN Normal" charset="0"/>
              <a:ea typeface="思源黑体 CN Normal" charset="0"/>
              <a:cs typeface="Arial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5375910" y="3855720"/>
            <a:ext cx="6375400" cy="605155"/>
          </a:xfrm>
        </p:spPr>
        <p:txBody>
          <a:bodyPr anchor="ctr" anchorCtr="0"/>
          <a:lstStyle/>
          <a:p>
            <a:pPr algn="l"/>
            <a:r>
              <a:rPr lang="zh-CN" altLang="en-US" sz="2800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公司介绍</a:t>
            </a:r>
            <a:endParaRPr lang="zh-CN" altLang="en-US" sz="2800" dirty="0">
              <a:solidFill>
                <a:srgbClr val="424656"/>
              </a:solidFill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7435" y="1134110"/>
            <a:ext cx="10131425" cy="5353685"/>
            <a:chOff x="1681" y="1786"/>
            <a:chExt cx="15955" cy="8431"/>
          </a:xfrm>
        </p:grpSpPr>
        <p:sp>
          <p:nvSpPr>
            <p:cNvPr id="89" name="object 4"/>
            <p:cNvSpPr/>
            <p:nvPr/>
          </p:nvSpPr>
          <p:spPr>
            <a:xfrm>
              <a:off x="1920" y="1786"/>
              <a:ext cx="1586" cy="158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0" name="object 5"/>
            <p:cNvSpPr/>
            <p:nvPr/>
          </p:nvSpPr>
          <p:spPr>
            <a:xfrm>
              <a:off x="1920" y="4606"/>
              <a:ext cx="1586" cy="15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1" name="object 6"/>
            <p:cNvSpPr/>
            <p:nvPr/>
          </p:nvSpPr>
          <p:spPr>
            <a:xfrm>
              <a:off x="12962" y="4606"/>
              <a:ext cx="1586" cy="15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2" name="object 7"/>
            <p:cNvSpPr/>
            <p:nvPr/>
          </p:nvSpPr>
          <p:spPr>
            <a:xfrm>
              <a:off x="4680" y="1786"/>
              <a:ext cx="1586" cy="158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3" name="object 8"/>
            <p:cNvSpPr/>
            <p:nvPr/>
          </p:nvSpPr>
          <p:spPr>
            <a:xfrm>
              <a:off x="4680" y="4606"/>
              <a:ext cx="1586" cy="15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4" name="object 9"/>
            <p:cNvSpPr/>
            <p:nvPr/>
          </p:nvSpPr>
          <p:spPr>
            <a:xfrm>
              <a:off x="7442" y="1786"/>
              <a:ext cx="1586" cy="15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5" name="object 10"/>
            <p:cNvSpPr/>
            <p:nvPr/>
          </p:nvSpPr>
          <p:spPr>
            <a:xfrm>
              <a:off x="7442" y="4606"/>
              <a:ext cx="1586" cy="158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6" name="object 11"/>
            <p:cNvSpPr/>
            <p:nvPr/>
          </p:nvSpPr>
          <p:spPr>
            <a:xfrm>
              <a:off x="10202" y="1786"/>
              <a:ext cx="1586" cy="158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7" name="object 12"/>
            <p:cNvSpPr/>
            <p:nvPr/>
          </p:nvSpPr>
          <p:spPr>
            <a:xfrm>
              <a:off x="12962" y="1786"/>
              <a:ext cx="1586" cy="158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8" name="object 13"/>
            <p:cNvSpPr/>
            <p:nvPr/>
          </p:nvSpPr>
          <p:spPr>
            <a:xfrm>
              <a:off x="15722" y="1786"/>
              <a:ext cx="1586" cy="158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9" name="object 14"/>
            <p:cNvSpPr/>
            <p:nvPr/>
          </p:nvSpPr>
          <p:spPr>
            <a:xfrm>
              <a:off x="10202" y="4606"/>
              <a:ext cx="1586" cy="158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0" name="object 15"/>
            <p:cNvSpPr/>
            <p:nvPr/>
          </p:nvSpPr>
          <p:spPr>
            <a:xfrm>
              <a:off x="15722" y="4606"/>
              <a:ext cx="1586" cy="158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1" name="object 16"/>
            <p:cNvSpPr/>
            <p:nvPr/>
          </p:nvSpPr>
          <p:spPr>
            <a:xfrm>
              <a:off x="1926" y="7428"/>
              <a:ext cx="1569" cy="1559"/>
            </a:xfrm>
            <a:custGeom>
              <a:avLst/>
              <a:gdLst/>
              <a:ahLst/>
              <a:cxnLst/>
              <a:rect l="l" t="t" r="r" b="b"/>
              <a:pathLst>
                <a:path w="996314" h="989964">
                  <a:moveTo>
                    <a:pt x="498475" y="989888"/>
                  </a:moveTo>
                  <a:lnTo>
                    <a:pt x="450441" y="987608"/>
                  </a:lnTo>
                  <a:lnTo>
                    <a:pt x="403704" y="980908"/>
                  </a:lnTo>
                  <a:lnTo>
                    <a:pt x="358474" y="969997"/>
                  </a:lnTo>
                  <a:lnTo>
                    <a:pt x="314958" y="955085"/>
                  </a:lnTo>
                  <a:lnTo>
                    <a:pt x="273365" y="936381"/>
                  </a:lnTo>
                  <a:lnTo>
                    <a:pt x="233902" y="914094"/>
                  </a:lnTo>
                  <a:lnTo>
                    <a:pt x="196778" y="888435"/>
                  </a:lnTo>
                  <a:lnTo>
                    <a:pt x="162202" y="859612"/>
                  </a:lnTo>
                  <a:lnTo>
                    <a:pt x="130381" y="827835"/>
                  </a:lnTo>
                  <a:lnTo>
                    <a:pt x="101523" y="793314"/>
                  </a:lnTo>
                  <a:lnTo>
                    <a:pt x="75838" y="756258"/>
                  </a:lnTo>
                  <a:lnTo>
                    <a:pt x="53533" y="716876"/>
                  </a:lnTo>
                  <a:lnTo>
                    <a:pt x="34816" y="675378"/>
                  </a:lnTo>
                  <a:lnTo>
                    <a:pt x="19896" y="631974"/>
                  </a:lnTo>
                  <a:lnTo>
                    <a:pt x="8981" y="586873"/>
                  </a:lnTo>
                  <a:lnTo>
                    <a:pt x="2280" y="540284"/>
                  </a:lnTo>
                  <a:lnTo>
                    <a:pt x="0" y="492417"/>
                  </a:lnTo>
                  <a:lnTo>
                    <a:pt x="2280" y="444403"/>
                  </a:lnTo>
                  <a:lnTo>
                    <a:pt x="8981" y="397724"/>
                  </a:lnTo>
                  <a:lnTo>
                    <a:pt x="19896" y="352583"/>
                  </a:lnTo>
                  <a:lnTo>
                    <a:pt x="34816" y="309183"/>
                  </a:lnTo>
                  <a:lnTo>
                    <a:pt x="53533" y="267728"/>
                  </a:lnTo>
                  <a:lnTo>
                    <a:pt x="75838" y="228421"/>
                  </a:lnTo>
                  <a:lnTo>
                    <a:pt x="101523" y="191465"/>
                  </a:lnTo>
                  <a:lnTo>
                    <a:pt x="130381" y="157064"/>
                  </a:lnTo>
                  <a:lnTo>
                    <a:pt x="162202" y="125421"/>
                  </a:lnTo>
                  <a:lnTo>
                    <a:pt x="196778" y="96739"/>
                  </a:lnTo>
                  <a:lnTo>
                    <a:pt x="233902" y="71222"/>
                  </a:lnTo>
                  <a:lnTo>
                    <a:pt x="273365" y="49073"/>
                  </a:lnTo>
                  <a:lnTo>
                    <a:pt x="314958" y="30495"/>
                  </a:lnTo>
                  <a:lnTo>
                    <a:pt x="358474" y="15691"/>
                  </a:lnTo>
                  <a:lnTo>
                    <a:pt x="403704" y="4865"/>
                  </a:lnTo>
                  <a:lnTo>
                    <a:pt x="437930" y="0"/>
                  </a:lnTo>
                  <a:lnTo>
                    <a:pt x="558812" y="0"/>
                  </a:lnTo>
                  <a:lnTo>
                    <a:pt x="638032" y="15691"/>
                  </a:lnTo>
                  <a:lnTo>
                    <a:pt x="681436" y="30495"/>
                  </a:lnTo>
                  <a:lnTo>
                    <a:pt x="722934" y="49073"/>
                  </a:lnTo>
                  <a:lnTo>
                    <a:pt x="762316" y="71222"/>
                  </a:lnTo>
                  <a:lnTo>
                    <a:pt x="799372" y="96739"/>
                  </a:lnTo>
                  <a:lnTo>
                    <a:pt x="833893" y="125421"/>
                  </a:lnTo>
                  <a:lnTo>
                    <a:pt x="865670" y="157064"/>
                  </a:lnTo>
                  <a:lnTo>
                    <a:pt x="894493" y="191465"/>
                  </a:lnTo>
                  <a:lnTo>
                    <a:pt x="920152" y="228421"/>
                  </a:lnTo>
                  <a:lnTo>
                    <a:pt x="942438" y="267728"/>
                  </a:lnTo>
                  <a:lnTo>
                    <a:pt x="961143" y="309183"/>
                  </a:lnTo>
                  <a:lnTo>
                    <a:pt x="976055" y="352583"/>
                  </a:lnTo>
                  <a:lnTo>
                    <a:pt x="986966" y="397724"/>
                  </a:lnTo>
                  <a:lnTo>
                    <a:pt x="993666" y="444403"/>
                  </a:lnTo>
                  <a:lnTo>
                    <a:pt x="995946" y="492417"/>
                  </a:lnTo>
                  <a:lnTo>
                    <a:pt x="993666" y="540284"/>
                  </a:lnTo>
                  <a:lnTo>
                    <a:pt x="986966" y="586873"/>
                  </a:lnTo>
                  <a:lnTo>
                    <a:pt x="976055" y="631974"/>
                  </a:lnTo>
                  <a:lnTo>
                    <a:pt x="961143" y="675378"/>
                  </a:lnTo>
                  <a:lnTo>
                    <a:pt x="942438" y="716876"/>
                  </a:lnTo>
                  <a:lnTo>
                    <a:pt x="920152" y="756258"/>
                  </a:lnTo>
                  <a:lnTo>
                    <a:pt x="894493" y="793314"/>
                  </a:lnTo>
                  <a:lnTo>
                    <a:pt x="865670" y="827835"/>
                  </a:lnTo>
                  <a:lnTo>
                    <a:pt x="833893" y="859612"/>
                  </a:lnTo>
                  <a:lnTo>
                    <a:pt x="799372" y="888435"/>
                  </a:lnTo>
                  <a:lnTo>
                    <a:pt x="762316" y="914094"/>
                  </a:lnTo>
                  <a:lnTo>
                    <a:pt x="722934" y="936381"/>
                  </a:lnTo>
                  <a:lnTo>
                    <a:pt x="681436" y="955085"/>
                  </a:lnTo>
                  <a:lnTo>
                    <a:pt x="638032" y="969997"/>
                  </a:lnTo>
                  <a:lnTo>
                    <a:pt x="592931" y="980908"/>
                  </a:lnTo>
                  <a:lnTo>
                    <a:pt x="546342" y="987608"/>
                  </a:lnTo>
                  <a:lnTo>
                    <a:pt x="498475" y="989888"/>
                  </a:lnTo>
                  <a:close/>
                </a:path>
              </a:pathLst>
            </a:custGeom>
            <a:solidFill>
              <a:srgbClr val="ECD383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2" name="object 17"/>
            <p:cNvSpPr/>
            <p:nvPr/>
          </p:nvSpPr>
          <p:spPr>
            <a:xfrm>
              <a:off x="2207" y="7712"/>
              <a:ext cx="169" cy="167"/>
            </a:xfrm>
            <a:custGeom>
              <a:avLst/>
              <a:gdLst/>
              <a:ahLst/>
              <a:cxnLst/>
              <a:rect l="l" t="t" r="r" b="b"/>
              <a:pathLst>
                <a:path w="107315" h="106045">
                  <a:moveTo>
                    <a:pt x="53492" y="105956"/>
                  </a:moveTo>
                  <a:lnTo>
                    <a:pt x="32784" y="101855"/>
                  </a:lnTo>
                  <a:lnTo>
                    <a:pt x="15768" y="90565"/>
                  </a:lnTo>
                  <a:lnTo>
                    <a:pt x="4241" y="73600"/>
                  </a:lnTo>
                  <a:lnTo>
                    <a:pt x="0" y="52476"/>
                  </a:lnTo>
                  <a:lnTo>
                    <a:pt x="4241" y="31932"/>
                  </a:lnTo>
                  <a:lnTo>
                    <a:pt x="15768" y="15265"/>
                  </a:lnTo>
                  <a:lnTo>
                    <a:pt x="32784" y="4084"/>
                  </a:lnTo>
                  <a:lnTo>
                    <a:pt x="53492" y="0"/>
                  </a:lnTo>
                  <a:lnTo>
                    <a:pt x="74193" y="4084"/>
                  </a:lnTo>
                  <a:lnTo>
                    <a:pt x="91205" y="15265"/>
                  </a:lnTo>
                  <a:lnTo>
                    <a:pt x="102730" y="31932"/>
                  </a:lnTo>
                  <a:lnTo>
                    <a:pt x="106972" y="52476"/>
                  </a:lnTo>
                  <a:lnTo>
                    <a:pt x="102730" y="73600"/>
                  </a:lnTo>
                  <a:lnTo>
                    <a:pt x="91205" y="90565"/>
                  </a:lnTo>
                  <a:lnTo>
                    <a:pt x="74193" y="101855"/>
                  </a:lnTo>
                  <a:lnTo>
                    <a:pt x="53492" y="10595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3" name="object 18"/>
            <p:cNvSpPr/>
            <p:nvPr/>
          </p:nvSpPr>
          <p:spPr>
            <a:xfrm>
              <a:off x="2520" y="7874"/>
              <a:ext cx="932" cy="968"/>
            </a:xfrm>
            <a:custGeom>
              <a:avLst/>
              <a:gdLst/>
              <a:ahLst/>
              <a:cxnLst/>
              <a:rect l="l" t="t" r="r" b="b"/>
              <a:pathLst>
                <a:path w="591819" h="614679">
                  <a:moveTo>
                    <a:pt x="318858" y="73660"/>
                  </a:moveTo>
                  <a:lnTo>
                    <a:pt x="272440" y="73660"/>
                  </a:lnTo>
                  <a:lnTo>
                    <a:pt x="272440" y="22199"/>
                  </a:lnTo>
                  <a:lnTo>
                    <a:pt x="274364" y="13624"/>
                  </a:lnTo>
                  <a:lnTo>
                    <a:pt x="279504" y="6561"/>
                  </a:lnTo>
                  <a:lnTo>
                    <a:pt x="286917" y="1766"/>
                  </a:lnTo>
                  <a:lnTo>
                    <a:pt x="295656" y="0"/>
                  </a:lnTo>
                  <a:lnTo>
                    <a:pt x="304816" y="1766"/>
                  </a:lnTo>
                  <a:lnTo>
                    <a:pt x="312177" y="6561"/>
                  </a:lnTo>
                  <a:lnTo>
                    <a:pt x="317078" y="13624"/>
                  </a:lnTo>
                  <a:lnTo>
                    <a:pt x="318858" y="22199"/>
                  </a:lnTo>
                  <a:lnTo>
                    <a:pt x="318858" y="73660"/>
                  </a:lnTo>
                  <a:close/>
                </a:path>
                <a:path w="591819" h="614679">
                  <a:moveTo>
                    <a:pt x="133197" y="73660"/>
                  </a:moveTo>
                  <a:lnTo>
                    <a:pt x="87782" y="73660"/>
                  </a:lnTo>
                  <a:lnTo>
                    <a:pt x="87782" y="38341"/>
                  </a:lnTo>
                  <a:lnTo>
                    <a:pt x="89549" y="29766"/>
                  </a:lnTo>
                  <a:lnTo>
                    <a:pt x="94343" y="22702"/>
                  </a:lnTo>
                  <a:lnTo>
                    <a:pt x="101407" y="17908"/>
                  </a:lnTo>
                  <a:lnTo>
                    <a:pt x="109981" y="16141"/>
                  </a:lnTo>
                  <a:lnTo>
                    <a:pt x="119144" y="17908"/>
                  </a:lnTo>
                  <a:lnTo>
                    <a:pt x="126509" y="22702"/>
                  </a:lnTo>
                  <a:lnTo>
                    <a:pt x="131415" y="29766"/>
                  </a:lnTo>
                  <a:lnTo>
                    <a:pt x="133197" y="38341"/>
                  </a:lnTo>
                  <a:lnTo>
                    <a:pt x="133197" y="73660"/>
                  </a:lnTo>
                  <a:close/>
                </a:path>
                <a:path w="591819" h="614679">
                  <a:moveTo>
                    <a:pt x="503516" y="73660"/>
                  </a:moveTo>
                  <a:lnTo>
                    <a:pt x="458114" y="73660"/>
                  </a:lnTo>
                  <a:lnTo>
                    <a:pt x="458114" y="38341"/>
                  </a:lnTo>
                  <a:lnTo>
                    <a:pt x="459879" y="29766"/>
                  </a:lnTo>
                  <a:lnTo>
                    <a:pt x="464670" y="22702"/>
                  </a:lnTo>
                  <a:lnTo>
                    <a:pt x="471733" y="17908"/>
                  </a:lnTo>
                  <a:lnTo>
                    <a:pt x="480313" y="16141"/>
                  </a:lnTo>
                  <a:lnTo>
                    <a:pt x="489474" y="17908"/>
                  </a:lnTo>
                  <a:lnTo>
                    <a:pt x="496835" y="22702"/>
                  </a:lnTo>
                  <a:lnTo>
                    <a:pt x="501736" y="29766"/>
                  </a:lnTo>
                  <a:lnTo>
                    <a:pt x="503516" y="38341"/>
                  </a:lnTo>
                  <a:lnTo>
                    <a:pt x="503516" y="73660"/>
                  </a:lnTo>
                  <a:close/>
                </a:path>
                <a:path w="591819" h="614679">
                  <a:moveTo>
                    <a:pt x="23202" y="193738"/>
                  </a:moveTo>
                  <a:lnTo>
                    <a:pt x="14048" y="191973"/>
                  </a:lnTo>
                  <a:lnTo>
                    <a:pt x="6686" y="187182"/>
                  </a:lnTo>
                  <a:lnTo>
                    <a:pt x="1782" y="180118"/>
                  </a:lnTo>
                  <a:lnTo>
                    <a:pt x="0" y="171538"/>
                  </a:lnTo>
                  <a:lnTo>
                    <a:pt x="378" y="155788"/>
                  </a:lnTo>
                  <a:lnTo>
                    <a:pt x="14584" y="111218"/>
                  </a:lnTo>
                  <a:lnTo>
                    <a:pt x="52480" y="79716"/>
                  </a:lnTo>
                  <a:lnTo>
                    <a:pt x="84759" y="73660"/>
                  </a:lnTo>
                  <a:lnTo>
                    <a:pt x="505536" y="73660"/>
                  </a:lnTo>
                  <a:lnTo>
                    <a:pt x="553501" y="87284"/>
                  </a:lnTo>
                  <a:lnTo>
                    <a:pt x="580562" y="118059"/>
                  </a:lnTo>
                  <a:lnTo>
                    <a:pt x="505536" y="118059"/>
                  </a:lnTo>
                  <a:lnTo>
                    <a:pt x="199230" y="119665"/>
                  </a:lnTo>
                  <a:lnTo>
                    <a:pt x="143636" y="120870"/>
                  </a:lnTo>
                  <a:lnTo>
                    <a:pt x="105483" y="122383"/>
                  </a:lnTo>
                  <a:lnTo>
                    <a:pt x="67547" y="126265"/>
                  </a:lnTo>
                  <a:lnTo>
                    <a:pt x="46418" y="160439"/>
                  </a:lnTo>
                  <a:lnTo>
                    <a:pt x="44635" y="175436"/>
                  </a:lnTo>
                  <a:lnTo>
                    <a:pt x="39730" y="185794"/>
                  </a:lnTo>
                  <a:lnTo>
                    <a:pt x="32364" y="191800"/>
                  </a:lnTo>
                  <a:lnTo>
                    <a:pt x="23202" y="193738"/>
                  </a:lnTo>
                  <a:close/>
                </a:path>
                <a:path w="591819" h="614679">
                  <a:moveTo>
                    <a:pt x="569112" y="193738"/>
                  </a:moveTo>
                  <a:lnTo>
                    <a:pt x="559521" y="191973"/>
                  </a:lnTo>
                  <a:lnTo>
                    <a:pt x="552203" y="187182"/>
                  </a:lnTo>
                  <a:lnTo>
                    <a:pt x="547536" y="180118"/>
                  </a:lnTo>
                  <a:lnTo>
                    <a:pt x="545896" y="171538"/>
                  </a:lnTo>
                  <a:lnTo>
                    <a:pt x="545896" y="160439"/>
                  </a:lnTo>
                  <a:lnTo>
                    <a:pt x="545141" y="151896"/>
                  </a:lnTo>
                  <a:lnTo>
                    <a:pt x="521179" y="121589"/>
                  </a:lnTo>
                  <a:lnTo>
                    <a:pt x="505536" y="118059"/>
                  </a:lnTo>
                  <a:lnTo>
                    <a:pt x="580562" y="118059"/>
                  </a:lnTo>
                  <a:lnTo>
                    <a:pt x="591312" y="160439"/>
                  </a:lnTo>
                  <a:lnTo>
                    <a:pt x="589545" y="175436"/>
                  </a:lnTo>
                  <a:lnTo>
                    <a:pt x="584750" y="185794"/>
                  </a:lnTo>
                  <a:lnTo>
                    <a:pt x="577687" y="191800"/>
                  </a:lnTo>
                  <a:lnTo>
                    <a:pt x="569112" y="193738"/>
                  </a:lnTo>
                  <a:close/>
                </a:path>
                <a:path w="591819" h="614679">
                  <a:moveTo>
                    <a:pt x="463156" y="312813"/>
                  </a:moveTo>
                  <a:lnTo>
                    <a:pt x="455091" y="312813"/>
                  </a:lnTo>
                  <a:lnTo>
                    <a:pt x="239524" y="311353"/>
                  </a:lnTo>
                  <a:lnTo>
                    <a:pt x="176497" y="309555"/>
                  </a:lnTo>
                  <a:lnTo>
                    <a:pt x="135941" y="307069"/>
                  </a:lnTo>
                  <a:lnTo>
                    <a:pt x="93840" y="295655"/>
                  </a:lnTo>
                  <a:lnTo>
                    <a:pt x="75679" y="253276"/>
                  </a:lnTo>
                  <a:lnTo>
                    <a:pt x="80598" y="205108"/>
                  </a:lnTo>
                  <a:lnTo>
                    <a:pt x="93843" y="172927"/>
                  </a:lnTo>
                  <a:lnTo>
                    <a:pt x="113141" y="154937"/>
                  </a:lnTo>
                  <a:lnTo>
                    <a:pt x="136220" y="149339"/>
                  </a:lnTo>
                  <a:lnTo>
                    <a:pt x="455091" y="149339"/>
                  </a:lnTo>
                  <a:lnTo>
                    <a:pt x="478170" y="154258"/>
                  </a:lnTo>
                  <a:lnTo>
                    <a:pt x="497468" y="167503"/>
                  </a:lnTo>
                  <a:lnTo>
                    <a:pt x="510713" y="186801"/>
                  </a:lnTo>
                  <a:lnTo>
                    <a:pt x="512622" y="195757"/>
                  </a:lnTo>
                  <a:lnTo>
                    <a:pt x="133197" y="195757"/>
                  </a:lnTo>
                  <a:lnTo>
                    <a:pt x="129158" y="197777"/>
                  </a:lnTo>
                  <a:lnTo>
                    <a:pt x="127139" y="199796"/>
                  </a:lnTo>
                  <a:lnTo>
                    <a:pt x="123101" y="202818"/>
                  </a:lnTo>
                  <a:lnTo>
                    <a:pt x="122097" y="206857"/>
                  </a:lnTo>
                  <a:lnTo>
                    <a:pt x="122317" y="237822"/>
                  </a:lnTo>
                  <a:lnTo>
                    <a:pt x="123104" y="253276"/>
                  </a:lnTo>
                  <a:lnTo>
                    <a:pt x="124648" y="260399"/>
                  </a:lnTo>
                  <a:lnTo>
                    <a:pt x="127139" y="263359"/>
                  </a:lnTo>
                  <a:lnTo>
                    <a:pt x="129158" y="266395"/>
                  </a:lnTo>
                  <a:lnTo>
                    <a:pt x="133197" y="267398"/>
                  </a:lnTo>
                  <a:lnTo>
                    <a:pt x="509015" y="267398"/>
                  </a:lnTo>
                  <a:lnTo>
                    <a:pt x="505288" y="281273"/>
                  </a:lnTo>
                  <a:lnTo>
                    <a:pt x="493494" y="298712"/>
                  </a:lnTo>
                  <a:lnTo>
                    <a:pt x="478294" y="308775"/>
                  </a:lnTo>
                  <a:lnTo>
                    <a:pt x="471233" y="311797"/>
                  </a:lnTo>
                  <a:lnTo>
                    <a:pt x="463156" y="312813"/>
                  </a:lnTo>
                  <a:close/>
                </a:path>
                <a:path w="591819" h="614679">
                  <a:moveTo>
                    <a:pt x="509015" y="267398"/>
                  </a:moveTo>
                  <a:lnTo>
                    <a:pt x="133197" y="267398"/>
                  </a:lnTo>
                  <a:lnTo>
                    <a:pt x="345211" y="266009"/>
                  </a:lnTo>
                  <a:lnTo>
                    <a:pt x="404537" y="264379"/>
                  </a:lnTo>
                  <a:lnTo>
                    <a:pt x="441094" y="262220"/>
                  </a:lnTo>
                  <a:lnTo>
                    <a:pt x="460387" y="259602"/>
                  </a:lnTo>
                  <a:lnTo>
                    <a:pt x="467925" y="256597"/>
                  </a:lnTo>
                  <a:lnTo>
                    <a:pt x="469214" y="253276"/>
                  </a:lnTo>
                  <a:lnTo>
                    <a:pt x="468141" y="222579"/>
                  </a:lnTo>
                  <a:lnTo>
                    <a:pt x="465177" y="205219"/>
                  </a:lnTo>
                  <a:lnTo>
                    <a:pt x="460700" y="197508"/>
                  </a:lnTo>
                  <a:lnTo>
                    <a:pt x="455091" y="195757"/>
                  </a:lnTo>
                  <a:lnTo>
                    <a:pt x="512622" y="195757"/>
                  </a:lnTo>
                  <a:lnTo>
                    <a:pt x="515632" y="209880"/>
                  </a:lnTo>
                  <a:lnTo>
                    <a:pt x="512920" y="252860"/>
                  </a:lnTo>
                  <a:lnTo>
                    <a:pt x="509015" y="267398"/>
                  </a:lnTo>
                  <a:close/>
                </a:path>
                <a:path w="591819" h="614679">
                  <a:moveTo>
                    <a:pt x="63576" y="515632"/>
                  </a:moveTo>
                  <a:lnTo>
                    <a:pt x="53828" y="513850"/>
                  </a:lnTo>
                  <a:lnTo>
                    <a:pt x="46166" y="508944"/>
                  </a:lnTo>
                  <a:lnTo>
                    <a:pt x="41153" y="501579"/>
                  </a:lnTo>
                  <a:lnTo>
                    <a:pt x="39357" y="492417"/>
                  </a:lnTo>
                  <a:lnTo>
                    <a:pt x="39892" y="448950"/>
                  </a:lnTo>
                  <a:lnTo>
                    <a:pt x="43611" y="407424"/>
                  </a:lnTo>
                  <a:lnTo>
                    <a:pt x="64455" y="370828"/>
                  </a:lnTo>
                  <a:lnTo>
                    <a:pt x="99158" y="349351"/>
                  </a:lnTo>
                  <a:lnTo>
                    <a:pt x="125120" y="345097"/>
                  </a:lnTo>
                  <a:lnTo>
                    <a:pt x="246009" y="345562"/>
                  </a:lnTo>
                  <a:lnTo>
                    <a:pt x="338850" y="346926"/>
                  </a:lnTo>
                  <a:lnTo>
                    <a:pt x="407568" y="349142"/>
                  </a:lnTo>
                  <a:lnTo>
                    <a:pt x="456090" y="352163"/>
                  </a:lnTo>
                  <a:lnTo>
                    <a:pt x="508248" y="360425"/>
                  </a:lnTo>
                  <a:lnTo>
                    <a:pt x="540921" y="390630"/>
                  </a:lnTo>
                  <a:lnTo>
                    <a:pt x="541364" y="391515"/>
                  </a:lnTo>
                  <a:lnTo>
                    <a:pt x="466178" y="391515"/>
                  </a:lnTo>
                  <a:lnTo>
                    <a:pt x="240369" y="392480"/>
                  </a:lnTo>
                  <a:lnTo>
                    <a:pt x="175520" y="393660"/>
                  </a:lnTo>
                  <a:lnTo>
                    <a:pt x="134730" y="395282"/>
                  </a:lnTo>
                  <a:lnTo>
                    <a:pt x="96875" y="402615"/>
                  </a:lnTo>
                  <a:lnTo>
                    <a:pt x="84009" y="475615"/>
                  </a:lnTo>
                  <a:lnTo>
                    <a:pt x="79214" y="501251"/>
                  </a:lnTo>
                  <a:lnTo>
                    <a:pt x="72150" y="512888"/>
                  </a:lnTo>
                  <a:lnTo>
                    <a:pt x="63576" y="515632"/>
                  </a:lnTo>
                  <a:close/>
                </a:path>
                <a:path w="591819" h="614679">
                  <a:moveTo>
                    <a:pt x="528751" y="515632"/>
                  </a:moveTo>
                  <a:lnTo>
                    <a:pt x="519589" y="513850"/>
                  </a:lnTo>
                  <a:lnTo>
                    <a:pt x="512224" y="508944"/>
                  </a:lnTo>
                  <a:lnTo>
                    <a:pt x="507318" y="501579"/>
                  </a:lnTo>
                  <a:lnTo>
                    <a:pt x="505536" y="492417"/>
                  </a:lnTo>
                  <a:lnTo>
                    <a:pt x="505536" y="430872"/>
                  </a:lnTo>
                  <a:lnTo>
                    <a:pt x="504779" y="423334"/>
                  </a:lnTo>
                  <a:lnTo>
                    <a:pt x="474127" y="392256"/>
                  </a:lnTo>
                  <a:lnTo>
                    <a:pt x="466178" y="391515"/>
                  </a:lnTo>
                  <a:lnTo>
                    <a:pt x="541364" y="391515"/>
                  </a:lnTo>
                  <a:lnTo>
                    <a:pt x="551954" y="430872"/>
                  </a:lnTo>
                  <a:lnTo>
                    <a:pt x="550174" y="475615"/>
                  </a:lnTo>
                  <a:lnTo>
                    <a:pt x="545272" y="501251"/>
                  </a:lnTo>
                  <a:lnTo>
                    <a:pt x="537911" y="512888"/>
                  </a:lnTo>
                  <a:lnTo>
                    <a:pt x="528751" y="515632"/>
                  </a:lnTo>
                  <a:close/>
                </a:path>
                <a:path w="591819" h="614679">
                  <a:moveTo>
                    <a:pt x="32296" y="614514"/>
                  </a:moveTo>
                  <a:lnTo>
                    <a:pt x="23525" y="614058"/>
                  </a:lnTo>
                  <a:lnTo>
                    <a:pt x="15892" y="610101"/>
                  </a:lnTo>
                  <a:lnTo>
                    <a:pt x="10152" y="603306"/>
                  </a:lnTo>
                  <a:lnTo>
                    <a:pt x="7061" y="594334"/>
                  </a:lnTo>
                  <a:lnTo>
                    <a:pt x="7344" y="585142"/>
                  </a:lnTo>
                  <a:lnTo>
                    <a:pt x="10845" y="577561"/>
                  </a:lnTo>
                  <a:lnTo>
                    <a:pt x="16994" y="572060"/>
                  </a:lnTo>
                  <a:lnTo>
                    <a:pt x="25222" y="569112"/>
                  </a:lnTo>
                  <a:lnTo>
                    <a:pt x="78090" y="559337"/>
                  </a:lnTo>
                  <a:lnTo>
                    <a:pt x="131806" y="546157"/>
                  </a:lnTo>
                  <a:lnTo>
                    <a:pt x="181170" y="528814"/>
                  </a:lnTo>
                  <a:lnTo>
                    <a:pt x="220980" y="506552"/>
                  </a:lnTo>
                  <a:lnTo>
                    <a:pt x="250778" y="473626"/>
                  </a:lnTo>
                  <a:lnTo>
                    <a:pt x="261977" y="436733"/>
                  </a:lnTo>
                  <a:lnTo>
                    <a:pt x="262356" y="427837"/>
                  </a:lnTo>
                  <a:lnTo>
                    <a:pt x="265131" y="420001"/>
                  </a:lnTo>
                  <a:lnTo>
                    <a:pt x="270176" y="413585"/>
                  </a:lnTo>
                  <a:lnTo>
                    <a:pt x="277112" y="409249"/>
                  </a:lnTo>
                  <a:lnTo>
                    <a:pt x="285559" y="407657"/>
                  </a:lnTo>
                  <a:lnTo>
                    <a:pt x="293636" y="407657"/>
                  </a:lnTo>
                  <a:lnTo>
                    <a:pt x="298678" y="409676"/>
                  </a:lnTo>
                  <a:lnTo>
                    <a:pt x="302723" y="414724"/>
                  </a:lnTo>
                  <a:lnTo>
                    <a:pt x="306755" y="418757"/>
                  </a:lnTo>
                  <a:lnTo>
                    <a:pt x="309778" y="424814"/>
                  </a:lnTo>
                  <a:lnTo>
                    <a:pt x="308775" y="430872"/>
                  </a:lnTo>
                  <a:lnTo>
                    <a:pt x="308459" y="437524"/>
                  </a:lnTo>
                  <a:lnTo>
                    <a:pt x="307071" y="450446"/>
                  </a:lnTo>
                  <a:lnTo>
                    <a:pt x="306755" y="457098"/>
                  </a:lnTo>
                  <a:lnTo>
                    <a:pt x="304894" y="465994"/>
                  </a:lnTo>
                  <a:lnTo>
                    <a:pt x="302464" y="474510"/>
                  </a:lnTo>
                  <a:lnTo>
                    <a:pt x="299656" y="482644"/>
                  </a:lnTo>
                  <a:lnTo>
                    <a:pt x="296659" y="490397"/>
                  </a:lnTo>
                  <a:lnTo>
                    <a:pt x="417478" y="525288"/>
                  </a:lnTo>
                  <a:lnTo>
                    <a:pt x="431958" y="529755"/>
                  </a:lnTo>
                  <a:lnTo>
                    <a:pt x="268414" y="529755"/>
                  </a:lnTo>
                  <a:lnTo>
                    <a:pt x="266395" y="532777"/>
                  </a:lnTo>
                  <a:lnTo>
                    <a:pt x="262356" y="534797"/>
                  </a:lnTo>
                  <a:lnTo>
                    <a:pt x="260337" y="536816"/>
                  </a:lnTo>
                  <a:lnTo>
                    <a:pt x="224219" y="560784"/>
                  </a:lnTo>
                  <a:lnTo>
                    <a:pt x="179190" y="579860"/>
                  </a:lnTo>
                  <a:lnTo>
                    <a:pt x="129417" y="594723"/>
                  </a:lnTo>
                  <a:lnTo>
                    <a:pt x="79063" y="606048"/>
                  </a:lnTo>
                  <a:lnTo>
                    <a:pt x="32296" y="614514"/>
                  </a:lnTo>
                  <a:close/>
                </a:path>
                <a:path w="591819" h="614679">
                  <a:moveTo>
                    <a:pt x="463980" y="585215"/>
                  </a:moveTo>
                  <a:lnTo>
                    <a:pt x="280932" y="533682"/>
                  </a:lnTo>
                  <a:lnTo>
                    <a:pt x="270735" y="530626"/>
                  </a:lnTo>
                  <a:lnTo>
                    <a:pt x="268414" y="529755"/>
                  </a:lnTo>
                  <a:lnTo>
                    <a:pt x="431958" y="529755"/>
                  </a:lnTo>
                  <a:lnTo>
                    <a:pt x="499335" y="550536"/>
                  </a:lnTo>
                  <a:lnTo>
                    <a:pt x="510208" y="554329"/>
                  </a:lnTo>
                  <a:lnTo>
                    <a:pt x="503618" y="559244"/>
                  </a:lnTo>
                  <a:lnTo>
                    <a:pt x="493687" y="566267"/>
                  </a:lnTo>
                  <a:lnTo>
                    <a:pt x="483577" y="573049"/>
                  </a:lnTo>
                  <a:lnTo>
                    <a:pt x="473303" y="579589"/>
                  </a:lnTo>
                  <a:lnTo>
                    <a:pt x="463980" y="585215"/>
                  </a:lnTo>
                  <a:close/>
                </a:path>
              </a:pathLst>
            </a:custGeom>
            <a:solidFill>
              <a:srgbClr val="7A5120"/>
            </a:solidFill>
          </p:spPr>
          <p:txBody>
            <a:bodyPr wrap="square" lIns="0" tIns="0" rIns="0" bIns="0" rtlCol="0"/>
            <a:lstStyle/>
            <a:p>
              <a:pPr algn="ctr"/>
              <a:endParaRPr sz="2000" dirty="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4" name="object 19"/>
            <p:cNvSpPr/>
            <p:nvPr/>
          </p:nvSpPr>
          <p:spPr>
            <a:xfrm>
              <a:off x="4680" y="7428"/>
              <a:ext cx="1461" cy="1576"/>
            </a:xfrm>
            <a:custGeom>
              <a:avLst/>
              <a:gdLst/>
              <a:ahLst/>
              <a:cxnLst/>
              <a:rect l="l" t="t" r="r" b="b"/>
              <a:pathLst>
                <a:path w="927735" h="1000760">
                  <a:moveTo>
                    <a:pt x="460540" y="1000607"/>
                  </a:moveTo>
                  <a:lnTo>
                    <a:pt x="415695" y="998305"/>
                  </a:lnTo>
                  <a:lnTo>
                    <a:pt x="372065" y="991539"/>
                  </a:lnTo>
                  <a:lnTo>
                    <a:pt x="329846" y="980521"/>
                  </a:lnTo>
                  <a:lnTo>
                    <a:pt x="289230" y="965463"/>
                  </a:lnTo>
                  <a:lnTo>
                    <a:pt x="250412" y="946575"/>
                  </a:lnTo>
                  <a:lnTo>
                    <a:pt x="213585" y="924071"/>
                  </a:lnTo>
                  <a:lnTo>
                    <a:pt x="178943" y="898160"/>
                  </a:lnTo>
                  <a:lnTo>
                    <a:pt x="146680" y="869055"/>
                  </a:lnTo>
                  <a:lnTo>
                    <a:pt x="116991" y="836968"/>
                  </a:lnTo>
                  <a:lnTo>
                    <a:pt x="90068" y="802109"/>
                  </a:lnTo>
                  <a:lnTo>
                    <a:pt x="66105" y="764690"/>
                  </a:lnTo>
                  <a:lnTo>
                    <a:pt x="45298" y="724924"/>
                  </a:lnTo>
                  <a:lnTo>
                    <a:pt x="27839" y="683020"/>
                  </a:lnTo>
                  <a:lnTo>
                    <a:pt x="13922" y="639192"/>
                  </a:lnTo>
                  <a:lnTo>
                    <a:pt x="3741" y="593650"/>
                  </a:lnTo>
                  <a:lnTo>
                    <a:pt x="0" y="565489"/>
                  </a:lnTo>
                  <a:lnTo>
                    <a:pt x="0" y="430844"/>
                  </a:lnTo>
                  <a:lnTo>
                    <a:pt x="13922" y="356980"/>
                  </a:lnTo>
                  <a:lnTo>
                    <a:pt x="27839" y="313096"/>
                  </a:lnTo>
                  <a:lnTo>
                    <a:pt x="45298" y="271164"/>
                  </a:lnTo>
                  <a:lnTo>
                    <a:pt x="66105" y="231393"/>
                  </a:lnTo>
                  <a:lnTo>
                    <a:pt x="90068" y="193989"/>
                  </a:lnTo>
                  <a:lnTo>
                    <a:pt x="116991" y="159162"/>
                  </a:lnTo>
                  <a:lnTo>
                    <a:pt x="146680" y="127118"/>
                  </a:lnTo>
                  <a:lnTo>
                    <a:pt x="178943" y="98067"/>
                  </a:lnTo>
                  <a:lnTo>
                    <a:pt x="213585" y="72214"/>
                  </a:lnTo>
                  <a:lnTo>
                    <a:pt x="250412" y="49769"/>
                  </a:lnTo>
                  <a:lnTo>
                    <a:pt x="289230" y="30938"/>
                  </a:lnTo>
                  <a:lnTo>
                    <a:pt x="329846" y="15931"/>
                  </a:lnTo>
                  <a:lnTo>
                    <a:pt x="372065" y="4954"/>
                  </a:lnTo>
                  <a:lnTo>
                    <a:pt x="404142" y="0"/>
                  </a:lnTo>
                  <a:lnTo>
                    <a:pt x="517141" y="0"/>
                  </a:lnTo>
                  <a:lnTo>
                    <a:pt x="591714" y="15931"/>
                  </a:lnTo>
                  <a:lnTo>
                    <a:pt x="632486" y="30938"/>
                  </a:lnTo>
                  <a:lnTo>
                    <a:pt x="671456" y="49769"/>
                  </a:lnTo>
                  <a:lnTo>
                    <a:pt x="708430" y="72214"/>
                  </a:lnTo>
                  <a:lnTo>
                    <a:pt x="743211" y="98067"/>
                  </a:lnTo>
                  <a:lnTo>
                    <a:pt x="775606" y="127118"/>
                  </a:lnTo>
                  <a:lnTo>
                    <a:pt x="805419" y="159162"/>
                  </a:lnTo>
                  <a:lnTo>
                    <a:pt x="832455" y="193989"/>
                  </a:lnTo>
                  <a:lnTo>
                    <a:pt x="856519" y="231393"/>
                  </a:lnTo>
                  <a:lnTo>
                    <a:pt x="877416" y="271164"/>
                  </a:lnTo>
                  <a:lnTo>
                    <a:pt x="894951" y="313096"/>
                  </a:lnTo>
                  <a:lnTo>
                    <a:pt x="908929" y="356980"/>
                  </a:lnTo>
                  <a:lnTo>
                    <a:pt x="919155" y="402610"/>
                  </a:lnTo>
                  <a:lnTo>
                    <a:pt x="925433" y="449776"/>
                  </a:lnTo>
                  <a:lnTo>
                    <a:pt x="927569" y="498271"/>
                  </a:lnTo>
                  <a:lnTo>
                    <a:pt x="925433" y="546606"/>
                  </a:lnTo>
                  <a:lnTo>
                    <a:pt x="919155" y="593650"/>
                  </a:lnTo>
                  <a:lnTo>
                    <a:pt x="908929" y="639192"/>
                  </a:lnTo>
                  <a:lnTo>
                    <a:pt x="894951" y="683020"/>
                  </a:lnTo>
                  <a:lnTo>
                    <a:pt x="877416" y="724924"/>
                  </a:lnTo>
                  <a:lnTo>
                    <a:pt x="856519" y="764690"/>
                  </a:lnTo>
                  <a:lnTo>
                    <a:pt x="832455" y="802109"/>
                  </a:lnTo>
                  <a:lnTo>
                    <a:pt x="805419" y="836968"/>
                  </a:lnTo>
                  <a:lnTo>
                    <a:pt x="775606" y="869055"/>
                  </a:lnTo>
                  <a:lnTo>
                    <a:pt x="743211" y="898160"/>
                  </a:lnTo>
                  <a:lnTo>
                    <a:pt x="708430" y="924071"/>
                  </a:lnTo>
                  <a:lnTo>
                    <a:pt x="671456" y="946575"/>
                  </a:lnTo>
                  <a:lnTo>
                    <a:pt x="632486" y="965463"/>
                  </a:lnTo>
                  <a:lnTo>
                    <a:pt x="591714" y="980521"/>
                  </a:lnTo>
                  <a:lnTo>
                    <a:pt x="549336" y="991539"/>
                  </a:lnTo>
                  <a:lnTo>
                    <a:pt x="505546" y="998305"/>
                  </a:lnTo>
                  <a:lnTo>
                    <a:pt x="460540" y="1000607"/>
                  </a:lnTo>
                  <a:close/>
                </a:path>
              </a:pathLst>
            </a:custGeom>
            <a:solidFill>
              <a:srgbClr val="B9D2D7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5" name="object 20"/>
            <p:cNvSpPr/>
            <p:nvPr/>
          </p:nvSpPr>
          <p:spPr>
            <a:xfrm>
              <a:off x="4915" y="7715"/>
              <a:ext cx="158" cy="171"/>
            </a:xfrm>
            <a:custGeom>
              <a:avLst/>
              <a:gdLst/>
              <a:ahLst/>
              <a:cxnLst/>
              <a:rect l="l" t="t" r="r" b="b"/>
              <a:pathLst>
                <a:path w="100330" h="108585">
                  <a:moveTo>
                    <a:pt x="50139" y="108000"/>
                  </a:moveTo>
                  <a:lnTo>
                    <a:pt x="30550" y="103719"/>
                  </a:lnTo>
                  <a:lnTo>
                    <a:pt x="14620" y="92082"/>
                  </a:lnTo>
                  <a:lnTo>
                    <a:pt x="3915" y="74905"/>
                  </a:lnTo>
                  <a:lnTo>
                    <a:pt x="0" y="54000"/>
                  </a:lnTo>
                  <a:lnTo>
                    <a:pt x="3915" y="33095"/>
                  </a:lnTo>
                  <a:lnTo>
                    <a:pt x="14620" y="15917"/>
                  </a:lnTo>
                  <a:lnTo>
                    <a:pt x="30550" y="4281"/>
                  </a:lnTo>
                  <a:lnTo>
                    <a:pt x="50139" y="0"/>
                  </a:lnTo>
                  <a:lnTo>
                    <a:pt x="69723" y="4281"/>
                  </a:lnTo>
                  <a:lnTo>
                    <a:pt x="85653" y="15917"/>
                  </a:lnTo>
                  <a:lnTo>
                    <a:pt x="96361" y="33095"/>
                  </a:lnTo>
                  <a:lnTo>
                    <a:pt x="100279" y="54000"/>
                  </a:lnTo>
                  <a:lnTo>
                    <a:pt x="96361" y="74905"/>
                  </a:lnTo>
                  <a:lnTo>
                    <a:pt x="85653" y="92082"/>
                  </a:lnTo>
                  <a:lnTo>
                    <a:pt x="69723" y="103719"/>
                  </a:lnTo>
                  <a:lnTo>
                    <a:pt x="50139" y="10800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6" name="object 21"/>
            <p:cNvSpPr/>
            <p:nvPr/>
          </p:nvSpPr>
          <p:spPr>
            <a:xfrm>
              <a:off x="5035" y="7767"/>
              <a:ext cx="979" cy="350"/>
            </a:xfrm>
            <a:custGeom>
              <a:avLst/>
              <a:gdLst/>
              <a:ahLst/>
              <a:cxnLst/>
              <a:rect l="l" t="t" r="r" b="b"/>
              <a:pathLst>
                <a:path w="621664" h="222250">
                  <a:moveTo>
                    <a:pt x="0" y="221838"/>
                  </a:moveTo>
                  <a:lnTo>
                    <a:pt x="621086" y="0"/>
                  </a:lnTo>
                </a:path>
              </a:pathLst>
            </a:custGeom>
            <a:ln w="38950">
              <a:solidFill>
                <a:srgbClr val="1F365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7" name="object 22"/>
            <p:cNvSpPr/>
            <p:nvPr/>
          </p:nvSpPr>
          <p:spPr>
            <a:xfrm>
              <a:off x="5035" y="7946"/>
              <a:ext cx="1063" cy="655"/>
            </a:xfrm>
            <a:custGeom>
              <a:avLst/>
              <a:gdLst/>
              <a:ahLst/>
              <a:cxnLst/>
              <a:rect l="l" t="t" r="r" b="b"/>
              <a:pathLst>
                <a:path w="675004" h="415925">
                  <a:moveTo>
                    <a:pt x="674822" y="0"/>
                  </a:moveTo>
                  <a:lnTo>
                    <a:pt x="501383" y="379240"/>
                  </a:lnTo>
                  <a:lnTo>
                    <a:pt x="335191" y="297719"/>
                  </a:lnTo>
                  <a:lnTo>
                    <a:pt x="234911" y="415918"/>
                  </a:lnTo>
                  <a:lnTo>
                    <a:pt x="154127" y="200920"/>
                  </a:lnTo>
                  <a:lnTo>
                    <a:pt x="0" y="108197"/>
                  </a:lnTo>
                </a:path>
              </a:pathLst>
            </a:custGeom>
            <a:ln w="38950">
              <a:solidFill>
                <a:srgbClr val="1F365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8" name="object 23"/>
            <p:cNvSpPr/>
            <p:nvPr/>
          </p:nvSpPr>
          <p:spPr>
            <a:xfrm>
              <a:off x="5389" y="7820"/>
              <a:ext cx="658" cy="537"/>
            </a:xfrm>
            <a:custGeom>
              <a:avLst/>
              <a:gdLst/>
              <a:ahLst/>
              <a:cxnLst/>
              <a:rect l="l" t="t" r="r" b="b"/>
              <a:pathLst>
                <a:path w="417829" h="340995">
                  <a:moveTo>
                    <a:pt x="22275" y="340989"/>
                  </a:moveTo>
                  <a:lnTo>
                    <a:pt x="0" y="308376"/>
                  </a:lnTo>
                  <a:lnTo>
                    <a:pt x="415950" y="0"/>
                  </a:lnTo>
                  <a:lnTo>
                    <a:pt x="417456" y="2850"/>
                  </a:lnTo>
                  <a:lnTo>
                    <a:pt x="22275" y="340989"/>
                  </a:lnTo>
                  <a:close/>
                </a:path>
              </a:pathLst>
            </a:custGeom>
            <a:solidFill>
              <a:srgbClr val="1F36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9" name="object 24"/>
            <p:cNvSpPr/>
            <p:nvPr/>
          </p:nvSpPr>
          <p:spPr>
            <a:xfrm>
              <a:off x="5364" y="8344"/>
              <a:ext cx="60" cy="187"/>
            </a:xfrm>
            <a:custGeom>
              <a:avLst/>
              <a:gdLst/>
              <a:ahLst/>
              <a:cxnLst/>
              <a:rect l="l" t="t" r="r" b="b"/>
              <a:pathLst>
                <a:path w="38100" h="118745">
                  <a:moveTo>
                    <a:pt x="22275" y="118198"/>
                  </a:moveTo>
                  <a:lnTo>
                    <a:pt x="0" y="1016"/>
                  </a:lnTo>
                  <a:lnTo>
                    <a:pt x="38061" y="0"/>
                  </a:lnTo>
                  <a:lnTo>
                    <a:pt x="22275" y="118198"/>
                  </a:lnTo>
                  <a:close/>
                </a:path>
              </a:pathLst>
            </a:custGeom>
            <a:solidFill>
              <a:srgbClr val="1F36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0" name="object 25"/>
            <p:cNvSpPr/>
            <p:nvPr/>
          </p:nvSpPr>
          <p:spPr>
            <a:xfrm>
              <a:off x="5281" y="7803"/>
              <a:ext cx="757" cy="484"/>
            </a:xfrm>
            <a:custGeom>
              <a:avLst/>
              <a:gdLst/>
              <a:ahLst/>
              <a:cxnLst/>
              <a:rect l="l" t="t" r="r" b="b"/>
              <a:pathLst>
                <a:path w="480695" h="307339">
                  <a:moveTo>
                    <a:pt x="19507" y="306840"/>
                  </a:moveTo>
                  <a:lnTo>
                    <a:pt x="0" y="271178"/>
                  </a:lnTo>
                  <a:lnTo>
                    <a:pt x="478828" y="0"/>
                  </a:lnTo>
                  <a:lnTo>
                    <a:pt x="480397" y="2804"/>
                  </a:lnTo>
                  <a:lnTo>
                    <a:pt x="19507" y="306840"/>
                  </a:lnTo>
                  <a:close/>
                </a:path>
              </a:pathLst>
            </a:custGeom>
            <a:solidFill>
              <a:srgbClr val="1F36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1" name="object 26"/>
            <p:cNvSpPr/>
            <p:nvPr/>
          </p:nvSpPr>
          <p:spPr>
            <a:xfrm>
              <a:off x="5360" y="8305"/>
              <a:ext cx="68" cy="203"/>
            </a:xfrm>
            <a:custGeom>
              <a:avLst/>
              <a:gdLst/>
              <a:ahLst/>
              <a:cxnLst/>
              <a:rect l="l" t="t" r="r" b="b"/>
              <a:pathLst>
                <a:path w="43179" h="128904">
                  <a:moveTo>
                    <a:pt x="26924" y="128384"/>
                  </a:moveTo>
                  <a:lnTo>
                    <a:pt x="15786" y="100876"/>
                  </a:lnTo>
                  <a:lnTo>
                    <a:pt x="0" y="13246"/>
                  </a:lnTo>
                  <a:lnTo>
                    <a:pt x="18580" y="0"/>
                  </a:lnTo>
                  <a:lnTo>
                    <a:pt x="42710" y="25476"/>
                  </a:lnTo>
                  <a:lnTo>
                    <a:pt x="26924" y="128384"/>
                  </a:lnTo>
                  <a:close/>
                </a:path>
              </a:pathLst>
            </a:custGeom>
            <a:solidFill>
              <a:srgbClr val="1237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2" name="object 27"/>
            <p:cNvSpPr/>
            <p:nvPr/>
          </p:nvSpPr>
          <p:spPr>
            <a:xfrm>
              <a:off x="5407" y="8339"/>
              <a:ext cx="157" cy="76"/>
            </a:xfrm>
            <a:custGeom>
              <a:avLst/>
              <a:gdLst/>
              <a:ahLst/>
              <a:cxnLst/>
              <a:rect l="l" t="t" r="r" b="b"/>
              <a:pathLst>
                <a:path w="99695" h="48260">
                  <a:moveTo>
                    <a:pt x="99352" y="47891"/>
                  </a:moveTo>
                  <a:lnTo>
                    <a:pt x="0" y="0"/>
                  </a:lnTo>
                </a:path>
              </a:pathLst>
            </a:custGeom>
            <a:ln w="38950">
              <a:solidFill>
                <a:srgbClr val="1F365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3" name="object 28"/>
            <p:cNvSpPr/>
            <p:nvPr/>
          </p:nvSpPr>
          <p:spPr>
            <a:xfrm>
              <a:off x="5262" y="8649"/>
              <a:ext cx="69" cy="74"/>
            </a:xfrm>
            <a:custGeom>
              <a:avLst/>
              <a:gdLst/>
              <a:ahLst/>
              <a:cxnLst/>
              <a:rect l="l" t="t" r="r" b="b"/>
              <a:pathLst>
                <a:path w="43814" h="46989">
                  <a:moveTo>
                    <a:pt x="19494" y="46875"/>
                  </a:moveTo>
                  <a:lnTo>
                    <a:pt x="11228" y="43736"/>
                  </a:lnTo>
                  <a:lnTo>
                    <a:pt x="4875" y="37830"/>
                  </a:lnTo>
                  <a:lnTo>
                    <a:pt x="958" y="29823"/>
                  </a:lnTo>
                  <a:lnTo>
                    <a:pt x="0" y="20383"/>
                  </a:lnTo>
                  <a:lnTo>
                    <a:pt x="2986" y="11896"/>
                  </a:lnTo>
                  <a:lnTo>
                    <a:pt x="8585" y="5224"/>
                  </a:lnTo>
                  <a:lnTo>
                    <a:pt x="15926" y="1036"/>
                  </a:lnTo>
                  <a:lnTo>
                    <a:pt x="24142" y="0"/>
                  </a:lnTo>
                  <a:lnTo>
                    <a:pt x="32409" y="3133"/>
                  </a:lnTo>
                  <a:lnTo>
                    <a:pt x="38761" y="9040"/>
                  </a:lnTo>
                  <a:lnTo>
                    <a:pt x="42678" y="17050"/>
                  </a:lnTo>
                  <a:lnTo>
                    <a:pt x="43637" y="26492"/>
                  </a:lnTo>
                  <a:lnTo>
                    <a:pt x="40650" y="34979"/>
                  </a:lnTo>
                  <a:lnTo>
                    <a:pt x="35052" y="41651"/>
                  </a:lnTo>
                  <a:lnTo>
                    <a:pt x="27710" y="45839"/>
                  </a:lnTo>
                  <a:lnTo>
                    <a:pt x="19494" y="46875"/>
                  </a:lnTo>
                  <a:close/>
                </a:path>
              </a:pathLst>
            </a:custGeom>
            <a:solidFill>
              <a:srgbClr val="1237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4" name="object 29"/>
            <p:cNvSpPr/>
            <p:nvPr/>
          </p:nvSpPr>
          <p:spPr>
            <a:xfrm>
              <a:off x="5130" y="8687"/>
              <a:ext cx="68" cy="73"/>
            </a:xfrm>
            <a:custGeom>
              <a:avLst/>
              <a:gdLst/>
              <a:ahLst/>
              <a:cxnLst/>
              <a:rect l="l" t="t" r="r" b="b"/>
              <a:pathLst>
                <a:path w="43179" h="46354">
                  <a:moveTo>
                    <a:pt x="18567" y="45859"/>
                  </a:moveTo>
                  <a:lnTo>
                    <a:pt x="10315" y="42720"/>
                  </a:lnTo>
                  <a:lnTo>
                    <a:pt x="4063" y="36814"/>
                  </a:lnTo>
                  <a:lnTo>
                    <a:pt x="422" y="28807"/>
                  </a:lnTo>
                  <a:lnTo>
                    <a:pt x="0" y="19367"/>
                  </a:lnTo>
                  <a:lnTo>
                    <a:pt x="2464" y="10896"/>
                  </a:lnTo>
                  <a:lnTo>
                    <a:pt x="7889" y="4335"/>
                  </a:lnTo>
                  <a:lnTo>
                    <a:pt x="15405" y="449"/>
                  </a:lnTo>
                  <a:lnTo>
                    <a:pt x="24142" y="0"/>
                  </a:lnTo>
                  <a:lnTo>
                    <a:pt x="31873" y="2694"/>
                  </a:lnTo>
                  <a:lnTo>
                    <a:pt x="37950" y="8537"/>
                  </a:lnTo>
                  <a:lnTo>
                    <a:pt x="41766" y="16480"/>
                  </a:lnTo>
                  <a:lnTo>
                    <a:pt x="42710" y="25476"/>
                  </a:lnTo>
                  <a:lnTo>
                    <a:pt x="39853" y="34392"/>
                  </a:lnTo>
                  <a:lnTo>
                    <a:pt x="34472" y="41016"/>
                  </a:lnTo>
                  <a:lnTo>
                    <a:pt x="27174" y="44966"/>
                  </a:lnTo>
                  <a:lnTo>
                    <a:pt x="18567" y="45859"/>
                  </a:lnTo>
                  <a:close/>
                </a:path>
              </a:pathLst>
            </a:custGeom>
            <a:solidFill>
              <a:srgbClr val="1237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5" name="object 30"/>
            <p:cNvSpPr/>
            <p:nvPr/>
          </p:nvSpPr>
          <p:spPr>
            <a:xfrm>
              <a:off x="5000" y="8697"/>
              <a:ext cx="68" cy="73"/>
            </a:xfrm>
            <a:custGeom>
              <a:avLst/>
              <a:gdLst/>
              <a:ahLst/>
              <a:cxnLst/>
              <a:rect l="l" t="t" r="r" b="b"/>
              <a:pathLst>
                <a:path w="43180" h="46354">
                  <a:moveTo>
                    <a:pt x="18567" y="45847"/>
                  </a:moveTo>
                  <a:lnTo>
                    <a:pt x="10315" y="43157"/>
                  </a:lnTo>
                  <a:lnTo>
                    <a:pt x="4064" y="37314"/>
                  </a:lnTo>
                  <a:lnTo>
                    <a:pt x="422" y="29368"/>
                  </a:lnTo>
                  <a:lnTo>
                    <a:pt x="0" y="20370"/>
                  </a:lnTo>
                  <a:lnTo>
                    <a:pt x="2857" y="11312"/>
                  </a:lnTo>
                  <a:lnTo>
                    <a:pt x="8242" y="4451"/>
                  </a:lnTo>
                  <a:lnTo>
                    <a:pt x="15541" y="457"/>
                  </a:lnTo>
                  <a:lnTo>
                    <a:pt x="24142" y="0"/>
                  </a:lnTo>
                  <a:lnTo>
                    <a:pt x="32399" y="2689"/>
                  </a:lnTo>
                  <a:lnTo>
                    <a:pt x="38650" y="8532"/>
                  </a:lnTo>
                  <a:lnTo>
                    <a:pt x="42289" y="16478"/>
                  </a:lnTo>
                  <a:lnTo>
                    <a:pt x="42710" y="25476"/>
                  </a:lnTo>
                  <a:lnTo>
                    <a:pt x="40245" y="34534"/>
                  </a:lnTo>
                  <a:lnTo>
                    <a:pt x="34820" y="41395"/>
                  </a:lnTo>
                  <a:lnTo>
                    <a:pt x="27304" y="45389"/>
                  </a:lnTo>
                  <a:lnTo>
                    <a:pt x="18567" y="45847"/>
                  </a:lnTo>
                  <a:close/>
                </a:path>
              </a:pathLst>
            </a:custGeom>
            <a:solidFill>
              <a:srgbClr val="1237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6" name="object 31"/>
            <p:cNvSpPr/>
            <p:nvPr/>
          </p:nvSpPr>
          <p:spPr>
            <a:xfrm>
              <a:off x="4874" y="8679"/>
              <a:ext cx="68" cy="73"/>
            </a:xfrm>
            <a:custGeom>
              <a:avLst/>
              <a:gdLst/>
              <a:ahLst/>
              <a:cxnLst/>
              <a:rect l="l" t="t" r="r" b="b"/>
              <a:pathLst>
                <a:path w="43180" h="46354">
                  <a:moveTo>
                    <a:pt x="18567" y="45859"/>
                  </a:moveTo>
                  <a:lnTo>
                    <a:pt x="10315" y="43164"/>
                  </a:lnTo>
                  <a:lnTo>
                    <a:pt x="4063" y="37322"/>
                  </a:lnTo>
                  <a:lnTo>
                    <a:pt x="422" y="29379"/>
                  </a:lnTo>
                  <a:lnTo>
                    <a:pt x="0" y="20383"/>
                  </a:lnTo>
                  <a:lnTo>
                    <a:pt x="2464" y="11324"/>
                  </a:lnTo>
                  <a:lnTo>
                    <a:pt x="7889" y="4462"/>
                  </a:lnTo>
                  <a:lnTo>
                    <a:pt x="15405" y="464"/>
                  </a:lnTo>
                  <a:lnTo>
                    <a:pt x="24142" y="0"/>
                  </a:lnTo>
                  <a:lnTo>
                    <a:pt x="31873" y="3139"/>
                  </a:lnTo>
                  <a:lnTo>
                    <a:pt x="37950" y="9045"/>
                  </a:lnTo>
                  <a:lnTo>
                    <a:pt x="41766" y="17052"/>
                  </a:lnTo>
                  <a:lnTo>
                    <a:pt x="42710" y="26492"/>
                  </a:lnTo>
                  <a:lnTo>
                    <a:pt x="39852" y="34963"/>
                  </a:lnTo>
                  <a:lnTo>
                    <a:pt x="34467" y="41524"/>
                  </a:lnTo>
                  <a:lnTo>
                    <a:pt x="27168" y="45410"/>
                  </a:lnTo>
                  <a:lnTo>
                    <a:pt x="18567" y="45859"/>
                  </a:lnTo>
                  <a:close/>
                </a:path>
              </a:pathLst>
            </a:custGeom>
            <a:solidFill>
              <a:srgbClr val="12375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7" name="object 32"/>
            <p:cNvSpPr/>
            <p:nvPr/>
          </p:nvSpPr>
          <p:spPr>
            <a:xfrm>
              <a:off x="7449" y="7428"/>
              <a:ext cx="1580" cy="1576"/>
            </a:xfrm>
            <a:custGeom>
              <a:avLst/>
              <a:gdLst/>
              <a:ahLst/>
              <a:cxnLst/>
              <a:rect l="l" t="t" r="r" b="b"/>
              <a:pathLst>
                <a:path w="1003300" h="1000760">
                  <a:moveTo>
                    <a:pt x="503364" y="1000607"/>
                  </a:moveTo>
                  <a:lnTo>
                    <a:pt x="454858" y="998305"/>
                  </a:lnTo>
                  <a:lnTo>
                    <a:pt x="407663" y="991539"/>
                  </a:lnTo>
                  <a:lnTo>
                    <a:pt x="361989" y="980521"/>
                  </a:lnTo>
                  <a:lnTo>
                    <a:pt x="318046" y="965463"/>
                  </a:lnTo>
                  <a:lnTo>
                    <a:pt x="276045" y="946575"/>
                  </a:lnTo>
                  <a:lnTo>
                    <a:pt x="236195" y="924071"/>
                  </a:lnTo>
                  <a:lnTo>
                    <a:pt x="198707" y="898160"/>
                  </a:lnTo>
                  <a:lnTo>
                    <a:pt x="163791" y="869055"/>
                  </a:lnTo>
                  <a:lnTo>
                    <a:pt x="131658" y="836968"/>
                  </a:lnTo>
                  <a:lnTo>
                    <a:pt x="102518" y="802109"/>
                  </a:lnTo>
                  <a:lnTo>
                    <a:pt x="76581" y="764690"/>
                  </a:lnTo>
                  <a:lnTo>
                    <a:pt x="54057" y="724924"/>
                  </a:lnTo>
                  <a:lnTo>
                    <a:pt x="35157" y="683020"/>
                  </a:lnTo>
                  <a:lnTo>
                    <a:pt x="20091" y="639192"/>
                  </a:lnTo>
                  <a:lnTo>
                    <a:pt x="9069" y="593650"/>
                  </a:lnTo>
                  <a:lnTo>
                    <a:pt x="2302" y="546606"/>
                  </a:lnTo>
                  <a:lnTo>
                    <a:pt x="0" y="498271"/>
                  </a:lnTo>
                  <a:lnTo>
                    <a:pt x="2302" y="449776"/>
                  </a:lnTo>
                  <a:lnTo>
                    <a:pt x="9069" y="402610"/>
                  </a:lnTo>
                  <a:lnTo>
                    <a:pt x="20091" y="356980"/>
                  </a:lnTo>
                  <a:lnTo>
                    <a:pt x="35157" y="313096"/>
                  </a:lnTo>
                  <a:lnTo>
                    <a:pt x="54057" y="271164"/>
                  </a:lnTo>
                  <a:lnTo>
                    <a:pt x="76581" y="231393"/>
                  </a:lnTo>
                  <a:lnTo>
                    <a:pt x="102518" y="193989"/>
                  </a:lnTo>
                  <a:lnTo>
                    <a:pt x="131658" y="159162"/>
                  </a:lnTo>
                  <a:lnTo>
                    <a:pt x="163791" y="127118"/>
                  </a:lnTo>
                  <a:lnTo>
                    <a:pt x="198707" y="98067"/>
                  </a:lnTo>
                  <a:lnTo>
                    <a:pt x="236195" y="72214"/>
                  </a:lnTo>
                  <a:lnTo>
                    <a:pt x="276045" y="49769"/>
                  </a:lnTo>
                  <a:lnTo>
                    <a:pt x="318046" y="30938"/>
                  </a:lnTo>
                  <a:lnTo>
                    <a:pt x="361989" y="15931"/>
                  </a:lnTo>
                  <a:lnTo>
                    <a:pt x="407663" y="4954"/>
                  </a:lnTo>
                  <a:lnTo>
                    <a:pt x="442362" y="0"/>
                  </a:lnTo>
                  <a:lnTo>
                    <a:pt x="564155" y="0"/>
                  </a:lnTo>
                  <a:lnTo>
                    <a:pt x="644284" y="15931"/>
                  </a:lnTo>
                  <a:lnTo>
                    <a:pt x="688113" y="30938"/>
                  </a:lnTo>
                  <a:lnTo>
                    <a:pt x="730016" y="49769"/>
                  </a:lnTo>
                  <a:lnTo>
                    <a:pt x="769783" y="72214"/>
                  </a:lnTo>
                  <a:lnTo>
                    <a:pt x="807202" y="98067"/>
                  </a:lnTo>
                  <a:lnTo>
                    <a:pt x="842060" y="127118"/>
                  </a:lnTo>
                  <a:lnTo>
                    <a:pt x="874148" y="159162"/>
                  </a:lnTo>
                  <a:lnTo>
                    <a:pt x="903253" y="193989"/>
                  </a:lnTo>
                  <a:lnTo>
                    <a:pt x="929164" y="231393"/>
                  </a:lnTo>
                  <a:lnTo>
                    <a:pt x="951668" y="271164"/>
                  </a:lnTo>
                  <a:lnTo>
                    <a:pt x="970555" y="313096"/>
                  </a:lnTo>
                  <a:lnTo>
                    <a:pt x="985614" y="356980"/>
                  </a:lnTo>
                  <a:lnTo>
                    <a:pt x="996632" y="402610"/>
                  </a:lnTo>
                  <a:lnTo>
                    <a:pt x="1003033" y="447233"/>
                  </a:lnTo>
                  <a:lnTo>
                    <a:pt x="1003033" y="549142"/>
                  </a:lnTo>
                  <a:lnTo>
                    <a:pt x="996632" y="593650"/>
                  </a:lnTo>
                  <a:lnTo>
                    <a:pt x="985614" y="639192"/>
                  </a:lnTo>
                  <a:lnTo>
                    <a:pt x="970555" y="683020"/>
                  </a:lnTo>
                  <a:lnTo>
                    <a:pt x="951668" y="724924"/>
                  </a:lnTo>
                  <a:lnTo>
                    <a:pt x="929164" y="764690"/>
                  </a:lnTo>
                  <a:lnTo>
                    <a:pt x="903253" y="802109"/>
                  </a:lnTo>
                  <a:lnTo>
                    <a:pt x="874148" y="836968"/>
                  </a:lnTo>
                  <a:lnTo>
                    <a:pt x="842060" y="869055"/>
                  </a:lnTo>
                  <a:lnTo>
                    <a:pt x="807202" y="898160"/>
                  </a:lnTo>
                  <a:lnTo>
                    <a:pt x="769783" y="924071"/>
                  </a:lnTo>
                  <a:lnTo>
                    <a:pt x="730016" y="946575"/>
                  </a:lnTo>
                  <a:lnTo>
                    <a:pt x="688113" y="965463"/>
                  </a:lnTo>
                  <a:lnTo>
                    <a:pt x="644284" y="980521"/>
                  </a:lnTo>
                  <a:lnTo>
                    <a:pt x="598742" y="991539"/>
                  </a:lnTo>
                  <a:lnTo>
                    <a:pt x="551698" y="998305"/>
                  </a:lnTo>
                  <a:lnTo>
                    <a:pt x="503364" y="1000607"/>
                  </a:lnTo>
                  <a:close/>
                </a:path>
              </a:pathLst>
            </a:custGeom>
            <a:solidFill>
              <a:srgbClr val="D9B8D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8" name="object 33"/>
            <p:cNvSpPr/>
            <p:nvPr/>
          </p:nvSpPr>
          <p:spPr>
            <a:xfrm>
              <a:off x="7712" y="7715"/>
              <a:ext cx="171" cy="171"/>
            </a:xfrm>
            <a:custGeom>
              <a:avLst/>
              <a:gdLst/>
              <a:ahLst/>
              <a:cxnLst/>
              <a:rect l="l" t="t" r="r" b="b"/>
              <a:pathLst>
                <a:path w="108585" h="108585">
                  <a:moveTo>
                    <a:pt x="54000" y="108000"/>
                  </a:moveTo>
                  <a:lnTo>
                    <a:pt x="33095" y="103719"/>
                  </a:lnTo>
                  <a:lnTo>
                    <a:pt x="15917" y="92082"/>
                  </a:lnTo>
                  <a:lnTo>
                    <a:pt x="4281" y="74905"/>
                  </a:lnTo>
                  <a:lnTo>
                    <a:pt x="0" y="54000"/>
                  </a:lnTo>
                  <a:lnTo>
                    <a:pt x="4281" y="33095"/>
                  </a:lnTo>
                  <a:lnTo>
                    <a:pt x="15917" y="15917"/>
                  </a:lnTo>
                  <a:lnTo>
                    <a:pt x="33095" y="4281"/>
                  </a:lnTo>
                  <a:lnTo>
                    <a:pt x="54000" y="0"/>
                  </a:lnTo>
                  <a:lnTo>
                    <a:pt x="74905" y="4281"/>
                  </a:lnTo>
                  <a:lnTo>
                    <a:pt x="92082" y="15917"/>
                  </a:lnTo>
                  <a:lnTo>
                    <a:pt x="103719" y="33095"/>
                  </a:lnTo>
                  <a:lnTo>
                    <a:pt x="108000" y="54000"/>
                  </a:lnTo>
                  <a:lnTo>
                    <a:pt x="103719" y="74905"/>
                  </a:lnTo>
                  <a:lnTo>
                    <a:pt x="92082" y="92082"/>
                  </a:lnTo>
                  <a:lnTo>
                    <a:pt x="74905" y="103719"/>
                  </a:lnTo>
                  <a:lnTo>
                    <a:pt x="54000" y="10800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9" name="object 34"/>
            <p:cNvSpPr/>
            <p:nvPr/>
          </p:nvSpPr>
          <p:spPr>
            <a:xfrm>
              <a:off x="7783" y="7882"/>
              <a:ext cx="1046" cy="828"/>
            </a:xfrm>
            <a:custGeom>
              <a:avLst/>
              <a:gdLst/>
              <a:ahLst/>
              <a:cxnLst/>
              <a:rect l="l" t="t" r="r" b="b"/>
              <a:pathLst>
                <a:path w="664210" h="525779">
                  <a:moveTo>
                    <a:pt x="532383" y="199558"/>
                  </a:moveTo>
                  <a:lnTo>
                    <a:pt x="532859" y="134245"/>
                  </a:lnTo>
                  <a:lnTo>
                    <a:pt x="533076" y="96088"/>
                  </a:lnTo>
                  <a:lnTo>
                    <a:pt x="540304" y="59485"/>
                  </a:lnTo>
                  <a:lnTo>
                    <a:pt x="564726" y="25365"/>
                  </a:lnTo>
                  <a:lnTo>
                    <a:pt x="616470" y="2800"/>
                  </a:lnTo>
                  <a:lnTo>
                    <a:pt x="631414" y="63"/>
                  </a:lnTo>
                  <a:lnTo>
                    <a:pt x="640535" y="0"/>
                  </a:lnTo>
                  <a:lnTo>
                    <a:pt x="647558" y="3375"/>
                  </a:lnTo>
                  <a:lnTo>
                    <a:pt x="656209" y="10953"/>
                  </a:lnTo>
                  <a:lnTo>
                    <a:pt x="664022" y="23425"/>
                  </a:lnTo>
                  <a:lnTo>
                    <a:pt x="663721" y="37326"/>
                  </a:lnTo>
                  <a:lnTo>
                    <a:pt x="656351" y="49506"/>
                  </a:lnTo>
                  <a:lnTo>
                    <a:pt x="645620" y="55362"/>
                  </a:lnTo>
                  <a:lnTo>
                    <a:pt x="621738" y="55362"/>
                  </a:lnTo>
                  <a:lnTo>
                    <a:pt x="613792" y="57194"/>
                  </a:lnTo>
                  <a:lnTo>
                    <a:pt x="593026" y="93491"/>
                  </a:lnTo>
                  <a:lnTo>
                    <a:pt x="592867" y="100801"/>
                  </a:lnTo>
                  <a:lnTo>
                    <a:pt x="592495" y="113282"/>
                  </a:lnTo>
                  <a:lnTo>
                    <a:pt x="592211" y="126104"/>
                  </a:lnTo>
                  <a:lnTo>
                    <a:pt x="592121" y="134245"/>
                  </a:lnTo>
                  <a:lnTo>
                    <a:pt x="592010" y="158705"/>
                  </a:lnTo>
                  <a:lnTo>
                    <a:pt x="532917" y="158705"/>
                  </a:lnTo>
                  <a:lnTo>
                    <a:pt x="532383" y="199558"/>
                  </a:lnTo>
                  <a:close/>
                </a:path>
                <a:path w="664210" h="525779">
                  <a:moveTo>
                    <a:pt x="639902" y="57829"/>
                  </a:moveTo>
                  <a:lnTo>
                    <a:pt x="633793" y="57829"/>
                  </a:lnTo>
                  <a:lnTo>
                    <a:pt x="621738" y="55362"/>
                  </a:lnTo>
                  <a:lnTo>
                    <a:pt x="645620" y="55362"/>
                  </a:lnTo>
                  <a:lnTo>
                    <a:pt x="642962" y="56813"/>
                  </a:lnTo>
                  <a:lnTo>
                    <a:pt x="639902" y="57829"/>
                  </a:lnTo>
                  <a:close/>
                </a:path>
                <a:path w="664210" h="525779">
                  <a:moveTo>
                    <a:pt x="141065" y="525702"/>
                  </a:moveTo>
                  <a:lnTo>
                    <a:pt x="80688" y="517774"/>
                  </a:lnTo>
                  <a:lnTo>
                    <a:pt x="46875" y="498011"/>
                  </a:lnTo>
                  <a:lnTo>
                    <a:pt x="45859" y="495979"/>
                  </a:lnTo>
                  <a:lnTo>
                    <a:pt x="42799" y="493934"/>
                  </a:lnTo>
                  <a:lnTo>
                    <a:pt x="31523" y="482537"/>
                  </a:lnTo>
                  <a:lnTo>
                    <a:pt x="17575" y="462351"/>
                  </a:lnTo>
                  <a:lnTo>
                    <a:pt x="5538" y="433757"/>
                  </a:lnTo>
                  <a:lnTo>
                    <a:pt x="0" y="397135"/>
                  </a:lnTo>
                  <a:lnTo>
                    <a:pt x="373" y="319545"/>
                  </a:lnTo>
                  <a:lnTo>
                    <a:pt x="2303" y="257692"/>
                  </a:lnTo>
                  <a:lnTo>
                    <a:pt x="7007" y="209651"/>
                  </a:lnTo>
                  <a:lnTo>
                    <a:pt x="29600" y="147306"/>
                  </a:lnTo>
                  <a:lnTo>
                    <a:pt x="67852" y="113265"/>
                  </a:lnTo>
                  <a:lnTo>
                    <a:pt x="101801" y="102502"/>
                  </a:lnTo>
                  <a:lnTo>
                    <a:pt x="247097" y="102660"/>
                  </a:lnTo>
                  <a:lnTo>
                    <a:pt x="326815" y="103041"/>
                  </a:lnTo>
                  <a:lnTo>
                    <a:pt x="385658" y="104506"/>
                  </a:lnTo>
                  <a:lnTo>
                    <a:pt x="424467" y="107700"/>
                  </a:lnTo>
                  <a:lnTo>
                    <a:pt x="459549" y="134245"/>
                  </a:lnTo>
                  <a:lnTo>
                    <a:pt x="459722" y="145473"/>
                  </a:lnTo>
                  <a:lnTo>
                    <a:pt x="457126" y="151445"/>
                  </a:lnTo>
                  <a:lnTo>
                    <a:pt x="449373" y="154167"/>
                  </a:lnTo>
                  <a:lnTo>
                    <a:pt x="437852" y="155279"/>
                  </a:lnTo>
                  <a:lnTo>
                    <a:pt x="254927" y="155279"/>
                  </a:lnTo>
                  <a:lnTo>
                    <a:pt x="193774" y="155916"/>
                  </a:lnTo>
                  <a:lnTo>
                    <a:pt x="148002" y="158068"/>
                  </a:lnTo>
                  <a:lnTo>
                    <a:pt x="91898" y="169837"/>
                  </a:lnTo>
                  <a:lnTo>
                    <a:pt x="60611" y="206870"/>
                  </a:lnTo>
                  <a:lnTo>
                    <a:pt x="55029" y="242258"/>
                  </a:lnTo>
                  <a:lnTo>
                    <a:pt x="55029" y="395103"/>
                  </a:lnTo>
                  <a:lnTo>
                    <a:pt x="58943" y="411948"/>
                  </a:lnTo>
                  <a:lnTo>
                    <a:pt x="70310" y="436625"/>
                  </a:lnTo>
                  <a:lnTo>
                    <a:pt x="93141" y="457864"/>
                  </a:lnTo>
                  <a:lnTo>
                    <a:pt x="131445" y="464394"/>
                  </a:lnTo>
                  <a:lnTo>
                    <a:pt x="573486" y="464394"/>
                  </a:lnTo>
                  <a:lnTo>
                    <a:pt x="560425" y="483749"/>
                  </a:lnTo>
                  <a:lnTo>
                    <a:pt x="546780" y="505024"/>
                  </a:lnTo>
                  <a:lnTo>
                    <a:pt x="531510" y="516361"/>
                  </a:lnTo>
                  <a:lnTo>
                    <a:pt x="504968" y="521580"/>
                  </a:lnTo>
                  <a:lnTo>
                    <a:pt x="457504" y="524503"/>
                  </a:lnTo>
                  <a:lnTo>
                    <a:pt x="156921" y="524503"/>
                  </a:lnTo>
                  <a:lnTo>
                    <a:pt x="141065" y="525702"/>
                  </a:lnTo>
                  <a:close/>
                </a:path>
                <a:path w="664210" h="525779">
                  <a:moveTo>
                    <a:pt x="247097" y="102660"/>
                  </a:moveTo>
                  <a:lnTo>
                    <a:pt x="133489" y="102660"/>
                  </a:lnTo>
                  <a:lnTo>
                    <a:pt x="244055" y="102645"/>
                  </a:lnTo>
                  <a:lnTo>
                    <a:pt x="247097" y="102660"/>
                  </a:lnTo>
                  <a:close/>
                </a:path>
                <a:path w="664210" h="525779">
                  <a:moveTo>
                    <a:pt x="434073" y="155644"/>
                  </a:moveTo>
                  <a:lnTo>
                    <a:pt x="254927" y="155279"/>
                  </a:lnTo>
                  <a:lnTo>
                    <a:pt x="437852" y="155279"/>
                  </a:lnTo>
                  <a:lnTo>
                    <a:pt x="434073" y="155644"/>
                  </a:lnTo>
                  <a:close/>
                </a:path>
                <a:path w="664210" h="525779">
                  <a:moveTo>
                    <a:pt x="573662" y="464134"/>
                  </a:moveTo>
                  <a:lnTo>
                    <a:pt x="457128" y="464134"/>
                  </a:lnTo>
                  <a:lnTo>
                    <a:pt x="471726" y="463244"/>
                  </a:lnTo>
                  <a:lnTo>
                    <a:pt x="486041" y="459301"/>
                  </a:lnTo>
                  <a:lnTo>
                    <a:pt x="522151" y="425911"/>
                  </a:lnTo>
                  <a:lnTo>
                    <a:pt x="529728" y="379434"/>
                  </a:lnTo>
                  <a:lnTo>
                    <a:pt x="531888" y="341102"/>
                  </a:lnTo>
                  <a:lnTo>
                    <a:pt x="532917" y="158705"/>
                  </a:lnTo>
                  <a:lnTo>
                    <a:pt x="592010" y="158705"/>
                  </a:lnTo>
                  <a:lnTo>
                    <a:pt x="592010" y="373703"/>
                  </a:lnTo>
                  <a:lnTo>
                    <a:pt x="592520" y="389180"/>
                  </a:lnTo>
                  <a:lnTo>
                    <a:pt x="590738" y="418030"/>
                  </a:lnTo>
                  <a:lnTo>
                    <a:pt x="581696" y="452227"/>
                  </a:lnTo>
                  <a:lnTo>
                    <a:pt x="573662" y="464134"/>
                  </a:lnTo>
                  <a:close/>
                </a:path>
                <a:path w="664210" h="525779">
                  <a:moveTo>
                    <a:pt x="532176" y="223122"/>
                  </a:moveTo>
                  <a:lnTo>
                    <a:pt x="532281" y="209651"/>
                  </a:lnTo>
                  <a:lnTo>
                    <a:pt x="532383" y="199558"/>
                  </a:lnTo>
                  <a:lnTo>
                    <a:pt x="532176" y="223122"/>
                  </a:lnTo>
                  <a:close/>
                </a:path>
                <a:path w="664210" h="525779">
                  <a:moveTo>
                    <a:pt x="573486" y="464394"/>
                  </a:moveTo>
                  <a:lnTo>
                    <a:pt x="422871" y="464394"/>
                  </a:lnTo>
                  <a:lnTo>
                    <a:pt x="441195" y="463880"/>
                  </a:lnTo>
                  <a:lnTo>
                    <a:pt x="457128" y="464134"/>
                  </a:lnTo>
                  <a:lnTo>
                    <a:pt x="573662" y="464134"/>
                  </a:lnTo>
                  <a:lnTo>
                    <a:pt x="573486" y="464394"/>
                  </a:lnTo>
                  <a:close/>
                </a:path>
              </a:pathLst>
            </a:custGeom>
            <a:solidFill>
              <a:srgbClr val="42151F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0" name="object 35"/>
            <p:cNvSpPr/>
            <p:nvPr/>
          </p:nvSpPr>
          <p:spPr>
            <a:xfrm>
              <a:off x="7850" y="8732"/>
              <a:ext cx="102" cy="102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32600" y="64198"/>
                  </a:moveTo>
                  <a:lnTo>
                    <a:pt x="19770" y="61697"/>
                  </a:lnTo>
                  <a:lnTo>
                    <a:pt x="9423" y="54895"/>
                  </a:lnTo>
                  <a:lnTo>
                    <a:pt x="2514" y="44846"/>
                  </a:lnTo>
                  <a:lnTo>
                    <a:pt x="0" y="32600"/>
                  </a:lnTo>
                  <a:lnTo>
                    <a:pt x="2514" y="19770"/>
                  </a:lnTo>
                  <a:lnTo>
                    <a:pt x="9423" y="9423"/>
                  </a:lnTo>
                  <a:lnTo>
                    <a:pt x="19770" y="2514"/>
                  </a:lnTo>
                  <a:lnTo>
                    <a:pt x="32600" y="0"/>
                  </a:lnTo>
                  <a:lnTo>
                    <a:pt x="44844" y="2514"/>
                  </a:lnTo>
                  <a:lnTo>
                    <a:pt x="54889" y="9423"/>
                  </a:lnTo>
                  <a:lnTo>
                    <a:pt x="61686" y="19770"/>
                  </a:lnTo>
                  <a:lnTo>
                    <a:pt x="64185" y="32600"/>
                  </a:lnTo>
                  <a:lnTo>
                    <a:pt x="61686" y="44846"/>
                  </a:lnTo>
                  <a:lnTo>
                    <a:pt x="54889" y="54895"/>
                  </a:lnTo>
                  <a:lnTo>
                    <a:pt x="44844" y="61697"/>
                  </a:lnTo>
                  <a:lnTo>
                    <a:pt x="32600" y="64198"/>
                  </a:lnTo>
                  <a:close/>
                </a:path>
              </a:pathLst>
            </a:custGeom>
            <a:solidFill>
              <a:srgbClr val="42151F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1" name="object 36"/>
            <p:cNvSpPr/>
            <p:nvPr/>
          </p:nvSpPr>
          <p:spPr>
            <a:xfrm>
              <a:off x="8542" y="8742"/>
              <a:ext cx="102" cy="102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32600" y="64198"/>
                  </a:moveTo>
                  <a:lnTo>
                    <a:pt x="19770" y="61699"/>
                  </a:lnTo>
                  <a:lnTo>
                    <a:pt x="9423" y="54902"/>
                  </a:lnTo>
                  <a:lnTo>
                    <a:pt x="2514" y="44856"/>
                  </a:lnTo>
                  <a:lnTo>
                    <a:pt x="0" y="32613"/>
                  </a:lnTo>
                  <a:lnTo>
                    <a:pt x="2514" y="19781"/>
                  </a:lnTo>
                  <a:lnTo>
                    <a:pt x="9423" y="9429"/>
                  </a:lnTo>
                  <a:lnTo>
                    <a:pt x="19770" y="2516"/>
                  </a:lnTo>
                  <a:lnTo>
                    <a:pt x="32600" y="0"/>
                  </a:lnTo>
                  <a:lnTo>
                    <a:pt x="44846" y="2516"/>
                  </a:lnTo>
                  <a:lnTo>
                    <a:pt x="54895" y="9429"/>
                  </a:lnTo>
                  <a:lnTo>
                    <a:pt x="61697" y="19781"/>
                  </a:lnTo>
                  <a:lnTo>
                    <a:pt x="64198" y="32613"/>
                  </a:lnTo>
                  <a:lnTo>
                    <a:pt x="61697" y="44856"/>
                  </a:lnTo>
                  <a:lnTo>
                    <a:pt x="54895" y="54902"/>
                  </a:lnTo>
                  <a:lnTo>
                    <a:pt x="44846" y="61699"/>
                  </a:lnTo>
                  <a:lnTo>
                    <a:pt x="32600" y="64198"/>
                  </a:lnTo>
                  <a:close/>
                </a:path>
              </a:pathLst>
            </a:custGeom>
            <a:solidFill>
              <a:srgbClr val="42151F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2" name="object 37"/>
            <p:cNvSpPr/>
            <p:nvPr/>
          </p:nvSpPr>
          <p:spPr>
            <a:xfrm>
              <a:off x="7957" y="8430"/>
              <a:ext cx="583" cy="0"/>
            </a:xfrm>
            <a:custGeom>
              <a:avLst/>
              <a:gdLst/>
              <a:ahLst/>
              <a:cxnLst/>
              <a:rect l="l" t="t" r="r" b="b"/>
              <a:pathLst>
                <a:path w="370204">
                  <a:moveTo>
                    <a:pt x="0" y="0"/>
                  </a:moveTo>
                  <a:lnTo>
                    <a:pt x="369887" y="0"/>
                  </a:lnTo>
                </a:path>
              </a:pathLst>
            </a:custGeom>
            <a:ln w="24460">
              <a:solidFill>
                <a:srgbClr val="42151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3" name="object 38"/>
            <p:cNvSpPr/>
            <p:nvPr/>
          </p:nvSpPr>
          <p:spPr>
            <a:xfrm>
              <a:off x="7949" y="8317"/>
              <a:ext cx="585" cy="0"/>
            </a:xfrm>
            <a:custGeom>
              <a:avLst/>
              <a:gdLst/>
              <a:ahLst/>
              <a:cxnLst/>
              <a:rect l="l" t="t" r="r" b="b"/>
              <a:pathLst>
                <a:path w="371475">
                  <a:moveTo>
                    <a:pt x="0" y="0"/>
                  </a:moveTo>
                  <a:lnTo>
                    <a:pt x="370903" y="0"/>
                  </a:lnTo>
                </a:path>
              </a:pathLst>
            </a:custGeom>
            <a:ln w="24460">
              <a:solidFill>
                <a:srgbClr val="42151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4" name="object 39"/>
            <p:cNvSpPr/>
            <p:nvPr/>
          </p:nvSpPr>
          <p:spPr>
            <a:xfrm>
              <a:off x="8086" y="8171"/>
              <a:ext cx="44" cy="403"/>
            </a:xfrm>
            <a:custGeom>
              <a:avLst/>
              <a:gdLst/>
              <a:ahLst/>
              <a:cxnLst/>
              <a:rect l="l" t="t" r="r" b="b"/>
              <a:pathLst>
                <a:path w="27939" h="255904">
                  <a:moveTo>
                    <a:pt x="13246" y="255752"/>
                  </a:moveTo>
                  <a:lnTo>
                    <a:pt x="6108" y="255752"/>
                  </a:lnTo>
                  <a:lnTo>
                    <a:pt x="0" y="249643"/>
                  </a:lnTo>
                  <a:lnTo>
                    <a:pt x="692" y="126509"/>
                  </a:lnTo>
                  <a:lnTo>
                    <a:pt x="2607" y="55020"/>
                  </a:lnTo>
                  <a:lnTo>
                    <a:pt x="9127" y="2526"/>
                  </a:lnTo>
                  <a:lnTo>
                    <a:pt x="13246" y="0"/>
                  </a:lnTo>
                  <a:lnTo>
                    <a:pt x="21399" y="0"/>
                  </a:lnTo>
                  <a:lnTo>
                    <a:pt x="27508" y="6108"/>
                  </a:lnTo>
                  <a:lnTo>
                    <a:pt x="27489" y="17279"/>
                  </a:lnTo>
                  <a:lnTo>
                    <a:pt x="26807" y="129763"/>
                  </a:lnTo>
                  <a:lnTo>
                    <a:pt x="24836" y="200951"/>
                  </a:lnTo>
                  <a:lnTo>
                    <a:pt x="17860" y="253234"/>
                  </a:lnTo>
                  <a:lnTo>
                    <a:pt x="13246" y="255752"/>
                  </a:lnTo>
                  <a:close/>
                </a:path>
              </a:pathLst>
            </a:custGeom>
            <a:solidFill>
              <a:srgbClr val="42151F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5" name="object 40"/>
            <p:cNvSpPr/>
            <p:nvPr/>
          </p:nvSpPr>
          <p:spPr>
            <a:xfrm>
              <a:off x="8270" y="8171"/>
              <a:ext cx="44" cy="403"/>
            </a:xfrm>
            <a:custGeom>
              <a:avLst/>
              <a:gdLst/>
              <a:ahLst/>
              <a:cxnLst/>
              <a:rect l="l" t="t" r="r" b="b"/>
              <a:pathLst>
                <a:path w="27939" h="255904">
                  <a:moveTo>
                    <a:pt x="13246" y="255752"/>
                  </a:moveTo>
                  <a:lnTo>
                    <a:pt x="6108" y="255752"/>
                  </a:lnTo>
                  <a:lnTo>
                    <a:pt x="0" y="249643"/>
                  </a:lnTo>
                  <a:lnTo>
                    <a:pt x="692" y="126509"/>
                  </a:lnTo>
                  <a:lnTo>
                    <a:pt x="2607" y="55020"/>
                  </a:lnTo>
                  <a:lnTo>
                    <a:pt x="9127" y="2526"/>
                  </a:lnTo>
                  <a:lnTo>
                    <a:pt x="13246" y="0"/>
                  </a:lnTo>
                  <a:lnTo>
                    <a:pt x="20370" y="0"/>
                  </a:lnTo>
                  <a:lnTo>
                    <a:pt x="27508" y="6108"/>
                  </a:lnTo>
                  <a:lnTo>
                    <a:pt x="27487" y="17279"/>
                  </a:lnTo>
                  <a:lnTo>
                    <a:pt x="26708" y="129763"/>
                  </a:lnTo>
                  <a:lnTo>
                    <a:pt x="24539" y="200951"/>
                  </a:lnTo>
                  <a:lnTo>
                    <a:pt x="17465" y="253234"/>
                  </a:lnTo>
                  <a:lnTo>
                    <a:pt x="13246" y="255752"/>
                  </a:lnTo>
                  <a:close/>
                </a:path>
              </a:pathLst>
            </a:custGeom>
            <a:solidFill>
              <a:srgbClr val="42151F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6" name="object 41"/>
            <p:cNvSpPr/>
            <p:nvPr/>
          </p:nvSpPr>
          <p:spPr>
            <a:xfrm>
              <a:off x="10209" y="7428"/>
              <a:ext cx="1580" cy="1576"/>
            </a:xfrm>
            <a:custGeom>
              <a:avLst/>
              <a:gdLst/>
              <a:ahLst/>
              <a:cxnLst/>
              <a:rect l="l" t="t" r="r" b="b"/>
              <a:pathLst>
                <a:path w="1003300" h="1000760">
                  <a:moveTo>
                    <a:pt x="503364" y="1000607"/>
                  </a:moveTo>
                  <a:lnTo>
                    <a:pt x="454860" y="998305"/>
                  </a:lnTo>
                  <a:lnTo>
                    <a:pt x="407667" y="991539"/>
                  </a:lnTo>
                  <a:lnTo>
                    <a:pt x="361994" y="980521"/>
                  </a:lnTo>
                  <a:lnTo>
                    <a:pt x="318052" y="965463"/>
                  </a:lnTo>
                  <a:lnTo>
                    <a:pt x="276050" y="946575"/>
                  </a:lnTo>
                  <a:lnTo>
                    <a:pt x="236201" y="924071"/>
                  </a:lnTo>
                  <a:lnTo>
                    <a:pt x="198712" y="898160"/>
                  </a:lnTo>
                  <a:lnTo>
                    <a:pt x="163796" y="869055"/>
                  </a:lnTo>
                  <a:lnTo>
                    <a:pt x="131663" y="836968"/>
                  </a:lnTo>
                  <a:lnTo>
                    <a:pt x="102522" y="802109"/>
                  </a:lnTo>
                  <a:lnTo>
                    <a:pt x="76584" y="764690"/>
                  </a:lnTo>
                  <a:lnTo>
                    <a:pt x="54060" y="724924"/>
                  </a:lnTo>
                  <a:lnTo>
                    <a:pt x="35159" y="683020"/>
                  </a:lnTo>
                  <a:lnTo>
                    <a:pt x="20092" y="639192"/>
                  </a:lnTo>
                  <a:lnTo>
                    <a:pt x="9070" y="593650"/>
                  </a:lnTo>
                  <a:lnTo>
                    <a:pt x="2302" y="546606"/>
                  </a:lnTo>
                  <a:lnTo>
                    <a:pt x="0" y="498271"/>
                  </a:lnTo>
                  <a:lnTo>
                    <a:pt x="2302" y="449776"/>
                  </a:lnTo>
                  <a:lnTo>
                    <a:pt x="9070" y="402610"/>
                  </a:lnTo>
                  <a:lnTo>
                    <a:pt x="20092" y="356980"/>
                  </a:lnTo>
                  <a:lnTo>
                    <a:pt x="35159" y="313096"/>
                  </a:lnTo>
                  <a:lnTo>
                    <a:pt x="54060" y="271164"/>
                  </a:lnTo>
                  <a:lnTo>
                    <a:pt x="76584" y="231393"/>
                  </a:lnTo>
                  <a:lnTo>
                    <a:pt x="102522" y="193989"/>
                  </a:lnTo>
                  <a:lnTo>
                    <a:pt x="131663" y="159162"/>
                  </a:lnTo>
                  <a:lnTo>
                    <a:pt x="163796" y="127118"/>
                  </a:lnTo>
                  <a:lnTo>
                    <a:pt x="198712" y="98067"/>
                  </a:lnTo>
                  <a:lnTo>
                    <a:pt x="236201" y="72214"/>
                  </a:lnTo>
                  <a:lnTo>
                    <a:pt x="276050" y="49769"/>
                  </a:lnTo>
                  <a:lnTo>
                    <a:pt x="318052" y="30938"/>
                  </a:lnTo>
                  <a:lnTo>
                    <a:pt x="361994" y="15931"/>
                  </a:lnTo>
                  <a:lnTo>
                    <a:pt x="407667" y="4954"/>
                  </a:lnTo>
                  <a:lnTo>
                    <a:pt x="442364" y="0"/>
                  </a:lnTo>
                  <a:lnTo>
                    <a:pt x="564156" y="0"/>
                  </a:lnTo>
                  <a:lnTo>
                    <a:pt x="644286" y="15931"/>
                  </a:lnTo>
                  <a:lnTo>
                    <a:pt x="688115" y="30938"/>
                  </a:lnTo>
                  <a:lnTo>
                    <a:pt x="730019" y="49769"/>
                  </a:lnTo>
                  <a:lnTo>
                    <a:pt x="769787" y="72214"/>
                  </a:lnTo>
                  <a:lnTo>
                    <a:pt x="807206" y="98067"/>
                  </a:lnTo>
                  <a:lnTo>
                    <a:pt x="842066" y="127118"/>
                  </a:lnTo>
                  <a:lnTo>
                    <a:pt x="874155" y="159162"/>
                  </a:lnTo>
                  <a:lnTo>
                    <a:pt x="903261" y="193989"/>
                  </a:lnTo>
                  <a:lnTo>
                    <a:pt x="929173" y="231393"/>
                  </a:lnTo>
                  <a:lnTo>
                    <a:pt x="951678" y="271164"/>
                  </a:lnTo>
                  <a:lnTo>
                    <a:pt x="970566" y="313096"/>
                  </a:lnTo>
                  <a:lnTo>
                    <a:pt x="985625" y="356980"/>
                  </a:lnTo>
                  <a:lnTo>
                    <a:pt x="996644" y="402610"/>
                  </a:lnTo>
                  <a:lnTo>
                    <a:pt x="1003033" y="447146"/>
                  </a:lnTo>
                  <a:lnTo>
                    <a:pt x="1003033" y="549229"/>
                  </a:lnTo>
                  <a:lnTo>
                    <a:pt x="996644" y="593650"/>
                  </a:lnTo>
                  <a:lnTo>
                    <a:pt x="985625" y="639192"/>
                  </a:lnTo>
                  <a:lnTo>
                    <a:pt x="970566" y="683020"/>
                  </a:lnTo>
                  <a:lnTo>
                    <a:pt x="951678" y="724924"/>
                  </a:lnTo>
                  <a:lnTo>
                    <a:pt x="929173" y="764690"/>
                  </a:lnTo>
                  <a:lnTo>
                    <a:pt x="903261" y="802109"/>
                  </a:lnTo>
                  <a:lnTo>
                    <a:pt x="874155" y="836968"/>
                  </a:lnTo>
                  <a:lnTo>
                    <a:pt x="842066" y="869055"/>
                  </a:lnTo>
                  <a:lnTo>
                    <a:pt x="807206" y="898160"/>
                  </a:lnTo>
                  <a:lnTo>
                    <a:pt x="769787" y="924071"/>
                  </a:lnTo>
                  <a:lnTo>
                    <a:pt x="730019" y="946575"/>
                  </a:lnTo>
                  <a:lnTo>
                    <a:pt x="688115" y="965463"/>
                  </a:lnTo>
                  <a:lnTo>
                    <a:pt x="644286" y="980521"/>
                  </a:lnTo>
                  <a:lnTo>
                    <a:pt x="598743" y="991539"/>
                  </a:lnTo>
                  <a:lnTo>
                    <a:pt x="551699" y="998305"/>
                  </a:lnTo>
                  <a:lnTo>
                    <a:pt x="503364" y="1000607"/>
                  </a:lnTo>
                  <a:close/>
                </a:path>
              </a:pathLst>
            </a:custGeom>
            <a:solidFill>
              <a:srgbClr val="E9BD81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7" name="object 42"/>
            <p:cNvSpPr/>
            <p:nvPr/>
          </p:nvSpPr>
          <p:spPr>
            <a:xfrm>
              <a:off x="10493" y="7715"/>
              <a:ext cx="171" cy="171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54013" y="108000"/>
                  </a:moveTo>
                  <a:lnTo>
                    <a:pt x="33105" y="103719"/>
                  </a:lnTo>
                  <a:lnTo>
                    <a:pt x="15924" y="92082"/>
                  </a:lnTo>
                  <a:lnTo>
                    <a:pt x="4283" y="74905"/>
                  </a:lnTo>
                  <a:lnTo>
                    <a:pt x="0" y="54000"/>
                  </a:lnTo>
                  <a:lnTo>
                    <a:pt x="4283" y="33095"/>
                  </a:lnTo>
                  <a:lnTo>
                    <a:pt x="15924" y="15917"/>
                  </a:lnTo>
                  <a:lnTo>
                    <a:pt x="33105" y="4281"/>
                  </a:lnTo>
                  <a:lnTo>
                    <a:pt x="54013" y="0"/>
                  </a:lnTo>
                  <a:lnTo>
                    <a:pt x="74918" y="4281"/>
                  </a:lnTo>
                  <a:lnTo>
                    <a:pt x="92095" y="15917"/>
                  </a:lnTo>
                  <a:lnTo>
                    <a:pt x="103731" y="33095"/>
                  </a:lnTo>
                  <a:lnTo>
                    <a:pt x="108013" y="54000"/>
                  </a:lnTo>
                  <a:lnTo>
                    <a:pt x="103731" y="74905"/>
                  </a:lnTo>
                  <a:lnTo>
                    <a:pt x="92095" y="92082"/>
                  </a:lnTo>
                  <a:lnTo>
                    <a:pt x="74918" y="103719"/>
                  </a:lnTo>
                  <a:lnTo>
                    <a:pt x="54013" y="10800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8" name="object 43"/>
            <p:cNvSpPr/>
            <p:nvPr/>
          </p:nvSpPr>
          <p:spPr>
            <a:xfrm>
              <a:off x="10565" y="7998"/>
              <a:ext cx="914" cy="345"/>
            </a:xfrm>
            <a:custGeom>
              <a:avLst/>
              <a:gdLst/>
              <a:ahLst/>
              <a:cxnLst/>
              <a:rect l="l" t="t" r="r" b="b"/>
              <a:pathLst>
                <a:path w="580390" h="219075">
                  <a:moveTo>
                    <a:pt x="571009" y="218557"/>
                  </a:moveTo>
                  <a:lnTo>
                    <a:pt x="439020" y="218150"/>
                  </a:lnTo>
                  <a:lnTo>
                    <a:pt x="238019" y="215199"/>
                  </a:lnTo>
                  <a:lnTo>
                    <a:pt x="165278" y="212860"/>
                  </a:lnTo>
                  <a:lnTo>
                    <a:pt x="108557" y="210083"/>
                  </a:lnTo>
                  <a:lnTo>
                    <a:pt x="65992" y="206970"/>
                  </a:lnTo>
                  <a:lnTo>
                    <a:pt x="15872" y="200145"/>
                  </a:lnTo>
                  <a:lnTo>
                    <a:pt x="0" y="193205"/>
                  </a:lnTo>
                  <a:lnTo>
                    <a:pt x="245" y="189949"/>
                  </a:lnTo>
                  <a:lnTo>
                    <a:pt x="3459" y="186972"/>
                  </a:lnTo>
                  <a:lnTo>
                    <a:pt x="256151" y="10696"/>
                  </a:lnTo>
                  <a:lnTo>
                    <a:pt x="273953" y="2674"/>
                  </a:lnTo>
                  <a:lnTo>
                    <a:pt x="293857" y="0"/>
                  </a:lnTo>
                  <a:lnTo>
                    <a:pt x="313762" y="2674"/>
                  </a:lnTo>
                  <a:lnTo>
                    <a:pt x="430970" y="81565"/>
                  </a:lnTo>
                  <a:lnTo>
                    <a:pt x="500860" y="134342"/>
                  </a:lnTo>
                  <a:lnTo>
                    <a:pt x="545903" y="171647"/>
                  </a:lnTo>
                  <a:lnTo>
                    <a:pt x="580130" y="210323"/>
                  </a:lnTo>
                  <a:lnTo>
                    <a:pt x="578654" y="216935"/>
                  </a:lnTo>
                  <a:lnTo>
                    <a:pt x="571009" y="218557"/>
                  </a:lnTo>
                  <a:close/>
                </a:path>
              </a:pathLst>
            </a:custGeom>
            <a:solidFill>
              <a:srgbClr val="A7482C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9" name="object 44"/>
            <p:cNvSpPr/>
            <p:nvPr/>
          </p:nvSpPr>
          <p:spPr>
            <a:xfrm>
              <a:off x="10765" y="8198"/>
              <a:ext cx="914" cy="345"/>
            </a:xfrm>
            <a:custGeom>
              <a:avLst/>
              <a:gdLst/>
              <a:ahLst/>
              <a:cxnLst/>
              <a:rect l="l" t="t" r="r" b="b"/>
              <a:pathLst>
                <a:path w="580390" h="219075">
                  <a:moveTo>
                    <a:pt x="3459" y="186972"/>
                  </a:moveTo>
                  <a:lnTo>
                    <a:pt x="256151" y="10696"/>
                  </a:lnTo>
                  <a:lnTo>
                    <a:pt x="273953" y="2674"/>
                  </a:lnTo>
                  <a:lnTo>
                    <a:pt x="293857" y="0"/>
                  </a:lnTo>
                  <a:lnTo>
                    <a:pt x="313762" y="2674"/>
                  </a:lnTo>
                  <a:lnTo>
                    <a:pt x="430970" y="81565"/>
                  </a:lnTo>
                  <a:lnTo>
                    <a:pt x="500860" y="134342"/>
                  </a:lnTo>
                  <a:lnTo>
                    <a:pt x="545903" y="171647"/>
                  </a:lnTo>
                  <a:lnTo>
                    <a:pt x="580130" y="210323"/>
                  </a:lnTo>
                  <a:lnTo>
                    <a:pt x="578654" y="216935"/>
                  </a:lnTo>
                  <a:lnTo>
                    <a:pt x="571009" y="218557"/>
                  </a:lnTo>
                  <a:lnTo>
                    <a:pt x="439020" y="218150"/>
                  </a:lnTo>
                  <a:lnTo>
                    <a:pt x="328645" y="216996"/>
                  </a:lnTo>
                  <a:lnTo>
                    <a:pt x="238019" y="215199"/>
                  </a:lnTo>
                  <a:lnTo>
                    <a:pt x="165278" y="212860"/>
                  </a:lnTo>
                  <a:lnTo>
                    <a:pt x="108557" y="210083"/>
                  </a:lnTo>
                  <a:lnTo>
                    <a:pt x="65992" y="206970"/>
                  </a:lnTo>
                  <a:lnTo>
                    <a:pt x="15872" y="200145"/>
                  </a:lnTo>
                  <a:lnTo>
                    <a:pt x="0" y="193205"/>
                  </a:lnTo>
                  <a:lnTo>
                    <a:pt x="245" y="189949"/>
                  </a:lnTo>
                  <a:lnTo>
                    <a:pt x="3459" y="186972"/>
                  </a:lnTo>
                </a:path>
              </a:pathLst>
            </a:custGeom>
            <a:ln w="61137">
              <a:solidFill>
                <a:srgbClr val="A6482D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0" name="object 45"/>
            <p:cNvSpPr/>
            <p:nvPr/>
          </p:nvSpPr>
          <p:spPr>
            <a:xfrm>
              <a:off x="10662" y="8342"/>
              <a:ext cx="516" cy="533"/>
            </a:xfrm>
            <a:custGeom>
              <a:avLst/>
              <a:gdLst/>
              <a:ahLst/>
              <a:cxnLst/>
              <a:rect l="l" t="t" r="r" b="b"/>
              <a:pathLst>
                <a:path w="327659" h="338454">
                  <a:moveTo>
                    <a:pt x="0" y="0"/>
                  </a:moveTo>
                  <a:lnTo>
                    <a:pt x="0" y="302628"/>
                  </a:lnTo>
                  <a:lnTo>
                    <a:pt x="2866" y="316373"/>
                  </a:lnTo>
                  <a:lnTo>
                    <a:pt x="10699" y="327728"/>
                  </a:lnTo>
                  <a:lnTo>
                    <a:pt x="22352" y="335452"/>
                  </a:lnTo>
                  <a:lnTo>
                    <a:pt x="36677" y="338302"/>
                  </a:lnTo>
                  <a:lnTo>
                    <a:pt x="153363" y="337005"/>
                  </a:lnTo>
                  <a:lnTo>
                    <a:pt x="233790" y="333357"/>
                  </a:lnTo>
                  <a:lnTo>
                    <a:pt x="284665" y="327728"/>
                  </a:lnTo>
                  <a:lnTo>
                    <a:pt x="324599" y="311995"/>
                  </a:lnTo>
                  <a:lnTo>
                    <a:pt x="327075" y="302628"/>
                  </a:lnTo>
                  <a:lnTo>
                    <a:pt x="324211" y="199653"/>
                  </a:lnTo>
                  <a:lnTo>
                    <a:pt x="316380" y="145967"/>
                  </a:lnTo>
                  <a:lnTo>
                    <a:pt x="206557" y="123056"/>
                  </a:lnTo>
                  <a:lnTo>
                    <a:pt x="159207" y="126225"/>
                  </a:lnTo>
                  <a:lnTo>
                    <a:pt x="133476" y="144691"/>
                  </a:lnTo>
                </a:path>
              </a:pathLst>
            </a:custGeom>
            <a:ln w="51968">
              <a:solidFill>
                <a:srgbClr val="A7482C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1" name="object 46"/>
            <p:cNvSpPr/>
            <p:nvPr/>
          </p:nvSpPr>
          <p:spPr>
            <a:xfrm>
              <a:off x="11395" y="8341"/>
              <a:ext cx="0" cy="530"/>
            </a:xfrm>
            <a:custGeom>
              <a:avLst/>
              <a:gdLst/>
              <a:ahLst/>
              <a:cxnLst/>
              <a:rect l="l" t="t" r="r" b="b"/>
              <a:pathLst>
                <a:path h="336550">
                  <a:moveTo>
                    <a:pt x="0" y="0"/>
                  </a:moveTo>
                  <a:lnTo>
                    <a:pt x="0" y="336257"/>
                  </a:lnTo>
                </a:path>
              </a:pathLst>
            </a:custGeom>
            <a:ln w="52984">
              <a:solidFill>
                <a:srgbClr val="A7482C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2" name="object 47"/>
            <p:cNvSpPr/>
            <p:nvPr/>
          </p:nvSpPr>
          <p:spPr>
            <a:xfrm>
              <a:off x="10830" y="8674"/>
              <a:ext cx="82" cy="81"/>
            </a:xfrm>
            <a:custGeom>
              <a:avLst/>
              <a:gdLst/>
              <a:ahLst/>
              <a:cxnLst/>
              <a:rect l="l" t="t" r="r" b="b"/>
              <a:pathLst>
                <a:path w="52070" h="51435">
                  <a:moveTo>
                    <a:pt x="29552" y="50939"/>
                  </a:moveTo>
                  <a:lnTo>
                    <a:pt x="23444" y="50939"/>
                  </a:lnTo>
                  <a:lnTo>
                    <a:pt x="14192" y="49141"/>
                  </a:lnTo>
                  <a:lnTo>
                    <a:pt x="6754" y="44191"/>
                  </a:lnTo>
                  <a:lnTo>
                    <a:pt x="1800" y="36757"/>
                  </a:lnTo>
                  <a:lnTo>
                    <a:pt x="0" y="27508"/>
                  </a:lnTo>
                  <a:lnTo>
                    <a:pt x="1800" y="15901"/>
                  </a:lnTo>
                  <a:lnTo>
                    <a:pt x="6754" y="7258"/>
                  </a:lnTo>
                  <a:lnTo>
                    <a:pt x="14192" y="1862"/>
                  </a:lnTo>
                  <a:lnTo>
                    <a:pt x="23444" y="0"/>
                  </a:lnTo>
                  <a:lnTo>
                    <a:pt x="35637" y="1798"/>
                  </a:lnTo>
                  <a:lnTo>
                    <a:pt x="44583" y="6748"/>
                  </a:lnTo>
                  <a:lnTo>
                    <a:pt x="50090" y="14182"/>
                  </a:lnTo>
                  <a:lnTo>
                    <a:pt x="51968" y="23431"/>
                  </a:lnTo>
                  <a:lnTo>
                    <a:pt x="50185" y="35037"/>
                  </a:lnTo>
                  <a:lnTo>
                    <a:pt x="45346" y="43681"/>
                  </a:lnTo>
                  <a:lnTo>
                    <a:pt x="38214" y="49077"/>
                  </a:lnTo>
                  <a:lnTo>
                    <a:pt x="29552" y="50939"/>
                  </a:lnTo>
                  <a:close/>
                </a:path>
              </a:pathLst>
            </a:custGeom>
            <a:solidFill>
              <a:srgbClr val="A7482C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3" name="object 48"/>
            <p:cNvSpPr/>
            <p:nvPr/>
          </p:nvSpPr>
          <p:spPr>
            <a:xfrm>
              <a:off x="11353" y="8833"/>
              <a:ext cx="84" cy="71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30568" y="44831"/>
                  </a:moveTo>
                  <a:lnTo>
                    <a:pt x="21399" y="44831"/>
                  </a:lnTo>
                  <a:lnTo>
                    <a:pt x="12896" y="43046"/>
                  </a:lnTo>
                  <a:lnTo>
                    <a:pt x="6113" y="38204"/>
                  </a:lnTo>
                  <a:lnTo>
                    <a:pt x="1623" y="31072"/>
                  </a:lnTo>
                  <a:lnTo>
                    <a:pt x="0" y="22415"/>
                  </a:lnTo>
                  <a:lnTo>
                    <a:pt x="1623" y="13753"/>
                  </a:lnTo>
                  <a:lnTo>
                    <a:pt x="6113" y="6621"/>
                  </a:lnTo>
                  <a:lnTo>
                    <a:pt x="12896" y="1782"/>
                  </a:lnTo>
                  <a:lnTo>
                    <a:pt x="21399" y="0"/>
                  </a:lnTo>
                  <a:lnTo>
                    <a:pt x="35362" y="1782"/>
                  </a:lnTo>
                  <a:lnTo>
                    <a:pt x="45216" y="6621"/>
                  </a:lnTo>
                  <a:lnTo>
                    <a:pt x="51058" y="13753"/>
                  </a:lnTo>
                  <a:lnTo>
                    <a:pt x="52984" y="22415"/>
                  </a:lnTo>
                  <a:lnTo>
                    <a:pt x="51201" y="31072"/>
                  </a:lnTo>
                  <a:lnTo>
                    <a:pt x="46362" y="38204"/>
                  </a:lnTo>
                  <a:lnTo>
                    <a:pt x="39230" y="43046"/>
                  </a:lnTo>
                  <a:lnTo>
                    <a:pt x="30568" y="44831"/>
                  </a:lnTo>
                  <a:close/>
                </a:path>
              </a:pathLst>
            </a:custGeom>
            <a:solidFill>
              <a:srgbClr val="A7482C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4" name="object 49"/>
            <p:cNvSpPr/>
            <p:nvPr/>
          </p:nvSpPr>
          <p:spPr>
            <a:xfrm>
              <a:off x="12969" y="7428"/>
              <a:ext cx="1580" cy="1578"/>
            </a:xfrm>
            <a:custGeom>
              <a:avLst/>
              <a:gdLst/>
              <a:ahLst/>
              <a:cxnLst/>
              <a:rect l="l" t="t" r="r" b="b"/>
              <a:pathLst>
                <a:path w="1003300" h="1002029">
                  <a:moveTo>
                    <a:pt x="503364" y="1001814"/>
                  </a:moveTo>
                  <a:lnTo>
                    <a:pt x="454858" y="999505"/>
                  </a:lnTo>
                  <a:lnTo>
                    <a:pt x="407663" y="992722"/>
                  </a:lnTo>
                  <a:lnTo>
                    <a:pt x="361989" y="981675"/>
                  </a:lnTo>
                  <a:lnTo>
                    <a:pt x="318046" y="966576"/>
                  </a:lnTo>
                  <a:lnTo>
                    <a:pt x="276045" y="947637"/>
                  </a:lnTo>
                  <a:lnTo>
                    <a:pt x="236195" y="925069"/>
                  </a:lnTo>
                  <a:lnTo>
                    <a:pt x="198707" y="899085"/>
                  </a:lnTo>
                  <a:lnTo>
                    <a:pt x="163791" y="869895"/>
                  </a:lnTo>
                  <a:lnTo>
                    <a:pt x="131658" y="837713"/>
                  </a:lnTo>
                  <a:lnTo>
                    <a:pt x="102518" y="802748"/>
                  </a:lnTo>
                  <a:lnTo>
                    <a:pt x="76581" y="765213"/>
                  </a:lnTo>
                  <a:lnTo>
                    <a:pt x="54057" y="725320"/>
                  </a:lnTo>
                  <a:lnTo>
                    <a:pt x="35157" y="683281"/>
                  </a:lnTo>
                  <a:lnTo>
                    <a:pt x="20091" y="639306"/>
                  </a:lnTo>
                  <a:lnTo>
                    <a:pt x="9069" y="593609"/>
                  </a:lnTo>
                  <a:lnTo>
                    <a:pt x="2302" y="546399"/>
                  </a:lnTo>
                  <a:lnTo>
                    <a:pt x="0" y="497890"/>
                  </a:lnTo>
                  <a:lnTo>
                    <a:pt x="2302" y="449399"/>
                  </a:lnTo>
                  <a:lnTo>
                    <a:pt x="9069" y="402245"/>
                  </a:lnTo>
                  <a:lnTo>
                    <a:pt x="20091" y="356635"/>
                  </a:lnTo>
                  <a:lnTo>
                    <a:pt x="35157" y="312775"/>
                  </a:lnTo>
                  <a:lnTo>
                    <a:pt x="54057" y="270873"/>
                  </a:lnTo>
                  <a:lnTo>
                    <a:pt x="76581" y="231135"/>
                  </a:lnTo>
                  <a:lnTo>
                    <a:pt x="102518" y="193768"/>
                  </a:lnTo>
                  <a:lnTo>
                    <a:pt x="131658" y="158978"/>
                  </a:lnTo>
                  <a:lnTo>
                    <a:pt x="163791" y="126972"/>
                  </a:lnTo>
                  <a:lnTo>
                    <a:pt x="198707" y="97958"/>
                  </a:lnTo>
                  <a:lnTo>
                    <a:pt x="236195" y="72141"/>
                  </a:lnTo>
                  <a:lnTo>
                    <a:pt x="276045" y="49729"/>
                  </a:lnTo>
                  <a:lnTo>
                    <a:pt x="318046" y="30929"/>
                  </a:lnTo>
                  <a:lnTo>
                    <a:pt x="361989" y="15946"/>
                  </a:lnTo>
                  <a:lnTo>
                    <a:pt x="407663" y="4988"/>
                  </a:lnTo>
                  <a:lnTo>
                    <a:pt x="442665" y="0"/>
                  </a:lnTo>
                  <a:lnTo>
                    <a:pt x="563853" y="0"/>
                  </a:lnTo>
                  <a:lnTo>
                    <a:pt x="644284" y="15946"/>
                  </a:lnTo>
                  <a:lnTo>
                    <a:pt x="688113" y="30929"/>
                  </a:lnTo>
                  <a:lnTo>
                    <a:pt x="730016" y="49729"/>
                  </a:lnTo>
                  <a:lnTo>
                    <a:pt x="769783" y="72141"/>
                  </a:lnTo>
                  <a:lnTo>
                    <a:pt x="807202" y="97958"/>
                  </a:lnTo>
                  <a:lnTo>
                    <a:pt x="842060" y="126972"/>
                  </a:lnTo>
                  <a:lnTo>
                    <a:pt x="874148" y="158978"/>
                  </a:lnTo>
                  <a:lnTo>
                    <a:pt x="903253" y="193768"/>
                  </a:lnTo>
                  <a:lnTo>
                    <a:pt x="929164" y="231135"/>
                  </a:lnTo>
                  <a:lnTo>
                    <a:pt x="951668" y="270873"/>
                  </a:lnTo>
                  <a:lnTo>
                    <a:pt x="970555" y="312775"/>
                  </a:lnTo>
                  <a:lnTo>
                    <a:pt x="985614" y="356635"/>
                  </a:lnTo>
                  <a:lnTo>
                    <a:pt x="996632" y="402245"/>
                  </a:lnTo>
                  <a:lnTo>
                    <a:pt x="1003033" y="446857"/>
                  </a:lnTo>
                  <a:lnTo>
                    <a:pt x="1003033" y="548944"/>
                  </a:lnTo>
                  <a:lnTo>
                    <a:pt x="996632" y="593609"/>
                  </a:lnTo>
                  <a:lnTo>
                    <a:pt x="985614" y="639306"/>
                  </a:lnTo>
                  <a:lnTo>
                    <a:pt x="970555" y="683281"/>
                  </a:lnTo>
                  <a:lnTo>
                    <a:pt x="951668" y="725320"/>
                  </a:lnTo>
                  <a:lnTo>
                    <a:pt x="929164" y="765213"/>
                  </a:lnTo>
                  <a:lnTo>
                    <a:pt x="903253" y="802748"/>
                  </a:lnTo>
                  <a:lnTo>
                    <a:pt x="874148" y="837713"/>
                  </a:lnTo>
                  <a:lnTo>
                    <a:pt x="842060" y="869895"/>
                  </a:lnTo>
                  <a:lnTo>
                    <a:pt x="807202" y="899085"/>
                  </a:lnTo>
                  <a:lnTo>
                    <a:pt x="769783" y="925069"/>
                  </a:lnTo>
                  <a:lnTo>
                    <a:pt x="730016" y="947637"/>
                  </a:lnTo>
                  <a:lnTo>
                    <a:pt x="688113" y="966576"/>
                  </a:lnTo>
                  <a:lnTo>
                    <a:pt x="644284" y="981675"/>
                  </a:lnTo>
                  <a:lnTo>
                    <a:pt x="598742" y="992722"/>
                  </a:lnTo>
                  <a:lnTo>
                    <a:pt x="551698" y="999505"/>
                  </a:lnTo>
                  <a:lnTo>
                    <a:pt x="503364" y="1001814"/>
                  </a:lnTo>
                  <a:close/>
                </a:path>
              </a:pathLst>
            </a:custGeom>
            <a:solidFill>
              <a:srgbClr val="B5D092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5" name="object 50"/>
            <p:cNvSpPr/>
            <p:nvPr/>
          </p:nvSpPr>
          <p:spPr>
            <a:xfrm>
              <a:off x="13253" y="7715"/>
              <a:ext cx="171" cy="170"/>
            </a:xfrm>
            <a:custGeom>
              <a:avLst/>
              <a:gdLst/>
              <a:ahLst/>
              <a:cxnLst/>
              <a:rect l="l" t="t" r="r" b="b"/>
              <a:pathLst>
                <a:path w="108584" h="107950">
                  <a:moveTo>
                    <a:pt x="54013" y="107848"/>
                  </a:moveTo>
                  <a:lnTo>
                    <a:pt x="33105" y="103611"/>
                  </a:lnTo>
                  <a:lnTo>
                    <a:pt x="15924" y="92098"/>
                  </a:lnTo>
                  <a:lnTo>
                    <a:pt x="4283" y="75106"/>
                  </a:lnTo>
                  <a:lnTo>
                    <a:pt x="0" y="54432"/>
                  </a:lnTo>
                  <a:lnTo>
                    <a:pt x="4283" y="33170"/>
                  </a:lnTo>
                  <a:lnTo>
                    <a:pt x="15924" y="15876"/>
                  </a:lnTo>
                  <a:lnTo>
                    <a:pt x="33105" y="4252"/>
                  </a:lnTo>
                  <a:lnTo>
                    <a:pt x="54013" y="0"/>
                  </a:lnTo>
                  <a:lnTo>
                    <a:pt x="74912" y="4252"/>
                  </a:lnTo>
                  <a:lnTo>
                    <a:pt x="92090" y="15876"/>
                  </a:lnTo>
                  <a:lnTo>
                    <a:pt x="103730" y="33170"/>
                  </a:lnTo>
                  <a:lnTo>
                    <a:pt x="108013" y="54432"/>
                  </a:lnTo>
                  <a:lnTo>
                    <a:pt x="103730" y="75106"/>
                  </a:lnTo>
                  <a:lnTo>
                    <a:pt x="92090" y="92098"/>
                  </a:lnTo>
                  <a:lnTo>
                    <a:pt x="74912" y="103611"/>
                  </a:lnTo>
                  <a:lnTo>
                    <a:pt x="54013" y="1078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6" name="object 51"/>
            <p:cNvSpPr/>
            <p:nvPr/>
          </p:nvSpPr>
          <p:spPr>
            <a:xfrm>
              <a:off x="14060" y="8256"/>
              <a:ext cx="272" cy="105"/>
            </a:xfrm>
            <a:custGeom>
              <a:avLst/>
              <a:gdLst/>
              <a:ahLst/>
              <a:cxnLst/>
              <a:rect l="l" t="t" r="r" b="b"/>
              <a:pathLst>
                <a:path w="172720" h="66675">
                  <a:moveTo>
                    <a:pt x="172199" y="33261"/>
                  </a:moveTo>
                  <a:lnTo>
                    <a:pt x="165418" y="46107"/>
                  </a:lnTo>
                  <a:lnTo>
                    <a:pt x="146985" y="56686"/>
                  </a:lnTo>
                  <a:lnTo>
                    <a:pt x="119762" y="63865"/>
                  </a:lnTo>
                  <a:lnTo>
                    <a:pt x="86613" y="66509"/>
                  </a:lnTo>
                  <a:lnTo>
                    <a:pt x="52876" y="63865"/>
                  </a:lnTo>
                  <a:lnTo>
                    <a:pt x="25347" y="56686"/>
                  </a:lnTo>
                  <a:lnTo>
                    <a:pt x="6798" y="46107"/>
                  </a:lnTo>
                  <a:lnTo>
                    <a:pt x="0" y="33261"/>
                  </a:lnTo>
                  <a:lnTo>
                    <a:pt x="6798" y="20407"/>
                  </a:lnTo>
                  <a:lnTo>
                    <a:pt x="25347" y="9825"/>
                  </a:lnTo>
                  <a:lnTo>
                    <a:pt x="52876" y="2644"/>
                  </a:lnTo>
                  <a:lnTo>
                    <a:pt x="86613" y="0"/>
                  </a:lnTo>
                  <a:lnTo>
                    <a:pt x="119762" y="2644"/>
                  </a:lnTo>
                  <a:lnTo>
                    <a:pt x="146985" y="9825"/>
                  </a:lnTo>
                  <a:lnTo>
                    <a:pt x="165418" y="20407"/>
                  </a:lnTo>
                  <a:lnTo>
                    <a:pt x="172199" y="33261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7" name="object 52"/>
            <p:cNvSpPr/>
            <p:nvPr/>
          </p:nvSpPr>
          <p:spPr>
            <a:xfrm>
              <a:off x="14058" y="8301"/>
              <a:ext cx="0" cy="647"/>
            </a:xfrm>
            <a:custGeom>
              <a:avLst/>
              <a:gdLst/>
              <a:ahLst/>
              <a:cxnLst/>
              <a:rect l="l" t="t" r="r" b="b"/>
              <a:pathLst>
                <a:path h="410845">
                  <a:moveTo>
                    <a:pt x="0" y="0"/>
                  </a:moveTo>
                  <a:lnTo>
                    <a:pt x="0" y="410714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8" name="object 53"/>
            <p:cNvSpPr/>
            <p:nvPr/>
          </p:nvSpPr>
          <p:spPr>
            <a:xfrm>
              <a:off x="14249" y="8412"/>
              <a:ext cx="0" cy="435"/>
            </a:xfrm>
            <a:custGeom>
              <a:avLst/>
              <a:gdLst/>
              <a:ahLst/>
              <a:cxnLst/>
              <a:rect l="l" t="t" r="r" b="b"/>
              <a:pathLst>
                <a:path h="276225">
                  <a:moveTo>
                    <a:pt x="0" y="0"/>
                  </a:moveTo>
                  <a:lnTo>
                    <a:pt x="0" y="275782"/>
                  </a:lnTo>
                </a:path>
              </a:pathLst>
            </a:custGeom>
            <a:ln w="16176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9" name="object 54"/>
            <p:cNvSpPr/>
            <p:nvPr/>
          </p:nvSpPr>
          <p:spPr>
            <a:xfrm>
              <a:off x="13763" y="8477"/>
              <a:ext cx="272" cy="104"/>
            </a:xfrm>
            <a:custGeom>
              <a:avLst/>
              <a:gdLst/>
              <a:ahLst/>
              <a:cxnLst/>
              <a:rect l="l" t="t" r="r" b="b"/>
              <a:pathLst>
                <a:path w="172720" h="66039">
                  <a:moveTo>
                    <a:pt x="172199" y="33261"/>
                  </a:moveTo>
                  <a:lnTo>
                    <a:pt x="165561" y="45950"/>
                  </a:lnTo>
                  <a:lnTo>
                    <a:pt x="147366" y="56184"/>
                  </a:lnTo>
                  <a:lnTo>
                    <a:pt x="120191" y="63018"/>
                  </a:lnTo>
                  <a:lnTo>
                    <a:pt x="86614" y="65506"/>
                  </a:lnTo>
                  <a:lnTo>
                    <a:pt x="52876" y="63018"/>
                  </a:lnTo>
                  <a:lnTo>
                    <a:pt x="25347" y="56184"/>
                  </a:lnTo>
                  <a:lnTo>
                    <a:pt x="6798" y="45950"/>
                  </a:lnTo>
                  <a:lnTo>
                    <a:pt x="0" y="33261"/>
                  </a:lnTo>
                  <a:lnTo>
                    <a:pt x="6798" y="20407"/>
                  </a:lnTo>
                  <a:lnTo>
                    <a:pt x="25347" y="9825"/>
                  </a:lnTo>
                  <a:lnTo>
                    <a:pt x="52876" y="2644"/>
                  </a:lnTo>
                  <a:lnTo>
                    <a:pt x="86614" y="0"/>
                  </a:lnTo>
                  <a:lnTo>
                    <a:pt x="120191" y="2644"/>
                  </a:lnTo>
                  <a:lnTo>
                    <a:pt x="147366" y="9825"/>
                  </a:lnTo>
                  <a:lnTo>
                    <a:pt x="165561" y="20407"/>
                  </a:lnTo>
                  <a:lnTo>
                    <a:pt x="172199" y="33261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0" name="object 55"/>
            <p:cNvSpPr/>
            <p:nvPr/>
          </p:nvSpPr>
          <p:spPr>
            <a:xfrm>
              <a:off x="13761" y="8521"/>
              <a:ext cx="0" cy="48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0"/>
                  </a:moveTo>
                  <a:lnTo>
                    <a:pt x="0" y="307390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1" name="object 56"/>
            <p:cNvSpPr/>
            <p:nvPr/>
          </p:nvSpPr>
          <p:spPr>
            <a:xfrm>
              <a:off x="13953" y="8632"/>
              <a:ext cx="0" cy="353"/>
            </a:xfrm>
            <a:custGeom>
              <a:avLst/>
              <a:gdLst/>
              <a:ahLst/>
              <a:cxnLst/>
              <a:rect l="l" t="t" r="r" b="b"/>
              <a:pathLst>
                <a:path h="224154">
                  <a:moveTo>
                    <a:pt x="0" y="0"/>
                  </a:moveTo>
                  <a:lnTo>
                    <a:pt x="0" y="223925"/>
                  </a:lnTo>
                </a:path>
              </a:pathLst>
            </a:custGeom>
            <a:ln w="17112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2" name="object 57"/>
            <p:cNvSpPr/>
            <p:nvPr/>
          </p:nvSpPr>
          <p:spPr>
            <a:xfrm>
              <a:off x="13489" y="8367"/>
              <a:ext cx="272" cy="104"/>
            </a:xfrm>
            <a:custGeom>
              <a:avLst/>
              <a:gdLst/>
              <a:ahLst/>
              <a:cxnLst/>
              <a:rect l="l" t="t" r="r" b="b"/>
              <a:pathLst>
                <a:path w="172720" h="66039">
                  <a:moveTo>
                    <a:pt x="172211" y="32245"/>
                  </a:moveTo>
                  <a:lnTo>
                    <a:pt x="165413" y="45098"/>
                  </a:lnTo>
                  <a:lnTo>
                    <a:pt x="146864" y="55681"/>
                  </a:lnTo>
                  <a:lnTo>
                    <a:pt x="119335" y="62861"/>
                  </a:lnTo>
                  <a:lnTo>
                    <a:pt x="85598" y="65506"/>
                  </a:lnTo>
                  <a:lnTo>
                    <a:pt x="52019" y="62861"/>
                  </a:lnTo>
                  <a:lnTo>
                    <a:pt x="24839" y="55681"/>
                  </a:lnTo>
                  <a:lnTo>
                    <a:pt x="6639" y="45098"/>
                  </a:lnTo>
                  <a:lnTo>
                    <a:pt x="0" y="32245"/>
                  </a:lnTo>
                  <a:lnTo>
                    <a:pt x="6639" y="19556"/>
                  </a:lnTo>
                  <a:lnTo>
                    <a:pt x="24839" y="9321"/>
                  </a:lnTo>
                  <a:lnTo>
                    <a:pt x="52019" y="2488"/>
                  </a:lnTo>
                  <a:lnTo>
                    <a:pt x="85598" y="0"/>
                  </a:lnTo>
                  <a:lnTo>
                    <a:pt x="119335" y="2488"/>
                  </a:lnTo>
                  <a:lnTo>
                    <a:pt x="146864" y="9321"/>
                  </a:lnTo>
                  <a:lnTo>
                    <a:pt x="165413" y="19556"/>
                  </a:lnTo>
                  <a:lnTo>
                    <a:pt x="172211" y="32245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3" name="object 58"/>
            <p:cNvSpPr/>
            <p:nvPr/>
          </p:nvSpPr>
          <p:spPr>
            <a:xfrm>
              <a:off x="13485" y="8412"/>
              <a:ext cx="0" cy="545"/>
            </a:xfrm>
            <a:custGeom>
              <a:avLst/>
              <a:gdLst/>
              <a:ahLst/>
              <a:cxnLst/>
              <a:rect l="l" t="t" r="r" b="b"/>
              <a:pathLst>
                <a:path h="346075">
                  <a:moveTo>
                    <a:pt x="0" y="0"/>
                  </a:moveTo>
                  <a:lnTo>
                    <a:pt x="0" y="345565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4" name="object 59"/>
            <p:cNvSpPr/>
            <p:nvPr/>
          </p:nvSpPr>
          <p:spPr>
            <a:xfrm>
              <a:off x="13677" y="8521"/>
              <a:ext cx="0" cy="481"/>
            </a:xfrm>
            <a:custGeom>
              <a:avLst/>
              <a:gdLst/>
              <a:ahLst/>
              <a:cxnLst/>
              <a:rect l="l" t="t" r="r" b="b"/>
              <a:pathLst>
                <a:path h="305435">
                  <a:moveTo>
                    <a:pt x="0" y="0"/>
                  </a:moveTo>
                  <a:lnTo>
                    <a:pt x="0" y="305202"/>
                  </a:lnTo>
                </a:path>
              </a:pathLst>
            </a:custGeom>
            <a:ln w="1721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5" name="object 60"/>
            <p:cNvSpPr/>
            <p:nvPr/>
          </p:nvSpPr>
          <p:spPr>
            <a:xfrm>
              <a:off x="13213" y="8566"/>
              <a:ext cx="272" cy="104"/>
            </a:xfrm>
            <a:custGeom>
              <a:avLst/>
              <a:gdLst/>
              <a:ahLst/>
              <a:cxnLst/>
              <a:rect l="l" t="t" r="r" b="b"/>
              <a:pathLst>
                <a:path w="172720" h="66039">
                  <a:moveTo>
                    <a:pt x="172212" y="32245"/>
                  </a:moveTo>
                  <a:lnTo>
                    <a:pt x="165413" y="45098"/>
                  </a:lnTo>
                  <a:lnTo>
                    <a:pt x="146864" y="55681"/>
                  </a:lnTo>
                  <a:lnTo>
                    <a:pt x="119335" y="62861"/>
                  </a:lnTo>
                  <a:lnTo>
                    <a:pt x="85598" y="65506"/>
                  </a:lnTo>
                  <a:lnTo>
                    <a:pt x="52447" y="62861"/>
                  </a:lnTo>
                  <a:lnTo>
                    <a:pt x="25220" y="55681"/>
                  </a:lnTo>
                  <a:lnTo>
                    <a:pt x="6782" y="45098"/>
                  </a:lnTo>
                  <a:lnTo>
                    <a:pt x="0" y="32245"/>
                  </a:lnTo>
                  <a:lnTo>
                    <a:pt x="6782" y="19556"/>
                  </a:lnTo>
                  <a:lnTo>
                    <a:pt x="25220" y="9321"/>
                  </a:lnTo>
                  <a:lnTo>
                    <a:pt x="52447" y="2488"/>
                  </a:lnTo>
                  <a:lnTo>
                    <a:pt x="85598" y="0"/>
                  </a:lnTo>
                  <a:lnTo>
                    <a:pt x="119335" y="2488"/>
                  </a:lnTo>
                  <a:lnTo>
                    <a:pt x="146864" y="9321"/>
                  </a:lnTo>
                  <a:lnTo>
                    <a:pt x="165413" y="19556"/>
                  </a:lnTo>
                  <a:lnTo>
                    <a:pt x="172212" y="32245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6" name="object 61"/>
            <p:cNvSpPr/>
            <p:nvPr/>
          </p:nvSpPr>
          <p:spPr>
            <a:xfrm>
              <a:off x="13211" y="8610"/>
              <a:ext cx="0" cy="173"/>
            </a:xfrm>
            <a:custGeom>
              <a:avLst/>
              <a:gdLst/>
              <a:ahLst/>
              <a:cxnLst/>
              <a:rect l="l" t="t" r="r" b="b"/>
              <a:pathLst>
                <a:path h="109854">
                  <a:moveTo>
                    <a:pt x="0" y="0"/>
                  </a:moveTo>
                  <a:lnTo>
                    <a:pt x="0" y="109652"/>
                  </a:lnTo>
                </a:path>
              </a:pathLst>
            </a:custGeom>
            <a:ln w="27355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7" name="object 62"/>
            <p:cNvSpPr/>
            <p:nvPr/>
          </p:nvSpPr>
          <p:spPr>
            <a:xfrm>
              <a:off x="13389" y="8720"/>
              <a:ext cx="26" cy="206"/>
            </a:xfrm>
            <a:custGeom>
              <a:avLst/>
              <a:gdLst/>
              <a:ahLst/>
              <a:cxnLst/>
              <a:rect l="l" t="t" r="r" b="b"/>
              <a:pathLst>
                <a:path w="16509" h="130810">
                  <a:moveTo>
                    <a:pt x="16065" y="130723"/>
                  </a:moveTo>
                  <a:lnTo>
                    <a:pt x="14886" y="130162"/>
                  </a:lnTo>
                  <a:lnTo>
                    <a:pt x="3824" y="124561"/>
                  </a:lnTo>
                  <a:lnTo>
                    <a:pt x="0" y="122502"/>
                  </a:lnTo>
                  <a:lnTo>
                    <a:pt x="835" y="69576"/>
                  </a:lnTo>
                  <a:lnTo>
                    <a:pt x="2142" y="29907"/>
                  </a:lnTo>
                  <a:lnTo>
                    <a:pt x="3663" y="9190"/>
                  </a:lnTo>
                  <a:lnTo>
                    <a:pt x="5327" y="1271"/>
                  </a:lnTo>
                  <a:lnTo>
                    <a:pt x="7063" y="0"/>
                  </a:lnTo>
                  <a:lnTo>
                    <a:pt x="13171" y="0"/>
                  </a:lnTo>
                  <a:lnTo>
                    <a:pt x="16232" y="4025"/>
                  </a:lnTo>
                  <a:lnTo>
                    <a:pt x="16065" y="130723"/>
                  </a:lnTo>
                  <a:close/>
                </a:path>
              </a:pathLst>
            </a:custGeom>
            <a:solidFill>
              <a:srgbClr val="2E382B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8" name="object 63"/>
            <p:cNvSpPr/>
            <p:nvPr/>
          </p:nvSpPr>
          <p:spPr>
            <a:xfrm>
              <a:off x="13275" y="7975"/>
              <a:ext cx="902" cy="393"/>
            </a:xfrm>
            <a:custGeom>
              <a:avLst/>
              <a:gdLst/>
              <a:ahLst/>
              <a:cxnLst/>
              <a:rect l="l" t="t" r="r" b="b"/>
              <a:pathLst>
                <a:path w="572770" h="249554">
                  <a:moveTo>
                    <a:pt x="0" y="248945"/>
                  </a:moveTo>
                  <a:lnTo>
                    <a:pt x="219075" y="83654"/>
                  </a:lnTo>
                  <a:lnTo>
                    <a:pt x="369887" y="192506"/>
                  </a:lnTo>
                  <a:lnTo>
                    <a:pt x="572655" y="0"/>
                  </a:lnTo>
                </a:path>
              </a:pathLst>
            </a:custGeom>
            <a:ln w="26352">
              <a:solidFill>
                <a:srgbClr val="2E382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9" name="object 64"/>
            <p:cNvSpPr/>
            <p:nvPr/>
          </p:nvSpPr>
          <p:spPr>
            <a:xfrm>
              <a:off x="13237" y="8299"/>
              <a:ext cx="102" cy="102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32600" y="64503"/>
                  </a:moveTo>
                  <a:lnTo>
                    <a:pt x="19770" y="62015"/>
                  </a:lnTo>
                  <a:lnTo>
                    <a:pt x="9423" y="55181"/>
                  </a:lnTo>
                  <a:lnTo>
                    <a:pt x="2514" y="44947"/>
                  </a:lnTo>
                  <a:lnTo>
                    <a:pt x="0" y="32257"/>
                  </a:lnTo>
                  <a:lnTo>
                    <a:pt x="2514" y="19561"/>
                  </a:lnTo>
                  <a:lnTo>
                    <a:pt x="9423" y="9323"/>
                  </a:lnTo>
                  <a:lnTo>
                    <a:pt x="19770" y="2488"/>
                  </a:lnTo>
                  <a:lnTo>
                    <a:pt x="32600" y="0"/>
                  </a:lnTo>
                  <a:lnTo>
                    <a:pt x="44846" y="2488"/>
                  </a:lnTo>
                  <a:lnTo>
                    <a:pt x="54895" y="9323"/>
                  </a:lnTo>
                  <a:lnTo>
                    <a:pt x="61697" y="19561"/>
                  </a:lnTo>
                  <a:lnTo>
                    <a:pt x="64198" y="32257"/>
                  </a:lnTo>
                  <a:lnTo>
                    <a:pt x="61697" y="44947"/>
                  </a:lnTo>
                  <a:lnTo>
                    <a:pt x="54895" y="55181"/>
                  </a:lnTo>
                  <a:lnTo>
                    <a:pt x="44846" y="62015"/>
                  </a:lnTo>
                  <a:lnTo>
                    <a:pt x="32600" y="64503"/>
                  </a:lnTo>
                  <a:close/>
                </a:path>
              </a:pathLst>
            </a:custGeom>
            <a:solidFill>
              <a:srgbClr val="2E382B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0" name="object 65"/>
            <p:cNvSpPr/>
            <p:nvPr/>
          </p:nvSpPr>
          <p:spPr>
            <a:xfrm>
              <a:off x="13554" y="8066"/>
              <a:ext cx="102" cy="102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32600" y="64503"/>
                  </a:moveTo>
                  <a:lnTo>
                    <a:pt x="19770" y="61872"/>
                  </a:lnTo>
                  <a:lnTo>
                    <a:pt x="9423" y="54798"/>
                  </a:lnTo>
                  <a:lnTo>
                    <a:pt x="2514" y="44513"/>
                  </a:lnTo>
                  <a:lnTo>
                    <a:pt x="0" y="32245"/>
                  </a:lnTo>
                  <a:lnTo>
                    <a:pt x="2514" y="19556"/>
                  </a:lnTo>
                  <a:lnTo>
                    <a:pt x="9423" y="9321"/>
                  </a:lnTo>
                  <a:lnTo>
                    <a:pt x="19770" y="2488"/>
                  </a:lnTo>
                  <a:lnTo>
                    <a:pt x="32600" y="0"/>
                  </a:lnTo>
                  <a:lnTo>
                    <a:pt x="44846" y="2488"/>
                  </a:lnTo>
                  <a:lnTo>
                    <a:pt x="54895" y="9321"/>
                  </a:lnTo>
                  <a:lnTo>
                    <a:pt x="61697" y="19556"/>
                  </a:lnTo>
                  <a:lnTo>
                    <a:pt x="64198" y="32245"/>
                  </a:lnTo>
                  <a:lnTo>
                    <a:pt x="61697" y="44513"/>
                  </a:lnTo>
                  <a:lnTo>
                    <a:pt x="54895" y="54798"/>
                  </a:lnTo>
                  <a:lnTo>
                    <a:pt x="44846" y="61872"/>
                  </a:lnTo>
                  <a:lnTo>
                    <a:pt x="32600" y="64503"/>
                  </a:lnTo>
                  <a:close/>
                </a:path>
              </a:pathLst>
            </a:custGeom>
            <a:solidFill>
              <a:srgbClr val="2E382B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1" name="object 66"/>
            <p:cNvSpPr/>
            <p:nvPr/>
          </p:nvSpPr>
          <p:spPr>
            <a:xfrm>
              <a:off x="13809" y="8213"/>
              <a:ext cx="102" cy="102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31584" y="64503"/>
                  </a:moveTo>
                  <a:lnTo>
                    <a:pt x="19341" y="62015"/>
                  </a:lnTo>
                  <a:lnTo>
                    <a:pt x="9296" y="55181"/>
                  </a:lnTo>
                  <a:lnTo>
                    <a:pt x="2499" y="44947"/>
                  </a:lnTo>
                  <a:lnTo>
                    <a:pt x="0" y="32258"/>
                  </a:lnTo>
                  <a:lnTo>
                    <a:pt x="2499" y="19984"/>
                  </a:lnTo>
                  <a:lnTo>
                    <a:pt x="9296" y="9699"/>
                  </a:lnTo>
                  <a:lnTo>
                    <a:pt x="19341" y="2629"/>
                  </a:lnTo>
                  <a:lnTo>
                    <a:pt x="31584" y="0"/>
                  </a:lnTo>
                  <a:lnTo>
                    <a:pt x="44417" y="2629"/>
                  </a:lnTo>
                  <a:lnTo>
                    <a:pt x="54768" y="9699"/>
                  </a:lnTo>
                  <a:lnTo>
                    <a:pt x="61681" y="19984"/>
                  </a:lnTo>
                  <a:lnTo>
                    <a:pt x="64198" y="32258"/>
                  </a:lnTo>
                  <a:lnTo>
                    <a:pt x="61681" y="44947"/>
                  </a:lnTo>
                  <a:lnTo>
                    <a:pt x="54768" y="55181"/>
                  </a:lnTo>
                  <a:lnTo>
                    <a:pt x="44417" y="62015"/>
                  </a:lnTo>
                  <a:lnTo>
                    <a:pt x="31584" y="64503"/>
                  </a:lnTo>
                  <a:close/>
                </a:path>
              </a:pathLst>
            </a:custGeom>
            <a:solidFill>
              <a:srgbClr val="2E382B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2" name="object 67"/>
            <p:cNvSpPr/>
            <p:nvPr/>
          </p:nvSpPr>
          <p:spPr>
            <a:xfrm>
              <a:off x="14127" y="7916"/>
              <a:ext cx="102" cy="102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31584" y="64503"/>
                  </a:moveTo>
                  <a:lnTo>
                    <a:pt x="19341" y="62015"/>
                  </a:lnTo>
                  <a:lnTo>
                    <a:pt x="9296" y="55179"/>
                  </a:lnTo>
                  <a:lnTo>
                    <a:pt x="2499" y="44941"/>
                  </a:lnTo>
                  <a:lnTo>
                    <a:pt x="0" y="32245"/>
                  </a:lnTo>
                  <a:lnTo>
                    <a:pt x="2499" y="19556"/>
                  </a:lnTo>
                  <a:lnTo>
                    <a:pt x="9296" y="9321"/>
                  </a:lnTo>
                  <a:lnTo>
                    <a:pt x="19341" y="2488"/>
                  </a:lnTo>
                  <a:lnTo>
                    <a:pt x="31584" y="0"/>
                  </a:lnTo>
                  <a:lnTo>
                    <a:pt x="44417" y="2488"/>
                  </a:lnTo>
                  <a:lnTo>
                    <a:pt x="54768" y="9321"/>
                  </a:lnTo>
                  <a:lnTo>
                    <a:pt x="61681" y="19556"/>
                  </a:lnTo>
                  <a:lnTo>
                    <a:pt x="64198" y="32245"/>
                  </a:lnTo>
                  <a:lnTo>
                    <a:pt x="61681" y="44941"/>
                  </a:lnTo>
                  <a:lnTo>
                    <a:pt x="54768" y="55179"/>
                  </a:lnTo>
                  <a:lnTo>
                    <a:pt x="44417" y="62015"/>
                  </a:lnTo>
                  <a:lnTo>
                    <a:pt x="31584" y="64503"/>
                  </a:lnTo>
                  <a:close/>
                </a:path>
              </a:pathLst>
            </a:custGeom>
            <a:solidFill>
              <a:srgbClr val="2E382B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3" name="object 68"/>
            <p:cNvSpPr/>
            <p:nvPr/>
          </p:nvSpPr>
          <p:spPr>
            <a:xfrm>
              <a:off x="15729" y="7428"/>
              <a:ext cx="1580" cy="1576"/>
            </a:xfrm>
            <a:custGeom>
              <a:avLst/>
              <a:gdLst/>
              <a:ahLst/>
              <a:cxnLst/>
              <a:rect l="l" t="t" r="r" b="b"/>
              <a:pathLst>
                <a:path w="1003300" h="1000760">
                  <a:moveTo>
                    <a:pt x="503364" y="1000607"/>
                  </a:moveTo>
                  <a:lnTo>
                    <a:pt x="454858" y="998305"/>
                  </a:lnTo>
                  <a:lnTo>
                    <a:pt x="407663" y="991539"/>
                  </a:lnTo>
                  <a:lnTo>
                    <a:pt x="361989" y="980521"/>
                  </a:lnTo>
                  <a:lnTo>
                    <a:pt x="318046" y="965463"/>
                  </a:lnTo>
                  <a:lnTo>
                    <a:pt x="276045" y="946575"/>
                  </a:lnTo>
                  <a:lnTo>
                    <a:pt x="236195" y="924071"/>
                  </a:lnTo>
                  <a:lnTo>
                    <a:pt x="198707" y="898160"/>
                  </a:lnTo>
                  <a:lnTo>
                    <a:pt x="163791" y="869055"/>
                  </a:lnTo>
                  <a:lnTo>
                    <a:pt x="131658" y="836968"/>
                  </a:lnTo>
                  <a:lnTo>
                    <a:pt x="102518" y="802109"/>
                  </a:lnTo>
                  <a:lnTo>
                    <a:pt x="76581" y="764690"/>
                  </a:lnTo>
                  <a:lnTo>
                    <a:pt x="54057" y="724924"/>
                  </a:lnTo>
                  <a:lnTo>
                    <a:pt x="35157" y="683020"/>
                  </a:lnTo>
                  <a:lnTo>
                    <a:pt x="20091" y="639192"/>
                  </a:lnTo>
                  <a:lnTo>
                    <a:pt x="9069" y="593650"/>
                  </a:lnTo>
                  <a:lnTo>
                    <a:pt x="2302" y="546606"/>
                  </a:lnTo>
                  <a:lnTo>
                    <a:pt x="0" y="498271"/>
                  </a:lnTo>
                  <a:lnTo>
                    <a:pt x="2302" y="449776"/>
                  </a:lnTo>
                  <a:lnTo>
                    <a:pt x="9069" y="402610"/>
                  </a:lnTo>
                  <a:lnTo>
                    <a:pt x="20091" y="356980"/>
                  </a:lnTo>
                  <a:lnTo>
                    <a:pt x="35157" y="313096"/>
                  </a:lnTo>
                  <a:lnTo>
                    <a:pt x="54057" y="271164"/>
                  </a:lnTo>
                  <a:lnTo>
                    <a:pt x="76581" y="231393"/>
                  </a:lnTo>
                  <a:lnTo>
                    <a:pt x="102518" y="193989"/>
                  </a:lnTo>
                  <a:lnTo>
                    <a:pt x="131658" y="159162"/>
                  </a:lnTo>
                  <a:lnTo>
                    <a:pt x="163791" y="127118"/>
                  </a:lnTo>
                  <a:lnTo>
                    <a:pt x="198707" y="98067"/>
                  </a:lnTo>
                  <a:lnTo>
                    <a:pt x="236195" y="72214"/>
                  </a:lnTo>
                  <a:lnTo>
                    <a:pt x="276045" y="49769"/>
                  </a:lnTo>
                  <a:lnTo>
                    <a:pt x="318046" y="30938"/>
                  </a:lnTo>
                  <a:lnTo>
                    <a:pt x="361989" y="15931"/>
                  </a:lnTo>
                  <a:lnTo>
                    <a:pt x="407663" y="4954"/>
                  </a:lnTo>
                  <a:lnTo>
                    <a:pt x="442362" y="0"/>
                  </a:lnTo>
                  <a:lnTo>
                    <a:pt x="564155" y="0"/>
                  </a:lnTo>
                  <a:lnTo>
                    <a:pt x="644284" y="15931"/>
                  </a:lnTo>
                  <a:lnTo>
                    <a:pt x="688113" y="30938"/>
                  </a:lnTo>
                  <a:lnTo>
                    <a:pt x="730016" y="49769"/>
                  </a:lnTo>
                  <a:lnTo>
                    <a:pt x="769783" y="72214"/>
                  </a:lnTo>
                  <a:lnTo>
                    <a:pt x="807202" y="98067"/>
                  </a:lnTo>
                  <a:lnTo>
                    <a:pt x="842060" y="127118"/>
                  </a:lnTo>
                  <a:lnTo>
                    <a:pt x="874148" y="159162"/>
                  </a:lnTo>
                  <a:lnTo>
                    <a:pt x="903253" y="193989"/>
                  </a:lnTo>
                  <a:lnTo>
                    <a:pt x="929164" y="231393"/>
                  </a:lnTo>
                  <a:lnTo>
                    <a:pt x="951668" y="271164"/>
                  </a:lnTo>
                  <a:lnTo>
                    <a:pt x="970555" y="313096"/>
                  </a:lnTo>
                  <a:lnTo>
                    <a:pt x="985614" y="356980"/>
                  </a:lnTo>
                  <a:lnTo>
                    <a:pt x="996632" y="402610"/>
                  </a:lnTo>
                  <a:lnTo>
                    <a:pt x="1003033" y="447233"/>
                  </a:lnTo>
                  <a:lnTo>
                    <a:pt x="1003033" y="549142"/>
                  </a:lnTo>
                  <a:lnTo>
                    <a:pt x="996632" y="593650"/>
                  </a:lnTo>
                  <a:lnTo>
                    <a:pt x="985614" y="639192"/>
                  </a:lnTo>
                  <a:lnTo>
                    <a:pt x="970555" y="683020"/>
                  </a:lnTo>
                  <a:lnTo>
                    <a:pt x="951668" y="724924"/>
                  </a:lnTo>
                  <a:lnTo>
                    <a:pt x="929164" y="764690"/>
                  </a:lnTo>
                  <a:lnTo>
                    <a:pt x="903253" y="802109"/>
                  </a:lnTo>
                  <a:lnTo>
                    <a:pt x="874148" y="836968"/>
                  </a:lnTo>
                  <a:lnTo>
                    <a:pt x="842060" y="869055"/>
                  </a:lnTo>
                  <a:lnTo>
                    <a:pt x="807202" y="898160"/>
                  </a:lnTo>
                  <a:lnTo>
                    <a:pt x="769783" y="924071"/>
                  </a:lnTo>
                  <a:lnTo>
                    <a:pt x="730016" y="946575"/>
                  </a:lnTo>
                  <a:lnTo>
                    <a:pt x="688113" y="965463"/>
                  </a:lnTo>
                  <a:lnTo>
                    <a:pt x="644284" y="980521"/>
                  </a:lnTo>
                  <a:lnTo>
                    <a:pt x="598742" y="991539"/>
                  </a:lnTo>
                  <a:lnTo>
                    <a:pt x="551698" y="998305"/>
                  </a:lnTo>
                  <a:lnTo>
                    <a:pt x="503364" y="1000607"/>
                  </a:lnTo>
                  <a:close/>
                </a:path>
              </a:pathLst>
            </a:custGeom>
            <a:solidFill>
              <a:srgbClr val="DFB5B8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4" name="object 69"/>
            <p:cNvSpPr/>
            <p:nvPr/>
          </p:nvSpPr>
          <p:spPr>
            <a:xfrm>
              <a:off x="16034" y="7694"/>
              <a:ext cx="171" cy="171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54000" y="108000"/>
                  </a:moveTo>
                  <a:lnTo>
                    <a:pt x="33100" y="103719"/>
                  </a:lnTo>
                  <a:lnTo>
                    <a:pt x="15922" y="92082"/>
                  </a:lnTo>
                  <a:lnTo>
                    <a:pt x="4283" y="74905"/>
                  </a:lnTo>
                  <a:lnTo>
                    <a:pt x="0" y="54000"/>
                  </a:lnTo>
                  <a:lnTo>
                    <a:pt x="4283" y="33095"/>
                  </a:lnTo>
                  <a:lnTo>
                    <a:pt x="15922" y="15917"/>
                  </a:lnTo>
                  <a:lnTo>
                    <a:pt x="33100" y="4281"/>
                  </a:lnTo>
                  <a:lnTo>
                    <a:pt x="54000" y="0"/>
                  </a:lnTo>
                  <a:lnTo>
                    <a:pt x="74907" y="4281"/>
                  </a:lnTo>
                  <a:lnTo>
                    <a:pt x="92089" y="15917"/>
                  </a:lnTo>
                  <a:lnTo>
                    <a:pt x="103729" y="33095"/>
                  </a:lnTo>
                  <a:lnTo>
                    <a:pt x="108013" y="54000"/>
                  </a:lnTo>
                  <a:lnTo>
                    <a:pt x="103729" y="74905"/>
                  </a:lnTo>
                  <a:lnTo>
                    <a:pt x="92089" y="92082"/>
                  </a:lnTo>
                  <a:lnTo>
                    <a:pt x="74907" y="103719"/>
                  </a:lnTo>
                  <a:lnTo>
                    <a:pt x="54000" y="10800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5" name="object 70"/>
            <p:cNvSpPr/>
            <p:nvPr/>
          </p:nvSpPr>
          <p:spPr>
            <a:xfrm>
              <a:off x="16190" y="7991"/>
              <a:ext cx="989" cy="999"/>
            </a:xfrm>
            <a:custGeom>
              <a:avLst/>
              <a:gdLst/>
              <a:ahLst/>
              <a:cxnLst/>
              <a:rect l="l" t="t" r="r" b="b"/>
              <a:pathLst>
                <a:path w="628015" h="634364">
                  <a:moveTo>
                    <a:pt x="174231" y="42786"/>
                  </a:moveTo>
                  <a:lnTo>
                    <a:pt x="128384" y="42786"/>
                  </a:lnTo>
                  <a:lnTo>
                    <a:pt x="128384" y="23431"/>
                  </a:lnTo>
                  <a:lnTo>
                    <a:pt x="130166" y="14182"/>
                  </a:lnTo>
                  <a:lnTo>
                    <a:pt x="135005" y="6748"/>
                  </a:lnTo>
                  <a:lnTo>
                    <a:pt x="142137" y="1798"/>
                  </a:lnTo>
                  <a:lnTo>
                    <a:pt x="150799" y="0"/>
                  </a:lnTo>
                  <a:lnTo>
                    <a:pt x="160477" y="1798"/>
                  </a:lnTo>
                  <a:lnTo>
                    <a:pt x="167863" y="6748"/>
                  </a:lnTo>
                  <a:lnTo>
                    <a:pt x="172575" y="14182"/>
                  </a:lnTo>
                  <a:lnTo>
                    <a:pt x="174231" y="23431"/>
                  </a:lnTo>
                  <a:lnTo>
                    <a:pt x="174231" y="42786"/>
                  </a:lnTo>
                  <a:close/>
                </a:path>
                <a:path w="628015" h="634364">
                  <a:moveTo>
                    <a:pt x="500303" y="42786"/>
                  </a:moveTo>
                  <a:lnTo>
                    <a:pt x="452412" y="42786"/>
                  </a:lnTo>
                  <a:lnTo>
                    <a:pt x="452412" y="23431"/>
                  </a:lnTo>
                  <a:lnTo>
                    <a:pt x="454194" y="14182"/>
                  </a:lnTo>
                  <a:lnTo>
                    <a:pt x="459033" y="6748"/>
                  </a:lnTo>
                  <a:lnTo>
                    <a:pt x="466165" y="1798"/>
                  </a:lnTo>
                  <a:lnTo>
                    <a:pt x="474827" y="0"/>
                  </a:lnTo>
                  <a:lnTo>
                    <a:pt x="484825" y="1798"/>
                  </a:lnTo>
                  <a:lnTo>
                    <a:pt x="492913" y="6748"/>
                  </a:lnTo>
                  <a:lnTo>
                    <a:pt x="498328" y="14182"/>
                  </a:lnTo>
                  <a:lnTo>
                    <a:pt x="500303" y="23431"/>
                  </a:lnTo>
                  <a:lnTo>
                    <a:pt x="500303" y="42786"/>
                  </a:lnTo>
                  <a:close/>
                </a:path>
                <a:path w="628015" h="634364">
                  <a:moveTo>
                    <a:pt x="604227" y="90677"/>
                  </a:moveTo>
                  <a:lnTo>
                    <a:pt x="22415" y="90677"/>
                  </a:lnTo>
                  <a:lnTo>
                    <a:pt x="13731" y="88720"/>
                  </a:lnTo>
                  <a:lnTo>
                    <a:pt x="6621" y="83548"/>
                  </a:lnTo>
                  <a:lnTo>
                    <a:pt x="1782" y="76067"/>
                  </a:lnTo>
                  <a:lnTo>
                    <a:pt x="0" y="67246"/>
                  </a:lnTo>
                  <a:lnTo>
                    <a:pt x="1782" y="57836"/>
                  </a:lnTo>
                  <a:lnTo>
                    <a:pt x="6621" y="50049"/>
                  </a:lnTo>
                  <a:lnTo>
                    <a:pt x="13753" y="44745"/>
                  </a:lnTo>
                  <a:lnTo>
                    <a:pt x="22415" y="42786"/>
                  </a:lnTo>
                  <a:lnTo>
                    <a:pt x="604227" y="42786"/>
                  </a:lnTo>
                  <a:lnTo>
                    <a:pt x="613073" y="44745"/>
                  </a:lnTo>
                  <a:lnTo>
                    <a:pt x="620536" y="49922"/>
                  </a:lnTo>
                  <a:lnTo>
                    <a:pt x="625728" y="57407"/>
                  </a:lnTo>
                  <a:lnTo>
                    <a:pt x="627672" y="66230"/>
                  </a:lnTo>
                  <a:lnTo>
                    <a:pt x="625728" y="75638"/>
                  </a:lnTo>
                  <a:lnTo>
                    <a:pt x="620536" y="83421"/>
                  </a:lnTo>
                  <a:lnTo>
                    <a:pt x="613050" y="88720"/>
                  </a:lnTo>
                  <a:lnTo>
                    <a:pt x="604227" y="90677"/>
                  </a:lnTo>
                  <a:close/>
                </a:path>
                <a:path w="628015" h="634364">
                  <a:moveTo>
                    <a:pt x="151815" y="132460"/>
                  </a:moveTo>
                  <a:lnTo>
                    <a:pt x="142566" y="130660"/>
                  </a:lnTo>
                  <a:lnTo>
                    <a:pt x="135132" y="125706"/>
                  </a:lnTo>
                  <a:lnTo>
                    <a:pt x="130182" y="118268"/>
                  </a:lnTo>
                  <a:lnTo>
                    <a:pt x="128384" y="109016"/>
                  </a:lnTo>
                  <a:lnTo>
                    <a:pt x="128384" y="90677"/>
                  </a:lnTo>
                  <a:lnTo>
                    <a:pt x="174231" y="90677"/>
                  </a:lnTo>
                  <a:lnTo>
                    <a:pt x="174231" y="109016"/>
                  </a:lnTo>
                  <a:lnTo>
                    <a:pt x="172591" y="118268"/>
                  </a:lnTo>
                  <a:lnTo>
                    <a:pt x="167990" y="125706"/>
                  </a:lnTo>
                  <a:lnTo>
                    <a:pt x="160906" y="130660"/>
                  </a:lnTo>
                  <a:lnTo>
                    <a:pt x="151815" y="132460"/>
                  </a:lnTo>
                  <a:close/>
                </a:path>
                <a:path w="628015" h="634364">
                  <a:moveTo>
                    <a:pt x="476859" y="132460"/>
                  </a:moveTo>
                  <a:lnTo>
                    <a:pt x="467022" y="130660"/>
                  </a:lnTo>
                  <a:lnTo>
                    <a:pt x="459287" y="125706"/>
                  </a:lnTo>
                  <a:lnTo>
                    <a:pt x="454226" y="118268"/>
                  </a:lnTo>
                  <a:lnTo>
                    <a:pt x="452412" y="109016"/>
                  </a:lnTo>
                  <a:lnTo>
                    <a:pt x="452412" y="90677"/>
                  </a:lnTo>
                  <a:lnTo>
                    <a:pt x="500303" y="90677"/>
                  </a:lnTo>
                  <a:lnTo>
                    <a:pt x="500303" y="109016"/>
                  </a:lnTo>
                  <a:lnTo>
                    <a:pt x="498360" y="118268"/>
                  </a:lnTo>
                  <a:lnTo>
                    <a:pt x="493167" y="125706"/>
                  </a:lnTo>
                  <a:lnTo>
                    <a:pt x="485682" y="130660"/>
                  </a:lnTo>
                  <a:lnTo>
                    <a:pt x="476859" y="132460"/>
                  </a:lnTo>
                  <a:close/>
                </a:path>
                <a:path w="628015" h="634364">
                  <a:moveTo>
                    <a:pt x="30931" y="387006"/>
                  </a:moveTo>
                  <a:lnTo>
                    <a:pt x="22029" y="386434"/>
                  </a:lnTo>
                  <a:lnTo>
                    <a:pt x="14083" y="382420"/>
                  </a:lnTo>
                  <a:lnTo>
                    <a:pt x="8140" y="374967"/>
                  </a:lnTo>
                  <a:lnTo>
                    <a:pt x="5246" y="366310"/>
                  </a:lnTo>
                  <a:lnTo>
                    <a:pt x="5599" y="357651"/>
                  </a:lnTo>
                  <a:lnTo>
                    <a:pt x="9006" y="349753"/>
                  </a:lnTo>
                  <a:lnTo>
                    <a:pt x="15278" y="343382"/>
                  </a:lnTo>
                  <a:lnTo>
                    <a:pt x="47374" y="323639"/>
                  </a:lnTo>
                  <a:lnTo>
                    <a:pt x="77943" y="302369"/>
                  </a:lnTo>
                  <a:lnTo>
                    <a:pt x="134493" y="253707"/>
                  </a:lnTo>
                  <a:lnTo>
                    <a:pt x="163010" y="223046"/>
                  </a:lnTo>
                  <a:lnTo>
                    <a:pt x="172199" y="211937"/>
                  </a:lnTo>
                  <a:lnTo>
                    <a:pt x="80475" y="210010"/>
                  </a:lnTo>
                  <a:lnTo>
                    <a:pt x="30689" y="204930"/>
                  </a:lnTo>
                  <a:lnTo>
                    <a:pt x="10136" y="197750"/>
                  </a:lnTo>
                  <a:lnTo>
                    <a:pt x="6108" y="189522"/>
                  </a:lnTo>
                  <a:lnTo>
                    <a:pt x="7907" y="179683"/>
                  </a:lnTo>
                  <a:lnTo>
                    <a:pt x="12857" y="171943"/>
                  </a:lnTo>
                  <a:lnTo>
                    <a:pt x="20290" y="166878"/>
                  </a:lnTo>
                  <a:lnTo>
                    <a:pt x="29540" y="165061"/>
                  </a:lnTo>
                  <a:lnTo>
                    <a:pt x="135451" y="157422"/>
                  </a:lnTo>
                  <a:lnTo>
                    <a:pt x="192066" y="149782"/>
                  </a:lnTo>
                  <a:lnTo>
                    <a:pt x="215818" y="142139"/>
                  </a:lnTo>
                  <a:lnTo>
                    <a:pt x="223139" y="134492"/>
                  </a:lnTo>
                  <a:lnTo>
                    <a:pt x="228922" y="127459"/>
                  </a:lnTo>
                  <a:lnTo>
                    <a:pt x="236518" y="123290"/>
                  </a:lnTo>
                  <a:lnTo>
                    <a:pt x="265938" y="138569"/>
                  </a:lnTo>
                  <a:lnTo>
                    <a:pt x="267982" y="144691"/>
                  </a:lnTo>
                  <a:lnTo>
                    <a:pt x="266954" y="150799"/>
                  </a:lnTo>
                  <a:lnTo>
                    <a:pt x="264922" y="156908"/>
                  </a:lnTo>
                  <a:lnTo>
                    <a:pt x="259829" y="165061"/>
                  </a:lnTo>
                  <a:lnTo>
                    <a:pt x="600151" y="165061"/>
                  </a:lnTo>
                  <a:lnTo>
                    <a:pt x="609243" y="166846"/>
                  </a:lnTo>
                  <a:lnTo>
                    <a:pt x="616332" y="171688"/>
                  </a:lnTo>
                  <a:lnTo>
                    <a:pt x="620937" y="178820"/>
                  </a:lnTo>
                  <a:lnTo>
                    <a:pt x="622579" y="187477"/>
                  </a:lnTo>
                  <a:lnTo>
                    <a:pt x="620937" y="196887"/>
                  </a:lnTo>
                  <a:lnTo>
                    <a:pt x="616332" y="204674"/>
                  </a:lnTo>
                  <a:lnTo>
                    <a:pt x="609243" y="209978"/>
                  </a:lnTo>
                  <a:lnTo>
                    <a:pt x="600151" y="211937"/>
                  </a:lnTo>
                  <a:lnTo>
                    <a:pt x="481784" y="223371"/>
                  </a:lnTo>
                  <a:lnTo>
                    <a:pt x="387546" y="234570"/>
                  </a:lnTo>
                  <a:lnTo>
                    <a:pt x="314392" y="245525"/>
                  </a:lnTo>
                  <a:lnTo>
                    <a:pt x="259277" y="256228"/>
                  </a:lnTo>
                  <a:lnTo>
                    <a:pt x="219156" y="266672"/>
                  </a:lnTo>
                  <a:lnTo>
                    <a:pt x="171724" y="286744"/>
                  </a:lnTo>
                  <a:lnTo>
                    <a:pt x="147739" y="305676"/>
                  </a:lnTo>
                  <a:lnTo>
                    <a:pt x="149695" y="308605"/>
                  </a:lnTo>
                  <a:lnTo>
                    <a:pt x="149601" y="349753"/>
                  </a:lnTo>
                  <a:lnTo>
                    <a:pt x="149447" y="379097"/>
                  </a:lnTo>
                  <a:lnTo>
                    <a:pt x="50352" y="379097"/>
                  </a:lnTo>
                  <a:lnTo>
                    <a:pt x="39738" y="384136"/>
                  </a:lnTo>
                  <a:lnTo>
                    <a:pt x="30931" y="387006"/>
                  </a:lnTo>
                  <a:close/>
                </a:path>
                <a:path w="628015" h="634364">
                  <a:moveTo>
                    <a:pt x="594592" y="464642"/>
                  </a:moveTo>
                  <a:lnTo>
                    <a:pt x="231292" y="464642"/>
                  </a:lnTo>
                  <a:lnTo>
                    <a:pt x="222043" y="462857"/>
                  </a:lnTo>
                  <a:lnTo>
                    <a:pt x="214609" y="458014"/>
                  </a:lnTo>
                  <a:lnTo>
                    <a:pt x="209659" y="450877"/>
                  </a:lnTo>
                  <a:lnTo>
                    <a:pt x="207860" y="442213"/>
                  </a:lnTo>
                  <a:lnTo>
                    <a:pt x="209659" y="432377"/>
                  </a:lnTo>
                  <a:lnTo>
                    <a:pt x="214609" y="424641"/>
                  </a:lnTo>
                  <a:lnTo>
                    <a:pt x="222043" y="419580"/>
                  </a:lnTo>
                  <a:lnTo>
                    <a:pt x="231292" y="417766"/>
                  </a:lnTo>
                  <a:lnTo>
                    <a:pt x="449351" y="416750"/>
                  </a:lnTo>
                  <a:lnTo>
                    <a:pt x="471321" y="392371"/>
                  </a:lnTo>
                  <a:lnTo>
                    <a:pt x="490616" y="367707"/>
                  </a:lnTo>
                  <a:lnTo>
                    <a:pt x="508383" y="342089"/>
                  </a:lnTo>
                  <a:lnTo>
                    <a:pt x="525767" y="314845"/>
                  </a:lnTo>
                  <a:lnTo>
                    <a:pt x="409539" y="314105"/>
                  </a:lnTo>
                  <a:lnTo>
                    <a:pt x="330247" y="311977"/>
                  </a:lnTo>
                  <a:lnTo>
                    <a:pt x="280844" y="308605"/>
                  </a:lnTo>
                  <a:lnTo>
                    <a:pt x="254282" y="304128"/>
                  </a:lnTo>
                  <a:lnTo>
                    <a:pt x="243513" y="298689"/>
                  </a:lnTo>
                  <a:lnTo>
                    <a:pt x="241490" y="292430"/>
                  </a:lnTo>
                  <a:lnTo>
                    <a:pt x="243288" y="283022"/>
                  </a:lnTo>
                  <a:lnTo>
                    <a:pt x="248238" y="275239"/>
                  </a:lnTo>
                  <a:lnTo>
                    <a:pt x="255672" y="269939"/>
                  </a:lnTo>
                  <a:lnTo>
                    <a:pt x="264922" y="267982"/>
                  </a:lnTo>
                  <a:lnTo>
                    <a:pt x="562457" y="267982"/>
                  </a:lnTo>
                  <a:lnTo>
                    <a:pt x="574111" y="271086"/>
                  </a:lnTo>
                  <a:lnTo>
                    <a:pt x="582325" y="279061"/>
                  </a:lnTo>
                  <a:lnTo>
                    <a:pt x="585955" y="289901"/>
                  </a:lnTo>
                  <a:lnTo>
                    <a:pt x="583857" y="301599"/>
                  </a:lnTo>
                  <a:lnTo>
                    <a:pt x="567265" y="334656"/>
                  </a:lnTo>
                  <a:lnTo>
                    <a:pt x="549717" y="365036"/>
                  </a:lnTo>
                  <a:lnTo>
                    <a:pt x="531405" y="392739"/>
                  </a:lnTo>
                  <a:lnTo>
                    <a:pt x="512521" y="417766"/>
                  </a:lnTo>
                  <a:lnTo>
                    <a:pt x="576083" y="419580"/>
                  </a:lnTo>
                  <a:lnTo>
                    <a:pt x="611236" y="424514"/>
                  </a:lnTo>
                  <a:lnTo>
                    <a:pt x="621644" y="429603"/>
                  </a:lnTo>
                  <a:lnTo>
                    <a:pt x="617702" y="435178"/>
                  </a:lnTo>
                  <a:lnTo>
                    <a:pt x="610374" y="445020"/>
                  </a:lnTo>
                  <a:lnTo>
                    <a:pt x="602805" y="454685"/>
                  </a:lnTo>
                  <a:lnTo>
                    <a:pt x="595020" y="464146"/>
                  </a:lnTo>
                  <a:lnTo>
                    <a:pt x="594592" y="464642"/>
                  </a:lnTo>
                  <a:close/>
                </a:path>
                <a:path w="628015" h="634364">
                  <a:moveTo>
                    <a:pt x="127368" y="633780"/>
                  </a:moveTo>
                  <a:lnTo>
                    <a:pt x="91695" y="504998"/>
                  </a:lnTo>
                  <a:lnTo>
                    <a:pt x="81471" y="436670"/>
                  </a:lnTo>
                  <a:lnTo>
                    <a:pt x="71191" y="397892"/>
                  </a:lnTo>
                  <a:lnTo>
                    <a:pt x="60827" y="381192"/>
                  </a:lnTo>
                  <a:lnTo>
                    <a:pt x="50352" y="379097"/>
                  </a:lnTo>
                  <a:lnTo>
                    <a:pt x="149447" y="379097"/>
                  </a:lnTo>
                  <a:lnTo>
                    <a:pt x="149236" y="419580"/>
                  </a:lnTo>
                  <a:lnTo>
                    <a:pt x="147477" y="513096"/>
                  </a:lnTo>
                  <a:lnTo>
                    <a:pt x="144808" y="569994"/>
                  </a:lnTo>
                  <a:lnTo>
                    <a:pt x="137155" y="624560"/>
                  </a:lnTo>
                  <a:lnTo>
                    <a:pt x="132456" y="632316"/>
                  </a:lnTo>
                  <a:lnTo>
                    <a:pt x="127368" y="633780"/>
                  </a:lnTo>
                  <a:close/>
                </a:path>
                <a:path w="628015" h="634364">
                  <a:moveTo>
                    <a:pt x="347287" y="624142"/>
                  </a:moveTo>
                  <a:lnTo>
                    <a:pt x="341614" y="619598"/>
                  </a:lnTo>
                  <a:lnTo>
                    <a:pt x="339305" y="610349"/>
                  </a:lnTo>
                  <a:lnTo>
                    <a:pt x="340945" y="601097"/>
                  </a:lnTo>
                  <a:lnTo>
                    <a:pt x="345546" y="593659"/>
                  </a:lnTo>
                  <a:lnTo>
                    <a:pt x="352630" y="588705"/>
                  </a:lnTo>
                  <a:lnTo>
                    <a:pt x="361721" y="586905"/>
                  </a:lnTo>
                  <a:lnTo>
                    <a:pt x="394484" y="586301"/>
                  </a:lnTo>
                  <a:lnTo>
                    <a:pt x="414448" y="584361"/>
                  </a:lnTo>
                  <a:lnTo>
                    <a:pt x="443494" y="554781"/>
                  </a:lnTo>
                  <a:lnTo>
                    <a:pt x="444258" y="547166"/>
                  </a:lnTo>
                  <a:lnTo>
                    <a:pt x="444258" y="464642"/>
                  </a:lnTo>
                  <a:lnTo>
                    <a:pt x="492150" y="464642"/>
                  </a:lnTo>
                  <a:lnTo>
                    <a:pt x="492150" y="547166"/>
                  </a:lnTo>
                  <a:lnTo>
                    <a:pt x="491608" y="556148"/>
                  </a:lnTo>
                  <a:lnTo>
                    <a:pt x="453618" y="580415"/>
                  </a:lnTo>
                  <a:lnTo>
                    <a:pt x="409194" y="602221"/>
                  </a:lnTo>
                  <a:lnTo>
                    <a:pt x="362432" y="619645"/>
                  </a:lnTo>
                  <a:lnTo>
                    <a:pt x="350418" y="623277"/>
                  </a:lnTo>
                  <a:lnTo>
                    <a:pt x="347287" y="624142"/>
                  </a:lnTo>
                  <a:close/>
                </a:path>
              </a:pathLst>
            </a:custGeom>
            <a:solidFill>
              <a:srgbClr val="893D51"/>
            </a:solidFill>
          </p:spPr>
          <p:txBody>
            <a:bodyPr wrap="square" lIns="0" tIns="0" rIns="0" bIns="0" rtlCol="0"/>
            <a:lstStyle/>
            <a:p>
              <a:pPr algn="ctr"/>
              <a:endParaRPr sz="2000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6" name="object 71"/>
            <p:cNvSpPr txBox="1"/>
            <p:nvPr/>
          </p:nvSpPr>
          <p:spPr>
            <a:xfrm>
              <a:off x="1752" y="3644"/>
              <a:ext cx="1925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门店</a:t>
              </a:r>
              <a:r>
                <a:rPr lang="en-US" sz="2000" spc="-5" dirty="0">
                  <a:latin typeface="思源黑体 CN Normal" charset="0"/>
                  <a:ea typeface="思源黑体 CN Normal" charset="0"/>
                  <a:cs typeface="微软雅黑" charset="-122"/>
                </a:rPr>
                <a:t>POS</a:t>
              </a:r>
              <a:r>
                <a:rPr lang="zh-CN" altLang="en-US" sz="2000" spc="-5" dirty="0">
                  <a:latin typeface="思源黑体 CN Normal" charset="0"/>
                  <a:ea typeface="思源黑体 CN Normal" charset="0"/>
                  <a:cs typeface="微软雅黑" charset="-122"/>
                </a:rPr>
                <a:t>销售系统</a:t>
              </a:r>
              <a:endParaRPr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57" name="object 72"/>
            <p:cNvSpPr txBox="1"/>
            <p:nvPr/>
          </p:nvSpPr>
          <p:spPr>
            <a:xfrm>
              <a:off x="4574" y="3644"/>
              <a:ext cx="180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调价运营系统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58" name="object 73"/>
            <p:cNvSpPr txBox="1"/>
            <p:nvPr/>
          </p:nvSpPr>
          <p:spPr>
            <a:xfrm>
              <a:off x="7335" y="3644"/>
              <a:ext cx="180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O2O</a:t>
              </a:r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微商城系统</a:t>
              </a:r>
              <a:endParaRPr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59" name="object 74"/>
            <p:cNvSpPr txBox="1"/>
            <p:nvPr/>
          </p:nvSpPr>
          <p:spPr>
            <a:xfrm>
              <a:off x="10095" y="3644"/>
              <a:ext cx="180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人力资源系统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0" name="object 75"/>
            <p:cNvSpPr txBox="1"/>
            <p:nvPr/>
          </p:nvSpPr>
          <p:spPr>
            <a:xfrm>
              <a:off x="12856" y="3638"/>
              <a:ext cx="1801" cy="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n-US" altLang="zh-CN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SCRM</a:t>
              </a:r>
              <a:endParaRPr lang="en-US" altLang="zh-CN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1" name="object 76"/>
            <p:cNvSpPr txBox="1"/>
            <p:nvPr/>
          </p:nvSpPr>
          <p:spPr>
            <a:xfrm>
              <a:off x="15396" y="3638"/>
              <a:ext cx="224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门店库存成本核销系</a:t>
              </a:r>
              <a:r>
                <a:rPr sz="2000" spc="5" dirty="0">
                  <a:latin typeface="思源黑体 CN Normal" charset="0"/>
                  <a:ea typeface="思源黑体 CN Normal" charset="0"/>
                  <a:cs typeface="微软雅黑" charset="-122"/>
                </a:rPr>
                <a:t>统</a:t>
              </a:r>
              <a:endParaRPr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2" name="object 77"/>
            <p:cNvSpPr txBox="1"/>
            <p:nvPr/>
          </p:nvSpPr>
          <p:spPr>
            <a:xfrm>
              <a:off x="1681" y="6446"/>
              <a:ext cx="2068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sz="2000" spc="-5" dirty="0">
                  <a:latin typeface="思源黑体 CN Normal" charset="0"/>
                  <a:ea typeface="思源黑体 CN Normal" charset="0"/>
                  <a:cs typeface="微软雅黑" charset="-122"/>
                </a:rPr>
                <a:t>会员营销系统</a:t>
              </a:r>
              <a:endParaRPr sz="2000" spc="-5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3" name="object 78"/>
            <p:cNvSpPr txBox="1"/>
            <p:nvPr/>
          </p:nvSpPr>
          <p:spPr>
            <a:xfrm>
              <a:off x="4884" y="6446"/>
              <a:ext cx="1116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移动管家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4" name="object 79"/>
            <p:cNvSpPr txBox="1"/>
            <p:nvPr/>
          </p:nvSpPr>
          <p:spPr>
            <a:xfrm>
              <a:off x="7440" y="6446"/>
              <a:ext cx="1576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促销方案系统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5" name="object 80"/>
            <p:cNvSpPr txBox="1"/>
            <p:nvPr/>
          </p:nvSpPr>
          <p:spPr>
            <a:xfrm>
              <a:off x="9875" y="6446"/>
              <a:ext cx="224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连锁集团采购配送系</a:t>
              </a:r>
              <a:r>
                <a:rPr sz="2000" spc="5" dirty="0">
                  <a:latin typeface="思源黑体 CN Normal" charset="0"/>
                  <a:ea typeface="思源黑体 CN Normal" charset="0"/>
                  <a:cs typeface="微软雅黑" charset="-122"/>
                </a:rPr>
                <a:t>统</a:t>
              </a:r>
              <a:endParaRPr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6" name="object 81"/>
            <p:cNvSpPr txBox="1"/>
            <p:nvPr/>
          </p:nvSpPr>
          <p:spPr>
            <a:xfrm>
              <a:off x="12856" y="6446"/>
              <a:ext cx="180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门店</a:t>
              </a:r>
              <a:r>
                <a:rPr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后台管理系</a:t>
              </a:r>
              <a:r>
                <a:rPr sz="2000" spc="5" dirty="0">
                  <a:latin typeface="思源黑体 CN Normal" charset="0"/>
                  <a:ea typeface="思源黑体 CN Normal" charset="0"/>
                  <a:cs typeface="微软雅黑" charset="-122"/>
                </a:rPr>
                <a:t>统</a:t>
              </a:r>
              <a:endParaRPr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7" name="object 82"/>
            <p:cNvSpPr txBox="1"/>
            <p:nvPr/>
          </p:nvSpPr>
          <p:spPr>
            <a:xfrm>
              <a:off x="15836" y="6446"/>
              <a:ext cx="136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决策报表系</a:t>
              </a:r>
              <a:r>
                <a:rPr sz="2000" spc="5" dirty="0">
                  <a:latin typeface="思源黑体 CN Normal" charset="0"/>
                  <a:ea typeface="思源黑体 CN Normal" charset="0"/>
                  <a:cs typeface="微软雅黑" charset="-122"/>
                </a:rPr>
                <a:t>统</a:t>
              </a:r>
              <a:endParaRPr sz="200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8" name="object 83"/>
            <p:cNvSpPr txBox="1"/>
            <p:nvPr/>
          </p:nvSpPr>
          <p:spPr>
            <a:xfrm>
              <a:off x="1894" y="9249"/>
              <a:ext cx="1706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营业员提成系统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69" name="object 84"/>
            <p:cNvSpPr txBox="1"/>
            <p:nvPr/>
          </p:nvSpPr>
          <p:spPr>
            <a:xfrm>
              <a:off x="4764" y="9249"/>
              <a:ext cx="1476" cy="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微信通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70" name="object 85"/>
            <p:cNvSpPr txBox="1"/>
            <p:nvPr/>
          </p:nvSpPr>
          <p:spPr>
            <a:xfrm>
              <a:off x="7440" y="9314"/>
              <a:ext cx="1596" cy="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订货快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71" name="object 86"/>
            <p:cNvSpPr txBox="1"/>
            <p:nvPr/>
          </p:nvSpPr>
          <p:spPr>
            <a:xfrm>
              <a:off x="10405" y="9249"/>
              <a:ext cx="1235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礼券系统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72" name="object 87"/>
            <p:cNvSpPr txBox="1"/>
            <p:nvPr/>
          </p:nvSpPr>
          <p:spPr>
            <a:xfrm>
              <a:off x="12645" y="9249"/>
              <a:ext cx="224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业绩考核管理系统</a:t>
              </a:r>
              <a:endParaRPr lang="zh-CN" altLang="en-US"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  <p:sp>
          <p:nvSpPr>
            <p:cNvPr id="173" name="object 88"/>
            <p:cNvSpPr txBox="1"/>
            <p:nvPr/>
          </p:nvSpPr>
          <p:spPr>
            <a:xfrm>
              <a:off x="15616" y="9249"/>
              <a:ext cx="1801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会员</a:t>
              </a:r>
              <a:r>
                <a:rPr lang="zh-CN" altLang="en-US" sz="2000" dirty="0">
                  <a:latin typeface="思源黑体 CN Normal" charset="0"/>
                  <a:ea typeface="思源黑体 CN Normal" charset="0"/>
                  <a:cs typeface="微软雅黑" charset="-122"/>
                </a:rPr>
                <a:t>多级分销</a:t>
              </a:r>
              <a:endParaRPr sz="2000" dirty="0"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9077" y="416259"/>
            <a:ext cx="6771336" cy="765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+mn-ea"/>
              </a:rPr>
              <a:t>产品模块涉及企业全部业务单元</a:t>
            </a:r>
            <a:endParaRPr lang="zh-CN" altLang="en-US" sz="2400" b="1" dirty="0">
              <a:latin typeface="思源黑体 CN Normal" charset="0"/>
              <a:ea typeface="思源黑体 CN Normal" charset="0"/>
              <a:sym typeface="+mn-ea"/>
            </a:endParaRPr>
          </a:p>
          <a:p>
            <a:endParaRPr lang="zh-CN" altLang="en-US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75910" y="2641600"/>
            <a:ext cx="910590" cy="744220"/>
          </a:xfrm>
          <a:prstGeom prst="rect">
            <a:avLst/>
          </a:prstGeom>
          <a:noFill/>
          <a:ln w="117475"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424656"/>
                </a:solidFill>
                <a:latin typeface="微软雅黑" charset="-122"/>
                <a:ea typeface="微软雅黑" charset="-122"/>
                <a:cs typeface="Arial" pitchFamily="34" charset="0"/>
              </a:rPr>
              <a:t>04</a:t>
            </a:r>
            <a:endParaRPr lang="en-US" altLang="zh-CN" b="1" spc="100" dirty="0">
              <a:solidFill>
                <a:srgbClr val="424656"/>
              </a:solidFill>
              <a:latin typeface="微软雅黑" charset="-122"/>
              <a:ea typeface="微软雅黑" charset="-122"/>
              <a:cs typeface="Arial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5375910" y="3855720"/>
            <a:ext cx="6375400" cy="605155"/>
          </a:xfrm>
        </p:spPr>
        <p:txBody>
          <a:bodyPr anchor="ctr" anchorCtr="0"/>
          <a:lstStyle/>
          <a:p>
            <a:pPr algn="l"/>
            <a:r>
              <a:rPr lang="zh-CN" altLang="en-US" sz="2800" dirty="0">
                <a:solidFill>
                  <a:srgbClr val="424656"/>
                </a:solidFill>
                <a:latin typeface="微软雅黑" charset="-122"/>
                <a:ea typeface="微软雅黑" charset="-122"/>
              </a:rPr>
              <a:t>产品特色</a:t>
            </a:r>
            <a:endParaRPr lang="zh-CN" altLang="en-US" sz="2800" dirty="0">
              <a:solidFill>
                <a:srgbClr val="424656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4375" y="398145"/>
            <a:ext cx="27616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>
                <a:latin typeface="思源黑体 CN Normal" charset="0"/>
                <a:ea typeface="思源黑体 CN Normal" charset="0"/>
              </a:rPr>
              <a:t>前台扫码模式</a:t>
            </a:r>
            <a:endParaRPr lang="zh-CN" altLang="zh-CN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0415" y="946785"/>
            <a:ext cx="5000625" cy="6591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>
                <a:latin typeface="思源黑体 CN Normal" charset="0"/>
                <a:ea typeface="思源黑体 CN Normal" charset="0"/>
              </a:rPr>
              <a:t>全新扫码界面 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>
                <a:latin typeface="思源黑体 CN Normal" charset="0"/>
                <a:ea typeface="思源黑体 CN Normal" charset="0"/>
              </a:rPr>
              <a:t>新面孔·新征程，打造智能化/自动化称重体验</a:t>
            </a:r>
            <a:endParaRPr>
              <a:latin typeface="思源黑体 CN Normal" charset="0"/>
              <a:ea typeface="思源黑体 CN Norm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0170" y="1744980"/>
            <a:ext cx="8345805" cy="469709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4375" y="398145"/>
            <a:ext cx="27616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>
                <a:latin typeface="思源黑体 CN Normal" charset="0"/>
                <a:ea typeface="思源黑体 CN Normal" charset="0"/>
                <a:sym typeface="+mn-ea"/>
              </a:rPr>
              <a:t>仓储智能分拣</a:t>
            </a:r>
            <a:endParaRPr lang="zh-CN" altLang="zh-CN" sz="2400" b="1">
              <a:latin typeface="思源黑体 CN Normal" charset="0"/>
              <a:ea typeface="思源黑体 CN Normal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864870"/>
            <a:ext cx="4815840" cy="5669280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610" y="872490"/>
            <a:ext cx="4318000" cy="5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716280" y="869315"/>
            <a:ext cx="1331595" cy="3848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>
                <a:latin typeface="思源黑体 CN Normal" charset="0"/>
                <a:ea typeface="思源黑体 CN Normal" charset="0"/>
              </a:rPr>
              <a:t>预包装分拣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12305" y="928370"/>
            <a:ext cx="1331595" cy="6591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>
                <a:latin typeface="思源黑体 CN Normal" charset="0"/>
                <a:ea typeface="思源黑体 CN Normal" charset="0"/>
              </a:rPr>
              <a:t>无纸化分拣配送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4375" y="398145"/>
            <a:ext cx="2761615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>
                <a:sym typeface="+mn-ea"/>
              </a:rPr>
              <a:t>仓储智能分拣</a:t>
            </a:r>
            <a:endParaRPr lang="zh-CN" altLang="zh-CN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655320" y="898525"/>
            <a:ext cx="2132330" cy="3848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支持引用多种单据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360160" y="898525"/>
            <a:ext cx="2132330" cy="3848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分拣进度监控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922770" y="5664200"/>
            <a:ext cx="2132330" cy="3848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智能化分拣界面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5320" y="1348740"/>
            <a:ext cx="4284980" cy="39604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160" y="1348740"/>
            <a:ext cx="5527675" cy="31095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540" y="3429635"/>
            <a:ext cx="4989195" cy="28067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4375" y="398145"/>
            <a:ext cx="27616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>
                <a:latin typeface="思源黑体 CN Normal" charset="0"/>
                <a:ea typeface="思源黑体 CN Normal" charset="0"/>
              </a:rPr>
              <a:t>多单位管理</a:t>
            </a:r>
            <a:endParaRPr lang="zh-CN" altLang="zh-CN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1845" y="898525"/>
            <a:ext cx="7808595" cy="9334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>
                <a:latin typeface="思源黑体 CN Normal" charset="0"/>
                <a:ea typeface="思源黑体 CN Normal" charset="0"/>
                <a:sym typeface="+mn-ea"/>
              </a:rPr>
              <a:t>专注水果、生鲜、文具等行业的多级单位（例：箱、盒、条、支）的转换管理，轻松应对不规则单位的转换（袋、个，箱、斤）等场景，精准库存，避免人工误差。</a:t>
            </a:r>
            <a:endParaRPr lang="zh-CN" altLang="en-US">
              <a:latin typeface="思源黑体 CN Normal" charset="0"/>
              <a:ea typeface="思源黑体 CN Normal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435" y="1962150"/>
            <a:ext cx="5814695" cy="4341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25" y="2058035"/>
            <a:ext cx="5807710" cy="418528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4375" y="398145"/>
            <a:ext cx="27616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>
                <a:latin typeface="思源黑体 CN Normal" charset="0"/>
                <a:ea typeface="思源黑体 CN Normal" charset="0"/>
              </a:rPr>
              <a:t>多单位管理</a:t>
            </a:r>
            <a:endParaRPr lang="zh-CN" altLang="zh-CN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3270" y="889000"/>
            <a:ext cx="7808595" cy="6591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>
                <a:latin typeface="思源黑体 CN Normal" charset="0"/>
                <a:ea typeface="思源黑体 CN Normal" charset="0"/>
              </a:rPr>
              <a:t>进销存业务全覆盖（含移动管家）：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 lang="zh-CN" altLang="en-US">
                <a:latin typeface="思源黑体 CN Normal" charset="0"/>
                <a:ea typeface="思源黑体 CN Normal" charset="0"/>
              </a:rPr>
              <a:t>前台下载/采购单/要货单/调拨出库/存货盘点等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195" y="2179955"/>
            <a:ext cx="8284845" cy="33515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470" y="908050"/>
            <a:ext cx="2828290" cy="541718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3740" y="398145"/>
            <a:ext cx="33210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>
                <a:latin typeface="思源黑体 CN Normal" charset="0"/>
                <a:ea typeface="思源黑体 CN Normal" charset="0"/>
              </a:rPr>
              <a:t>前台异常操作监控</a:t>
            </a:r>
            <a:endParaRPr lang="zh-CN" altLang="zh-CN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0095" y="917575"/>
            <a:ext cx="4537710" cy="6591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>
                <a:latin typeface="思源黑体 CN Normal" charset="0"/>
                <a:ea typeface="思源黑体 CN Normal" charset="0"/>
              </a:rPr>
              <a:t>直观统计收银员异常操作的频率和次数</a:t>
            </a:r>
            <a:r>
              <a:rPr lang="en-US" altLang="zh-CN">
                <a:latin typeface="思源黑体 CN Normal" charset="0"/>
                <a:ea typeface="思源黑体 CN Normal" charset="0"/>
              </a:rPr>
              <a:t>,</a:t>
            </a:r>
            <a:r>
              <a:rPr lang="zh-CN" altLang="en-US">
                <a:latin typeface="思源黑体 CN Normal" charset="0"/>
                <a:ea typeface="思源黑体 CN Normal" charset="0"/>
              </a:rPr>
              <a:t>防止收银员作弊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635" y="1815465"/>
            <a:ext cx="8956675" cy="418782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5915" y="1175385"/>
            <a:ext cx="5697220" cy="38525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5635" y="444500"/>
            <a:ext cx="224028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思源黑体 CN Normal" charset="0"/>
                <a:ea typeface="思源黑体 CN Normal" charset="0"/>
              </a:rPr>
              <a:t>商品类型</a:t>
            </a:r>
            <a:endParaRPr lang="zh-CN" altLang="en-US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92565" y="3942080"/>
            <a:ext cx="2216785" cy="1938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latin typeface="思源黑体 CN Normal" charset="0"/>
                <a:ea typeface="思源黑体 CN Normal" charset="0"/>
              </a:rPr>
              <a:t>             </a:t>
            </a:r>
            <a:r>
              <a:rPr lang="en-US" altLang="zh-CN">
                <a:latin typeface="思源黑体 CN Normal" charset="0"/>
                <a:ea typeface="思源黑体 CN Normal" charset="0"/>
              </a:rPr>
              <a:t> </a:t>
            </a:r>
            <a:r>
              <a:rPr lang="zh-CN" altLang="en-US" b="1">
                <a:latin typeface="思源黑体 CN Normal" charset="0"/>
                <a:ea typeface="思源黑体 CN Normal" charset="0"/>
                <a:sym typeface="+mn-ea"/>
              </a:rPr>
              <a:t>混拼销售</a:t>
            </a:r>
            <a:endParaRPr lang="zh-CN" altLang="en-US" sz="1400" b="1">
              <a:latin typeface="思源黑体 CN Normal" charset="0"/>
              <a:ea typeface="思源黑体 CN Normal" charset="0"/>
            </a:endParaRPr>
          </a:p>
          <a:p>
            <a:endParaRPr lang="zh-CN" altLang="en-US" sz="1400">
              <a:latin typeface="思源黑体 CN Normal" charset="0"/>
              <a:ea typeface="思源黑体 CN Normal" charset="0"/>
            </a:endParaRPr>
          </a:p>
          <a:p>
            <a:r>
              <a:rPr lang="zh-CN" altLang="en-US" sz="1400" b="1">
                <a:latin typeface="思源黑体 CN Normal" charset="0"/>
                <a:ea typeface="思源黑体 CN Normal" charset="0"/>
              </a:rPr>
              <a:t>捆绑商品</a:t>
            </a:r>
            <a:r>
              <a:rPr lang="zh-CN" altLang="en-US" sz="1400">
                <a:latin typeface="思源黑体 CN Normal" charset="0"/>
                <a:ea typeface="思源黑体 CN Normal" charset="0"/>
              </a:rPr>
              <a:t>：前台销售时，通过扫描主商品进行销售，而库存、成本和毛利分别体现在成分商品上，且这一比例可以根据实际情况实时调整</a:t>
            </a:r>
            <a:r>
              <a:rPr lang="zh-CN" altLang="en-US">
                <a:latin typeface="思源黑体 CN Normal" charset="0"/>
                <a:ea typeface="思源黑体 CN Normal" charset="0"/>
              </a:rPr>
              <a:t>。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40215" y="1487170"/>
            <a:ext cx="1969135" cy="15068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思源黑体 CN Normal" charset="0"/>
                <a:ea typeface="思源黑体 CN Normal" charset="0"/>
                <a:sym typeface="+mn-ea"/>
              </a:rPr>
              <a:t>    </a:t>
            </a:r>
            <a:r>
              <a:rPr lang="zh-CN" altLang="en-US" b="1">
                <a:latin typeface="思源黑体 CN Normal" charset="0"/>
                <a:ea typeface="思源黑体 CN Normal" charset="0"/>
                <a:sym typeface="+mn-ea"/>
              </a:rPr>
              <a:t>水果分级销售</a:t>
            </a:r>
            <a:endParaRPr lang="zh-CN" altLang="en-US" sz="1400" b="1">
              <a:latin typeface="思源黑体 CN Normal" charset="0"/>
              <a:ea typeface="思源黑体 CN Normal" charset="0"/>
            </a:endParaRPr>
          </a:p>
          <a:p>
            <a:endParaRPr lang="zh-CN" altLang="en-US" sz="1400">
              <a:latin typeface="思源黑体 CN Normal" charset="0"/>
              <a:ea typeface="思源黑体 CN Normal" charset="0"/>
            </a:endParaRPr>
          </a:p>
          <a:p>
            <a:r>
              <a:rPr lang="zh-CN" altLang="en-US" sz="1400" b="1">
                <a:latin typeface="思源黑体 CN Normal" charset="0"/>
                <a:ea typeface="思源黑体 CN Normal" charset="0"/>
              </a:rPr>
              <a:t>自动转货</a:t>
            </a:r>
            <a:r>
              <a:rPr lang="zh-CN" altLang="en-US" sz="1400">
                <a:latin typeface="思源黑体 CN Normal" charset="0"/>
                <a:ea typeface="思源黑体 CN Normal" charset="0"/>
              </a:rPr>
              <a:t>：采用分拣方法将果蔬分级，按不同的货号条码和不同的价位销售</a:t>
            </a:r>
            <a:r>
              <a:rPr lang="zh-CN" altLang="en-US">
                <a:latin typeface="思源黑体 CN Normal" charset="0"/>
                <a:ea typeface="思源黑体 CN Normal" charset="0"/>
              </a:rPr>
              <a:t>。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9870" y="1988820"/>
            <a:ext cx="2540000" cy="25228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>
                <a:latin typeface="思源黑体 CN Normal" charset="0"/>
                <a:ea typeface="思源黑体 CN Normal" charset="0"/>
              </a:rPr>
              <a:t>        </a:t>
            </a:r>
            <a:r>
              <a:rPr lang="zh-CN" altLang="en-US" b="1">
                <a:latin typeface="思源黑体 CN Normal" charset="0"/>
                <a:ea typeface="思源黑体 CN Normal" charset="0"/>
              </a:rPr>
              <a:t>生鲜分割销售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 lang="zh-CN" altLang="en-US" sz="1400" b="1">
                <a:latin typeface="思源黑体 CN Normal" charset="0"/>
                <a:ea typeface="思源黑体 CN Normal" charset="0"/>
              </a:rPr>
              <a:t>自动转货：</a:t>
            </a:r>
            <a:r>
              <a:rPr lang="zh-CN" altLang="en-US" sz="1400">
                <a:latin typeface="思源黑体 CN Normal" charset="0"/>
                <a:ea typeface="思源黑体 CN Normal" charset="0"/>
              </a:rPr>
              <a:t>建立主商品为“猪肉”的商品档案，商品类型设置为“自动转货”，并且称重入库；</a:t>
            </a:r>
            <a:endParaRPr lang="zh-CN" altLang="en-US" sz="1400">
              <a:latin typeface="思源黑体 CN Normal" charset="0"/>
              <a:ea typeface="思源黑体 CN Normal" charset="0"/>
            </a:endParaRPr>
          </a:p>
          <a:p>
            <a:r>
              <a:rPr lang="zh-CN" altLang="en-US" sz="1400">
                <a:latin typeface="思源黑体 CN Normal" charset="0"/>
                <a:ea typeface="思源黑体 CN Normal" charset="0"/>
              </a:rPr>
              <a:t>建立各个成分商品档案，如：五花肉、前腿肉、后腿肉，在“商品组合信息”中设置对应比率。</a:t>
            </a:r>
            <a:endParaRPr lang="zh-CN" altLang="en-US" sz="1400">
              <a:latin typeface="思源黑体 CN Normal" charset="0"/>
              <a:ea typeface="思源黑体 CN Normal" charset="0"/>
            </a:endParaRPr>
          </a:p>
          <a:p>
            <a:r>
              <a:rPr lang="zh-CN" altLang="en-US" sz="1400">
                <a:latin typeface="思源黑体 CN Normal" charset="0"/>
                <a:ea typeface="思源黑体 CN Normal" charset="0"/>
              </a:rPr>
              <a:t>通过扫描成分商品条码销售之后，自动扣减主商品的库存。</a:t>
            </a:r>
            <a:endParaRPr lang="zh-CN" altLang="en-US" sz="1400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2470" y="387985"/>
            <a:ext cx="17868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思源黑体 CN Normal" charset="0"/>
                <a:ea typeface="思源黑体 CN Normal" charset="0"/>
              </a:rPr>
              <a:t>转货单</a:t>
            </a:r>
            <a:endParaRPr lang="zh-CN" altLang="en-US" sz="2400" b="1">
              <a:latin typeface="思源黑体 CN Normal" charset="0"/>
              <a:ea typeface="思源黑体 CN Norm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5450" y="1836420"/>
            <a:ext cx="11343005" cy="46043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8510" y="918210"/>
            <a:ext cx="5628640" cy="8299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思源黑体 CN Normal" charset="0"/>
                <a:ea typeface="思源黑体 CN Normal" charset="0"/>
              </a:rPr>
              <a:t>商品库存之间相互转换，成本价不变，避免了拆分时候的损耗统计，最常见例如：整头猪拆分成各个部位（五花肉、前腿肉、后腿肉）进行库存转换。</a:t>
            </a:r>
            <a:endParaRPr lang="zh-CN" altLang="en-US" sz="1600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图片 145"/>
          <p:cNvPicPr>
            <a:picLocks noChangeAspect="1"/>
          </p:cNvPicPr>
          <p:nvPr/>
        </p:nvPicPr>
        <p:blipFill>
          <a:blip r:embed="rId1"/>
          <a:srcRect l="20833" r="17313"/>
          <a:stretch>
            <a:fillRect/>
          </a:stretch>
        </p:blipFill>
        <p:spPr>
          <a:xfrm>
            <a:off x="375920" y="1856105"/>
            <a:ext cx="5529580" cy="3352800"/>
          </a:xfrm>
          <a:prstGeom prst="rect">
            <a:avLst/>
          </a:prstGeom>
        </p:spPr>
      </p:pic>
      <p:sp>
        <p:nvSpPr>
          <p:cNvPr id="148" name="TextBox 19"/>
          <p:cNvSpPr txBox="1"/>
          <p:nvPr/>
        </p:nvSpPr>
        <p:spPr>
          <a:xfrm>
            <a:off x="6392545" y="3411220"/>
            <a:ext cx="5427345" cy="1600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+mn-ea"/>
              </a:rPr>
              <a:t>        </a:t>
            </a:r>
            <a:r>
              <a:rPr lang="zh-CN" altLang="en-US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+mn-ea"/>
              </a:rPr>
              <a:t>深圳市思迅软件股份有限公司（简称：思迅，股票代码：838758，石基信息控股成员企业），</a:t>
            </a:r>
            <a:r>
              <a:rPr lang="zh-CN" altLang="en-US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思源黑体 CN Bold" charset="-122"/>
              </a:rPr>
              <a:t>是第一批“国家级高新技术企业”。</a:t>
            </a:r>
            <a:r>
              <a:rPr lang="en-US" altLang="zh-CN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思源黑体 CN Bold" charset="-122"/>
              </a:rPr>
              <a:t>21 </a:t>
            </a:r>
            <a:r>
              <a:rPr lang="zh-CN" altLang="en-US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思源黑体 CN Bold" charset="-122"/>
              </a:rPr>
              <a:t>年来</a:t>
            </a:r>
            <a:r>
              <a:rPr lang="zh-CN" altLang="en-US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+mn-ea"/>
              </a:rPr>
              <a:t>致力于零售流通业、商业自动化与餐饮娱乐行业信息化技术研究开发与推广应用，是国内</a:t>
            </a:r>
            <a:r>
              <a:rPr lang="zh-CN" altLang="en-US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思源黑体 CN Bold" charset="-122"/>
              </a:rPr>
              <a:t>零售流通/餐饮娱乐管理软件供应商</a:t>
            </a:r>
            <a:r>
              <a:rPr lang="zh-CN" altLang="en-US" sz="1400" dirty="0">
                <a:solidFill>
                  <a:schemeClr val="tx1"/>
                </a:solidFill>
                <a:latin typeface="思源黑体 CN Normal" charset="0"/>
                <a:ea typeface="思源黑体 CN Normal" charset="0"/>
                <a:cs typeface="思源黑体 CN Bold" charset="-122"/>
                <a:sym typeface="+mn-ea"/>
              </a:rPr>
              <a:t>。2017 年成功进入新三板创新层，是中国 POS 行业中率先进入创新层的公司。 </a:t>
            </a:r>
            <a:endParaRPr kumimoji="1" lang="zh-CN" altLang="en-US" sz="1400" dirty="0" smtClean="0">
              <a:solidFill>
                <a:schemeClr val="tx1"/>
              </a:solidFill>
              <a:effectLst/>
              <a:latin typeface="思源黑体 CN Normal" charset="0"/>
              <a:ea typeface="思源黑体 CN Normal" charset="0"/>
              <a:cs typeface="思源黑体 CN Bold" charset="-122"/>
              <a:sym typeface="+mn-ea"/>
            </a:endParaRPr>
          </a:p>
        </p:txBody>
      </p:sp>
      <p:pic>
        <p:nvPicPr>
          <p:cNvPr id="153" name="图片 152" descr="sixun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585" y="2277110"/>
            <a:ext cx="2247265" cy="301625"/>
          </a:xfrm>
          <a:prstGeom prst="rect">
            <a:avLst/>
          </a:prstGeom>
        </p:spPr>
      </p:pic>
      <p:sp>
        <p:nvSpPr>
          <p:cNvPr id="154" name="文本框 153"/>
          <p:cNvSpPr txBox="1"/>
          <p:nvPr/>
        </p:nvSpPr>
        <p:spPr>
          <a:xfrm>
            <a:off x="7489190" y="2645410"/>
            <a:ext cx="3170555" cy="237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950" spc="300">
                <a:solidFill>
                  <a:schemeClr val="tx1"/>
                </a:solidFill>
                <a:uFillTx/>
                <a:latin typeface="思源黑体 CN Normal" charset="0"/>
                <a:ea typeface="思源黑体 CN Normal" charset="0"/>
                <a:cs typeface="思源黑体 CN Bold" charset="-122"/>
              </a:rPr>
              <a:t>选择思迅  你将获得更大的价值</a:t>
            </a:r>
            <a:endParaRPr lang="zh-CN" altLang="zh-CN" sz="950" spc="300">
              <a:solidFill>
                <a:schemeClr val="tx1"/>
              </a:solidFill>
              <a:uFillTx/>
              <a:latin typeface="思源黑体 CN Normal" charset="0"/>
              <a:ea typeface="思源黑体 CN Normal" charset="0"/>
              <a:cs typeface="思源黑体 CN Bold" charset="-122"/>
            </a:endParaRPr>
          </a:p>
        </p:txBody>
      </p:sp>
      <p:pic>
        <p:nvPicPr>
          <p:cNvPr id="155" name="Picture 3" descr="C:\Users\zhangyh\Desktop\logo\思迅logo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0335" y="2680335"/>
            <a:ext cx="144145" cy="170180"/>
          </a:xfrm>
          <a:prstGeom prst="rect">
            <a:avLst/>
          </a:prstGeom>
          <a:noFill/>
        </p:spPr>
      </p:pic>
      <p:sp>
        <p:nvSpPr>
          <p:cNvPr id="156" name="文本框 155"/>
          <p:cNvSpPr txBox="1"/>
          <p:nvPr/>
        </p:nvSpPr>
        <p:spPr>
          <a:xfrm>
            <a:off x="739775" y="475615"/>
            <a:ext cx="1198880" cy="4178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>
                <a:latin typeface="思源黑体 CN Normal" charset="0"/>
                <a:ea typeface="思源黑体 CN Normal" charset="0"/>
                <a:sym typeface="+mn-ea"/>
              </a:rPr>
              <a:t>公司简介</a:t>
            </a:r>
            <a:endParaRPr lang="zh-CN" altLang="en-US" sz="2000" b="1">
              <a:latin typeface="思源黑体 CN Normal" charset="0"/>
              <a:ea typeface="思源黑体 CN Normal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611370" y="1386205"/>
            <a:ext cx="6480810" cy="452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880110" y="429895"/>
            <a:ext cx="21272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思源黑体 CN Normal" charset="0"/>
                <a:ea typeface="思源黑体 CN Normal" charset="0"/>
              </a:rPr>
              <a:t>会员区域管理</a:t>
            </a:r>
            <a:endParaRPr lang="zh-CN" altLang="en-US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1700" y="1013460"/>
            <a:ext cx="3062605" cy="3784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latin typeface="思源黑体 CN Normal" charset="0"/>
                <a:ea typeface="思源黑体 CN Normal" charset="0"/>
              </a:rPr>
              <a:t>会员等级按照区域设定；</a:t>
            </a:r>
            <a:endParaRPr lang="zh-CN" altLang="en-US" sz="2000">
              <a:latin typeface="思源黑体 CN Normal" charset="0"/>
              <a:ea typeface="思源黑体 CN Normal" charset="0"/>
            </a:endParaRPr>
          </a:p>
          <a:p>
            <a:endParaRPr lang="zh-CN" altLang="en-US" sz="2000">
              <a:latin typeface="思源黑体 CN Normal" charset="0"/>
              <a:ea typeface="思源黑体 CN Normal" charset="0"/>
            </a:endParaRPr>
          </a:p>
          <a:p>
            <a:r>
              <a:rPr lang="zh-CN" altLang="en-US" sz="2000">
                <a:latin typeface="思源黑体 CN Normal" charset="0"/>
                <a:ea typeface="思源黑体 CN Normal" charset="0"/>
              </a:rPr>
              <a:t>会员在共享区域范围内的门店，进行前台消费与积分、储值充值与使用、积分冲减与奖励、礼品兑换等业务；</a:t>
            </a:r>
            <a:endParaRPr lang="zh-CN" altLang="en-US" sz="2000">
              <a:latin typeface="思源黑体 CN Normal" charset="0"/>
              <a:ea typeface="思源黑体 CN Normal" charset="0"/>
            </a:endParaRPr>
          </a:p>
          <a:p>
            <a:endParaRPr lang="zh-CN" altLang="en-US" sz="2000">
              <a:latin typeface="思源黑体 CN Normal" charset="0"/>
              <a:ea typeface="思源黑体 CN Normal" charset="0"/>
            </a:endParaRPr>
          </a:p>
          <a:p>
            <a:r>
              <a:rPr lang="zh-CN" altLang="en-US" sz="2000">
                <a:latin typeface="思源黑体 CN Normal" charset="0"/>
                <a:ea typeface="思源黑体 CN Normal" charset="0"/>
              </a:rPr>
              <a:t>会员按区域自动升级；</a:t>
            </a:r>
            <a:endParaRPr lang="zh-CN" altLang="en-US" sz="2000">
              <a:latin typeface="思源黑体 CN Normal" charset="0"/>
              <a:ea typeface="思源黑体 CN Normal" charset="0"/>
            </a:endParaRPr>
          </a:p>
          <a:p>
            <a:endParaRPr lang="zh-CN" altLang="en-US" sz="2000">
              <a:latin typeface="思源黑体 CN Normal" charset="0"/>
              <a:ea typeface="思源黑体 CN Normal" charset="0"/>
            </a:endParaRPr>
          </a:p>
          <a:p>
            <a:r>
              <a:rPr lang="zh-CN" altLang="en-US" sz="2000">
                <a:latin typeface="思源黑体 CN Normal" charset="0"/>
                <a:ea typeface="思源黑体 CN Normal" charset="0"/>
              </a:rPr>
              <a:t>按照区域来控制会员报表类的数据查询</a:t>
            </a:r>
            <a:r>
              <a:rPr lang="zh-CN" altLang="en-US">
                <a:latin typeface="思源黑体 CN Normal" charset="0"/>
                <a:ea typeface="思源黑体 CN Normal" charset="0"/>
              </a:rPr>
              <a:t>；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bject 6"/>
          <p:cNvSpPr/>
          <p:nvPr/>
        </p:nvSpPr>
        <p:spPr>
          <a:xfrm>
            <a:off x="7751357" y="1117600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32"/>
                </a:lnTo>
                <a:lnTo>
                  <a:pt x="7175" y="321132"/>
                </a:lnTo>
                <a:lnTo>
                  <a:pt x="18058" y="315726"/>
                </a:lnTo>
                <a:lnTo>
                  <a:pt x="71207" y="276009"/>
                </a:lnTo>
                <a:lnTo>
                  <a:pt x="100441" y="239071"/>
                </a:lnTo>
                <a:lnTo>
                  <a:pt x="122760" y="188996"/>
                </a:lnTo>
                <a:lnTo>
                  <a:pt x="131648" y="124472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72"/>
                </a:lnTo>
                <a:lnTo>
                  <a:pt x="140859" y="195650"/>
                </a:lnTo>
                <a:lnTo>
                  <a:pt x="115958" y="250785"/>
                </a:lnTo>
                <a:lnTo>
                  <a:pt x="83477" y="291260"/>
                </a:lnTo>
                <a:lnTo>
                  <a:pt x="50797" y="318458"/>
                </a:lnTo>
                <a:lnTo>
                  <a:pt x="25299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72" name="object 7"/>
          <p:cNvSpPr/>
          <p:nvPr/>
        </p:nvSpPr>
        <p:spPr>
          <a:xfrm>
            <a:off x="7622796" y="1117600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7"/>
                </a:lnTo>
                <a:lnTo>
                  <a:pt x="16887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72"/>
                </a:lnTo>
                <a:lnTo>
                  <a:pt x="28417" y="189861"/>
                </a:lnTo>
                <a:lnTo>
                  <a:pt x="51202" y="240177"/>
                </a:lnTo>
                <a:lnTo>
                  <a:pt x="80822" y="276942"/>
                </a:lnTo>
                <a:lnTo>
                  <a:pt x="110442" y="301676"/>
                </a:lnTo>
                <a:lnTo>
                  <a:pt x="142341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73" name="object 8"/>
          <p:cNvSpPr txBox="1"/>
          <p:nvPr/>
        </p:nvSpPr>
        <p:spPr>
          <a:xfrm>
            <a:off x="7726249" y="1213194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1</a:t>
            </a:r>
            <a:endParaRPr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74" name="object 9"/>
          <p:cNvSpPr/>
          <p:nvPr/>
        </p:nvSpPr>
        <p:spPr>
          <a:xfrm>
            <a:off x="7751357" y="1644155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32"/>
                </a:lnTo>
                <a:lnTo>
                  <a:pt x="7175" y="321132"/>
                </a:lnTo>
                <a:lnTo>
                  <a:pt x="18058" y="315727"/>
                </a:lnTo>
                <a:lnTo>
                  <a:pt x="71207" y="276013"/>
                </a:lnTo>
                <a:lnTo>
                  <a:pt x="100441" y="239077"/>
                </a:lnTo>
                <a:lnTo>
                  <a:pt x="122760" y="189001"/>
                </a:lnTo>
                <a:lnTo>
                  <a:pt x="131648" y="124472"/>
                </a:lnTo>
                <a:lnTo>
                  <a:pt x="131648" y="59753"/>
                </a:lnTo>
                <a:lnTo>
                  <a:pt x="76821" y="52439"/>
                </a:lnTo>
                <a:lnTo>
                  <a:pt x="37699" y="38588"/>
                </a:lnTo>
                <a:lnTo>
                  <a:pt x="13837" y="24738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82"/>
                </a:lnTo>
                <a:lnTo>
                  <a:pt x="62828" y="35171"/>
                </a:lnTo>
                <a:lnTo>
                  <a:pt x="92151" y="39256"/>
                </a:lnTo>
                <a:lnTo>
                  <a:pt x="141224" y="39839"/>
                </a:lnTo>
                <a:lnTo>
                  <a:pt x="146011" y="39839"/>
                </a:lnTo>
                <a:lnTo>
                  <a:pt x="150799" y="44818"/>
                </a:lnTo>
                <a:lnTo>
                  <a:pt x="150799" y="124472"/>
                </a:lnTo>
                <a:lnTo>
                  <a:pt x="140859" y="195650"/>
                </a:lnTo>
                <a:lnTo>
                  <a:pt x="115958" y="250785"/>
                </a:lnTo>
                <a:lnTo>
                  <a:pt x="83477" y="291260"/>
                </a:lnTo>
                <a:lnTo>
                  <a:pt x="50797" y="318458"/>
                </a:lnTo>
                <a:lnTo>
                  <a:pt x="25299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75" name="object 10"/>
          <p:cNvSpPr/>
          <p:nvPr/>
        </p:nvSpPr>
        <p:spPr>
          <a:xfrm>
            <a:off x="7622796" y="1644155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7"/>
                </a:lnTo>
                <a:lnTo>
                  <a:pt x="16887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18"/>
                </a:lnTo>
                <a:lnTo>
                  <a:pt x="2412" y="39839"/>
                </a:lnTo>
                <a:lnTo>
                  <a:pt x="9651" y="39839"/>
                </a:lnTo>
                <a:lnTo>
                  <a:pt x="63482" y="34003"/>
                </a:lnTo>
                <a:lnTo>
                  <a:pt x="101931" y="21164"/>
                </a:lnTo>
                <a:lnTo>
                  <a:pt x="125000" y="8325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8"/>
                </a:lnTo>
                <a:lnTo>
                  <a:pt x="113684" y="38588"/>
                </a:lnTo>
                <a:lnTo>
                  <a:pt x="74522" y="52439"/>
                </a:lnTo>
                <a:lnTo>
                  <a:pt x="19303" y="59753"/>
                </a:lnTo>
                <a:lnTo>
                  <a:pt x="19303" y="124472"/>
                </a:lnTo>
                <a:lnTo>
                  <a:pt x="28417" y="189865"/>
                </a:lnTo>
                <a:lnTo>
                  <a:pt x="51202" y="240183"/>
                </a:lnTo>
                <a:lnTo>
                  <a:pt x="80822" y="276947"/>
                </a:lnTo>
                <a:lnTo>
                  <a:pt x="110442" y="301679"/>
                </a:lnTo>
                <a:lnTo>
                  <a:pt x="142341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76" name="object 11"/>
          <p:cNvSpPr txBox="1"/>
          <p:nvPr/>
        </p:nvSpPr>
        <p:spPr>
          <a:xfrm>
            <a:off x="7731200" y="1096621"/>
            <a:ext cx="437891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7335" marR="508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识别会员、扫码销售、多支付方式、结账等功能高度集成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77" name="object 12"/>
          <p:cNvSpPr txBox="1"/>
          <p:nvPr/>
        </p:nvSpPr>
        <p:spPr>
          <a:xfrm>
            <a:off x="8049847" y="2198984"/>
            <a:ext cx="362115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可快速前台发放会员卡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78" name="object 13"/>
          <p:cNvSpPr/>
          <p:nvPr/>
        </p:nvSpPr>
        <p:spPr>
          <a:xfrm>
            <a:off x="7751357" y="2170722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43"/>
                </a:moveTo>
                <a:lnTo>
                  <a:pt x="7175" y="338543"/>
                </a:lnTo>
                <a:lnTo>
                  <a:pt x="2387" y="336054"/>
                </a:lnTo>
                <a:lnTo>
                  <a:pt x="2387" y="333565"/>
                </a:lnTo>
                <a:lnTo>
                  <a:pt x="0" y="328587"/>
                </a:lnTo>
                <a:lnTo>
                  <a:pt x="2387" y="321119"/>
                </a:lnTo>
                <a:lnTo>
                  <a:pt x="7175" y="321119"/>
                </a:lnTo>
                <a:lnTo>
                  <a:pt x="18058" y="315714"/>
                </a:lnTo>
                <a:lnTo>
                  <a:pt x="71207" y="276001"/>
                </a:lnTo>
                <a:lnTo>
                  <a:pt x="100441" y="239064"/>
                </a:lnTo>
                <a:lnTo>
                  <a:pt x="122760" y="188988"/>
                </a:lnTo>
                <a:lnTo>
                  <a:pt x="131648" y="124460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60"/>
                </a:lnTo>
                <a:lnTo>
                  <a:pt x="140859" y="195638"/>
                </a:lnTo>
                <a:lnTo>
                  <a:pt x="115958" y="250772"/>
                </a:lnTo>
                <a:lnTo>
                  <a:pt x="83477" y="291247"/>
                </a:lnTo>
                <a:lnTo>
                  <a:pt x="50797" y="318445"/>
                </a:lnTo>
                <a:lnTo>
                  <a:pt x="25299" y="333749"/>
                </a:lnTo>
                <a:lnTo>
                  <a:pt x="14363" y="338543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79" name="object 14"/>
          <p:cNvSpPr/>
          <p:nvPr/>
        </p:nvSpPr>
        <p:spPr>
          <a:xfrm>
            <a:off x="7622796" y="2170722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43"/>
                </a:moveTo>
                <a:lnTo>
                  <a:pt x="135102" y="338543"/>
                </a:lnTo>
                <a:lnTo>
                  <a:pt x="56996" y="304394"/>
                </a:lnTo>
                <a:lnTo>
                  <a:pt x="16887" y="270711"/>
                </a:lnTo>
                <a:lnTo>
                  <a:pt x="2110" y="217423"/>
                </a:lnTo>
                <a:lnTo>
                  <a:pt x="0" y="124460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60"/>
                </a:lnTo>
                <a:lnTo>
                  <a:pt x="28417" y="189852"/>
                </a:lnTo>
                <a:lnTo>
                  <a:pt x="51202" y="240170"/>
                </a:lnTo>
                <a:lnTo>
                  <a:pt x="80822" y="276934"/>
                </a:lnTo>
                <a:lnTo>
                  <a:pt x="110442" y="301666"/>
                </a:lnTo>
                <a:lnTo>
                  <a:pt x="142341" y="321119"/>
                </a:lnTo>
                <a:lnTo>
                  <a:pt x="147154" y="321119"/>
                </a:lnTo>
                <a:lnTo>
                  <a:pt x="149567" y="328587"/>
                </a:lnTo>
                <a:lnTo>
                  <a:pt x="147154" y="333565"/>
                </a:lnTo>
                <a:lnTo>
                  <a:pt x="147154" y="336054"/>
                </a:lnTo>
                <a:lnTo>
                  <a:pt x="142341" y="338543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80" name="object 15"/>
          <p:cNvSpPr txBox="1"/>
          <p:nvPr/>
        </p:nvSpPr>
        <p:spPr>
          <a:xfrm>
            <a:off x="7726249" y="2266303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3</a:t>
            </a:r>
            <a:endParaRPr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81" name="object 16"/>
          <p:cNvSpPr/>
          <p:nvPr/>
        </p:nvSpPr>
        <p:spPr>
          <a:xfrm>
            <a:off x="7751357" y="2697277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32"/>
                </a:lnTo>
                <a:lnTo>
                  <a:pt x="7175" y="321132"/>
                </a:lnTo>
                <a:lnTo>
                  <a:pt x="18058" y="315726"/>
                </a:lnTo>
                <a:lnTo>
                  <a:pt x="71207" y="276009"/>
                </a:lnTo>
                <a:lnTo>
                  <a:pt x="100441" y="239071"/>
                </a:lnTo>
                <a:lnTo>
                  <a:pt x="122760" y="188996"/>
                </a:lnTo>
                <a:lnTo>
                  <a:pt x="131648" y="124472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72"/>
                </a:lnTo>
                <a:lnTo>
                  <a:pt x="140859" y="195646"/>
                </a:lnTo>
                <a:lnTo>
                  <a:pt x="115958" y="250779"/>
                </a:lnTo>
                <a:lnTo>
                  <a:pt x="83477" y="291255"/>
                </a:lnTo>
                <a:lnTo>
                  <a:pt x="50797" y="318455"/>
                </a:lnTo>
                <a:lnTo>
                  <a:pt x="25299" y="333761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82" name="object 17"/>
          <p:cNvSpPr/>
          <p:nvPr/>
        </p:nvSpPr>
        <p:spPr>
          <a:xfrm>
            <a:off x="7622796" y="2697277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0"/>
                </a:lnTo>
                <a:lnTo>
                  <a:pt x="16887" y="270714"/>
                </a:lnTo>
                <a:lnTo>
                  <a:pt x="2110" y="217428"/>
                </a:lnTo>
                <a:lnTo>
                  <a:pt x="0" y="124472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72"/>
                </a:lnTo>
                <a:lnTo>
                  <a:pt x="28417" y="189861"/>
                </a:lnTo>
                <a:lnTo>
                  <a:pt x="51202" y="240177"/>
                </a:lnTo>
                <a:lnTo>
                  <a:pt x="80822" y="276942"/>
                </a:lnTo>
                <a:lnTo>
                  <a:pt x="110442" y="301676"/>
                </a:lnTo>
                <a:lnTo>
                  <a:pt x="142341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83" name="object 18"/>
          <p:cNvSpPr txBox="1"/>
          <p:nvPr/>
        </p:nvSpPr>
        <p:spPr>
          <a:xfrm>
            <a:off x="7726251" y="2739188"/>
            <a:ext cx="35604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0">
              <a:tabLst>
                <a:tab pos="266700" algn="l"/>
              </a:tabLst>
            </a:pPr>
            <a:r>
              <a:rPr lang="en-US" altLang="zh-CN" spc="277" baseline="6000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4	</a:t>
            </a:r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灵活的模糊查询功</a:t>
            </a:r>
            <a:r>
              <a:rPr lang="zh-CN" altLang="en-US" spc="5" dirty="0">
                <a:latin typeface="思源黑体 CN Normal" charset="0"/>
                <a:ea typeface="思源黑体 CN Normal" charset="0"/>
                <a:cs typeface="微软雅黑" charset="-122"/>
              </a:rPr>
              <a:t>能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84" name="object 19"/>
          <p:cNvSpPr txBox="1"/>
          <p:nvPr/>
        </p:nvSpPr>
        <p:spPr>
          <a:xfrm>
            <a:off x="7980897" y="3265743"/>
            <a:ext cx="408026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强大的快速结算能</a:t>
            </a:r>
            <a:r>
              <a:rPr lang="zh-CN" altLang="en-US" spc="5" dirty="0">
                <a:latin typeface="思源黑体 CN Normal" charset="0"/>
                <a:ea typeface="思源黑体 CN Normal" charset="0"/>
                <a:cs typeface="微软雅黑" charset="-122"/>
              </a:rPr>
              <a:t>力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85" name="object 20"/>
          <p:cNvSpPr/>
          <p:nvPr/>
        </p:nvSpPr>
        <p:spPr>
          <a:xfrm>
            <a:off x="7751357" y="3223831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32"/>
                </a:lnTo>
                <a:lnTo>
                  <a:pt x="7175" y="321132"/>
                </a:lnTo>
                <a:lnTo>
                  <a:pt x="18058" y="315727"/>
                </a:lnTo>
                <a:lnTo>
                  <a:pt x="71207" y="276013"/>
                </a:lnTo>
                <a:lnTo>
                  <a:pt x="100441" y="239077"/>
                </a:lnTo>
                <a:lnTo>
                  <a:pt x="122760" y="189001"/>
                </a:lnTo>
                <a:lnTo>
                  <a:pt x="131648" y="124472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72"/>
                </a:lnTo>
                <a:lnTo>
                  <a:pt x="140859" y="195650"/>
                </a:lnTo>
                <a:lnTo>
                  <a:pt x="115958" y="250785"/>
                </a:lnTo>
                <a:lnTo>
                  <a:pt x="83477" y="291260"/>
                </a:lnTo>
                <a:lnTo>
                  <a:pt x="50797" y="318458"/>
                </a:lnTo>
                <a:lnTo>
                  <a:pt x="25299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86" name="object 21"/>
          <p:cNvSpPr/>
          <p:nvPr/>
        </p:nvSpPr>
        <p:spPr>
          <a:xfrm>
            <a:off x="7622796" y="3223831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7"/>
                </a:lnTo>
                <a:lnTo>
                  <a:pt x="16887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72"/>
                </a:lnTo>
                <a:lnTo>
                  <a:pt x="28417" y="189865"/>
                </a:lnTo>
                <a:lnTo>
                  <a:pt x="51202" y="240183"/>
                </a:lnTo>
                <a:lnTo>
                  <a:pt x="80822" y="276947"/>
                </a:lnTo>
                <a:lnTo>
                  <a:pt x="110442" y="301679"/>
                </a:lnTo>
                <a:lnTo>
                  <a:pt x="142341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87" name="object 22"/>
          <p:cNvSpPr txBox="1"/>
          <p:nvPr/>
        </p:nvSpPr>
        <p:spPr>
          <a:xfrm>
            <a:off x="7726249" y="3319424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5</a:t>
            </a:r>
            <a:endParaRPr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88" name="object 23"/>
          <p:cNvSpPr txBox="1"/>
          <p:nvPr/>
        </p:nvSpPr>
        <p:spPr>
          <a:xfrm>
            <a:off x="7980898" y="3757411"/>
            <a:ext cx="310108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支持挂单、提单功</a:t>
            </a:r>
            <a:r>
              <a:rPr lang="zh-CN" altLang="en-US" spc="5" dirty="0">
                <a:latin typeface="思源黑体 CN Normal" charset="0"/>
                <a:ea typeface="思源黑体 CN Normal" charset="0"/>
                <a:cs typeface="微软雅黑" charset="-122"/>
              </a:rPr>
              <a:t>能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89" name="object 24"/>
          <p:cNvSpPr/>
          <p:nvPr/>
        </p:nvSpPr>
        <p:spPr>
          <a:xfrm>
            <a:off x="7751357" y="3715500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19"/>
                </a:lnTo>
                <a:lnTo>
                  <a:pt x="7175" y="321119"/>
                </a:lnTo>
                <a:lnTo>
                  <a:pt x="18058" y="315714"/>
                </a:lnTo>
                <a:lnTo>
                  <a:pt x="71207" y="276001"/>
                </a:lnTo>
                <a:lnTo>
                  <a:pt x="100441" y="239064"/>
                </a:lnTo>
                <a:lnTo>
                  <a:pt x="122760" y="188988"/>
                </a:lnTo>
                <a:lnTo>
                  <a:pt x="131648" y="124460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60"/>
                </a:lnTo>
                <a:lnTo>
                  <a:pt x="140859" y="195638"/>
                </a:lnTo>
                <a:lnTo>
                  <a:pt x="115958" y="250776"/>
                </a:lnTo>
                <a:lnTo>
                  <a:pt x="83477" y="291253"/>
                </a:lnTo>
                <a:lnTo>
                  <a:pt x="50797" y="318454"/>
                </a:lnTo>
                <a:lnTo>
                  <a:pt x="25299" y="333761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90" name="object 25"/>
          <p:cNvSpPr/>
          <p:nvPr/>
        </p:nvSpPr>
        <p:spPr>
          <a:xfrm>
            <a:off x="7622796" y="3715500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0"/>
                </a:lnTo>
                <a:lnTo>
                  <a:pt x="16887" y="270713"/>
                </a:lnTo>
                <a:lnTo>
                  <a:pt x="2110" y="217423"/>
                </a:lnTo>
                <a:lnTo>
                  <a:pt x="0" y="124460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60"/>
                </a:lnTo>
                <a:lnTo>
                  <a:pt x="28417" y="189852"/>
                </a:lnTo>
                <a:lnTo>
                  <a:pt x="51202" y="240170"/>
                </a:lnTo>
                <a:lnTo>
                  <a:pt x="80822" y="276934"/>
                </a:lnTo>
                <a:lnTo>
                  <a:pt x="110442" y="301666"/>
                </a:lnTo>
                <a:lnTo>
                  <a:pt x="142341" y="321119"/>
                </a:lnTo>
                <a:lnTo>
                  <a:pt x="147154" y="321119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91" name="object 26"/>
          <p:cNvSpPr txBox="1"/>
          <p:nvPr/>
        </p:nvSpPr>
        <p:spPr>
          <a:xfrm>
            <a:off x="7726249" y="3811080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6</a:t>
            </a:r>
            <a:endParaRPr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92" name="object 27"/>
          <p:cNvSpPr txBox="1"/>
          <p:nvPr/>
        </p:nvSpPr>
        <p:spPr>
          <a:xfrm>
            <a:off x="7980897" y="4283964"/>
            <a:ext cx="36883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支持跨店查库存、取货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93" name="object 28"/>
          <p:cNvSpPr/>
          <p:nvPr/>
        </p:nvSpPr>
        <p:spPr>
          <a:xfrm>
            <a:off x="7751357" y="4242054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32"/>
                </a:lnTo>
                <a:lnTo>
                  <a:pt x="7175" y="321132"/>
                </a:lnTo>
                <a:lnTo>
                  <a:pt x="18058" y="315727"/>
                </a:lnTo>
                <a:lnTo>
                  <a:pt x="71207" y="276013"/>
                </a:lnTo>
                <a:lnTo>
                  <a:pt x="100441" y="239077"/>
                </a:lnTo>
                <a:lnTo>
                  <a:pt x="122760" y="189001"/>
                </a:lnTo>
                <a:lnTo>
                  <a:pt x="131648" y="124472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72"/>
                </a:lnTo>
                <a:lnTo>
                  <a:pt x="140859" y="195650"/>
                </a:lnTo>
                <a:lnTo>
                  <a:pt x="115958" y="250785"/>
                </a:lnTo>
                <a:lnTo>
                  <a:pt x="83477" y="291260"/>
                </a:lnTo>
                <a:lnTo>
                  <a:pt x="50797" y="318458"/>
                </a:lnTo>
                <a:lnTo>
                  <a:pt x="25299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94" name="object 29"/>
          <p:cNvSpPr/>
          <p:nvPr/>
        </p:nvSpPr>
        <p:spPr>
          <a:xfrm>
            <a:off x="7622796" y="4242054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7"/>
                </a:lnTo>
                <a:lnTo>
                  <a:pt x="16887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72"/>
                </a:lnTo>
                <a:lnTo>
                  <a:pt x="28417" y="189865"/>
                </a:lnTo>
                <a:lnTo>
                  <a:pt x="51202" y="240183"/>
                </a:lnTo>
                <a:lnTo>
                  <a:pt x="80822" y="276947"/>
                </a:lnTo>
                <a:lnTo>
                  <a:pt x="110442" y="301679"/>
                </a:lnTo>
                <a:lnTo>
                  <a:pt x="142341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95" name="object 30"/>
          <p:cNvSpPr txBox="1"/>
          <p:nvPr/>
        </p:nvSpPr>
        <p:spPr>
          <a:xfrm>
            <a:off x="7726249" y="4337648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7</a:t>
            </a:r>
            <a:endParaRPr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96" name="object 31"/>
          <p:cNvSpPr/>
          <p:nvPr/>
        </p:nvSpPr>
        <p:spPr>
          <a:xfrm>
            <a:off x="7751357" y="4768609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75" y="338556"/>
                </a:lnTo>
                <a:lnTo>
                  <a:pt x="2387" y="336067"/>
                </a:lnTo>
                <a:lnTo>
                  <a:pt x="2387" y="333578"/>
                </a:lnTo>
                <a:lnTo>
                  <a:pt x="0" y="328599"/>
                </a:lnTo>
                <a:lnTo>
                  <a:pt x="2387" y="321132"/>
                </a:lnTo>
                <a:lnTo>
                  <a:pt x="7175" y="321132"/>
                </a:lnTo>
                <a:lnTo>
                  <a:pt x="18058" y="315727"/>
                </a:lnTo>
                <a:lnTo>
                  <a:pt x="71207" y="276013"/>
                </a:lnTo>
                <a:lnTo>
                  <a:pt x="100441" y="239077"/>
                </a:lnTo>
                <a:lnTo>
                  <a:pt x="122760" y="189001"/>
                </a:lnTo>
                <a:lnTo>
                  <a:pt x="131648" y="124472"/>
                </a:lnTo>
                <a:lnTo>
                  <a:pt x="131648" y="59753"/>
                </a:lnTo>
                <a:lnTo>
                  <a:pt x="76821" y="52439"/>
                </a:lnTo>
                <a:lnTo>
                  <a:pt x="37699" y="38588"/>
                </a:lnTo>
                <a:lnTo>
                  <a:pt x="13837" y="24738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82"/>
                </a:lnTo>
                <a:lnTo>
                  <a:pt x="62828" y="35171"/>
                </a:lnTo>
                <a:lnTo>
                  <a:pt x="92151" y="39256"/>
                </a:lnTo>
                <a:lnTo>
                  <a:pt x="141224" y="39839"/>
                </a:lnTo>
                <a:lnTo>
                  <a:pt x="146011" y="39839"/>
                </a:lnTo>
                <a:lnTo>
                  <a:pt x="150799" y="44818"/>
                </a:lnTo>
                <a:lnTo>
                  <a:pt x="150799" y="124472"/>
                </a:lnTo>
                <a:lnTo>
                  <a:pt x="140859" y="195650"/>
                </a:lnTo>
                <a:lnTo>
                  <a:pt x="115958" y="250785"/>
                </a:lnTo>
                <a:lnTo>
                  <a:pt x="83477" y="291260"/>
                </a:lnTo>
                <a:lnTo>
                  <a:pt x="50797" y="318458"/>
                </a:lnTo>
                <a:lnTo>
                  <a:pt x="25299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97" name="object 32"/>
          <p:cNvSpPr/>
          <p:nvPr/>
        </p:nvSpPr>
        <p:spPr>
          <a:xfrm>
            <a:off x="7622796" y="4768609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56"/>
                </a:moveTo>
                <a:lnTo>
                  <a:pt x="135102" y="338556"/>
                </a:lnTo>
                <a:lnTo>
                  <a:pt x="56996" y="304407"/>
                </a:lnTo>
                <a:lnTo>
                  <a:pt x="16887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18"/>
                </a:lnTo>
                <a:lnTo>
                  <a:pt x="2412" y="39839"/>
                </a:lnTo>
                <a:lnTo>
                  <a:pt x="9651" y="39839"/>
                </a:lnTo>
                <a:lnTo>
                  <a:pt x="63482" y="34003"/>
                </a:lnTo>
                <a:lnTo>
                  <a:pt x="101931" y="21164"/>
                </a:lnTo>
                <a:lnTo>
                  <a:pt x="125000" y="8325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8"/>
                </a:lnTo>
                <a:lnTo>
                  <a:pt x="113684" y="38588"/>
                </a:lnTo>
                <a:lnTo>
                  <a:pt x="74522" y="52439"/>
                </a:lnTo>
                <a:lnTo>
                  <a:pt x="19303" y="59753"/>
                </a:lnTo>
                <a:lnTo>
                  <a:pt x="19303" y="124472"/>
                </a:lnTo>
                <a:lnTo>
                  <a:pt x="28417" y="189865"/>
                </a:lnTo>
                <a:lnTo>
                  <a:pt x="51202" y="240183"/>
                </a:lnTo>
                <a:lnTo>
                  <a:pt x="80822" y="276947"/>
                </a:lnTo>
                <a:lnTo>
                  <a:pt x="110442" y="301679"/>
                </a:lnTo>
                <a:lnTo>
                  <a:pt x="142341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41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98" name="object 33"/>
          <p:cNvSpPr txBox="1"/>
          <p:nvPr/>
        </p:nvSpPr>
        <p:spPr>
          <a:xfrm>
            <a:off x="7735776" y="4800359"/>
            <a:ext cx="348444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0">
              <a:tabLst>
                <a:tab pos="266700" algn="l"/>
              </a:tabLst>
            </a:pPr>
            <a:r>
              <a:rPr lang="en-US" altLang="zh-CN" spc="277" baseline="6000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8	</a:t>
            </a:r>
            <a:r>
              <a:rPr lang="en-US" altLang="zh-CN" dirty="0">
                <a:latin typeface="思源黑体 CN Normal" charset="0"/>
                <a:ea typeface="思源黑体 CN Normal" charset="0"/>
                <a:cs typeface="微软雅黑" charset="-122"/>
              </a:rPr>
              <a:t>O2O</a:t>
            </a:r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微订单无缝对接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99" name="object 34"/>
          <p:cNvSpPr txBox="1"/>
          <p:nvPr/>
        </p:nvSpPr>
        <p:spPr>
          <a:xfrm>
            <a:off x="7980898" y="5337087"/>
            <a:ext cx="340133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商品原价、折扣情况一目了</a:t>
            </a:r>
            <a:r>
              <a:rPr lang="zh-CN" altLang="en-US" spc="5" dirty="0">
                <a:latin typeface="思源黑体 CN Normal" charset="0"/>
                <a:ea typeface="思源黑体 CN Normal" charset="0"/>
                <a:cs typeface="微软雅黑" charset="-122"/>
              </a:rPr>
              <a:t>然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00" name="object 35"/>
          <p:cNvSpPr/>
          <p:nvPr/>
        </p:nvSpPr>
        <p:spPr>
          <a:xfrm>
            <a:off x="7751357" y="5295176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43"/>
                </a:moveTo>
                <a:lnTo>
                  <a:pt x="7175" y="338543"/>
                </a:lnTo>
                <a:lnTo>
                  <a:pt x="2387" y="336054"/>
                </a:lnTo>
                <a:lnTo>
                  <a:pt x="2387" y="333565"/>
                </a:lnTo>
                <a:lnTo>
                  <a:pt x="0" y="328587"/>
                </a:lnTo>
                <a:lnTo>
                  <a:pt x="2387" y="321119"/>
                </a:lnTo>
                <a:lnTo>
                  <a:pt x="7175" y="321119"/>
                </a:lnTo>
                <a:lnTo>
                  <a:pt x="18058" y="315714"/>
                </a:lnTo>
                <a:lnTo>
                  <a:pt x="71207" y="276001"/>
                </a:lnTo>
                <a:lnTo>
                  <a:pt x="100441" y="239064"/>
                </a:lnTo>
                <a:lnTo>
                  <a:pt x="122760" y="188988"/>
                </a:lnTo>
                <a:lnTo>
                  <a:pt x="131648" y="124460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60"/>
                </a:lnTo>
                <a:lnTo>
                  <a:pt x="140859" y="195638"/>
                </a:lnTo>
                <a:lnTo>
                  <a:pt x="115958" y="250772"/>
                </a:lnTo>
                <a:lnTo>
                  <a:pt x="83477" y="291247"/>
                </a:lnTo>
                <a:lnTo>
                  <a:pt x="50797" y="318445"/>
                </a:lnTo>
                <a:lnTo>
                  <a:pt x="25299" y="333749"/>
                </a:lnTo>
                <a:lnTo>
                  <a:pt x="14363" y="338543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101" name="object 36"/>
          <p:cNvSpPr/>
          <p:nvPr/>
        </p:nvSpPr>
        <p:spPr>
          <a:xfrm>
            <a:off x="7622796" y="5295176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43"/>
                </a:moveTo>
                <a:lnTo>
                  <a:pt x="135102" y="338543"/>
                </a:lnTo>
                <a:lnTo>
                  <a:pt x="56996" y="304394"/>
                </a:lnTo>
                <a:lnTo>
                  <a:pt x="16887" y="270711"/>
                </a:lnTo>
                <a:lnTo>
                  <a:pt x="2110" y="217423"/>
                </a:lnTo>
                <a:lnTo>
                  <a:pt x="0" y="124460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60"/>
                </a:lnTo>
                <a:lnTo>
                  <a:pt x="28417" y="189852"/>
                </a:lnTo>
                <a:lnTo>
                  <a:pt x="51202" y="240170"/>
                </a:lnTo>
                <a:lnTo>
                  <a:pt x="80822" y="276934"/>
                </a:lnTo>
                <a:lnTo>
                  <a:pt x="110442" y="301666"/>
                </a:lnTo>
                <a:lnTo>
                  <a:pt x="142341" y="321119"/>
                </a:lnTo>
                <a:lnTo>
                  <a:pt x="147154" y="321119"/>
                </a:lnTo>
                <a:lnTo>
                  <a:pt x="149567" y="328587"/>
                </a:lnTo>
                <a:lnTo>
                  <a:pt x="147154" y="333565"/>
                </a:lnTo>
                <a:lnTo>
                  <a:pt x="147154" y="336054"/>
                </a:lnTo>
                <a:lnTo>
                  <a:pt x="142341" y="338543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102" name="object 37"/>
          <p:cNvSpPr txBox="1"/>
          <p:nvPr/>
        </p:nvSpPr>
        <p:spPr>
          <a:xfrm>
            <a:off x="7726249" y="5371708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9</a:t>
            </a:r>
            <a:endParaRPr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104" name="object 34"/>
          <p:cNvSpPr txBox="1"/>
          <p:nvPr/>
        </p:nvSpPr>
        <p:spPr>
          <a:xfrm>
            <a:off x="7989267" y="5775732"/>
            <a:ext cx="293977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门店零维护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05" name="object 35"/>
          <p:cNvSpPr/>
          <p:nvPr/>
        </p:nvSpPr>
        <p:spPr>
          <a:xfrm>
            <a:off x="7759727" y="5733822"/>
            <a:ext cx="190077" cy="367008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43"/>
                </a:moveTo>
                <a:lnTo>
                  <a:pt x="7175" y="338543"/>
                </a:lnTo>
                <a:lnTo>
                  <a:pt x="2387" y="336054"/>
                </a:lnTo>
                <a:lnTo>
                  <a:pt x="2387" y="333565"/>
                </a:lnTo>
                <a:lnTo>
                  <a:pt x="0" y="328587"/>
                </a:lnTo>
                <a:lnTo>
                  <a:pt x="2387" y="321119"/>
                </a:lnTo>
                <a:lnTo>
                  <a:pt x="7175" y="321119"/>
                </a:lnTo>
                <a:lnTo>
                  <a:pt x="18058" y="315714"/>
                </a:lnTo>
                <a:lnTo>
                  <a:pt x="71207" y="276001"/>
                </a:lnTo>
                <a:lnTo>
                  <a:pt x="100441" y="239064"/>
                </a:lnTo>
                <a:lnTo>
                  <a:pt x="122760" y="188988"/>
                </a:lnTo>
                <a:lnTo>
                  <a:pt x="131648" y="124460"/>
                </a:lnTo>
                <a:lnTo>
                  <a:pt x="131648" y="59740"/>
                </a:lnTo>
                <a:lnTo>
                  <a:pt x="76821" y="52428"/>
                </a:lnTo>
                <a:lnTo>
                  <a:pt x="37699" y="38582"/>
                </a:lnTo>
                <a:lnTo>
                  <a:pt x="13837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75" y="0"/>
                </a:lnTo>
                <a:lnTo>
                  <a:pt x="14363" y="0"/>
                </a:lnTo>
                <a:lnTo>
                  <a:pt x="16751" y="2489"/>
                </a:lnTo>
                <a:lnTo>
                  <a:pt x="41584" y="24075"/>
                </a:lnTo>
                <a:lnTo>
                  <a:pt x="62828" y="35159"/>
                </a:lnTo>
                <a:lnTo>
                  <a:pt x="92151" y="39243"/>
                </a:lnTo>
                <a:lnTo>
                  <a:pt x="141224" y="39827"/>
                </a:lnTo>
                <a:lnTo>
                  <a:pt x="146011" y="39827"/>
                </a:lnTo>
                <a:lnTo>
                  <a:pt x="150799" y="44805"/>
                </a:lnTo>
                <a:lnTo>
                  <a:pt x="150799" y="124460"/>
                </a:lnTo>
                <a:lnTo>
                  <a:pt x="140859" y="195638"/>
                </a:lnTo>
                <a:lnTo>
                  <a:pt x="115958" y="250772"/>
                </a:lnTo>
                <a:lnTo>
                  <a:pt x="83477" y="291247"/>
                </a:lnTo>
                <a:lnTo>
                  <a:pt x="50797" y="318445"/>
                </a:lnTo>
                <a:lnTo>
                  <a:pt x="25299" y="333749"/>
                </a:lnTo>
                <a:lnTo>
                  <a:pt x="14363" y="338543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106" name="object 36"/>
          <p:cNvSpPr/>
          <p:nvPr/>
        </p:nvSpPr>
        <p:spPr>
          <a:xfrm>
            <a:off x="7631165" y="5733822"/>
            <a:ext cx="188478" cy="367008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41" y="338543"/>
                </a:moveTo>
                <a:lnTo>
                  <a:pt x="135102" y="338543"/>
                </a:lnTo>
                <a:lnTo>
                  <a:pt x="56996" y="304394"/>
                </a:lnTo>
                <a:lnTo>
                  <a:pt x="16887" y="270711"/>
                </a:lnTo>
                <a:lnTo>
                  <a:pt x="2110" y="217423"/>
                </a:lnTo>
                <a:lnTo>
                  <a:pt x="0" y="124460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82" y="33993"/>
                </a:lnTo>
                <a:lnTo>
                  <a:pt x="101931" y="21158"/>
                </a:lnTo>
                <a:lnTo>
                  <a:pt x="125000" y="8323"/>
                </a:lnTo>
                <a:lnTo>
                  <a:pt x="132689" y="2489"/>
                </a:lnTo>
                <a:lnTo>
                  <a:pt x="137515" y="0"/>
                </a:lnTo>
                <a:lnTo>
                  <a:pt x="142341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5" y="24736"/>
                </a:lnTo>
                <a:lnTo>
                  <a:pt x="113684" y="38582"/>
                </a:lnTo>
                <a:lnTo>
                  <a:pt x="74522" y="52428"/>
                </a:lnTo>
                <a:lnTo>
                  <a:pt x="19303" y="59740"/>
                </a:lnTo>
                <a:lnTo>
                  <a:pt x="19303" y="124460"/>
                </a:lnTo>
                <a:lnTo>
                  <a:pt x="28417" y="189852"/>
                </a:lnTo>
                <a:lnTo>
                  <a:pt x="51202" y="240170"/>
                </a:lnTo>
                <a:lnTo>
                  <a:pt x="80822" y="276934"/>
                </a:lnTo>
                <a:lnTo>
                  <a:pt x="110442" y="301666"/>
                </a:lnTo>
                <a:lnTo>
                  <a:pt x="142341" y="321119"/>
                </a:lnTo>
                <a:lnTo>
                  <a:pt x="147154" y="321119"/>
                </a:lnTo>
                <a:lnTo>
                  <a:pt x="149567" y="328587"/>
                </a:lnTo>
                <a:lnTo>
                  <a:pt x="147154" y="333565"/>
                </a:lnTo>
                <a:lnTo>
                  <a:pt x="147154" y="336054"/>
                </a:lnTo>
                <a:lnTo>
                  <a:pt x="142341" y="338543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1400">
              <a:latin typeface="思源黑体 CN Normal" charset="0"/>
              <a:ea typeface="思源黑体 CN Normal" charset="0"/>
            </a:endParaRPr>
          </a:p>
        </p:txBody>
      </p:sp>
      <p:sp>
        <p:nvSpPr>
          <p:cNvPr id="107" name="object 37"/>
          <p:cNvSpPr txBox="1"/>
          <p:nvPr/>
        </p:nvSpPr>
        <p:spPr>
          <a:xfrm>
            <a:off x="7684466" y="5770585"/>
            <a:ext cx="3202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10</a:t>
            </a:r>
            <a:endParaRPr lang="en-US"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111" name="文本框 62"/>
          <p:cNvSpPr txBox="1">
            <a:spLocks noChangeArrowheads="1"/>
          </p:cNvSpPr>
          <p:nvPr/>
        </p:nvSpPr>
        <p:spPr bwMode="auto">
          <a:xfrm>
            <a:off x="627380" y="360680"/>
            <a:ext cx="1600835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思源黑体 CN Normal" charset="0"/>
                <a:ea typeface="思源黑体 CN Normal" charset="0"/>
                <a:sym typeface="Arial" pitchFamily="34" charset="0"/>
              </a:rPr>
              <a:t>POS前台</a:t>
            </a:r>
            <a:endParaRPr lang="zh-CN" altLang="en-US" sz="2400" b="1">
              <a:latin typeface="思源黑体 CN Normal" charset="0"/>
              <a:ea typeface="思源黑体 CN Normal" charset="0"/>
              <a:sym typeface="Arial" pitchFamily="34" charset="0"/>
            </a:endParaRPr>
          </a:p>
          <a:p>
            <a:pPr eaLnBrk="1" hangingPunct="1">
              <a:buFont typeface="Arial" pitchFamily="34" charset="0"/>
              <a:buNone/>
            </a:pPr>
            <a:endParaRPr lang="zh-CN" altLang="en-US" sz="2400" b="1" dirty="0">
              <a:solidFill>
                <a:srgbClr val="4B5E75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46" name="object 11"/>
          <p:cNvSpPr txBox="1"/>
          <p:nvPr/>
        </p:nvSpPr>
        <p:spPr>
          <a:xfrm>
            <a:off x="8004154" y="1709735"/>
            <a:ext cx="314606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0">
              <a:spcBef>
                <a:spcPts val="785"/>
              </a:spcBef>
              <a:tabLst>
                <a:tab pos="266700" algn="l"/>
              </a:tabLst>
            </a:pPr>
            <a:r>
              <a:rPr lang="zh-CN" altLang="en-US" dirty="0">
                <a:latin typeface="思源黑体 CN Normal" charset="0"/>
                <a:ea typeface="思源黑体 CN Normal" charset="0"/>
                <a:cs typeface="微软雅黑" charset="-122"/>
              </a:rPr>
              <a:t>操作功能可配置</a:t>
            </a:r>
            <a:endParaRPr lang="zh-CN" altLang="en-US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47" name="object 15"/>
          <p:cNvSpPr txBox="1"/>
          <p:nvPr/>
        </p:nvSpPr>
        <p:spPr>
          <a:xfrm>
            <a:off x="7697220" y="1714761"/>
            <a:ext cx="134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2</a:t>
            </a:r>
            <a:endParaRPr lang="en-US" sz="1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5664" y="1460312"/>
            <a:ext cx="7330906" cy="412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62"/>
          <p:cNvSpPr txBox="1">
            <a:spLocks noChangeArrowheads="1"/>
          </p:cNvSpPr>
          <p:nvPr/>
        </p:nvSpPr>
        <p:spPr bwMode="auto">
          <a:xfrm>
            <a:off x="675005" y="366395"/>
            <a:ext cx="2491105" cy="91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思源黑体 CN Normal" charset="0"/>
                <a:ea typeface="思源黑体 CN Normal" charset="0"/>
                <a:sym typeface="Arial" pitchFamily="34" charset="0"/>
              </a:rPr>
              <a:t>前台快速调价</a:t>
            </a:r>
            <a:endParaRPr lang="zh-CN" altLang="en-US" sz="3600" b="1" dirty="0">
              <a:solidFill>
                <a:srgbClr val="7A8EA9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  <a:p>
            <a:pPr eaLnBrk="1" hangingPunct="1">
              <a:buFont typeface="Arial" pitchFamily="34" charset="0"/>
              <a:buNone/>
            </a:pPr>
            <a:endParaRPr lang="zh-CN" altLang="en-US" sz="2800" b="1" dirty="0">
              <a:solidFill>
                <a:srgbClr val="4B5E75"/>
              </a:solidFill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14" name="object 15"/>
          <p:cNvSpPr txBox="1"/>
          <p:nvPr/>
        </p:nvSpPr>
        <p:spPr>
          <a:xfrm>
            <a:off x="8380851" y="2507343"/>
            <a:ext cx="306184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2400" dirty="0">
                <a:latin typeface="思源黑体 CN Normal" charset="0"/>
                <a:ea typeface="思源黑体 CN Normal" charset="0"/>
                <a:cs typeface="微软雅黑" charset="-122"/>
              </a:rPr>
              <a:t>调价权限可控制</a:t>
            </a:r>
            <a:endParaRPr lang="zh-CN" altLang="en-US" sz="24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8035185" y="2408856"/>
            <a:ext cx="224731" cy="464021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88" y="338556"/>
                </a:lnTo>
                <a:lnTo>
                  <a:pt x="2400" y="336067"/>
                </a:lnTo>
                <a:lnTo>
                  <a:pt x="2400" y="333578"/>
                </a:lnTo>
                <a:lnTo>
                  <a:pt x="0" y="328599"/>
                </a:lnTo>
                <a:lnTo>
                  <a:pt x="2400" y="321132"/>
                </a:lnTo>
                <a:lnTo>
                  <a:pt x="7188" y="321132"/>
                </a:lnTo>
                <a:lnTo>
                  <a:pt x="18070" y="315727"/>
                </a:lnTo>
                <a:lnTo>
                  <a:pt x="71220" y="276013"/>
                </a:lnTo>
                <a:lnTo>
                  <a:pt x="100454" y="239077"/>
                </a:lnTo>
                <a:lnTo>
                  <a:pt x="122773" y="189001"/>
                </a:lnTo>
                <a:lnTo>
                  <a:pt x="131660" y="124472"/>
                </a:lnTo>
                <a:lnTo>
                  <a:pt x="131660" y="59753"/>
                </a:lnTo>
                <a:lnTo>
                  <a:pt x="76829" y="52439"/>
                </a:lnTo>
                <a:lnTo>
                  <a:pt x="37706" y="38588"/>
                </a:lnTo>
                <a:lnTo>
                  <a:pt x="13842" y="24738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88" y="0"/>
                </a:lnTo>
                <a:lnTo>
                  <a:pt x="14363" y="0"/>
                </a:lnTo>
                <a:lnTo>
                  <a:pt x="16764" y="2489"/>
                </a:lnTo>
                <a:lnTo>
                  <a:pt x="41597" y="24082"/>
                </a:lnTo>
                <a:lnTo>
                  <a:pt x="62841" y="35171"/>
                </a:lnTo>
                <a:lnTo>
                  <a:pt x="92164" y="39256"/>
                </a:lnTo>
                <a:lnTo>
                  <a:pt x="141236" y="39839"/>
                </a:lnTo>
                <a:lnTo>
                  <a:pt x="146024" y="39839"/>
                </a:lnTo>
                <a:lnTo>
                  <a:pt x="150812" y="44818"/>
                </a:lnTo>
                <a:lnTo>
                  <a:pt x="150812" y="124472"/>
                </a:lnTo>
                <a:lnTo>
                  <a:pt x="140871" y="195650"/>
                </a:lnTo>
                <a:lnTo>
                  <a:pt x="115970" y="250785"/>
                </a:lnTo>
                <a:lnTo>
                  <a:pt x="83488" y="291260"/>
                </a:lnTo>
                <a:lnTo>
                  <a:pt x="50806" y="318458"/>
                </a:lnTo>
                <a:lnTo>
                  <a:pt x="25304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7906636" y="2408856"/>
            <a:ext cx="222841" cy="464021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28" y="338556"/>
                </a:moveTo>
                <a:lnTo>
                  <a:pt x="135089" y="338556"/>
                </a:lnTo>
                <a:lnTo>
                  <a:pt x="56991" y="304407"/>
                </a:lnTo>
                <a:lnTo>
                  <a:pt x="16886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18"/>
                </a:lnTo>
                <a:lnTo>
                  <a:pt x="2412" y="39839"/>
                </a:lnTo>
                <a:lnTo>
                  <a:pt x="9651" y="39839"/>
                </a:lnTo>
                <a:lnTo>
                  <a:pt x="63475" y="34003"/>
                </a:lnTo>
                <a:lnTo>
                  <a:pt x="101920" y="21164"/>
                </a:lnTo>
                <a:lnTo>
                  <a:pt x="124987" y="8325"/>
                </a:lnTo>
                <a:lnTo>
                  <a:pt x="132676" y="2489"/>
                </a:lnTo>
                <a:lnTo>
                  <a:pt x="137502" y="0"/>
                </a:lnTo>
                <a:lnTo>
                  <a:pt x="142328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4" y="24738"/>
                </a:lnTo>
                <a:lnTo>
                  <a:pt x="113682" y="38588"/>
                </a:lnTo>
                <a:lnTo>
                  <a:pt x="74517" y="52439"/>
                </a:lnTo>
                <a:lnTo>
                  <a:pt x="19291" y="59753"/>
                </a:lnTo>
                <a:lnTo>
                  <a:pt x="19291" y="124472"/>
                </a:lnTo>
                <a:lnTo>
                  <a:pt x="28405" y="189865"/>
                </a:lnTo>
                <a:lnTo>
                  <a:pt x="51189" y="240183"/>
                </a:lnTo>
                <a:lnTo>
                  <a:pt x="80810" y="276947"/>
                </a:lnTo>
                <a:lnTo>
                  <a:pt x="110430" y="301679"/>
                </a:lnTo>
                <a:lnTo>
                  <a:pt x="142328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28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17" name="object 18"/>
          <p:cNvSpPr txBox="1"/>
          <p:nvPr/>
        </p:nvSpPr>
        <p:spPr>
          <a:xfrm>
            <a:off x="7991027" y="2475876"/>
            <a:ext cx="15957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1</a:t>
            </a:r>
            <a:endParaRPr sz="2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8380851" y="3006363"/>
            <a:ext cx="290944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2400" dirty="0">
                <a:latin typeface="思源黑体 CN Normal" charset="0"/>
                <a:ea typeface="思源黑体 CN Normal" charset="0"/>
                <a:cs typeface="微软雅黑" charset="-122"/>
              </a:rPr>
              <a:t>门店快速制调价单</a:t>
            </a:r>
            <a:endParaRPr lang="zh-CN" altLang="en-US" sz="24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8035185" y="2935423"/>
            <a:ext cx="224731" cy="464021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88" y="338556"/>
                </a:lnTo>
                <a:lnTo>
                  <a:pt x="2400" y="336067"/>
                </a:lnTo>
                <a:lnTo>
                  <a:pt x="2400" y="333565"/>
                </a:lnTo>
                <a:lnTo>
                  <a:pt x="0" y="328587"/>
                </a:lnTo>
                <a:lnTo>
                  <a:pt x="2400" y="321119"/>
                </a:lnTo>
                <a:lnTo>
                  <a:pt x="7188" y="321119"/>
                </a:lnTo>
                <a:lnTo>
                  <a:pt x="18070" y="315714"/>
                </a:lnTo>
                <a:lnTo>
                  <a:pt x="71220" y="276001"/>
                </a:lnTo>
                <a:lnTo>
                  <a:pt x="100454" y="239064"/>
                </a:lnTo>
                <a:lnTo>
                  <a:pt x="122773" y="188988"/>
                </a:lnTo>
                <a:lnTo>
                  <a:pt x="131660" y="124460"/>
                </a:lnTo>
                <a:lnTo>
                  <a:pt x="131660" y="59740"/>
                </a:lnTo>
                <a:lnTo>
                  <a:pt x="76829" y="52428"/>
                </a:lnTo>
                <a:lnTo>
                  <a:pt x="37706" y="38582"/>
                </a:lnTo>
                <a:lnTo>
                  <a:pt x="13842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88" y="0"/>
                </a:lnTo>
                <a:lnTo>
                  <a:pt x="14363" y="0"/>
                </a:lnTo>
                <a:lnTo>
                  <a:pt x="16764" y="2489"/>
                </a:lnTo>
                <a:lnTo>
                  <a:pt x="41597" y="24075"/>
                </a:lnTo>
                <a:lnTo>
                  <a:pt x="62841" y="35159"/>
                </a:lnTo>
                <a:lnTo>
                  <a:pt x="92164" y="39243"/>
                </a:lnTo>
                <a:lnTo>
                  <a:pt x="141236" y="39827"/>
                </a:lnTo>
                <a:lnTo>
                  <a:pt x="146024" y="39827"/>
                </a:lnTo>
                <a:lnTo>
                  <a:pt x="150812" y="44805"/>
                </a:lnTo>
                <a:lnTo>
                  <a:pt x="150812" y="124460"/>
                </a:lnTo>
                <a:lnTo>
                  <a:pt x="140871" y="195638"/>
                </a:lnTo>
                <a:lnTo>
                  <a:pt x="115970" y="250776"/>
                </a:lnTo>
                <a:lnTo>
                  <a:pt x="83488" y="291253"/>
                </a:lnTo>
                <a:lnTo>
                  <a:pt x="50806" y="318454"/>
                </a:lnTo>
                <a:lnTo>
                  <a:pt x="25304" y="333761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7906636" y="2935423"/>
            <a:ext cx="222841" cy="464021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28" y="338556"/>
                </a:moveTo>
                <a:lnTo>
                  <a:pt x="135089" y="338556"/>
                </a:lnTo>
                <a:lnTo>
                  <a:pt x="56991" y="304400"/>
                </a:lnTo>
                <a:lnTo>
                  <a:pt x="16886" y="270713"/>
                </a:lnTo>
                <a:lnTo>
                  <a:pt x="2110" y="217423"/>
                </a:lnTo>
                <a:lnTo>
                  <a:pt x="0" y="124460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75" y="33993"/>
                </a:lnTo>
                <a:lnTo>
                  <a:pt x="101920" y="21158"/>
                </a:lnTo>
                <a:lnTo>
                  <a:pt x="124987" y="8323"/>
                </a:lnTo>
                <a:lnTo>
                  <a:pt x="132676" y="2489"/>
                </a:lnTo>
                <a:lnTo>
                  <a:pt x="137502" y="0"/>
                </a:lnTo>
                <a:lnTo>
                  <a:pt x="142328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4" y="24736"/>
                </a:lnTo>
                <a:lnTo>
                  <a:pt x="113682" y="38582"/>
                </a:lnTo>
                <a:lnTo>
                  <a:pt x="74517" y="52428"/>
                </a:lnTo>
                <a:lnTo>
                  <a:pt x="19291" y="59740"/>
                </a:lnTo>
                <a:lnTo>
                  <a:pt x="19291" y="124460"/>
                </a:lnTo>
                <a:lnTo>
                  <a:pt x="28405" y="189852"/>
                </a:lnTo>
                <a:lnTo>
                  <a:pt x="51189" y="240170"/>
                </a:lnTo>
                <a:lnTo>
                  <a:pt x="80810" y="276934"/>
                </a:lnTo>
                <a:lnTo>
                  <a:pt x="110430" y="301666"/>
                </a:lnTo>
                <a:lnTo>
                  <a:pt x="142328" y="321119"/>
                </a:lnTo>
                <a:lnTo>
                  <a:pt x="147154" y="321119"/>
                </a:lnTo>
                <a:lnTo>
                  <a:pt x="149567" y="328587"/>
                </a:lnTo>
                <a:lnTo>
                  <a:pt x="147154" y="333565"/>
                </a:lnTo>
                <a:lnTo>
                  <a:pt x="147154" y="336067"/>
                </a:lnTo>
                <a:lnTo>
                  <a:pt x="142328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21" name="object 22"/>
          <p:cNvSpPr txBox="1"/>
          <p:nvPr/>
        </p:nvSpPr>
        <p:spPr>
          <a:xfrm>
            <a:off x="7991027" y="3002430"/>
            <a:ext cx="15957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2</a:t>
            </a:r>
            <a:endParaRPr sz="2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22" name="object 23"/>
          <p:cNvSpPr txBox="1"/>
          <p:nvPr/>
        </p:nvSpPr>
        <p:spPr>
          <a:xfrm>
            <a:off x="8380851" y="3532918"/>
            <a:ext cx="318885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2400" dirty="0">
                <a:latin typeface="思源黑体 CN Normal" charset="0"/>
                <a:ea typeface="思源黑体 CN Normal" charset="0"/>
                <a:cs typeface="微软雅黑" charset="-122"/>
              </a:rPr>
              <a:t>调价后即时生效</a:t>
            </a:r>
            <a:endParaRPr lang="zh-CN" altLang="en-US" sz="24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3" name="object 24"/>
          <p:cNvSpPr/>
          <p:nvPr/>
        </p:nvSpPr>
        <p:spPr>
          <a:xfrm>
            <a:off x="8035185" y="3461978"/>
            <a:ext cx="224731" cy="464021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88" y="338556"/>
                </a:lnTo>
                <a:lnTo>
                  <a:pt x="2400" y="336067"/>
                </a:lnTo>
                <a:lnTo>
                  <a:pt x="2400" y="333578"/>
                </a:lnTo>
                <a:lnTo>
                  <a:pt x="0" y="328599"/>
                </a:lnTo>
                <a:lnTo>
                  <a:pt x="2400" y="321132"/>
                </a:lnTo>
                <a:lnTo>
                  <a:pt x="7188" y="321132"/>
                </a:lnTo>
                <a:lnTo>
                  <a:pt x="18070" y="315726"/>
                </a:lnTo>
                <a:lnTo>
                  <a:pt x="71220" y="276009"/>
                </a:lnTo>
                <a:lnTo>
                  <a:pt x="100454" y="239071"/>
                </a:lnTo>
                <a:lnTo>
                  <a:pt x="122773" y="188996"/>
                </a:lnTo>
                <a:lnTo>
                  <a:pt x="131660" y="124472"/>
                </a:lnTo>
                <a:lnTo>
                  <a:pt x="131660" y="59740"/>
                </a:lnTo>
                <a:lnTo>
                  <a:pt x="76829" y="52428"/>
                </a:lnTo>
                <a:lnTo>
                  <a:pt x="37706" y="38582"/>
                </a:lnTo>
                <a:lnTo>
                  <a:pt x="13842" y="24736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88" y="0"/>
                </a:lnTo>
                <a:lnTo>
                  <a:pt x="14363" y="0"/>
                </a:lnTo>
                <a:lnTo>
                  <a:pt x="16764" y="2489"/>
                </a:lnTo>
                <a:lnTo>
                  <a:pt x="41597" y="24075"/>
                </a:lnTo>
                <a:lnTo>
                  <a:pt x="62841" y="35159"/>
                </a:lnTo>
                <a:lnTo>
                  <a:pt x="92164" y="39243"/>
                </a:lnTo>
                <a:lnTo>
                  <a:pt x="141236" y="39827"/>
                </a:lnTo>
                <a:lnTo>
                  <a:pt x="146024" y="39827"/>
                </a:lnTo>
                <a:lnTo>
                  <a:pt x="150812" y="44805"/>
                </a:lnTo>
                <a:lnTo>
                  <a:pt x="150812" y="124472"/>
                </a:lnTo>
                <a:lnTo>
                  <a:pt x="140871" y="195646"/>
                </a:lnTo>
                <a:lnTo>
                  <a:pt x="115970" y="250779"/>
                </a:lnTo>
                <a:lnTo>
                  <a:pt x="83488" y="291255"/>
                </a:lnTo>
                <a:lnTo>
                  <a:pt x="50806" y="318455"/>
                </a:lnTo>
                <a:lnTo>
                  <a:pt x="25304" y="333761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24" name="object 25"/>
          <p:cNvSpPr/>
          <p:nvPr/>
        </p:nvSpPr>
        <p:spPr>
          <a:xfrm>
            <a:off x="7906636" y="3461978"/>
            <a:ext cx="222841" cy="464021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28" y="338556"/>
                </a:moveTo>
                <a:lnTo>
                  <a:pt x="135089" y="338556"/>
                </a:lnTo>
                <a:lnTo>
                  <a:pt x="56991" y="304400"/>
                </a:lnTo>
                <a:lnTo>
                  <a:pt x="16886" y="270714"/>
                </a:lnTo>
                <a:lnTo>
                  <a:pt x="2110" y="217428"/>
                </a:lnTo>
                <a:lnTo>
                  <a:pt x="0" y="124472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75" y="33993"/>
                </a:lnTo>
                <a:lnTo>
                  <a:pt x="101920" y="21158"/>
                </a:lnTo>
                <a:lnTo>
                  <a:pt x="124987" y="8323"/>
                </a:lnTo>
                <a:lnTo>
                  <a:pt x="132676" y="2489"/>
                </a:lnTo>
                <a:lnTo>
                  <a:pt x="137502" y="0"/>
                </a:lnTo>
                <a:lnTo>
                  <a:pt x="142328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4" y="24736"/>
                </a:lnTo>
                <a:lnTo>
                  <a:pt x="113682" y="38582"/>
                </a:lnTo>
                <a:lnTo>
                  <a:pt x="74517" y="52428"/>
                </a:lnTo>
                <a:lnTo>
                  <a:pt x="19291" y="59740"/>
                </a:lnTo>
                <a:lnTo>
                  <a:pt x="19291" y="124472"/>
                </a:lnTo>
                <a:lnTo>
                  <a:pt x="28405" y="189861"/>
                </a:lnTo>
                <a:lnTo>
                  <a:pt x="51189" y="240177"/>
                </a:lnTo>
                <a:lnTo>
                  <a:pt x="80810" y="276942"/>
                </a:lnTo>
                <a:lnTo>
                  <a:pt x="110430" y="301676"/>
                </a:lnTo>
                <a:lnTo>
                  <a:pt x="142328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28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25" name="object 26"/>
          <p:cNvSpPr txBox="1"/>
          <p:nvPr/>
        </p:nvSpPr>
        <p:spPr>
          <a:xfrm>
            <a:off x="7991027" y="3528998"/>
            <a:ext cx="15957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3</a:t>
            </a:r>
            <a:endParaRPr sz="2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sp>
        <p:nvSpPr>
          <p:cNvPr id="26" name="object 27"/>
          <p:cNvSpPr txBox="1"/>
          <p:nvPr/>
        </p:nvSpPr>
        <p:spPr>
          <a:xfrm>
            <a:off x="8380850" y="4059472"/>
            <a:ext cx="306185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CN" altLang="en-US" sz="2400" dirty="0">
                <a:latin typeface="思源黑体 CN Normal" charset="0"/>
                <a:ea typeface="思源黑体 CN Normal" charset="0"/>
                <a:cs typeface="微软雅黑" charset="-122"/>
              </a:rPr>
              <a:t>调价日志自动记录</a:t>
            </a:r>
            <a:endParaRPr lang="zh-CN" altLang="en-US" sz="2400" dirty="0">
              <a:latin typeface="思源黑体 CN Normal" charset="0"/>
              <a:ea typeface="思源黑体 CN Normal" charset="0"/>
              <a:cs typeface="微软雅黑" charset="-122"/>
            </a:endParaRPr>
          </a:p>
        </p:txBody>
      </p:sp>
      <p:sp>
        <p:nvSpPr>
          <p:cNvPr id="27" name="object 28"/>
          <p:cNvSpPr/>
          <p:nvPr/>
        </p:nvSpPr>
        <p:spPr>
          <a:xfrm>
            <a:off x="8035185" y="3988532"/>
            <a:ext cx="224731" cy="464021"/>
          </a:xfrm>
          <a:custGeom>
            <a:avLst/>
            <a:gdLst/>
            <a:ahLst/>
            <a:cxnLst/>
            <a:rect l="l" t="t" r="r" b="b"/>
            <a:pathLst>
              <a:path w="151129" h="339089">
                <a:moveTo>
                  <a:pt x="14363" y="338556"/>
                </a:moveTo>
                <a:lnTo>
                  <a:pt x="7188" y="338556"/>
                </a:lnTo>
                <a:lnTo>
                  <a:pt x="2400" y="336067"/>
                </a:lnTo>
                <a:lnTo>
                  <a:pt x="2400" y="333578"/>
                </a:lnTo>
                <a:lnTo>
                  <a:pt x="0" y="328599"/>
                </a:lnTo>
                <a:lnTo>
                  <a:pt x="2400" y="321132"/>
                </a:lnTo>
                <a:lnTo>
                  <a:pt x="7188" y="321132"/>
                </a:lnTo>
                <a:lnTo>
                  <a:pt x="18070" y="315727"/>
                </a:lnTo>
                <a:lnTo>
                  <a:pt x="71220" y="276013"/>
                </a:lnTo>
                <a:lnTo>
                  <a:pt x="100454" y="239077"/>
                </a:lnTo>
                <a:lnTo>
                  <a:pt x="122773" y="189001"/>
                </a:lnTo>
                <a:lnTo>
                  <a:pt x="131660" y="124472"/>
                </a:lnTo>
                <a:lnTo>
                  <a:pt x="131660" y="59753"/>
                </a:lnTo>
                <a:lnTo>
                  <a:pt x="76829" y="52439"/>
                </a:lnTo>
                <a:lnTo>
                  <a:pt x="37706" y="38588"/>
                </a:lnTo>
                <a:lnTo>
                  <a:pt x="13842" y="24738"/>
                </a:lnTo>
                <a:lnTo>
                  <a:pt x="4787" y="17424"/>
                </a:lnTo>
                <a:lnTo>
                  <a:pt x="0" y="14935"/>
                </a:lnTo>
                <a:lnTo>
                  <a:pt x="0" y="7467"/>
                </a:lnTo>
                <a:lnTo>
                  <a:pt x="4787" y="4978"/>
                </a:lnTo>
                <a:lnTo>
                  <a:pt x="7188" y="0"/>
                </a:lnTo>
                <a:lnTo>
                  <a:pt x="14363" y="0"/>
                </a:lnTo>
                <a:lnTo>
                  <a:pt x="16764" y="2489"/>
                </a:lnTo>
                <a:lnTo>
                  <a:pt x="41597" y="24075"/>
                </a:lnTo>
                <a:lnTo>
                  <a:pt x="62841" y="35159"/>
                </a:lnTo>
                <a:lnTo>
                  <a:pt x="92164" y="39243"/>
                </a:lnTo>
                <a:lnTo>
                  <a:pt x="141236" y="39827"/>
                </a:lnTo>
                <a:lnTo>
                  <a:pt x="146024" y="39827"/>
                </a:lnTo>
                <a:lnTo>
                  <a:pt x="150812" y="44805"/>
                </a:lnTo>
                <a:lnTo>
                  <a:pt x="150812" y="124472"/>
                </a:lnTo>
                <a:lnTo>
                  <a:pt x="140871" y="195650"/>
                </a:lnTo>
                <a:lnTo>
                  <a:pt x="115970" y="250785"/>
                </a:lnTo>
                <a:lnTo>
                  <a:pt x="83488" y="291260"/>
                </a:lnTo>
                <a:lnTo>
                  <a:pt x="50806" y="318458"/>
                </a:lnTo>
                <a:lnTo>
                  <a:pt x="25304" y="333762"/>
                </a:lnTo>
                <a:lnTo>
                  <a:pt x="14363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28" name="object 29"/>
          <p:cNvSpPr/>
          <p:nvPr/>
        </p:nvSpPr>
        <p:spPr>
          <a:xfrm>
            <a:off x="7906636" y="3988532"/>
            <a:ext cx="222841" cy="464021"/>
          </a:xfrm>
          <a:custGeom>
            <a:avLst/>
            <a:gdLst/>
            <a:ahLst/>
            <a:cxnLst/>
            <a:rect l="l" t="t" r="r" b="b"/>
            <a:pathLst>
              <a:path w="149859" h="339089">
                <a:moveTo>
                  <a:pt x="142328" y="338556"/>
                </a:moveTo>
                <a:lnTo>
                  <a:pt x="135089" y="338556"/>
                </a:lnTo>
                <a:lnTo>
                  <a:pt x="56991" y="304407"/>
                </a:lnTo>
                <a:lnTo>
                  <a:pt x="16886" y="270724"/>
                </a:lnTo>
                <a:lnTo>
                  <a:pt x="2110" y="217436"/>
                </a:lnTo>
                <a:lnTo>
                  <a:pt x="0" y="124472"/>
                </a:lnTo>
                <a:lnTo>
                  <a:pt x="0" y="44805"/>
                </a:lnTo>
                <a:lnTo>
                  <a:pt x="2412" y="39827"/>
                </a:lnTo>
                <a:lnTo>
                  <a:pt x="9651" y="39827"/>
                </a:lnTo>
                <a:lnTo>
                  <a:pt x="63475" y="33993"/>
                </a:lnTo>
                <a:lnTo>
                  <a:pt x="101920" y="21158"/>
                </a:lnTo>
                <a:lnTo>
                  <a:pt x="124987" y="8323"/>
                </a:lnTo>
                <a:lnTo>
                  <a:pt x="132676" y="2489"/>
                </a:lnTo>
                <a:lnTo>
                  <a:pt x="137502" y="0"/>
                </a:lnTo>
                <a:lnTo>
                  <a:pt x="142328" y="0"/>
                </a:lnTo>
                <a:lnTo>
                  <a:pt x="149567" y="7467"/>
                </a:lnTo>
                <a:lnTo>
                  <a:pt x="149567" y="14935"/>
                </a:lnTo>
                <a:lnTo>
                  <a:pt x="144741" y="17424"/>
                </a:lnTo>
                <a:lnTo>
                  <a:pt x="137014" y="24738"/>
                </a:lnTo>
                <a:lnTo>
                  <a:pt x="113682" y="38588"/>
                </a:lnTo>
                <a:lnTo>
                  <a:pt x="74517" y="52439"/>
                </a:lnTo>
                <a:lnTo>
                  <a:pt x="19291" y="59753"/>
                </a:lnTo>
                <a:lnTo>
                  <a:pt x="19291" y="124472"/>
                </a:lnTo>
                <a:lnTo>
                  <a:pt x="28405" y="189865"/>
                </a:lnTo>
                <a:lnTo>
                  <a:pt x="51189" y="240183"/>
                </a:lnTo>
                <a:lnTo>
                  <a:pt x="80810" y="276947"/>
                </a:lnTo>
                <a:lnTo>
                  <a:pt x="110430" y="301679"/>
                </a:lnTo>
                <a:lnTo>
                  <a:pt x="142328" y="321132"/>
                </a:lnTo>
                <a:lnTo>
                  <a:pt x="147154" y="321132"/>
                </a:lnTo>
                <a:lnTo>
                  <a:pt x="149567" y="328599"/>
                </a:lnTo>
                <a:lnTo>
                  <a:pt x="147154" y="333578"/>
                </a:lnTo>
                <a:lnTo>
                  <a:pt x="147154" y="336067"/>
                </a:lnTo>
                <a:lnTo>
                  <a:pt x="142328" y="338556"/>
                </a:lnTo>
                <a:close/>
              </a:path>
            </a:pathLst>
          </a:custGeom>
          <a:solidFill>
            <a:srgbClr val="0D8ED0"/>
          </a:solidFill>
        </p:spPr>
        <p:txBody>
          <a:bodyPr wrap="square" lIns="0" tIns="0" rIns="0" bIns="0" rtlCol="0"/>
          <a:lstStyle/>
          <a:p>
            <a:endParaRPr sz="2400">
              <a:latin typeface="思源黑体 CN Normal" charset="0"/>
              <a:ea typeface="思源黑体 CN Normal" charset="0"/>
            </a:endParaRPr>
          </a:p>
        </p:txBody>
      </p:sp>
      <p:sp>
        <p:nvSpPr>
          <p:cNvPr id="29" name="object 30"/>
          <p:cNvSpPr txBox="1"/>
          <p:nvPr/>
        </p:nvSpPr>
        <p:spPr>
          <a:xfrm>
            <a:off x="7991027" y="4055552"/>
            <a:ext cx="15957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185" dirty="0">
                <a:solidFill>
                  <a:srgbClr val="006FC0"/>
                </a:solidFill>
                <a:latin typeface="思源黑体 CN Normal" charset="0"/>
                <a:ea typeface="思源黑体 CN Normal" charset="0"/>
                <a:cs typeface="Calibri"/>
              </a:rPr>
              <a:t>4</a:t>
            </a:r>
            <a:endParaRPr sz="2400" spc="185" dirty="0">
              <a:solidFill>
                <a:srgbClr val="006FC0"/>
              </a:solidFill>
              <a:latin typeface="思源黑体 CN Normal" charset="0"/>
              <a:ea typeface="思源黑体 CN Normal" charset="0"/>
              <a:cs typeface="Calibri"/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5421" y="1392703"/>
            <a:ext cx="7431366" cy="417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1528445"/>
            <a:ext cx="6513195" cy="44303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8810" y="400050"/>
            <a:ext cx="261048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思源黑体 CN Normal" charset="0"/>
                <a:ea typeface="思源黑体 CN Normal" charset="0"/>
              </a:rPr>
              <a:t>追溯码设置</a:t>
            </a:r>
            <a:endParaRPr lang="zh-CN" altLang="en-US" sz="2400" b="1">
              <a:latin typeface="思源黑体 CN Normal" charset="0"/>
              <a:ea typeface="思源黑体 CN Normal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87590" y="1859915"/>
            <a:ext cx="4579620" cy="31381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思源黑体 CN Normal" charset="0"/>
                <a:ea typeface="思源黑体 CN Normal" charset="0"/>
              </a:rPr>
              <a:t>每批食品都会有一个唯一的追溯码。追溯码看过去虽小，但是蕴含的信息量却不少，因为它记录着这批食品从生产到餐桌的所有关键信息。使用追溯码，可以起到以下作用：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 lang="zh-CN" altLang="en-US">
                <a:latin typeface="思源黑体 CN Normal" charset="0"/>
                <a:ea typeface="思源黑体 CN Normal" charset="0"/>
              </a:rPr>
              <a:t>1.消费者在购买食品时，可利用追溯码进行追溯查询，防伪防劣，吃得放心；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 lang="zh-CN" altLang="en-US">
                <a:latin typeface="思源黑体 CN Normal" charset="0"/>
                <a:ea typeface="思源黑体 CN Normal" charset="0"/>
              </a:rPr>
              <a:t>2.若某一批食品发现了质量问题，可以查出是哪个环节出现问题，可追查问责到人；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 lang="zh-CN" altLang="en-US">
                <a:latin typeface="思源黑体 CN Normal" charset="0"/>
                <a:ea typeface="思源黑体 CN Normal" charset="0"/>
              </a:rPr>
              <a:t>3.当食品出现质量缺陷时，方便快速确定召回范围，及时处理应对；</a:t>
            </a:r>
            <a:endParaRPr lang="zh-CN" altLang="en-US">
              <a:latin typeface="思源黑体 CN Normal" charset="0"/>
              <a:ea typeface="思源黑体 CN Normal" charset="0"/>
            </a:endParaRPr>
          </a:p>
          <a:p>
            <a:r>
              <a:rPr lang="zh-CN" altLang="en-US">
                <a:latin typeface="思源黑体 CN Normal" charset="0"/>
                <a:ea typeface="思源黑体 CN Normal" charset="0"/>
              </a:rPr>
              <a:t>4.彰显企业质量意识，提升企业信誉和形象</a:t>
            </a:r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70890" y="441325"/>
            <a:ext cx="1616710" cy="490220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zh-CN" altLang="en-US" sz="2400" b="1" dirty="0">
                <a:latin typeface="思源黑体 CN Normal" charset="0"/>
                <a:ea typeface="思源黑体 CN Normal" charset="0"/>
                <a:sym typeface="Arial" pitchFamily="34" charset="0"/>
              </a:rPr>
              <a:t>自助收银</a:t>
            </a:r>
            <a:endParaRPr lang="zh-CN" altLang="en-US" sz="2400" b="1" dirty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49762" y="1370960"/>
            <a:ext cx="7538817" cy="519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938450" y="5223482"/>
            <a:ext cx="211540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 spc="5" dirty="0">
                <a:latin typeface="+mj-ea"/>
                <a:ea typeface="+mj-ea"/>
                <a:cs typeface="微软雅黑" charset="-122"/>
              </a:rPr>
              <a:t>安卓系统</a:t>
            </a:r>
            <a:endParaRPr sz="2000" b="1" spc="5" dirty="0">
              <a:latin typeface="+mj-ea"/>
              <a:ea typeface="+mj-ea"/>
              <a:cs typeface="微软雅黑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5560" y="5238987"/>
            <a:ext cx="176511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spc="5" dirty="0">
                <a:latin typeface="+mj-ea"/>
                <a:ea typeface="+mj-ea"/>
                <a:cs typeface="微软雅黑" charset="-122"/>
              </a:rPr>
              <a:t>Windows</a:t>
            </a:r>
            <a:endParaRPr sz="2000" spc="5" dirty="0">
              <a:latin typeface="+mj-ea"/>
              <a:ea typeface="+mj-ea"/>
              <a:cs typeface="微软雅黑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35864" y="392147"/>
            <a:ext cx="6096000" cy="49022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r>
              <a:rPr lang="zh-CN" altLang="en-US" sz="2400" b="1" dirty="0" smtClean="0">
                <a:latin typeface="思源黑体 CN Normal" charset="0"/>
                <a:ea typeface="思源黑体 CN Normal" charset="0"/>
                <a:sym typeface="Arial" pitchFamily="34" charset="0"/>
              </a:rPr>
              <a:t>人脸识别</a:t>
            </a:r>
            <a:endParaRPr lang="zh-CN" altLang="en-US" sz="2400" b="1" dirty="0" smtClean="0">
              <a:latin typeface="思源黑体 CN Normal" charset="0"/>
              <a:ea typeface="思源黑体 CN Normal" charset="0"/>
              <a:sym typeface="Arial" pitchFamily="34" charset="0"/>
            </a:endParaRPr>
          </a:p>
        </p:txBody>
      </p:sp>
      <p:sp>
        <p:nvSpPr>
          <p:cNvPr id="5" name="Text Box 2"/>
          <p:cNvSpPr txBox="1"/>
          <p:nvPr/>
        </p:nvSpPr>
        <p:spPr>
          <a:xfrm>
            <a:off x="2498090" y="1830705"/>
            <a:ext cx="7211695" cy="64516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91440" tIns="45720" rIns="91440" bIns="45720" anchor="t">
            <a:spAutoFit/>
          </a:bodyPr>
          <a:p>
            <a:pPr lvl="0" algn="ctr"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charset="-122"/>
                <a:ea typeface="微软雅黑" charset="-122"/>
                <a:sym typeface="+mn-ea"/>
              </a:rPr>
              <a:t>人脸自动识别，提供个性化服务和营销</a:t>
            </a:r>
            <a:endParaRPr lang="zh-CN" altLang="en-US" sz="2400" b="1">
              <a:solidFill>
                <a:schemeClr val="tx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3025" y="2822575"/>
            <a:ext cx="12045950" cy="2799715"/>
            <a:chOff x="-15" y="2100"/>
            <a:chExt cx="18545" cy="4020"/>
          </a:xfrm>
        </p:grpSpPr>
        <p:graphicFrame>
          <p:nvGraphicFramePr>
            <p:cNvPr id="13" name="对象 12"/>
            <p:cNvGraphicFramePr/>
            <p:nvPr/>
          </p:nvGraphicFramePr>
          <p:xfrm>
            <a:off x="-15" y="2100"/>
            <a:ext cx="11898" cy="40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" name="" r:id="rId1" imgW="8296275" imgH="3009900" progId="Paint.Picture">
                    <p:embed/>
                  </p:oleObj>
                </mc:Choice>
                <mc:Fallback>
                  <p:oleObj name="" r:id="rId1" imgW="8296275" imgH="3009900" progId="Paint.Picture">
                    <p:embed/>
                    <p:pic>
                      <p:nvPicPr>
                        <p:cNvPr id="0" name="图片 15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-15" y="2100"/>
                          <a:ext cx="11898" cy="40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矩形 1"/>
            <p:cNvSpPr/>
            <p:nvPr/>
          </p:nvSpPr>
          <p:spPr>
            <a:xfrm rot="10800000">
              <a:off x="12076" y="2100"/>
              <a:ext cx="6317" cy="4018"/>
            </a:xfrm>
            <a:prstGeom prst="rect">
              <a:avLst/>
            </a:prstGeom>
            <a:solidFill>
              <a:srgbClr val="E45B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文本框 12"/>
            <p:cNvSpPr txBox="1"/>
            <p:nvPr/>
          </p:nvSpPr>
          <p:spPr>
            <a:xfrm>
              <a:off x="12131" y="2655"/>
              <a:ext cx="6399" cy="24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marL="0" lvl="1" indent="0" eaLnBrk="0" hangingPunct="0">
                <a:lnSpc>
                  <a:spcPct val="130000"/>
                </a:lnSpc>
                <a:spcBef>
                  <a:spcPct val="20000"/>
                </a:spcBef>
                <a:buNone/>
              </a:pPr>
              <a:r>
                <a:rPr lang="zh-CN" altLang="en-US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靠“脸”吃饭的时代来临，只需顾客亲临。</a:t>
              </a:r>
              <a:endParaRPr lang="zh-CN" altLang="en-US" sz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宋体" pitchFamily="2" charset="-122"/>
              </a:endParaRPr>
            </a:p>
            <a:p>
              <a:pPr marL="0" lvl="1" indent="0" eaLnBrk="0" hangingPunct="0">
                <a:lnSpc>
                  <a:spcPct val="130000"/>
                </a:lnSpc>
                <a:spcBef>
                  <a:spcPct val="20000"/>
                </a:spcBef>
                <a:buNone/>
              </a:pPr>
              <a:r>
                <a:rPr lang="zh-CN" altLang="en-US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进店：</a:t>
              </a:r>
              <a:r>
                <a:rPr lang="zh-CN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自动</a:t>
              </a:r>
              <a:r>
                <a:rPr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识别会员；非会员，自动转化</a:t>
              </a:r>
              <a:endParaRPr sz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宋体" pitchFamily="2" charset="-122"/>
              </a:endParaRPr>
            </a:p>
            <a:p>
              <a:pPr marL="0" lvl="1" indent="0" eaLnBrk="0" hangingPunct="0">
                <a:lnSpc>
                  <a:spcPct val="130000"/>
                </a:lnSpc>
                <a:spcBef>
                  <a:spcPct val="20000"/>
                </a:spcBef>
                <a:buNone/>
              </a:pPr>
              <a:r>
                <a:rPr lang="zh-CN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接待：实现个性化营销和服务</a:t>
              </a:r>
              <a:endParaRPr lang="zh-CN" sz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宋体" pitchFamily="2" charset="-122"/>
              </a:endParaRPr>
            </a:p>
            <a:p>
              <a:pPr marL="0" lvl="1" indent="0" eaLnBrk="0" hangingPunct="0">
                <a:lnSpc>
                  <a:spcPct val="130000"/>
                </a:lnSpc>
                <a:spcBef>
                  <a:spcPct val="20000"/>
                </a:spcBef>
                <a:buNone/>
              </a:pPr>
              <a:r>
                <a:rPr lang="zh-CN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注册：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faceid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与会员卡号自动捆绑</a:t>
              </a:r>
              <a:endParaRPr lang="zh-CN" sz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宋体" pitchFamily="2" charset="-122"/>
              </a:endParaRPr>
            </a:p>
            <a:p>
              <a:pPr marL="0" lvl="1" indent="0" eaLnBrk="0" hangingPunct="0">
                <a:lnSpc>
                  <a:spcPct val="130000"/>
                </a:lnSpc>
                <a:spcBef>
                  <a:spcPct val="20000"/>
                </a:spcBef>
                <a:buFont typeface="Arial" pitchFamily="34" charset="0"/>
                <a:buNone/>
              </a:pPr>
              <a:r>
                <a:rPr lang="zh-CN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自助：刷脸点餐营销和充值营销</a:t>
              </a:r>
              <a:endParaRPr sz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宋体" pitchFamily="2" charset="-122"/>
              </a:endParaRPr>
            </a:p>
            <a:p>
              <a:pPr marL="0" lvl="1" indent="0" eaLnBrk="0" hangingPunct="0">
                <a:lnSpc>
                  <a:spcPct val="130000"/>
                </a:lnSpc>
                <a:spcBef>
                  <a:spcPct val="20000"/>
                </a:spcBef>
                <a:buFont typeface="Arial" pitchFamily="34" charset="0"/>
                <a:buNone/>
              </a:pPr>
              <a:r>
                <a:rPr lang="zh-CN" sz="1200" dirty="0">
                  <a:solidFill>
                    <a:schemeClr val="tx1"/>
                  </a:solidFill>
                  <a:latin typeface="微软雅黑" charset="-122"/>
                  <a:ea typeface="微软雅黑" charset="-122"/>
                  <a:sym typeface="宋体" pitchFamily="2" charset="-122"/>
                </a:rPr>
                <a:t>收银：充值、优惠、折扣、积分、支付</a:t>
              </a:r>
              <a:endParaRPr lang="zh-CN" altLang="en-US" sz="1200" dirty="0">
                <a:solidFill>
                  <a:schemeClr val="tx1"/>
                </a:solidFill>
                <a:latin typeface="微软雅黑" charset="-122"/>
                <a:ea typeface="微软雅黑" charset="-122"/>
                <a:sym typeface="宋体" pitchFamily="2" charset="-122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/>
          <p:cNvSpPr txBox="1"/>
          <p:nvPr/>
        </p:nvSpPr>
        <p:spPr>
          <a:xfrm>
            <a:off x="6087150" y="1918920"/>
            <a:ext cx="4952119" cy="362902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lang="zh-CN"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开单销售</a:t>
            </a:r>
            <a:endParaRPr lang="zh-CN"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盘点、采购、配送、批发等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查询商品、供应商、库存等信息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云服务器、一机多库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批发销售移动支付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离线断网操作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包含WiFi,3G、4G全网通，蓝牙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IP65，4000毫安大容量电池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斑马扫描头二维扫描</a:t>
            </a:r>
            <a:endParaRPr lang="en-US" altLang="zh-CN" sz="2400" dirty="0">
              <a:latin typeface="思源黑体 CN Normal" charset="0"/>
              <a:ea typeface="思源黑体 CN Normal" charset="0"/>
              <a:sym typeface="+mn-ea"/>
            </a:endParaRPr>
          </a:p>
        </p:txBody>
      </p:sp>
      <p:pic>
        <p:nvPicPr>
          <p:cNvPr id="3" name="Picture 2" descr="C:\Users\Public\Documents\KK Files\Account\zenghang@KKserver\ReceiveFilePath\产品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84" y="1961329"/>
            <a:ext cx="281940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40012" y="395800"/>
            <a:ext cx="830580" cy="4248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思源黑体 CN Normal" charset="0"/>
                <a:ea typeface="思源黑体 CN Normal" charset="0"/>
              </a:rPr>
              <a:t>店</a:t>
            </a:r>
            <a:r>
              <a:rPr lang="en-US" altLang="zh-CN" sz="2000" b="1" dirty="0">
                <a:latin typeface="思源黑体 CN Normal" charset="0"/>
                <a:ea typeface="思源黑体 CN Normal" charset="0"/>
              </a:rPr>
              <a:t>e</a:t>
            </a:r>
            <a:r>
              <a:rPr lang="zh-CN" altLang="en-US" sz="2000" b="1" dirty="0">
                <a:latin typeface="思源黑体 CN Normal" charset="0"/>
                <a:ea typeface="思源黑体 CN Normal" charset="0"/>
              </a:rPr>
              <a:t>宝</a:t>
            </a:r>
            <a:endParaRPr lang="zh-CN" altLang="en-US" sz="2000" b="1" dirty="0"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/>
          <p:cNvSpPr txBox="1"/>
          <p:nvPr/>
        </p:nvSpPr>
        <p:spPr>
          <a:xfrm>
            <a:off x="3142655" y="1908760"/>
            <a:ext cx="5568038" cy="368363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Calibri" charset="0"/>
              </a:rPr>
              <a:t>销售、退货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Calibri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Calibri" charset="0"/>
              </a:rPr>
              <a:t>会员管理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Calibri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Calibri" charset="0"/>
              </a:rPr>
              <a:t>档案、业务、报表查询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Calibri" charset="0"/>
              </a:rPr>
              <a:t>O2O微订单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Calibri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思迅PAY、微信支付、支付宝、储值卡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包含WiFi,3G、4G全网通，蓝牙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兼容各类安卓PDA设备（商米等）</a:t>
            </a:r>
            <a:endParaRPr sz="2000" spc="5" dirty="0">
              <a:latin typeface="思源黑体 CN Normal" charset="0"/>
              <a:ea typeface="思源黑体 CN Normal" charset="0"/>
              <a:cs typeface="微软雅黑" charset="-122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sz="2000" spc="5" dirty="0">
                <a:latin typeface="思源黑体 CN Normal" charset="0"/>
                <a:ea typeface="思源黑体 CN Normal" charset="0"/>
                <a:cs typeface="微软雅黑" charset="-122"/>
                <a:sym typeface="+mn-ea"/>
              </a:rPr>
              <a:t>兼容一维、二维扫描头</a:t>
            </a:r>
            <a:endParaRPr lang="en-US" altLang="zh-CN" sz="2400" dirty="0">
              <a:latin typeface="思源黑体 CN Normal" charset="0"/>
              <a:ea typeface="思源黑体 CN Normal" charset="0"/>
              <a:sym typeface="+mn-ea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endParaRPr lang="en-US" altLang="zh-CN" sz="2400" dirty="0">
              <a:latin typeface="思源黑体 CN Normal" charset="0"/>
              <a:ea typeface="思源黑体 CN Normal" charset="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9537" y="357065"/>
            <a:ext cx="108331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思源黑体 CN Normal" charset="0"/>
                <a:ea typeface="思源黑体 CN Normal" charset="0"/>
              </a:rPr>
              <a:t>微</a:t>
            </a:r>
            <a:r>
              <a:rPr lang="en-US" altLang="zh-CN" sz="2400" b="1" dirty="0">
                <a:latin typeface="思源黑体 CN Normal" charset="0"/>
                <a:ea typeface="思源黑体 CN Normal" charset="0"/>
              </a:rPr>
              <a:t>POS</a:t>
            </a:r>
            <a:endParaRPr lang="en-US" altLang="zh-CN" sz="2400" b="1" dirty="0">
              <a:latin typeface="思源黑体 CN Normal" charset="0"/>
              <a:ea typeface="思源黑体 CN Normal" charset="0"/>
            </a:endParaRPr>
          </a:p>
        </p:txBody>
      </p:sp>
      <p:pic>
        <p:nvPicPr>
          <p:cNvPr id="8" name="图片 7" descr="新建位图图像.b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949" y="902713"/>
            <a:ext cx="2716055" cy="588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722" y="794209"/>
            <a:ext cx="1830876" cy="32548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805" y="877570"/>
            <a:ext cx="1734820" cy="31991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939" y="3189552"/>
            <a:ext cx="1906512" cy="338935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770255" y="1390015"/>
            <a:ext cx="10499090" cy="4588510"/>
            <a:chOff x="1213" y="1798"/>
            <a:chExt cx="16534" cy="7226"/>
          </a:xfrm>
        </p:grpSpPr>
        <p:sp>
          <p:nvSpPr>
            <p:cNvPr id="6" name="íślïḑé"/>
            <p:cNvSpPr/>
            <p:nvPr/>
          </p:nvSpPr>
          <p:spPr bwMode="auto">
            <a:xfrm>
              <a:off x="1213" y="2545"/>
              <a:ext cx="15424" cy="3164"/>
            </a:xfrm>
            <a:custGeom>
              <a:avLst/>
              <a:gdLst>
                <a:gd name="T0" fmla="*/ 0 w 2828"/>
                <a:gd name="T1" fmla="*/ 856 h 1032"/>
                <a:gd name="T2" fmla="*/ 660 w 2828"/>
                <a:gd name="T3" fmla="*/ 540 h 1032"/>
                <a:gd name="T4" fmla="*/ 1232 w 2828"/>
                <a:gd name="T5" fmla="*/ 720 h 1032"/>
                <a:gd name="T6" fmla="*/ 1772 w 2828"/>
                <a:gd name="T7" fmla="*/ 320 h 1032"/>
                <a:gd name="T8" fmla="*/ 2315 w 2828"/>
                <a:gd name="T9" fmla="*/ 479 h 1032"/>
                <a:gd name="T10" fmla="*/ 2828 w 2828"/>
                <a:gd name="T11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8" h="1032">
                  <a:moveTo>
                    <a:pt x="0" y="856"/>
                  </a:moveTo>
                  <a:cubicBezTo>
                    <a:pt x="420" y="1032"/>
                    <a:pt x="464" y="536"/>
                    <a:pt x="660" y="540"/>
                  </a:cubicBezTo>
                  <a:cubicBezTo>
                    <a:pt x="856" y="544"/>
                    <a:pt x="976" y="736"/>
                    <a:pt x="1232" y="720"/>
                  </a:cubicBezTo>
                  <a:cubicBezTo>
                    <a:pt x="1488" y="704"/>
                    <a:pt x="1508" y="352"/>
                    <a:pt x="1772" y="320"/>
                  </a:cubicBezTo>
                  <a:cubicBezTo>
                    <a:pt x="2036" y="288"/>
                    <a:pt x="2063" y="491"/>
                    <a:pt x="2315" y="479"/>
                  </a:cubicBezTo>
                  <a:cubicBezTo>
                    <a:pt x="2567" y="467"/>
                    <a:pt x="2572" y="84"/>
                    <a:pt x="2828" y="0"/>
                  </a:cubicBezTo>
                </a:path>
              </a:pathLst>
            </a:custGeom>
            <a:noFill/>
            <a:ln w="15875" cap="flat">
              <a:solidFill>
                <a:srgbClr val="32B16C"/>
              </a:solidFill>
              <a:prstDash val="dash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5" name="iṣlîdé"/>
            <p:cNvSpPr/>
            <p:nvPr/>
          </p:nvSpPr>
          <p:spPr>
            <a:xfrm rot="1716451">
              <a:off x="16538" y="1798"/>
              <a:ext cx="1209" cy="1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rgbClr val="32B16C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79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3746" y="4981"/>
              <a:ext cx="3426" cy="2861"/>
              <a:chOff x="13212" y="4760"/>
              <a:chExt cx="3426" cy="2861"/>
            </a:xfrm>
          </p:grpSpPr>
          <p:sp>
            <p:nvSpPr>
              <p:cNvPr id="22" name="iṥḻiḓè"/>
              <p:cNvSpPr/>
              <p:nvPr/>
            </p:nvSpPr>
            <p:spPr>
              <a:xfrm>
                <a:off x="13423" y="5472"/>
                <a:ext cx="3214" cy="1996"/>
              </a:xfrm>
              <a:prstGeom prst="snip2SameRect">
                <a:avLst>
                  <a:gd name="adj1" fmla="val 0"/>
                  <a:gd name="adj2" fmla="val 0"/>
                </a:avLst>
              </a:prstGeom>
              <a:ln>
                <a:noFill/>
              </a:ln>
            </p:spPr>
            <p:txBody>
              <a:bodyPr wrap="square" anchor="t">
                <a:noAutofit/>
              </a:bodyPr>
              <a:lstStyle/>
              <a:p>
                <a:pPr lv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400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sym typeface="宋体" pitchFamily="2" charset="-122"/>
                  </a:rPr>
                  <a:t>出示支付成功页，完成购物</a:t>
                </a:r>
                <a:endParaRPr lang="zh-CN" altLang="en-US" sz="1400" dirty="0">
                  <a:solidFill>
                    <a:srgbClr val="424656"/>
                  </a:solidFill>
                  <a:latin typeface="微软雅黑" charset="-122"/>
                  <a:ea typeface="微软雅黑" charset="-122"/>
                  <a:sym typeface="宋体" pitchFamily="2" charset="-122"/>
                </a:endParaRPr>
              </a:p>
              <a:p>
                <a:pPr lv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endParaRPr>
              </a:p>
              <a:p>
                <a:pPr indent="0">
                  <a:lnSpc>
                    <a:spcPct val="150000"/>
                  </a:lnSpc>
                  <a:buFont typeface="Arial" pitchFamily="34" charset="0"/>
                  <a:buNone/>
                </a:pPr>
                <a:endParaRPr lang="zh-CN" altLang="en-US" sz="14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endParaRPr>
              </a:p>
            </p:txBody>
          </p:sp>
          <p:sp>
            <p:nvSpPr>
              <p:cNvPr id="23" name="íṧļiḓe"/>
              <p:cNvSpPr txBox="1"/>
              <p:nvPr/>
            </p:nvSpPr>
            <p:spPr bwMode="auto">
              <a:xfrm>
                <a:off x="13423" y="4760"/>
                <a:ext cx="3215" cy="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cs typeface="微软雅黑" charset="-122"/>
                  </a:rPr>
                  <a:t>完成</a:t>
                </a:r>
                <a:endParaRPr lang="zh-CN" altLang="en-US" sz="20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</a:endParaRPr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>
                <a:off x="13212" y="4900"/>
                <a:ext cx="0" cy="2721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29"/>
            <p:cNvGrpSpPr/>
            <p:nvPr/>
          </p:nvGrpSpPr>
          <p:grpSpPr>
            <a:xfrm>
              <a:off x="9914" y="4709"/>
              <a:ext cx="3426" cy="2861"/>
              <a:chOff x="13212" y="4760"/>
              <a:chExt cx="3426" cy="2861"/>
            </a:xfrm>
          </p:grpSpPr>
          <p:sp>
            <p:nvSpPr>
              <p:cNvPr id="31" name="iṥḻiḓè"/>
              <p:cNvSpPr/>
              <p:nvPr/>
            </p:nvSpPr>
            <p:spPr>
              <a:xfrm>
                <a:off x="13423" y="5472"/>
                <a:ext cx="3214" cy="1996"/>
              </a:xfrm>
              <a:prstGeom prst="snip2SameRect">
                <a:avLst>
                  <a:gd name="adj1" fmla="val 0"/>
                  <a:gd name="adj2" fmla="val 0"/>
                </a:avLst>
              </a:prstGeom>
              <a:ln>
                <a:noFill/>
              </a:ln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sz="1400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sym typeface="宋体" pitchFamily="2" charset="-122"/>
                  </a:rPr>
                  <a:t>确认购物车商品，在线支付</a:t>
                </a:r>
                <a:endParaRPr lang="zh-CN" altLang="en-US" sz="1400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宋体" pitchFamily="2" charset="-122"/>
                </a:endParaRPr>
              </a:p>
            </p:txBody>
          </p:sp>
          <p:sp>
            <p:nvSpPr>
              <p:cNvPr id="32" name="íṧļiḓe"/>
              <p:cNvSpPr txBox="1"/>
              <p:nvPr/>
            </p:nvSpPr>
            <p:spPr bwMode="auto">
              <a:xfrm>
                <a:off x="13423" y="4760"/>
                <a:ext cx="3215" cy="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cs typeface="微软雅黑" charset="-122"/>
                  </a:rPr>
                  <a:t>支付</a:t>
                </a:r>
                <a:endParaRPr lang="zh-CN" altLang="en-US" sz="20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</a:endParaRPr>
              </a:p>
            </p:txBody>
          </p:sp>
          <p:cxnSp>
            <p:nvCxnSpPr>
              <p:cNvPr id="33" name="直接连接符 32"/>
              <p:cNvCxnSpPr/>
              <p:nvPr/>
            </p:nvCxnSpPr>
            <p:spPr>
              <a:xfrm>
                <a:off x="13212" y="4900"/>
                <a:ext cx="0" cy="2721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组合 33"/>
            <p:cNvGrpSpPr/>
            <p:nvPr/>
          </p:nvGrpSpPr>
          <p:grpSpPr>
            <a:xfrm>
              <a:off x="5771" y="5727"/>
              <a:ext cx="3425" cy="2921"/>
              <a:chOff x="13212" y="4700"/>
              <a:chExt cx="3425" cy="2921"/>
            </a:xfrm>
          </p:grpSpPr>
          <p:sp>
            <p:nvSpPr>
              <p:cNvPr id="35" name="iṥḻiḓè"/>
              <p:cNvSpPr/>
              <p:nvPr/>
            </p:nvSpPr>
            <p:spPr>
              <a:xfrm>
                <a:off x="13423" y="5472"/>
                <a:ext cx="3214" cy="1996"/>
              </a:xfrm>
              <a:prstGeom prst="snip2SameRect">
                <a:avLst>
                  <a:gd name="adj1" fmla="val 0"/>
                  <a:gd name="adj2" fmla="val 0"/>
                </a:avLst>
              </a:prstGeom>
              <a:ln>
                <a:noFill/>
              </a:ln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sz="1400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sym typeface="宋体" pitchFamily="2" charset="-122"/>
                  </a:rPr>
                  <a:t>扫描商品条码自动入购物车</a:t>
                </a:r>
                <a:endParaRPr lang="zh-CN" altLang="en-US" sz="1400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宋体" pitchFamily="2" charset="-122"/>
                </a:endParaRPr>
              </a:p>
            </p:txBody>
          </p:sp>
          <p:sp>
            <p:nvSpPr>
              <p:cNvPr id="36" name="íṧļiḓe"/>
              <p:cNvSpPr txBox="1"/>
              <p:nvPr/>
            </p:nvSpPr>
            <p:spPr bwMode="auto">
              <a:xfrm>
                <a:off x="13422" y="4700"/>
                <a:ext cx="3215" cy="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cs typeface="微软雅黑" charset="-122"/>
                  </a:rPr>
                  <a:t>购物车</a:t>
                </a:r>
                <a:endParaRPr lang="zh-CN" altLang="en-US" sz="20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13212" y="4900"/>
                <a:ext cx="0" cy="2721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组合 37"/>
            <p:cNvGrpSpPr/>
            <p:nvPr/>
          </p:nvGrpSpPr>
          <p:grpSpPr>
            <a:xfrm>
              <a:off x="2057" y="6301"/>
              <a:ext cx="3425" cy="2723"/>
              <a:chOff x="13212" y="4785"/>
              <a:chExt cx="3425" cy="2723"/>
            </a:xfrm>
          </p:grpSpPr>
          <p:sp>
            <p:nvSpPr>
              <p:cNvPr id="39" name="iṥḻiḓè"/>
              <p:cNvSpPr/>
              <p:nvPr/>
            </p:nvSpPr>
            <p:spPr>
              <a:xfrm>
                <a:off x="13423" y="5472"/>
                <a:ext cx="3214" cy="1996"/>
              </a:xfrm>
              <a:prstGeom prst="snip2SameRect">
                <a:avLst>
                  <a:gd name="adj1" fmla="val 0"/>
                  <a:gd name="adj2" fmla="val 0"/>
                </a:avLst>
              </a:prstGeom>
              <a:ln>
                <a:noFill/>
              </a:ln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sz="1400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sym typeface="宋体" pitchFamily="2" charset="-122"/>
                  </a:rPr>
                  <a:t>顾客到店进入扫码购小程序</a:t>
                </a:r>
                <a:endParaRPr lang="zh-CN" altLang="en-US" sz="1400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宋体" pitchFamily="2" charset="-122"/>
                </a:endParaRPr>
              </a:p>
            </p:txBody>
          </p:sp>
          <p:sp>
            <p:nvSpPr>
              <p:cNvPr id="40" name="íṧļiḓe"/>
              <p:cNvSpPr txBox="1"/>
              <p:nvPr/>
            </p:nvSpPr>
            <p:spPr bwMode="auto">
              <a:xfrm>
                <a:off x="13422" y="4785"/>
                <a:ext cx="3215" cy="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>
                    <a:solidFill>
                      <a:srgbClr val="424656"/>
                    </a:solidFill>
                    <a:latin typeface="微软雅黑" charset="-122"/>
                    <a:ea typeface="微软雅黑" charset="-122"/>
                    <a:cs typeface="微软雅黑" charset="-122"/>
                  </a:rPr>
                  <a:t>扫码</a:t>
                </a:r>
                <a:endParaRPr lang="zh-CN" altLang="en-US" sz="20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</a:endParaRPr>
              </a:p>
            </p:txBody>
          </p:sp>
          <p:cxnSp>
            <p:nvCxnSpPr>
              <p:cNvPr id="41" name="直接连接符 40"/>
              <p:cNvCxnSpPr/>
              <p:nvPr/>
            </p:nvCxnSpPr>
            <p:spPr>
              <a:xfrm>
                <a:off x="13212" y="4900"/>
                <a:ext cx="0" cy="2608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íṣḷíďê"/>
          <p:cNvSpPr txBox="1"/>
          <p:nvPr/>
        </p:nvSpPr>
        <p:spPr bwMode="auto">
          <a:xfrm>
            <a:off x="658495" y="264795"/>
            <a:ext cx="4329430" cy="59118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zh-CN" sz="2400" b="1" dirty="0">
                <a:solidFill>
                  <a:srgbClr val="424656"/>
                </a:solidFill>
                <a:latin typeface="微软雅黑" charset="-122"/>
                <a:ea typeface="微软雅黑" charset="-122"/>
                <a:sym typeface="+mn-ea"/>
              </a:rPr>
              <a:t>扫码购</a:t>
            </a:r>
            <a:endParaRPr lang="zh-CN" altLang="zh-CN" sz="2400" b="1" dirty="0">
              <a:solidFill>
                <a:srgbClr val="424656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45" name="Freeform 9"/>
          <p:cNvSpPr/>
          <p:nvPr/>
        </p:nvSpPr>
        <p:spPr bwMode="auto">
          <a:xfrm flipH="1">
            <a:off x="1306195" y="3443605"/>
            <a:ext cx="294005" cy="254000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solidFill>
            <a:srgbClr val="32B16C"/>
          </a:solidFill>
          <a:ln w="476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  <p:sp>
        <p:nvSpPr>
          <p:cNvPr id="46" name="Freeform 9"/>
          <p:cNvSpPr/>
          <p:nvPr/>
        </p:nvSpPr>
        <p:spPr bwMode="auto">
          <a:xfrm flipH="1">
            <a:off x="3664585" y="2760980"/>
            <a:ext cx="855345" cy="739140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solidFill>
            <a:srgbClr val="32B16C"/>
          </a:solidFill>
          <a:ln w="476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  <p:sp>
        <p:nvSpPr>
          <p:cNvPr id="47" name="Freeform 9"/>
          <p:cNvSpPr/>
          <p:nvPr/>
        </p:nvSpPr>
        <p:spPr bwMode="auto">
          <a:xfrm flipH="1">
            <a:off x="6295390" y="2522220"/>
            <a:ext cx="198755" cy="171450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solidFill>
            <a:srgbClr val="32B16C"/>
          </a:solidFill>
          <a:ln w="476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  <p:sp>
        <p:nvSpPr>
          <p:cNvPr id="49" name="Freeform 9"/>
          <p:cNvSpPr/>
          <p:nvPr/>
        </p:nvSpPr>
        <p:spPr bwMode="auto">
          <a:xfrm flipH="1">
            <a:off x="8728710" y="2684145"/>
            <a:ext cx="331470" cy="285750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solidFill>
            <a:srgbClr val="32B16C"/>
          </a:solidFill>
          <a:ln w="476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SiSS\eShop\01 产品总况\01 智慧门店\智慧门店说明及图片\新建文件夹\187604498554222913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6" y="1231778"/>
            <a:ext cx="2388600" cy="51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SiSS\eShop\01 产品总况\01 智慧门店\智慧门店说明及图片\新建文件夹\293704768380896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78" y="1219200"/>
            <a:ext cx="2388600" cy="51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SiSS\eShop\01 产品总况\01 智慧门店\智慧门店说明及图片\新建文件夹\299577785654915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318" y="1219200"/>
            <a:ext cx="2388600" cy="51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SiSS\eShop\01 产品总况\01 智慧门店\智慧门店说明及图片\新建文件夹\716453265792272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600" y="1219200"/>
            <a:ext cx="2388600" cy="51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957580" y="419735"/>
            <a:ext cx="1943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扫码购展示</a:t>
            </a:r>
            <a:endParaRPr lang="zh-CN" altLang="en-US" sz="24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图片 3" descr="背景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3530" y="1226185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9" name="文本框 5"/>
          <p:cNvSpPr txBox="1"/>
          <p:nvPr/>
        </p:nvSpPr>
        <p:spPr>
          <a:xfrm>
            <a:off x="510540" y="459740"/>
            <a:ext cx="1559560" cy="4248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000" b="1">
                <a:solidFill>
                  <a:schemeClr val="tx1"/>
                </a:solidFill>
                <a:latin typeface="思源黑体 CN Normal" charset="0"/>
                <a:ea typeface="思源黑体 CN Normal" charset="0"/>
              </a:rPr>
              <a:t>公司规模</a:t>
            </a:r>
            <a:endParaRPr lang="zh-CN" altLang="en-US" sz="2000" b="1">
              <a:solidFill>
                <a:schemeClr val="tx1"/>
              </a:solidFill>
              <a:latin typeface="思源黑体 CN Normal" charset="0"/>
              <a:ea typeface="思源黑体 CN Normal" charset="0"/>
            </a:endParaRPr>
          </a:p>
        </p:txBody>
      </p:sp>
      <p:sp>
        <p:nvSpPr>
          <p:cNvPr id="90" name="Text Box 3"/>
          <p:cNvSpPr txBox="1"/>
          <p:nvPr/>
        </p:nvSpPr>
        <p:spPr>
          <a:xfrm>
            <a:off x="730885" y="1689735"/>
            <a:ext cx="10782935" cy="2291080"/>
          </a:xfrm>
          <a:prstGeom prst="rect">
            <a:avLst/>
          </a:prstGeom>
          <a:noFill/>
          <a:ln w="9525">
            <a:noFill/>
          </a:ln>
        </p:spPr>
        <p:txBody>
          <a:bodyPr wrap="square" lIns="48773" tIns="25417" rIns="48773" bIns="25417" anchor="t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Normal" charset="0"/>
                <a:ea typeface="思源黑体 CN Normal" charset="0"/>
                <a:cs typeface="微软雅黑" charset="-122"/>
              </a:rPr>
              <a:t>        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深圳市思迅软件股份有限公司（简称：思迅，股票代码：838758，石基信息控股成员企业），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宋体" pitchFamily="2" charset="-122"/>
              </a:rPr>
              <a:t>是第一批“国家级高新技术企业”。21 年来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致力于零售流通业、商业自动化与餐饮娱乐行业信息化技术研究开发与推广应用，是国内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宋体" pitchFamily="2" charset="-122"/>
              </a:rPr>
              <a:t>零售流通/餐饮娱乐管理软件供应商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。2017 年成功进入新三板创新层，是中国 POS 行业中率先进入创新层的公司。 </a:t>
            </a:r>
            <a:endParaRPr lang="zh-CN" altLang="en-US" sz="1400" b="1" dirty="0">
              <a:solidFill>
                <a:srgbClr val="404040"/>
              </a:solidFill>
              <a:latin typeface="思源黑体 CN Normal" charset="0"/>
              <a:ea typeface="思源黑体 CN Normal" charset="0"/>
            </a:endParaRPr>
          </a:p>
          <a:p>
            <a:pPr algn="just">
              <a:lnSpc>
                <a:spcPct val="150000"/>
              </a:lnSpc>
            </a:pPr>
            <a:endParaRPr lang="zh-CN" altLang="en-US" sz="1400" b="1" dirty="0">
              <a:solidFill>
                <a:srgbClr val="404040"/>
              </a:solidFill>
              <a:latin typeface="思源黑体 CN Normal" charset="0"/>
              <a:ea typeface="思源黑体 CN Normal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        历年来，思迅荣获了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宋体" pitchFamily="2" charset="-122"/>
              </a:rPr>
              <a:t>深圳市重点软件企业、AAA级信用企业、中国行业信息化优秀企业、十年贡献成就奖等30多项荣誉。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目前，思迅在全国 500 多个城市拥有超过1</a:t>
            </a:r>
            <a:r>
              <a:rPr lang="en-US" altLang="zh-CN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4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</a:rPr>
              <a:t>00多家业务合作伙伴，</a:t>
            </a:r>
            <a:r>
              <a:rPr lang="zh-CN" altLang="en-US" sz="1400" b="1" dirty="0">
                <a:solidFill>
                  <a:srgbClr val="404040"/>
                </a:solidFill>
                <a:latin typeface="思源黑体 CN Normal" charset="0"/>
                <a:ea typeface="思源黑体 CN Normal" charset="0"/>
                <a:sym typeface="宋体" pitchFamily="2" charset="-122"/>
              </a:rPr>
              <a:t>60 万终端客户。</a:t>
            </a:r>
            <a:endParaRPr lang="zh-CN" altLang="en-US" sz="1400" b="1" dirty="0">
              <a:solidFill>
                <a:srgbClr val="404040"/>
              </a:solidFill>
              <a:latin typeface="思源黑体 CN Normal" charset="0"/>
              <a:ea typeface="思源黑体 CN Normal" charset="0"/>
              <a:sym typeface="宋体" pitchFamily="2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400" b="1" dirty="0">
              <a:solidFill>
                <a:srgbClr val="40404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Normal" charset="0"/>
              <a:ea typeface="思源黑体 CN Normal" charset="0"/>
              <a:cs typeface="微软雅黑" charset="-122"/>
              <a:sym typeface="宋体" pitchFamily="2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542405" y="4892040"/>
            <a:ext cx="1792605" cy="251460"/>
          </a:xfrm>
          <a:prstGeom prst="round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542405" y="4560570"/>
            <a:ext cx="944880" cy="251460"/>
          </a:xfrm>
          <a:prstGeom prst="round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542405" y="4225203"/>
            <a:ext cx="720048" cy="251197"/>
          </a:xfrm>
          <a:prstGeom prst="round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  <p:grpSp>
        <p:nvGrpSpPr>
          <p:cNvPr id="6160" name="组合 57"/>
          <p:cNvGrpSpPr/>
          <p:nvPr/>
        </p:nvGrpSpPr>
        <p:grpSpPr>
          <a:xfrm>
            <a:off x="3219450" y="4225290"/>
            <a:ext cx="5115893" cy="1170350"/>
            <a:chOff x="3438" y="5215"/>
            <a:chExt cx="8057" cy="1845"/>
          </a:xfrm>
        </p:grpSpPr>
        <p:grpSp>
          <p:nvGrpSpPr>
            <p:cNvPr id="6161" name="组合 28"/>
            <p:cNvGrpSpPr/>
            <p:nvPr/>
          </p:nvGrpSpPr>
          <p:grpSpPr>
            <a:xfrm>
              <a:off x="6030" y="5603"/>
              <a:ext cx="1212" cy="1212"/>
              <a:chOff x="5835" y="5603"/>
              <a:chExt cx="1212" cy="1212"/>
            </a:xfrm>
          </p:grpSpPr>
          <p:sp>
            <p:nvSpPr>
              <p:cNvPr id="9" name="圆角矩形 8"/>
              <p:cNvSpPr/>
              <p:nvPr/>
            </p:nvSpPr>
            <p:spPr>
              <a:xfrm rot="2580000">
                <a:off x="5835" y="5603"/>
                <a:ext cx="1212" cy="1212"/>
              </a:xfrm>
              <a:prstGeom prst="roundRect">
                <a:avLst/>
              </a:prstGeom>
              <a:solidFill>
                <a:srgbClr val="00B0FF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8" name="圆角矩形 7"/>
              <p:cNvSpPr/>
              <p:nvPr/>
            </p:nvSpPr>
            <p:spPr>
              <a:xfrm rot="2580000">
                <a:off x="5931" y="5699"/>
                <a:ext cx="1021" cy="1021"/>
              </a:xfrm>
              <a:prstGeom prst="roundRect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pic>
            <p:nvPicPr>
              <p:cNvPr id="6164" name="图片 9" descr="sixun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00" y="5931"/>
                <a:ext cx="683" cy="26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65" name="文本框 11"/>
              <p:cNvSpPr txBox="1"/>
              <p:nvPr/>
            </p:nvSpPr>
            <p:spPr>
              <a:xfrm>
                <a:off x="5897" y="6197"/>
                <a:ext cx="1088" cy="3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en-US" sz="10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深圳总部</a:t>
                </a:r>
                <a:endParaRPr lang="zh-CN" altLang="en-US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grpSp>
          <p:nvGrpSpPr>
            <p:cNvPr id="6166" name="组合 19"/>
            <p:cNvGrpSpPr/>
            <p:nvPr/>
          </p:nvGrpSpPr>
          <p:grpSpPr>
            <a:xfrm>
              <a:off x="3438" y="5346"/>
              <a:ext cx="1134" cy="396"/>
              <a:chOff x="3464" y="5266"/>
              <a:chExt cx="1134" cy="396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3464" y="5266"/>
                <a:ext cx="1134" cy="396"/>
              </a:xfrm>
              <a:prstGeom prst="roundRect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6168" name="文本框 15"/>
              <p:cNvSpPr txBox="1"/>
              <p:nvPr/>
            </p:nvSpPr>
            <p:spPr>
              <a:xfrm>
                <a:off x="3464" y="5266"/>
                <a:ext cx="1088" cy="3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en-US" sz="10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思迅网络</a:t>
                </a:r>
                <a:endParaRPr lang="zh-CN" altLang="en-US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grpSp>
          <p:nvGrpSpPr>
            <p:cNvPr id="6169" name="组合 22"/>
            <p:cNvGrpSpPr/>
            <p:nvPr/>
          </p:nvGrpSpPr>
          <p:grpSpPr>
            <a:xfrm>
              <a:off x="3461" y="6011"/>
              <a:ext cx="1134" cy="397"/>
              <a:chOff x="3464" y="5266"/>
              <a:chExt cx="1134" cy="397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3464" y="5266"/>
                <a:ext cx="1134" cy="397"/>
              </a:xfrm>
              <a:prstGeom prst="roundRect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6171" name="文本框 24"/>
              <p:cNvSpPr txBox="1"/>
              <p:nvPr/>
            </p:nvSpPr>
            <p:spPr>
              <a:xfrm>
                <a:off x="3487" y="5266"/>
                <a:ext cx="1088" cy="3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zh-CN" sz="10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奥凯软件</a:t>
                </a:r>
                <a:endParaRPr lang="zh-CN" altLang="zh-CN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grpSp>
          <p:nvGrpSpPr>
            <p:cNvPr id="6172" name="组合 25"/>
            <p:cNvGrpSpPr/>
            <p:nvPr/>
          </p:nvGrpSpPr>
          <p:grpSpPr>
            <a:xfrm>
              <a:off x="3484" y="6663"/>
              <a:ext cx="1134" cy="397"/>
              <a:chOff x="3464" y="5266"/>
              <a:chExt cx="1134" cy="397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3464" y="5266"/>
                <a:ext cx="1134" cy="397"/>
              </a:xfrm>
              <a:prstGeom prst="roundRect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6174" name="文本框 27"/>
              <p:cNvSpPr txBox="1"/>
              <p:nvPr/>
            </p:nvSpPr>
            <p:spPr>
              <a:xfrm>
                <a:off x="3487" y="5266"/>
                <a:ext cx="1088" cy="3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zh-CN" sz="10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客至软件</a:t>
                </a:r>
                <a:endParaRPr lang="zh-CN" altLang="zh-CN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grpSp>
          <p:nvGrpSpPr>
            <p:cNvPr id="6175" name="组合 38"/>
            <p:cNvGrpSpPr/>
            <p:nvPr/>
          </p:nvGrpSpPr>
          <p:grpSpPr>
            <a:xfrm>
              <a:off x="4789" y="5485"/>
              <a:ext cx="1278" cy="1473"/>
              <a:chOff x="4772" y="5485"/>
              <a:chExt cx="1278" cy="1473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4804" y="6197"/>
                <a:ext cx="1247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4804" y="6899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4804" y="5539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5484" y="5539"/>
                <a:ext cx="0" cy="136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/>
              <p:cNvSpPr/>
              <p:nvPr/>
            </p:nvSpPr>
            <p:spPr>
              <a:xfrm>
                <a:off x="4772" y="5485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772" y="6150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4772" y="6840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6183" name="文本框 47"/>
            <p:cNvSpPr txBox="1"/>
            <p:nvPr/>
          </p:nvSpPr>
          <p:spPr>
            <a:xfrm>
              <a:off x="8671" y="5215"/>
              <a:ext cx="1088" cy="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zh-CN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思迅学院</a:t>
              </a:r>
              <a:endParaRPr lang="zh-CN" altLang="zh-CN" sz="10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  <p:sp>
          <p:nvSpPr>
            <p:cNvPr id="6184" name="文本框 48"/>
            <p:cNvSpPr txBox="1"/>
            <p:nvPr/>
          </p:nvSpPr>
          <p:spPr>
            <a:xfrm>
              <a:off x="8671" y="5743"/>
              <a:ext cx="1488" cy="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zh-CN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武汉支持中心</a:t>
              </a:r>
              <a:endParaRPr lang="zh-CN" altLang="zh-CN" sz="10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  <p:sp>
          <p:nvSpPr>
            <p:cNvPr id="6185" name="文本框 49"/>
            <p:cNvSpPr txBox="1"/>
            <p:nvPr/>
          </p:nvSpPr>
          <p:spPr>
            <a:xfrm>
              <a:off x="8671" y="6242"/>
              <a:ext cx="2824" cy="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zh-CN" sz="10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南京  郑州  武汉  南宁  昆明</a:t>
              </a:r>
              <a:endParaRPr lang="zh-CN" altLang="zh-CN" sz="10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  <p:grpSp>
          <p:nvGrpSpPr>
            <p:cNvPr id="6187" name="组合 55"/>
            <p:cNvGrpSpPr/>
            <p:nvPr/>
          </p:nvGrpSpPr>
          <p:grpSpPr>
            <a:xfrm>
              <a:off x="7222" y="5349"/>
              <a:ext cx="1278" cy="1643"/>
              <a:chOff x="7222" y="5349"/>
              <a:chExt cx="1278" cy="1643"/>
            </a:xfrm>
          </p:grpSpPr>
          <p:cxnSp>
            <p:nvCxnSpPr>
              <p:cNvPr id="41" name="直接连接符 40"/>
              <p:cNvCxnSpPr/>
              <p:nvPr/>
            </p:nvCxnSpPr>
            <p:spPr>
              <a:xfrm flipH="1">
                <a:off x="7222" y="6197"/>
                <a:ext cx="566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 flipH="1">
                <a:off x="7789" y="6934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H="1">
                <a:off x="7789" y="5403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flipH="1">
                <a:off x="7789" y="5403"/>
                <a:ext cx="0" cy="153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椭圆 44"/>
              <p:cNvSpPr/>
              <p:nvPr/>
            </p:nvSpPr>
            <p:spPr>
              <a:xfrm flipH="1">
                <a:off x="8382" y="5349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 flipH="1">
                <a:off x="8382" y="6874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 flipH="1">
                <a:off x="7789" y="5936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椭圆 52"/>
              <p:cNvSpPr/>
              <p:nvPr/>
            </p:nvSpPr>
            <p:spPr>
              <a:xfrm flipH="1">
                <a:off x="8382" y="5882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  <p:cxnSp>
            <p:nvCxnSpPr>
              <p:cNvPr id="54" name="直接连接符 53"/>
              <p:cNvCxnSpPr/>
              <p:nvPr/>
            </p:nvCxnSpPr>
            <p:spPr>
              <a:xfrm flipH="1">
                <a:off x="7789" y="6435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椭圆 54"/>
              <p:cNvSpPr/>
              <p:nvPr/>
            </p:nvSpPr>
            <p:spPr>
              <a:xfrm flipH="1">
                <a:off x="8382" y="6375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</p:grpSp>
      <p:sp>
        <p:nvSpPr>
          <p:cNvPr id="15" name="圆角矩形 14"/>
          <p:cNvSpPr/>
          <p:nvPr/>
        </p:nvSpPr>
        <p:spPr>
          <a:xfrm>
            <a:off x="6523355" y="5200650"/>
            <a:ext cx="1982470" cy="251460"/>
          </a:xfrm>
          <a:prstGeom prst="round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  <p:sp>
        <p:nvSpPr>
          <p:cNvPr id="5" name="文本框 50"/>
          <p:cNvSpPr txBox="1"/>
          <p:nvPr/>
        </p:nvSpPr>
        <p:spPr>
          <a:xfrm>
            <a:off x="6551734" y="5197021"/>
            <a:ext cx="2054104" cy="2448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0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rPr>
              <a:t>1400 </a:t>
            </a:r>
            <a:r>
              <a:rPr lang="zh-CN" altLang="en-US" sz="10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rPr>
              <a:t>多家合作伙伴及本地服务商</a:t>
            </a:r>
            <a:endParaRPr lang="zh-CN" altLang="en-US" sz="1000">
              <a:solidFill>
                <a:schemeClr val="bg1"/>
              </a:solidFill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3847" y="913979"/>
            <a:ext cx="2172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ym typeface="Arial" pitchFamily="34" charset="0"/>
              </a:rPr>
              <a:t>思迅</a:t>
            </a:r>
            <a:r>
              <a:rPr lang="en-US" altLang="zh-CN" sz="4000" dirty="0">
                <a:sym typeface="Arial" pitchFamily="34" charset="0"/>
              </a:rPr>
              <a:t>O2O</a:t>
            </a:r>
            <a:endParaRPr lang="zh-CN" altLang="en-US" sz="4000" dirty="0">
              <a:sym typeface="Arial" pitchFamily="34" charset="0"/>
            </a:endParaRPr>
          </a:p>
        </p:txBody>
      </p:sp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6535570" y="2828375"/>
            <a:ext cx="756148" cy="680506"/>
            <a:chOff x="5500914" y="4370767"/>
            <a:chExt cx="1190172" cy="1190172"/>
          </a:xfrm>
        </p:grpSpPr>
        <p:sp>
          <p:nvSpPr>
            <p:cNvPr id="14" name="椭圆 13"/>
            <p:cNvSpPr/>
            <p:nvPr>
              <p:custDataLst>
                <p:tags r:id="rId2"/>
              </p:custDataLst>
            </p:nvPr>
          </p:nvSpPr>
          <p:spPr>
            <a:xfrm>
              <a:off x="5500914" y="4370767"/>
              <a:ext cx="1190172" cy="1190172"/>
            </a:xfrm>
            <a:prstGeom prst="ellipse">
              <a:avLst/>
            </a:prstGeom>
            <a:solidFill>
              <a:srgbClr val="CDD7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15" name="KSO_Shape"/>
            <p:cNvSpPr/>
            <p:nvPr>
              <p:custDataLst>
                <p:tags r:id="rId3"/>
              </p:custDataLst>
            </p:nvPr>
          </p:nvSpPr>
          <p:spPr bwMode="auto">
            <a:xfrm>
              <a:off x="5846540" y="4714875"/>
              <a:ext cx="498920" cy="514350"/>
            </a:xfrm>
            <a:custGeom>
              <a:avLst/>
              <a:gdLst>
                <a:gd name="T0" fmla="*/ 705908 w 4388"/>
                <a:gd name="T1" fmla="*/ 0 h 4523"/>
                <a:gd name="T2" fmla="*/ 293567 w 4388"/>
                <a:gd name="T3" fmla="*/ 424129 h 4523"/>
                <a:gd name="T4" fmla="*/ 924083 w 4388"/>
                <a:gd name="T5" fmla="*/ 624611 h 4523"/>
                <a:gd name="T6" fmla="*/ 705908 w 4388"/>
                <a:gd name="T7" fmla="*/ 0 h 4523"/>
                <a:gd name="T8" fmla="*/ 0 w 4388"/>
                <a:gd name="T9" fmla="*/ 629244 h 4523"/>
                <a:gd name="T10" fmla="*/ 0 w 4388"/>
                <a:gd name="T11" fmla="*/ 987247 h 4523"/>
                <a:gd name="T12" fmla="*/ 165526 w 4388"/>
                <a:gd name="T13" fmla="*/ 987247 h 4523"/>
                <a:gd name="T14" fmla="*/ 165526 w 4388"/>
                <a:gd name="T15" fmla="*/ 1905000 h 4523"/>
                <a:gd name="T16" fmla="*/ 1682639 w 4388"/>
                <a:gd name="T17" fmla="*/ 1905000 h 4523"/>
                <a:gd name="T18" fmla="*/ 1682639 w 4388"/>
                <a:gd name="T19" fmla="*/ 987247 h 4523"/>
                <a:gd name="T20" fmla="*/ 1848165 w 4388"/>
                <a:gd name="T21" fmla="*/ 987247 h 4523"/>
                <a:gd name="T22" fmla="*/ 1848165 w 4388"/>
                <a:gd name="T23" fmla="*/ 629244 h 4523"/>
                <a:gd name="T24" fmla="*/ 0 w 4388"/>
                <a:gd name="T25" fmla="*/ 629244 h 4523"/>
                <a:gd name="T26" fmla="*/ 1142257 w 4388"/>
                <a:gd name="T27" fmla="*/ 0 h 4523"/>
                <a:gd name="T28" fmla="*/ 924083 w 4388"/>
                <a:gd name="T29" fmla="*/ 624611 h 4523"/>
                <a:gd name="T30" fmla="*/ 1554177 w 4388"/>
                <a:gd name="T31" fmla="*/ 424129 h 4523"/>
                <a:gd name="T32" fmla="*/ 1142257 w 4388"/>
                <a:gd name="T33" fmla="*/ 0 h 45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88" h="4523">
                  <a:moveTo>
                    <a:pt x="1676" y="0"/>
                  </a:moveTo>
                  <a:lnTo>
                    <a:pt x="697" y="1007"/>
                  </a:lnTo>
                  <a:lnTo>
                    <a:pt x="2194" y="1483"/>
                  </a:lnTo>
                  <a:lnTo>
                    <a:pt x="1676" y="0"/>
                  </a:lnTo>
                  <a:close/>
                  <a:moveTo>
                    <a:pt x="0" y="1494"/>
                  </a:moveTo>
                  <a:lnTo>
                    <a:pt x="0" y="2344"/>
                  </a:lnTo>
                  <a:lnTo>
                    <a:pt x="393" y="2344"/>
                  </a:lnTo>
                  <a:lnTo>
                    <a:pt x="393" y="4523"/>
                  </a:lnTo>
                  <a:lnTo>
                    <a:pt x="3995" y="4523"/>
                  </a:lnTo>
                  <a:lnTo>
                    <a:pt x="3995" y="2344"/>
                  </a:lnTo>
                  <a:lnTo>
                    <a:pt x="4388" y="2344"/>
                  </a:lnTo>
                  <a:lnTo>
                    <a:pt x="4388" y="1494"/>
                  </a:lnTo>
                  <a:lnTo>
                    <a:pt x="0" y="1494"/>
                  </a:lnTo>
                  <a:close/>
                  <a:moveTo>
                    <a:pt x="2712" y="0"/>
                  </a:moveTo>
                  <a:lnTo>
                    <a:pt x="2194" y="1483"/>
                  </a:lnTo>
                  <a:lnTo>
                    <a:pt x="3690" y="1007"/>
                  </a:lnTo>
                  <a:lnTo>
                    <a:pt x="2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tIns="684000" anchor="ctr">
              <a:normAutofit fontScale="25000" lnSpcReduction="2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5945119" y="1901177"/>
            <a:ext cx="756148" cy="680506"/>
            <a:chOff x="7126514" y="2833914"/>
            <a:chExt cx="1190172" cy="1190172"/>
          </a:xfrm>
        </p:grpSpPr>
        <p:sp>
          <p:nvSpPr>
            <p:cNvPr id="17" name="椭圆 16"/>
            <p:cNvSpPr/>
            <p:nvPr>
              <p:custDataLst>
                <p:tags r:id="rId5"/>
              </p:custDataLst>
            </p:nvPr>
          </p:nvSpPr>
          <p:spPr>
            <a:xfrm>
              <a:off x="7126514" y="2833914"/>
              <a:ext cx="1190172" cy="1190172"/>
            </a:xfrm>
            <a:prstGeom prst="ellipse">
              <a:avLst/>
            </a:prstGeom>
            <a:solidFill>
              <a:srgbClr val="EED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18" name="KSO_Shape"/>
            <p:cNvSpPr/>
            <p:nvPr>
              <p:custDataLst>
                <p:tags r:id="rId6"/>
              </p:custDataLst>
            </p:nvPr>
          </p:nvSpPr>
          <p:spPr>
            <a:xfrm>
              <a:off x="7472170" y="3105754"/>
              <a:ext cx="498860" cy="646492"/>
            </a:xfrm>
            <a:custGeom>
              <a:avLst/>
              <a:gdLst>
                <a:gd name="connsiteX0" fmla="*/ 119442 w 2112807"/>
                <a:gd name="connsiteY0" fmla="*/ 0 h 3733939"/>
                <a:gd name="connsiteX1" fmla="*/ 238884 w 2112807"/>
                <a:gd name="connsiteY1" fmla="*/ 119442 h 3733939"/>
                <a:gd name="connsiteX2" fmla="*/ 165934 w 2112807"/>
                <a:gd name="connsiteY2" fmla="*/ 229498 h 3733939"/>
                <a:gd name="connsiteX3" fmla="*/ 142301 w 2112807"/>
                <a:gd name="connsiteY3" fmla="*/ 234269 h 3733939"/>
                <a:gd name="connsiteX4" fmla="*/ 142301 w 2112807"/>
                <a:gd name="connsiteY4" fmla="*/ 412408 h 3733939"/>
                <a:gd name="connsiteX5" fmla="*/ 159590 w 2112807"/>
                <a:gd name="connsiteY5" fmla="*/ 392780 h 3733939"/>
                <a:gd name="connsiteX6" fmla="*/ 2112807 w 2112807"/>
                <a:gd name="connsiteY6" fmla="*/ 464309 h 3733939"/>
                <a:gd name="connsiteX7" fmla="*/ 2112807 w 2112807"/>
                <a:gd name="connsiteY7" fmla="*/ 1976477 h 3733939"/>
                <a:gd name="connsiteX8" fmla="*/ 159590 w 2112807"/>
                <a:gd name="connsiteY8" fmla="*/ 1904948 h 3733939"/>
                <a:gd name="connsiteX9" fmla="*/ 142301 w 2112807"/>
                <a:gd name="connsiteY9" fmla="*/ 1924576 h 3733939"/>
                <a:gd name="connsiteX10" fmla="*/ 142301 w 2112807"/>
                <a:gd name="connsiteY10" fmla="*/ 3733939 h 3733939"/>
                <a:gd name="connsiteX11" fmla="*/ 96582 w 2112807"/>
                <a:gd name="connsiteY11" fmla="*/ 3733939 h 3733939"/>
                <a:gd name="connsiteX12" fmla="*/ 96582 w 2112807"/>
                <a:gd name="connsiteY12" fmla="*/ 234269 h 3733939"/>
                <a:gd name="connsiteX13" fmla="*/ 72950 w 2112807"/>
                <a:gd name="connsiteY13" fmla="*/ 229498 h 3733939"/>
                <a:gd name="connsiteX14" fmla="*/ 0 w 2112807"/>
                <a:gd name="connsiteY14" fmla="*/ 119442 h 3733939"/>
                <a:gd name="connsiteX15" fmla="*/ 119442 w 2112807"/>
                <a:gd name="connsiteY15" fmla="*/ 0 h 373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12807" h="3733939">
                  <a:moveTo>
                    <a:pt x="119442" y="0"/>
                  </a:moveTo>
                  <a:cubicBezTo>
                    <a:pt x="185408" y="0"/>
                    <a:pt x="238884" y="53476"/>
                    <a:pt x="238884" y="119442"/>
                  </a:cubicBezTo>
                  <a:cubicBezTo>
                    <a:pt x="238884" y="168916"/>
                    <a:pt x="208804" y="211365"/>
                    <a:pt x="165934" y="229498"/>
                  </a:cubicBezTo>
                  <a:lnTo>
                    <a:pt x="142301" y="234269"/>
                  </a:lnTo>
                  <a:lnTo>
                    <a:pt x="142301" y="412408"/>
                  </a:lnTo>
                  <a:lnTo>
                    <a:pt x="159590" y="392780"/>
                  </a:lnTo>
                  <a:cubicBezTo>
                    <a:pt x="810663" y="-273233"/>
                    <a:pt x="1461735" y="1278149"/>
                    <a:pt x="2112807" y="464309"/>
                  </a:cubicBezTo>
                  <a:lnTo>
                    <a:pt x="2112807" y="1976477"/>
                  </a:lnTo>
                  <a:cubicBezTo>
                    <a:pt x="1461735" y="2790317"/>
                    <a:pt x="810663" y="1238935"/>
                    <a:pt x="159590" y="1904948"/>
                  </a:cubicBezTo>
                  <a:lnTo>
                    <a:pt x="142301" y="1924576"/>
                  </a:lnTo>
                  <a:lnTo>
                    <a:pt x="142301" y="3733939"/>
                  </a:lnTo>
                  <a:lnTo>
                    <a:pt x="96582" y="3733939"/>
                  </a:lnTo>
                  <a:lnTo>
                    <a:pt x="96582" y="234269"/>
                  </a:lnTo>
                  <a:lnTo>
                    <a:pt x="72950" y="229498"/>
                  </a:lnTo>
                  <a:cubicBezTo>
                    <a:pt x="30080" y="211365"/>
                    <a:pt x="0" y="168916"/>
                    <a:pt x="0" y="119442"/>
                  </a:cubicBezTo>
                  <a:cubicBezTo>
                    <a:pt x="0" y="53476"/>
                    <a:pt x="53476" y="0"/>
                    <a:pt x="1194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684000"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7"/>
            </p:custDataLst>
          </p:nvPr>
        </p:nvGrpSpPr>
        <p:grpSpPr>
          <a:xfrm>
            <a:off x="4167133" y="2811919"/>
            <a:ext cx="756148" cy="680506"/>
            <a:chOff x="3875314" y="2833914"/>
            <a:chExt cx="1190172" cy="1190172"/>
          </a:xfrm>
        </p:grpSpPr>
        <p:sp>
          <p:nvSpPr>
            <p:cNvPr id="20" name="椭圆 19"/>
            <p:cNvSpPr/>
            <p:nvPr>
              <p:custDataLst>
                <p:tags r:id="rId8"/>
              </p:custDataLst>
            </p:nvPr>
          </p:nvSpPr>
          <p:spPr>
            <a:xfrm>
              <a:off x="3875314" y="2833914"/>
              <a:ext cx="1190172" cy="1190172"/>
            </a:xfrm>
            <a:prstGeom prst="ellipse">
              <a:avLst/>
            </a:prstGeom>
            <a:solidFill>
              <a:srgbClr val="00C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21" name="KSO_Shape"/>
            <p:cNvSpPr/>
            <p:nvPr>
              <p:custDataLst>
                <p:tags r:id="rId9"/>
              </p:custDataLst>
            </p:nvPr>
          </p:nvSpPr>
          <p:spPr bwMode="auto">
            <a:xfrm rot="1800000">
              <a:off x="4253670" y="3032564"/>
              <a:ext cx="433460" cy="710590"/>
            </a:xfrm>
            <a:custGeom>
              <a:avLst/>
              <a:gdLst>
                <a:gd name="T0" fmla="*/ 1029029 w 3535"/>
                <a:gd name="T1" fmla="*/ 1156466 h 5800"/>
                <a:gd name="T2" fmla="*/ 818493 w 3535"/>
                <a:gd name="T3" fmla="*/ 1179458 h 5800"/>
                <a:gd name="T4" fmla="*/ 848054 w 3535"/>
                <a:gd name="T5" fmla="*/ 1077639 h 5800"/>
                <a:gd name="T6" fmla="*/ 875315 w 3535"/>
                <a:gd name="T7" fmla="*/ 972864 h 5800"/>
                <a:gd name="T8" fmla="*/ 898635 w 3535"/>
                <a:gd name="T9" fmla="*/ 868417 h 5800"/>
                <a:gd name="T10" fmla="*/ 916371 w 3535"/>
                <a:gd name="T11" fmla="*/ 767255 h 5800"/>
                <a:gd name="T12" fmla="*/ 926553 w 3535"/>
                <a:gd name="T13" fmla="*/ 672662 h 5800"/>
                <a:gd name="T14" fmla="*/ 927538 w 3535"/>
                <a:gd name="T15" fmla="*/ 635876 h 5800"/>
                <a:gd name="T16" fmla="*/ 926553 w 3535"/>
                <a:gd name="T17" fmla="*/ 582996 h 5800"/>
                <a:gd name="T18" fmla="*/ 921955 w 3535"/>
                <a:gd name="T19" fmla="*/ 531429 h 5800"/>
                <a:gd name="T20" fmla="*/ 914072 w 3535"/>
                <a:gd name="T21" fmla="*/ 481505 h 5800"/>
                <a:gd name="T22" fmla="*/ 903233 w 3535"/>
                <a:gd name="T23" fmla="*/ 433223 h 5800"/>
                <a:gd name="T24" fmla="*/ 889438 w 3535"/>
                <a:gd name="T25" fmla="*/ 387241 h 5800"/>
                <a:gd name="T26" fmla="*/ 873673 w 3535"/>
                <a:gd name="T27" fmla="*/ 342900 h 5800"/>
                <a:gd name="T28" fmla="*/ 855936 w 3535"/>
                <a:gd name="T29" fmla="*/ 301187 h 5800"/>
                <a:gd name="T30" fmla="*/ 836230 w 3535"/>
                <a:gd name="T31" fmla="*/ 261773 h 5800"/>
                <a:gd name="T32" fmla="*/ 808640 w 3535"/>
                <a:gd name="T33" fmla="*/ 212178 h 5800"/>
                <a:gd name="T34" fmla="*/ 763314 w 3535"/>
                <a:gd name="T35" fmla="*/ 146816 h 5800"/>
                <a:gd name="T36" fmla="*/ 717660 w 3535"/>
                <a:gd name="T37" fmla="*/ 92622 h 5800"/>
                <a:gd name="T38" fmla="*/ 673319 w 3535"/>
                <a:gd name="T39" fmla="*/ 50253 h 5800"/>
                <a:gd name="T40" fmla="*/ 632592 w 3535"/>
                <a:gd name="T41" fmla="*/ 20035 h 5800"/>
                <a:gd name="T42" fmla="*/ 608943 w 3535"/>
                <a:gd name="T43" fmla="*/ 7226 h 5800"/>
                <a:gd name="T44" fmla="*/ 593835 w 3535"/>
                <a:gd name="T45" fmla="*/ 1971 h 5800"/>
                <a:gd name="T46" fmla="*/ 580697 w 3535"/>
                <a:gd name="T47" fmla="*/ 0 h 5800"/>
                <a:gd name="T48" fmla="*/ 572486 w 3535"/>
                <a:gd name="T49" fmla="*/ 657 h 5800"/>
                <a:gd name="T50" fmla="*/ 558034 w 3535"/>
                <a:gd name="T51" fmla="*/ 5255 h 5800"/>
                <a:gd name="T52" fmla="*/ 541283 w 3535"/>
                <a:gd name="T53" fmla="*/ 12809 h 5800"/>
                <a:gd name="T54" fmla="*/ 502526 w 3535"/>
                <a:gd name="T55" fmla="*/ 38428 h 5800"/>
                <a:gd name="T56" fmla="*/ 459171 w 3535"/>
                <a:gd name="T57" fmla="*/ 77185 h 5800"/>
                <a:gd name="T58" fmla="*/ 413517 w 3535"/>
                <a:gd name="T59" fmla="*/ 127438 h 5800"/>
                <a:gd name="T60" fmla="*/ 368191 w 3535"/>
                <a:gd name="T61" fmla="*/ 189515 h 5800"/>
                <a:gd name="T62" fmla="*/ 332390 w 3535"/>
                <a:gd name="T63" fmla="*/ 248635 h 5800"/>
                <a:gd name="T64" fmla="*/ 312026 w 3535"/>
                <a:gd name="T65" fmla="*/ 287721 h 5800"/>
                <a:gd name="T66" fmla="*/ 293633 w 3535"/>
                <a:gd name="T67" fmla="*/ 328777 h 5800"/>
                <a:gd name="T68" fmla="*/ 277210 w 3535"/>
                <a:gd name="T69" fmla="*/ 371803 h 5800"/>
                <a:gd name="T70" fmla="*/ 263087 w 3535"/>
                <a:gd name="T71" fmla="*/ 417458 h 5800"/>
                <a:gd name="T72" fmla="*/ 250935 w 3535"/>
                <a:gd name="T73" fmla="*/ 465083 h 5800"/>
                <a:gd name="T74" fmla="*/ 242066 w 3535"/>
                <a:gd name="T75" fmla="*/ 514350 h 5800"/>
                <a:gd name="T76" fmla="*/ 236483 w 3535"/>
                <a:gd name="T77" fmla="*/ 565588 h 5800"/>
                <a:gd name="T78" fmla="*/ 233855 w 3535"/>
                <a:gd name="T79" fmla="*/ 618468 h 5800"/>
                <a:gd name="T80" fmla="*/ 235169 w 3535"/>
                <a:gd name="T81" fmla="*/ 672662 h 5800"/>
                <a:gd name="T82" fmla="*/ 241410 w 3535"/>
                <a:gd name="T83" fmla="*/ 734739 h 5800"/>
                <a:gd name="T84" fmla="*/ 256190 w 3535"/>
                <a:gd name="T85" fmla="*/ 834259 h 5800"/>
                <a:gd name="T86" fmla="*/ 277867 w 3535"/>
                <a:gd name="T87" fmla="*/ 938048 h 5800"/>
                <a:gd name="T88" fmla="*/ 304143 w 3535"/>
                <a:gd name="T89" fmla="*/ 1043152 h 5800"/>
                <a:gd name="T90" fmla="*/ 333047 w 3535"/>
                <a:gd name="T91" fmla="*/ 1146284 h 5800"/>
                <a:gd name="T92" fmla="*/ 132693 w 3535"/>
                <a:gd name="T93" fmla="*/ 1156466 h 5800"/>
                <a:gd name="T94" fmla="*/ 580697 w 3535"/>
                <a:gd name="T95" fmla="*/ 1905000 h 5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35" h="5800">
                  <a:moveTo>
                    <a:pt x="2174" y="4724"/>
                  </a:moveTo>
                  <a:lnTo>
                    <a:pt x="3535" y="5397"/>
                  </a:lnTo>
                  <a:lnTo>
                    <a:pt x="3133" y="3521"/>
                  </a:lnTo>
                  <a:lnTo>
                    <a:pt x="2462" y="3691"/>
                  </a:lnTo>
                  <a:lnTo>
                    <a:pt x="2492" y="3591"/>
                  </a:lnTo>
                  <a:lnTo>
                    <a:pt x="2523" y="3490"/>
                  </a:lnTo>
                  <a:lnTo>
                    <a:pt x="2552" y="3385"/>
                  </a:lnTo>
                  <a:lnTo>
                    <a:pt x="2582" y="3281"/>
                  </a:lnTo>
                  <a:lnTo>
                    <a:pt x="2611" y="3176"/>
                  </a:lnTo>
                  <a:lnTo>
                    <a:pt x="2638" y="3069"/>
                  </a:lnTo>
                  <a:lnTo>
                    <a:pt x="2665" y="2962"/>
                  </a:lnTo>
                  <a:lnTo>
                    <a:pt x="2691" y="2856"/>
                  </a:lnTo>
                  <a:lnTo>
                    <a:pt x="2714" y="2749"/>
                  </a:lnTo>
                  <a:lnTo>
                    <a:pt x="2736" y="2644"/>
                  </a:lnTo>
                  <a:lnTo>
                    <a:pt x="2757" y="2540"/>
                  </a:lnTo>
                  <a:lnTo>
                    <a:pt x="2774" y="2437"/>
                  </a:lnTo>
                  <a:lnTo>
                    <a:pt x="2790" y="2336"/>
                  </a:lnTo>
                  <a:lnTo>
                    <a:pt x="2802" y="2237"/>
                  </a:lnTo>
                  <a:lnTo>
                    <a:pt x="2813" y="2141"/>
                  </a:lnTo>
                  <a:lnTo>
                    <a:pt x="2821" y="2048"/>
                  </a:lnTo>
                  <a:lnTo>
                    <a:pt x="2823" y="1992"/>
                  </a:lnTo>
                  <a:lnTo>
                    <a:pt x="2824" y="1936"/>
                  </a:lnTo>
                  <a:lnTo>
                    <a:pt x="2824" y="1883"/>
                  </a:lnTo>
                  <a:lnTo>
                    <a:pt x="2823" y="1829"/>
                  </a:lnTo>
                  <a:lnTo>
                    <a:pt x="2821" y="1775"/>
                  </a:lnTo>
                  <a:lnTo>
                    <a:pt x="2817" y="1722"/>
                  </a:lnTo>
                  <a:lnTo>
                    <a:pt x="2813" y="1669"/>
                  </a:lnTo>
                  <a:lnTo>
                    <a:pt x="2807" y="1618"/>
                  </a:lnTo>
                  <a:lnTo>
                    <a:pt x="2800" y="1566"/>
                  </a:lnTo>
                  <a:lnTo>
                    <a:pt x="2791" y="1515"/>
                  </a:lnTo>
                  <a:lnTo>
                    <a:pt x="2783" y="1466"/>
                  </a:lnTo>
                  <a:lnTo>
                    <a:pt x="2773" y="1416"/>
                  </a:lnTo>
                  <a:lnTo>
                    <a:pt x="2762" y="1367"/>
                  </a:lnTo>
                  <a:lnTo>
                    <a:pt x="2750" y="1319"/>
                  </a:lnTo>
                  <a:lnTo>
                    <a:pt x="2736" y="1271"/>
                  </a:lnTo>
                  <a:lnTo>
                    <a:pt x="2723" y="1224"/>
                  </a:lnTo>
                  <a:lnTo>
                    <a:pt x="2708" y="1179"/>
                  </a:lnTo>
                  <a:lnTo>
                    <a:pt x="2693" y="1132"/>
                  </a:lnTo>
                  <a:lnTo>
                    <a:pt x="2677" y="1088"/>
                  </a:lnTo>
                  <a:lnTo>
                    <a:pt x="2660" y="1044"/>
                  </a:lnTo>
                  <a:lnTo>
                    <a:pt x="2643" y="1001"/>
                  </a:lnTo>
                  <a:lnTo>
                    <a:pt x="2625" y="958"/>
                  </a:lnTo>
                  <a:lnTo>
                    <a:pt x="2606" y="917"/>
                  </a:lnTo>
                  <a:lnTo>
                    <a:pt x="2587" y="876"/>
                  </a:lnTo>
                  <a:lnTo>
                    <a:pt x="2567" y="836"/>
                  </a:lnTo>
                  <a:lnTo>
                    <a:pt x="2546" y="797"/>
                  </a:lnTo>
                  <a:lnTo>
                    <a:pt x="2525" y="757"/>
                  </a:lnTo>
                  <a:lnTo>
                    <a:pt x="2505" y="719"/>
                  </a:lnTo>
                  <a:lnTo>
                    <a:pt x="2462" y="646"/>
                  </a:lnTo>
                  <a:lnTo>
                    <a:pt x="2416" y="577"/>
                  </a:lnTo>
                  <a:lnTo>
                    <a:pt x="2371" y="511"/>
                  </a:lnTo>
                  <a:lnTo>
                    <a:pt x="2324" y="447"/>
                  </a:lnTo>
                  <a:lnTo>
                    <a:pt x="2278" y="388"/>
                  </a:lnTo>
                  <a:lnTo>
                    <a:pt x="2231" y="333"/>
                  </a:lnTo>
                  <a:lnTo>
                    <a:pt x="2185" y="282"/>
                  </a:lnTo>
                  <a:lnTo>
                    <a:pt x="2139" y="235"/>
                  </a:lnTo>
                  <a:lnTo>
                    <a:pt x="2094" y="191"/>
                  </a:lnTo>
                  <a:lnTo>
                    <a:pt x="2050" y="153"/>
                  </a:lnTo>
                  <a:lnTo>
                    <a:pt x="2007" y="117"/>
                  </a:lnTo>
                  <a:lnTo>
                    <a:pt x="1965" y="87"/>
                  </a:lnTo>
                  <a:lnTo>
                    <a:pt x="1926" y="61"/>
                  </a:lnTo>
                  <a:lnTo>
                    <a:pt x="1889" y="39"/>
                  </a:lnTo>
                  <a:lnTo>
                    <a:pt x="1871" y="30"/>
                  </a:lnTo>
                  <a:lnTo>
                    <a:pt x="1854" y="22"/>
                  </a:lnTo>
                  <a:lnTo>
                    <a:pt x="1838" y="16"/>
                  </a:lnTo>
                  <a:lnTo>
                    <a:pt x="1823" y="10"/>
                  </a:lnTo>
                  <a:lnTo>
                    <a:pt x="1808" y="6"/>
                  </a:lnTo>
                  <a:lnTo>
                    <a:pt x="1794" y="2"/>
                  </a:lnTo>
                  <a:lnTo>
                    <a:pt x="1780" y="1"/>
                  </a:lnTo>
                  <a:lnTo>
                    <a:pt x="1768" y="0"/>
                  </a:lnTo>
                  <a:lnTo>
                    <a:pt x="1757" y="1"/>
                  </a:lnTo>
                  <a:lnTo>
                    <a:pt x="1743" y="2"/>
                  </a:lnTo>
                  <a:lnTo>
                    <a:pt x="1729" y="6"/>
                  </a:lnTo>
                  <a:lnTo>
                    <a:pt x="1714" y="10"/>
                  </a:lnTo>
                  <a:lnTo>
                    <a:pt x="1699" y="16"/>
                  </a:lnTo>
                  <a:lnTo>
                    <a:pt x="1682" y="22"/>
                  </a:lnTo>
                  <a:lnTo>
                    <a:pt x="1666" y="30"/>
                  </a:lnTo>
                  <a:lnTo>
                    <a:pt x="1648" y="39"/>
                  </a:lnTo>
                  <a:lnTo>
                    <a:pt x="1611" y="61"/>
                  </a:lnTo>
                  <a:lnTo>
                    <a:pt x="1572" y="87"/>
                  </a:lnTo>
                  <a:lnTo>
                    <a:pt x="1530" y="117"/>
                  </a:lnTo>
                  <a:lnTo>
                    <a:pt x="1487" y="153"/>
                  </a:lnTo>
                  <a:lnTo>
                    <a:pt x="1443" y="191"/>
                  </a:lnTo>
                  <a:lnTo>
                    <a:pt x="1398" y="235"/>
                  </a:lnTo>
                  <a:lnTo>
                    <a:pt x="1352" y="282"/>
                  </a:lnTo>
                  <a:lnTo>
                    <a:pt x="1306" y="333"/>
                  </a:lnTo>
                  <a:lnTo>
                    <a:pt x="1259" y="388"/>
                  </a:lnTo>
                  <a:lnTo>
                    <a:pt x="1213" y="447"/>
                  </a:lnTo>
                  <a:lnTo>
                    <a:pt x="1166" y="511"/>
                  </a:lnTo>
                  <a:lnTo>
                    <a:pt x="1121" y="577"/>
                  </a:lnTo>
                  <a:lnTo>
                    <a:pt x="1075" y="646"/>
                  </a:lnTo>
                  <a:lnTo>
                    <a:pt x="1032" y="719"/>
                  </a:lnTo>
                  <a:lnTo>
                    <a:pt x="1012" y="757"/>
                  </a:lnTo>
                  <a:lnTo>
                    <a:pt x="991" y="797"/>
                  </a:lnTo>
                  <a:lnTo>
                    <a:pt x="970" y="836"/>
                  </a:lnTo>
                  <a:lnTo>
                    <a:pt x="950" y="876"/>
                  </a:lnTo>
                  <a:lnTo>
                    <a:pt x="931" y="917"/>
                  </a:lnTo>
                  <a:lnTo>
                    <a:pt x="912" y="958"/>
                  </a:lnTo>
                  <a:lnTo>
                    <a:pt x="894" y="1001"/>
                  </a:lnTo>
                  <a:lnTo>
                    <a:pt x="877" y="1044"/>
                  </a:lnTo>
                  <a:lnTo>
                    <a:pt x="860" y="1088"/>
                  </a:lnTo>
                  <a:lnTo>
                    <a:pt x="844" y="1132"/>
                  </a:lnTo>
                  <a:lnTo>
                    <a:pt x="829" y="1179"/>
                  </a:lnTo>
                  <a:lnTo>
                    <a:pt x="814" y="1224"/>
                  </a:lnTo>
                  <a:lnTo>
                    <a:pt x="801" y="1271"/>
                  </a:lnTo>
                  <a:lnTo>
                    <a:pt x="787" y="1319"/>
                  </a:lnTo>
                  <a:lnTo>
                    <a:pt x="775" y="1367"/>
                  </a:lnTo>
                  <a:lnTo>
                    <a:pt x="764" y="1416"/>
                  </a:lnTo>
                  <a:lnTo>
                    <a:pt x="754" y="1466"/>
                  </a:lnTo>
                  <a:lnTo>
                    <a:pt x="746" y="1515"/>
                  </a:lnTo>
                  <a:lnTo>
                    <a:pt x="737" y="1566"/>
                  </a:lnTo>
                  <a:lnTo>
                    <a:pt x="730" y="1618"/>
                  </a:lnTo>
                  <a:lnTo>
                    <a:pt x="723" y="1669"/>
                  </a:lnTo>
                  <a:lnTo>
                    <a:pt x="720" y="1722"/>
                  </a:lnTo>
                  <a:lnTo>
                    <a:pt x="716" y="1775"/>
                  </a:lnTo>
                  <a:lnTo>
                    <a:pt x="714" y="1829"/>
                  </a:lnTo>
                  <a:lnTo>
                    <a:pt x="712" y="1883"/>
                  </a:lnTo>
                  <a:lnTo>
                    <a:pt x="712" y="1936"/>
                  </a:lnTo>
                  <a:lnTo>
                    <a:pt x="714" y="1992"/>
                  </a:lnTo>
                  <a:lnTo>
                    <a:pt x="716" y="2048"/>
                  </a:lnTo>
                  <a:lnTo>
                    <a:pt x="723" y="2141"/>
                  </a:lnTo>
                  <a:lnTo>
                    <a:pt x="735" y="2237"/>
                  </a:lnTo>
                  <a:lnTo>
                    <a:pt x="747" y="2336"/>
                  </a:lnTo>
                  <a:lnTo>
                    <a:pt x="763" y="2437"/>
                  </a:lnTo>
                  <a:lnTo>
                    <a:pt x="780" y="2540"/>
                  </a:lnTo>
                  <a:lnTo>
                    <a:pt x="801" y="2644"/>
                  </a:lnTo>
                  <a:lnTo>
                    <a:pt x="823" y="2749"/>
                  </a:lnTo>
                  <a:lnTo>
                    <a:pt x="846" y="2856"/>
                  </a:lnTo>
                  <a:lnTo>
                    <a:pt x="872" y="2962"/>
                  </a:lnTo>
                  <a:lnTo>
                    <a:pt x="899" y="3069"/>
                  </a:lnTo>
                  <a:lnTo>
                    <a:pt x="926" y="3176"/>
                  </a:lnTo>
                  <a:lnTo>
                    <a:pt x="955" y="3281"/>
                  </a:lnTo>
                  <a:lnTo>
                    <a:pt x="985" y="3385"/>
                  </a:lnTo>
                  <a:lnTo>
                    <a:pt x="1014" y="3490"/>
                  </a:lnTo>
                  <a:lnTo>
                    <a:pt x="1045" y="3591"/>
                  </a:lnTo>
                  <a:lnTo>
                    <a:pt x="1075" y="3691"/>
                  </a:lnTo>
                  <a:lnTo>
                    <a:pt x="404" y="3521"/>
                  </a:lnTo>
                  <a:lnTo>
                    <a:pt x="0" y="5397"/>
                  </a:lnTo>
                  <a:lnTo>
                    <a:pt x="1362" y="4724"/>
                  </a:lnTo>
                  <a:lnTo>
                    <a:pt x="1768" y="5800"/>
                  </a:lnTo>
                  <a:lnTo>
                    <a:pt x="2174" y="47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sp>
        <p:nvSpPr>
          <p:cNvPr id="22" name="椭圆 21"/>
          <p:cNvSpPr/>
          <p:nvPr>
            <p:custDataLst>
              <p:tags r:id="rId10"/>
            </p:custDataLst>
          </p:nvPr>
        </p:nvSpPr>
        <p:spPr>
          <a:xfrm>
            <a:off x="4755197" y="1901177"/>
            <a:ext cx="756148" cy="680506"/>
          </a:xfrm>
          <a:prstGeom prst="ellipse">
            <a:avLst/>
          </a:prstGeom>
          <a:solidFill>
            <a:srgbClr val="FE8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23" name="KSO_Shape"/>
          <p:cNvSpPr/>
          <p:nvPr>
            <p:custDataLst>
              <p:tags r:id="rId11"/>
            </p:custDataLst>
          </p:nvPr>
        </p:nvSpPr>
        <p:spPr bwMode="auto">
          <a:xfrm>
            <a:off x="4925949" y="2042919"/>
            <a:ext cx="414645" cy="380135"/>
          </a:xfrm>
          <a:custGeom>
            <a:avLst/>
            <a:gdLst>
              <a:gd name="T0" fmla="*/ 2147483646 w 4946"/>
              <a:gd name="T1" fmla="*/ 0 h 5041"/>
              <a:gd name="T2" fmla="*/ 2147483646 w 4946"/>
              <a:gd name="T3" fmla="*/ 2147483646 h 5041"/>
              <a:gd name="T4" fmla="*/ 2147483646 w 4946"/>
              <a:gd name="T5" fmla="*/ 2147483646 h 5041"/>
              <a:gd name="T6" fmla="*/ 2147483646 w 4946"/>
              <a:gd name="T7" fmla="*/ 2147483646 h 5041"/>
              <a:gd name="T8" fmla="*/ 2147483646 w 4946"/>
              <a:gd name="T9" fmla="*/ 2147483646 h 5041"/>
              <a:gd name="T10" fmla="*/ 2147483646 w 4946"/>
              <a:gd name="T11" fmla="*/ 2147483646 h 5041"/>
              <a:gd name="T12" fmla="*/ 2147483646 w 4946"/>
              <a:gd name="T13" fmla="*/ 2147483646 h 5041"/>
              <a:gd name="T14" fmla="*/ 2147483646 w 4946"/>
              <a:gd name="T15" fmla="*/ 2147483646 h 5041"/>
              <a:gd name="T16" fmla="*/ 2147483646 w 4946"/>
              <a:gd name="T17" fmla="*/ 2147483646 h 5041"/>
              <a:gd name="T18" fmla="*/ 2147483646 w 4946"/>
              <a:gd name="T19" fmla="*/ 2147483646 h 5041"/>
              <a:gd name="T20" fmla="*/ 2147483646 w 4946"/>
              <a:gd name="T21" fmla="*/ 2147483646 h 5041"/>
              <a:gd name="T22" fmla="*/ 2147483646 w 4946"/>
              <a:gd name="T23" fmla="*/ 2147483646 h 5041"/>
              <a:gd name="T24" fmla="*/ 2147483646 w 4946"/>
              <a:gd name="T25" fmla="*/ 2147483646 h 5041"/>
              <a:gd name="T26" fmla="*/ 2147483646 w 4946"/>
              <a:gd name="T27" fmla="*/ 2147483646 h 5041"/>
              <a:gd name="T28" fmla="*/ 2147483646 w 4946"/>
              <a:gd name="T29" fmla="*/ 2147483646 h 5041"/>
              <a:gd name="T30" fmla="*/ 2147483646 w 4946"/>
              <a:gd name="T31" fmla="*/ 2147483646 h 5041"/>
              <a:gd name="T32" fmla="*/ 2147483646 w 4946"/>
              <a:gd name="T33" fmla="*/ 2147483646 h 5041"/>
              <a:gd name="T34" fmla="*/ 2147483646 w 4946"/>
              <a:gd name="T35" fmla="*/ 2147483646 h 5041"/>
              <a:gd name="T36" fmla="*/ 2147483646 w 4946"/>
              <a:gd name="T37" fmla="*/ 2147483646 h 5041"/>
              <a:gd name="T38" fmla="*/ 2147483646 w 4946"/>
              <a:gd name="T39" fmla="*/ 2147483646 h 5041"/>
              <a:gd name="T40" fmla="*/ 2147483646 w 4946"/>
              <a:gd name="T41" fmla="*/ 2147483646 h 5041"/>
              <a:gd name="T42" fmla="*/ 2147483646 w 4946"/>
              <a:gd name="T43" fmla="*/ 2147483646 h 5041"/>
              <a:gd name="T44" fmla="*/ 2147483646 w 4946"/>
              <a:gd name="T45" fmla="*/ 2147483646 h 5041"/>
              <a:gd name="T46" fmla="*/ 2147483646 w 4946"/>
              <a:gd name="T47" fmla="*/ 2147483646 h 5041"/>
              <a:gd name="T48" fmla="*/ 2147483646 w 4946"/>
              <a:gd name="T49" fmla="*/ 2147483646 h 5041"/>
              <a:gd name="T50" fmla="*/ 2147483646 w 4946"/>
              <a:gd name="T51" fmla="*/ 2147483646 h 5041"/>
              <a:gd name="T52" fmla="*/ 2147483646 w 4946"/>
              <a:gd name="T53" fmla="*/ 2147483646 h 5041"/>
              <a:gd name="T54" fmla="*/ 0 w 4946"/>
              <a:gd name="T55" fmla="*/ 2147483646 h 5041"/>
              <a:gd name="T56" fmla="*/ 2147483646 w 4946"/>
              <a:gd name="T57" fmla="*/ 2147483646 h 5041"/>
              <a:gd name="T58" fmla="*/ 2147483646 w 4946"/>
              <a:gd name="T59" fmla="*/ 2147483646 h 5041"/>
              <a:gd name="T60" fmla="*/ 2147483646 w 4946"/>
              <a:gd name="T61" fmla="*/ 2147483646 h 5041"/>
              <a:gd name="T62" fmla="*/ 2147483646 w 4946"/>
              <a:gd name="T63" fmla="*/ 2147483646 h 5041"/>
              <a:gd name="T64" fmla="*/ 2147483646 w 4946"/>
              <a:gd name="T65" fmla="*/ 2147483646 h 5041"/>
              <a:gd name="T66" fmla="*/ 2147483646 w 4946"/>
              <a:gd name="T67" fmla="*/ 2147483646 h 5041"/>
              <a:gd name="T68" fmla="*/ 2147483646 w 4946"/>
              <a:gd name="T69" fmla="*/ 2147483646 h 5041"/>
              <a:gd name="T70" fmla="*/ 2147483646 w 4946"/>
              <a:gd name="T71" fmla="*/ 2147483646 h 5041"/>
              <a:gd name="T72" fmla="*/ 2147483646 w 4946"/>
              <a:gd name="T73" fmla="*/ 2147483646 h 5041"/>
              <a:gd name="T74" fmla="*/ 2147483646 w 4946"/>
              <a:gd name="T75" fmla="*/ 2147483646 h 5041"/>
              <a:gd name="T76" fmla="*/ 2147483646 w 4946"/>
              <a:gd name="T77" fmla="*/ 2147483646 h 5041"/>
              <a:gd name="T78" fmla="*/ 2147483646 w 4946"/>
              <a:gd name="T79" fmla="*/ 2147483646 h 5041"/>
              <a:gd name="T80" fmla="*/ 2147483646 w 4946"/>
              <a:gd name="T81" fmla="*/ 2147483646 h 5041"/>
              <a:gd name="T82" fmla="*/ 2147483646 w 4946"/>
              <a:gd name="T83" fmla="*/ 2147483646 h 5041"/>
              <a:gd name="T84" fmla="*/ 2147483646 w 4946"/>
              <a:gd name="T85" fmla="*/ 2147483646 h 5041"/>
              <a:gd name="T86" fmla="*/ 2147483646 w 4946"/>
              <a:gd name="T87" fmla="*/ 2147483646 h 5041"/>
              <a:gd name="T88" fmla="*/ 2147483646 w 4946"/>
              <a:gd name="T89" fmla="*/ 2147483646 h 5041"/>
              <a:gd name="T90" fmla="*/ 2147483646 w 4946"/>
              <a:gd name="T91" fmla="*/ 2147483646 h 5041"/>
              <a:gd name="T92" fmla="*/ 2147483646 w 4946"/>
              <a:gd name="T93" fmla="*/ 2147483646 h 5041"/>
              <a:gd name="T94" fmla="*/ 2147483646 w 4946"/>
              <a:gd name="T95" fmla="*/ 2147483646 h 5041"/>
              <a:gd name="T96" fmla="*/ 2147483646 w 4946"/>
              <a:gd name="T97" fmla="*/ 2147483646 h 5041"/>
              <a:gd name="T98" fmla="*/ 2147483646 w 4946"/>
              <a:gd name="T99" fmla="*/ 2147483646 h 5041"/>
              <a:gd name="T100" fmla="*/ 2147483646 w 4946"/>
              <a:gd name="T101" fmla="*/ 2147483646 h 5041"/>
              <a:gd name="T102" fmla="*/ 2147483646 w 4946"/>
              <a:gd name="T103" fmla="*/ 2147483646 h 5041"/>
              <a:gd name="T104" fmla="*/ 2147483646 w 4946"/>
              <a:gd name="T105" fmla="*/ 2147483646 h 5041"/>
              <a:gd name="T106" fmla="*/ 2147483646 w 4946"/>
              <a:gd name="T107" fmla="*/ 2147483646 h 5041"/>
              <a:gd name="T108" fmla="*/ 2147483646 w 4946"/>
              <a:gd name="T109" fmla="*/ 2147483646 h 5041"/>
              <a:gd name="T110" fmla="*/ 2147483646 w 4946"/>
              <a:gd name="T111" fmla="*/ 2147483646 h 5041"/>
              <a:gd name="T112" fmla="*/ 2147483646 w 4946"/>
              <a:gd name="T113" fmla="*/ 2147483646 h 5041"/>
              <a:gd name="T114" fmla="*/ 2147483646 w 4946"/>
              <a:gd name="T115" fmla="*/ 2147483646 h 5041"/>
              <a:gd name="T116" fmla="*/ 2147483646 w 4946"/>
              <a:gd name="T117" fmla="*/ 2147483646 h 504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946" h="5041">
                <a:moveTo>
                  <a:pt x="4946" y="532"/>
                </a:moveTo>
                <a:lnTo>
                  <a:pt x="4534" y="270"/>
                </a:lnTo>
                <a:lnTo>
                  <a:pt x="4106" y="0"/>
                </a:lnTo>
                <a:lnTo>
                  <a:pt x="2142" y="3139"/>
                </a:lnTo>
                <a:lnTo>
                  <a:pt x="2117" y="3136"/>
                </a:lnTo>
                <a:lnTo>
                  <a:pt x="2091" y="3134"/>
                </a:lnTo>
                <a:lnTo>
                  <a:pt x="2066" y="3133"/>
                </a:lnTo>
                <a:lnTo>
                  <a:pt x="2039" y="3133"/>
                </a:lnTo>
                <a:lnTo>
                  <a:pt x="2014" y="3134"/>
                </a:lnTo>
                <a:lnTo>
                  <a:pt x="1989" y="3136"/>
                </a:lnTo>
                <a:lnTo>
                  <a:pt x="1963" y="3138"/>
                </a:lnTo>
                <a:lnTo>
                  <a:pt x="1938" y="3142"/>
                </a:lnTo>
                <a:lnTo>
                  <a:pt x="1912" y="3147"/>
                </a:lnTo>
                <a:lnTo>
                  <a:pt x="1888" y="3153"/>
                </a:lnTo>
                <a:lnTo>
                  <a:pt x="1862" y="3160"/>
                </a:lnTo>
                <a:lnTo>
                  <a:pt x="1838" y="3168"/>
                </a:lnTo>
                <a:lnTo>
                  <a:pt x="1813" y="3177"/>
                </a:lnTo>
                <a:lnTo>
                  <a:pt x="1789" y="3188"/>
                </a:lnTo>
                <a:lnTo>
                  <a:pt x="1765" y="3200"/>
                </a:lnTo>
                <a:lnTo>
                  <a:pt x="1742" y="3212"/>
                </a:lnTo>
                <a:lnTo>
                  <a:pt x="1719" y="3226"/>
                </a:lnTo>
                <a:lnTo>
                  <a:pt x="1695" y="3242"/>
                </a:lnTo>
                <a:lnTo>
                  <a:pt x="1673" y="3259"/>
                </a:lnTo>
                <a:lnTo>
                  <a:pt x="1651" y="3277"/>
                </a:lnTo>
                <a:lnTo>
                  <a:pt x="1629" y="3297"/>
                </a:lnTo>
                <a:lnTo>
                  <a:pt x="1609" y="3317"/>
                </a:lnTo>
                <a:lnTo>
                  <a:pt x="1587" y="3339"/>
                </a:lnTo>
                <a:lnTo>
                  <a:pt x="1568" y="3363"/>
                </a:lnTo>
                <a:lnTo>
                  <a:pt x="1547" y="3388"/>
                </a:lnTo>
                <a:lnTo>
                  <a:pt x="1529" y="3415"/>
                </a:lnTo>
                <a:lnTo>
                  <a:pt x="1510" y="3442"/>
                </a:lnTo>
                <a:lnTo>
                  <a:pt x="1492" y="3472"/>
                </a:lnTo>
                <a:lnTo>
                  <a:pt x="1475" y="3503"/>
                </a:lnTo>
                <a:lnTo>
                  <a:pt x="1459" y="3536"/>
                </a:lnTo>
                <a:lnTo>
                  <a:pt x="1442" y="3570"/>
                </a:lnTo>
                <a:lnTo>
                  <a:pt x="1427" y="3605"/>
                </a:lnTo>
                <a:lnTo>
                  <a:pt x="1411" y="3653"/>
                </a:lnTo>
                <a:lnTo>
                  <a:pt x="1393" y="3699"/>
                </a:lnTo>
                <a:lnTo>
                  <a:pt x="1373" y="3744"/>
                </a:lnTo>
                <a:lnTo>
                  <a:pt x="1354" y="3787"/>
                </a:lnTo>
                <a:lnTo>
                  <a:pt x="1332" y="3828"/>
                </a:lnTo>
                <a:lnTo>
                  <a:pt x="1311" y="3868"/>
                </a:lnTo>
                <a:lnTo>
                  <a:pt x="1289" y="3908"/>
                </a:lnTo>
                <a:lnTo>
                  <a:pt x="1265" y="3944"/>
                </a:lnTo>
                <a:lnTo>
                  <a:pt x="1241" y="3981"/>
                </a:lnTo>
                <a:lnTo>
                  <a:pt x="1216" y="4016"/>
                </a:lnTo>
                <a:lnTo>
                  <a:pt x="1191" y="4048"/>
                </a:lnTo>
                <a:lnTo>
                  <a:pt x="1165" y="4081"/>
                </a:lnTo>
                <a:lnTo>
                  <a:pt x="1139" y="4111"/>
                </a:lnTo>
                <a:lnTo>
                  <a:pt x="1111" y="4141"/>
                </a:lnTo>
                <a:lnTo>
                  <a:pt x="1084" y="4170"/>
                </a:lnTo>
                <a:lnTo>
                  <a:pt x="1056" y="4197"/>
                </a:lnTo>
                <a:lnTo>
                  <a:pt x="1028" y="4222"/>
                </a:lnTo>
                <a:lnTo>
                  <a:pt x="999" y="4248"/>
                </a:lnTo>
                <a:lnTo>
                  <a:pt x="970" y="4271"/>
                </a:lnTo>
                <a:lnTo>
                  <a:pt x="940" y="4295"/>
                </a:lnTo>
                <a:lnTo>
                  <a:pt x="911" y="4316"/>
                </a:lnTo>
                <a:lnTo>
                  <a:pt x="881" y="4337"/>
                </a:lnTo>
                <a:lnTo>
                  <a:pt x="852" y="4356"/>
                </a:lnTo>
                <a:lnTo>
                  <a:pt x="821" y="4375"/>
                </a:lnTo>
                <a:lnTo>
                  <a:pt x="792" y="4393"/>
                </a:lnTo>
                <a:lnTo>
                  <a:pt x="761" y="4410"/>
                </a:lnTo>
                <a:lnTo>
                  <a:pt x="731" y="4425"/>
                </a:lnTo>
                <a:lnTo>
                  <a:pt x="701" y="4440"/>
                </a:lnTo>
                <a:lnTo>
                  <a:pt x="671" y="4455"/>
                </a:lnTo>
                <a:lnTo>
                  <a:pt x="641" y="4468"/>
                </a:lnTo>
                <a:lnTo>
                  <a:pt x="611" y="4480"/>
                </a:lnTo>
                <a:lnTo>
                  <a:pt x="582" y="4492"/>
                </a:lnTo>
                <a:lnTo>
                  <a:pt x="524" y="4513"/>
                </a:lnTo>
                <a:lnTo>
                  <a:pt x="468" y="4531"/>
                </a:lnTo>
                <a:lnTo>
                  <a:pt x="413" y="4547"/>
                </a:lnTo>
                <a:lnTo>
                  <a:pt x="359" y="4561"/>
                </a:lnTo>
                <a:lnTo>
                  <a:pt x="309" y="4572"/>
                </a:lnTo>
                <a:lnTo>
                  <a:pt x="261" y="4581"/>
                </a:lnTo>
                <a:lnTo>
                  <a:pt x="215" y="4588"/>
                </a:lnTo>
                <a:lnTo>
                  <a:pt x="174" y="4594"/>
                </a:lnTo>
                <a:lnTo>
                  <a:pt x="135" y="4598"/>
                </a:lnTo>
                <a:lnTo>
                  <a:pt x="102" y="4601"/>
                </a:lnTo>
                <a:lnTo>
                  <a:pt x="72" y="4603"/>
                </a:lnTo>
                <a:lnTo>
                  <a:pt x="47" y="4604"/>
                </a:lnTo>
                <a:lnTo>
                  <a:pt x="12" y="4605"/>
                </a:lnTo>
                <a:lnTo>
                  <a:pt x="0" y="4605"/>
                </a:lnTo>
                <a:lnTo>
                  <a:pt x="17" y="4616"/>
                </a:lnTo>
                <a:lnTo>
                  <a:pt x="68" y="4645"/>
                </a:lnTo>
                <a:lnTo>
                  <a:pt x="105" y="4666"/>
                </a:lnTo>
                <a:lnTo>
                  <a:pt x="150" y="4689"/>
                </a:lnTo>
                <a:lnTo>
                  <a:pt x="201" y="4714"/>
                </a:lnTo>
                <a:lnTo>
                  <a:pt x="258" y="4743"/>
                </a:lnTo>
                <a:lnTo>
                  <a:pt x="321" y="4773"/>
                </a:lnTo>
                <a:lnTo>
                  <a:pt x="390" y="4802"/>
                </a:lnTo>
                <a:lnTo>
                  <a:pt x="466" y="4833"/>
                </a:lnTo>
                <a:lnTo>
                  <a:pt x="545" y="4863"/>
                </a:lnTo>
                <a:lnTo>
                  <a:pt x="587" y="4878"/>
                </a:lnTo>
                <a:lnTo>
                  <a:pt x="630" y="4893"/>
                </a:lnTo>
                <a:lnTo>
                  <a:pt x="673" y="4908"/>
                </a:lnTo>
                <a:lnTo>
                  <a:pt x="718" y="4921"/>
                </a:lnTo>
                <a:lnTo>
                  <a:pt x="764" y="4935"/>
                </a:lnTo>
                <a:lnTo>
                  <a:pt x="811" y="4949"/>
                </a:lnTo>
                <a:lnTo>
                  <a:pt x="858" y="4961"/>
                </a:lnTo>
                <a:lnTo>
                  <a:pt x="907" y="4973"/>
                </a:lnTo>
                <a:lnTo>
                  <a:pt x="956" y="4983"/>
                </a:lnTo>
                <a:lnTo>
                  <a:pt x="1006" y="4995"/>
                </a:lnTo>
                <a:lnTo>
                  <a:pt x="1057" y="5004"/>
                </a:lnTo>
                <a:lnTo>
                  <a:pt x="1108" y="5012"/>
                </a:lnTo>
                <a:lnTo>
                  <a:pt x="1160" y="5020"/>
                </a:lnTo>
                <a:lnTo>
                  <a:pt x="1213" y="5026"/>
                </a:lnTo>
                <a:lnTo>
                  <a:pt x="1266" y="5032"/>
                </a:lnTo>
                <a:lnTo>
                  <a:pt x="1320" y="5036"/>
                </a:lnTo>
                <a:lnTo>
                  <a:pt x="1374" y="5039"/>
                </a:lnTo>
                <a:lnTo>
                  <a:pt x="1429" y="5040"/>
                </a:lnTo>
                <a:lnTo>
                  <a:pt x="1484" y="5041"/>
                </a:lnTo>
                <a:lnTo>
                  <a:pt x="1539" y="5040"/>
                </a:lnTo>
                <a:lnTo>
                  <a:pt x="1594" y="5037"/>
                </a:lnTo>
                <a:lnTo>
                  <a:pt x="1650" y="5033"/>
                </a:lnTo>
                <a:lnTo>
                  <a:pt x="1706" y="5027"/>
                </a:lnTo>
                <a:lnTo>
                  <a:pt x="1762" y="5019"/>
                </a:lnTo>
                <a:lnTo>
                  <a:pt x="1818" y="5010"/>
                </a:lnTo>
                <a:lnTo>
                  <a:pt x="1874" y="4999"/>
                </a:lnTo>
                <a:lnTo>
                  <a:pt x="1930" y="4985"/>
                </a:lnTo>
                <a:lnTo>
                  <a:pt x="1986" y="4970"/>
                </a:lnTo>
                <a:lnTo>
                  <a:pt x="2043" y="4953"/>
                </a:lnTo>
                <a:lnTo>
                  <a:pt x="2099" y="4933"/>
                </a:lnTo>
                <a:lnTo>
                  <a:pt x="2155" y="4912"/>
                </a:lnTo>
                <a:lnTo>
                  <a:pt x="2210" y="4888"/>
                </a:lnTo>
                <a:lnTo>
                  <a:pt x="2265" y="4862"/>
                </a:lnTo>
                <a:lnTo>
                  <a:pt x="2320" y="4834"/>
                </a:lnTo>
                <a:lnTo>
                  <a:pt x="2375" y="4802"/>
                </a:lnTo>
                <a:lnTo>
                  <a:pt x="2429" y="4768"/>
                </a:lnTo>
                <a:lnTo>
                  <a:pt x="2455" y="4751"/>
                </a:lnTo>
                <a:lnTo>
                  <a:pt x="2482" y="4733"/>
                </a:lnTo>
                <a:lnTo>
                  <a:pt x="2508" y="4713"/>
                </a:lnTo>
                <a:lnTo>
                  <a:pt x="2535" y="4694"/>
                </a:lnTo>
                <a:lnTo>
                  <a:pt x="2561" y="4673"/>
                </a:lnTo>
                <a:lnTo>
                  <a:pt x="2588" y="4652"/>
                </a:lnTo>
                <a:lnTo>
                  <a:pt x="2614" y="4630"/>
                </a:lnTo>
                <a:lnTo>
                  <a:pt x="2639" y="4608"/>
                </a:lnTo>
                <a:lnTo>
                  <a:pt x="2661" y="4588"/>
                </a:lnTo>
                <a:lnTo>
                  <a:pt x="2681" y="4569"/>
                </a:lnTo>
                <a:lnTo>
                  <a:pt x="2701" y="4547"/>
                </a:lnTo>
                <a:lnTo>
                  <a:pt x="2719" y="4527"/>
                </a:lnTo>
                <a:lnTo>
                  <a:pt x="2737" y="4506"/>
                </a:lnTo>
                <a:lnTo>
                  <a:pt x="2755" y="4483"/>
                </a:lnTo>
                <a:lnTo>
                  <a:pt x="2771" y="4461"/>
                </a:lnTo>
                <a:lnTo>
                  <a:pt x="2786" y="4438"/>
                </a:lnTo>
                <a:lnTo>
                  <a:pt x="2800" y="4415"/>
                </a:lnTo>
                <a:lnTo>
                  <a:pt x="2815" y="4392"/>
                </a:lnTo>
                <a:lnTo>
                  <a:pt x="2827" y="4367"/>
                </a:lnTo>
                <a:lnTo>
                  <a:pt x="2839" y="4344"/>
                </a:lnTo>
                <a:lnTo>
                  <a:pt x="2850" y="4319"/>
                </a:lnTo>
                <a:lnTo>
                  <a:pt x="2861" y="4294"/>
                </a:lnTo>
                <a:lnTo>
                  <a:pt x="2871" y="4268"/>
                </a:lnTo>
                <a:lnTo>
                  <a:pt x="2880" y="4243"/>
                </a:lnTo>
                <a:lnTo>
                  <a:pt x="2887" y="4217"/>
                </a:lnTo>
                <a:lnTo>
                  <a:pt x="2894" y="4192"/>
                </a:lnTo>
                <a:lnTo>
                  <a:pt x="2900" y="4166"/>
                </a:lnTo>
                <a:lnTo>
                  <a:pt x="2906" y="4140"/>
                </a:lnTo>
                <a:lnTo>
                  <a:pt x="2910" y="4113"/>
                </a:lnTo>
                <a:lnTo>
                  <a:pt x="2915" y="4087"/>
                </a:lnTo>
                <a:lnTo>
                  <a:pt x="2918" y="4061"/>
                </a:lnTo>
                <a:lnTo>
                  <a:pt x="2919" y="4034"/>
                </a:lnTo>
                <a:lnTo>
                  <a:pt x="2921" y="4008"/>
                </a:lnTo>
                <a:lnTo>
                  <a:pt x="2921" y="3981"/>
                </a:lnTo>
                <a:lnTo>
                  <a:pt x="2920" y="3955"/>
                </a:lnTo>
                <a:lnTo>
                  <a:pt x="2919" y="3928"/>
                </a:lnTo>
                <a:lnTo>
                  <a:pt x="2917" y="3901"/>
                </a:lnTo>
                <a:lnTo>
                  <a:pt x="2912" y="3874"/>
                </a:lnTo>
                <a:lnTo>
                  <a:pt x="2909" y="3849"/>
                </a:lnTo>
                <a:lnTo>
                  <a:pt x="2904" y="3822"/>
                </a:lnTo>
                <a:lnTo>
                  <a:pt x="4946" y="532"/>
                </a:lnTo>
                <a:close/>
                <a:moveTo>
                  <a:pt x="2479" y="3126"/>
                </a:moveTo>
                <a:lnTo>
                  <a:pt x="2732" y="2726"/>
                </a:lnTo>
                <a:lnTo>
                  <a:pt x="3096" y="2957"/>
                </a:lnTo>
                <a:lnTo>
                  <a:pt x="2842" y="3358"/>
                </a:lnTo>
                <a:lnTo>
                  <a:pt x="2479" y="31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5947" tIns="32973" rIns="65947" bIns="32973" anchor="ctr">
            <a:norm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sym typeface="Arial" pitchFamily="34" charset="0"/>
            </a:endParaRPr>
          </a:p>
        </p:txBody>
      </p:sp>
      <p:sp>
        <p:nvSpPr>
          <p:cNvPr id="24" name="上箭头 23"/>
          <p:cNvSpPr/>
          <p:nvPr>
            <p:custDataLst>
              <p:tags r:id="rId12"/>
            </p:custDataLst>
          </p:nvPr>
        </p:nvSpPr>
        <p:spPr>
          <a:xfrm rot="16200000">
            <a:off x="4991796" y="3057073"/>
            <a:ext cx="234090" cy="223113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00C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 fontScale="32500" lnSpcReduction="20000"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grpSp>
        <p:nvGrpSpPr>
          <p:cNvPr id="25" name="组合 20"/>
          <p:cNvGrpSpPr/>
          <p:nvPr>
            <p:custDataLst>
              <p:tags r:id="rId13"/>
            </p:custDataLst>
          </p:nvPr>
        </p:nvGrpSpPr>
        <p:grpSpPr>
          <a:xfrm>
            <a:off x="5350889" y="2811919"/>
            <a:ext cx="756148" cy="680506"/>
            <a:chOff x="5638800" y="2971800"/>
            <a:chExt cx="914400" cy="914400"/>
          </a:xfrm>
        </p:grpSpPr>
        <p:sp>
          <p:nvSpPr>
            <p:cNvPr id="26" name="椭圆 25"/>
            <p:cNvSpPr/>
            <p:nvPr>
              <p:custDataLst>
                <p:tags r:id="rId14"/>
              </p:custDataLst>
            </p:nvPr>
          </p:nvSpPr>
          <p:spPr>
            <a:xfrm>
              <a:off x="5638800" y="2971800"/>
              <a:ext cx="914400" cy="914400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27" name="KSO_Shape"/>
            <p:cNvSpPr/>
            <p:nvPr>
              <p:custDataLst>
                <p:tags r:id="rId15"/>
              </p:custDataLst>
            </p:nvPr>
          </p:nvSpPr>
          <p:spPr bwMode="auto">
            <a:xfrm flipH="1">
              <a:off x="5934850" y="3249613"/>
              <a:ext cx="322300" cy="358774"/>
            </a:xfrm>
            <a:custGeom>
              <a:avLst/>
              <a:gdLst>
                <a:gd name="T0" fmla="*/ 324081616 w 7313"/>
                <a:gd name="T1" fmla="*/ 0 h 8141"/>
                <a:gd name="T2" fmla="*/ 339365365 w 7313"/>
                <a:gd name="T3" fmla="*/ 6789765 h 8141"/>
                <a:gd name="T4" fmla="*/ 339639393 w 7313"/>
                <a:gd name="T5" fmla="*/ 26009182 h 8141"/>
                <a:gd name="T6" fmla="*/ 326382416 w 7313"/>
                <a:gd name="T7" fmla="*/ 33127484 h 8141"/>
                <a:gd name="T8" fmla="*/ 340954068 w 7313"/>
                <a:gd name="T9" fmla="*/ 36139074 h 8141"/>
                <a:gd name="T10" fmla="*/ 364619402 w 7313"/>
                <a:gd name="T11" fmla="*/ 25187839 h 8141"/>
                <a:gd name="T12" fmla="*/ 386367247 w 7313"/>
                <a:gd name="T13" fmla="*/ 35591512 h 8141"/>
                <a:gd name="T14" fmla="*/ 395296418 w 7313"/>
                <a:gd name="T15" fmla="*/ 52018598 h 8141"/>
                <a:gd name="T16" fmla="*/ 400445838 w 7313"/>
                <a:gd name="T17" fmla="*/ 76604119 h 8141"/>
                <a:gd name="T18" fmla="*/ 386257496 w 7313"/>
                <a:gd name="T19" fmla="*/ 111593547 h 8141"/>
                <a:gd name="T20" fmla="*/ 345555668 w 7313"/>
                <a:gd name="T21" fmla="*/ 148663476 h 8141"/>
                <a:gd name="T22" fmla="*/ 311043908 w 7313"/>
                <a:gd name="T23" fmla="*/ 169525578 h 8141"/>
                <a:gd name="T24" fmla="*/ 317288969 w 7313"/>
                <a:gd name="T25" fmla="*/ 180531569 h 8141"/>
                <a:gd name="T26" fmla="*/ 326053864 w 7313"/>
                <a:gd name="T27" fmla="*/ 197177679 h 8141"/>
                <a:gd name="T28" fmla="*/ 312523094 w 7313"/>
                <a:gd name="T29" fmla="*/ 210154892 h 8141"/>
                <a:gd name="T30" fmla="*/ 284584946 w 7313"/>
                <a:gd name="T31" fmla="*/ 217985025 h 8141"/>
                <a:gd name="T32" fmla="*/ 253798179 w 7313"/>
                <a:gd name="T33" fmla="*/ 242515790 h 8141"/>
                <a:gd name="T34" fmla="*/ 237473548 w 7313"/>
                <a:gd name="T35" fmla="*/ 260530805 h 8141"/>
                <a:gd name="T36" fmla="*/ 245855132 w 7313"/>
                <a:gd name="T37" fmla="*/ 279093147 h 8141"/>
                <a:gd name="T38" fmla="*/ 233091217 w 7313"/>
                <a:gd name="T39" fmla="*/ 290975236 h 8141"/>
                <a:gd name="T40" fmla="*/ 229914045 w 7313"/>
                <a:gd name="T41" fmla="*/ 321529181 h 8141"/>
                <a:gd name="T42" fmla="*/ 254620027 w 7313"/>
                <a:gd name="T43" fmla="*/ 354656899 h 8141"/>
                <a:gd name="T44" fmla="*/ 266069032 w 7313"/>
                <a:gd name="T45" fmla="*/ 365827158 h 8141"/>
                <a:gd name="T46" fmla="*/ 282284147 w 7313"/>
                <a:gd name="T47" fmla="*/ 389974630 h 8141"/>
                <a:gd name="T48" fmla="*/ 284913498 w 7313"/>
                <a:gd name="T49" fmla="*/ 407441849 h 8141"/>
                <a:gd name="T50" fmla="*/ 290720256 w 7313"/>
                <a:gd name="T51" fmla="*/ 422061981 h 8141"/>
                <a:gd name="T52" fmla="*/ 274340866 w 7313"/>
                <a:gd name="T53" fmla="*/ 434984438 h 8141"/>
                <a:gd name="T54" fmla="*/ 211014586 w 7313"/>
                <a:gd name="T55" fmla="*/ 445552379 h 8141"/>
                <a:gd name="T56" fmla="*/ 137499219 w 7313"/>
                <a:gd name="T57" fmla="*/ 438324565 h 8141"/>
                <a:gd name="T58" fmla="*/ 111423568 w 7313"/>
                <a:gd name="T59" fmla="*/ 425894913 h 8141"/>
                <a:gd name="T60" fmla="*/ 115751374 w 7313"/>
                <a:gd name="T61" fmla="*/ 407551362 h 8141"/>
                <a:gd name="T62" fmla="*/ 118654753 w 7313"/>
                <a:gd name="T63" fmla="*/ 389810362 h 8141"/>
                <a:gd name="T64" fmla="*/ 134650599 w 7313"/>
                <a:gd name="T65" fmla="*/ 365443865 h 8141"/>
                <a:gd name="T66" fmla="*/ 146318873 w 7313"/>
                <a:gd name="T67" fmla="*/ 354383118 h 8141"/>
                <a:gd name="T68" fmla="*/ 170860579 w 7313"/>
                <a:gd name="T69" fmla="*/ 321310156 h 8141"/>
                <a:gd name="T70" fmla="*/ 165984952 w 7313"/>
                <a:gd name="T71" fmla="*/ 290372919 h 8141"/>
                <a:gd name="T72" fmla="*/ 154700223 w 7313"/>
                <a:gd name="T73" fmla="*/ 275479240 h 8141"/>
                <a:gd name="T74" fmla="*/ 165218097 w 7313"/>
                <a:gd name="T75" fmla="*/ 257354713 h 8141"/>
                <a:gd name="T76" fmla="*/ 145004197 w 7313"/>
                <a:gd name="T77" fmla="*/ 241475423 h 8141"/>
                <a:gd name="T78" fmla="*/ 114710492 w 7313"/>
                <a:gd name="T79" fmla="*/ 216287583 h 8141"/>
                <a:gd name="T80" fmla="*/ 88689599 w 7313"/>
                <a:gd name="T81" fmla="*/ 210319160 h 8141"/>
                <a:gd name="T82" fmla="*/ 75158829 w 7313"/>
                <a:gd name="T83" fmla="*/ 199203657 h 8141"/>
                <a:gd name="T84" fmla="*/ 81403890 w 7313"/>
                <a:gd name="T85" fmla="*/ 181900473 h 8141"/>
                <a:gd name="T86" fmla="*/ 92469585 w 7313"/>
                <a:gd name="T87" fmla="*/ 173796559 h 8141"/>
                <a:gd name="T88" fmla="*/ 63545314 w 7313"/>
                <a:gd name="T89" fmla="*/ 152934458 h 8141"/>
                <a:gd name="T90" fmla="*/ 18351404 w 7313"/>
                <a:gd name="T91" fmla="*/ 116904896 h 8141"/>
                <a:gd name="T92" fmla="*/ 602579 w 7313"/>
                <a:gd name="T93" fmla="*/ 79889490 h 8141"/>
                <a:gd name="T94" fmla="*/ 5039902 w 7313"/>
                <a:gd name="T95" fmla="*/ 52675672 h 8141"/>
                <a:gd name="T96" fmla="*/ 12654398 w 7313"/>
                <a:gd name="T97" fmla="*/ 39205653 h 8141"/>
                <a:gd name="T98" fmla="*/ 30896284 w 7313"/>
                <a:gd name="T99" fmla="*/ 25625889 h 8141"/>
                <a:gd name="T100" fmla="*/ 57026460 w 7313"/>
                <a:gd name="T101" fmla="*/ 32744191 h 8141"/>
                <a:gd name="T102" fmla="*/ 78171725 w 7313"/>
                <a:gd name="T103" fmla="*/ 41067363 h 8141"/>
                <a:gd name="T104" fmla="*/ 60751686 w 7313"/>
                <a:gd name="T105" fmla="*/ 25461620 h 8141"/>
                <a:gd name="T106" fmla="*/ 62559424 w 7313"/>
                <a:gd name="T107" fmla="*/ 5366105 h 8141"/>
                <a:gd name="T108" fmla="*/ 53246708 w 7313"/>
                <a:gd name="T109" fmla="*/ 102722814 h 8141"/>
                <a:gd name="T110" fmla="*/ 87046372 w 7313"/>
                <a:gd name="T111" fmla="*/ 132455649 h 8141"/>
                <a:gd name="T112" fmla="*/ 65079258 w 7313"/>
                <a:gd name="T113" fmla="*/ 79287172 h 8141"/>
                <a:gd name="T114" fmla="*/ 51164944 w 7313"/>
                <a:gd name="T115" fmla="*/ 85803156 h 8141"/>
                <a:gd name="T116" fmla="*/ 315042928 w 7313"/>
                <a:gd name="T117" fmla="*/ 102558545 h 8141"/>
                <a:gd name="T118" fmla="*/ 341228096 w 7313"/>
                <a:gd name="T119" fmla="*/ 111319533 h 8141"/>
                <a:gd name="T120" fmla="*/ 350759846 w 7313"/>
                <a:gd name="T121" fmla="*/ 89252795 h 8141"/>
                <a:gd name="T122" fmla="*/ 341611406 w 7313"/>
                <a:gd name="T123" fmla="*/ 79068147 h 81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313" h="8141">
                  <a:moveTo>
                    <a:pt x="1162" y="79"/>
                  </a:moveTo>
                  <a:lnTo>
                    <a:pt x="1162" y="79"/>
                  </a:lnTo>
                  <a:lnTo>
                    <a:pt x="1173" y="69"/>
                  </a:lnTo>
                  <a:lnTo>
                    <a:pt x="1185" y="60"/>
                  </a:lnTo>
                  <a:lnTo>
                    <a:pt x="1198" y="51"/>
                  </a:lnTo>
                  <a:lnTo>
                    <a:pt x="1211" y="42"/>
                  </a:lnTo>
                  <a:lnTo>
                    <a:pt x="1224" y="35"/>
                  </a:lnTo>
                  <a:lnTo>
                    <a:pt x="1238" y="28"/>
                  </a:lnTo>
                  <a:lnTo>
                    <a:pt x="1252" y="23"/>
                  </a:lnTo>
                  <a:lnTo>
                    <a:pt x="1266" y="17"/>
                  </a:lnTo>
                  <a:lnTo>
                    <a:pt x="1282" y="13"/>
                  </a:lnTo>
                  <a:lnTo>
                    <a:pt x="1296" y="10"/>
                  </a:lnTo>
                  <a:lnTo>
                    <a:pt x="1326" y="4"/>
                  </a:lnTo>
                  <a:lnTo>
                    <a:pt x="1357" y="1"/>
                  </a:lnTo>
                  <a:lnTo>
                    <a:pt x="1388" y="0"/>
                  </a:lnTo>
                  <a:lnTo>
                    <a:pt x="5916" y="0"/>
                  </a:lnTo>
                  <a:lnTo>
                    <a:pt x="5936" y="0"/>
                  </a:lnTo>
                  <a:lnTo>
                    <a:pt x="5954" y="0"/>
                  </a:lnTo>
                  <a:lnTo>
                    <a:pt x="5973" y="2"/>
                  </a:lnTo>
                  <a:lnTo>
                    <a:pt x="5992" y="4"/>
                  </a:lnTo>
                  <a:lnTo>
                    <a:pt x="6011" y="8"/>
                  </a:lnTo>
                  <a:lnTo>
                    <a:pt x="6029" y="13"/>
                  </a:lnTo>
                  <a:lnTo>
                    <a:pt x="6048" y="18"/>
                  </a:lnTo>
                  <a:lnTo>
                    <a:pt x="6065" y="25"/>
                  </a:lnTo>
                  <a:lnTo>
                    <a:pt x="6083" y="31"/>
                  </a:lnTo>
                  <a:lnTo>
                    <a:pt x="6099" y="40"/>
                  </a:lnTo>
                  <a:lnTo>
                    <a:pt x="6115" y="50"/>
                  </a:lnTo>
                  <a:lnTo>
                    <a:pt x="6132" y="61"/>
                  </a:lnTo>
                  <a:lnTo>
                    <a:pt x="6146" y="72"/>
                  </a:lnTo>
                  <a:lnTo>
                    <a:pt x="6160" y="85"/>
                  </a:lnTo>
                  <a:lnTo>
                    <a:pt x="6173" y="99"/>
                  </a:lnTo>
                  <a:lnTo>
                    <a:pt x="6186" y="113"/>
                  </a:lnTo>
                  <a:lnTo>
                    <a:pt x="6195" y="124"/>
                  </a:lnTo>
                  <a:lnTo>
                    <a:pt x="6202" y="136"/>
                  </a:lnTo>
                  <a:lnTo>
                    <a:pt x="6210" y="148"/>
                  </a:lnTo>
                  <a:lnTo>
                    <a:pt x="6216" y="160"/>
                  </a:lnTo>
                  <a:lnTo>
                    <a:pt x="6223" y="172"/>
                  </a:lnTo>
                  <a:lnTo>
                    <a:pt x="6228" y="185"/>
                  </a:lnTo>
                  <a:lnTo>
                    <a:pt x="6238" y="211"/>
                  </a:lnTo>
                  <a:lnTo>
                    <a:pt x="6245" y="237"/>
                  </a:lnTo>
                  <a:lnTo>
                    <a:pt x="6249" y="264"/>
                  </a:lnTo>
                  <a:lnTo>
                    <a:pt x="6251" y="292"/>
                  </a:lnTo>
                  <a:lnTo>
                    <a:pt x="6251" y="319"/>
                  </a:lnTo>
                  <a:lnTo>
                    <a:pt x="6249" y="348"/>
                  </a:lnTo>
                  <a:lnTo>
                    <a:pt x="6243" y="375"/>
                  </a:lnTo>
                  <a:lnTo>
                    <a:pt x="6236" y="401"/>
                  </a:lnTo>
                  <a:lnTo>
                    <a:pt x="6226" y="427"/>
                  </a:lnTo>
                  <a:lnTo>
                    <a:pt x="6221" y="439"/>
                  </a:lnTo>
                  <a:lnTo>
                    <a:pt x="6214" y="452"/>
                  </a:lnTo>
                  <a:lnTo>
                    <a:pt x="6208" y="464"/>
                  </a:lnTo>
                  <a:lnTo>
                    <a:pt x="6200" y="475"/>
                  </a:lnTo>
                  <a:lnTo>
                    <a:pt x="6191" y="487"/>
                  </a:lnTo>
                  <a:lnTo>
                    <a:pt x="6183" y="498"/>
                  </a:lnTo>
                  <a:lnTo>
                    <a:pt x="6173" y="508"/>
                  </a:lnTo>
                  <a:lnTo>
                    <a:pt x="6163" y="517"/>
                  </a:lnTo>
                  <a:lnTo>
                    <a:pt x="6151" y="530"/>
                  </a:lnTo>
                  <a:lnTo>
                    <a:pt x="6137" y="542"/>
                  </a:lnTo>
                  <a:lnTo>
                    <a:pt x="6123" y="552"/>
                  </a:lnTo>
                  <a:lnTo>
                    <a:pt x="6109" y="562"/>
                  </a:lnTo>
                  <a:lnTo>
                    <a:pt x="6093" y="571"/>
                  </a:lnTo>
                  <a:lnTo>
                    <a:pt x="6077" y="578"/>
                  </a:lnTo>
                  <a:lnTo>
                    <a:pt x="6061" y="585"/>
                  </a:lnTo>
                  <a:lnTo>
                    <a:pt x="6045" y="590"/>
                  </a:lnTo>
                  <a:lnTo>
                    <a:pt x="6027" y="594"/>
                  </a:lnTo>
                  <a:lnTo>
                    <a:pt x="6010" y="599"/>
                  </a:lnTo>
                  <a:lnTo>
                    <a:pt x="5992" y="602"/>
                  </a:lnTo>
                  <a:lnTo>
                    <a:pt x="5975" y="604"/>
                  </a:lnTo>
                  <a:lnTo>
                    <a:pt x="5958" y="605"/>
                  </a:lnTo>
                  <a:lnTo>
                    <a:pt x="5939" y="606"/>
                  </a:lnTo>
                  <a:lnTo>
                    <a:pt x="5922" y="606"/>
                  </a:lnTo>
                  <a:lnTo>
                    <a:pt x="5904" y="606"/>
                  </a:lnTo>
                  <a:lnTo>
                    <a:pt x="5870" y="894"/>
                  </a:lnTo>
                  <a:lnTo>
                    <a:pt x="5908" y="876"/>
                  </a:lnTo>
                  <a:lnTo>
                    <a:pt x="5947" y="858"/>
                  </a:lnTo>
                  <a:lnTo>
                    <a:pt x="5985" y="840"/>
                  </a:lnTo>
                  <a:lnTo>
                    <a:pt x="6024" y="824"/>
                  </a:lnTo>
                  <a:lnTo>
                    <a:pt x="6103" y="793"/>
                  </a:lnTo>
                  <a:lnTo>
                    <a:pt x="6183" y="764"/>
                  </a:lnTo>
                  <a:lnTo>
                    <a:pt x="6186" y="750"/>
                  </a:lnTo>
                  <a:lnTo>
                    <a:pt x="6189" y="737"/>
                  </a:lnTo>
                  <a:lnTo>
                    <a:pt x="6199" y="710"/>
                  </a:lnTo>
                  <a:lnTo>
                    <a:pt x="6210" y="685"/>
                  </a:lnTo>
                  <a:lnTo>
                    <a:pt x="6224" y="660"/>
                  </a:lnTo>
                  <a:lnTo>
                    <a:pt x="6239" y="637"/>
                  </a:lnTo>
                  <a:lnTo>
                    <a:pt x="6255" y="615"/>
                  </a:lnTo>
                  <a:lnTo>
                    <a:pt x="6274" y="594"/>
                  </a:lnTo>
                  <a:lnTo>
                    <a:pt x="6295" y="576"/>
                  </a:lnTo>
                  <a:lnTo>
                    <a:pt x="6316" y="558"/>
                  </a:lnTo>
                  <a:lnTo>
                    <a:pt x="6339" y="541"/>
                  </a:lnTo>
                  <a:lnTo>
                    <a:pt x="6363" y="527"/>
                  </a:lnTo>
                  <a:lnTo>
                    <a:pt x="6387" y="514"/>
                  </a:lnTo>
                  <a:lnTo>
                    <a:pt x="6413" y="502"/>
                  </a:lnTo>
                  <a:lnTo>
                    <a:pt x="6439" y="491"/>
                  </a:lnTo>
                  <a:lnTo>
                    <a:pt x="6465" y="483"/>
                  </a:lnTo>
                  <a:lnTo>
                    <a:pt x="6492" y="476"/>
                  </a:lnTo>
                  <a:lnTo>
                    <a:pt x="6524" y="469"/>
                  </a:lnTo>
                  <a:lnTo>
                    <a:pt x="6556" y="465"/>
                  </a:lnTo>
                  <a:lnTo>
                    <a:pt x="6590" y="462"/>
                  </a:lnTo>
                  <a:lnTo>
                    <a:pt x="6623" y="460"/>
                  </a:lnTo>
                  <a:lnTo>
                    <a:pt x="6656" y="460"/>
                  </a:lnTo>
                  <a:lnTo>
                    <a:pt x="6690" y="461"/>
                  </a:lnTo>
                  <a:lnTo>
                    <a:pt x="6723" y="464"/>
                  </a:lnTo>
                  <a:lnTo>
                    <a:pt x="6755" y="469"/>
                  </a:lnTo>
                  <a:lnTo>
                    <a:pt x="6788" y="476"/>
                  </a:lnTo>
                  <a:lnTo>
                    <a:pt x="6820" y="485"/>
                  </a:lnTo>
                  <a:lnTo>
                    <a:pt x="6851" y="496"/>
                  </a:lnTo>
                  <a:lnTo>
                    <a:pt x="6881" y="508"/>
                  </a:lnTo>
                  <a:lnTo>
                    <a:pt x="6911" y="523"/>
                  </a:lnTo>
                  <a:lnTo>
                    <a:pt x="6939" y="539"/>
                  </a:lnTo>
                  <a:lnTo>
                    <a:pt x="6966" y="559"/>
                  </a:lnTo>
                  <a:lnTo>
                    <a:pt x="6979" y="568"/>
                  </a:lnTo>
                  <a:lnTo>
                    <a:pt x="6992" y="579"/>
                  </a:lnTo>
                  <a:lnTo>
                    <a:pt x="7006" y="592"/>
                  </a:lnTo>
                  <a:lnTo>
                    <a:pt x="7020" y="605"/>
                  </a:lnTo>
                  <a:lnTo>
                    <a:pt x="7031" y="619"/>
                  </a:lnTo>
                  <a:lnTo>
                    <a:pt x="7043" y="635"/>
                  </a:lnTo>
                  <a:lnTo>
                    <a:pt x="7053" y="650"/>
                  </a:lnTo>
                  <a:lnTo>
                    <a:pt x="7063" y="666"/>
                  </a:lnTo>
                  <a:lnTo>
                    <a:pt x="7072" y="683"/>
                  </a:lnTo>
                  <a:lnTo>
                    <a:pt x="7079" y="700"/>
                  </a:lnTo>
                  <a:lnTo>
                    <a:pt x="7086" y="717"/>
                  </a:lnTo>
                  <a:lnTo>
                    <a:pt x="7091" y="736"/>
                  </a:lnTo>
                  <a:lnTo>
                    <a:pt x="7095" y="753"/>
                  </a:lnTo>
                  <a:lnTo>
                    <a:pt x="7098" y="772"/>
                  </a:lnTo>
                  <a:lnTo>
                    <a:pt x="7100" y="791"/>
                  </a:lnTo>
                  <a:lnTo>
                    <a:pt x="7100" y="810"/>
                  </a:lnTo>
                  <a:lnTo>
                    <a:pt x="7099" y="828"/>
                  </a:lnTo>
                  <a:lnTo>
                    <a:pt x="7097" y="848"/>
                  </a:lnTo>
                  <a:lnTo>
                    <a:pt x="7121" y="864"/>
                  </a:lnTo>
                  <a:lnTo>
                    <a:pt x="7143" y="881"/>
                  </a:lnTo>
                  <a:lnTo>
                    <a:pt x="7165" y="899"/>
                  </a:lnTo>
                  <a:lnTo>
                    <a:pt x="7187" y="918"/>
                  </a:lnTo>
                  <a:lnTo>
                    <a:pt x="7206" y="939"/>
                  </a:lnTo>
                  <a:lnTo>
                    <a:pt x="7216" y="950"/>
                  </a:lnTo>
                  <a:lnTo>
                    <a:pt x="7225" y="961"/>
                  </a:lnTo>
                  <a:lnTo>
                    <a:pt x="7233" y="973"/>
                  </a:lnTo>
                  <a:lnTo>
                    <a:pt x="7240" y="985"/>
                  </a:lnTo>
                  <a:lnTo>
                    <a:pt x="7247" y="998"/>
                  </a:lnTo>
                  <a:lnTo>
                    <a:pt x="7253" y="1011"/>
                  </a:lnTo>
                  <a:lnTo>
                    <a:pt x="7265" y="1041"/>
                  </a:lnTo>
                  <a:lnTo>
                    <a:pt x="7276" y="1073"/>
                  </a:lnTo>
                  <a:lnTo>
                    <a:pt x="7285" y="1104"/>
                  </a:lnTo>
                  <a:lnTo>
                    <a:pt x="7293" y="1137"/>
                  </a:lnTo>
                  <a:lnTo>
                    <a:pt x="7300" y="1168"/>
                  </a:lnTo>
                  <a:lnTo>
                    <a:pt x="7305" y="1201"/>
                  </a:lnTo>
                  <a:lnTo>
                    <a:pt x="7309" y="1234"/>
                  </a:lnTo>
                  <a:lnTo>
                    <a:pt x="7312" y="1267"/>
                  </a:lnTo>
                  <a:lnTo>
                    <a:pt x="7313" y="1300"/>
                  </a:lnTo>
                  <a:lnTo>
                    <a:pt x="7313" y="1333"/>
                  </a:lnTo>
                  <a:lnTo>
                    <a:pt x="7312" y="1366"/>
                  </a:lnTo>
                  <a:lnTo>
                    <a:pt x="7310" y="1399"/>
                  </a:lnTo>
                  <a:lnTo>
                    <a:pt x="7306" y="1431"/>
                  </a:lnTo>
                  <a:lnTo>
                    <a:pt x="7302" y="1465"/>
                  </a:lnTo>
                  <a:lnTo>
                    <a:pt x="7297" y="1498"/>
                  </a:lnTo>
                  <a:lnTo>
                    <a:pt x="7290" y="1529"/>
                  </a:lnTo>
                  <a:lnTo>
                    <a:pt x="7279" y="1572"/>
                  </a:lnTo>
                  <a:lnTo>
                    <a:pt x="7267" y="1614"/>
                  </a:lnTo>
                  <a:lnTo>
                    <a:pt x="7254" y="1655"/>
                  </a:lnTo>
                  <a:lnTo>
                    <a:pt x="7239" y="1696"/>
                  </a:lnTo>
                  <a:lnTo>
                    <a:pt x="7223" y="1736"/>
                  </a:lnTo>
                  <a:lnTo>
                    <a:pt x="7205" y="1776"/>
                  </a:lnTo>
                  <a:lnTo>
                    <a:pt x="7187" y="1815"/>
                  </a:lnTo>
                  <a:lnTo>
                    <a:pt x="7166" y="1853"/>
                  </a:lnTo>
                  <a:lnTo>
                    <a:pt x="7146" y="1891"/>
                  </a:lnTo>
                  <a:lnTo>
                    <a:pt x="7123" y="1929"/>
                  </a:lnTo>
                  <a:lnTo>
                    <a:pt x="7100" y="1966"/>
                  </a:lnTo>
                  <a:lnTo>
                    <a:pt x="7076" y="2002"/>
                  </a:lnTo>
                  <a:lnTo>
                    <a:pt x="7051" y="2038"/>
                  </a:lnTo>
                  <a:lnTo>
                    <a:pt x="7026" y="2073"/>
                  </a:lnTo>
                  <a:lnTo>
                    <a:pt x="7000" y="2108"/>
                  </a:lnTo>
                  <a:lnTo>
                    <a:pt x="6973" y="2142"/>
                  </a:lnTo>
                  <a:lnTo>
                    <a:pt x="6933" y="2190"/>
                  </a:lnTo>
                  <a:lnTo>
                    <a:pt x="6891" y="2237"/>
                  </a:lnTo>
                  <a:lnTo>
                    <a:pt x="6848" y="2284"/>
                  </a:lnTo>
                  <a:lnTo>
                    <a:pt x="6804" y="2329"/>
                  </a:lnTo>
                  <a:lnTo>
                    <a:pt x="6759" y="2373"/>
                  </a:lnTo>
                  <a:lnTo>
                    <a:pt x="6713" y="2416"/>
                  </a:lnTo>
                  <a:lnTo>
                    <a:pt x="6666" y="2458"/>
                  </a:lnTo>
                  <a:lnTo>
                    <a:pt x="6617" y="2499"/>
                  </a:lnTo>
                  <a:lnTo>
                    <a:pt x="6568" y="2538"/>
                  </a:lnTo>
                  <a:lnTo>
                    <a:pt x="6518" y="2576"/>
                  </a:lnTo>
                  <a:lnTo>
                    <a:pt x="6467" y="2613"/>
                  </a:lnTo>
                  <a:lnTo>
                    <a:pt x="6415" y="2649"/>
                  </a:lnTo>
                  <a:lnTo>
                    <a:pt x="6362" y="2683"/>
                  </a:lnTo>
                  <a:lnTo>
                    <a:pt x="6308" y="2715"/>
                  </a:lnTo>
                  <a:lnTo>
                    <a:pt x="6253" y="2746"/>
                  </a:lnTo>
                  <a:lnTo>
                    <a:pt x="6198" y="2775"/>
                  </a:lnTo>
                  <a:lnTo>
                    <a:pt x="6129" y="2805"/>
                  </a:lnTo>
                  <a:lnTo>
                    <a:pt x="6062" y="2837"/>
                  </a:lnTo>
                  <a:lnTo>
                    <a:pt x="5995" y="2869"/>
                  </a:lnTo>
                  <a:lnTo>
                    <a:pt x="5962" y="2887"/>
                  </a:lnTo>
                  <a:lnTo>
                    <a:pt x="5928" y="2905"/>
                  </a:lnTo>
                  <a:lnTo>
                    <a:pt x="5897" y="2924"/>
                  </a:lnTo>
                  <a:lnTo>
                    <a:pt x="5865" y="2943"/>
                  </a:lnTo>
                  <a:lnTo>
                    <a:pt x="5834" y="2964"/>
                  </a:lnTo>
                  <a:lnTo>
                    <a:pt x="5803" y="2986"/>
                  </a:lnTo>
                  <a:lnTo>
                    <a:pt x="5774" y="3008"/>
                  </a:lnTo>
                  <a:lnTo>
                    <a:pt x="5745" y="3031"/>
                  </a:lnTo>
                  <a:lnTo>
                    <a:pt x="5717" y="3056"/>
                  </a:lnTo>
                  <a:lnTo>
                    <a:pt x="5690" y="3083"/>
                  </a:lnTo>
                  <a:lnTo>
                    <a:pt x="5678" y="3096"/>
                  </a:lnTo>
                  <a:lnTo>
                    <a:pt x="5666" y="3109"/>
                  </a:lnTo>
                  <a:lnTo>
                    <a:pt x="5657" y="3123"/>
                  </a:lnTo>
                  <a:lnTo>
                    <a:pt x="5647" y="3138"/>
                  </a:lnTo>
                  <a:lnTo>
                    <a:pt x="5638" y="3153"/>
                  </a:lnTo>
                  <a:lnTo>
                    <a:pt x="5629" y="3169"/>
                  </a:lnTo>
                  <a:lnTo>
                    <a:pt x="5615" y="3201"/>
                  </a:lnTo>
                  <a:lnTo>
                    <a:pt x="5623" y="3210"/>
                  </a:lnTo>
                  <a:lnTo>
                    <a:pt x="5632" y="3217"/>
                  </a:lnTo>
                  <a:lnTo>
                    <a:pt x="5640" y="3224"/>
                  </a:lnTo>
                  <a:lnTo>
                    <a:pt x="5650" y="3229"/>
                  </a:lnTo>
                  <a:lnTo>
                    <a:pt x="5670" y="3240"/>
                  </a:lnTo>
                  <a:lnTo>
                    <a:pt x="5690" y="3250"/>
                  </a:lnTo>
                  <a:lnTo>
                    <a:pt x="5733" y="3266"/>
                  </a:lnTo>
                  <a:lnTo>
                    <a:pt x="5753" y="3275"/>
                  </a:lnTo>
                  <a:lnTo>
                    <a:pt x="5773" y="3286"/>
                  </a:lnTo>
                  <a:lnTo>
                    <a:pt x="5792" y="3297"/>
                  </a:lnTo>
                  <a:lnTo>
                    <a:pt x="5810" y="3309"/>
                  </a:lnTo>
                  <a:lnTo>
                    <a:pt x="5828" y="3321"/>
                  </a:lnTo>
                  <a:lnTo>
                    <a:pt x="5845" y="3335"/>
                  </a:lnTo>
                  <a:lnTo>
                    <a:pt x="5861" y="3350"/>
                  </a:lnTo>
                  <a:lnTo>
                    <a:pt x="5876" y="3365"/>
                  </a:lnTo>
                  <a:lnTo>
                    <a:pt x="5890" y="3381"/>
                  </a:lnTo>
                  <a:lnTo>
                    <a:pt x="5903" y="3399"/>
                  </a:lnTo>
                  <a:lnTo>
                    <a:pt x="5915" y="3417"/>
                  </a:lnTo>
                  <a:lnTo>
                    <a:pt x="5926" y="3437"/>
                  </a:lnTo>
                  <a:lnTo>
                    <a:pt x="5935" y="3456"/>
                  </a:lnTo>
                  <a:lnTo>
                    <a:pt x="5942" y="3476"/>
                  </a:lnTo>
                  <a:lnTo>
                    <a:pt x="5948" y="3497"/>
                  </a:lnTo>
                  <a:lnTo>
                    <a:pt x="5952" y="3518"/>
                  </a:lnTo>
                  <a:lnTo>
                    <a:pt x="5954" y="3540"/>
                  </a:lnTo>
                  <a:lnTo>
                    <a:pt x="5954" y="3563"/>
                  </a:lnTo>
                  <a:lnTo>
                    <a:pt x="5954" y="3581"/>
                  </a:lnTo>
                  <a:lnTo>
                    <a:pt x="5952" y="3601"/>
                  </a:lnTo>
                  <a:lnTo>
                    <a:pt x="5948" y="3619"/>
                  </a:lnTo>
                  <a:lnTo>
                    <a:pt x="5943" y="3637"/>
                  </a:lnTo>
                  <a:lnTo>
                    <a:pt x="5936" y="3654"/>
                  </a:lnTo>
                  <a:lnTo>
                    <a:pt x="5928" y="3672"/>
                  </a:lnTo>
                  <a:lnTo>
                    <a:pt x="5918" y="3687"/>
                  </a:lnTo>
                  <a:lnTo>
                    <a:pt x="5909" y="3703"/>
                  </a:lnTo>
                  <a:lnTo>
                    <a:pt x="5897" y="3717"/>
                  </a:lnTo>
                  <a:lnTo>
                    <a:pt x="5884" y="3733"/>
                  </a:lnTo>
                  <a:lnTo>
                    <a:pt x="5871" y="3746"/>
                  </a:lnTo>
                  <a:lnTo>
                    <a:pt x="5857" y="3758"/>
                  </a:lnTo>
                  <a:lnTo>
                    <a:pt x="5841" y="3769"/>
                  </a:lnTo>
                  <a:lnTo>
                    <a:pt x="5826" y="3780"/>
                  </a:lnTo>
                  <a:lnTo>
                    <a:pt x="5810" y="3791"/>
                  </a:lnTo>
                  <a:lnTo>
                    <a:pt x="5793" y="3800"/>
                  </a:lnTo>
                  <a:lnTo>
                    <a:pt x="5765" y="3814"/>
                  </a:lnTo>
                  <a:lnTo>
                    <a:pt x="5735" y="3827"/>
                  </a:lnTo>
                  <a:lnTo>
                    <a:pt x="5705" y="3838"/>
                  </a:lnTo>
                  <a:lnTo>
                    <a:pt x="5675" y="3848"/>
                  </a:lnTo>
                  <a:lnTo>
                    <a:pt x="5643" y="3856"/>
                  </a:lnTo>
                  <a:lnTo>
                    <a:pt x="5612" y="3863"/>
                  </a:lnTo>
                  <a:lnTo>
                    <a:pt x="5580" y="3868"/>
                  </a:lnTo>
                  <a:lnTo>
                    <a:pt x="5549" y="3873"/>
                  </a:lnTo>
                  <a:lnTo>
                    <a:pt x="5517" y="3875"/>
                  </a:lnTo>
                  <a:lnTo>
                    <a:pt x="5485" y="3877"/>
                  </a:lnTo>
                  <a:lnTo>
                    <a:pt x="5452" y="3876"/>
                  </a:lnTo>
                  <a:lnTo>
                    <a:pt x="5421" y="3875"/>
                  </a:lnTo>
                  <a:lnTo>
                    <a:pt x="5388" y="3872"/>
                  </a:lnTo>
                  <a:lnTo>
                    <a:pt x="5357" y="3867"/>
                  </a:lnTo>
                  <a:lnTo>
                    <a:pt x="5325" y="3862"/>
                  </a:lnTo>
                  <a:lnTo>
                    <a:pt x="5293" y="3855"/>
                  </a:lnTo>
                  <a:lnTo>
                    <a:pt x="5270" y="3888"/>
                  </a:lnTo>
                  <a:lnTo>
                    <a:pt x="5246" y="3919"/>
                  </a:lnTo>
                  <a:lnTo>
                    <a:pt x="5221" y="3951"/>
                  </a:lnTo>
                  <a:lnTo>
                    <a:pt x="5195" y="3981"/>
                  </a:lnTo>
                  <a:lnTo>
                    <a:pt x="5168" y="4012"/>
                  </a:lnTo>
                  <a:lnTo>
                    <a:pt x="5141" y="4042"/>
                  </a:lnTo>
                  <a:lnTo>
                    <a:pt x="5114" y="4071"/>
                  </a:lnTo>
                  <a:lnTo>
                    <a:pt x="5086" y="4100"/>
                  </a:lnTo>
                  <a:lnTo>
                    <a:pt x="5057" y="4127"/>
                  </a:lnTo>
                  <a:lnTo>
                    <a:pt x="5027" y="4155"/>
                  </a:lnTo>
                  <a:lnTo>
                    <a:pt x="4997" y="4181"/>
                  </a:lnTo>
                  <a:lnTo>
                    <a:pt x="4966" y="4208"/>
                  </a:lnTo>
                  <a:lnTo>
                    <a:pt x="4935" y="4233"/>
                  </a:lnTo>
                  <a:lnTo>
                    <a:pt x="4903" y="4258"/>
                  </a:lnTo>
                  <a:lnTo>
                    <a:pt x="4871" y="4281"/>
                  </a:lnTo>
                  <a:lnTo>
                    <a:pt x="4838" y="4305"/>
                  </a:lnTo>
                  <a:lnTo>
                    <a:pt x="4805" y="4327"/>
                  </a:lnTo>
                  <a:lnTo>
                    <a:pt x="4772" y="4350"/>
                  </a:lnTo>
                  <a:lnTo>
                    <a:pt x="4737" y="4371"/>
                  </a:lnTo>
                  <a:lnTo>
                    <a:pt x="4702" y="4391"/>
                  </a:lnTo>
                  <a:lnTo>
                    <a:pt x="4667" y="4411"/>
                  </a:lnTo>
                  <a:lnTo>
                    <a:pt x="4633" y="4429"/>
                  </a:lnTo>
                  <a:lnTo>
                    <a:pt x="4597" y="4448"/>
                  </a:lnTo>
                  <a:lnTo>
                    <a:pt x="4560" y="4465"/>
                  </a:lnTo>
                  <a:lnTo>
                    <a:pt x="4524" y="4483"/>
                  </a:lnTo>
                  <a:lnTo>
                    <a:pt x="4487" y="4498"/>
                  </a:lnTo>
                  <a:lnTo>
                    <a:pt x="4449" y="4513"/>
                  </a:lnTo>
                  <a:lnTo>
                    <a:pt x="4412" y="4527"/>
                  </a:lnTo>
                  <a:lnTo>
                    <a:pt x="4374" y="4540"/>
                  </a:lnTo>
                  <a:lnTo>
                    <a:pt x="4336" y="4553"/>
                  </a:lnTo>
                  <a:lnTo>
                    <a:pt x="4297" y="4565"/>
                  </a:lnTo>
                  <a:lnTo>
                    <a:pt x="4259" y="4576"/>
                  </a:lnTo>
                  <a:lnTo>
                    <a:pt x="4270" y="4665"/>
                  </a:lnTo>
                  <a:lnTo>
                    <a:pt x="4285" y="4683"/>
                  </a:lnTo>
                  <a:lnTo>
                    <a:pt x="4299" y="4700"/>
                  </a:lnTo>
                  <a:lnTo>
                    <a:pt x="4312" y="4718"/>
                  </a:lnTo>
                  <a:lnTo>
                    <a:pt x="4324" y="4737"/>
                  </a:lnTo>
                  <a:lnTo>
                    <a:pt x="4335" y="4758"/>
                  </a:lnTo>
                  <a:lnTo>
                    <a:pt x="4343" y="4778"/>
                  </a:lnTo>
                  <a:lnTo>
                    <a:pt x="4350" y="4800"/>
                  </a:lnTo>
                  <a:lnTo>
                    <a:pt x="4354" y="4823"/>
                  </a:lnTo>
                  <a:lnTo>
                    <a:pt x="4375" y="4836"/>
                  </a:lnTo>
                  <a:lnTo>
                    <a:pt x="4396" y="4851"/>
                  </a:lnTo>
                  <a:lnTo>
                    <a:pt x="4413" y="4867"/>
                  </a:lnTo>
                  <a:lnTo>
                    <a:pt x="4430" y="4887"/>
                  </a:lnTo>
                  <a:lnTo>
                    <a:pt x="4445" y="4906"/>
                  </a:lnTo>
                  <a:lnTo>
                    <a:pt x="4458" y="4928"/>
                  </a:lnTo>
                  <a:lnTo>
                    <a:pt x="4470" y="4951"/>
                  </a:lnTo>
                  <a:lnTo>
                    <a:pt x="4478" y="4974"/>
                  </a:lnTo>
                  <a:lnTo>
                    <a:pt x="4485" y="4998"/>
                  </a:lnTo>
                  <a:lnTo>
                    <a:pt x="4489" y="5023"/>
                  </a:lnTo>
                  <a:lnTo>
                    <a:pt x="4491" y="5047"/>
                  </a:lnTo>
                  <a:lnTo>
                    <a:pt x="4491" y="5072"/>
                  </a:lnTo>
                  <a:lnTo>
                    <a:pt x="4489" y="5084"/>
                  </a:lnTo>
                  <a:lnTo>
                    <a:pt x="4488" y="5097"/>
                  </a:lnTo>
                  <a:lnTo>
                    <a:pt x="4485" y="5109"/>
                  </a:lnTo>
                  <a:lnTo>
                    <a:pt x="4482" y="5121"/>
                  </a:lnTo>
                  <a:lnTo>
                    <a:pt x="4478" y="5133"/>
                  </a:lnTo>
                  <a:lnTo>
                    <a:pt x="4473" y="5144"/>
                  </a:lnTo>
                  <a:lnTo>
                    <a:pt x="4467" y="5155"/>
                  </a:lnTo>
                  <a:lnTo>
                    <a:pt x="4462" y="5167"/>
                  </a:lnTo>
                  <a:lnTo>
                    <a:pt x="4448" y="5187"/>
                  </a:lnTo>
                  <a:lnTo>
                    <a:pt x="4433" y="5204"/>
                  </a:lnTo>
                  <a:lnTo>
                    <a:pt x="4416" y="5221"/>
                  </a:lnTo>
                  <a:lnTo>
                    <a:pt x="4399" y="5237"/>
                  </a:lnTo>
                  <a:lnTo>
                    <a:pt x="4380" y="5250"/>
                  </a:lnTo>
                  <a:lnTo>
                    <a:pt x="4361" y="5263"/>
                  </a:lnTo>
                  <a:lnTo>
                    <a:pt x="4341" y="5275"/>
                  </a:lnTo>
                  <a:lnTo>
                    <a:pt x="4321" y="5286"/>
                  </a:lnTo>
                  <a:lnTo>
                    <a:pt x="4299" y="5297"/>
                  </a:lnTo>
                  <a:lnTo>
                    <a:pt x="4277" y="5305"/>
                  </a:lnTo>
                  <a:lnTo>
                    <a:pt x="4255" y="5314"/>
                  </a:lnTo>
                  <a:lnTo>
                    <a:pt x="4233" y="5323"/>
                  </a:lnTo>
                  <a:lnTo>
                    <a:pt x="4188" y="5337"/>
                  </a:lnTo>
                  <a:lnTo>
                    <a:pt x="4143" y="5351"/>
                  </a:lnTo>
                  <a:lnTo>
                    <a:pt x="4146" y="5384"/>
                  </a:lnTo>
                  <a:lnTo>
                    <a:pt x="4148" y="5416"/>
                  </a:lnTo>
                  <a:lnTo>
                    <a:pt x="4149" y="5483"/>
                  </a:lnTo>
                  <a:lnTo>
                    <a:pt x="4150" y="5549"/>
                  </a:lnTo>
                  <a:lnTo>
                    <a:pt x="4151" y="5614"/>
                  </a:lnTo>
                  <a:lnTo>
                    <a:pt x="4153" y="5648"/>
                  </a:lnTo>
                  <a:lnTo>
                    <a:pt x="4155" y="5680"/>
                  </a:lnTo>
                  <a:lnTo>
                    <a:pt x="4159" y="5713"/>
                  </a:lnTo>
                  <a:lnTo>
                    <a:pt x="4163" y="5744"/>
                  </a:lnTo>
                  <a:lnTo>
                    <a:pt x="4170" y="5777"/>
                  </a:lnTo>
                  <a:lnTo>
                    <a:pt x="4177" y="5809"/>
                  </a:lnTo>
                  <a:lnTo>
                    <a:pt x="4186" y="5840"/>
                  </a:lnTo>
                  <a:lnTo>
                    <a:pt x="4197" y="5872"/>
                  </a:lnTo>
                  <a:lnTo>
                    <a:pt x="4214" y="5915"/>
                  </a:lnTo>
                  <a:lnTo>
                    <a:pt x="4234" y="5959"/>
                  </a:lnTo>
                  <a:lnTo>
                    <a:pt x="4254" y="6000"/>
                  </a:lnTo>
                  <a:lnTo>
                    <a:pt x="4277" y="6040"/>
                  </a:lnTo>
                  <a:lnTo>
                    <a:pt x="4301" y="6080"/>
                  </a:lnTo>
                  <a:lnTo>
                    <a:pt x="4327" y="6119"/>
                  </a:lnTo>
                  <a:lnTo>
                    <a:pt x="4353" y="6158"/>
                  </a:lnTo>
                  <a:lnTo>
                    <a:pt x="4382" y="6194"/>
                  </a:lnTo>
                  <a:lnTo>
                    <a:pt x="4411" y="6231"/>
                  </a:lnTo>
                  <a:lnTo>
                    <a:pt x="4441" y="6266"/>
                  </a:lnTo>
                  <a:lnTo>
                    <a:pt x="4472" y="6302"/>
                  </a:lnTo>
                  <a:lnTo>
                    <a:pt x="4504" y="6336"/>
                  </a:lnTo>
                  <a:lnTo>
                    <a:pt x="4536" y="6369"/>
                  </a:lnTo>
                  <a:lnTo>
                    <a:pt x="4570" y="6402"/>
                  </a:lnTo>
                  <a:lnTo>
                    <a:pt x="4603" y="6435"/>
                  </a:lnTo>
                  <a:lnTo>
                    <a:pt x="4637" y="6466"/>
                  </a:lnTo>
                  <a:lnTo>
                    <a:pt x="4648" y="6477"/>
                  </a:lnTo>
                  <a:lnTo>
                    <a:pt x="4660" y="6486"/>
                  </a:lnTo>
                  <a:lnTo>
                    <a:pt x="4673" y="6494"/>
                  </a:lnTo>
                  <a:lnTo>
                    <a:pt x="4686" y="6503"/>
                  </a:lnTo>
                  <a:lnTo>
                    <a:pt x="4712" y="6517"/>
                  </a:lnTo>
                  <a:lnTo>
                    <a:pt x="4739" y="6531"/>
                  </a:lnTo>
                  <a:lnTo>
                    <a:pt x="4765" y="6547"/>
                  </a:lnTo>
                  <a:lnTo>
                    <a:pt x="4778" y="6555"/>
                  </a:lnTo>
                  <a:lnTo>
                    <a:pt x="4790" y="6564"/>
                  </a:lnTo>
                  <a:lnTo>
                    <a:pt x="4802" y="6573"/>
                  </a:lnTo>
                  <a:lnTo>
                    <a:pt x="4813" y="6584"/>
                  </a:lnTo>
                  <a:lnTo>
                    <a:pt x="4823" y="6596"/>
                  </a:lnTo>
                  <a:lnTo>
                    <a:pt x="4832" y="6608"/>
                  </a:lnTo>
                  <a:lnTo>
                    <a:pt x="4840" y="6622"/>
                  </a:lnTo>
                  <a:lnTo>
                    <a:pt x="4847" y="6637"/>
                  </a:lnTo>
                  <a:lnTo>
                    <a:pt x="4852" y="6651"/>
                  </a:lnTo>
                  <a:lnTo>
                    <a:pt x="4855" y="6666"/>
                  </a:lnTo>
                  <a:lnTo>
                    <a:pt x="4857" y="6681"/>
                  </a:lnTo>
                  <a:lnTo>
                    <a:pt x="4858" y="6698"/>
                  </a:lnTo>
                  <a:lnTo>
                    <a:pt x="4857" y="6713"/>
                  </a:lnTo>
                  <a:lnTo>
                    <a:pt x="4855" y="6728"/>
                  </a:lnTo>
                  <a:lnTo>
                    <a:pt x="4852" y="6744"/>
                  </a:lnTo>
                  <a:lnTo>
                    <a:pt x="4849" y="6760"/>
                  </a:lnTo>
                  <a:lnTo>
                    <a:pt x="4841" y="6791"/>
                  </a:lnTo>
                  <a:lnTo>
                    <a:pt x="4833" y="6823"/>
                  </a:lnTo>
                  <a:lnTo>
                    <a:pt x="4825" y="6852"/>
                  </a:lnTo>
                  <a:lnTo>
                    <a:pt x="4865" y="6886"/>
                  </a:lnTo>
                  <a:lnTo>
                    <a:pt x="4908" y="6918"/>
                  </a:lnTo>
                  <a:lnTo>
                    <a:pt x="4992" y="6983"/>
                  </a:lnTo>
                  <a:lnTo>
                    <a:pt x="5035" y="7015"/>
                  </a:lnTo>
                  <a:lnTo>
                    <a:pt x="5076" y="7049"/>
                  </a:lnTo>
                  <a:lnTo>
                    <a:pt x="5096" y="7066"/>
                  </a:lnTo>
                  <a:lnTo>
                    <a:pt x="5115" y="7084"/>
                  </a:lnTo>
                  <a:lnTo>
                    <a:pt x="5135" y="7103"/>
                  </a:lnTo>
                  <a:lnTo>
                    <a:pt x="5153" y="7122"/>
                  </a:lnTo>
                  <a:lnTo>
                    <a:pt x="5166" y="7138"/>
                  </a:lnTo>
                  <a:lnTo>
                    <a:pt x="5179" y="7155"/>
                  </a:lnTo>
                  <a:lnTo>
                    <a:pt x="5189" y="7174"/>
                  </a:lnTo>
                  <a:lnTo>
                    <a:pt x="5198" y="7193"/>
                  </a:lnTo>
                  <a:lnTo>
                    <a:pt x="5205" y="7213"/>
                  </a:lnTo>
                  <a:lnTo>
                    <a:pt x="5211" y="7233"/>
                  </a:lnTo>
                  <a:lnTo>
                    <a:pt x="5215" y="7253"/>
                  </a:lnTo>
                  <a:lnTo>
                    <a:pt x="5218" y="7274"/>
                  </a:lnTo>
                  <a:lnTo>
                    <a:pt x="5220" y="7294"/>
                  </a:lnTo>
                  <a:lnTo>
                    <a:pt x="5221" y="7316"/>
                  </a:lnTo>
                  <a:lnTo>
                    <a:pt x="5220" y="7337"/>
                  </a:lnTo>
                  <a:lnTo>
                    <a:pt x="5217" y="7359"/>
                  </a:lnTo>
                  <a:lnTo>
                    <a:pt x="5215" y="7379"/>
                  </a:lnTo>
                  <a:lnTo>
                    <a:pt x="5211" y="7401"/>
                  </a:lnTo>
                  <a:lnTo>
                    <a:pt x="5207" y="7422"/>
                  </a:lnTo>
                  <a:lnTo>
                    <a:pt x="5201" y="7441"/>
                  </a:lnTo>
                  <a:lnTo>
                    <a:pt x="5214" y="7453"/>
                  </a:lnTo>
                  <a:lnTo>
                    <a:pt x="5227" y="7465"/>
                  </a:lnTo>
                  <a:lnTo>
                    <a:pt x="5239" y="7478"/>
                  </a:lnTo>
                  <a:lnTo>
                    <a:pt x="5250" y="7492"/>
                  </a:lnTo>
                  <a:lnTo>
                    <a:pt x="5261" y="7506"/>
                  </a:lnTo>
                  <a:lnTo>
                    <a:pt x="5270" y="7522"/>
                  </a:lnTo>
                  <a:lnTo>
                    <a:pt x="5279" y="7537"/>
                  </a:lnTo>
                  <a:lnTo>
                    <a:pt x="5287" y="7552"/>
                  </a:lnTo>
                  <a:lnTo>
                    <a:pt x="5293" y="7568"/>
                  </a:lnTo>
                  <a:lnTo>
                    <a:pt x="5299" y="7585"/>
                  </a:lnTo>
                  <a:lnTo>
                    <a:pt x="5304" y="7602"/>
                  </a:lnTo>
                  <a:lnTo>
                    <a:pt x="5308" y="7619"/>
                  </a:lnTo>
                  <a:lnTo>
                    <a:pt x="5310" y="7637"/>
                  </a:lnTo>
                  <a:lnTo>
                    <a:pt x="5311" y="7654"/>
                  </a:lnTo>
                  <a:lnTo>
                    <a:pt x="5310" y="7672"/>
                  </a:lnTo>
                  <a:lnTo>
                    <a:pt x="5308" y="7689"/>
                  </a:lnTo>
                  <a:lnTo>
                    <a:pt x="5307" y="7708"/>
                  </a:lnTo>
                  <a:lnTo>
                    <a:pt x="5303" y="7725"/>
                  </a:lnTo>
                  <a:lnTo>
                    <a:pt x="5298" y="7741"/>
                  </a:lnTo>
                  <a:lnTo>
                    <a:pt x="5291" y="7756"/>
                  </a:lnTo>
                  <a:lnTo>
                    <a:pt x="5284" y="7771"/>
                  </a:lnTo>
                  <a:lnTo>
                    <a:pt x="5274" y="7785"/>
                  </a:lnTo>
                  <a:lnTo>
                    <a:pt x="5264" y="7798"/>
                  </a:lnTo>
                  <a:lnTo>
                    <a:pt x="5252" y="7811"/>
                  </a:lnTo>
                  <a:lnTo>
                    <a:pt x="5240" y="7823"/>
                  </a:lnTo>
                  <a:lnTo>
                    <a:pt x="5227" y="7834"/>
                  </a:lnTo>
                  <a:lnTo>
                    <a:pt x="5213" y="7844"/>
                  </a:lnTo>
                  <a:lnTo>
                    <a:pt x="5199" y="7854"/>
                  </a:lnTo>
                  <a:lnTo>
                    <a:pt x="5170" y="7873"/>
                  </a:lnTo>
                  <a:lnTo>
                    <a:pt x="5140" y="7888"/>
                  </a:lnTo>
                  <a:lnTo>
                    <a:pt x="5108" y="7904"/>
                  </a:lnTo>
                  <a:lnTo>
                    <a:pt x="5074" y="7918"/>
                  </a:lnTo>
                  <a:lnTo>
                    <a:pt x="5041" y="7931"/>
                  </a:lnTo>
                  <a:lnTo>
                    <a:pt x="5008" y="7944"/>
                  </a:lnTo>
                  <a:lnTo>
                    <a:pt x="4974" y="7956"/>
                  </a:lnTo>
                  <a:lnTo>
                    <a:pt x="4939" y="7968"/>
                  </a:lnTo>
                  <a:lnTo>
                    <a:pt x="4904" y="7978"/>
                  </a:lnTo>
                  <a:lnTo>
                    <a:pt x="4870" y="7988"/>
                  </a:lnTo>
                  <a:lnTo>
                    <a:pt x="4800" y="8006"/>
                  </a:lnTo>
                  <a:lnTo>
                    <a:pt x="4730" y="8023"/>
                  </a:lnTo>
                  <a:lnTo>
                    <a:pt x="4660" y="8038"/>
                  </a:lnTo>
                  <a:lnTo>
                    <a:pt x="4589" y="8052"/>
                  </a:lnTo>
                  <a:lnTo>
                    <a:pt x="4508" y="8066"/>
                  </a:lnTo>
                  <a:lnTo>
                    <a:pt x="4426" y="8079"/>
                  </a:lnTo>
                  <a:lnTo>
                    <a:pt x="4345" y="8091"/>
                  </a:lnTo>
                  <a:lnTo>
                    <a:pt x="4263" y="8102"/>
                  </a:lnTo>
                  <a:lnTo>
                    <a:pt x="4180" y="8112"/>
                  </a:lnTo>
                  <a:lnTo>
                    <a:pt x="4099" y="8119"/>
                  </a:lnTo>
                  <a:lnTo>
                    <a:pt x="4016" y="8127"/>
                  </a:lnTo>
                  <a:lnTo>
                    <a:pt x="3935" y="8133"/>
                  </a:lnTo>
                  <a:lnTo>
                    <a:pt x="3852" y="8137"/>
                  </a:lnTo>
                  <a:lnTo>
                    <a:pt x="3770" y="8140"/>
                  </a:lnTo>
                  <a:lnTo>
                    <a:pt x="3687" y="8141"/>
                  </a:lnTo>
                  <a:lnTo>
                    <a:pt x="3604" y="8141"/>
                  </a:lnTo>
                  <a:lnTo>
                    <a:pt x="3522" y="8139"/>
                  </a:lnTo>
                  <a:lnTo>
                    <a:pt x="3439" y="8136"/>
                  </a:lnTo>
                  <a:lnTo>
                    <a:pt x="3358" y="8131"/>
                  </a:lnTo>
                  <a:lnTo>
                    <a:pt x="3275" y="8125"/>
                  </a:lnTo>
                  <a:lnTo>
                    <a:pt x="3157" y="8113"/>
                  </a:lnTo>
                  <a:lnTo>
                    <a:pt x="3038" y="8100"/>
                  </a:lnTo>
                  <a:lnTo>
                    <a:pt x="2920" y="8085"/>
                  </a:lnTo>
                  <a:lnTo>
                    <a:pt x="2860" y="8076"/>
                  </a:lnTo>
                  <a:lnTo>
                    <a:pt x="2801" y="8066"/>
                  </a:lnTo>
                  <a:lnTo>
                    <a:pt x="2742" y="8055"/>
                  </a:lnTo>
                  <a:lnTo>
                    <a:pt x="2684" y="8044"/>
                  </a:lnTo>
                  <a:lnTo>
                    <a:pt x="2626" y="8033"/>
                  </a:lnTo>
                  <a:lnTo>
                    <a:pt x="2567" y="8019"/>
                  </a:lnTo>
                  <a:lnTo>
                    <a:pt x="2510" y="8005"/>
                  </a:lnTo>
                  <a:lnTo>
                    <a:pt x="2452" y="7990"/>
                  </a:lnTo>
                  <a:lnTo>
                    <a:pt x="2395" y="7974"/>
                  </a:lnTo>
                  <a:lnTo>
                    <a:pt x="2338" y="7955"/>
                  </a:lnTo>
                  <a:lnTo>
                    <a:pt x="2296" y="7940"/>
                  </a:lnTo>
                  <a:lnTo>
                    <a:pt x="2254" y="7925"/>
                  </a:lnTo>
                  <a:lnTo>
                    <a:pt x="2213" y="7908"/>
                  </a:lnTo>
                  <a:lnTo>
                    <a:pt x="2192" y="7898"/>
                  </a:lnTo>
                  <a:lnTo>
                    <a:pt x="2172" y="7888"/>
                  </a:lnTo>
                  <a:lnTo>
                    <a:pt x="2152" y="7877"/>
                  </a:lnTo>
                  <a:lnTo>
                    <a:pt x="2134" y="7866"/>
                  </a:lnTo>
                  <a:lnTo>
                    <a:pt x="2115" y="7853"/>
                  </a:lnTo>
                  <a:lnTo>
                    <a:pt x="2097" y="7840"/>
                  </a:lnTo>
                  <a:lnTo>
                    <a:pt x="2080" y="7826"/>
                  </a:lnTo>
                  <a:lnTo>
                    <a:pt x="2064" y="7811"/>
                  </a:lnTo>
                  <a:lnTo>
                    <a:pt x="2049" y="7796"/>
                  </a:lnTo>
                  <a:lnTo>
                    <a:pt x="2034" y="7778"/>
                  </a:lnTo>
                  <a:lnTo>
                    <a:pt x="2028" y="7767"/>
                  </a:lnTo>
                  <a:lnTo>
                    <a:pt x="2023" y="7756"/>
                  </a:lnTo>
                  <a:lnTo>
                    <a:pt x="2014" y="7735"/>
                  </a:lnTo>
                  <a:lnTo>
                    <a:pt x="2009" y="7712"/>
                  </a:lnTo>
                  <a:lnTo>
                    <a:pt x="2005" y="7689"/>
                  </a:lnTo>
                  <a:lnTo>
                    <a:pt x="2003" y="7666"/>
                  </a:lnTo>
                  <a:lnTo>
                    <a:pt x="2004" y="7642"/>
                  </a:lnTo>
                  <a:lnTo>
                    <a:pt x="2008" y="7619"/>
                  </a:lnTo>
                  <a:lnTo>
                    <a:pt x="2012" y="7597"/>
                  </a:lnTo>
                  <a:lnTo>
                    <a:pt x="2019" y="7575"/>
                  </a:lnTo>
                  <a:lnTo>
                    <a:pt x="2027" y="7553"/>
                  </a:lnTo>
                  <a:lnTo>
                    <a:pt x="2038" y="7533"/>
                  </a:lnTo>
                  <a:lnTo>
                    <a:pt x="2050" y="7512"/>
                  </a:lnTo>
                  <a:lnTo>
                    <a:pt x="2063" y="7492"/>
                  </a:lnTo>
                  <a:lnTo>
                    <a:pt x="2078" y="7475"/>
                  </a:lnTo>
                  <a:lnTo>
                    <a:pt x="2095" y="7459"/>
                  </a:lnTo>
                  <a:lnTo>
                    <a:pt x="2113" y="7443"/>
                  </a:lnTo>
                  <a:lnTo>
                    <a:pt x="2108" y="7424"/>
                  </a:lnTo>
                  <a:lnTo>
                    <a:pt x="2103" y="7404"/>
                  </a:lnTo>
                  <a:lnTo>
                    <a:pt x="2100" y="7385"/>
                  </a:lnTo>
                  <a:lnTo>
                    <a:pt x="2097" y="7365"/>
                  </a:lnTo>
                  <a:lnTo>
                    <a:pt x="2095" y="7346"/>
                  </a:lnTo>
                  <a:lnTo>
                    <a:pt x="2094" y="7326"/>
                  </a:lnTo>
                  <a:lnTo>
                    <a:pt x="2094" y="7306"/>
                  </a:lnTo>
                  <a:lnTo>
                    <a:pt x="2095" y="7286"/>
                  </a:lnTo>
                  <a:lnTo>
                    <a:pt x="2097" y="7266"/>
                  </a:lnTo>
                  <a:lnTo>
                    <a:pt x="2099" y="7247"/>
                  </a:lnTo>
                  <a:lnTo>
                    <a:pt x="2104" y="7228"/>
                  </a:lnTo>
                  <a:lnTo>
                    <a:pt x="2110" y="7210"/>
                  </a:lnTo>
                  <a:lnTo>
                    <a:pt x="2116" y="7191"/>
                  </a:lnTo>
                  <a:lnTo>
                    <a:pt x="2125" y="7174"/>
                  </a:lnTo>
                  <a:lnTo>
                    <a:pt x="2136" y="7156"/>
                  </a:lnTo>
                  <a:lnTo>
                    <a:pt x="2148" y="7140"/>
                  </a:lnTo>
                  <a:lnTo>
                    <a:pt x="2166" y="7119"/>
                  </a:lnTo>
                  <a:lnTo>
                    <a:pt x="2185" y="7099"/>
                  </a:lnTo>
                  <a:lnTo>
                    <a:pt x="2205" y="7079"/>
                  </a:lnTo>
                  <a:lnTo>
                    <a:pt x="2226" y="7061"/>
                  </a:lnTo>
                  <a:lnTo>
                    <a:pt x="2247" y="7042"/>
                  </a:lnTo>
                  <a:lnTo>
                    <a:pt x="2269" y="7025"/>
                  </a:lnTo>
                  <a:lnTo>
                    <a:pt x="2312" y="6990"/>
                  </a:lnTo>
                  <a:lnTo>
                    <a:pt x="2402" y="6923"/>
                  </a:lnTo>
                  <a:lnTo>
                    <a:pt x="2446" y="6889"/>
                  </a:lnTo>
                  <a:lnTo>
                    <a:pt x="2489" y="6853"/>
                  </a:lnTo>
                  <a:lnTo>
                    <a:pt x="2483" y="6824"/>
                  </a:lnTo>
                  <a:lnTo>
                    <a:pt x="2474" y="6794"/>
                  </a:lnTo>
                  <a:lnTo>
                    <a:pt x="2466" y="6764"/>
                  </a:lnTo>
                  <a:lnTo>
                    <a:pt x="2460" y="6734"/>
                  </a:lnTo>
                  <a:lnTo>
                    <a:pt x="2458" y="6718"/>
                  </a:lnTo>
                  <a:lnTo>
                    <a:pt x="2457" y="6703"/>
                  </a:lnTo>
                  <a:lnTo>
                    <a:pt x="2457" y="6688"/>
                  </a:lnTo>
                  <a:lnTo>
                    <a:pt x="2458" y="6674"/>
                  </a:lnTo>
                  <a:lnTo>
                    <a:pt x="2460" y="6659"/>
                  </a:lnTo>
                  <a:lnTo>
                    <a:pt x="2464" y="6644"/>
                  </a:lnTo>
                  <a:lnTo>
                    <a:pt x="2470" y="6630"/>
                  </a:lnTo>
                  <a:lnTo>
                    <a:pt x="2477" y="6616"/>
                  </a:lnTo>
                  <a:lnTo>
                    <a:pt x="2486" y="6602"/>
                  </a:lnTo>
                  <a:lnTo>
                    <a:pt x="2495" y="6590"/>
                  </a:lnTo>
                  <a:lnTo>
                    <a:pt x="2505" y="6579"/>
                  </a:lnTo>
                  <a:lnTo>
                    <a:pt x="2516" y="6569"/>
                  </a:lnTo>
                  <a:lnTo>
                    <a:pt x="2528" y="6561"/>
                  </a:lnTo>
                  <a:lnTo>
                    <a:pt x="2541" y="6552"/>
                  </a:lnTo>
                  <a:lnTo>
                    <a:pt x="2567" y="6537"/>
                  </a:lnTo>
                  <a:lnTo>
                    <a:pt x="2595" y="6522"/>
                  </a:lnTo>
                  <a:lnTo>
                    <a:pt x="2622" y="6508"/>
                  </a:lnTo>
                  <a:lnTo>
                    <a:pt x="2635" y="6499"/>
                  </a:lnTo>
                  <a:lnTo>
                    <a:pt x="2647" y="6491"/>
                  </a:lnTo>
                  <a:lnTo>
                    <a:pt x="2659" y="6481"/>
                  </a:lnTo>
                  <a:lnTo>
                    <a:pt x="2671" y="6472"/>
                  </a:lnTo>
                  <a:lnTo>
                    <a:pt x="2705" y="6440"/>
                  </a:lnTo>
                  <a:lnTo>
                    <a:pt x="2739" y="6406"/>
                  </a:lnTo>
                  <a:lnTo>
                    <a:pt x="2773" y="6374"/>
                  </a:lnTo>
                  <a:lnTo>
                    <a:pt x="2807" y="6339"/>
                  </a:lnTo>
                  <a:lnTo>
                    <a:pt x="2839" y="6305"/>
                  </a:lnTo>
                  <a:lnTo>
                    <a:pt x="2871" y="6269"/>
                  </a:lnTo>
                  <a:lnTo>
                    <a:pt x="2901" y="6234"/>
                  </a:lnTo>
                  <a:lnTo>
                    <a:pt x="2932" y="6197"/>
                  </a:lnTo>
                  <a:lnTo>
                    <a:pt x="2960" y="6159"/>
                  </a:lnTo>
                  <a:lnTo>
                    <a:pt x="2987" y="6119"/>
                  </a:lnTo>
                  <a:lnTo>
                    <a:pt x="3013" y="6080"/>
                  </a:lnTo>
                  <a:lnTo>
                    <a:pt x="3038" y="6040"/>
                  </a:lnTo>
                  <a:lnTo>
                    <a:pt x="3061" y="5999"/>
                  </a:lnTo>
                  <a:lnTo>
                    <a:pt x="3082" y="5956"/>
                  </a:lnTo>
                  <a:lnTo>
                    <a:pt x="3101" y="5913"/>
                  </a:lnTo>
                  <a:lnTo>
                    <a:pt x="3119" y="5868"/>
                  </a:lnTo>
                  <a:lnTo>
                    <a:pt x="3129" y="5837"/>
                  </a:lnTo>
                  <a:lnTo>
                    <a:pt x="3138" y="5805"/>
                  </a:lnTo>
                  <a:lnTo>
                    <a:pt x="3146" y="5774"/>
                  </a:lnTo>
                  <a:lnTo>
                    <a:pt x="3151" y="5742"/>
                  </a:lnTo>
                  <a:lnTo>
                    <a:pt x="3155" y="5710"/>
                  </a:lnTo>
                  <a:lnTo>
                    <a:pt x="3159" y="5678"/>
                  </a:lnTo>
                  <a:lnTo>
                    <a:pt x="3161" y="5646"/>
                  </a:lnTo>
                  <a:lnTo>
                    <a:pt x="3163" y="5613"/>
                  </a:lnTo>
                  <a:lnTo>
                    <a:pt x="3164" y="5548"/>
                  </a:lnTo>
                  <a:lnTo>
                    <a:pt x="3165" y="5481"/>
                  </a:lnTo>
                  <a:lnTo>
                    <a:pt x="3167" y="5416"/>
                  </a:lnTo>
                  <a:lnTo>
                    <a:pt x="3169" y="5384"/>
                  </a:lnTo>
                  <a:lnTo>
                    <a:pt x="3172" y="5352"/>
                  </a:lnTo>
                  <a:lnTo>
                    <a:pt x="3125" y="5337"/>
                  </a:lnTo>
                  <a:lnTo>
                    <a:pt x="3077" y="5321"/>
                  </a:lnTo>
                  <a:lnTo>
                    <a:pt x="3053" y="5312"/>
                  </a:lnTo>
                  <a:lnTo>
                    <a:pt x="3030" y="5303"/>
                  </a:lnTo>
                  <a:lnTo>
                    <a:pt x="3008" y="5292"/>
                  </a:lnTo>
                  <a:lnTo>
                    <a:pt x="2985" y="5281"/>
                  </a:lnTo>
                  <a:lnTo>
                    <a:pt x="2963" y="5269"/>
                  </a:lnTo>
                  <a:lnTo>
                    <a:pt x="2942" y="5256"/>
                  </a:lnTo>
                  <a:lnTo>
                    <a:pt x="2923" y="5242"/>
                  </a:lnTo>
                  <a:lnTo>
                    <a:pt x="2903" y="5226"/>
                  </a:lnTo>
                  <a:lnTo>
                    <a:pt x="2886" y="5210"/>
                  </a:lnTo>
                  <a:lnTo>
                    <a:pt x="2870" y="5191"/>
                  </a:lnTo>
                  <a:lnTo>
                    <a:pt x="2855" y="5171"/>
                  </a:lnTo>
                  <a:lnTo>
                    <a:pt x="2842" y="5149"/>
                  </a:lnTo>
                  <a:lnTo>
                    <a:pt x="2838" y="5137"/>
                  </a:lnTo>
                  <a:lnTo>
                    <a:pt x="2834" y="5126"/>
                  </a:lnTo>
                  <a:lnTo>
                    <a:pt x="2830" y="5114"/>
                  </a:lnTo>
                  <a:lnTo>
                    <a:pt x="2827" y="5102"/>
                  </a:lnTo>
                  <a:lnTo>
                    <a:pt x="2824" y="5079"/>
                  </a:lnTo>
                  <a:lnTo>
                    <a:pt x="2823" y="5055"/>
                  </a:lnTo>
                  <a:lnTo>
                    <a:pt x="2824" y="5031"/>
                  </a:lnTo>
                  <a:lnTo>
                    <a:pt x="2827" y="5009"/>
                  </a:lnTo>
                  <a:lnTo>
                    <a:pt x="2833" y="4986"/>
                  </a:lnTo>
                  <a:lnTo>
                    <a:pt x="2840" y="4963"/>
                  </a:lnTo>
                  <a:lnTo>
                    <a:pt x="2850" y="4942"/>
                  </a:lnTo>
                  <a:lnTo>
                    <a:pt x="2861" y="4921"/>
                  </a:lnTo>
                  <a:lnTo>
                    <a:pt x="2874" y="4901"/>
                  </a:lnTo>
                  <a:lnTo>
                    <a:pt x="2889" y="4881"/>
                  </a:lnTo>
                  <a:lnTo>
                    <a:pt x="2905" y="4864"/>
                  </a:lnTo>
                  <a:lnTo>
                    <a:pt x="2923" y="4848"/>
                  </a:lnTo>
                  <a:lnTo>
                    <a:pt x="2941" y="4833"/>
                  </a:lnTo>
                  <a:lnTo>
                    <a:pt x="2961" y="4819"/>
                  </a:lnTo>
                  <a:lnTo>
                    <a:pt x="2965" y="4798"/>
                  </a:lnTo>
                  <a:lnTo>
                    <a:pt x="2973" y="4776"/>
                  </a:lnTo>
                  <a:lnTo>
                    <a:pt x="2982" y="4755"/>
                  </a:lnTo>
                  <a:lnTo>
                    <a:pt x="2991" y="4736"/>
                  </a:lnTo>
                  <a:lnTo>
                    <a:pt x="3003" y="4717"/>
                  </a:lnTo>
                  <a:lnTo>
                    <a:pt x="3016" y="4700"/>
                  </a:lnTo>
                  <a:lnTo>
                    <a:pt x="3032" y="4683"/>
                  </a:lnTo>
                  <a:lnTo>
                    <a:pt x="3047" y="4666"/>
                  </a:lnTo>
                  <a:lnTo>
                    <a:pt x="3048" y="4643"/>
                  </a:lnTo>
                  <a:lnTo>
                    <a:pt x="3050" y="4622"/>
                  </a:lnTo>
                  <a:lnTo>
                    <a:pt x="3055" y="4576"/>
                  </a:lnTo>
                  <a:lnTo>
                    <a:pt x="3016" y="4565"/>
                  </a:lnTo>
                  <a:lnTo>
                    <a:pt x="2978" y="4553"/>
                  </a:lnTo>
                  <a:lnTo>
                    <a:pt x="2940" y="4541"/>
                  </a:lnTo>
                  <a:lnTo>
                    <a:pt x="2902" y="4527"/>
                  </a:lnTo>
                  <a:lnTo>
                    <a:pt x="2864" y="4513"/>
                  </a:lnTo>
                  <a:lnTo>
                    <a:pt x="2827" y="4498"/>
                  </a:lnTo>
                  <a:lnTo>
                    <a:pt x="2790" y="4481"/>
                  </a:lnTo>
                  <a:lnTo>
                    <a:pt x="2754" y="4465"/>
                  </a:lnTo>
                  <a:lnTo>
                    <a:pt x="2717" y="4448"/>
                  </a:lnTo>
                  <a:lnTo>
                    <a:pt x="2682" y="4429"/>
                  </a:lnTo>
                  <a:lnTo>
                    <a:pt x="2647" y="4410"/>
                  </a:lnTo>
                  <a:lnTo>
                    <a:pt x="2612" y="4390"/>
                  </a:lnTo>
                  <a:lnTo>
                    <a:pt x="2577" y="4369"/>
                  </a:lnTo>
                  <a:lnTo>
                    <a:pt x="2542" y="4349"/>
                  </a:lnTo>
                  <a:lnTo>
                    <a:pt x="2509" y="4327"/>
                  </a:lnTo>
                  <a:lnTo>
                    <a:pt x="2476" y="4304"/>
                  </a:lnTo>
                  <a:lnTo>
                    <a:pt x="2444" y="4280"/>
                  </a:lnTo>
                  <a:lnTo>
                    <a:pt x="2411" y="4256"/>
                  </a:lnTo>
                  <a:lnTo>
                    <a:pt x="2379" y="4231"/>
                  </a:lnTo>
                  <a:lnTo>
                    <a:pt x="2348" y="4206"/>
                  </a:lnTo>
                  <a:lnTo>
                    <a:pt x="2317" y="4180"/>
                  </a:lnTo>
                  <a:lnTo>
                    <a:pt x="2287" y="4153"/>
                  </a:lnTo>
                  <a:lnTo>
                    <a:pt x="2258" y="4126"/>
                  </a:lnTo>
                  <a:lnTo>
                    <a:pt x="2228" y="4099"/>
                  </a:lnTo>
                  <a:lnTo>
                    <a:pt x="2200" y="4069"/>
                  </a:lnTo>
                  <a:lnTo>
                    <a:pt x="2173" y="4041"/>
                  </a:lnTo>
                  <a:lnTo>
                    <a:pt x="2146" y="4011"/>
                  </a:lnTo>
                  <a:lnTo>
                    <a:pt x="2119" y="3980"/>
                  </a:lnTo>
                  <a:lnTo>
                    <a:pt x="2094" y="3950"/>
                  </a:lnTo>
                  <a:lnTo>
                    <a:pt x="2069" y="3918"/>
                  </a:lnTo>
                  <a:lnTo>
                    <a:pt x="2044" y="3887"/>
                  </a:lnTo>
                  <a:lnTo>
                    <a:pt x="2020" y="3854"/>
                  </a:lnTo>
                  <a:lnTo>
                    <a:pt x="1991" y="3861"/>
                  </a:lnTo>
                  <a:lnTo>
                    <a:pt x="1963" y="3866"/>
                  </a:lnTo>
                  <a:lnTo>
                    <a:pt x="1934" y="3871"/>
                  </a:lnTo>
                  <a:lnTo>
                    <a:pt x="1905" y="3874"/>
                  </a:lnTo>
                  <a:lnTo>
                    <a:pt x="1876" y="3876"/>
                  </a:lnTo>
                  <a:lnTo>
                    <a:pt x="1848" y="3877"/>
                  </a:lnTo>
                  <a:lnTo>
                    <a:pt x="1819" y="3876"/>
                  </a:lnTo>
                  <a:lnTo>
                    <a:pt x="1789" y="3875"/>
                  </a:lnTo>
                  <a:lnTo>
                    <a:pt x="1761" y="3873"/>
                  </a:lnTo>
                  <a:lnTo>
                    <a:pt x="1732" y="3868"/>
                  </a:lnTo>
                  <a:lnTo>
                    <a:pt x="1703" y="3863"/>
                  </a:lnTo>
                  <a:lnTo>
                    <a:pt x="1675" y="3858"/>
                  </a:lnTo>
                  <a:lnTo>
                    <a:pt x="1647" y="3850"/>
                  </a:lnTo>
                  <a:lnTo>
                    <a:pt x="1619" y="3841"/>
                  </a:lnTo>
                  <a:lnTo>
                    <a:pt x="1591" y="3831"/>
                  </a:lnTo>
                  <a:lnTo>
                    <a:pt x="1564" y="3822"/>
                  </a:lnTo>
                  <a:lnTo>
                    <a:pt x="1548" y="3814"/>
                  </a:lnTo>
                  <a:lnTo>
                    <a:pt x="1532" y="3805"/>
                  </a:lnTo>
                  <a:lnTo>
                    <a:pt x="1515" y="3797"/>
                  </a:lnTo>
                  <a:lnTo>
                    <a:pt x="1500" y="3787"/>
                  </a:lnTo>
                  <a:lnTo>
                    <a:pt x="1485" y="3777"/>
                  </a:lnTo>
                  <a:lnTo>
                    <a:pt x="1470" y="3766"/>
                  </a:lnTo>
                  <a:lnTo>
                    <a:pt x="1456" y="3754"/>
                  </a:lnTo>
                  <a:lnTo>
                    <a:pt x="1441" y="3742"/>
                  </a:lnTo>
                  <a:lnTo>
                    <a:pt x="1429" y="3729"/>
                  </a:lnTo>
                  <a:lnTo>
                    <a:pt x="1416" y="3716"/>
                  </a:lnTo>
                  <a:lnTo>
                    <a:pt x="1406" y="3702"/>
                  </a:lnTo>
                  <a:lnTo>
                    <a:pt x="1396" y="3687"/>
                  </a:lnTo>
                  <a:lnTo>
                    <a:pt x="1386" y="3672"/>
                  </a:lnTo>
                  <a:lnTo>
                    <a:pt x="1378" y="3655"/>
                  </a:lnTo>
                  <a:lnTo>
                    <a:pt x="1372" y="3638"/>
                  </a:lnTo>
                  <a:lnTo>
                    <a:pt x="1366" y="3619"/>
                  </a:lnTo>
                  <a:lnTo>
                    <a:pt x="1362" y="3599"/>
                  </a:lnTo>
                  <a:lnTo>
                    <a:pt x="1359" y="3577"/>
                  </a:lnTo>
                  <a:lnTo>
                    <a:pt x="1359" y="3556"/>
                  </a:lnTo>
                  <a:lnTo>
                    <a:pt x="1360" y="3536"/>
                  </a:lnTo>
                  <a:lnTo>
                    <a:pt x="1363" y="3514"/>
                  </a:lnTo>
                  <a:lnTo>
                    <a:pt x="1367" y="3493"/>
                  </a:lnTo>
                  <a:lnTo>
                    <a:pt x="1374" y="3474"/>
                  </a:lnTo>
                  <a:lnTo>
                    <a:pt x="1382" y="3454"/>
                  </a:lnTo>
                  <a:lnTo>
                    <a:pt x="1390" y="3435"/>
                  </a:lnTo>
                  <a:lnTo>
                    <a:pt x="1401" y="3416"/>
                  </a:lnTo>
                  <a:lnTo>
                    <a:pt x="1412" y="3398"/>
                  </a:lnTo>
                  <a:lnTo>
                    <a:pt x="1425" y="3380"/>
                  </a:lnTo>
                  <a:lnTo>
                    <a:pt x="1439" y="3364"/>
                  </a:lnTo>
                  <a:lnTo>
                    <a:pt x="1454" y="3349"/>
                  </a:lnTo>
                  <a:lnTo>
                    <a:pt x="1470" y="3335"/>
                  </a:lnTo>
                  <a:lnTo>
                    <a:pt x="1486" y="3322"/>
                  </a:lnTo>
                  <a:lnTo>
                    <a:pt x="1497" y="3313"/>
                  </a:lnTo>
                  <a:lnTo>
                    <a:pt x="1507" y="3305"/>
                  </a:lnTo>
                  <a:lnTo>
                    <a:pt x="1529" y="3292"/>
                  </a:lnTo>
                  <a:lnTo>
                    <a:pt x="1552" y="3279"/>
                  </a:lnTo>
                  <a:lnTo>
                    <a:pt x="1576" y="3268"/>
                  </a:lnTo>
                  <a:lnTo>
                    <a:pt x="1600" y="3259"/>
                  </a:lnTo>
                  <a:lnTo>
                    <a:pt x="1624" y="3249"/>
                  </a:lnTo>
                  <a:lnTo>
                    <a:pt x="1673" y="3230"/>
                  </a:lnTo>
                  <a:lnTo>
                    <a:pt x="1679" y="3224"/>
                  </a:lnTo>
                  <a:lnTo>
                    <a:pt x="1685" y="3218"/>
                  </a:lnTo>
                  <a:lnTo>
                    <a:pt x="1689" y="3211"/>
                  </a:lnTo>
                  <a:lnTo>
                    <a:pt x="1691" y="3204"/>
                  </a:lnTo>
                  <a:lnTo>
                    <a:pt x="1692" y="3197"/>
                  </a:lnTo>
                  <a:lnTo>
                    <a:pt x="1691" y="3189"/>
                  </a:lnTo>
                  <a:lnTo>
                    <a:pt x="1690" y="3181"/>
                  </a:lnTo>
                  <a:lnTo>
                    <a:pt x="1688" y="3174"/>
                  </a:lnTo>
                  <a:lnTo>
                    <a:pt x="1682" y="3159"/>
                  </a:lnTo>
                  <a:lnTo>
                    <a:pt x="1673" y="3143"/>
                  </a:lnTo>
                  <a:lnTo>
                    <a:pt x="1663" y="3129"/>
                  </a:lnTo>
                  <a:lnTo>
                    <a:pt x="1654" y="3117"/>
                  </a:lnTo>
                  <a:lnTo>
                    <a:pt x="1640" y="3101"/>
                  </a:lnTo>
                  <a:lnTo>
                    <a:pt x="1625" y="3085"/>
                  </a:lnTo>
                  <a:lnTo>
                    <a:pt x="1596" y="3055"/>
                  </a:lnTo>
                  <a:lnTo>
                    <a:pt x="1564" y="3026"/>
                  </a:lnTo>
                  <a:lnTo>
                    <a:pt x="1532" y="3000"/>
                  </a:lnTo>
                  <a:lnTo>
                    <a:pt x="1497" y="2975"/>
                  </a:lnTo>
                  <a:lnTo>
                    <a:pt x="1462" y="2951"/>
                  </a:lnTo>
                  <a:lnTo>
                    <a:pt x="1426" y="2928"/>
                  </a:lnTo>
                  <a:lnTo>
                    <a:pt x="1389" y="2908"/>
                  </a:lnTo>
                  <a:lnTo>
                    <a:pt x="1352" y="2887"/>
                  </a:lnTo>
                  <a:lnTo>
                    <a:pt x="1314" y="2867"/>
                  </a:lnTo>
                  <a:lnTo>
                    <a:pt x="1237" y="2829"/>
                  </a:lnTo>
                  <a:lnTo>
                    <a:pt x="1160" y="2793"/>
                  </a:lnTo>
                  <a:lnTo>
                    <a:pt x="1084" y="2756"/>
                  </a:lnTo>
                  <a:lnTo>
                    <a:pt x="1029" y="2727"/>
                  </a:lnTo>
                  <a:lnTo>
                    <a:pt x="977" y="2697"/>
                  </a:lnTo>
                  <a:lnTo>
                    <a:pt x="925" y="2664"/>
                  </a:lnTo>
                  <a:lnTo>
                    <a:pt x="874" y="2630"/>
                  </a:lnTo>
                  <a:lnTo>
                    <a:pt x="823" y="2596"/>
                  </a:lnTo>
                  <a:lnTo>
                    <a:pt x="774" y="2560"/>
                  </a:lnTo>
                  <a:lnTo>
                    <a:pt x="725" y="2522"/>
                  </a:lnTo>
                  <a:lnTo>
                    <a:pt x="678" y="2484"/>
                  </a:lnTo>
                  <a:lnTo>
                    <a:pt x="632" y="2443"/>
                  </a:lnTo>
                  <a:lnTo>
                    <a:pt x="586" y="2402"/>
                  </a:lnTo>
                  <a:lnTo>
                    <a:pt x="541" y="2360"/>
                  </a:lnTo>
                  <a:lnTo>
                    <a:pt x="498" y="2317"/>
                  </a:lnTo>
                  <a:lnTo>
                    <a:pt x="456" y="2273"/>
                  </a:lnTo>
                  <a:lnTo>
                    <a:pt x="414" y="2227"/>
                  </a:lnTo>
                  <a:lnTo>
                    <a:pt x="374" y="2181"/>
                  </a:lnTo>
                  <a:lnTo>
                    <a:pt x="335" y="2135"/>
                  </a:lnTo>
                  <a:lnTo>
                    <a:pt x="301" y="2090"/>
                  </a:lnTo>
                  <a:lnTo>
                    <a:pt x="267" y="2046"/>
                  </a:lnTo>
                  <a:lnTo>
                    <a:pt x="236" y="1999"/>
                  </a:lnTo>
                  <a:lnTo>
                    <a:pt x="206" y="1952"/>
                  </a:lnTo>
                  <a:lnTo>
                    <a:pt x="176" y="1903"/>
                  </a:lnTo>
                  <a:lnTo>
                    <a:pt x="148" y="1854"/>
                  </a:lnTo>
                  <a:lnTo>
                    <a:pt x="123" y="1804"/>
                  </a:lnTo>
                  <a:lnTo>
                    <a:pt x="99" y="1753"/>
                  </a:lnTo>
                  <a:lnTo>
                    <a:pt x="77" y="1701"/>
                  </a:lnTo>
                  <a:lnTo>
                    <a:pt x="58" y="1649"/>
                  </a:lnTo>
                  <a:lnTo>
                    <a:pt x="49" y="1623"/>
                  </a:lnTo>
                  <a:lnTo>
                    <a:pt x="41" y="1596"/>
                  </a:lnTo>
                  <a:lnTo>
                    <a:pt x="34" y="1568"/>
                  </a:lnTo>
                  <a:lnTo>
                    <a:pt x="27" y="1541"/>
                  </a:lnTo>
                  <a:lnTo>
                    <a:pt x="21" y="1514"/>
                  </a:lnTo>
                  <a:lnTo>
                    <a:pt x="16" y="1487"/>
                  </a:lnTo>
                  <a:lnTo>
                    <a:pt x="11" y="1459"/>
                  </a:lnTo>
                  <a:lnTo>
                    <a:pt x="8" y="1431"/>
                  </a:lnTo>
                  <a:lnTo>
                    <a:pt x="4" y="1403"/>
                  </a:lnTo>
                  <a:lnTo>
                    <a:pt x="2" y="1375"/>
                  </a:lnTo>
                  <a:lnTo>
                    <a:pt x="1" y="1347"/>
                  </a:lnTo>
                  <a:lnTo>
                    <a:pt x="0" y="1318"/>
                  </a:lnTo>
                  <a:lnTo>
                    <a:pt x="1" y="1286"/>
                  </a:lnTo>
                  <a:lnTo>
                    <a:pt x="4" y="1252"/>
                  </a:lnTo>
                  <a:lnTo>
                    <a:pt x="8" y="1217"/>
                  </a:lnTo>
                  <a:lnTo>
                    <a:pt x="12" y="1184"/>
                  </a:lnTo>
                  <a:lnTo>
                    <a:pt x="19" y="1150"/>
                  </a:lnTo>
                  <a:lnTo>
                    <a:pt x="26" y="1116"/>
                  </a:lnTo>
                  <a:lnTo>
                    <a:pt x="35" y="1084"/>
                  </a:lnTo>
                  <a:lnTo>
                    <a:pt x="47" y="1051"/>
                  </a:lnTo>
                  <a:lnTo>
                    <a:pt x="60" y="1021"/>
                  </a:lnTo>
                  <a:lnTo>
                    <a:pt x="75" y="990"/>
                  </a:lnTo>
                  <a:lnTo>
                    <a:pt x="83" y="976"/>
                  </a:lnTo>
                  <a:lnTo>
                    <a:pt x="92" y="962"/>
                  </a:lnTo>
                  <a:lnTo>
                    <a:pt x="101" y="948"/>
                  </a:lnTo>
                  <a:lnTo>
                    <a:pt x="112" y="935"/>
                  </a:lnTo>
                  <a:lnTo>
                    <a:pt x="123" y="923"/>
                  </a:lnTo>
                  <a:lnTo>
                    <a:pt x="134" y="910"/>
                  </a:lnTo>
                  <a:lnTo>
                    <a:pt x="146" y="899"/>
                  </a:lnTo>
                  <a:lnTo>
                    <a:pt x="159" y="887"/>
                  </a:lnTo>
                  <a:lnTo>
                    <a:pt x="172" y="877"/>
                  </a:lnTo>
                  <a:lnTo>
                    <a:pt x="186" y="867"/>
                  </a:lnTo>
                  <a:lnTo>
                    <a:pt x="201" y="858"/>
                  </a:lnTo>
                  <a:lnTo>
                    <a:pt x="217" y="849"/>
                  </a:lnTo>
                  <a:lnTo>
                    <a:pt x="215" y="829"/>
                  </a:lnTo>
                  <a:lnTo>
                    <a:pt x="214" y="811"/>
                  </a:lnTo>
                  <a:lnTo>
                    <a:pt x="215" y="791"/>
                  </a:lnTo>
                  <a:lnTo>
                    <a:pt x="217" y="772"/>
                  </a:lnTo>
                  <a:lnTo>
                    <a:pt x="221" y="753"/>
                  </a:lnTo>
                  <a:lnTo>
                    <a:pt x="225" y="735"/>
                  </a:lnTo>
                  <a:lnTo>
                    <a:pt x="231" y="716"/>
                  </a:lnTo>
                  <a:lnTo>
                    <a:pt x="237" y="698"/>
                  </a:lnTo>
                  <a:lnTo>
                    <a:pt x="245" y="680"/>
                  </a:lnTo>
                  <a:lnTo>
                    <a:pt x="253" y="663"/>
                  </a:lnTo>
                  <a:lnTo>
                    <a:pt x="263" y="647"/>
                  </a:lnTo>
                  <a:lnTo>
                    <a:pt x="274" y="631"/>
                  </a:lnTo>
                  <a:lnTo>
                    <a:pt x="286" y="616"/>
                  </a:lnTo>
                  <a:lnTo>
                    <a:pt x="299" y="601"/>
                  </a:lnTo>
                  <a:lnTo>
                    <a:pt x="312" y="588"/>
                  </a:lnTo>
                  <a:lnTo>
                    <a:pt x="327" y="575"/>
                  </a:lnTo>
                  <a:lnTo>
                    <a:pt x="353" y="554"/>
                  </a:lnTo>
                  <a:lnTo>
                    <a:pt x="381" y="536"/>
                  </a:lnTo>
                  <a:lnTo>
                    <a:pt x="409" y="519"/>
                  </a:lnTo>
                  <a:lnTo>
                    <a:pt x="438" y="505"/>
                  </a:lnTo>
                  <a:lnTo>
                    <a:pt x="469" y="493"/>
                  </a:lnTo>
                  <a:lnTo>
                    <a:pt x="500" y="484"/>
                  </a:lnTo>
                  <a:lnTo>
                    <a:pt x="532" y="475"/>
                  </a:lnTo>
                  <a:lnTo>
                    <a:pt x="564" y="468"/>
                  </a:lnTo>
                  <a:lnTo>
                    <a:pt x="597" y="464"/>
                  </a:lnTo>
                  <a:lnTo>
                    <a:pt x="629" y="461"/>
                  </a:lnTo>
                  <a:lnTo>
                    <a:pt x="663" y="460"/>
                  </a:lnTo>
                  <a:lnTo>
                    <a:pt x="696" y="460"/>
                  </a:lnTo>
                  <a:lnTo>
                    <a:pt x="729" y="462"/>
                  </a:lnTo>
                  <a:lnTo>
                    <a:pt x="762" y="466"/>
                  </a:lnTo>
                  <a:lnTo>
                    <a:pt x="795" y="471"/>
                  </a:lnTo>
                  <a:lnTo>
                    <a:pt x="826" y="477"/>
                  </a:lnTo>
                  <a:lnTo>
                    <a:pt x="853" y="485"/>
                  </a:lnTo>
                  <a:lnTo>
                    <a:pt x="879" y="493"/>
                  </a:lnTo>
                  <a:lnTo>
                    <a:pt x="904" y="504"/>
                  </a:lnTo>
                  <a:lnTo>
                    <a:pt x="931" y="516"/>
                  </a:lnTo>
                  <a:lnTo>
                    <a:pt x="954" y="529"/>
                  </a:lnTo>
                  <a:lnTo>
                    <a:pt x="978" y="544"/>
                  </a:lnTo>
                  <a:lnTo>
                    <a:pt x="1000" y="561"/>
                  </a:lnTo>
                  <a:lnTo>
                    <a:pt x="1022" y="578"/>
                  </a:lnTo>
                  <a:lnTo>
                    <a:pt x="1041" y="598"/>
                  </a:lnTo>
                  <a:lnTo>
                    <a:pt x="1060" y="617"/>
                  </a:lnTo>
                  <a:lnTo>
                    <a:pt x="1077" y="639"/>
                  </a:lnTo>
                  <a:lnTo>
                    <a:pt x="1091" y="662"/>
                  </a:lnTo>
                  <a:lnTo>
                    <a:pt x="1104" y="687"/>
                  </a:lnTo>
                  <a:lnTo>
                    <a:pt x="1116" y="712"/>
                  </a:lnTo>
                  <a:lnTo>
                    <a:pt x="1125" y="738"/>
                  </a:lnTo>
                  <a:lnTo>
                    <a:pt x="1128" y="752"/>
                  </a:lnTo>
                  <a:lnTo>
                    <a:pt x="1131" y="766"/>
                  </a:lnTo>
                  <a:lnTo>
                    <a:pt x="1172" y="779"/>
                  </a:lnTo>
                  <a:lnTo>
                    <a:pt x="1211" y="793"/>
                  </a:lnTo>
                  <a:lnTo>
                    <a:pt x="1251" y="809"/>
                  </a:lnTo>
                  <a:lnTo>
                    <a:pt x="1290" y="825"/>
                  </a:lnTo>
                  <a:lnTo>
                    <a:pt x="1369" y="858"/>
                  </a:lnTo>
                  <a:lnTo>
                    <a:pt x="1446" y="892"/>
                  </a:lnTo>
                  <a:lnTo>
                    <a:pt x="1436" y="822"/>
                  </a:lnTo>
                  <a:lnTo>
                    <a:pt x="1427" y="750"/>
                  </a:lnTo>
                  <a:lnTo>
                    <a:pt x="1410" y="606"/>
                  </a:lnTo>
                  <a:lnTo>
                    <a:pt x="1388" y="608"/>
                  </a:lnTo>
                  <a:lnTo>
                    <a:pt x="1366" y="608"/>
                  </a:lnTo>
                  <a:lnTo>
                    <a:pt x="1345" y="605"/>
                  </a:lnTo>
                  <a:lnTo>
                    <a:pt x="1323" y="603"/>
                  </a:lnTo>
                  <a:lnTo>
                    <a:pt x="1301" y="599"/>
                  </a:lnTo>
                  <a:lnTo>
                    <a:pt x="1279" y="593"/>
                  </a:lnTo>
                  <a:lnTo>
                    <a:pt x="1259" y="586"/>
                  </a:lnTo>
                  <a:lnTo>
                    <a:pt x="1239" y="578"/>
                  </a:lnTo>
                  <a:lnTo>
                    <a:pt x="1220" y="568"/>
                  </a:lnTo>
                  <a:lnTo>
                    <a:pt x="1200" y="558"/>
                  </a:lnTo>
                  <a:lnTo>
                    <a:pt x="1183" y="546"/>
                  </a:lnTo>
                  <a:lnTo>
                    <a:pt x="1165" y="531"/>
                  </a:lnTo>
                  <a:lnTo>
                    <a:pt x="1149" y="517"/>
                  </a:lnTo>
                  <a:lnTo>
                    <a:pt x="1135" y="501"/>
                  </a:lnTo>
                  <a:lnTo>
                    <a:pt x="1121" y="484"/>
                  </a:lnTo>
                  <a:lnTo>
                    <a:pt x="1109" y="465"/>
                  </a:lnTo>
                  <a:lnTo>
                    <a:pt x="1102" y="453"/>
                  </a:lnTo>
                  <a:lnTo>
                    <a:pt x="1096" y="442"/>
                  </a:lnTo>
                  <a:lnTo>
                    <a:pt x="1084" y="418"/>
                  </a:lnTo>
                  <a:lnTo>
                    <a:pt x="1075" y="393"/>
                  </a:lnTo>
                  <a:lnTo>
                    <a:pt x="1069" y="367"/>
                  </a:lnTo>
                  <a:lnTo>
                    <a:pt x="1064" y="341"/>
                  </a:lnTo>
                  <a:lnTo>
                    <a:pt x="1062" y="315"/>
                  </a:lnTo>
                  <a:lnTo>
                    <a:pt x="1063" y="289"/>
                  </a:lnTo>
                  <a:lnTo>
                    <a:pt x="1065" y="263"/>
                  </a:lnTo>
                  <a:lnTo>
                    <a:pt x="1070" y="237"/>
                  </a:lnTo>
                  <a:lnTo>
                    <a:pt x="1076" y="211"/>
                  </a:lnTo>
                  <a:lnTo>
                    <a:pt x="1086" y="186"/>
                  </a:lnTo>
                  <a:lnTo>
                    <a:pt x="1097" y="162"/>
                  </a:lnTo>
                  <a:lnTo>
                    <a:pt x="1110" y="139"/>
                  </a:lnTo>
                  <a:lnTo>
                    <a:pt x="1125" y="118"/>
                  </a:lnTo>
                  <a:lnTo>
                    <a:pt x="1134" y="108"/>
                  </a:lnTo>
                  <a:lnTo>
                    <a:pt x="1142" y="98"/>
                  </a:lnTo>
                  <a:lnTo>
                    <a:pt x="1152" y="89"/>
                  </a:lnTo>
                  <a:lnTo>
                    <a:pt x="1162" y="79"/>
                  </a:lnTo>
                  <a:close/>
                  <a:moveTo>
                    <a:pt x="925" y="1586"/>
                  </a:moveTo>
                  <a:lnTo>
                    <a:pt x="925" y="1586"/>
                  </a:lnTo>
                  <a:lnTo>
                    <a:pt x="917" y="1609"/>
                  </a:lnTo>
                  <a:lnTo>
                    <a:pt x="912" y="1631"/>
                  </a:lnTo>
                  <a:lnTo>
                    <a:pt x="910" y="1654"/>
                  </a:lnTo>
                  <a:lnTo>
                    <a:pt x="909" y="1677"/>
                  </a:lnTo>
                  <a:lnTo>
                    <a:pt x="910" y="1700"/>
                  </a:lnTo>
                  <a:lnTo>
                    <a:pt x="913" y="1723"/>
                  </a:lnTo>
                  <a:lnTo>
                    <a:pt x="917" y="1746"/>
                  </a:lnTo>
                  <a:lnTo>
                    <a:pt x="924" y="1768"/>
                  </a:lnTo>
                  <a:lnTo>
                    <a:pt x="932" y="1790"/>
                  </a:lnTo>
                  <a:lnTo>
                    <a:pt x="940" y="1813"/>
                  </a:lnTo>
                  <a:lnTo>
                    <a:pt x="950" y="1834"/>
                  </a:lnTo>
                  <a:lnTo>
                    <a:pt x="961" y="1855"/>
                  </a:lnTo>
                  <a:lnTo>
                    <a:pt x="972" y="1876"/>
                  </a:lnTo>
                  <a:lnTo>
                    <a:pt x="984" y="1897"/>
                  </a:lnTo>
                  <a:lnTo>
                    <a:pt x="1009" y="1935"/>
                  </a:lnTo>
                  <a:lnTo>
                    <a:pt x="1039" y="1976"/>
                  </a:lnTo>
                  <a:lnTo>
                    <a:pt x="1071" y="2015"/>
                  </a:lnTo>
                  <a:lnTo>
                    <a:pt x="1104" y="2053"/>
                  </a:lnTo>
                  <a:lnTo>
                    <a:pt x="1139" y="2090"/>
                  </a:lnTo>
                  <a:lnTo>
                    <a:pt x="1176" y="2125"/>
                  </a:lnTo>
                  <a:lnTo>
                    <a:pt x="1213" y="2160"/>
                  </a:lnTo>
                  <a:lnTo>
                    <a:pt x="1252" y="2192"/>
                  </a:lnTo>
                  <a:lnTo>
                    <a:pt x="1291" y="2224"/>
                  </a:lnTo>
                  <a:lnTo>
                    <a:pt x="1332" y="2254"/>
                  </a:lnTo>
                  <a:lnTo>
                    <a:pt x="1373" y="2285"/>
                  </a:lnTo>
                  <a:lnTo>
                    <a:pt x="1415" y="2313"/>
                  </a:lnTo>
                  <a:lnTo>
                    <a:pt x="1458" y="2341"/>
                  </a:lnTo>
                  <a:lnTo>
                    <a:pt x="1501" y="2367"/>
                  </a:lnTo>
                  <a:lnTo>
                    <a:pt x="1545" y="2393"/>
                  </a:lnTo>
                  <a:lnTo>
                    <a:pt x="1589" y="2419"/>
                  </a:lnTo>
                  <a:lnTo>
                    <a:pt x="1634" y="2443"/>
                  </a:lnTo>
                  <a:lnTo>
                    <a:pt x="1540" y="1683"/>
                  </a:lnTo>
                  <a:lnTo>
                    <a:pt x="1517" y="1669"/>
                  </a:lnTo>
                  <a:lnTo>
                    <a:pt x="1496" y="1656"/>
                  </a:lnTo>
                  <a:lnTo>
                    <a:pt x="1474" y="1642"/>
                  </a:lnTo>
                  <a:lnTo>
                    <a:pt x="1452" y="1628"/>
                  </a:lnTo>
                  <a:lnTo>
                    <a:pt x="1411" y="1598"/>
                  </a:lnTo>
                  <a:lnTo>
                    <a:pt x="1370" y="1566"/>
                  </a:lnTo>
                  <a:lnTo>
                    <a:pt x="1328" y="1536"/>
                  </a:lnTo>
                  <a:lnTo>
                    <a:pt x="1287" y="1505"/>
                  </a:lnTo>
                  <a:lnTo>
                    <a:pt x="1265" y="1491"/>
                  </a:lnTo>
                  <a:lnTo>
                    <a:pt x="1244" y="1477"/>
                  </a:lnTo>
                  <a:lnTo>
                    <a:pt x="1221" y="1465"/>
                  </a:lnTo>
                  <a:lnTo>
                    <a:pt x="1198" y="1453"/>
                  </a:lnTo>
                  <a:lnTo>
                    <a:pt x="1188" y="1448"/>
                  </a:lnTo>
                  <a:lnTo>
                    <a:pt x="1177" y="1444"/>
                  </a:lnTo>
                  <a:lnTo>
                    <a:pt x="1167" y="1441"/>
                  </a:lnTo>
                  <a:lnTo>
                    <a:pt x="1157" y="1439"/>
                  </a:lnTo>
                  <a:lnTo>
                    <a:pt x="1147" y="1437"/>
                  </a:lnTo>
                  <a:lnTo>
                    <a:pt x="1136" y="1436"/>
                  </a:lnTo>
                  <a:lnTo>
                    <a:pt x="1126" y="1436"/>
                  </a:lnTo>
                  <a:lnTo>
                    <a:pt x="1115" y="1436"/>
                  </a:lnTo>
                  <a:lnTo>
                    <a:pt x="1096" y="1439"/>
                  </a:lnTo>
                  <a:lnTo>
                    <a:pt x="1075" y="1444"/>
                  </a:lnTo>
                  <a:lnTo>
                    <a:pt x="1056" y="1452"/>
                  </a:lnTo>
                  <a:lnTo>
                    <a:pt x="1037" y="1462"/>
                  </a:lnTo>
                  <a:lnTo>
                    <a:pt x="1019" y="1473"/>
                  </a:lnTo>
                  <a:lnTo>
                    <a:pt x="1002" y="1486"/>
                  </a:lnTo>
                  <a:lnTo>
                    <a:pt x="986" y="1500"/>
                  </a:lnTo>
                  <a:lnTo>
                    <a:pt x="971" y="1515"/>
                  </a:lnTo>
                  <a:lnTo>
                    <a:pt x="957" y="1533"/>
                  </a:lnTo>
                  <a:lnTo>
                    <a:pt x="945" y="1550"/>
                  </a:lnTo>
                  <a:lnTo>
                    <a:pt x="934" y="1567"/>
                  </a:lnTo>
                  <a:lnTo>
                    <a:pt x="925" y="1586"/>
                  </a:lnTo>
                  <a:close/>
                  <a:moveTo>
                    <a:pt x="6110" y="1456"/>
                  </a:moveTo>
                  <a:lnTo>
                    <a:pt x="6110" y="1456"/>
                  </a:lnTo>
                  <a:lnTo>
                    <a:pt x="6088" y="1468"/>
                  </a:lnTo>
                  <a:lnTo>
                    <a:pt x="6065" y="1481"/>
                  </a:lnTo>
                  <a:lnTo>
                    <a:pt x="6045" y="1494"/>
                  </a:lnTo>
                  <a:lnTo>
                    <a:pt x="6023" y="1509"/>
                  </a:lnTo>
                  <a:lnTo>
                    <a:pt x="5983" y="1538"/>
                  </a:lnTo>
                  <a:lnTo>
                    <a:pt x="5941" y="1568"/>
                  </a:lnTo>
                  <a:lnTo>
                    <a:pt x="5901" y="1599"/>
                  </a:lnTo>
                  <a:lnTo>
                    <a:pt x="5861" y="1629"/>
                  </a:lnTo>
                  <a:lnTo>
                    <a:pt x="5840" y="1643"/>
                  </a:lnTo>
                  <a:lnTo>
                    <a:pt x="5818" y="1658"/>
                  </a:lnTo>
                  <a:lnTo>
                    <a:pt x="5797" y="1671"/>
                  </a:lnTo>
                  <a:lnTo>
                    <a:pt x="5775" y="1683"/>
                  </a:lnTo>
                  <a:lnTo>
                    <a:pt x="5751" y="1873"/>
                  </a:lnTo>
                  <a:lnTo>
                    <a:pt x="5727" y="2063"/>
                  </a:lnTo>
                  <a:lnTo>
                    <a:pt x="5683" y="2443"/>
                  </a:lnTo>
                  <a:lnTo>
                    <a:pt x="5743" y="2410"/>
                  </a:lnTo>
                  <a:lnTo>
                    <a:pt x="5804" y="2374"/>
                  </a:lnTo>
                  <a:lnTo>
                    <a:pt x="5863" y="2337"/>
                  </a:lnTo>
                  <a:lnTo>
                    <a:pt x="5922" y="2298"/>
                  </a:lnTo>
                  <a:lnTo>
                    <a:pt x="5979" y="2258"/>
                  </a:lnTo>
                  <a:lnTo>
                    <a:pt x="6008" y="2236"/>
                  </a:lnTo>
                  <a:lnTo>
                    <a:pt x="6035" y="2214"/>
                  </a:lnTo>
                  <a:lnTo>
                    <a:pt x="6063" y="2192"/>
                  </a:lnTo>
                  <a:lnTo>
                    <a:pt x="6089" y="2169"/>
                  </a:lnTo>
                  <a:lnTo>
                    <a:pt x="6116" y="2147"/>
                  </a:lnTo>
                  <a:lnTo>
                    <a:pt x="6141" y="2123"/>
                  </a:lnTo>
                  <a:lnTo>
                    <a:pt x="6186" y="2078"/>
                  </a:lnTo>
                  <a:lnTo>
                    <a:pt x="6208" y="2055"/>
                  </a:lnTo>
                  <a:lnTo>
                    <a:pt x="6229" y="2033"/>
                  </a:lnTo>
                  <a:lnTo>
                    <a:pt x="6250" y="2009"/>
                  </a:lnTo>
                  <a:lnTo>
                    <a:pt x="6271" y="1984"/>
                  </a:lnTo>
                  <a:lnTo>
                    <a:pt x="6289" y="1959"/>
                  </a:lnTo>
                  <a:lnTo>
                    <a:pt x="6308" y="1933"/>
                  </a:lnTo>
                  <a:lnTo>
                    <a:pt x="6325" y="1906"/>
                  </a:lnTo>
                  <a:lnTo>
                    <a:pt x="6341" y="1879"/>
                  </a:lnTo>
                  <a:lnTo>
                    <a:pt x="6355" y="1851"/>
                  </a:lnTo>
                  <a:lnTo>
                    <a:pt x="6368" y="1823"/>
                  </a:lnTo>
                  <a:lnTo>
                    <a:pt x="6380" y="1793"/>
                  </a:lnTo>
                  <a:lnTo>
                    <a:pt x="6390" y="1764"/>
                  </a:lnTo>
                  <a:lnTo>
                    <a:pt x="6398" y="1734"/>
                  </a:lnTo>
                  <a:lnTo>
                    <a:pt x="6404" y="1702"/>
                  </a:lnTo>
                  <a:lnTo>
                    <a:pt x="6406" y="1688"/>
                  </a:lnTo>
                  <a:lnTo>
                    <a:pt x="6406" y="1674"/>
                  </a:lnTo>
                  <a:lnTo>
                    <a:pt x="6406" y="1659"/>
                  </a:lnTo>
                  <a:lnTo>
                    <a:pt x="6405" y="1644"/>
                  </a:lnTo>
                  <a:lnTo>
                    <a:pt x="6403" y="1630"/>
                  </a:lnTo>
                  <a:lnTo>
                    <a:pt x="6400" y="1616"/>
                  </a:lnTo>
                  <a:lnTo>
                    <a:pt x="6396" y="1602"/>
                  </a:lnTo>
                  <a:lnTo>
                    <a:pt x="6390" y="1589"/>
                  </a:lnTo>
                  <a:lnTo>
                    <a:pt x="6385" y="1575"/>
                  </a:lnTo>
                  <a:lnTo>
                    <a:pt x="6378" y="1562"/>
                  </a:lnTo>
                  <a:lnTo>
                    <a:pt x="6371" y="1550"/>
                  </a:lnTo>
                  <a:lnTo>
                    <a:pt x="6362" y="1537"/>
                  </a:lnTo>
                  <a:lnTo>
                    <a:pt x="6353" y="1525"/>
                  </a:lnTo>
                  <a:lnTo>
                    <a:pt x="6343" y="1514"/>
                  </a:lnTo>
                  <a:lnTo>
                    <a:pt x="6334" y="1503"/>
                  </a:lnTo>
                  <a:lnTo>
                    <a:pt x="6323" y="1493"/>
                  </a:lnTo>
                  <a:lnTo>
                    <a:pt x="6312" y="1484"/>
                  </a:lnTo>
                  <a:lnTo>
                    <a:pt x="6300" y="1475"/>
                  </a:lnTo>
                  <a:lnTo>
                    <a:pt x="6288" y="1467"/>
                  </a:lnTo>
                  <a:lnTo>
                    <a:pt x="6276" y="1460"/>
                  </a:lnTo>
                  <a:lnTo>
                    <a:pt x="6263" y="1453"/>
                  </a:lnTo>
                  <a:lnTo>
                    <a:pt x="6250" y="1449"/>
                  </a:lnTo>
                  <a:lnTo>
                    <a:pt x="6236" y="1444"/>
                  </a:lnTo>
                  <a:lnTo>
                    <a:pt x="6223" y="1440"/>
                  </a:lnTo>
                  <a:lnTo>
                    <a:pt x="6209" y="1438"/>
                  </a:lnTo>
                  <a:lnTo>
                    <a:pt x="6195" y="1437"/>
                  </a:lnTo>
                  <a:lnTo>
                    <a:pt x="6180" y="1437"/>
                  </a:lnTo>
                  <a:lnTo>
                    <a:pt x="6166" y="1438"/>
                  </a:lnTo>
                  <a:lnTo>
                    <a:pt x="6152" y="1441"/>
                  </a:lnTo>
                  <a:lnTo>
                    <a:pt x="6138" y="1444"/>
                  </a:lnTo>
                  <a:lnTo>
                    <a:pt x="6124" y="1450"/>
                  </a:lnTo>
                  <a:lnTo>
                    <a:pt x="6110" y="14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900000" anchor="ctr">
              <a:normAutofit fontScale="25000" lnSpcReduction="2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28" name="组合 23"/>
          <p:cNvGrpSpPr/>
          <p:nvPr>
            <p:custDataLst>
              <p:tags r:id="rId16"/>
            </p:custDataLst>
          </p:nvPr>
        </p:nvGrpSpPr>
        <p:grpSpPr>
          <a:xfrm>
            <a:off x="3595973" y="1859122"/>
            <a:ext cx="1057482" cy="284614"/>
            <a:chOff x="3403600" y="1970870"/>
            <a:chExt cx="1257300" cy="421584"/>
          </a:xfrm>
        </p:grpSpPr>
        <p:cxnSp>
          <p:nvCxnSpPr>
            <p:cNvPr id="29" name="直接连接符 28"/>
            <p:cNvCxnSpPr/>
            <p:nvPr>
              <p:custDataLst>
                <p:tags r:id="rId17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18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19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直接连接符 31"/>
          <p:cNvCxnSpPr/>
          <p:nvPr>
            <p:custDataLst>
              <p:tags r:id="rId20"/>
            </p:custDataLst>
          </p:nvPr>
        </p:nvCxnSpPr>
        <p:spPr>
          <a:xfrm flipH="1">
            <a:off x="3595974" y="3190622"/>
            <a:ext cx="462052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1"/>
          <p:cNvSpPr txBox="1"/>
          <p:nvPr>
            <p:custDataLst>
              <p:tags r:id="rId21"/>
            </p:custDataLst>
          </p:nvPr>
        </p:nvSpPr>
        <p:spPr>
          <a:xfrm>
            <a:off x="487775" y="2049576"/>
            <a:ext cx="2999056" cy="578734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pPr algn="r"/>
            <a:r>
              <a:rPr lang="zh-CN" altLang="en-US" sz="1400" dirty="0">
                <a:latin typeface="微软雅黑" charset="-122"/>
                <a:ea typeface="微软雅黑" charset="-122"/>
                <a:sym typeface="+mn-ea"/>
              </a:rPr>
              <a:t>线上订单实时推送到门店和相关人员手机，订单处理更高效；</a:t>
            </a:r>
            <a:endParaRPr lang="zh-CN" altLang="en-US" sz="14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34" name="文本框 2"/>
          <p:cNvSpPr txBox="1"/>
          <p:nvPr>
            <p:custDataLst>
              <p:tags r:id="rId22"/>
            </p:custDataLst>
          </p:nvPr>
        </p:nvSpPr>
        <p:spPr>
          <a:xfrm>
            <a:off x="1628617" y="1711767"/>
            <a:ext cx="1858214" cy="270076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pPr algn="r"/>
            <a:r>
              <a:rPr lang="zh-CN" altLang="en-US" sz="1700" b="1" dirty="0">
                <a:solidFill>
                  <a:srgbClr val="FE8A57"/>
                </a:solidFill>
                <a:latin typeface="微软雅黑" charset="-122"/>
                <a:ea typeface="微软雅黑" charset="-122"/>
                <a:cs typeface="+mj-cs"/>
                <a:sym typeface="Arial" pitchFamily="34" charset="0"/>
              </a:rPr>
              <a:t>智能订单管理</a:t>
            </a:r>
            <a:endParaRPr lang="zh-CN" altLang="en-US" sz="1700" b="1" dirty="0">
              <a:solidFill>
                <a:srgbClr val="FE8A57"/>
              </a:solidFill>
              <a:latin typeface="微软雅黑" charset="-122"/>
              <a:ea typeface="微软雅黑" charset="-122"/>
              <a:cs typeface="+mj-cs"/>
              <a:sym typeface="Arial" pitchFamily="34" charset="0"/>
            </a:endParaRPr>
          </a:p>
        </p:txBody>
      </p:sp>
      <p:sp>
        <p:nvSpPr>
          <p:cNvPr id="35" name="文本框 39"/>
          <p:cNvSpPr txBox="1"/>
          <p:nvPr>
            <p:custDataLst>
              <p:tags r:id="rId23"/>
            </p:custDataLst>
          </p:nvPr>
        </p:nvSpPr>
        <p:spPr>
          <a:xfrm>
            <a:off x="855512" y="3185610"/>
            <a:ext cx="2631319" cy="775932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latin typeface="微软雅黑" charset="-122"/>
                <a:ea typeface="微软雅黑" charset="-122"/>
                <a:sym typeface="Arial" pitchFamily="34" charset="0"/>
              </a:rPr>
              <a:t>商户后台设置不同优惠券,顾客线上领券可线下门店使用</a:t>
            </a:r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；</a:t>
            </a:r>
            <a:endParaRPr lang="zh-CN" altLang="en-US" sz="14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36" name="文本框 40"/>
          <p:cNvSpPr txBox="1"/>
          <p:nvPr>
            <p:custDataLst>
              <p:tags r:id="rId24"/>
            </p:custDataLst>
          </p:nvPr>
        </p:nvSpPr>
        <p:spPr>
          <a:xfrm>
            <a:off x="1715788" y="2847801"/>
            <a:ext cx="1771043" cy="270076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pPr algn="r"/>
            <a:r>
              <a:rPr lang="zh-CN" altLang="en-US" sz="1700" b="1" dirty="0">
                <a:solidFill>
                  <a:srgbClr val="00C37B"/>
                </a:solidFill>
                <a:latin typeface="微软雅黑" charset="-122"/>
                <a:ea typeface="微软雅黑" charset="-122"/>
                <a:cs typeface="+mj-cs"/>
                <a:sym typeface="Arial" pitchFamily="34" charset="0"/>
              </a:rPr>
              <a:t>通用卡券管理</a:t>
            </a:r>
            <a:endParaRPr lang="zh-CN" altLang="en-US" sz="1700" b="1" dirty="0">
              <a:solidFill>
                <a:srgbClr val="00C37B"/>
              </a:solidFill>
              <a:latin typeface="微软雅黑" charset="-122"/>
              <a:ea typeface="微软雅黑" charset="-122"/>
              <a:cs typeface="+mj-cs"/>
              <a:sym typeface="Arial" pitchFamily="34" charset="0"/>
            </a:endParaRPr>
          </a:p>
        </p:txBody>
      </p:sp>
      <p:sp>
        <p:nvSpPr>
          <p:cNvPr id="37" name="文本框 41"/>
          <p:cNvSpPr txBox="1"/>
          <p:nvPr>
            <p:custDataLst>
              <p:tags r:id="rId25"/>
            </p:custDataLst>
          </p:nvPr>
        </p:nvSpPr>
        <p:spPr>
          <a:xfrm>
            <a:off x="7967790" y="3153458"/>
            <a:ext cx="3208647" cy="775932"/>
          </a:xfrm>
          <a:prstGeom prst="rect">
            <a:avLst/>
          </a:prstGeom>
          <a:noFill/>
        </p:spPr>
        <p:txBody>
          <a:bodyPr wrap="square" lIns="65947" tIns="32973" rIns="65947" bIns="32973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" charset="-122"/>
                <a:ea typeface="微软雅黑" charset="-122"/>
                <a:sym typeface="+mn-ea"/>
              </a:rPr>
              <a:t>每一位店员或会员都可成为粉丝推广员，帮商家发展会员；</a:t>
            </a:r>
            <a:endParaRPr lang="zh-CN" altLang="en-US" sz="1400" dirty="0">
              <a:latin typeface="微软雅黑" charset="-122"/>
              <a:ea typeface="微软雅黑" charset="-122"/>
              <a:sym typeface="Arial" pitchFamily="34" charset="0"/>
            </a:endParaRPr>
          </a:p>
        </p:txBody>
      </p:sp>
      <p:sp>
        <p:nvSpPr>
          <p:cNvPr id="38" name="文本框 12"/>
          <p:cNvSpPr txBox="1"/>
          <p:nvPr>
            <p:custDataLst>
              <p:tags r:id="rId26"/>
            </p:custDataLst>
          </p:nvPr>
        </p:nvSpPr>
        <p:spPr>
          <a:xfrm>
            <a:off x="7967790" y="2815649"/>
            <a:ext cx="2001593" cy="270076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r>
              <a:rPr lang="zh-CN" altLang="en-US" sz="1700" b="1" dirty="0">
                <a:solidFill>
                  <a:srgbClr val="CDD74C"/>
                </a:solidFill>
                <a:latin typeface="微软雅黑" charset="-122"/>
                <a:ea typeface="微软雅黑" charset="-122"/>
                <a:cs typeface="+mj-cs"/>
                <a:sym typeface="Arial" pitchFamily="34" charset="0"/>
              </a:rPr>
              <a:t>粉丝推广员</a:t>
            </a:r>
            <a:endParaRPr lang="zh-CN" altLang="en-US" sz="1700" b="1" dirty="0">
              <a:solidFill>
                <a:srgbClr val="CDD74C"/>
              </a:solidFill>
              <a:latin typeface="微软雅黑" charset="-122"/>
              <a:ea typeface="微软雅黑" charset="-122"/>
              <a:cs typeface="+mj-cs"/>
              <a:sym typeface="Arial" pitchFamily="34" charset="0"/>
            </a:endParaRPr>
          </a:p>
        </p:txBody>
      </p:sp>
      <p:sp>
        <p:nvSpPr>
          <p:cNvPr id="39" name="文本框 43"/>
          <p:cNvSpPr txBox="1"/>
          <p:nvPr>
            <p:custDataLst>
              <p:tags r:id="rId27"/>
            </p:custDataLst>
          </p:nvPr>
        </p:nvSpPr>
        <p:spPr>
          <a:xfrm>
            <a:off x="7967790" y="1989560"/>
            <a:ext cx="3427288" cy="775932"/>
          </a:xfrm>
          <a:prstGeom prst="rect">
            <a:avLst/>
          </a:prstGeom>
          <a:noFill/>
        </p:spPr>
        <p:txBody>
          <a:bodyPr wrap="square" lIns="65947" tIns="32973" rIns="65947" bIns="32973" rtlCol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400" dirty="0">
                <a:latin typeface="微软雅黑" charset="-122"/>
                <a:ea typeface="微软雅黑" charset="-122"/>
                <a:sym typeface="+mn-ea"/>
              </a:rPr>
              <a:t>幸运转盘、分享有礼、签到有礼；通过微信红包发送，效果更直接；</a:t>
            </a:r>
            <a:endParaRPr lang="en-US" altLang="zh-CN" sz="1400" dirty="0">
              <a:latin typeface="微软雅黑" charset="-122"/>
              <a:ea typeface="微软雅黑" charset="-122"/>
              <a:sym typeface="Arial" pitchFamily="34" charset="0"/>
            </a:endParaRPr>
          </a:p>
        </p:txBody>
      </p:sp>
      <p:sp>
        <p:nvSpPr>
          <p:cNvPr id="40" name="文本框 44"/>
          <p:cNvSpPr txBox="1"/>
          <p:nvPr>
            <p:custDataLst>
              <p:tags r:id="rId28"/>
            </p:custDataLst>
          </p:nvPr>
        </p:nvSpPr>
        <p:spPr>
          <a:xfrm>
            <a:off x="7967791" y="1651750"/>
            <a:ext cx="1905848" cy="270076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r>
              <a:rPr lang="zh-CN" altLang="en-US" sz="1700" b="1" dirty="0">
                <a:solidFill>
                  <a:srgbClr val="EED054"/>
                </a:solidFill>
                <a:latin typeface="微软雅黑" charset="-122"/>
                <a:ea typeface="微软雅黑" charset="-122"/>
                <a:cs typeface="+mj-cs"/>
                <a:sym typeface="Arial" pitchFamily="34" charset="0"/>
              </a:rPr>
              <a:t>多样微营销</a:t>
            </a:r>
            <a:endParaRPr lang="zh-CN" altLang="en-US" sz="1700" b="1" dirty="0">
              <a:solidFill>
                <a:srgbClr val="EED054"/>
              </a:solidFill>
              <a:latin typeface="微软雅黑" charset="-122"/>
              <a:ea typeface="微软雅黑" charset="-122"/>
              <a:cs typeface="+mj-cs"/>
              <a:sym typeface="Arial" pitchFamily="34" charset="0"/>
            </a:endParaRPr>
          </a:p>
        </p:txBody>
      </p:sp>
      <p:sp>
        <p:nvSpPr>
          <p:cNvPr id="41" name="上箭头 40"/>
          <p:cNvSpPr/>
          <p:nvPr>
            <p:custDataLst>
              <p:tags r:id="rId29"/>
            </p:custDataLst>
          </p:nvPr>
        </p:nvSpPr>
        <p:spPr>
          <a:xfrm rot="19800000">
            <a:off x="5294049" y="2576565"/>
            <a:ext cx="260110" cy="200794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FE8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 fontScale="25000" lnSpcReduction="20000"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42" name="上箭头 41"/>
          <p:cNvSpPr/>
          <p:nvPr>
            <p:custDataLst>
              <p:tags r:id="rId30"/>
            </p:custDataLst>
          </p:nvPr>
        </p:nvSpPr>
        <p:spPr>
          <a:xfrm rot="1800000">
            <a:off x="5903768" y="2576565"/>
            <a:ext cx="260110" cy="200794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EED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 fontScale="25000" lnSpcReduction="20000"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43" name="上箭头 42"/>
          <p:cNvSpPr/>
          <p:nvPr>
            <p:custDataLst>
              <p:tags r:id="rId31"/>
            </p:custDataLst>
          </p:nvPr>
        </p:nvSpPr>
        <p:spPr>
          <a:xfrm rot="5400000">
            <a:off x="6221638" y="3040615"/>
            <a:ext cx="234090" cy="223113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CDD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 fontScale="32500" lnSpcReduction="20000"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44" name="上箭头 43"/>
          <p:cNvSpPr/>
          <p:nvPr>
            <p:custDataLst>
              <p:tags r:id="rId32"/>
            </p:custDataLst>
          </p:nvPr>
        </p:nvSpPr>
        <p:spPr>
          <a:xfrm rot="9000000">
            <a:off x="5903768" y="3526985"/>
            <a:ext cx="260110" cy="200794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0EA4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 fontScale="25000" lnSpcReduction="20000"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45" name="上箭头 44"/>
          <p:cNvSpPr/>
          <p:nvPr>
            <p:custDataLst>
              <p:tags r:id="rId33"/>
            </p:custDataLst>
          </p:nvPr>
        </p:nvSpPr>
        <p:spPr>
          <a:xfrm rot="12600000">
            <a:off x="5294050" y="3526985"/>
            <a:ext cx="260110" cy="200794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FA5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947" tIns="32973" rIns="65947" bIns="32973" rtlCol="0" anchor="ctr">
            <a:normAutofit fontScale="25000" lnSpcReduction="20000"/>
          </a:bodyPr>
          <a:lstStyle/>
          <a:p>
            <a:pPr algn="ctr"/>
            <a:endParaRPr lang="zh-CN" altLang="en-US">
              <a:sym typeface="Arial" pitchFamily="34" charset="0"/>
            </a:endParaRPr>
          </a:p>
        </p:txBody>
      </p:sp>
      <p:grpSp>
        <p:nvGrpSpPr>
          <p:cNvPr id="46" name="组合 95"/>
          <p:cNvGrpSpPr/>
          <p:nvPr>
            <p:custDataLst>
              <p:tags r:id="rId34"/>
            </p:custDataLst>
          </p:nvPr>
        </p:nvGrpSpPr>
        <p:grpSpPr>
          <a:xfrm>
            <a:off x="5953747" y="3714919"/>
            <a:ext cx="756148" cy="680506"/>
            <a:chOff x="6394285" y="4719769"/>
            <a:chExt cx="1008000" cy="1008000"/>
          </a:xfrm>
        </p:grpSpPr>
        <p:sp>
          <p:nvSpPr>
            <p:cNvPr id="47" name="椭圆 46"/>
            <p:cNvSpPr/>
            <p:nvPr>
              <p:custDataLst>
                <p:tags r:id="rId35"/>
              </p:custDataLst>
            </p:nvPr>
          </p:nvSpPr>
          <p:spPr>
            <a:xfrm>
              <a:off x="6394285" y="4719769"/>
              <a:ext cx="1008000" cy="1008000"/>
            </a:xfrm>
            <a:prstGeom prst="ellipse">
              <a:avLst/>
            </a:prstGeom>
            <a:solidFill>
              <a:srgbClr val="0EA4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48" name="KSO_Shape"/>
            <p:cNvSpPr/>
            <p:nvPr>
              <p:custDataLst>
                <p:tags r:id="rId36"/>
              </p:custDataLst>
            </p:nvPr>
          </p:nvSpPr>
          <p:spPr bwMode="auto">
            <a:xfrm>
              <a:off x="6630397" y="4955044"/>
              <a:ext cx="554071" cy="537449"/>
            </a:xfrm>
            <a:custGeom>
              <a:avLst/>
              <a:gdLst>
                <a:gd name="T0" fmla="*/ 1742441 w 2041526"/>
                <a:gd name="T1" fmla="*/ 1193165 h 1979612"/>
                <a:gd name="T2" fmla="*/ 1991996 w 2041526"/>
                <a:gd name="T3" fmla="*/ 1302068 h 1979612"/>
                <a:gd name="T4" fmla="*/ 2027239 w 2041526"/>
                <a:gd name="T5" fmla="*/ 1369695 h 1979612"/>
                <a:gd name="T6" fmla="*/ 1892619 w 2041526"/>
                <a:gd name="T7" fmla="*/ 1469390 h 1979612"/>
                <a:gd name="T8" fmla="*/ 1731963 w 2041526"/>
                <a:gd name="T9" fmla="*/ 1707833 h 1979612"/>
                <a:gd name="T10" fmla="*/ 1573531 w 2041526"/>
                <a:gd name="T11" fmla="*/ 1864678 h 1979612"/>
                <a:gd name="T12" fmla="*/ 1443673 w 2041526"/>
                <a:gd name="T13" fmla="*/ 1909128 h 1979612"/>
                <a:gd name="T14" fmla="*/ 1297941 w 2041526"/>
                <a:gd name="T15" fmla="*/ 1895793 h 1979612"/>
                <a:gd name="T16" fmla="*/ 1186180 w 2041526"/>
                <a:gd name="T17" fmla="*/ 1820228 h 1979612"/>
                <a:gd name="T18" fmla="*/ 1305561 w 2041526"/>
                <a:gd name="T19" fmla="*/ 1764348 h 1979612"/>
                <a:gd name="T20" fmla="*/ 1469073 w 2041526"/>
                <a:gd name="T21" fmla="*/ 1590993 h 1979612"/>
                <a:gd name="T22" fmla="*/ 1598296 w 2041526"/>
                <a:gd name="T23" fmla="*/ 1438275 h 1979612"/>
                <a:gd name="T24" fmla="*/ 1641158 w 2041526"/>
                <a:gd name="T25" fmla="*/ 1376363 h 1979612"/>
                <a:gd name="T26" fmla="*/ 1473836 w 2041526"/>
                <a:gd name="T27" fmla="*/ 1374458 h 1979612"/>
                <a:gd name="T28" fmla="*/ 1122363 w 2041526"/>
                <a:gd name="T29" fmla="*/ 1490345 h 1979612"/>
                <a:gd name="T30" fmla="*/ 1188720 w 2041526"/>
                <a:gd name="T31" fmla="*/ 1315720 h 1979612"/>
                <a:gd name="T32" fmla="*/ 1303973 w 2041526"/>
                <a:gd name="T33" fmla="*/ 1219518 h 1979612"/>
                <a:gd name="T34" fmla="*/ 1510031 w 2041526"/>
                <a:gd name="T35" fmla="*/ 1169988 h 1979612"/>
                <a:gd name="T36" fmla="*/ 474459 w 2041526"/>
                <a:gd name="T37" fmla="*/ 1705182 h 1979612"/>
                <a:gd name="T38" fmla="*/ 614828 w 2041526"/>
                <a:gd name="T39" fmla="*/ 1613705 h 1979612"/>
                <a:gd name="T40" fmla="*/ 659606 w 2041526"/>
                <a:gd name="T41" fmla="*/ 1010214 h 1979612"/>
                <a:gd name="T42" fmla="*/ 591327 w 2041526"/>
                <a:gd name="T43" fmla="*/ 866964 h 1979612"/>
                <a:gd name="T44" fmla="*/ 436350 w 2041526"/>
                <a:gd name="T45" fmla="*/ 793909 h 1979612"/>
                <a:gd name="T46" fmla="*/ 1689937 w 2041526"/>
                <a:gd name="T47" fmla="*/ 637247 h 1979612"/>
                <a:gd name="T48" fmla="*/ 1695008 w 2041526"/>
                <a:gd name="T49" fmla="*/ 774583 h 1979612"/>
                <a:gd name="T50" fmla="*/ 1785965 w 2041526"/>
                <a:gd name="T51" fmla="*/ 1009835 h 1979612"/>
                <a:gd name="T52" fmla="*/ 1670605 w 2041526"/>
                <a:gd name="T53" fmla="*/ 1048620 h 1979612"/>
                <a:gd name="T54" fmla="*/ 1547322 w 2041526"/>
                <a:gd name="T55" fmla="*/ 967235 h 1979612"/>
                <a:gd name="T56" fmla="*/ 1530525 w 2041526"/>
                <a:gd name="T57" fmla="*/ 885215 h 1979612"/>
                <a:gd name="T58" fmla="*/ 1439252 w 2041526"/>
                <a:gd name="T59" fmla="*/ 1011107 h 1979612"/>
                <a:gd name="T60" fmla="*/ 1280790 w 2041526"/>
                <a:gd name="T61" fmla="*/ 1100439 h 1979612"/>
                <a:gd name="T62" fmla="*/ 1300756 w 2041526"/>
                <a:gd name="T63" fmla="*/ 947843 h 1979612"/>
                <a:gd name="T64" fmla="*/ 1375867 w 2041526"/>
                <a:gd name="T65" fmla="*/ 820362 h 1979612"/>
                <a:gd name="T66" fmla="*/ 1524821 w 2041526"/>
                <a:gd name="T67" fmla="*/ 684298 h 1979612"/>
                <a:gd name="T68" fmla="*/ 974007 w 2041526"/>
                <a:gd name="T69" fmla="*/ 395287 h 1979612"/>
                <a:gd name="T70" fmla="*/ 1180432 w 2041526"/>
                <a:gd name="T71" fmla="*/ 463577 h 1979612"/>
                <a:gd name="T72" fmla="*/ 1303969 w 2041526"/>
                <a:gd name="T73" fmla="*/ 637319 h 1979612"/>
                <a:gd name="T74" fmla="*/ 1229021 w 2041526"/>
                <a:gd name="T75" fmla="*/ 815508 h 1979612"/>
                <a:gd name="T76" fmla="*/ 1159789 w 2041526"/>
                <a:gd name="T77" fmla="*/ 993379 h 1979612"/>
                <a:gd name="T78" fmla="*/ 1168682 w 2041526"/>
                <a:gd name="T79" fmla="*/ 1160134 h 1979612"/>
                <a:gd name="T80" fmla="*/ 1064834 w 2041526"/>
                <a:gd name="T81" fmla="*/ 1279244 h 1979612"/>
                <a:gd name="T82" fmla="*/ 1006400 w 2041526"/>
                <a:gd name="T83" fmla="*/ 1435517 h 1979612"/>
                <a:gd name="T84" fmla="*/ 1002589 w 2041526"/>
                <a:gd name="T85" fmla="*/ 1667384 h 1979612"/>
                <a:gd name="T86" fmla="*/ 1073726 w 2041526"/>
                <a:gd name="T87" fmla="*/ 1877018 h 1979612"/>
                <a:gd name="T88" fmla="*/ 1073726 w 2041526"/>
                <a:gd name="T89" fmla="*/ 1964684 h 1979612"/>
                <a:gd name="T90" fmla="*/ 328692 w 2041526"/>
                <a:gd name="T91" fmla="*/ 1979294 h 1979612"/>
                <a:gd name="T92" fmla="*/ 113692 w 2041526"/>
                <a:gd name="T93" fmla="*/ 1889406 h 1979612"/>
                <a:gd name="T94" fmla="*/ 3811 w 2041526"/>
                <a:gd name="T95" fmla="*/ 1686124 h 1979612"/>
                <a:gd name="T96" fmla="*/ 33981 w 2041526"/>
                <a:gd name="T97" fmla="*/ 591898 h 1979612"/>
                <a:gd name="T98" fmla="*/ 196262 w 2041526"/>
                <a:gd name="T99" fmla="*/ 429591 h 1979612"/>
                <a:gd name="T100" fmla="*/ 937260 w 2041526"/>
                <a:gd name="T101" fmla="*/ 318 h 1979612"/>
                <a:gd name="T102" fmla="*/ 1016953 w 2041526"/>
                <a:gd name="T103" fmla="*/ 38418 h 1979612"/>
                <a:gd name="T104" fmla="*/ 1054735 w 2041526"/>
                <a:gd name="T105" fmla="*/ 118428 h 1979612"/>
                <a:gd name="T106" fmla="*/ 1032828 w 2041526"/>
                <a:gd name="T107" fmla="*/ 205740 h 1979612"/>
                <a:gd name="T108" fmla="*/ 962660 w 2041526"/>
                <a:gd name="T109" fmla="*/ 257810 h 1979612"/>
                <a:gd name="T110" fmla="*/ 350520 w 2041526"/>
                <a:gd name="T111" fmla="*/ 255905 h 1979612"/>
                <a:gd name="T112" fmla="*/ 282575 w 2041526"/>
                <a:gd name="T113" fmla="*/ 200343 h 1979612"/>
                <a:gd name="T114" fmla="*/ 264795 w 2041526"/>
                <a:gd name="T115" fmla="*/ 111760 h 1979612"/>
                <a:gd name="T116" fmla="*/ 307023 w 2041526"/>
                <a:gd name="T117" fmla="*/ 33973 h 1979612"/>
                <a:gd name="T118" fmla="*/ 388620 w 2041526"/>
                <a:gd name="T119" fmla="*/ 0 h 1979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41526" h="1979612">
                  <a:moveTo>
                    <a:pt x="1545273" y="1168400"/>
                  </a:moveTo>
                  <a:lnTo>
                    <a:pt x="1556386" y="1168400"/>
                  </a:lnTo>
                  <a:lnTo>
                    <a:pt x="1568451" y="1168400"/>
                  </a:lnTo>
                  <a:lnTo>
                    <a:pt x="1581151" y="1168718"/>
                  </a:lnTo>
                  <a:lnTo>
                    <a:pt x="1594803" y="1169670"/>
                  </a:lnTo>
                  <a:lnTo>
                    <a:pt x="1609408" y="1170305"/>
                  </a:lnTo>
                  <a:lnTo>
                    <a:pt x="1624331" y="1171893"/>
                  </a:lnTo>
                  <a:lnTo>
                    <a:pt x="1639571" y="1173798"/>
                  </a:lnTo>
                  <a:lnTo>
                    <a:pt x="1655446" y="1175703"/>
                  </a:lnTo>
                  <a:lnTo>
                    <a:pt x="1672273" y="1178560"/>
                  </a:lnTo>
                  <a:lnTo>
                    <a:pt x="1689101" y="1181735"/>
                  </a:lnTo>
                  <a:lnTo>
                    <a:pt x="1706881" y="1184910"/>
                  </a:lnTo>
                  <a:lnTo>
                    <a:pt x="1724343" y="1188720"/>
                  </a:lnTo>
                  <a:lnTo>
                    <a:pt x="1742441" y="1193165"/>
                  </a:lnTo>
                  <a:lnTo>
                    <a:pt x="1760538" y="1197610"/>
                  </a:lnTo>
                  <a:lnTo>
                    <a:pt x="1778953" y="1202690"/>
                  </a:lnTo>
                  <a:lnTo>
                    <a:pt x="1797368" y="1208405"/>
                  </a:lnTo>
                  <a:lnTo>
                    <a:pt x="1816101" y="1214120"/>
                  </a:lnTo>
                  <a:lnTo>
                    <a:pt x="1834516" y="1220788"/>
                  </a:lnTo>
                  <a:lnTo>
                    <a:pt x="1852931" y="1227773"/>
                  </a:lnTo>
                  <a:lnTo>
                    <a:pt x="1871346" y="1235393"/>
                  </a:lnTo>
                  <a:lnTo>
                    <a:pt x="1889444" y="1243330"/>
                  </a:lnTo>
                  <a:lnTo>
                    <a:pt x="1907541" y="1251903"/>
                  </a:lnTo>
                  <a:lnTo>
                    <a:pt x="1925004" y="1260793"/>
                  </a:lnTo>
                  <a:lnTo>
                    <a:pt x="1942784" y="1270318"/>
                  </a:lnTo>
                  <a:lnTo>
                    <a:pt x="1959611" y="1280478"/>
                  </a:lnTo>
                  <a:lnTo>
                    <a:pt x="1976121" y="1290955"/>
                  </a:lnTo>
                  <a:lnTo>
                    <a:pt x="1991996" y="1302068"/>
                  </a:lnTo>
                  <a:lnTo>
                    <a:pt x="2007871" y="1313815"/>
                  </a:lnTo>
                  <a:lnTo>
                    <a:pt x="2022794" y="1326198"/>
                  </a:lnTo>
                  <a:lnTo>
                    <a:pt x="2036764" y="1339215"/>
                  </a:lnTo>
                  <a:lnTo>
                    <a:pt x="2038669" y="1341120"/>
                  </a:lnTo>
                  <a:lnTo>
                    <a:pt x="2040256" y="1343343"/>
                  </a:lnTo>
                  <a:lnTo>
                    <a:pt x="2041209" y="1346200"/>
                  </a:lnTo>
                  <a:lnTo>
                    <a:pt x="2041526" y="1348423"/>
                  </a:lnTo>
                  <a:lnTo>
                    <a:pt x="2041209" y="1350963"/>
                  </a:lnTo>
                  <a:lnTo>
                    <a:pt x="2040256" y="1353820"/>
                  </a:lnTo>
                  <a:lnTo>
                    <a:pt x="2038986" y="1356360"/>
                  </a:lnTo>
                  <a:lnTo>
                    <a:pt x="2037716" y="1358900"/>
                  </a:lnTo>
                  <a:lnTo>
                    <a:pt x="2035494" y="1361440"/>
                  </a:lnTo>
                  <a:lnTo>
                    <a:pt x="2033271" y="1364298"/>
                  </a:lnTo>
                  <a:lnTo>
                    <a:pt x="2027239" y="1369695"/>
                  </a:lnTo>
                  <a:lnTo>
                    <a:pt x="2020254" y="1375093"/>
                  </a:lnTo>
                  <a:lnTo>
                    <a:pt x="2012634" y="1380173"/>
                  </a:lnTo>
                  <a:lnTo>
                    <a:pt x="2004379" y="1385888"/>
                  </a:lnTo>
                  <a:lnTo>
                    <a:pt x="1995489" y="1391285"/>
                  </a:lnTo>
                  <a:lnTo>
                    <a:pt x="1978344" y="1401128"/>
                  </a:lnTo>
                  <a:lnTo>
                    <a:pt x="1962786" y="1410018"/>
                  </a:lnTo>
                  <a:lnTo>
                    <a:pt x="1956119" y="1414145"/>
                  </a:lnTo>
                  <a:lnTo>
                    <a:pt x="1951039" y="1417955"/>
                  </a:lnTo>
                  <a:lnTo>
                    <a:pt x="1939926" y="1426210"/>
                  </a:lnTo>
                  <a:lnTo>
                    <a:pt x="1929766" y="1434465"/>
                  </a:lnTo>
                  <a:lnTo>
                    <a:pt x="1919924" y="1443038"/>
                  </a:lnTo>
                  <a:lnTo>
                    <a:pt x="1910081" y="1451610"/>
                  </a:lnTo>
                  <a:lnTo>
                    <a:pt x="1901191" y="1460500"/>
                  </a:lnTo>
                  <a:lnTo>
                    <a:pt x="1892619" y="1469390"/>
                  </a:lnTo>
                  <a:lnTo>
                    <a:pt x="1884046" y="1478280"/>
                  </a:lnTo>
                  <a:lnTo>
                    <a:pt x="1876109" y="1487805"/>
                  </a:lnTo>
                  <a:lnTo>
                    <a:pt x="1868171" y="1496695"/>
                  </a:lnTo>
                  <a:lnTo>
                    <a:pt x="1860551" y="1506220"/>
                  </a:lnTo>
                  <a:lnTo>
                    <a:pt x="1853248" y="1515428"/>
                  </a:lnTo>
                  <a:lnTo>
                    <a:pt x="1846263" y="1525270"/>
                  </a:lnTo>
                  <a:lnTo>
                    <a:pt x="1832611" y="1544320"/>
                  </a:lnTo>
                  <a:lnTo>
                    <a:pt x="1819593" y="1564005"/>
                  </a:lnTo>
                  <a:lnTo>
                    <a:pt x="1807211" y="1584008"/>
                  </a:lnTo>
                  <a:lnTo>
                    <a:pt x="1795146" y="1604010"/>
                  </a:lnTo>
                  <a:lnTo>
                    <a:pt x="1770698" y="1645285"/>
                  </a:lnTo>
                  <a:lnTo>
                    <a:pt x="1758633" y="1665923"/>
                  </a:lnTo>
                  <a:lnTo>
                    <a:pt x="1745616" y="1687195"/>
                  </a:lnTo>
                  <a:lnTo>
                    <a:pt x="1731963" y="1707833"/>
                  </a:lnTo>
                  <a:lnTo>
                    <a:pt x="1717676" y="1729105"/>
                  </a:lnTo>
                  <a:lnTo>
                    <a:pt x="1706563" y="1744980"/>
                  </a:lnTo>
                  <a:lnTo>
                    <a:pt x="1693863" y="1760220"/>
                  </a:lnTo>
                  <a:lnTo>
                    <a:pt x="1680846" y="1775778"/>
                  </a:lnTo>
                  <a:lnTo>
                    <a:pt x="1667828" y="1790065"/>
                  </a:lnTo>
                  <a:lnTo>
                    <a:pt x="1653541" y="1804353"/>
                  </a:lnTo>
                  <a:lnTo>
                    <a:pt x="1638618" y="1817688"/>
                  </a:lnTo>
                  <a:lnTo>
                    <a:pt x="1623061" y="1830388"/>
                  </a:lnTo>
                  <a:lnTo>
                    <a:pt x="1615123" y="1836738"/>
                  </a:lnTo>
                  <a:lnTo>
                    <a:pt x="1607186" y="1842770"/>
                  </a:lnTo>
                  <a:lnTo>
                    <a:pt x="1599248" y="1848485"/>
                  </a:lnTo>
                  <a:lnTo>
                    <a:pt x="1590358" y="1853883"/>
                  </a:lnTo>
                  <a:lnTo>
                    <a:pt x="1582103" y="1859598"/>
                  </a:lnTo>
                  <a:lnTo>
                    <a:pt x="1573531" y="1864678"/>
                  </a:lnTo>
                  <a:lnTo>
                    <a:pt x="1564641" y="1869758"/>
                  </a:lnTo>
                  <a:lnTo>
                    <a:pt x="1556068" y="1874520"/>
                  </a:lnTo>
                  <a:lnTo>
                    <a:pt x="1546861" y="1878648"/>
                  </a:lnTo>
                  <a:lnTo>
                    <a:pt x="1537653" y="1883093"/>
                  </a:lnTo>
                  <a:lnTo>
                    <a:pt x="1528446" y="1886903"/>
                  </a:lnTo>
                  <a:lnTo>
                    <a:pt x="1519238" y="1890395"/>
                  </a:lnTo>
                  <a:lnTo>
                    <a:pt x="1509713" y="1893888"/>
                  </a:lnTo>
                  <a:lnTo>
                    <a:pt x="1499871" y="1897063"/>
                  </a:lnTo>
                  <a:lnTo>
                    <a:pt x="1490028" y="1900238"/>
                  </a:lnTo>
                  <a:lnTo>
                    <a:pt x="1480503" y="1902460"/>
                  </a:lnTo>
                  <a:lnTo>
                    <a:pt x="1470661" y="1905000"/>
                  </a:lnTo>
                  <a:lnTo>
                    <a:pt x="1460818" y="1906905"/>
                  </a:lnTo>
                  <a:lnTo>
                    <a:pt x="1452246" y="1908175"/>
                  </a:lnTo>
                  <a:lnTo>
                    <a:pt x="1443673" y="1909128"/>
                  </a:lnTo>
                  <a:lnTo>
                    <a:pt x="1434148" y="1910080"/>
                  </a:lnTo>
                  <a:lnTo>
                    <a:pt x="1424623" y="1910715"/>
                  </a:lnTo>
                  <a:lnTo>
                    <a:pt x="1415098" y="1911350"/>
                  </a:lnTo>
                  <a:lnTo>
                    <a:pt x="1404621" y="1911350"/>
                  </a:lnTo>
                  <a:lnTo>
                    <a:pt x="1394461" y="1910715"/>
                  </a:lnTo>
                  <a:lnTo>
                    <a:pt x="1383983" y="1910398"/>
                  </a:lnTo>
                  <a:lnTo>
                    <a:pt x="1373506" y="1909763"/>
                  </a:lnTo>
                  <a:lnTo>
                    <a:pt x="1362393" y="1908493"/>
                  </a:lnTo>
                  <a:lnTo>
                    <a:pt x="1351916" y="1907223"/>
                  </a:lnTo>
                  <a:lnTo>
                    <a:pt x="1340803" y="1905635"/>
                  </a:lnTo>
                  <a:lnTo>
                    <a:pt x="1330008" y="1903730"/>
                  </a:lnTo>
                  <a:lnTo>
                    <a:pt x="1319213" y="1901508"/>
                  </a:lnTo>
                  <a:lnTo>
                    <a:pt x="1308418" y="1898650"/>
                  </a:lnTo>
                  <a:lnTo>
                    <a:pt x="1297941" y="1895793"/>
                  </a:lnTo>
                  <a:lnTo>
                    <a:pt x="1287463" y="1892935"/>
                  </a:lnTo>
                  <a:lnTo>
                    <a:pt x="1277303" y="1889125"/>
                  </a:lnTo>
                  <a:lnTo>
                    <a:pt x="1267778" y="1885315"/>
                  </a:lnTo>
                  <a:lnTo>
                    <a:pt x="1257936" y="1881188"/>
                  </a:lnTo>
                  <a:lnTo>
                    <a:pt x="1248411" y="1876743"/>
                  </a:lnTo>
                  <a:lnTo>
                    <a:pt x="1239520" y="1871980"/>
                  </a:lnTo>
                  <a:lnTo>
                    <a:pt x="1231265" y="1866583"/>
                  </a:lnTo>
                  <a:lnTo>
                    <a:pt x="1223010" y="1861185"/>
                  </a:lnTo>
                  <a:lnTo>
                    <a:pt x="1215390" y="1855153"/>
                  </a:lnTo>
                  <a:lnTo>
                    <a:pt x="1208405" y="1848803"/>
                  </a:lnTo>
                  <a:lnTo>
                    <a:pt x="1201738" y="1842135"/>
                  </a:lnTo>
                  <a:lnTo>
                    <a:pt x="1196023" y="1835150"/>
                  </a:lnTo>
                  <a:lnTo>
                    <a:pt x="1190943" y="1828165"/>
                  </a:lnTo>
                  <a:lnTo>
                    <a:pt x="1186180" y="1820228"/>
                  </a:lnTo>
                  <a:lnTo>
                    <a:pt x="1182688" y="1811973"/>
                  </a:lnTo>
                  <a:lnTo>
                    <a:pt x="1179513" y="1803400"/>
                  </a:lnTo>
                  <a:lnTo>
                    <a:pt x="1185228" y="1803718"/>
                  </a:lnTo>
                  <a:lnTo>
                    <a:pt x="1191260" y="1803718"/>
                  </a:lnTo>
                  <a:lnTo>
                    <a:pt x="1203325" y="1802765"/>
                  </a:lnTo>
                  <a:lnTo>
                    <a:pt x="1215073" y="1801178"/>
                  </a:lnTo>
                  <a:lnTo>
                    <a:pt x="1226820" y="1798638"/>
                  </a:lnTo>
                  <a:lnTo>
                    <a:pt x="1238568" y="1795780"/>
                  </a:lnTo>
                  <a:lnTo>
                    <a:pt x="1250316" y="1791653"/>
                  </a:lnTo>
                  <a:lnTo>
                    <a:pt x="1261746" y="1786890"/>
                  </a:lnTo>
                  <a:lnTo>
                    <a:pt x="1273176" y="1781810"/>
                  </a:lnTo>
                  <a:lnTo>
                    <a:pt x="1283971" y="1776413"/>
                  </a:lnTo>
                  <a:lnTo>
                    <a:pt x="1295083" y="1770698"/>
                  </a:lnTo>
                  <a:lnTo>
                    <a:pt x="1305561" y="1764348"/>
                  </a:lnTo>
                  <a:lnTo>
                    <a:pt x="1315721" y="1757680"/>
                  </a:lnTo>
                  <a:lnTo>
                    <a:pt x="1325881" y="1750695"/>
                  </a:lnTo>
                  <a:lnTo>
                    <a:pt x="1335723" y="1743393"/>
                  </a:lnTo>
                  <a:lnTo>
                    <a:pt x="1345248" y="1736408"/>
                  </a:lnTo>
                  <a:lnTo>
                    <a:pt x="1354138" y="1729105"/>
                  </a:lnTo>
                  <a:lnTo>
                    <a:pt x="1371601" y="1714500"/>
                  </a:lnTo>
                  <a:lnTo>
                    <a:pt x="1386841" y="1700530"/>
                  </a:lnTo>
                  <a:lnTo>
                    <a:pt x="1400493" y="1687195"/>
                  </a:lnTo>
                  <a:lnTo>
                    <a:pt x="1411923" y="1675448"/>
                  </a:lnTo>
                  <a:lnTo>
                    <a:pt x="1421131" y="1665288"/>
                  </a:lnTo>
                  <a:lnTo>
                    <a:pt x="1427798" y="1657350"/>
                  </a:lnTo>
                  <a:lnTo>
                    <a:pt x="1433831" y="1650683"/>
                  </a:lnTo>
                  <a:lnTo>
                    <a:pt x="1451928" y="1619250"/>
                  </a:lnTo>
                  <a:lnTo>
                    <a:pt x="1469073" y="1590993"/>
                  </a:lnTo>
                  <a:lnTo>
                    <a:pt x="1484948" y="1566545"/>
                  </a:lnTo>
                  <a:lnTo>
                    <a:pt x="1500506" y="1544320"/>
                  </a:lnTo>
                  <a:lnTo>
                    <a:pt x="1514158" y="1525270"/>
                  </a:lnTo>
                  <a:lnTo>
                    <a:pt x="1526541" y="1508760"/>
                  </a:lnTo>
                  <a:lnTo>
                    <a:pt x="1538288" y="1494790"/>
                  </a:lnTo>
                  <a:lnTo>
                    <a:pt x="1548448" y="1482725"/>
                  </a:lnTo>
                  <a:lnTo>
                    <a:pt x="1557973" y="1472883"/>
                  </a:lnTo>
                  <a:lnTo>
                    <a:pt x="1565911" y="1464945"/>
                  </a:lnTo>
                  <a:lnTo>
                    <a:pt x="1572896" y="1458595"/>
                  </a:lnTo>
                  <a:lnTo>
                    <a:pt x="1578293" y="1453833"/>
                  </a:lnTo>
                  <a:lnTo>
                    <a:pt x="1583056" y="1450340"/>
                  </a:lnTo>
                  <a:lnTo>
                    <a:pt x="1586231" y="1448118"/>
                  </a:lnTo>
                  <a:lnTo>
                    <a:pt x="1588453" y="1446530"/>
                  </a:lnTo>
                  <a:lnTo>
                    <a:pt x="1598296" y="1438275"/>
                  </a:lnTo>
                  <a:lnTo>
                    <a:pt x="1608456" y="1429703"/>
                  </a:lnTo>
                  <a:lnTo>
                    <a:pt x="1618616" y="1421448"/>
                  </a:lnTo>
                  <a:lnTo>
                    <a:pt x="1623378" y="1417003"/>
                  </a:lnTo>
                  <a:lnTo>
                    <a:pt x="1627823" y="1412875"/>
                  </a:lnTo>
                  <a:lnTo>
                    <a:pt x="1631633" y="1408430"/>
                  </a:lnTo>
                  <a:lnTo>
                    <a:pt x="1635126" y="1403668"/>
                  </a:lnTo>
                  <a:lnTo>
                    <a:pt x="1637983" y="1399540"/>
                  </a:lnTo>
                  <a:lnTo>
                    <a:pt x="1640206" y="1394460"/>
                  </a:lnTo>
                  <a:lnTo>
                    <a:pt x="1641476" y="1389698"/>
                  </a:lnTo>
                  <a:lnTo>
                    <a:pt x="1641793" y="1386840"/>
                  </a:lnTo>
                  <a:lnTo>
                    <a:pt x="1642111" y="1384618"/>
                  </a:lnTo>
                  <a:lnTo>
                    <a:pt x="1641793" y="1381760"/>
                  </a:lnTo>
                  <a:lnTo>
                    <a:pt x="1641476" y="1379220"/>
                  </a:lnTo>
                  <a:lnTo>
                    <a:pt x="1641158" y="1376363"/>
                  </a:lnTo>
                  <a:lnTo>
                    <a:pt x="1639888" y="1373505"/>
                  </a:lnTo>
                  <a:lnTo>
                    <a:pt x="1637983" y="1372870"/>
                  </a:lnTo>
                  <a:lnTo>
                    <a:pt x="1631633" y="1371600"/>
                  </a:lnTo>
                  <a:lnTo>
                    <a:pt x="1621473" y="1370013"/>
                  </a:lnTo>
                  <a:lnTo>
                    <a:pt x="1606868" y="1368425"/>
                  </a:lnTo>
                  <a:lnTo>
                    <a:pt x="1588136" y="1367473"/>
                  </a:lnTo>
                  <a:lnTo>
                    <a:pt x="1577658" y="1366838"/>
                  </a:lnTo>
                  <a:lnTo>
                    <a:pt x="1565911" y="1366838"/>
                  </a:lnTo>
                  <a:lnTo>
                    <a:pt x="1552893" y="1366838"/>
                  </a:lnTo>
                  <a:lnTo>
                    <a:pt x="1539241" y="1367790"/>
                  </a:lnTo>
                  <a:lnTo>
                    <a:pt x="1524318" y="1368425"/>
                  </a:lnTo>
                  <a:lnTo>
                    <a:pt x="1508443" y="1370013"/>
                  </a:lnTo>
                  <a:lnTo>
                    <a:pt x="1491616" y="1371600"/>
                  </a:lnTo>
                  <a:lnTo>
                    <a:pt x="1473836" y="1374458"/>
                  </a:lnTo>
                  <a:lnTo>
                    <a:pt x="1454786" y="1377315"/>
                  </a:lnTo>
                  <a:lnTo>
                    <a:pt x="1435418" y="1380808"/>
                  </a:lnTo>
                  <a:lnTo>
                    <a:pt x="1414463" y="1384935"/>
                  </a:lnTo>
                  <a:lnTo>
                    <a:pt x="1392556" y="1390015"/>
                  </a:lnTo>
                  <a:lnTo>
                    <a:pt x="1370331" y="1396048"/>
                  </a:lnTo>
                  <a:lnTo>
                    <a:pt x="1346518" y="1402398"/>
                  </a:lnTo>
                  <a:lnTo>
                    <a:pt x="1321753" y="1409700"/>
                  </a:lnTo>
                  <a:lnTo>
                    <a:pt x="1296353" y="1418273"/>
                  </a:lnTo>
                  <a:lnTo>
                    <a:pt x="1269683" y="1427798"/>
                  </a:lnTo>
                  <a:lnTo>
                    <a:pt x="1242060" y="1437958"/>
                  </a:lnTo>
                  <a:lnTo>
                    <a:pt x="1213485" y="1449388"/>
                  </a:lnTo>
                  <a:lnTo>
                    <a:pt x="1184275" y="1461770"/>
                  </a:lnTo>
                  <a:lnTo>
                    <a:pt x="1153478" y="1475423"/>
                  </a:lnTo>
                  <a:lnTo>
                    <a:pt x="1122363" y="1490345"/>
                  </a:lnTo>
                  <a:lnTo>
                    <a:pt x="1124585" y="1474788"/>
                  </a:lnTo>
                  <a:lnTo>
                    <a:pt x="1127443" y="1459865"/>
                  </a:lnTo>
                  <a:lnTo>
                    <a:pt x="1130618" y="1444943"/>
                  </a:lnTo>
                  <a:lnTo>
                    <a:pt x="1134110" y="1431290"/>
                  </a:lnTo>
                  <a:lnTo>
                    <a:pt x="1137920" y="1417638"/>
                  </a:lnTo>
                  <a:lnTo>
                    <a:pt x="1142365" y="1404620"/>
                  </a:lnTo>
                  <a:lnTo>
                    <a:pt x="1146810" y="1391603"/>
                  </a:lnTo>
                  <a:lnTo>
                    <a:pt x="1151573" y="1379538"/>
                  </a:lnTo>
                  <a:lnTo>
                    <a:pt x="1157288" y="1367790"/>
                  </a:lnTo>
                  <a:lnTo>
                    <a:pt x="1163003" y="1356678"/>
                  </a:lnTo>
                  <a:lnTo>
                    <a:pt x="1169035" y="1345883"/>
                  </a:lnTo>
                  <a:lnTo>
                    <a:pt x="1175068" y="1335405"/>
                  </a:lnTo>
                  <a:lnTo>
                    <a:pt x="1181735" y="1325563"/>
                  </a:lnTo>
                  <a:lnTo>
                    <a:pt x="1188720" y="1315720"/>
                  </a:lnTo>
                  <a:lnTo>
                    <a:pt x="1196023" y="1306513"/>
                  </a:lnTo>
                  <a:lnTo>
                    <a:pt x="1203325" y="1297940"/>
                  </a:lnTo>
                  <a:lnTo>
                    <a:pt x="1210945" y="1289368"/>
                  </a:lnTo>
                  <a:lnTo>
                    <a:pt x="1218565" y="1281430"/>
                  </a:lnTo>
                  <a:lnTo>
                    <a:pt x="1226503" y="1273810"/>
                  </a:lnTo>
                  <a:lnTo>
                    <a:pt x="1234758" y="1266190"/>
                  </a:lnTo>
                  <a:lnTo>
                    <a:pt x="1243013" y="1259523"/>
                  </a:lnTo>
                  <a:lnTo>
                    <a:pt x="1251268" y="1252855"/>
                  </a:lnTo>
                  <a:lnTo>
                    <a:pt x="1259841" y="1246823"/>
                  </a:lnTo>
                  <a:lnTo>
                    <a:pt x="1268413" y="1240473"/>
                  </a:lnTo>
                  <a:lnTo>
                    <a:pt x="1277303" y="1235075"/>
                  </a:lnTo>
                  <a:lnTo>
                    <a:pt x="1286193" y="1229360"/>
                  </a:lnTo>
                  <a:lnTo>
                    <a:pt x="1295083" y="1224915"/>
                  </a:lnTo>
                  <a:lnTo>
                    <a:pt x="1303973" y="1219518"/>
                  </a:lnTo>
                  <a:lnTo>
                    <a:pt x="1313181" y="1215390"/>
                  </a:lnTo>
                  <a:lnTo>
                    <a:pt x="1322071" y="1210945"/>
                  </a:lnTo>
                  <a:lnTo>
                    <a:pt x="1339851" y="1203643"/>
                  </a:lnTo>
                  <a:lnTo>
                    <a:pt x="1357631" y="1196975"/>
                  </a:lnTo>
                  <a:lnTo>
                    <a:pt x="1375411" y="1190943"/>
                  </a:lnTo>
                  <a:lnTo>
                    <a:pt x="1392556" y="1186498"/>
                  </a:lnTo>
                  <a:lnTo>
                    <a:pt x="1409066" y="1182053"/>
                  </a:lnTo>
                  <a:lnTo>
                    <a:pt x="1425576" y="1178878"/>
                  </a:lnTo>
                  <a:lnTo>
                    <a:pt x="1440816" y="1176020"/>
                  </a:lnTo>
                  <a:lnTo>
                    <a:pt x="1455421" y="1174115"/>
                  </a:lnTo>
                  <a:lnTo>
                    <a:pt x="1468756" y="1172210"/>
                  </a:lnTo>
                  <a:lnTo>
                    <a:pt x="1481138" y="1170940"/>
                  </a:lnTo>
                  <a:lnTo>
                    <a:pt x="1492251" y="1170305"/>
                  </a:lnTo>
                  <a:lnTo>
                    <a:pt x="1510031" y="1169988"/>
                  </a:lnTo>
                  <a:lnTo>
                    <a:pt x="1521778" y="1169670"/>
                  </a:lnTo>
                  <a:lnTo>
                    <a:pt x="1525906" y="1169988"/>
                  </a:lnTo>
                  <a:lnTo>
                    <a:pt x="1535113" y="1169035"/>
                  </a:lnTo>
                  <a:lnTo>
                    <a:pt x="1545273" y="1168400"/>
                  </a:lnTo>
                  <a:close/>
                  <a:moveTo>
                    <a:pt x="132112" y="791368"/>
                  </a:moveTo>
                  <a:lnTo>
                    <a:pt x="132112" y="822496"/>
                  </a:lnTo>
                  <a:lnTo>
                    <a:pt x="132112" y="1715664"/>
                  </a:lnTo>
                  <a:lnTo>
                    <a:pt x="396336" y="1715664"/>
                  </a:lnTo>
                  <a:lnTo>
                    <a:pt x="409674" y="1715029"/>
                  </a:lnTo>
                  <a:lnTo>
                    <a:pt x="423330" y="1714393"/>
                  </a:lnTo>
                  <a:lnTo>
                    <a:pt x="436350" y="1712805"/>
                  </a:lnTo>
                  <a:lnTo>
                    <a:pt x="449053" y="1710899"/>
                  </a:lnTo>
                  <a:lnTo>
                    <a:pt x="462074" y="1708041"/>
                  </a:lnTo>
                  <a:lnTo>
                    <a:pt x="474459" y="1705182"/>
                  </a:lnTo>
                  <a:lnTo>
                    <a:pt x="486845" y="1701371"/>
                  </a:lnTo>
                  <a:lnTo>
                    <a:pt x="498913" y="1697559"/>
                  </a:lnTo>
                  <a:lnTo>
                    <a:pt x="510663" y="1692795"/>
                  </a:lnTo>
                  <a:lnTo>
                    <a:pt x="522096" y="1687713"/>
                  </a:lnTo>
                  <a:lnTo>
                    <a:pt x="532893" y="1682313"/>
                  </a:lnTo>
                  <a:lnTo>
                    <a:pt x="543691" y="1676278"/>
                  </a:lnTo>
                  <a:lnTo>
                    <a:pt x="554171" y="1669608"/>
                  </a:lnTo>
                  <a:lnTo>
                    <a:pt x="564016" y="1662938"/>
                  </a:lnTo>
                  <a:lnTo>
                    <a:pt x="573861" y="1655632"/>
                  </a:lnTo>
                  <a:lnTo>
                    <a:pt x="582753" y="1648009"/>
                  </a:lnTo>
                  <a:lnTo>
                    <a:pt x="591327" y="1639751"/>
                  </a:lnTo>
                  <a:lnTo>
                    <a:pt x="599585" y="1631493"/>
                  </a:lnTo>
                  <a:lnTo>
                    <a:pt x="607524" y="1622917"/>
                  </a:lnTo>
                  <a:lnTo>
                    <a:pt x="614828" y="1613705"/>
                  </a:lnTo>
                  <a:lnTo>
                    <a:pt x="622132" y="1604494"/>
                  </a:lnTo>
                  <a:lnTo>
                    <a:pt x="628166" y="1594648"/>
                  </a:lnTo>
                  <a:lnTo>
                    <a:pt x="634200" y="1584484"/>
                  </a:lnTo>
                  <a:lnTo>
                    <a:pt x="639282" y="1574320"/>
                  </a:lnTo>
                  <a:lnTo>
                    <a:pt x="644045" y="1564156"/>
                  </a:lnTo>
                  <a:lnTo>
                    <a:pt x="648174" y="1553356"/>
                  </a:lnTo>
                  <a:lnTo>
                    <a:pt x="651667" y="1542239"/>
                  </a:lnTo>
                  <a:lnTo>
                    <a:pt x="654843" y="1531440"/>
                  </a:lnTo>
                  <a:lnTo>
                    <a:pt x="657383" y="1520005"/>
                  </a:lnTo>
                  <a:lnTo>
                    <a:pt x="658971" y="1508253"/>
                  </a:lnTo>
                  <a:lnTo>
                    <a:pt x="659606" y="1496501"/>
                  </a:lnTo>
                  <a:lnTo>
                    <a:pt x="659924" y="1484749"/>
                  </a:lnTo>
                  <a:lnTo>
                    <a:pt x="659924" y="1022601"/>
                  </a:lnTo>
                  <a:lnTo>
                    <a:pt x="659606" y="1010214"/>
                  </a:lnTo>
                  <a:lnTo>
                    <a:pt x="658971" y="998461"/>
                  </a:lnTo>
                  <a:lnTo>
                    <a:pt x="657383" y="987344"/>
                  </a:lnTo>
                  <a:lnTo>
                    <a:pt x="654843" y="975910"/>
                  </a:lnTo>
                  <a:lnTo>
                    <a:pt x="651667" y="964475"/>
                  </a:lnTo>
                  <a:lnTo>
                    <a:pt x="648174" y="953676"/>
                  </a:lnTo>
                  <a:lnTo>
                    <a:pt x="644045" y="942877"/>
                  </a:lnTo>
                  <a:lnTo>
                    <a:pt x="639282" y="932395"/>
                  </a:lnTo>
                  <a:lnTo>
                    <a:pt x="634200" y="922231"/>
                  </a:lnTo>
                  <a:lnTo>
                    <a:pt x="628166" y="912384"/>
                  </a:lnTo>
                  <a:lnTo>
                    <a:pt x="622132" y="902538"/>
                  </a:lnTo>
                  <a:lnTo>
                    <a:pt x="614828" y="893327"/>
                  </a:lnTo>
                  <a:lnTo>
                    <a:pt x="607524" y="884116"/>
                  </a:lnTo>
                  <a:lnTo>
                    <a:pt x="599585" y="875540"/>
                  </a:lnTo>
                  <a:lnTo>
                    <a:pt x="591327" y="866964"/>
                  </a:lnTo>
                  <a:lnTo>
                    <a:pt x="582753" y="859023"/>
                  </a:lnTo>
                  <a:lnTo>
                    <a:pt x="573861" y="851082"/>
                  </a:lnTo>
                  <a:lnTo>
                    <a:pt x="564016" y="844094"/>
                  </a:lnTo>
                  <a:lnTo>
                    <a:pt x="554171" y="837107"/>
                  </a:lnTo>
                  <a:lnTo>
                    <a:pt x="543691" y="830754"/>
                  </a:lnTo>
                  <a:lnTo>
                    <a:pt x="532893" y="825037"/>
                  </a:lnTo>
                  <a:lnTo>
                    <a:pt x="522096" y="819002"/>
                  </a:lnTo>
                  <a:lnTo>
                    <a:pt x="510663" y="813920"/>
                  </a:lnTo>
                  <a:lnTo>
                    <a:pt x="498913" y="809791"/>
                  </a:lnTo>
                  <a:lnTo>
                    <a:pt x="486845" y="805344"/>
                  </a:lnTo>
                  <a:lnTo>
                    <a:pt x="474459" y="801850"/>
                  </a:lnTo>
                  <a:lnTo>
                    <a:pt x="462074" y="798674"/>
                  </a:lnTo>
                  <a:lnTo>
                    <a:pt x="449053" y="795815"/>
                  </a:lnTo>
                  <a:lnTo>
                    <a:pt x="436350" y="793909"/>
                  </a:lnTo>
                  <a:lnTo>
                    <a:pt x="423330" y="792321"/>
                  </a:lnTo>
                  <a:lnTo>
                    <a:pt x="409674" y="791686"/>
                  </a:lnTo>
                  <a:lnTo>
                    <a:pt x="396336" y="791368"/>
                  </a:lnTo>
                  <a:lnTo>
                    <a:pt x="132112" y="791368"/>
                  </a:lnTo>
                  <a:close/>
                  <a:moveTo>
                    <a:pt x="1676943" y="617537"/>
                  </a:moveTo>
                  <a:lnTo>
                    <a:pt x="1679162" y="617855"/>
                  </a:lnTo>
                  <a:lnTo>
                    <a:pt x="1680746" y="618491"/>
                  </a:lnTo>
                  <a:lnTo>
                    <a:pt x="1682648" y="619127"/>
                  </a:lnTo>
                  <a:lnTo>
                    <a:pt x="1683916" y="620716"/>
                  </a:lnTo>
                  <a:lnTo>
                    <a:pt x="1685500" y="622306"/>
                  </a:lnTo>
                  <a:lnTo>
                    <a:pt x="1686451" y="623895"/>
                  </a:lnTo>
                  <a:lnTo>
                    <a:pt x="1687402" y="626121"/>
                  </a:lnTo>
                  <a:lnTo>
                    <a:pt x="1688669" y="631207"/>
                  </a:lnTo>
                  <a:lnTo>
                    <a:pt x="1689937" y="637247"/>
                  </a:lnTo>
                  <a:lnTo>
                    <a:pt x="1690254" y="644241"/>
                  </a:lnTo>
                  <a:lnTo>
                    <a:pt x="1690254" y="651235"/>
                  </a:lnTo>
                  <a:lnTo>
                    <a:pt x="1689303" y="666495"/>
                  </a:lnTo>
                  <a:lnTo>
                    <a:pt x="1687719" y="682072"/>
                  </a:lnTo>
                  <a:lnTo>
                    <a:pt x="1686768" y="695742"/>
                  </a:lnTo>
                  <a:lnTo>
                    <a:pt x="1686451" y="701147"/>
                  </a:lnTo>
                  <a:lnTo>
                    <a:pt x="1686451" y="706233"/>
                  </a:lnTo>
                  <a:lnTo>
                    <a:pt x="1687085" y="716406"/>
                  </a:lnTo>
                  <a:lnTo>
                    <a:pt x="1687402" y="726579"/>
                  </a:lnTo>
                  <a:lnTo>
                    <a:pt x="1688669" y="736752"/>
                  </a:lnTo>
                  <a:lnTo>
                    <a:pt x="1689937" y="746290"/>
                  </a:lnTo>
                  <a:lnTo>
                    <a:pt x="1691522" y="756145"/>
                  </a:lnTo>
                  <a:lnTo>
                    <a:pt x="1693106" y="765364"/>
                  </a:lnTo>
                  <a:lnTo>
                    <a:pt x="1695008" y="774583"/>
                  </a:lnTo>
                  <a:lnTo>
                    <a:pt x="1697226" y="783485"/>
                  </a:lnTo>
                  <a:lnTo>
                    <a:pt x="1701980" y="801606"/>
                  </a:lnTo>
                  <a:lnTo>
                    <a:pt x="1707685" y="818773"/>
                  </a:lnTo>
                  <a:lnTo>
                    <a:pt x="1713706" y="835622"/>
                  </a:lnTo>
                  <a:lnTo>
                    <a:pt x="1720362" y="852471"/>
                  </a:lnTo>
                  <a:lnTo>
                    <a:pt x="1727334" y="869002"/>
                  </a:lnTo>
                  <a:lnTo>
                    <a:pt x="1734940" y="885533"/>
                  </a:lnTo>
                  <a:lnTo>
                    <a:pt x="1749519" y="918596"/>
                  </a:lnTo>
                  <a:lnTo>
                    <a:pt x="1757125" y="935445"/>
                  </a:lnTo>
                  <a:lnTo>
                    <a:pt x="1765048" y="952612"/>
                  </a:lnTo>
                  <a:lnTo>
                    <a:pt x="1772020" y="970414"/>
                  </a:lnTo>
                  <a:lnTo>
                    <a:pt x="1778992" y="988853"/>
                  </a:lnTo>
                  <a:lnTo>
                    <a:pt x="1782478" y="999344"/>
                  </a:lnTo>
                  <a:lnTo>
                    <a:pt x="1785965" y="1009835"/>
                  </a:lnTo>
                  <a:lnTo>
                    <a:pt x="1789134" y="1020962"/>
                  </a:lnTo>
                  <a:lnTo>
                    <a:pt x="1791986" y="1032406"/>
                  </a:lnTo>
                  <a:lnTo>
                    <a:pt x="1794521" y="1043533"/>
                  </a:lnTo>
                  <a:lnTo>
                    <a:pt x="1796740" y="1054660"/>
                  </a:lnTo>
                  <a:lnTo>
                    <a:pt x="1798641" y="1066423"/>
                  </a:lnTo>
                  <a:lnTo>
                    <a:pt x="1800226" y="1077867"/>
                  </a:lnTo>
                  <a:lnTo>
                    <a:pt x="1782795" y="1072781"/>
                  </a:lnTo>
                  <a:lnTo>
                    <a:pt x="1766632" y="1068330"/>
                  </a:lnTo>
                  <a:lnTo>
                    <a:pt x="1749519" y="1064197"/>
                  </a:lnTo>
                  <a:lnTo>
                    <a:pt x="1733355" y="1060382"/>
                  </a:lnTo>
                  <a:lnTo>
                    <a:pt x="1717192" y="1056885"/>
                  </a:lnTo>
                  <a:lnTo>
                    <a:pt x="1701663" y="1053706"/>
                  </a:lnTo>
                  <a:lnTo>
                    <a:pt x="1685817" y="1051163"/>
                  </a:lnTo>
                  <a:lnTo>
                    <a:pt x="1670605" y="1048620"/>
                  </a:lnTo>
                  <a:lnTo>
                    <a:pt x="1655709" y="1046712"/>
                  </a:lnTo>
                  <a:lnTo>
                    <a:pt x="1641765" y="1044805"/>
                  </a:lnTo>
                  <a:lnTo>
                    <a:pt x="1628137" y="1043533"/>
                  </a:lnTo>
                  <a:lnTo>
                    <a:pt x="1614827" y="1042580"/>
                  </a:lnTo>
                  <a:lnTo>
                    <a:pt x="1601833" y="1041308"/>
                  </a:lnTo>
                  <a:lnTo>
                    <a:pt x="1589790" y="1040990"/>
                  </a:lnTo>
                  <a:lnTo>
                    <a:pt x="1578380" y="1040672"/>
                  </a:lnTo>
                  <a:lnTo>
                    <a:pt x="1567288" y="1040672"/>
                  </a:lnTo>
                  <a:lnTo>
                    <a:pt x="1563168" y="1027956"/>
                  </a:lnTo>
                  <a:lnTo>
                    <a:pt x="1559682" y="1016511"/>
                  </a:lnTo>
                  <a:lnTo>
                    <a:pt x="1556513" y="1006020"/>
                  </a:lnTo>
                  <a:lnTo>
                    <a:pt x="1553661" y="996483"/>
                  </a:lnTo>
                  <a:lnTo>
                    <a:pt x="1549857" y="979952"/>
                  </a:lnTo>
                  <a:lnTo>
                    <a:pt x="1547322" y="967235"/>
                  </a:lnTo>
                  <a:lnTo>
                    <a:pt x="1546371" y="957380"/>
                  </a:lnTo>
                  <a:lnTo>
                    <a:pt x="1545737" y="950704"/>
                  </a:lnTo>
                  <a:lnTo>
                    <a:pt x="1546371" y="947207"/>
                  </a:lnTo>
                  <a:lnTo>
                    <a:pt x="1546371" y="945936"/>
                  </a:lnTo>
                  <a:lnTo>
                    <a:pt x="1545104" y="936080"/>
                  </a:lnTo>
                  <a:lnTo>
                    <a:pt x="1544470" y="925907"/>
                  </a:lnTo>
                  <a:lnTo>
                    <a:pt x="1543519" y="916052"/>
                  </a:lnTo>
                  <a:lnTo>
                    <a:pt x="1542251" y="906833"/>
                  </a:lnTo>
                  <a:lnTo>
                    <a:pt x="1541301" y="902064"/>
                  </a:lnTo>
                  <a:lnTo>
                    <a:pt x="1540033" y="898249"/>
                  </a:lnTo>
                  <a:lnTo>
                    <a:pt x="1538448" y="894117"/>
                  </a:lnTo>
                  <a:lnTo>
                    <a:pt x="1536230" y="890620"/>
                  </a:lnTo>
                  <a:lnTo>
                    <a:pt x="1533694" y="887441"/>
                  </a:lnTo>
                  <a:lnTo>
                    <a:pt x="1530525" y="885215"/>
                  </a:lnTo>
                  <a:lnTo>
                    <a:pt x="1527039" y="883308"/>
                  </a:lnTo>
                  <a:lnTo>
                    <a:pt x="1522919" y="881718"/>
                  </a:lnTo>
                  <a:lnTo>
                    <a:pt x="1520384" y="883626"/>
                  </a:lnTo>
                  <a:lnTo>
                    <a:pt x="1513728" y="890620"/>
                  </a:lnTo>
                  <a:lnTo>
                    <a:pt x="1508974" y="896024"/>
                  </a:lnTo>
                  <a:lnTo>
                    <a:pt x="1503270" y="902700"/>
                  </a:lnTo>
                  <a:lnTo>
                    <a:pt x="1496931" y="910648"/>
                  </a:lnTo>
                  <a:lnTo>
                    <a:pt x="1489959" y="920503"/>
                  </a:lnTo>
                  <a:lnTo>
                    <a:pt x="1482670" y="931312"/>
                  </a:lnTo>
                  <a:lnTo>
                    <a:pt x="1474430" y="944028"/>
                  </a:lnTo>
                  <a:lnTo>
                    <a:pt x="1465873" y="958016"/>
                  </a:lnTo>
                  <a:lnTo>
                    <a:pt x="1456999" y="974229"/>
                  </a:lnTo>
                  <a:lnTo>
                    <a:pt x="1448125" y="991396"/>
                  </a:lnTo>
                  <a:lnTo>
                    <a:pt x="1439252" y="1011107"/>
                  </a:lnTo>
                  <a:lnTo>
                    <a:pt x="1430061" y="1032406"/>
                  </a:lnTo>
                  <a:lnTo>
                    <a:pt x="1421187" y="1054978"/>
                  </a:lnTo>
                  <a:lnTo>
                    <a:pt x="1404707" y="1059429"/>
                  </a:lnTo>
                  <a:lnTo>
                    <a:pt x="1387910" y="1064197"/>
                  </a:lnTo>
                  <a:lnTo>
                    <a:pt x="1370796" y="1069602"/>
                  </a:lnTo>
                  <a:lnTo>
                    <a:pt x="1353049" y="1076278"/>
                  </a:lnTo>
                  <a:lnTo>
                    <a:pt x="1335618" y="1083590"/>
                  </a:lnTo>
                  <a:lnTo>
                    <a:pt x="1326427" y="1087722"/>
                  </a:lnTo>
                  <a:lnTo>
                    <a:pt x="1317870" y="1092173"/>
                  </a:lnTo>
                  <a:lnTo>
                    <a:pt x="1308996" y="1096942"/>
                  </a:lnTo>
                  <a:lnTo>
                    <a:pt x="1300123" y="1101710"/>
                  </a:lnTo>
                  <a:lnTo>
                    <a:pt x="1291566" y="1107115"/>
                  </a:lnTo>
                  <a:lnTo>
                    <a:pt x="1283009" y="1112837"/>
                  </a:lnTo>
                  <a:lnTo>
                    <a:pt x="1280790" y="1100439"/>
                  </a:lnTo>
                  <a:lnTo>
                    <a:pt x="1279206" y="1088358"/>
                  </a:lnTo>
                  <a:lnTo>
                    <a:pt x="1278255" y="1076278"/>
                  </a:lnTo>
                  <a:lnTo>
                    <a:pt x="1277938" y="1064515"/>
                  </a:lnTo>
                  <a:lnTo>
                    <a:pt x="1277938" y="1052753"/>
                  </a:lnTo>
                  <a:lnTo>
                    <a:pt x="1278889" y="1040990"/>
                  </a:lnTo>
                  <a:lnTo>
                    <a:pt x="1279840" y="1029545"/>
                  </a:lnTo>
                  <a:lnTo>
                    <a:pt x="1281424" y="1018419"/>
                  </a:lnTo>
                  <a:lnTo>
                    <a:pt x="1283326" y="1007610"/>
                  </a:lnTo>
                  <a:lnTo>
                    <a:pt x="1285544" y="997119"/>
                  </a:lnTo>
                  <a:lnTo>
                    <a:pt x="1288080" y="986310"/>
                  </a:lnTo>
                  <a:lnTo>
                    <a:pt x="1290932" y="976137"/>
                  </a:lnTo>
                  <a:lnTo>
                    <a:pt x="1294101" y="966282"/>
                  </a:lnTo>
                  <a:lnTo>
                    <a:pt x="1297270" y="957062"/>
                  </a:lnTo>
                  <a:lnTo>
                    <a:pt x="1300756" y="947843"/>
                  </a:lnTo>
                  <a:lnTo>
                    <a:pt x="1304243" y="938942"/>
                  </a:lnTo>
                  <a:lnTo>
                    <a:pt x="1311532" y="922728"/>
                  </a:lnTo>
                  <a:lnTo>
                    <a:pt x="1319138" y="907787"/>
                  </a:lnTo>
                  <a:lnTo>
                    <a:pt x="1325793" y="895388"/>
                  </a:lnTo>
                  <a:lnTo>
                    <a:pt x="1332449" y="884262"/>
                  </a:lnTo>
                  <a:lnTo>
                    <a:pt x="1337836" y="875678"/>
                  </a:lnTo>
                  <a:lnTo>
                    <a:pt x="1342273" y="869002"/>
                  </a:lnTo>
                  <a:lnTo>
                    <a:pt x="1346076" y="863915"/>
                  </a:lnTo>
                  <a:lnTo>
                    <a:pt x="1349563" y="857557"/>
                  </a:lnTo>
                  <a:lnTo>
                    <a:pt x="1353366" y="850881"/>
                  </a:lnTo>
                  <a:lnTo>
                    <a:pt x="1358119" y="843887"/>
                  </a:lnTo>
                  <a:lnTo>
                    <a:pt x="1363507" y="836575"/>
                  </a:lnTo>
                  <a:lnTo>
                    <a:pt x="1369529" y="828628"/>
                  </a:lnTo>
                  <a:lnTo>
                    <a:pt x="1375867" y="820362"/>
                  </a:lnTo>
                  <a:lnTo>
                    <a:pt x="1390129" y="803195"/>
                  </a:lnTo>
                  <a:lnTo>
                    <a:pt x="1398052" y="794612"/>
                  </a:lnTo>
                  <a:lnTo>
                    <a:pt x="1406292" y="785074"/>
                  </a:lnTo>
                  <a:lnTo>
                    <a:pt x="1415165" y="776173"/>
                  </a:lnTo>
                  <a:lnTo>
                    <a:pt x="1424673" y="766636"/>
                  </a:lnTo>
                  <a:lnTo>
                    <a:pt x="1434498" y="757416"/>
                  </a:lnTo>
                  <a:lnTo>
                    <a:pt x="1444322" y="747879"/>
                  </a:lnTo>
                  <a:lnTo>
                    <a:pt x="1454781" y="738342"/>
                  </a:lnTo>
                  <a:lnTo>
                    <a:pt x="1465873" y="729123"/>
                  </a:lnTo>
                  <a:lnTo>
                    <a:pt x="1476965" y="719585"/>
                  </a:lnTo>
                  <a:lnTo>
                    <a:pt x="1488374" y="710684"/>
                  </a:lnTo>
                  <a:lnTo>
                    <a:pt x="1500418" y="701465"/>
                  </a:lnTo>
                  <a:lnTo>
                    <a:pt x="1512778" y="692881"/>
                  </a:lnTo>
                  <a:lnTo>
                    <a:pt x="1524821" y="684298"/>
                  </a:lnTo>
                  <a:lnTo>
                    <a:pt x="1537814" y="676032"/>
                  </a:lnTo>
                  <a:lnTo>
                    <a:pt x="1550491" y="668084"/>
                  </a:lnTo>
                  <a:lnTo>
                    <a:pt x="1563485" y="660772"/>
                  </a:lnTo>
                  <a:lnTo>
                    <a:pt x="1577113" y="653779"/>
                  </a:lnTo>
                  <a:lnTo>
                    <a:pt x="1590423" y="647102"/>
                  </a:lnTo>
                  <a:lnTo>
                    <a:pt x="1604051" y="640744"/>
                  </a:lnTo>
                  <a:lnTo>
                    <a:pt x="1618313" y="635022"/>
                  </a:lnTo>
                  <a:lnTo>
                    <a:pt x="1631940" y="629618"/>
                  </a:lnTo>
                  <a:lnTo>
                    <a:pt x="1645885" y="625167"/>
                  </a:lnTo>
                  <a:lnTo>
                    <a:pt x="1660463" y="621034"/>
                  </a:lnTo>
                  <a:lnTo>
                    <a:pt x="1674725" y="617855"/>
                  </a:lnTo>
                  <a:lnTo>
                    <a:pt x="1676943" y="617537"/>
                  </a:lnTo>
                  <a:close/>
                  <a:moveTo>
                    <a:pt x="346476" y="395287"/>
                  </a:moveTo>
                  <a:lnTo>
                    <a:pt x="974007" y="395287"/>
                  </a:lnTo>
                  <a:lnTo>
                    <a:pt x="990521" y="395922"/>
                  </a:lnTo>
                  <a:lnTo>
                    <a:pt x="1006400" y="396875"/>
                  </a:lnTo>
                  <a:lnTo>
                    <a:pt x="1022596" y="398781"/>
                  </a:lnTo>
                  <a:lnTo>
                    <a:pt x="1038475" y="401322"/>
                  </a:lnTo>
                  <a:lnTo>
                    <a:pt x="1053719" y="404816"/>
                  </a:lnTo>
                  <a:lnTo>
                    <a:pt x="1069598" y="408627"/>
                  </a:lnTo>
                  <a:lnTo>
                    <a:pt x="1084524" y="413392"/>
                  </a:lnTo>
                  <a:lnTo>
                    <a:pt x="1099450" y="418791"/>
                  </a:lnTo>
                  <a:lnTo>
                    <a:pt x="1113423" y="424826"/>
                  </a:lnTo>
                  <a:lnTo>
                    <a:pt x="1127397" y="431497"/>
                  </a:lnTo>
                  <a:lnTo>
                    <a:pt x="1141370" y="438484"/>
                  </a:lnTo>
                  <a:lnTo>
                    <a:pt x="1154708" y="446425"/>
                  </a:lnTo>
                  <a:lnTo>
                    <a:pt x="1168046" y="454683"/>
                  </a:lnTo>
                  <a:lnTo>
                    <a:pt x="1180432" y="463577"/>
                  </a:lnTo>
                  <a:lnTo>
                    <a:pt x="1192500" y="473106"/>
                  </a:lnTo>
                  <a:lnTo>
                    <a:pt x="1203933" y="483270"/>
                  </a:lnTo>
                  <a:lnTo>
                    <a:pt x="1215365" y="493751"/>
                  </a:lnTo>
                  <a:lnTo>
                    <a:pt x="1226163" y="504868"/>
                  </a:lnTo>
                  <a:lnTo>
                    <a:pt x="1236643" y="515985"/>
                  </a:lnTo>
                  <a:lnTo>
                    <a:pt x="1246170" y="527738"/>
                  </a:lnTo>
                  <a:lnTo>
                    <a:pt x="1255380" y="540443"/>
                  </a:lnTo>
                  <a:lnTo>
                    <a:pt x="1264272" y="552830"/>
                  </a:lnTo>
                  <a:lnTo>
                    <a:pt x="1272211" y="566171"/>
                  </a:lnTo>
                  <a:lnTo>
                    <a:pt x="1280151" y="579511"/>
                  </a:lnTo>
                  <a:lnTo>
                    <a:pt x="1286820" y="593804"/>
                  </a:lnTo>
                  <a:lnTo>
                    <a:pt x="1293489" y="607780"/>
                  </a:lnTo>
                  <a:lnTo>
                    <a:pt x="1298888" y="622391"/>
                  </a:lnTo>
                  <a:lnTo>
                    <a:pt x="1303969" y="637319"/>
                  </a:lnTo>
                  <a:lnTo>
                    <a:pt x="1308098" y="652565"/>
                  </a:lnTo>
                  <a:lnTo>
                    <a:pt x="1312226" y="667811"/>
                  </a:lnTo>
                  <a:lnTo>
                    <a:pt x="1315402" y="684010"/>
                  </a:lnTo>
                  <a:lnTo>
                    <a:pt x="1317625" y="699574"/>
                  </a:lnTo>
                  <a:lnTo>
                    <a:pt x="1305240" y="712914"/>
                  </a:lnTo>
                  <a:lnTo>
                    <a:pt x="1293807" y="726255"/>
                  </a:lnTo>
                  <a:lnTo>
                    <a:pt x="1282692" y="739277"/>
                  </a:lnTo>
                  <a:lnTo>
                    <a:pt x="1272847" y="751347"/>
                  </a:lnTo>
                  <a:lnTo>
                    <a:pt x="1263637" y="763417"/>
                  </a:lnTo>
                  <a:lnTo>
                    <a:pt x="1255380" y="775169"/>
                  </a:lnTo>
                  <a:lnTo>
                    <a:pt x="1247758" y="786604"/>
                  </a:lnTo>
                  <a:lnTo>
                    <a:pt x="1241724" y="796768"/>
                  </a:lnTo>
                  <a:lnTo>
                    <a:pt x="1236008" y="805026"/>
                  </a:lnTo>
                  <a:lnTo>
                    <a:pt x="1229021" y="815508"/>
                  </a:lnTo>
                  <a:lnTo>
                    <a:pt x="1221717" y="828213"/>
                  </a:lnTo>
                  <a:lnTo>
                    <a:pt x="1213142" y="842506"/>
                  </a:lnTo>
                  <a:lnTo>
                    <a:pt x="1204250" y="859341"/>
                  </a:lnTo>
                  <a:lnTo>
                    <a:pt x="1195676" y="877763"/>
                  </a:lnTo>
                  <a:lnTo>
                    <a:pt x="1191547" y="887609"/>
                  </a:lnTo>
                  <a:lnTo>
                    <a:pt x="1187101" y="897774"/>
                  </a:lnTo>
                  <a:lnTo>
                    <a:pt x="1182655" y="908573"/>
                  </a:lnTo>
                  <a:lnTo>
                    <a:pt x="1178844" y="919690"/>
                  </a:lnTo>
                  <a:lnTo>
                    <a:pt x="1175033" y="931124"/>
                  </a:lnTo>
                  <a:lnTo>
                    <a:pt x="1171540" y="942877"/>
                  </a:lnTo>
                  <a:lnTo>
                    <a:pt x="1168046" y="954946"/>
                  </a:lnTo>
                  <a:lnTo>
                    <a:pt x="1164871" y="967651"/>
                  </a:lnTo>
                  <a:lnTo>
                    <a:pt x="1162012" y="980039"/>
                  </a:lnTo>
                  <a:lnTo>
                    <a:pt x="1159789" y="993379"/>
                  </a:lnTo>
                  <a:lnTo>
                    <a:pt x="1157249" y="1006720"/>
                  </a:lnTo>
                  <a:lnTo>
                    <a:pt x="1155661" y="1020695"/>
                  </a:lnTo>
                  <a:lnTo>
                    <a:pt x="1154708" y="1034353"/>
                  </a:lnTo>
                  <a:lnTo>
                    <a:pt x="1153755" y="1048329"/>
                  </a:lnTo>
                  <a:lnTo>
                    <a:pt x="1153755" y="1062940"/>
                  </a:lnTo>
                  <a:lnTo>
                    <a:pt x="1153755" y="1077551"/>
                  </a:lnTo>
                  <a:lnTo>
                    <a:pt x="1155026" y="1092161"/>
                  </a:lnTo>
                  <a:lnTo>
                    <a:pt x="1156614" y="1107090"/>
                  </a:lnTo>
                  <a:lnTo>
                    <a:pt x="1158519" y="1122336"/>
                  </a:lnTo>
                  <a:lnTo>
                    <a:pt x="1161377" y="1137900"/>
                  </a:lnTo>
                  <a:lnTo>
                    <a:pt x="1162965" y="1143617"/>
                  </a:lnTo>
                  <a:lnTo>
                    <a:pt x="1164871" y="1149017"/>
                  </a:lnTo>
                  <a:lnTo>
                    <a:pt x="1166776" y="1154734"/>
                  </a:lnTo>
                  <a:lnTo>
                    <a:pt x="1168682" y="1160134"/>
                  </a:lnTo>
                  <a:lnTo>
                    <a:pt x="1153120" y="1173474"/>
                  </a:lnTo>
                  <a:lnTo>
                    <a:pt x="1145181" y="1180144"/>
                  </a:lnTo>
                  <a:lnTo>
                    <a:pt x="1137877" y="1187450"/>
                  </a:lnTo>
                  <a:lnTo>
                    <a:pt x="1130255" y="1194437"/>
                  </a:lnTo>
                  <a:lnTo>
                    <a:pt x="1122951" y="1202060"/>
                  </a:lnTo>
                  <a:lnTo>
                    <a:pt x="1115646" y="1210001"/>
                  </a:lnTo>
                  <a:lnTo>
                    <a:pt x="1108660" y="1217624"/>
                  </a:lnTo>
                  <a:lnTo>
                    <a:pt x="1101990" y="1225882"/>
                  </a:lnTo>
                  <a:lnTo>
                    <a:pt x="1095321" y="1234141"/>
                  </a:lnTo>
                  <a:lnTo>
                    <a:pt x="1088652" y="1242717"/>
                  </a:lnTo>
                  <a:lnTo>
                    <a:pt x="1082618" y="1251928"/>
                  </a:lnTo>
                  <a:lnTo>
                    <a:pt x="1076267" y="1260822"/>
                  </a:lnTo>
                  <a:lnTo>
                    <a:pt x="1070233" y="1269715"/>
                  </a:lnTo>
                  <a:lnTo>
                    <a:pt x="1064834" y="1279244"/>
                  </a:lnTo>
                  <a:lnTo>
                    <a:pt x="1059118" y="1289090"/>
                  </a:lnTo>
                  <a:lnTo>
                    <a:pt x="1053719" y="1298937"/>
                  </a:lnTo>
                  <a:lnTo>
                    <a:pt x="1048320" y="1309101"/>
                  </a:lnTo>
                  <a:lnTo>
                    <a:pt x="1043556" y="1319265"/>
                  </a:lnTo>
                  <a:lnTo>
                    <a:pt x="1039110" y="1329747"/>
                  </a:lnTo>
                  <a:lnTo>
                    <a:pt x="1034347" y="1340864"/>
                  </a:lnTo>
                  <a:lnTo>
                    <a:pt x="1029901" y="1351663"/>
                  </a:lnTo>
                  <a:lnTo>
                    <a:pt x="1026090" y="1363097"/>
                  </a:lnTo>
                  <a:lnTo>
                    <a:pt x="1022279" y="1374532"/>
                  </a:lnTo>
                  <a:lnTo>
                    <a:pt x="1018468" y="1386284"/>
                  </a:lnTo>
                  <a:lnTo>
                    <a:pt x="1014974" y="1398036"/>
                  </a:lnTo>
                  <a:lnTo>
                    <a:pt x="1011799" y="1410106"/>
                  </a:lnTo>
                  <a:lnTo>
                    <a:pt x="1009258" y="1422811"/>
                  </a:lnTo>
                  <a:lnTo>
                    <a:pt x="1006400" y="1435517"/>
                  </a:lnTo>
                  <a:lnTo>
                    <a:pt x="1004177" y="1448539"/>
                  </a:lnTo>
                  <a:lnTo>
                    <a:pt x="1002271" y="1461562"/>
                  </a:lnTo>
                  <a:lnTo>
                    <a:pt x="1000048" y="1474902"/>
                  </a:lnTo>
                  <a:lnTo>
                    <a:pt x="998460" y="1488560"/>
                  </a:lnTo>
                  <a:lnTo>
                    <a:pt x="997508" y="1504759"/>
                  </a:lnTo>
                  <a:lnTo>
                    <a:pt x="996237" y="1525723"/>
                  </a:lnTo>
                  <a:lnTo>
                    <a:pt x="995602" y="1551133"/>
                  </a:lnTo>
                  <a:lnTo>
                    <a:pt x="995602" y="1565744"/>
                  </a:lnTo>
                  <a:lnTo>
                    <a:pt x="995920" y="1580990"/>
                  </a:lnTo>
                  <a:lnTo>
                    <a:pt x="996237" y="1596871"/>
                  </a:lnTo>
                  <a:lnTo>
                    <a:pt x="997190" y="1613705"/>
                  </a:lnTo>
                  <a:lnTo>
                    <a:pt x="998460" y="1630857"/>
                  </a:lnTo>
                  <a:lnTo>
                    <a:pt x="1000048" y="1648962"/>
                  </a:lnTo>
                  <a:lnTo>
                    <a:pt x="1002589" y="1667384"/>
                  </a:lnTo>
                  <a:lnTo>
                    <a:pt x="1005130" y="1686124"/>
                  </a:lnTo>
                  <a:lnTo>
                    <a:pt x="1008941" y="1705182"/>
                  </a:lnTo>
                  <a:lnTo>
                    <a:pt x="1012751" y="1724557"/>
                  </a:lnTo>
                  <a:lnTo>
                    <a:pt x="1017515" y="1744250"/>
                  </a:lnTo>
                  <a:lnTo>
                    <a:pt x="1022914" y="1763308"/>
                  </a:lnTo>
                  <a:lnTo>
                    <a:pt x="1029265" y="1783001"/>
                  </a:lnTo>
                  <a:lnTo>
                    <a:pt x="1036252" y="1802376"/>
                  </a:lnTo>
                  <a:lnTo>
                    <a:pt x="1044192" y="1821434"/>
                  </a:lnTo>
                  <a:lnTo>
                    <a:pt x="1048320" y="1831280"/>
                  </a:lnTo>
                  <a:lnTo>
                    <a:pt x="1053084" y="1840491"/>
                  </a:lnTo>
                  <a:lnTo>
                    <a:pt x="1057847" y="1849702"/>
                  </a:lnTo>
                  <a:lnTo>
                    <a:pt x="1062929" y="1858914"/>
                  </a:lnTo>
                  <a:lnTo>
                    <a:pt x="1068327" y="1868125"/>
                  </a:lnTo>
                  <a:lnTo>
                    <a:pt x="1073726" y="1877018"/>
                  </a:lnTo>
                  <a:lnTo>
                    <a:pt x="1079760" y="1885594"/>
                  </a:lnTo>
                  <a:lnTo>
                    <a:pt x="1085476" y="1894488"/>
                  </a:lnTo>
                  <a:lnTo>
                    <a:pt x="1092146" y="1902746"/>
                  </a:lnTo>
                  <a:lnTo>
                    <a:pt x="1098815" y="1911640"/>
                  </a:lnTo>
                  <a:lnTo>
                    <a:pt x="1105484" y="1919581"/>
                  </a:lnTo>
                  <a:lnTo>
                    <a:pt x="1113106" y="1927521"/>
                  </a:lnTo>
                  <a:lnTo>
                    <a:pt x="1120410" y="1935462"/>
                  </a:lnTo>
                  <a:lnTo>
                    <a:pt x="1128349" y="1943403"/>
                  </a:lnTo>
                  <a:lnTo>
                    <a:pt x="1119775" y="1947214"/>
                  </a:lnTo>
                  <a:lnTo>
                    <a:pt x="1110565" y="1951343"/>
                  </a:lnTo>
                  <a:lnTo>
                    <a:pt x="1101673" y="1955155"/>
                  </a:lnTo>
                  <a:lnTo>
                    <a:pt x="1092146" y="1958649"/>
                  </a:lnTo>
                  <a:lnTo>
                    <a:pt x="1083253" y="1962143"/>
                  </a:lnTo>
                  <a:lnTo>
                    <a:pt x="1073726" y="1964684"/>
                  </a:lnTo>
                  <a:lnTo>
                    <a:pt x="1064199" y="1967542"/>
                  </a:lnTo>
                  <a:lnTo>
                    <a:pt x="1054672" y="1970401"/>
                  </a:lnTo>
                  <a:lnTo>
                    <a:pt x="1044827" y="1972307"/>
                  </a:lnTo>
                  <a:lnTo>
                    <a:pt x="1034664" y="1974212"/>
                  </a:lnTo>
                  <a:lnTo>
                    <a:pt x="1024819" y="1975801"/>
                  </a:lnTo>
                  <a:lnTo>
                    <a:pt x="1014657" y="1977389"/>
                  </a:lnTo>
                  <a:lnTo>
                    <a:pt x="1004494" y="1978024"/>
                  </a:lnTo>
                  <a:lnTo>
                    <a:pt x="994332" y="1978977"/>
                  </a:lnTo>
                  <a:lnTo>
                    <a:pt x="984170" y="1979612"/>
                  </a:lnTo>
                  <a:lnTo>
                    <a:pt x="974007" y="1979612"/>
                  </a:lnTo>
                  <a:lnTo>
                    <a:pt x="955588" y="1979612"/>
                  </a:lnTo>
                  <a:lnTo>
                    <a:pt x="364895" y="1979612"/>
                  </a:lnTo>
                  <a:lnTo>
                    <a:pt x="346476" y="1979612"/>
                  </a:lnTo>
                  <a:lnTo>
                    <a:pt x="328692" y="1979294"/>
                  </a:lnTo>
                  <a:lnTo>
                    <a:pt x="311225" y="1977706"/>
                  </a:lnTo>
                  <a:lnTo>
                    <a:pt x="294076" y="1975801"/>
                  </a:lnTo>
                  <a:lnTo>
                    <a:pt x="276609" y="1972624"/>
                  </a:lnTo>
                  <a:lnTo>
                    <a:pt x="259778" y="1968813"/>
                  </a:lnTo>
                  <a:lnTo>
                    <a:pt x="243264" y="1964048"/>
                  </a:lnTo>
                  <a:lnTo>
                    <a:pt x="227385" y="1958649"/>
                  </a:lnTo>
                  <a:lnTo>
                    <a:pt x="211506" y="1952614"/>
                  </a:lnTo>
                  <a:lnTo>
                    <a:pt x="196262" y="1945626"/>
                  </a:lnTo>
                  <a:lnTo>
                    <a:pt x="181336" y="1937685"/>
                  </a:lnTo>
                  <a:lnTo>
                    <a:pt x="167045" y="1929427"/>
                  </a:lnTo>
                  <a:lnTo>
                    <a:pt x="152754" y="1920533"/>
                  </a:lnTo>
                  <a:lnTo>
                    <a:pt x="139098" y="1910687"/>
                  </a:lnTo>
                  <a:lnTo>
                    <a:pt x="126078" y="1900523"/>
                  </a:lnTo>
                  <a:lnTo>
                    <a:pt x="113692" y="1889406"/>
                  </a:lnTo>
                  <a:lnTo>
                    <a:pt x="101624" y="1878289"/>
                  </a:lnTo>
                  <a:lnTo>
                    <a:pt x="90192" y="1865901"/>
                  </a:lnTo>
                  <a:lnTo>
                    <a:pt x="79077" y="1853514"/>
                  </a:lnTo>
                  <a:lnTo>
                    <a:pt x="68914" y="1840491"/>
                  </a:lnTo>
                  <a:lnTo>
                    <a:pt x="59069" y="1826833"/>
                  </a:lnTo>
                  <a:lnTo>
                    <a:pt x="50177" y="1812858"/>
                  </a:lnTo>
                  <a:lnTo>
                    <a:pt x="41920" y="1798247"/>
                  </a:lnTo>
                  <a:lnTo>
                    <a:pt x="33981" y="1783318"/>
                  </a:lnTo>
                  <a:lnTo>
                    <a:pt x="26994" y="1768072"/>
                  </a:lnTo>
                  <a:lnTo>
                    <a:pt x="21278" y="1752509"/>
                  </a:lnTo>
                  <a:lnTo>
                    <a:pt x="15561" y="1736310"/>
                  </a:lnTo>
                  <a:lnTo>
                    <a:pt x="11115" y="1719793"/>
                  </a:lnTo>
                  <a:lnTo>
                    <a:pt x="6987" y="1702959"/>
                  </a:lnTo>
                  <a:lnTo>
                    <a:pt x="3811" y="1686124"/>
                  </a:lnTo>
                  <a:lnTo>
                    <a:pt x="1588" y="1668337"/>
                  </a:lnTo>
                  <a:lnTo>
                    <a:pt x="318" y="1650868"/>
                  </a:lnTo>
                  <a:lnTo>
                    <a:pt x="0" y="1633081"/>
                  </a:lnTo>
                  <a:lnTo>
                    <a:pt x="0" y="792321"/>
                  </a:lnTo>
                  <a:lnTo>
                    <a:pt x="0" y="742136"/>
                  </a:lnTo>
                  <a:lnTo>
                    <a:pt x="318" y="724349"/>
                  </a:lnTo>
                  <a:lnTo>
                    <a:pt x="1588" y="706562"/>
                  </a:lnTo>
                  <a:lnTo>
                    <a:pt x="3811" y="689410"/>
                  </a:lnTo>
                  <a:lnTo>
                    <a:pt x="6987" y="672258"/>
                  </a:lnTo>
                  <a:lnTo>
                    <a:pt x="11115" y="655106"/>
                  </a:lnTo>
                  <a:lnTo>
                    <a:pt x="15561" y="638907"/>
                  </a:lnTo>
                  <a:lnTo>
                    <a:pt x="21278" y="622708"/>
                  </a:lnTo>
                  <a:lnTo>
                    <a:pt x="26994" y="607144"/>
                  </a:lnTo>
                  <a:lnTo>
                    <a:pt x="33981" y="591898"/>
                  </a:lnTo>
                  <a:lnTo>
                    <a:pt x="41920" y="576970"/>
                  </a:lnTo>
                  <a:lnTo>
                    <a:pt x="50177" y="562359"/>
                  </a:lnTo>
                  <a:lnTo>
                    <a:pt x="59069" y="548383"/>
                  </a:lnTo>
                  <a:lnTo>
                    <a:pt x="68914" y="534408"/>
                  </a:lnTo>
                  <a:lnTo>
                    <a:pt x="79077" y="521703"/>
                  </a:lnTo>
                  <a:lnTo>
                    <a:pt x="90192" y="508998"/>
                  </a:lnTo>
                  <a:lnTo>
                    <a:pt x="101624" y="496928"/>
                  </a:lnTo>
                  <a:lnTo>
                    <a:pt x="113692" y="485493"/>
                  </a:lnTo>
                  <a:lnTo>
                    <a:pt x="126078" y="474694"/>
                  </a:lnTo>
                  <a:lnTo>
                    <a:pt x="139098" y="463894"/>
                  </a:lnTo>
                  <a:lnTo>
                    <a:pt x="152754" y="454683"/>
                  </a:lnTo>
                  <a:lnTo>
                    <a:pt x="167045" y="445472"/>
                  </a:lnTo>
                  <a:lnTo>
                    <a:pt x="181336" y="437214"/>
                  </a:lnTo>
                  <a:lnTo>
                    <a:pt x="196262" y="429591"/>
                  </a:lnTo>
                  <a:lnTo>
                    <a:pt x="211506" y="422285"/>
                  </a:lnTo>
                  <a:lnTo>
                    <a:pt x="227385" y="416250"/>
                  </a:lnTo>
                  <a:lnTo>
                    <a:pt x="243264" y="411168"/>
                  </a:lnTo>
                  <a:lnTo>
                    <a:pt x="259778" y="406404"/>
                  </a:lnTo>
                  <a:lnTo>
                    <a:pt x="276609" y="402592"/>
                  </a:lnTo>
                  <a:lnTo>
                    <a:pt x="294076" y="399416"/>
                  </a:lnTo>
                  <a:lnTo>
                    <a:pt x="311225" y="396875"/>
                  </a:lnTo>
                  <a:lnTo>
                    <a:pt x="328692" y="395922"/>
                  </a:lnTo>
                  <a:lnTo>
                    <a:pt x="346476" y="395287"/>
                  </a:lnTo>
                  <a:close/>
                  <a:moveTo>
                    <a:pt x="388620" y="0"/>
                  </a:moveTo>
                  <a:lnTo>
                    <a:pt x="395923" y="0"/>
                  </a:lnTo>
                  <a:lnTo>
                    <a:pt x="923608" y="0"/>
                  </a:lnTo>
                  <a:lnTo>
                    <a:pt x="930275" y="0"/>
                  </a:lnTo>
                  <a:lnTo>
                    <a:pt x="937260" y="318"/>
                  </a:lnTo>
                  <a:lnTo>
                    <a:pt x="943610" y="1270"/>
                  </a:lnTo>
                  <a:lnTo>
                    <a:pt x="950278" y="2223"/>
                  </a:lnTo>
                  <a:lnTo>
                    <a:pt x="956628" y="3810"/>
                  </a:lnTo>
                  <a:lnTo>
                    <a:pt x="962660" y="5715"/>
                  </a:lnTo>
                  <a:lnTo>
                    <a:pt x="969010" y="7938"/>
                  </a:lnTo>
                  <a:lnTo>
                    <a:pt x="975043" y="10160"/>
                  </a:lnTo>
                  <a:lnTo>
                    <a:pt x="980758" y="13018"/>
                  </a:lnTo>
                  <a:lnTo>
                    <a:pt x="986155" y="15558"/>
                  </a:lnTo>
                  <a:lnTo>
                    <a:pt x="991870" y="18733"/>
                  </a:lnTo>
                  <a:lnTo>
                    <a:pt x="997268" y="22225"/>
                  </a:lnTo>
                  <a:lnTo>
                    <a:pt x="1002348" y="25718"/>
                  </a:lnTo>
                  <a:lnTo>
                    <a:pt x="1007428" y="29845"/>
                  </a:lnTo>
                  <a:lnTo>
                    <a:pt x="1012190" y="33973"/>
                  </a:lnTo>
                  <a:lnTo>
                    <a:pt x="1016953" y="38418"/>
                  </a:lnTo>
                  <a:lnTo>
                    <a:pt x="1021080" y="43180"/>
                  </a:lnTo>
                  <a:lnTo>
                    <a:pt x="1025525" y="47625"/>
                  </a:lnTo>
                  <a:lnTo>
                    <a:pt x="1029335" y="53023"/>
                  </a:lnTo>
                  <a:lnTo>
                    <a:pt x="1032828" y="58103"/>
                  </a:lnTo>
                  <a:lnTo>
                    <a:pt x="1036320" y="63183"/>
                  </a:lnTo>
                  <a:lnTo>
                    <a:pt x="1039495" y="68898"/>
                  </a:lnTo>
                  <a:lnTo>
                    <a:pt x="1042353" y="74295"/>
                  </a:lnTo>
                  <a:lnTo>
                    <a:pt x="1045210" y="80328"/>
                  </a:lnTo>
                  <a:lnTo>
                    <a:pt x="1047433" y="86043"/>
                  </a:lnTo>
                  <a:lnTo>
                    <a:pt x="1049338" y="92393"/>
                  </a:lnTo>
                  <a:lnTo>
                    <a:pt x="1051243" y="98743"/>
                  </a:lnTo>
                  <a:lnTo>
                    <a:pt x="1052830" y="105093"/>
                  </a:lnTo>
                  <a:lnTo>
                    <a:pt x="1054100" y="111760"/>
                  </a:lnTo>
                  <a:lnTo>
                    <a:pt x="1054735" y="118428"/>
                  </a:lnTo>
                  <a:lnTo>
                    <a:pt x="1055370" y="125095"/>
                  </a:lnTo>
                  <a:lnTo>
                    <a:pt x="1055688" y="131763"/>
                  </a:lnTo>
                  <a:lnTo>
                    <a:pt x="1055370" y="138430"/>
                  </a:lnTo>
                  <a:lnTo>
                    <a:pt x="1054735" y="145098"/>
                  </a:lnTo>
                  <a:lnTo>
                    <a:pt x="1054100" y="151448"/>
                  </a:lnTo>
                  <a:lnTo>
                    <a:pt x="1052830" y="158115"/>
                  </a:lnTo>
                  <a:lnTo>
                    <a:pt x="1051243" y="164465"/>
                  </a:lnTo>
                  <a:lnTo>
                    <a:pt x="1049338" y="170815"/>
                  </a:lnTo>
                  <a:lnTo>
                    <a:pt x="1047433" y="177165"/>
                  </a:lnTo>
                  <a:lnTo>
                    <a:pt x="1045210" y="182880"/>
                  </a:lnTo>
                  <a:lnTo>
                    <a:pt x="1042353" y="188913"/>
                  </a:lnTo>
                  <a:lnTo>
                    <a:pt x="1039495" y="194628"/>
                  </a:lnTo>
                  <a:lnTo>
                    <a:pt x="1036320" y="200343"/>
                  </a:lnTo>
                  <a:lnTo>
                    <a:pt x="1032828" y="205740"/>
                  </a:lnTo>
                  <a:lnTo>
                    <a:pt x="1029335" y="210820"/>
                  </a:lnTo>
                  <a:lnTo>
                    <a:pt x="1025525" y="215900"/>
                  </a:lnTo>
                  <a:lnTo>
                    <a:pt x="1021080" y="220663"/>
                  </a:lnTo>
                  <a:lnTo>
                    <a:pt x="1016953" y="225108"/>
                  </a:lnTo>
                  <a:lnTo>
                    <a:pt x="1012190" y="229553"/>
                  </a:lnTo>
                  <a:lnTo>
                    <a:pt x="1007428" y="233363"/>
                  </a:lnTo>
                  <a:lnTo>
                    <a:pt x="1002348" y="237490"/>
                  </a:lnTo>
                  <a:lnTo>
                    <a:pt x="997268" y="241300"/>
                  </a:lnTo>
                  <a:lnTo>
                    <a:pt x="991870" y="244793"/>
                  </a:lnTo>
                  <a:lnTo>
                    <a:pt x="986155" y="247968"/>
                  </a:lnTo>
                  <a:lnTo>
                    <a:pt x="980758" y="250825"/>
                  </a:lnTo>
                  <a:lnTo>
                    <a:pt x="975043" y="253365"/>
                  </a:lnTo>
                  <a:lnTo>
                    <a:pt x="969010" y="255905"/>
                  </a:lnTo>
                  <a:lnTo>
                    <a:pt x="962660" y="257810"/>
                  </a:lnTo>
                  <a:lnTo>
                    <a:pt x="956628" y="259715"/>
                  </a:lnTo>
                  <a:lnTo>
                    <a:pt x="950278" y="261303"/>
                  </a:lnTo>
                  <a:lnTo>
                    <a:pt x="943610" y="262573"/>
                  </a:lnTo>
                  <a:lnTo>
                    <a:pt x="937260" y="263208"/>
                  </a:lnTo>
                  <a:lnTo>
                    <a:pt x="930275" y="263525"/>
                  </a:lnTo>
                  <a:lnTo>
                    <a:pt x="923608" y="263525"/>
                  </a:lnTo>
                  <a:lnTo>
                    <a:pt x="395923" y="263525"/>
                  </a:lnTo>
                  <a:lnTo>
                    <a:pt x="388620" y="263525"/>
                  </a:lnTo>
                  <a:lnTo>
                    <a:pt x="381953" y="263208"/>
                  </a:lnTo>
                  <a:lnTo>
                    <a:pt x="375285" y="262573"/>
                  </a:lnTo>
                  <a:lnTo>
                    <a:pt x="369253" y="261303"/>
                  </a:lnTo>
                  <a:lnTo>
                    <a:pt x="362585" y="259715"/>
                  </a:lnTo>
                  <a:lnTo>
                    <a:pt x="356235" y="257810"/>
                  </a:lnTo>
                  <a:lnTo>
                    <a:pt x="350520" y="255905"/>
                  </a:lnTo>
                  <a:lnTo>
                    <a:pt x="344170" y="253365"/>
                  </a:lnTo>
                  <a:lnTo>
                    <a:pt x="338138" y="250825"/>
                  </a:lnTo>
                  <a:lnTo>
                    <a:pt x="332740" y="247968"/>
                  </a:lnTo>
                  <a:lnTo>
                    <a:pt x="327343" y="244793"/>
                  </a:lnTo>
                  <a:lnTo>
                    <a:pt x="321628" y="241300"/>
                  </a:lnTo>
                  <a:lnTo>
                    <a:pt x="316548" y="237490"/>
                  </a:lnTo>
                  <a:lnTo>
                    <a:pt x="311468" y="233363"/>
                  </a:lnTo>
                  <a:lnTo>
                    <a:pt x="307023" y="229553"/>
                  </a:lnTo>
                  <a:lnTo>
                    <a:pt x="302260" y="225108"/>
                  </a:lnTo>
                  <a:lnTo>
                    <a:pt x="297815" y="220663"/>
                  </a:lnTo>
                  <a:lnTo>
                    <a:pt x="293688" y="215900"/>
                  </a:lnTo>
                  <a:lnTo>
                    <a:pt x="289560" y="210820"/>
                  </a:lnTo>
                  <a:lnTo>
                    <a:pt x="286068" y="205740"/>
                  </a:lnTo>
                  <a:lnTo>
                    <a:pt x="282575" y="200343"/>
                  </a:lnTo>
                  <a:lnTo>
                    <a:pt x="279400" y="194628"/>
                  </a:lnTo>
                  <a:lnTo>
                    <a:pt x="276860" y="188913"/>
                  </a:lnTo>
                  <a:lnTo>
                    <a:pt x="274003" y="182880"/>
                  </a:lnTo>
                  <a:lnTo>
                    <a:pt x="271463" y="177165"/>
                  </a:lnTo>
                  <a:lnTo>
                    <a:pt x="269558" y="170815"/>
                  </a:lnTo>
                  <a:lnTo>
                    <a:pt x="267653" y="164465"/>
                  </a:lnTo>
                  <a:lnTo>
                    <a:pt x="266065" y="158115"/>
                  </a:lnTo>
                  <a:lnTo>
                    <a:pt x="264795" y="151448"/>
                  </a:lnTo>
                  <a:lnTo>
                    <a:pt x="264160" y="145098"/>
                  </a:lnTo>
                  <a:lnTo>
                    <a:pt x="263843" y="138430"/>
                  </a:lnTo>
                  <a:lnTo>
                    <a:pt x="263525" y="131763"/>
                  </a:lnTo>
                  <a:lnTo>
                    <a:pt x="263843" y="125095"/>
                  </a:lnTo>
                  <a:lnTo>
                    <a:pt x="264160" y="118428"/>
                  </a:lnTo>
                  <a:lnTo>
                    <a:pt x="264795" y="111760"/>
                  </a:lnTo>
                  <a:lnTo>
                    <a:pt x="266065" y="105093"/>
                  </a:lnTo>
                  <a:lnTo>
                    <a:pt x="267653" y="98743"/>
                  </a:lnTo>
                  <a:lnTo>
                    <a:pt x="269558" y="92393"/>
                  </a:lnTo>
                  <a:lnTo>
                    <a:pt x="271463" y="86043"/>
                  </a:lnTo>
                  <a:lnTo>
                    <a:pt x="274003" y="80328"/>
                  </a:lnTo>
                  <a:lnTo>
                    <a:pt x="276860" y="74295"/>
                  </a:lnTo>
                  <a:lnTo>
                    <a:pt x="279400" y="68898"/>
                  </a:lnTo>
                  <a:lnTo>
                    <a:pt x="282575" y="63183"/>
                  </a:lnTo>
                  <a:lnTo>
                    <a:pt x="286068" y="58103"/>
                  </a:lnTo>
                  <a:lnTo>
                    <a:pt x="289560" y="53023"/>
                  </a:lnTo>
                  <a:lnTo>
                    <a:pt x="293688" y="47625"/>
                  </a:lnTo>
                  <a:lnTo>
                    <a:pt x="297815" y="43180"/>
                  </a:lnTo>
                  <a:lnTo>
                    <a:pt x="302260" y="38418"/>
                  </a:lnTo>
                  <a:lnTo>
                    <a:pt x="307023" y="33973"/>
                  </a:lnTo>
                  <a:lnTo>
                    <a:pt x="311468" y="29845"/>
                  </a:lnTo>
                  <a:lnTo>
                    <a:pt x="316548" y="25718"/>
                  </a:lnTo>
                  <a:lnTo>
                    <a:pt x="321628" y="22225"/>
                  </a:lnTo>
                  <a:lnTo>
                    <a:pt x="327343" y="18733"/>
                  </a:lnTo>
                  <a:lnTo>
                    <a:pt x="332740" y="15558"/>
                  </a:lnTo>
                  <a:lnTo>
                    <a:pt x="338138" y="13018"/>
                  </a:lnTo>
                  <a:lnTo>
                    <a:pt x="344170" y="10160"/>
                  </a:lnTo>
                  <a:lnTo>
                    <a:pt x="350520" y="7938"/>
                  </a:lnTo>
                  <a:lnTo>
                    <a:pt x="356235" y="5715"/>
                  </a:lnTo>
                  <a:lnTo>
                    <a:pt x="362585" y="3810"/>
                  </a:lnTo>
                  <a:lnTo>
                    <a:pt x="369253" y="2223"/>
                  </a:lnTo>
                  <a:lnTo>
                    <a:pt x="375285" y="1270"/>
                  </a:lnTo>
                  <a:lnTo>
                    <a:pt x="381953" y="318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 lnSpcReduction="1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49" name="组合 94"/>
          <p:cNvGrpSpPr/>
          <p:nvPr>
            <p:custDataLst>
              <p:tags r:id="rId37"/>
            </p:custDataLst>
          </p:nvPr>
        </p:nvGrpSpPr>
        <p:grpSpPr>
          <a:xfrm>
            <a:off x="4734288" y="3723723"/>
            <a:ext cx="756148" cy="680506"/>
            <a:chOff x="4768657" y="4732810"/>
            <a:chExt cx="1008000" cy="1008000"/>
          </a:xfrm>
        </p:grpSpPr>
        <p:sp>
          <p:nvSpPr>
            <p:cNvPr id="50" name="椭圆 49"/>
            <p:cNvSpPr/>
            <p:nvPr>
              <p:custDataLst>
                <p:tags r:id="rId38"/>
              </p:custDataLst>
            </p:nvPr>
          </p:nvSpPr>
          <p:spPr>
            <a:xfrm>
              <a:off x="4768657" y="4732810"/>
              <a:ext cx="1008000" cy="1008000"/>
            </a:xfrm>
            <a:prstGeom prst="ellipse">
              <a:avLst/>
            </a:prstGeom>
            <a:solidFill>
              <a:srgbClr val="FA54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="1">
                <a:sym typeface="Arial" pitchFamily="34" charset="0"/>
              </a:endParaRPr>
            </a:p>
          </p:txBody>
        </p:sp>
        <p:sp>
          <p:nvSpPr>
            <p:cNvPr id="51" name="KSO_Shape"/>
            <p:cNvSpPr/>
            <p:nvPr>
              <p:custDataLst>
                <p:tags r:id="rId39"/>
              </p:custDataLst>
            </p:nvPr>
          </p:nvSpPr>
          <p:spPr bwMode="auto">
            <a:xfrm>
              <a:off x="4991534" y="4944724"/>
              <a:ext cx="513099" cy="574364"/>
            </a:xfrm>
            <a:custGeom>
              <a:avLst/>
              <a:gdLst>
                <a:gd name="T0" fmla="*/ 248428 w 2033587"/>
                <a:gd name="T1" fmla="*/ 944529 h 2276475"/>
                <a:gd name="T2" fmla="*/ 1175716 w 2033587"/>
                <a:gd name="T3" fmla="*/ 709393 h 2276475"/>
                <a:gd name="T4" fmla="*/ 1178374 w 2033587"/>
                <a:gd name="T5" fmla="*/ 591162 h 2276475"/>
                <a:gd name="T6" fmla="*/ 1585424 w 2033587"/>
                <a:gd name="T7" fmla="*/ 232745 h 2276475"/>
                <a:gd name="T8" fmla="*/ 1623685 w 2033587"/>
                <a:gd name="T9" fmla="*/ 244701 h 2276475"/>
                <a:gd name="T10" fmla="*/ 1656631 w 2033587"/>
                <a:gd name="T11" fmla="*/ 266753 h 2276475"/>
                <a:gd name="T12" fmla="*/ 1682138 w 2033587"/>
                <a:gd name="T13" fmla="*/ 297308 h 2276475"/>
                <a:gd name="T14" fmla="*/ 1697549 w 2033587"/>
                <a:gd name="T15" fmla="*/ 334505 h 2276475"/>
                <a:gd name="T16" fmla="*/ 1701800 w 2033587"/>
                <a:gd name="T17" fmla="*/ 1767638 h 2276475"/>
                <a:gd name="T18" fmla="*/ 1695689 w 2033587"/>
                <a:gd name="T19" fmla="*/ 1808289 h 2276475"/>
                <a:gd name="T20" fmla="*/ 1678419 w 2033587"/>
                <a:gd name="T21" fmla="*/ 1844423 h 2276475"/>
                <a:gd name="T22" fmla="*/ 1651849 w 2033587"/>
                <a:gd name="T23" fmla="*/ 1873649 h 2276475"/>
                <a:gd name="T24" fmla="*/ 1617839 w 2033587"/>
                <a:gd name="T25" fmla="*/ 1894372 h 2276475"/>
                <a:gd name="T26" fmla="*/ 1578251 w 2033587"/>
                <a:gd name="T27" fmla="*/ 1904469 h 2276475"/>
                <a:gd name="T28" fmla="*/ 381012 w 2033587"/>
                <a:gd name="T29" fmla="*/ 1903672 h 2276475"/>
                <a:gd name="T30" fmla="*/ 342220 w 2033587"/>
                <a:gd name="T31" fmla="*/ 1891715 h 2276475"/>
                <a:gd name="T32" fmla="*/ 309539 w 2033587"/>
                <a:gd name="T33" fmla="*/ 1869397 h 2276475"/>
                <a:gd name="T34" fmla="*/ 284298 w 2033587"/>
                <a:gd name="T35" fmla="*/ 1838844 h 2276475"/>
                <a:gd name="T36" fmla="*/ 268621 w 2033587"/>
                <a:gd name="T37" fmla="*/ 1801912 h 2276475"/>
                <a:gd name="T38" fmla="*/ 382075 w 2033587"/>
                <a:gd name="T39" fmla="*/ 1767638 h 2276475"/>
                <a:gd name="T40" fmla="*/ 385528 w 2033587"/>
                <a:gd name="T41" fmla="*/ 1778531 h 2276475"/>
                <a:gd name="T42" fmla="*/ 398017 w 2033587"/>
                <a:gd name="T43" fmla="*/ 1786768 h 2276475"/>
                <a:gd name="T44" fmla="*/ 1570013 w 2033587"/>
                <a:gd name="T45" fmla="*/ 1786502 h 2276475"/>
                <a:gd name="T46" fmla="*/ 1581704 w 2033587"/>
                <a:gd name="T47" fmla="*/ 1776937 h 2276475"/>
                <a:gd name="T48" fmla="*/ 1583830 w 2033587"/>
                <a:gd name="T49" fmla="*/ 368513 h 2276475"/>
                <a:gd name="T50" fmla="*/ 1580376 w 2033587"/>
                <a:gd name="T51" fmla="*/ 357619 h 2276475"/>
                <a:gd name="T52" fmla="*/ 1568419 w 2033587"/>
                <a:gd name="T53" fmla="*/ 349383 h 2276475"/>
                <a:gd name="T54" fmla="*/ 492697 w 2033587"/>
                <a:gd name="T55" fmla="*/ 362402 h 2276475"/>
                <a:gd name="T56" fmla="*/ 484724 w 2033587"/>
                <a:gd name="T57" fmla="*/ 402787 h 2276475"/>
                <a:gd name="T58" fmla="*/ 465590 w 2033587"/>
                <a:gd name="T59" fmla="*/ 437592 h 2276475"/>
                <a:gd name="T60" fmla="*/ 437421 w 2033587"/>
                <a:gd name="T61" fmla="*/ 465490 h 2276475"/>
                <a:gd name="T62" fmla="*/ 402608 w 2033587"/>
                <a:gd name="T63" fmla="*/ 484619 h 2276475"/>
                <a:gd name="T64" fmla="*/ 362480 w 2033587"/>
                <a:gd name="T65" fmla="*/ 492856 h 2276475"/>
                <a:gd name="T66" fmla="*/ 118789 w 2033587"/>
                <a:gd name="T67" fmla="*/ 1542067 h 2276475"/>
                <a:gd name="T68" fmla="*/ 128090 w 2033587"/>
                <a:gd name="T69" fmla="*/ 1553757 h 2276475"/>
                <a:gd name="T70" fmla="*/ 1299773 w 2033587"/>
                <a:gd name="T71" fmla="*/ 1556149 h 2276475"/>
                <a:gd name="T72" fmla="*/ 1310934 w 2033587"/>
                <a:gd name="T73" fmla="*/ 1552695 h 2276475"/>
                <a:gd name="T74" fmla="*/ 1319438 w 2033587"/>
                <a:gd name="T75" fmla="*/ 1540208 h 2276475"/>
                <a:gd name="T76" fmla="*/ 1318907 w 2033587"/>
                <a:gd name="T77" fmla="*/ 131782 h 2276475"/>
                <a:gd name="T78" fmla="*/ 1309340 w 2033587"/>
                <a:gd name="T79" fmla="*/ 120357 h 2276475"/>
                <a:gd name="T80" fmla="*/ 492963 w 2033587"/>
                <a:gd name="T81" fmla="*/ 117967 h 2276475"/>
                <a:gd name="T82" fmla="*/ 1327676 w 2033587"/>
                <a:gd name="T83" fmla="*/ 2922 h 2276475"/>
                <a:gd name="T84" fmla="*/ 1365413 w 2033587"/>
                <a:gd name="T85" fmla="*/ 16738 h 2276475"/>
                <a:gd name="T86" fmla="*/ 1397303 w 2033587"/>
                <a:gd name="T87" fmla="*/ 40385 h 2276475"/>
                <a:gd name="T88" fmla="*/ 1420954 w 2033587"/>
                <a:gd name="T89" fmla="*/ 72268 h 2276475"/>
                <a:gd name="T90" fmla="*/ 1434773 w 2033587"/>
                <a:gd name="T91" fmla="*/ 109996 h 2276475"/>
                <a:gd name="T92" fmla="*/ 1437430 w 2033587"/>
                <a:gd name="T93" fmla="*/ 1543396 h 2276475"/>
                <a:gd name="T94" fmla="*/ 1429192 w 2033587"/>
                <a:gd name="T95" fmla="*/ 1583515 h 2276475"/>
                <a:gd name="T96" fmla="*/ 1410324 w 2033587"/>
                <a:gd name="T97" fmla="*/ 1618586 h 2276475"/>
                <a:gd name="T98" fmla="*/ 1382155 w 2033587"/>
                <a:gd name="T99" fmla="*/ 1646749 h 2276475"/>
                <a:gd name="T100" fmla="*/ 1347076 w 2033587"/>
                <a:gd name="T101" fmla="*/ 1665613 h 2276475"/>
                <a:gd name="T102" fmla="*/ 1307214 w 2033587"/>
                <a:gd name="T103" fmla="*/ 1673849 h 2276475"/>
                <a:gd name="T104" fmla="*/ 109754 w 2033587"/>
                <a:gd name="T105" fmla="*/ 1671192 h 2276475"/>
                <a:gd name="T106" fmla="*/ 72017 w 2033587"/>
                <a:gd name="T107" fmla="*/ 1657377 h 2276475"/>
                <a:gd name="T108" fmla="*/ 40394 w 2033587"/>
                <a:gd name="T109" fmla="*/ 1633731 h 2276475"/>
                <a:gd name="T110" fmla="*/ 16476 w 2033587"/>
                <a:gd name="T111" fmla="*/ 1601848 h 2276475"/>
                <a:gd name="T112" fmla="*/ 2657 w 2033587"/>
                <a:gd name="T113" fmla="*/ 1564120 h 2276475"/>
                <a:gd name="T114" fmla="*/ 409517 w 2033587"/>
                <a:gd name="T115" fmla="*/ 0 h 22764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33587" h="2276475">
                  <a:moveTo>
                    <a:pt x="312737" y="1411287"/>
                  </a:moveTo>
                  <a:lnTo>
                    <a:pt x="1422400" y="1411287"/>
                  </a:lnTo>
                  <a:lnTo>
                    <a:pt x="1422400" y="1552575"/>
                  </a:lnTo>
                  <a:lnTo>
                    <a:pt x="312737" y="1552575"/>
                  </a:lnTo>
                  <a:lnTo>
                    <a:pt x="312737" y="1411287"/>
                  </a:lnTo>
                  <a:close/>
                  <a:moveTo>
                    <a:pt x="296862" y="1128712"/>
                  </a:moveTo>
                  <a:lnTo>
                    <a:pt x="1404937" y="1128712"/>
                  </a:lnTo>
                  <a:lnTo>
                    <a:pt x="1404937" y="1270000"/>
                  </a:lnTo>
                  <a:lnTo>
                    <a:pt x="296862" y="1270000"/>
                  </a:lnTo>
                  <a:lnTo>
                    <a:pt x="296862" y="1128712"/>
                  </a:lnTo>
                  <a:close/>
                  <a:moveTo>
                    <a:pt x="296862" y="847725"/>
                  </a:moveTo>
                  <a:lnTo>
                    <a:pt x="1404937" y="847725"/>
                  </a:lnTo>
                  <a:lnTo>
                    <a:pt x="1404937" y="987425"/>
                  </a:lnTo>
                  <a:lnTo>
                    <a:pt x="296862" y="987425"/>
                  </a:lnTo>
                  <a:lnTo>
                    <a:pt x="296862" y="847725"/>
                  </a:lnTo>
                  <a:close/>
                  <a:moveTo>
                    <a:pt x="869950" y="565150"/>
                  </a:moveTo>
                  <a:lnTo>
                    <a:pt x="1408113" y="565150"/>
                  </a:lnTo>
                  <a:lnTo>
                    <a:pt x="1408113" y="706438"/>
                  </a:lnTo>
                  <a:lnTo>
                    <a:pt x="869950" y="706438"/>
                  </a:lnTo>
                  <a:lnTo>
                    <a:pt x="869950" y="565150"/>
                  </a:lnTo>
                  <a:close/>
                  <a:moveTo>
                    <a:pt x="1869440" y="276225"/>
                  </a:moveTo>
                  <a:lnTo>
                    <a:pt x="1877695" y="276543"/>
                  </a:lnTo>
                  <a:lnTo>
                    <a:pt x="1885950" y="276860"/>
                  </a:lnTo>
                  <a:lnTo>
                    <a:pt x="1894522" y="278130"/>
                  </a:lnTo>
                  <a:lnTo>
                    <a:pt x="1902460" y="279400"/>
                  </a:lnTo>
                  <a:lnTo>
                    <a:pt x="1910080" y="281305"/>
                  </a:lnTo>
                  <a:lnTo>
                    <a:pt x="1918017" y="283528"/>
                  </a:lnTo>
                  <a:lnTo>
                    <a:pt x="1925955" y="286068"/>
                  </a:lnTo>
                  <a:lnTo>
                    <a:pt x="1933257" y="288925"/>
                  </a:lnTo>
                  <a:lnTo>
                    <a:pt x="1940242" y="292418"/>
                  </a:lnTo>
                  <a:lnTo>
                    <a:pt x="1947545" y="296228"/>
                  </a:lnTo>
                  <a:lnTo>
                    <a:pt x="1954530" y="299720"/>
                  </a:lnTo>
                  <a:lnTo>
                    <a:pt x="1961197" y="304165"/>
                  </a:lnTo>
                  <a:lnTo>
                    <a:pt x="1967865" y="308928"/>
                  </a:lnTo>
                  <a:lnTo>
                    <a:pt x="1973897" y="313690"/>
                  </a:lnTo>
                  <a:lnTo>
                    <a:pt x="1979612" y="318770"/>
                  </a:lnTo>
                  <a:lnTo>
                    <a:pt x="1985645" y="324168"/>
                  </a:lnTo>
                  <a:lnTo>
                    <a:pt x="1991042" y="330200"/>
                  </a:lnTo>
                  <a:lnTo>
                    <a:pt x="1996122" y="335915"/>
                  </a:lnTo>
                  <a:lnTo>
                    <a:pt x="2000885" y="342265"/>
                  </a:lnTo>
                  <a:lnTo>
                    <a:pt x="2005647" y="348615"/>
                  </a:lnTo>
                  <a:lnTo>
                    <a:pt x="2010092" y="355283"/>
                  </a:lnTo>
                  <a:lnTo>
                    <a:pt x="2013585" y="362268"/>
                  </a:lnTo>
                  <a:lnTo>
                    <a:pt x="2017395" y="369570"/>
                  </a:lnTo>
                  <a:lnTo>
                    <a:pt x="2020570" y="376873"/>
                  </a:lnTo>
                  <a:lnTo>
                    <a:pt x="2023745" y="384175"/>
                  </a:lnTo>
                  <a:lnTo>
                    <a:pt x="2026285" y="391795"/>
                  </a:lnTo>
                  <a:lnTo>
                    <a:pt x="2028507" y="399733"/>
                  </a:lnTo>
                  <a:lnTo>
                    <a:pt x="2030412" y="407670"/>
                  </a:lnTo>
                  <a:lnTo>
                    <a:pt x="2032000" y="415608"/>
                  </a:lnTo>
                  <a:lnTo>
                    <a:pt x="2032952" y="423863"/>
                  </a:lnTo>
                  <a:lnTo>
                    <a:pt x="2033270" y="432118"/>
                  </a:lnTo>
                  <a:lnTo>
                    <a:pt x="2033587" y="440373"/>
                  </a:lnTo>
                  <a:lnTo>
                    <a:pt x="2033587" y="2112328"/>
                  </a:lnTo>
                  <a:lnTo>
                    <a:pt x="2033270" y="2120583"/>
                  </a:lnTo>
                  <a:lnTo>
                    <a:pt x="2032952" y="2128838"/>
                  </a:lnTo>
                  <a:lnTo>
                    <a:pt x="2032000" y="2137410"/>
                  </a:lnTo>
                  <a:lnTo>
                    <a:pt x="2030412" y="2145348"/>
                  </a:lnTo>
                  <a:lnTo>
                    <a:pt x="2028507" y="2153285"/>
                  </a:lnTo>
                  <a:lnTo>
                    <a:pt x="2026285" y="2160905"/>
                  </a:lnTo>
                  <a:lnTo>
                    <a:pt x="2023745" y="2168525"/>
                  </a:lnTo>
                  <a:lnTo>
                    <a:pt x="2020570" y="2175828"/>
                  </a:lnTo>
                  <a:lnTo>
                    <a:pt x="2017395" y="2183130"/>
                  </a:lnTo>
                  <a:lnTo>
                    <a:pt x="2013585" y="2190433"/>
                  </a:lnTo>
                  <a:lnTo>
                    <a:pt x="2010092" y="2197418"/>
                  </a:lnTo>
                  <a:lnTo>
                    <a:pt x="2005647" y="2204085"/>
                  </a:lnTo>
                  <a:lnTo>
                    <a:pt x="2000885" y="2210435"/>
                  </a:lnTo>
                  <a:lnTo>
                    <a:pt x="1996122" y="2216785"/>
                  </a:lnTo>
                  <a:lnTo>
                    <a:pt x="1991042" y="2222500"/>
                  </a:lnTo>
                  <a:lnTo>
                    <a:pt x="1985645" y="2228533"/>
                  </a:lnTo>
                  <a:lnTo>
                    <a:pt x="1979612" y="2233930"/>
                  </a:lnTo>
                  <a:lnTo>
                    <a:pt x="1973897" y="2239010"/>
                  </a:lnTo>
                  <a:lnTo>
                    <a:pt x="1967865" y="2243773"/>
                  </a:lnTo>
                  <a:lnTo>
                    <a:pt x="1961197" y="2248535"/>
                  </a:lnTo>
                  <a:lnTo>
                    <a:pt x="1954530" y="2252980"/>
                  </a:lnTo>
                  <a:lnTo>
                    <a:pt x="1947545" y="2256790"/>
                  </a:lnTo>
                  <a:lnTo>
                    <a:pt x="1940242" y="2260600"/>
                  </a:lnTo>
                  <a:lnTo>
                    <a:pt x="1933257" y="2263775"/>
                  </a:lnTo>
                  <a:lnTo>
                    <a:pt x="1925955" y="2266633"/>
                  </a:lnTo>
                  <a:lnTo>
                    <a:pt x="1918017" y="2269173"/>
                  </a:lnTo>
                  <a:lnTo>
                    <a:pt x="1910080" y="2271395"/>
                  </a:lnTo>
                  <a:lnTo>
                    <a:pt x="1902460" y="2273300"/>
                  </a:lnTo>
                  <a:lnTo>
                    <a:pt x="1894522" y="2274888"/>
                  </a:lnTo>
                  <a:lnTo>
                    <a:pt x="1885950" y="2275840"/>
                  </a:lnTo>
                  <a:lnTo>
                    <a:pt x="1877695" y="2276475"/>
                  </a:lnTo>
                  <a:lnTo>
                    <a:pt x="1869440" y="2276475"/>
                  </a:lnTo>
                  <a:lnTo>
                    <a:pt x="480377" y="2276475"/>
                  </a:lnTo>
                  <a:lnTo>
                    <a:pt x="471805" y="2276475"/>
                  </a:lnTo>
                  <a:lnTo>
                    <a:pt x="463550" y="2275840"/>
                  </a:lnTo>
                  <a:lnTo>
                    <a:pt x="455295" y="2274888"/>
                  </a:lnTo>
                  <a:lnTo>
                    <a:pt x="447040" y="2273300"/>
                  </a:lnTo>
                  <a:lnTo>
                    <a:pt x="439102" y="2271395"/>
                  </a:lnTo>
                  <a:lnTo>
                    <a:pt x="431482" y="2269173"/>
                  </a:lnTo>
                  <a:lnTo>
                    <a:pt x="423862" y="2266633"/>
                  </a:lnTo>
                  <a:lnTo>
                    <a:pt x="416242" y="2263775"/>
                  </a:lnTo>
                  <a:lnTo>
                    <a:pt x="408940" y="2260600"/>
                  </a:lnTo>
                  <a:lnTo>
                    <a:pt x="401955" y="2256790"/>
                  </a:lnTo>
                  <a:lnTo>
                    <a:pt x="394970" y="2252980"/>
                  </a:lnTo>
                  <a:lnTo>
                    <a:pt x="388620" y="2248535"/>
                  </a:lnTo>
                  <a:lnTo>
                    <a:pt x="381952" y="2243773"/>
                  </a:lnTo>
                  <a:lnTo>
                    <a:pt x="375602" y="2239010"/>
                  </a:lnTo>
                  <a:lnTo>
                    <a:pt x="369887" y="2233930"/>
                  </a:lnTo>
                  <a:lnTo>
                    <a:pt x="364172" y="2228533"/>
                  </a:lnTo>
                  <a:lnTo>
                    <a:pt x="358457" y="2222500"/>
                  </a:lnTo>
                  <a:lnTo>
                    <a:pt x="353377" y="2216785"/>
                  </a:lnTo>
                  <a:lnTo>
                    <a:pt x="348297" y="2210435"/>
                  </a:lnTo>
                  <a:lnTo>
                    <a:pt x="343852" y="2204085"/>
                  </a:lnTo>
                  <a:lnTo>
                    <a:pt x="339725" y="2197418"/>
                  </a:lnTo>
                  <a:lnTo>
                    <a:pt x="335597" y="2190433"/>
                  </a:lnTo>
                  <a:lnTo>
                    <a:pt x="332105" y="2183130"/>
                  </a:lnTo>
                  <a:lnTo>
                    <a:pt x="328612" y="2175828"/>
                  </a:lnTo>
                  <a:lnTo>
                    <a:pt x="325755" y="2168525"/>
                  </a:lnTo>
                  <a:lnTo>
                    <a:pt x="323215" y="2160905"/>
                  </a:lnTo>
                  <a:lnTo>
                    <a:pt x="320992" y="2153285"/>
                  </a:lnTo>
                  <a:lnTo>
                    <a:pt x="319087" y="2145348"/>
                  </a:lnTo>
                  <a:lnTo>
                    <a:pt x="317817" y="2137410"/>
                  </a:lnTo>
                  <a:lnTo>
                    <a:pt x="316547" y="2128838"/>
                  </a:lnTo>
                  <a:lnTo>
                    <a:pt x="315912" y="2120583"/>
                  </a:lnTo>
                  <a:lnTo>
                    <a:pt x="315912" y="2112328"/>
                  </a:lnTo>
                  <a:lnTo>
                    <a:pt x="456565" y="2112328"/>
                  </a:lnTo>
                  <a:lnTo>
                    <a:pt x="456882" y="2114868"/>
                  </a:lnTo>
                  <a:lnTo>
                    <a:pt x="457200" y="2116773"/>
                  </a:lnTo>
                  <a:lnTo>
                    <a:pt x="457835" y="2118995"/>
                  </a:lnTo>
                  <a:lnTo>
                    <a:pt x="458470" y="2121218"/>
                  </a:lnTo>
                  <a:lnTo>
                    <a:pt x="459422" y="2123440"/>
                  </a:lnTo>
                  <a:lnTo>
                    <a:pt x="460692" y="2125345"/>
                  </a:lnTo>
                  <a:lnTo>
                    <a:pt x="463550" y="2128838"/>
                  </a:lnTo>
                  <a:lnTo>
                    <a:pt x="467042" y="2132013"/>
                  </a:lnTo>
                  <a:lnTo>
                    <a:pt x="468947" y="2132965"/>
                  </a:lnTo>
                  <a:lnTo>
                    <a:pt x="471170" y="2133918"/>
                  </a:lnTo>
                  <a:lnTo>
                    <a:pt x="473392" y="2134870"/>
                  </a:lnTo>
                  <a:lnTo>
                    <a:pt x="475615" y="2135188"/>
                  </a:lnTo>
                  <a:lnTo>
                    <a:pt x="477837" y="2135505"/>
                  </a:lnTo>
                  <a:lnTo>
                    <a:pt x="480377" y="2135823"/>
                  </a:lnTo>
                  <a:lnTo>
                    <a:pt x="1869440" y="2135823"/>
                  </a:lnTo>
                  <a:lnTo>
                    <a:pt x="1871980" y="2135505"/>
                  </a:lnTo>
                  <a:lnTo>
                    <a:pt x="1874202" y="2135188"/>
                  </a:lnTo>
                  <a:lnTo>
                    <a:pt x="1876107" y="2134870"/>
                  </a:lnTo>
                  <a:lnTo>
                    <a:pt x="1878330" y="2133918"/>
                  </a:lnTo>
                  <a:lnTo>
                    <a:pt x="1880552" y="2132965"/>
                  </a:lnTo>
                  <a:lnTo>
                    <a:pt x="1882457" y="2132013"/>
                  </a:lnTo>
                  <a:lnTo>
                    <a:pt x="1885950" y="2128838"/>
                  </a:lnTo>
                  <a:lnTo>
                    <a:pt x="1888490" y="2125345"/>
                  </a:lnTo>
                  <a:lnTo>
                    <a:pt x="1890077" y="2123440"/>
                  </a:lnTo>
                  <a:lnTo>
                    <a:pt x="1890712" y="2121218"/>
                  </a:lnTo>
                  <a:lnTo>
                    <a:pt x="1891982" y="2118995"/>
                  </a:lnTo>
                  <a:lnTo>
                    <a:pt x="1892300" y="2116773"/>
                  </a:lnTo>
                  <a:lnTo>
                    <a:pt x="1892617" y="2114868"/>
                  </a:lnTo>
                  <a:lnTo>
                    <a:pt x="1892617" y="2112328"/>
                  </a:lnTo>
                  <a:lnTo>
                    <a:pt x="1892617" y="440373"/>
                  </a:lnTo>
                  <a:lnTo>
                    <a:pt x="1892617" y="438468"/>
                  </a:lnTo>
                  <a:lnTo>
                    <a:pt x="1892300" y="435928"/>
                  </a:lnTo>
                  <a:lnTo>
                    <a:pt x="1891982" y="433705"/>
                  </a:lnTo>
                  <a:lnTo>
                    <a:pt x="1890712" y="431483"/>
                  </a:lnTo>
                  <a:lnTo>
                    <a:pt x="1890077" y="429578"/>
                  </a:lnTo>
                  <a:lnTo>
                    <a:pt x="1888490" y="427355"/>
                  </a:lnTo>
                  <a:lnTo>
                    <a:pt x="1885950" y="424180"/>
                  </a:lnTo>
                  <a:lnTo>
                    <a:pt x="1882457" y="421323"/>
                  </a:lnTo>
                  <a:lnTo>
                    <a:pt x="1880552" y="420053"/>
                  </a:lnTo>
                  <a:lnTo>
                    <a:pt x="1878330" y="419100"/>
                  </a:lnTo>
                  <a:lnTo>
                    <a:pt x="1876107" y="418148"/>
                  </a:lnTo>
                  <a:lnTo>
                    <a:pt x="1874202" y="417513"/>
                  </a:lnTo>
                  <a:lnTo>
                    <a:pt x="1871980" y="417195"/>
                  </a:lnTo>
                  <a:lnTo>
                    <a:pt x="1869440" y="417195"/>
                  </a:lnTo>
                  <a:lnTo>
                    <a:pt x="1869440" y="276225"/>
                  </a:lnTo>
                  <a:close/>
                  <a:moveTo>
                    <a:pt x="589072" y="140970"/>
                  </a:moveTo>
                  <a:lnTo>
                    <a:pt x="589072" y="424815"/>
                  </a:lnTo>
                  <a:lnTo>
                    <a:pt x="588754" y="433070"/>
                  </a:lnTo>
                  <a:lnTo>
                    <a:pt x="588436" y="441643"/>
                  </a:lnTo>
                  <a:lnTo>
                    <a:pt x="587166" y="449580"/>
                  </a:lnTo>
                  <a:lnTo>
                    <a:pt x="585896" y="458153"/>
                  </a:lnTo>
                  <a:lnTo>
                    <a:pt x="583991" y="465773"/>
                  </a:lnTo>
                  <a:lnTo>
                    <a:pt x="581768" y="473710"/>
                  </a:lnTo>
                  <a:lnTo>
                    <a:pt x="579227" y="481330"/>
                  </a:lnTo>
                  <a:lnTo>
                    <a:pt x="576052" y="488633"/>
                  </a:lnTo>
                  <a:lnTo>
                    <a:pt x="572876" y="495935"/>
                  </a:lnTo>
                  <a:lnTo>
                    <a:pt x="569065" y="503238"/>
                  </a:lnTo>
                  <a:lnTo>
                    <a:pt x="565572" y="509905"/>
                  </a:lnTo>
                  <a:lnTo>
                    <a:pt x="561126" y="516573"/>
                  </a:lnTo>
                  <a:lnTo>
                    <a:pt x="556363" y="522923"/>
                  </a:lnTo>
                  <a:lnTo>
                    <a:pt x="551600" y="528955"/>
                  </a:lnTo>
                  <a:lnTo>
                    <a:pt x="546519" y="535305"/>
                  </a:lnTo>
                  <a:lnTo>
                    <a:pt x="541120" y="541020"/>
                  </a:lnTo>
                  <a:lnTo>
                    <a:pt x="535087" y="546100"/>
                  </a:lnTo>
                  <a:lnTo>
                    <a:pt x="529371" y="551815"/>
                  </a:lnTo>
                  <a:lnTo>
                    <a:pt x="522702" y="556260"/>
                  </a:lnTo>
                  <a:lnTo>
                    <a:pt x="516668" y="561023"/>
                  </a:lnTo>
                  <a:lnTo>
                    <a:pt x="509682" y="565150"/>
                  </a:lnTo>
                  <a:lnTo>
                    <a:pt x="503013" y="569278"/>
                  </a:lnTo>
                  <a:lnTo>
                    <a:pt x="495709" y="572770"/>
                  </a:lnTo>
                  <a:lnTo>
                    <a:pt x="488406" y="575945"/>
                  </a:lnTo>
                  <a:lnTo>
                    <a:pt x="481102" y="579120"/>
                  </a:lnTo>
                  <a:lnTo>
                    <a:pt x="473480" y="581978"/>
                  </a:lnTo>
                  <a:lnTo>
                    <a:pt x="465541" y="584200"/>
                  </a:lnTo>
                  <a:lnTo>
                    <a:pt x="457602" y="585788"/>
                  </a:lnTo>
                  <a:lnTo>
                    <a:pt x="449663" y="587375"/>
                  </a:lnTo>
                  <a:lnTo>
                    <a:pt x="441407" y="588328"/>
                  </a:lnTo>
                  <a:lnTo>
                    <a:pt x="433150" y="588963"/>
                  </a:lnTo>
                  <a:lnTo>
                    <a:pt x="424576" y="589280"/>
                  </a:lnTo>
                  <a:lnTo>
                    <a:pt x="140678" y="589280"/>
                  </a:lnTo>
                  <a:lnTo>
                    <a:pt x="140678" y="1836103"/>
                  </a:lnTo>
                  <a:lnTo>
                    <a:pt x="140678" y="1838643"/>
                  </a:lnTo>
                  <a:lnTo>
                    <a:pt x="140996" y="1840548"/>
                  </a:lnTo>
                  <a:lnTo>
                    <a:pt x="141948" y="1842770"/>
                  </a:lnTo>
                  <a:lnTo>
                    <a:pt x="142584" y="1844993"/>
                  </a:lnTo>
                  <a:lnTo>
                    <a:pt x="143536" y="1847215"/>
                  </a:lnTo>
                  <a:lnTo>
                    <a:pt x="144807" y="1849120"/>
                  </a:lnTo>
                  <a:lnTo>
                    <a:pt x="147665" y="1852613"/>
                  </a:lnTo>
                  <a:lnTo>
                    <a:pt x="151475" y="1855470"/>
                  </a:lnTo>
                  <a:lnTo>
                    <a:pt x="153063" y="1856740"/>
                  </a:lnTo>
                  <a:lnTo>
                    <a:pt x="155286" y="1857693"/>
                  </a:lnTo>
                  <a:lnTo>
                    <a:pt x="157191" y="1858645"/>
                  </a:lnTo>
                  <a:lnTo>
                    <a:pt x="159732" y="1858963"/>
                  </a:lnTo>
                  <a:lnTo>
                    <a:pt x="161955" y="1859280"/>
                  </a:lnTo>
                  <a:lnTo>
                    <a:pt x="164495" y="1859598"/>
                  </a:lnTo>
                  <a:lnTo>
                    <a:pt x="1553180" y="1859598"/>
                  </a:lnTo>
                  <a:lnTo>
                    <a:pt x="1556038" y="1859280"/>
                  </a:lnTo>
                  <a:lnTo>
                    <a:pt x="1557943" y="1858963"/>
                  </a:lnTo>
                  <a:lnTo>
                    <a:pt x="1560484" y="1858645"/>
                  </a:lnTo>
                  <a:lnTo>
                    <a:pt x="1562389" y="1857693"/>
                  </a:lnTo>
                  <a:lnTo>
                    <a:pt x="1564612" y="1856740"/>
                  </a:lnTo>
                  <a:lnTo>
                    <a:pt x="1566517" y="1855470"/>
                  </a:lnTo>
                  <a:lnTo>
                    <a:pt x="1570010" y="1852613"/>
                  </a:lnTo>
                  <a:lnTo>
                    <a:pt x="1572868" y="1849120"/>
                  </a:lnTo>
                  <a:lnTo>
                    <a:pt x="1574139" y="1847215"/>
                  </a:lnTo>
                  <a:lnTo>
                    <a:pt x="1575091" y="1844993"/>
                  </a:lnTo>
                  <a:lnTo>
                    <a:pt x="1576044" y="1842770"/>
                  </a:lnTo>
                  <a:lnTo>
                    <a:pt x="1576679" y="1840548"/>
                  </a:lnTo>
                  <a:lnTo>
                    <a:pt x="1576997" y="1838643"/>
                  </a:lnTo>
                  <a:lnTo>
                    <a:pt x="1576997" y="1836103"/>
                  </a:lnTo>
                  <a:lnTo>
                    <a:pt x="1576997" y="164782"/>
                  </a:lnTo>
                  <a:lnTo>
                    <a:pt x="1576997" y="161925"/>
                  </a:lnTo>
                  <a:lnTo>
                    <a:pt x="1576679" y="160020"/>
                  </a:lnTo>
                  <a:lnTo>
                    <a:pt x="1576044" y="157480"/>
                  </a:lnTo>
                  <a:lnTo>
                    <a:pt x="1575091" y="155257"/>
                  </a:lnTo>
                  <a:lnTo>
                    <a:pt x="1574139" y="153352"/>
                  </a:lnTo>
                  <a:lnTo>
                    <a:pt x="1572868" y="151447"/>
                  </a:lnTo>
                  <a:lnTo>
                    <a:pt x="1570010" y="147955"/>
                  </a:lnTo>
                  <a:lnTo>
                    <a:pt x="1566517" y="145097"/>
                  </a:lnTo>
                  <a:lnTo>
                    <a:pt x="1564612" y="143827"/>
                  </a:lnTo>
                  <a:lnTo>
                    <a:pt x="1562389" y="142875"/>
                  </a:lnTo>
                  <a:lnTo>
                    <a:pt x="1560484" y="141922"/>
                  </a:lnTo>
                  <a:lnTo>
                    <a:pt x="1557943" y="141287"/>
                  </a:lnTo>
                  <a:lnTo>
                    <a:pt x="1556038" y="140970"/>
                  </a:lnTo>
                  <a:lnTo>
                    <a:pt x="1553180" y="140970"/>
                  </a:lnTo>
                  <a:lnTo>
                    <a:pt x="589072" y="140970"/>
                  </a:lnTo>
                  <a:close/>
                  <a:moveTo>
                    <a:pt x="489358" y="0"/>
                  </a:moveTo>
                  <a:lnTo>
                    <a:pt x="1553180" y="0"/>
                  </a:lnTo>
                  <a:lnTo>
                    <a:pt x="1562071" y="317"/>
                  </a:lnTo>
                  <a:lnTo>
                    <a:pt x="1570010" y="952"/>
                  </a:lnTo>
                  <a:lnTo>
                    <a:pt x="1578584" y="2222"/>
                  </a:lnTo>
                  <a:lnTo>
                    <a:pt x="1586523" y="3492"/>
                  </a:lnTo>
                  <a:lnTo>
                    <a:pt x="1594462" y="5397"/>
                  </a:lnTo>
                  <a:lnTo>
                    <a:pt x="1602084" y="7620"/>
                  </a:lnTo>
                  <a:lnTo>
                    <a:pt x="1609705" y="10160"/>
                  </a:lnTo>
                  <a:lnTo>
                    <a:pt x="1617644" y="13017"/>
                  </a:lnTo>
                  <a:lnTo>
                    <a:pt x="1624630" y="16192"/>
                  </a:lnTo>
                  <a:lnTo>
                    <a:pt x="1631617" y="20002"/>
                  </a:lnTo>
                  <a:lnTo>
                    <a:pt x="1638603" y="23812"/>
                  </a:lnTo>
                  <a:lnTo>
                    <a:pt x="1645589" y="28257"/>
                  </a:lnTo>
                  <a:lnTo>
                    <a:pt x="1651623" y="32702"/>
                  </a:lnTo>
                  <a:lnTo>
                    <a:pt x="1657974" y="37782"/>
                  </a:lnTo>
                  <a:lnTo>
                    <a:pt x="1664008" y="42862"/>
                  </a:lnTo>
                  <a:lnTo>
                    <a:pt x="1669724" y="48260"/>
                  </a:lnTo>
                  <a:lnTo>
                    <a:pt x="1675122" y="53975"/>
                  </a:lnTo>
                  <a:lnTo>
                    <a:pt x="1680203" y="60007"/>
                  </a:lnTo>
                  <a:lnTo>
                    <a:pt x="1685284" y="66357"/>
                  </a:lnTo>
                  <a:lnTo>
                    <a:pt x="1689730" y="72390"/>
                  </a:lnTo>
                  <a:lnTo>
                    <a:pt x="1694176" y="79375"/>
                  </a:lnTo>
                  <a:lnTo>
                    <a:pt x="1697987" y="86360"/>
                  </a:lnTo>
                  <a:lnTo>
                    <a:pt x="1701797" y="93345"/>
                  </a:lnTo>
                  <a:lnTo>
                    <a:pt x="1704973" y="100647"/>
                  </a:lnTo>
                  <a:lnTo>
                    <a:pt x="1707831" y="108267"/>
                  </a:lnTo>
                  <a:lnTo>
                    <a:pt x="1710371" y="115570"/>
                  </a:lnTo>
                  <a:lnTo>
                    <a:pt x="1712594" y="123507"/>
                  </a:lnTo>
                  <a:lnTo>
                    <a:pt x="1714500" y="131445"/>
                  </a:lnTo>
                  <a:lnTo>
                    <a:pt x="1715770" y="139382"/>
                  </a:lnTo>
                  <a:lnTo>
                    <a:pt x="1717040" y="147637"/>
                  </a:lnTo>
                  <a:lnTo>
                    <a:pt x="1717675" y="155892"/>
                  </a:lnTo>
                  <a:lnTo>
                    <a:pt x="1717675" y="164782"/>
                  </a:lnTo>
                  <a:lnTo>
                    <a:pt x="1717675" y="1836103"/>
                  </a:lnTo>
                  <a:lnTo>
                    <a:pt x="1717675" y="1844358"/>
                  </a:lnTo>
                  <a:lnTo>
                    <a:pt x="1717040" y="1852613"/>
                  </a:lnTo>
                  <a:lnTo>
                    <a:pt x="1715770" y="1861185"/>
                  </a:lnTo>
                  <a:lnTo>
                    <a:pt x="1714500" y="1869123"/>
                  </a:lnTo>
                  <a:lnTo>
                    <a:pt x="1712594" y="1877060"/>
                  </a:lnTo>
                  <a:lnTo>
                    <a:pt x="1710371" y="1884680"/>
                  </a:lnTo>
                  <a:lnTo>
                    <a:pt x="1707831" y="1892300"/>
                  </a:lnTo>
                  <a:lnTo>
                    <a:pt x="1704973" y="1900238"/>
                  </a:lnTo>
                  <a:lnTo>
                    <a:pt x="1701797" y="1907223"/>
                  </a:lnTo>
                  <a:lnTo>
                    <a:pt x="1697987" y="1914208"/>
                  </a:lnTo>
                  <a:lnTo>
                    <a:pt x="1694176" y="1921193"/>
                  </a:lnTo>
                  <a:lnTo>
                    <a:pt x="1689730" y="1927860"/>
                  </a:lnTo>
                  <a:lnTo>
                    <a:pt x="1685284" y="1934210"/>
                  </a:lnTo>
                  <a:lnTo>
                    <a:pt x="1680203" y="1940560"/>
                  </a:lnTo>
                  <a:lnTo>
                    <a:pt x="1675122" y="1946275"/>
                  </a:lnTo>
                  <a:lnTo>
                    <a:pt x="1669724" y="1952308"/>
                  </a:lnTo>
                  <a:lnTo>
                    <a:pt x="1664008" y="1957705"/>
                  </a:lnTo>
                  <a:lnTo>
                    <a:pt x="1657974" y="1962785"/>
                  </a:lnTo>
                  <a:lnTo>
                    <a:pt x="1651623" y="1967865"/>
                  </a:lnTo>
                  <a:lnTo>
                    <a:pt x="1645589" y="1972310"/>
                  </a:lnTo>
                  <a:lnTo>
                    <a:pt x="1638603" y="1976755"/>
                  </a:lnTo>
                  <a:lnTo>
                    <a:pt x="1631617" y="1980565"/>
                  </a:lnTo>
                  <a:lnTo>
                    <a:pt x="1624630" y="1984375"/>
                  </a:lnTo>
                  <a:lnTo>
                    <a:pt x="1617644" y="1987550"/>
                  </a:lnTo>
                  <a:lnTo>
                    <a:pt x="1609705" y="1990408"/>
                  </a:lnTo>
                  <a:lnTo>
                    <a:pt x="1602084" y="1992948"/>
                  </a:lnTo>
                  <a:lnTo>
                    <a:pt x="1594462" y="1995170"/>
                  </a:lnTo>
                  <a:lnTo>
                    <a:pt x="1586523" y="1997075"/>
                  </a:lnTo>
                  <a:lnTo>
                    <a:pt x="1578584" y="1998345"/>
                  </a:lnTo>
                  <a:lnTo>
                    <a:pt x="1570010" y="1999615"/>
                  </a:lnTo>
                  <a:lnTo>
                    <a:pt x="1562071" y="2000250"/>
                  </a:lnTo>
                  <a:lnTo>
                    <a:pt x="1553180" y="2000250"/>
                  </a:lnTo>
                  <a:lnTo>
                    <a:pt x="164495" y="2000250"/>
                  </a:lnTo>
                  <a:lnTo>
                    <a:pt x="155604" y="2000250"/>
                  </a:lnTo>
                  <a:lnTo>
                    <a:pt x="147665" y="1999615"/>
                  </a:lnTo>
                  <a:lnTo>
                    <a:pt x="139408" y="1998345"/>
                  </a:lnTo>
                  <a:lnTo>
                    <a:pt x="131152" y="1997075"/>
                  </a:lnTo>
                  <a:lnTo>
                    <a:pt x="123213" y="1995170"/>
                  </a:lnTo>
                  <a:lnTo>
                    <a:pt x="115591" y="1992948"/>
                  </a:lnTo>
                  <a:lnTo>
                    <a:pt x="107970" y="1990408"/>
                  </a:lnTo>
                  <a:lnTo>
                    <a:pt x="100348" y="1987550"/>
                  </a:lnTo>
                  <a:lnTo>
                    <a:pt x="93044" y="1984375"/>
                  </a:lnTo>
                  <a:lnTo>
                    <a:pt x="86058" y="1980565"/>
                  </a:lnTo>
                  <a:lnTo>
                    <a:pt x="79072" y="1976755"/>
                  </a:lnTo>
                  <a:lnTo>
                    <a:pt x="72721" y="1972310"/>
                  </a:lnTo>
                  <a:lnTo>
                    <a:pt x="66052" y="1967865"/>
                  </a:lnTo>
                  <a:lnTo>
                    <a:pt x="59701" y="1962785"/>
                  </a:lnTo>
                  <a:lnTo>
                    <a:pt x="53667" y="1957705"/>
                  </a:lnTo>
                  <a:lnTo>
                    <a:pt x="48269" y="1952308"/>
                  </a:lnTo>
                  <a:lnTo>
                    <a:pt x="42553" y="1946275"/>
                  </a:lnTo>
                  <a:lnTo>
                    <a:pt x="37472" y="1940560"/>
                  </a:lnTo>
                  <a:lnTo>
                    <a:pt x="32391" y="1934210"/>
                  </a:lnTo>
                  <a:lnTo>
                    <a:pt x="27945" y="1927860"/>
                  </a:lnTo>
                  <a:lnTo>
                    <a:pt x="23817" y="1921193"/>
                  </a:lnTo>
                  <a:lnTo>
                    <a:pt x="19688" y="1914208"/>
                  </a:lnTo>
                  <a:lnTo>
                    <a:pt x="16195" y="1907223"/>
                  </a:lnTo>
                  <a:lnTo>
                    <a:pt x="12702" y="1900238"/>
                  </a:lnTo>
                  <a:lnTo>
                    <a:pt x="9844" y="1892300"/>
                  </a:lnTo>
                  <a:lnTo>
                    <a:pt x="7304" y="1884680"/>
                  </a:lnTo>
                  <a:lnTo>
                    <a:pt x="5081" y="1877060"/>
                  </a:lnTo>
                  <a:lnTo>
                    <a:pt x="3175" y="1869123"/>
                  </a:lnTo>
                  <a:lnTo>
                    <a:pt x="1905" y="1861185"/>
                  </a:lnTo>
                  <a:lnTo>
                    <a:pt x="635" y="1852613"/>
                  </a:lnTo>
                  <a:lnTo>
                    <a:pt x="0" y="1844358"/>
                  </a:lnTo>
                  <a:lnTo>
                    <a:pt x="0" y="1836103"/>
                  </a:lnTo>
                  <a:lnTo>
                    <a:pt x="0" y="489585"/>
                  </a:lnTo>
                  <a:lnTo>
                    <a:pt x="48935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b="1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52" name="组合 76"/>
          <p:cNvGrpSpPr/>
          <p:nvPr>
            <p:custDataLst>
              <p:tags r:id="rId40"/>
            </p:custDataLst>
          </p:nvPr>
        </p:nvGrpSpPr>
        <p:grpSpPr>
          <a:xfrm flipV="1">
            <a:off x="3595973" y="4040227"/>
            <a:ext cx="1057482" cy="284614"/>
            <a:chOff x="3403600" y="1970870"/>
            <a:chExt cx="1257300" cy="421584"/>
          </a:xfrm>
        </p:grpSpPr>
        <p:cxnSp>
          <p:nvCxnSpPr>
            <p:cNvPr id="53" name="直接连接符 52"/>
            <p:cNvCxnSpPr/>
            <p:nvPr>
              <p:custDataLst>
                <p:tags r:id="rId41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>
              <p:custDataLst>
                <p:tags r:id="rId42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>
              <p:custDataLst>
                <p:tags r:id="rId43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文本框 80"/>
          <p:cNvSpPr txBox="1"/>
          <p:nvPr>
            <p:custDataLst>
              <p:tags r:id="rId44"/>
            </p:custDataLst>
          </p:nvPr>
        </p:nvSpPr>
        <p:spPr>
          <a:xfrm>
            <a:off x="786919" y="4321215"/>
            <a:ext cx="2699912" cy="775932"/>
          </a:xfrm>
          <a:prstGeom prst="rect">
            <a:avLst/>
          </a:prstGeom>
          <a:noFill/>
        </p:spPr>
        <p:txBody>
          <a:bodyPr wrap="square" lIns="65947" tIns="32973" rIns="65947" bIns="32973" rtlCol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1400" dirty="0">
                <a:latin typeface="微软雅黑" charset="-122"/>
                <a:ea typeface="微软雅黑" charset="-122"/>
                <a:sym typeface="Arial" pitchFamily="34" charset="0"/>
              </a:rPr>
              <a:t>打折、满减、满送、拼团、秒杀等数十种促销玩法</a:t>
            </a:r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；</a:t>
            </a:r>
            <a:endParaRPr lang="zh-CN" altLang="en-US" sz="1400" dirty="0">
              <a:latin typeface="微软雅黑" charset="-122"/>
              <a:ea typeface="微软雅黑" charset="-122"/>
              <a:sym typeface="Arial" pitchFamily="34" charset="0"/>
            </a:endParaRPr>
          </a:p>
        </p:txBody>
      </p:sp>
      <p:sp>
        <p:nvSpPr>
          <p:cNvPr id="57" name="文本框 81"/>
          <p:cNvSpPr txBox="1"/>
          <p:nvPr>
            <p:custDataLst>
              <p:tags r:id="rId45"/>
            </p:custDataLst>
          </p:nvPr>
        </p:nvSpPr>
        <p:spPr>
          <a:xfrm>
            <a:off x="1716264" y="3983406"/>
            <a:ext cx="1770567" cy="270076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pPr algn="r"/>
            <a:r>
              <a:rPr lang="zh-CN" altLang="en-US" sz="1700" b="1" dirty="0">
                <a:solidFill>
                  <a:srgbClr val="FA546D"/>
                </a:solidFill>
                <a:latin typeface="微软雅黑" charset="-122"/>
                <a:ea typeface="微软雅黑" charset="-122"/>
                <a:cs typeface="+mj-cs"/>
                <a:sym typeface="Arial" pitchFamily="34" charset="0"/>
              </a:rPr>
              <a:t>百变促销管理</a:t>
            </a:r>
            <a:endParaRPr lang="zh-CN" altLang="en-US" sz="1700" b="1" dirty="0">
              <a:solidFill>
                <a:srgbClr val="FA546D"/>
              </a:solidFill>
              <a:latin typeface="微软雅黑" charset="-122"/>
              <a:ea typeface="微软雅黑" charset="-122"/>
              <a:cs typeface="+mj-cs"/>
              <a:sym typeface="Arial" pitchFamily="34" charset="0"/>
            </a:endParaRPr>
          </a:p>
        </p:txBody>
      </p:sp>
      <p:grpSp>
        <p:nvGrpSpPr>
          <p:cNvPr id="58" name="组合 83"/>
          <p:cNvGrpSpPr/>
          <p:nvPr>
            <p:custDataLst>
              <p:tags r:id="rId46"/>
            </p:custDataLst>
          </p:nvPr>
        </p:nvGrpSpPr>
        <p:grpSpPr>
          <a:xfrm flipH="1">
            <a:off x="6786597" y="1859122"/>
            <a:ext cx="1057482" cy="284614"/>
            <a:chOff x="3403600" y="1970870"/>
            <a:chExt cx="1257300" cy="421584"/>
          </a:xfrm>
        </p:grpSpPr>
        <p:cxnSp>
          <p:nvCxnSpPr>
            <p:cNvPr id="59" name="直接连接符 58"/>
            <p:cNvCxnSpPr/>
            <p:nvPr>
              <p:custDataLst>
                <p:tags r:id="rId47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>
              <p:custDataLst>
                <p:tags r:id="rId48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>
              <p:custDataLst>
                <p:tags r:id="rId49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直接连接符 61"/>
          <p:cNvCxnSpPr/>
          <p:nvPr>
            <p:custDataLst>
              <p:tags r:id="rId50"/>
            </p:custDataLst>
          </p:nvPr>
        </p:nvCxnSpPr>
        <p:spPr>
          <a:xfrm>
            <a:off x="7374565" y="3190622"/>
            <a:ext cx="462052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88"/>
          <p:cNvGrpSpPr/>
          <p:nvPr>
            <p:custDataLst>
              <p:tags r:id="rId51"/>
            </p:custDataLst>
          </p:nvPr>
        </p:nvGrpSpPr>
        <p:grpSpPr>
          <a:xfrm flipH="1" flipV="1">
            <a:off x="6786597" y="4040227"/>
            <a:ext cx="1057482" cy="284614"/>
            <a:chOff x="3403600" y="1970870"/>
            <a:chExt cx="1257300" cy="421584"/>
          </a:xfrm>
        </p:grpSpPr>
        <p:cxnSp>
          <p:nvCxnSpPr>
            <p:cNvPr id="64" name="直接连接符 63"/>
            <p:cNvCxnSpPr/>
            <p:nvPr>
              <p:custDataLst>
                <p:tags r:id="rId52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>
              <p:custDataLst>
                <p:tags r:id="rId53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>
              <p:custDataLst>
                <p:tags r:id="rId54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文本框 92"/>
          <p:cNvSpPr txBox="1"/>
          <p:nvPr>
            <p:custDataLst>
              <p:tags r:id="rId55"/>
            </p:custDataLst>
          </p:nvPr>
        </p:nvSpPr>
        <p:spPr>
          <a:xfrm>
            <a:off x="7967790" y="4317357"/>
            <a:ext cx="3132432" cy="775932"/>
          </a:xfrm>
          <a:prstGeom prst="rect">
            <a:avLst/>
          </a:prstGeom>
          <a:noFill/>
        </p:spPr>
        <p:txBody>
          <a:bodyPr wrap="square" lIns="65947" tIns="32973" rIns="65947" bIns="32973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会员精准营销的最佳平台，是实现连接企业、营销员、会员的最佳通道。</a:t>
            </a:r>
            <a:endParaRPr lang="zh-CN" altLang="en-US" sz="1400" dirty="0">
              <a:latin typeface="微软雅黑" charset="-122"/>
              <a:ea typeface="微软雅黑" charset="-122"/>
              <a:sym typeface="Arial" pitchFamily="34" charset="0"/>
            </a:endParaRPr>
          </a:p>
        </p:txBody>
      </p:sp>
      <p:sp>
        <p:nvSpPr>
          <p:cNvPr id="68" name="文本框 93"/>
          <p:cNvSpPr txBox="1"/>
          <p:nvPr>
            <p:custDataLst>
              <p:tags r:id="rId56"/>
            </p:custDataLst>
          </p:nvPr>
        </p:nvSpPr>
        <p:spPr>
          <a:xfrm>
            <a:off x="7967756" y="3979512"/>
            <a:ext cx="1885928" cy="223998"/>
          </a:xfrm>
          <a:prstGeom prst="rect">
            <a:avLst/>
          </a:prstGeom>
          <a:noFill/>
        </p:spPr>
        <p:txBody>
          <a:bodyPr wrap="square" lIns="65947" tIns="32973" rIns="65947" bIns="32973" rtlCol="0"/>
          <a:lstStyle/>
          <a:p>
            <a:r>
              <a:rPr lang="zh-CN" altLang="en-US" sz="1700" b="1" dirty="0">
                <a:solidFill>
                  <a:srgbClr val="0EA4C2"/>
                </a:solidFill>
                <a:latin typeface="微软雅黑" charset="-122"/>
                <a:ea typeface="微软雅黑" charset="-122"/>
                <a:cs typeface="+mj-cs"/>
                <a:sym typeface="Arial" pitchFamily="34" charset="0"/>
              </a:rPr>
              <a:t>会员营销平台</a:t>
            </a:r>
            <a:endParaRPr lang="zh-CN" altLang="en-US" sz="1700" b="1" dirty="0">
              <a:solidFill>
                <a:srgbClr val="0EA4C2"/>
              </a:solidFill>
              <a:latin typeface="微软雅黑" charset="-122"/>
              <a:ea typeface="微软雅黑" charset="-122"/>
              <a:cs typeface="+mj-cs"/>
              <a:sym typeface="Arial" pitchFamily="34" charset="0"/>
            </a:endParaRPr>
          </a:p>
        </p:txBody>
      </p:sp>
      <p:sp>
        <p:nvSpPr>
          <p:cNvPr id="69" name="文本框 62"/>
          <p:cNvSpPr txBox="1"/>
          <p:nvPr/>
        </p:nvSpPr>
        <p:spPr>
          <a:xfrm>
            <a:off x="3983657" y="1014285"/>
            <a:ext cx="3801694" cy="374367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r>
              <a:rPr lang="zh-CN" altLang="en-US" sz="2000" b="1" dirty="0">
                <a:solidFill>
                  <a:srgbClr val="376BD7"/>
                </a:solidFill>
                <a:latin typeface="微软雅黑" charset="-122"/>
                <a:ea typeface="微软雅黑" charset="-122"/>
              </a:rPr>
              <a:t>六大强势功能，</a:t>
            </a:r>
            <a:r>
              <a:rPr lang="zh-CN" altLang="en-US" sz="2000" b="1" dirty="0">
                <a:solidFill>
                  <a:srgbClr val="376BD7"/>
                </a:solidFill>
                <a:latin typeface="微软雅黑" charset="-122"/>
                <a:ea typeface="微软雅黑" charset="-122"/>
                <a:sym typeface="+mn-ea"/>
              </a:rPr>
              <a:t>三大基础特色</a:t>
            </a:r>
            <a:endParaRPr lang="zh-CN" altLang="en-US" sz="2000" b="1" dirty="0">
              <a:solidFill>
                <a:srgbClr val="376BD7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grpSp>
        <p:nvGrpSpPr>
          <p:cNvPr id="70" name="组合 66"/>
          <p:cNvGrpSpPr/>
          <p:nvPr/>
        </p:nvGrpSpPr>
        <p:grpSpPr>
          <a:xfrm>
            <a:off x="2405533" y="5360364"/>
            <a:ext cx="1578124" cy="74592"/>
            <a:chOff x="2820" y="12052"/>
            <a:chExt cx="3313" cy="174"/>
          </a:xfrm>
        </p:grpSpPr>
        <p:cxnSp>
          <p:nvCxnSpPr>
            <p:cNvPr id="71" name="直接连接符 70"/>
            <p:cNvCxnSpPr/>
            <p:nvPr/>
          </p:nvCxnSpPr>
          <p:spPr>
            <a:xfrm>
              <a:off x="2820" y="12139"/>
              <a:ext cx="33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2" name="矩形 71"/>
            <p:cNvSpPr/>
            <p:nvPr/>
          </p:nvSpPr>
          <p:spPr>
            <a:xfrm>
              <a:off x="3297" y="12052"/>
              <a:ext cx="2377" cy="17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59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00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3288" y="12052"/>
              <a:ext cx="2377" cy="17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59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00" dirty="0">
                <a:latin typeface="Arial" pitchFamily="34" charset="0"/>
                <a:ea typeface="宋体" pitchFamily="2" charset="-122"/>
              </a:endParaRPr>
            </a:p>
          </p:txBody>
        </p:sp>
      </p:grpSp>
      <p:grpSp>
        <p:nvGrpSpPr>
          <p:cNvPr id="74" name="组合 72"/>
          <p:cNvGrpSpPr/>
          <p:nvPr/>
        </p:nvGrpSpPr>
        <p:grpSpPr>
          <a:xfrm>
            <a:off x="5245966" y="5360364"/>
            <a:ext cx="1578124" cy="74592"/>
            <a:chOff x="2820" y="12052"/>
            <a:chExt cx="3313" cy="174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2820" y="12139"/>
              <a:ext cx="33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" name="矩形 75"/>
            <p:cNvSpPr/>
            <p:nvPr/>
          </p:nvSpPr>
          <p:spPr>
            <a:xfrm>
              <a:off x="3297" y="12052"/>
              <a:ext cx="2377" cy="17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59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00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288" y="12052"/>
              <a:ext cx="2377" cy="174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59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00" dirty="0">
                <a:latin typeface="Arial" pitchFamily="34" charset="0"/>
                <a:ea typeface="宋体" pitchFamily="2" charset="-122"/>
              </a:endParaRPr>
            </a:p>
          </p:txBody>
        </p:sp>
      </p:grpSp>
      <p:grpSp>
        <p:nvGrpSpPr>
          <p:cNvPr id="78" name="组合 96"/>
          <p:cNvGrpSpPr/>
          <p:nvPr/>
        </p:nvGrpSpPr>
        <p:grpSpPr>
          <a:xfrm>
            <a:off x="8140227" y="5360364"/>
            <a:ext cx="1578124" cy="74592"/>
            <a:chOff x="2820" y="12052"/>
            <a:chExt cx="3313" cy="174"/>
          </a:xfrm>
        </p:grpSpPr>
        <p:cxnSp>
          <p:nvCxnSpPr>
            <p:cNvPr id="79" name="直接连接符 78"/>
            <p:cNvCxnSpPr/>
            <p:nvPr/>
          </p:nvCxnSpPr>
          <p:spPr>
            <a:xfrm>
              <a:off x="2820" y="12139"/>
              <a:ext cx="33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A546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0" name="矩形 79"/>
            <p:cNvSpPr/>
            <p:nvPr/>
          </p:nvSpPr>
          <p:spPr>
            <a:xfrm>
              <a:off x="3297" y="12052"/>
              <a:ext cx="2377" cy="17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59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00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3288" y="12052"/>
              <a:ext cx="2377" cy="174"/>
            </a:xfrm>
            <a:prstGeom prst="rect">
              <a:avLst/>
            </a:prstGeom>
            <a:solidFill>
              <a:srgbClr val="FA546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59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00" dirty="0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82" name="文本框 100"/>
          <p:cNvSpPr txBox="1"/>
          <p:nvPr/>
        </p:nvSpPr>
        <p:spPr>
          <a:xfrm>
            <a:off x="2434589" y="5462393"/>
            <a:ext cx="1624330" cy="328200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r>
              <a:rPr lang="zh-CN" altLang="en-US" sz="1700" b="1" dirty="0">
                <a:solidFill>
                  <a:srgbClr val="92D050"/>
                </a:solidFill>
                <a:latin typeface="微软雅黑" charset="-122"/>
                <a:ea typeface="微软雅黑" charset="-122"/>
                <a:sym typeface="+mn-ea"/>
              </a:rPr>
              <a:t>完善商品管理</a:t>
            </a:r>
            <a:endParaRPr lang="zh-CN" altLang="en-US" sz="1700" b="1" dirty="0">
              <a:solidFill>
                <a:srgbClr val="92D050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83" name="文本框 101"/>
          <p:cNvSpPr txBox="1"/>
          <p:nvPr/>
        </p:nvSpPr>
        <p:spPr>
          <a:xfrm>
            <a:off x="2011596" y="5783055"/>
            <a:ext cx="2301690" cy="497477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pPr algn="ctr"/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多终端随时随地网页登录管理商品</a:t>
            </a:r>
            <a:endParaRPr lang="zh-CN" altLang="en-US" sz="1400" dirty="0"/>
          </a:p>
        </p:txBody>
      </p:sp>
      <p:sp>
        <p:nvSpPr>
          <p:cNvPr id="84" name="文本框 102"/>
          <p:cNvSpPr txBox="1"/>
          <p:nvPr/>
        </p:nvSpPr>
        <p:spPr>
          <a:xfrm>
            <a:off x="5280739" y="5462393"/>
            <a:ext cx="1794861" cy="328200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r>
              <a:rPr lang="zh-CN" altLang="en-US" sz="1700" b="1" dirty="0">
                <a:solidFill>
                  <a:srgbClr val="00B0F0"/>
                </a:solidFill>
                <a:latin typeface="微软雅黑" charset="-122"/>
                <a:ea typeface="微软雅黑" charset="-122"/>
                <a:sym typeface="+mn-ea"/>
              </a:rPr>
              <a:t>智能会员管理</a:t>
            </a:r>
            <a:endParaRPr lang="zh-CN" altLang="en-US" sz="1700" b="1" dirty="0">
              <a:solidFill>
                <a:srgbClr val="00B0F0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85" name="文本框 103"/>
          <p:cNvSpPr txBox="1"/>
          <p:nvPr/>
        </p:nvSpPr>
        <p:spPr>
          <a:xfrm>
            <a:off x="4951110" y="5783055"/>
            <a:ext cx="2423633" cy="497477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pPr algn="ctr"/>
            <a:r>
              <a:rPr lang="en-US" altLang="zh-CN" sz="1400" dirty="0">
                <a:latin typeface="微软雅黑" charset="-122"/>
                <a:ea typeface="微软雅黑" charset="-122"/>
                <a:sym typeface="Arial" pitchFamily="34" charset="0"/>
              </a:rPr>
              <a:t>会员</a:t>
            </a:r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注册</a:t>
            </a:r>
            <a:r>
              <a:rPr lang="en-US" altLang="zh-CN" sz="1400" dirty="0">
                <a:latin typeface="微软雅黑" charset="-122"/>
                <a:ea typeface="微软雅黑" charset="-122"/>
                <a:sym typeface="Arial" pitchFamily="34" charset="0"/>
              </a:rPr>
              <a:t>/</a:t>
            </a:r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绑定、</a:t>
            </a:r>
            <a:r>
              <a:rPr lang="en-US" altLang="zh-CN" sz="1400" dirty="0">
                <a:latin typeface="微软雅黑" charset="-122"/>
                <a:ea typeface="微软雅黑" charset="-122"/>
                <a:sym typeface="Arial" pitchFamily="34" charset="0"/>
              </a:rPr>
              <a:t>积分兑换、专属领券、充值赠送</a:t>
            </a:r>
            <a:r>
              <a:rPr lang="zh-CN" altLang="en-US" sz="1400" dirty="0">
                <a:latin typeface="微软雅黑" charset="-122"/>
                <a:ea typeface="微软雅黑" charset="-122"/>
                <a:sym typeface="Arial" pitchFamily="34" charset="0"/>
              </a:rPr>
              <a:t>等</a:t>
            </a:r>
            <a:endParaRPr lang="zh-CN" altLang="en-US" sz="1400" dirty="0"/>
          </a:p>
        </p:txBody>
      </p:sp>
      <p:sp>
        <p:nvSpPr>
          <p:cNvPr id="86" name="文本框 104"/>
          <p:cNvSpPr txBox="1"/>
          <p:nvPr/>
        </p:nvSpPr>
        <p:spPr>
          <a:xfrm>
            <a:off x="8098308" y="5472253"/>
            <a:ext cx="1909183" cy="328200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r>
              <a:rPr lang="zh-CN" altLang="en-US" sz="1700" b="1" dirty="0">
                <a:solidFill>
                  <a:srgbClr val="FA546D"/>
                </a:solidFill>
                <a:latin typeface="微软雅黑" charset="-122"/>
                <a:ea typeface="微软雅黑" charset="-122"/>
                <a:sym typeface="+mn-ea"/>
              </a:rPr>
              <a:t>便捷多支付功能</a:t>
            </a:r>
            <a:endParaRPr lang="zh-CN" altLang="en-US" sz="1700" b="1" dirty="0">
              <a:solidFill>
                <a:srgbClr val="FA546D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87" name="文本框 105"/>
          <p:cNvSpPr txBox="1"/>
          <p:nvPr/>
        </p:nvSpPr>
        <p:spPr>
          <a:xfrm>
            <a:off x="7900150" y="5783055"/>
            <a:ext cx="2069710" cy="497477"/>
          </a:xfrm>
          <a:prstGeom prst="rect">
            <a:avLst/>
          </a:prstGeom>
          <a:noFill/>
        </p:spPr>
        <p:txBody>
          <a:bodyPr wrap="square" lIns="65947" tIns="32973" rIns="65947" bIns="32973" rtlCol="0">
            <a:spAutoFit/>
          </a:bodyPr>
          <a:lstStyle/>
          <a:p>
            <a:pPr algn="ctr"/>
            <a:r>
              <a:rPr lang="en-US" altLang="zh-CN" sz="1400" dirty="0">
                <a:latin typeface="微软雅黑" charset="-122"/>
                <a:ea typeface="微软雅黑" charset="-122"/>
                <a:sym typeface="Arial" pitchFamily="34" charset="0"/>
              </a:rPr>
              <a:t>到店支付/微信/储值卡支付</a:t>
            </a:r>
            <a:endParaRPr lang="zh-CN" altLang="en-US" sz="1400" dirty="0">
              <a:latin typeface="微软雅黑" charset="-122"/>
              <a:ea typeface="微软雅黑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75910" y="2641600"/>
            <a:ext cx="910590" cy="744220"/>
          </a:xfrm>
          <a:prstGeom prst="rect">
            <a:avLst/>
          </a:prstGeom>
          <a:noFill/>
          <a:ln w="117475"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424656"/>
                </a:solidFill>
                <a:latin typeface="微软雅黑" charset="-122"/>
                <a:ea typeface="微软雅黑" charset="-122"/>
                <a:cs typeface="Arial" pitchFamily="34" charset="0"/>
              </a:rPr>
              <a:t>05</a:t>
            </a:r>
            <a:endParaRPr lang="en-US" altLang="zh-CN" b="1" spc="100" dirty="0">
              <a:solidFill>
                <a:srgbClr val="424656"/>
              </a:solidFill>
              <a:latin typeface="微软雅黑" charset="-122"/>
              <a:ea typeface="微软雅黑" charset="-122"/>
              <a:cs typeface="Arial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5375910" y="3855720"/>
            <a:ext cx="6375400" cy="605155"/>
          </a:xfrm>
        </p:spPr>
        <p:txBody>
          <a:bodyPr anchor="ctr" anchorCtr="0"/>
          <a:lstStyle/>
          <a:p>
            <a:pPr algn="l"/>
            <a:r>
              <a:rPr lang="zh-CN" altLang="en-US" sz="2800" dirty="0">
                <a:solidFill>
                  <a:srgbClr val="424656"/>
                </a:solidFill>
                <a:latin typeface="微软雅黑" charset="-122"/>
                <a:ea typeface="微软雅黑" charset="-122"/>
              </a:rPr>
              <a:t>会员营销</a:t>
            </a:r>
            <a:endParaRPr lang="zh-CN" altLang="en-US" sz="2800" dirty="0">
              <a:solidFill>
                <a:srgbClr val="424656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箭头连接符 3"/>
          <p:cNvCxnSpPr/>
          <p:nvPr/>
        </p:nvCxnSpPr>
        <p:spPr>
          <a:xfrm>
            <a:off x="4528820" y="2566035"/>
            <a:ext cx="646430" cy="382905"/>
          </a:xfrm>
          <a:prstGeom prst="straightConnector1">
            <a:avLst/>
          </a:prstGeom>
          <a:ln w="41275">
            <a:solidFill>
              <a:srgbClr val="32B16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接箭头连接符 188"/>
          <p:cNvCxnSpPr/>
          <p:nvPr/>
        </p:nvCxnSpPr>
        <p:spPr>
          <a:xfrm flipV="1">
            <a:off x="6410960" y="2782570"/>
            <a:ext cx="671830" cy="265430"/>
          </a:xfrm>
          <a:prstGeom prst="straightConnector1">
            <a:avLst/>
          </a:prstGeom>
          <a:ln w="41275">
            <a:solidFill>
              <a:srgbClr val="70C29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íṣḷíďê"/>
          <p:cNvSpPr txBox="1"/>
          <p:nvPr/>
        </p:nvSpPr>
        <p:spPr bwMode="auto">
          <a:xfrm>
            <a:off x="658495" y="264795"/>
            <a:ext cx="4329430" cy="59118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zh-CN" sz="2400" b="1" dirty="0">
                <a:solidFill>
                  <a:srgbClr val="424656"/>
                </a:solidFill>
                <a:latin typeface="微软雅黑" charset="-122"/>
                <a:ea typeface="微软雅黑" charset="-122"/>
                <a:sym typeface="+mn-ea"/>
              </a:rPr>
              <a:t>会员精细管理</a:t>
            </a:r>
            <a:endParaRPr lang="zh-CN" altLang="zh-CN" sz="2400" b="1" dirty="0">
              <a:solidFill>
                <a:srgbClr val="424656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10615" y="4225290"/>
            <a:ext cx="9931400" cy="1541145"/>
            <a:chOff x="1749" y="6654"/>
            <a:chExt cx="15640" cy="2427"/>
          </a:xfrm>
        </p:grpSpPr>
        <p:sp>
          <p:nvSpPr>
            <p:cNvPr id="21" name="ï$ľiḓe"/>
            <p:cNvSpPr/>
            <p:nvPr/>
          </p:nvSpPr>
          <p:spPr>
            <a:xfrm>
              <a:off x="1749" y="6829"/>
              <a:ext cx="287" cy="287"/>
            </a:xfrm>
            <a:prstGeom prst="roundRect">
              <a:avLst>
                <a:gd name="adj" fmla="val 50000"/>
              </a:avLst>
            </a:prstGeom>
            <a:solidFill>
              <a:srgbClr val="32B16C"/>
            </a:solidFill>
            <a:ln w="31750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defRPr sz="3200"/>
              </a:pPr>
              <a:endParaRPr sz="1600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22" name="islïḋè"/>
            <p:cNvSpPr/>
            <p:nvPr/>
          </p:nvSpPr>
          <p:spPr bwMode="auto">
            <a:xfrm>
              <a:off x="2036" y="7489"/>
              <a:ext cx="4588" cy="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zh-CN" altLang="en-US" sz="140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思源黑体 CN Regular" charset="-122"/>
                  <a:sym typeface="+mn-ea"/>
                </a:rPr>
                <a:t>会员有一对一专属负责人</a:t>
              </a:r>
              <a:endParaRPr lang="zh-CN" altLang="en-US" sz="1400">
                <a:solidFill>
                  <a:srgbClr val="424656"/>
                </a:solidFill>
                <a:latin typeface="微软雅黑" charset="-122"/>
                <a:ea typeface="微软雅黑" charset="-122"/>
                <a:cs typeface="思源黑体 CN Regular" charset="-122"/>
              </a:endParaRPr>
            </a:p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zh-CN" altLang="en-US" sz="140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思源黑体 CN Regular" charset="-122"/>
                  <a:sym typeface="+mn-ea"/>
                </a:rPr>
                <a:t>一对一赠券</a:t>
              </a:r>
              <a:endParaRPr lang="zh-CN" altLang="en-US" sz="1400">
                <a:solidFill>
                  <a:srgbClr val="424656"/>
                </a:solidFill>
                <a:latin typeface="微软雅黑" charset="-122"/>
                <a:ea typeface="微软雅黑" charset="-122"/>
                <a:cs typeface="思源黑体 CN Regular" charset="-122"/>
              </a:endParaRPr>
            </a:p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zh-CN" altLang="en-US" sz="140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思源黑体 CN Regular" charset="-122"/>
                  <a:sym typeface="+mn-ea"/>
                </a:rPr>
                <a:t>根据不同会员画像做个性化营销</a:t>
              </a:r>
              <a:endParaRPr lang="zh-CN" altLang="en-US" sz="1400" dirty="0">
                <a:solidFill>
                  <a:srgbClr val="424656"/>
                </a:solidFill>
                <a:latin typeface="微软雅黑" charset="-122"/>
                <a:ea typeface="微软雅黑" charset="-122"/>
                <a:cs typeface="思源黑体 CN Regular" charset="-122"/>
                <a:sym typeface="+mn-ea"/>
              </a:endParaRPr>
            </a:p>
          </p:txBody>
        </p:sp>
        <p:sp>
          <p:nvSpPr>
            <p:cNvPr id="23" name="îśḻïďè"/>
            <p:cNvSpPr txBox="1"/>
            <p:nvPr/>
          </p:nvSpPr>
          <p:spPr bwMode="auto">
            <a:xfrm>
              <a:off x="2036" y="6654"/>
              <a:ext cx="4588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21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</a:rPr>
                <a:t>千人千面</a:t>
              </a:r>
              <a:endParaRPr lang="zh-CN" altLang="zh-CN" sz="2100" b="1" dirty="0">
                <a:solidFill>
                  <a:srgbClr val="424656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8" name="iṡ1îḑé"/>
            <p:cNvSpPr/>
            <p:nvPr/>
          </p:nvSpPr>
          <p:spPr>
            <a:xfrm>
              <a:off x="7132" y="6829"/>
              <a:ext cx="287" cy="287"/>
            </a:xfrm>
            <a:prstGeom prst="roundRect">
              <a:avLst>
                <a:gd name="adj" fmla="val 50000"/>
              </a:avLst>
            </a:prstGeom>
            <a:solidFill>
              <a:srgbClr val="37AB52"/>
            </a:solidFill>
            <a:ln w="31750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defRPr sz="3200"/>
              </a:pPr>
              <a:endParaRPr sz="1600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9" name="îṩliḑé"/>
            <p:cNvSpPr/>
            <p:nvPr/>
          </p:nvSpPr>
          <p:spPr bwMode="auto">
            <a:xfrm>
              <a:off x="7419" y="7489"/>
              <a:ext cx="4588" cy="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定向分析每场营销活动效果</a:t>
              </a:r>
              <a:endParaRPr lang="en-US" altLang="zh-CN" sz="1400">
                <a:solidFill>
                  <a:srgbClr val="424656"/>
                </a:solidFill>
                <a:latin typeface="微软雅黑" charset="-122"/>
                <a:ea typeface="微软雅黑" charset="-122"/>
                <a:cs typeface="微软雅黑" charset="-122"/>
              </a:endParaRPr>
            </a:p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424656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BI分析门店会员经营情况</a:t>
              </a:r>
              <a:endParaRPr lang="en-US" altLang="zh-CN" sz="1400" dirty="0">
                <a:solidFill>
                  <a:srgbClr val="424656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endParaRPr>
            </a:p>
          </p:txBody>
        </p:sp>
        <p:sp>
          <p:nvSpPr>
            <p:cNvPr id="20" name="ïslîdè"/>
            <p:cNvSpPr txBox="1"/>
            <p:nvPr/>
          </p:nvSpPr>
          <p:spPr bwMode="auto">
            <a:xfrm>
              <a:off x="7419" y="6654"/>
              <a:ext cx="4588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21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</a:rPr>
                <a:t>精准分析</a:t>
              </a:r>
              <a:endParaRPr lang="zh-CN" altLang="zh-CN" sz="2100" b="1" dirty="0">
                <a:solidFill>
                  <a:srgbClr val="424656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5" name="îšľíḍè"/>
            <p:cNvSpPr/>
            <p:nvPr/>
          </p:nvSpPr>
          <p:spPr>
            <a:xfrm>
              <a:off x="12514" y="6829"/>
              <a:ext cx="287" cy="287"/>
            </a:xfrm>
            <a:prstGeom prst="roundRect">
              <a:avLst>
                <a:gd name="adj" fmla="val 50000"/>
              </a:avLst>
            </a:prstGeom>
            <a:solidFill>
              <a:srgbClr val="32B16C"/>
            </a:solidFill>
            <a:ln w="31750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defRPr sz="3200"/>
              </a:pPr>
              <a:endParaRPr sz="1600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7" name="iṡ1íḑé"/>
            <p:cNvSpPr txBox="1"/>
            <p:nvPr/>
          </p:nvSpPr>
          <p:spPr bwMode="auto">
            <a:xfrm>
              <a:off x="12801" y="6654"/>
              <a:ext cx="4588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100" b="1" dirty="0">
                  <a:solidFill>
                    <a:srgbClr val="424656"/>
                  </a:solidFill>
                  <a:latin typeface="微软雅黑" charset="-122"/>
                  <a:ea typeface="微软雅黑" charset="-122"/>
                </a:rPr>
                <a:t>激励</a:t>
              </a:r>
              <a:endParaRPr lang="zh-CN" altLang="en-US" sz="2100" b="1" dirty="0">
                <a:solidFill>
                  <a:srgbClr val="424656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6761" y="6654"/>
              <a:ext cx="0" cy="2190"/>
            </a:xfrm>
            <a:prstGeom prst="line">
              <a:avLst/>
            </a:prstGeom>
            <a:ln w="3175" cap="rnd">
              <a:solidFill>
                <a:srgbClr val="D9D9D9"/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2094" y="6654"/>
              <a:ext cx="0" cy="2190"/>
            </a:xfrm>
            <a:prstGeom prst="line">
              <a:avLst/>
            </a:prstGeom>
            <a:ln w="3175" cap="rnd">
              <a:solidFill>
                <a:srgbClr val="D9D9D9"/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îṩliḑé"/>
            <p:cNvSpPr/>
            <p:nvPr/>
          </p:nvSpPr>
          <p:spPr bwMode="auto">
            <a:xfrm>
              <a:off x="12778" y="7489"/>
              <a:ext cx="4588" cy="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424656"/>
                  </a:solidFill>
                  <a:effectLst/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制定会员考核任务，新会员增量、 </a:t>
              </a:r>
              <a:endParaRPr lang="en-US" altLang="zh-CN" sz="1400">
                <a:solidFill>
                  <a:srgbClr val="424656"/>
                </a:solidFill>
                <a:effectLst/>
                <a:latin typeface="微软雅黑" charset="-122"/>
                <a:ea typeface="微软雅黑" charset="-122"/>
                <a:cs typeface="微软雅黑" charset="-122"/>
              </a:endParaRPr>
            </a:p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424656"/>
                  </a:solidFill>
                  <a:effectLst/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会员转化率等</a:t>
              </a:r>
              <a:endParaRPr lang="en-US" altLang="zh-CN" sz="1400">
                <a:solidFill>
                  <a:srgbClr val="424656"/>
                </a:solidFill>
                <a:effectLst/>
                <a:latin typeface="微软雅黑" charset="-122"/>
                <a:ea typeface="微软雅黑" charset="-122"/>
                <a:cs typeface="微软雅黑" charset="-122"/>
              </a:endParaRPr>
            </a:p>
            <a:p>
              <a:pPr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424656"/>
                  </a:solidFill>
                  <a:effectLst/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手机端查看奖励提成、销售排名</a:t>
              </a:r>
              <a:endParaRPr lang="en-US" altLang="zh-CN" sz="1400" dirty="0">
                <a:solidFill>
                  <a:srgbClr val="424656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endParaRPr>
            </a:p>
          </p:txBody>
        </p:sp>
      </p:grpSp>
      <p:sp>
        <p:nvSpPr>
          <p:cNvPr id="5" name="Freeform 9"/>
          <p:cNvSpPr/>
          <p:nvPr/>
        </p:nvSpPr>
        <p:spPr bwMode="auto">
          <a:xfrm flipH="1">
            <a:off x="3345815" y="1648460"/>
            <a:ext cx="1356360" cy="1170305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noFill/>
          <a:ln w="50800" cap="flat">
            <a:solidFill>
              <a:srgbClr val="32B16C"/>
            </a:solidFill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800" b="1">
                <a:solidFill>
                  <a:srgbClr val="32B16C"/>
                </a:solidFill>
                <a:latin typeface="微软雅黑" charset="-122"/>
                <a:ea typeface="微软雅黑" charset="-122"/>
              </a:rPr>
              <a:t>千人</a:t>
            </a:r>
            <a:endParaRPr lang="zh-CN" altLang="en-US" sz="2800" b="1">
              <a:solidFill>
                <a:srgbClr val="32B16C"/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zh-CN" altLang="en-US" sz="2800" b="1">
                <a:solidFill>
                  <a:srgbClr val="32B16C"/>
                </a:solidFill>
                <a:latin typeface="微软雅黑" charset="-122"/>
                <a:ea typeface="微软雅黑" charset="-122"/>
              </a:rPr>
              <a:t>千面</a:t>
            </a:r>
            <a:endParaRPr lang="zh-CN" altLang="en-US" sz="2800" b="1">
              <a:solidFill>
                <a:srgbClr val="32B16C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94" name="Freeform 9"/>
          <p:cNvSpPr/>
          <p:nvPr/>
        </p:nvSpPr>
        <p:spPr bwMode="auto">
          <a:xfrm flipH="1">
            <a:off x="5260340" y="2566035"/>
            <a:ext cx="1138555" cy="982345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noFill/>
          <a:ln w="50800" cap="flat">
            <a:solidFill>
              <a:srgbClr val="32B16C">
                <a:alpha val="70000"/>
              </a:srgbClr>
            </a:solidFill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400" b="1">
                <a:solidFill>
                  <a:srgbClr val="70C796"/>
                </a:solidFill>
                <a:latin typeface="微软雅黑" charset="-122"/>
                <a:ea typeface="微软雅黑" charset="-122"/>
              </a:rPr>
              <a:t>精准</a:t>
            </a:r>
            <a:endParaRPr lang="zh-CN" altLang="en-US" sz="2400" b="1">
              <a:solidFill>
                <a:srgbClr val="70C796"/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zh-CN" altLang="en-US" sz="2400" b="1">
                <a:solidFill>
                  <a:srgbClr val="70C796"/>
                </a:solidFill>
                <a:latin typeface="微软雅黑" charset="-122"/>
                <a:ea typeface="微软雅黑" charset="-122"/>
              </a:rPr>
              <a:t>分析</a:t>
            </a:r>
            <a:endParaRPr lang="zh-CN" altLang="en-US" sz="2400" b="1">
              <a:solidFill>
                <a:srgbClr val="70C796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95" name="Freeform 9"/>
          <p:cNvSpPr/>
          <p:nvPr/>
        </p:nvSpPr>
        <p:spPr bwMode="auto">
          <a:xfrm flipH="1">
            <a:off x="7188200" y="1810385"/>
            <a:ext cx="1572260" cy="1356995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noFill/>
          <a:ln w="50800" cap="flat">
            <a:solidFill>
              <a:srgbClr val="32B16C"/>
            </a:solidFill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zh-CN" sz="2800" b="1">
                <a:solidFill>
                  <a:srgbClr val="32B16C"/>
                </a:solidFill>
                <a:latin typeface="微软雅黑" charset="-122"/>
                <a:ea typeface="微软雅黑" charset="-122"/>
              </a:rPr>
              <a:t>激励</a:t>
            </a:r>
            <a:endParaRPr lang="zh-CN" altLang="zh-CN" sz="2800" b="1">
              <a:solidFill>
                <a:srgbClr val="32B16C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62"/>
          <p:cNvSpPr txBox="1">
            <a:spLocks noChangeArrowheads="1"/>
          </p:cNvSpPr>
          <p:nvPr/>
        </p:nvSpPr>
        <p:spPr bwMode="auto">
          <a:xfrm>
            <a:off x="924560" y="355600"/>
            <a:ext cx="1126744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charset="-122"/>
              </a:defRPr>
            </a:lvl9pPr>
          </a:lstStyle>
          <a:p>
            <a:pPr algn="l" eaLnBrk="1" hangingPunct="1"/>
            <a:r>
              <a:rPr lang="zh-CN" altLang="zh-CN" sz="2400" b="1" dirty="0">
                <a:solidFill>
                  <a:srgbClr val="424656"/>
                </a:solidFill>
                <a:latin typeface="微软雅黑" charset="-122"/>
                <a:sym typeface="Arial" pitchFamily="34" charset="0"/>
              </a:rPr>
              <a:t>会员营销--礼券</a:t>
            </a:r>
            <a:endParaRPr lang="zh-CN" altLang="zh-CN" sz="2400" b="1" dirty="0">
              <a:solidFill>
                <a:srgbClr val="424656"/>
              </a:solidFill>
              <a:latin typeface="微软雅黑" charset="-122"/>
              <a:sym typeface="Arial" pitchFamily="34" charset="0"/>
            </a:endParaRPr>
          </a:p>
        </p:txBody>
      </p:sp>
      <p:graphicFrame>
        <p:nvGraphicFramePr>
          <p:cNvPr id="54" name="图示 53"/>
          <p:cNvGraphicFramePr/>
          <p:nvPr/>
        </p:nvGraphicFramePr>
        <p:xfrm>
          <a:off x="411178" y="1580406"/>
          <a:ext cx="4390580" cy="401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5" name="图示 54"/>
          <p:cNvGraphicFramePr/>
          <p:nvPr/>
        </p:nvGraphicFramePr>
        <p:xfrm>
          <a:off x="7628316" y="1724985"/>
          <a:ext cx="4360483" cy="406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56" name="直接箭头连接符 55"/>
          <p:cNvCxnSpPr/>
          <p:nvPr/>
        </p:nvCxnSpPr>
        <p:spPr>
          <a:xfrm>
            <a:off x="5260366" y="3788697"/>
            <a:ext cx="1803471" cy="2382"/>
          </a:xfrm>
          <a:prstGeom prst="straightConnector1">
            <a:avLst/>
          </a:prstGeom>
          <a:ln>
            <a:headEnd type="arrow"/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065485" y="3018973"/>
            <a:ext cx="2728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F4F4F"/>
                </a:solidFill>
                <a:latin typeface="+mn-ea"/>
                <a:ea typeface="+mn-ea"/>
              </a:rPr>
              <a:t>线上线下一体</a:t>
            </a:r>
            <a:endParaRPr lang="zh-CN" altLang="en-US" sz="2400" b="1" dirty="0">
              <a:solidFill>
                <a:srgbClr val="4F4F4F"/>
              </a:solidFill>
              <a:latin typeface="+mn-ea"/>
              <a:ea typeface="+mn-e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06877" y="4000310"/>
            <a:ext cx="3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F4F4F"/>
                </a:solidFill>
                <a:latin typeface="+mn-ea"/>
                <a:ea typeface="+mn-ea"/>
              </a:rPr>
              <a:t>精准的发券</a:t>
            </a:r>
            <a:r>
              <a:rPr lang="en-US" altLang="zh-CN" sz="2400" b="1" dirty="0">
                <a:solidFill>
                  <a:srgbClr val="4F4F4F"/>
                </a:solidFill>
                <a:latin typeface="+mn-ea"/>
                <a:ea typeface="+mn-ea"/>
              </a:rPr>
              <a:t>/</a:t>
            </a:r>
            <a:r>
              <a:rPr lang="zh-CN" altLang="en-US" sz="2400" b="1" dirty="0">
                <a:solidFill>
                  <a:srgbClr val="4F4F4F"/>
                </a:solidFill>
                <a:latin typeface="+mn-ea"/>
                <a:ea typeface="+mn-ea"/>
              </a:rPr>
              <a:t>用券分析</a:t>
            </a:r>
            <a:endParaRPr lang="zh-CN" altLang="en-US" sz="2400" b="1" dirty="0">
              <a:solidFill>
                <a:srgbClr val="4F4F4F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235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38200" y="43815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拉新推送卡券并引导注册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13" name="图片 12" descr="IMG_6818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4200" y="1219200"/>
            <a:ext cx="2880000" cy="5122560"/>
          </a:xfrm>
          <a:prstGeom prst="rect">
            <a:avLst/>
          </a:prstGeom>
        </p:spPr>
      </p:pic>
      <p:pic>
        <p:nvPicPr>
          <p:cNvPr id="15" name="图片 14" descr="IMG_68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1219200"/>
            <a:ext cx="2880000" cy="5122560"/>
          </a:xfrm>
          <a:prstGeom prst="rect">
            <a:avLst/>
          </a:prstGeom>
        </p:spPr>
      </p:pic>
      <p:pic>
        <p:nvPicPr>
          <p:cNvPr id="16" name="图片 15" descr="IMG_68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219200"/>
            <a:ext cx="2880000" cy="5122560"/>
          </a:xfrm>
          <a:prstGeom prst="rect">
            <a:avLst/>
          </a:prstGeom>
        </p:spPr>
      </p:pic>
      <p:pic>
        <p:nvPicPr>
          <p:cNvPr id="17" name="图片 16" descr="IMG_68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0"/>
            <a:ext cx="2880000" cy="512256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553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23595" y="42672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导购员优惠券销售与推送领券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710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2667000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charset="-122"/>
                <a:ea typeface="微软雅黑" charset="-122"/>
              </a:rPr>
              <a:t>导购快速分享</a:t>
            </a:r>
            <a:endParaRPr lang="en-US" altLang="zh-CN" b="1" dirty="0">
              <a:latin typeface="微软雅黑" charset="-122"/>
              <a:ea typeface="微软雅黑" charset="-122"/>
            </a:endParaRPr>
          </a:p>
          <a:p>
            <a:r>
              <a:rPr lang="zh-CN" altLang="en-US" b="1" dirty="0">
                <a:latin typeface="微软雅黑" charset="-122"/>
                <a:ea typeface="微软雅黑" charset="-122"/>
              </a:rPr>
              <a:t>顾客扫码领券</a:t>
            </a:r>
            <a:endParaRPr lang="zh-CN" altLang="en-US" b="1" dirty="0">
              <a:latin typeface="微软雅黑" charset="-122"/>
              <a:ea typeface="微软雅黑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91400" y="1580896"/>
            <a:ext cx="2667000" cy="474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2667000" cy="474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743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718820" y="421005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充值送豪礼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6555740" y="923290"/>
            <a:ext cx="5636260" cy="1143000"/>
          </a:xfrm>
          <a:custGeom>
            <a:avLst/>
            <a:gdLst/>
            <a:ahLst/>
            <a:cxnLst/>
            <a:rect l="l" t="t" r="r" b="b"/>
            <a:pathLst>
              <a:path w="5636259" h="538480">
                <a:moveTo>
                  <a:pt x="5635752" y="537971"/>
                </a:moveTo>
                <a:lnTo>
                  <a:pt x="0" y="537971"/>
                </a:lnTo>
                <a:lnTo>
                  <a:pt x="91440" y="0"/>
                </a:lnTo>
                <a:lnTo>
                  <a:pt x="5635752" y="0"/>
                </a:lnTo>
                <a:lnTo>
                  <a:pt x="5635752" y="537971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</a:rPr>
              <a:t>营销活动</a:t>
            </a:r>
            <a:endParaRPr sz="6000" b="1" dirty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5520" y="2295525"/>
            <a:ext cx="5638165" cy="35045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058025" y="3368675"/>
            <a:ext cx="3731895" cy="645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zh-CN"/>
              <a:t>充值金额赠送现金、礼券、积分，可进行分期赠送。</a:t>
            </a:r>
            <a:endParaRPr lang="zh-CN" altLang="zh-CN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809149" y="1465945"/>
            <a:ext cx="10894907" cy="10926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100" b="1" dirty="0">
                <a:latin typeface="微软雅黑" charset="-122"/>
                <a:ea typeface="微软雅黑" charset="-122"/>
                <a:sym typeface="+mn-ea"/>
              </a:rPr>
              <a:t>活动主题：买满送代金券</a:t>
            </a:r>
            <a:endParaRPr lang="en-US" altLang="zh-CN" sz="2100" b="1" dirty="0">
              <a:latin typeface="微软雅黑" charset="-122"/>
              <a:ea typeface="微软雅黑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100" dirty="0">
                <a:latin typeface="微软雅黑" charset="-122"/>
                <a:ea typeface="微软雅黑" charset="-122"/>
              </a:rPr>
              <a:t>活动内容：</a:t>
            </a:r>
            <a:endParaRPr lang="zh-CN" altLang="en-US" sz="2100" dirty="0"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3" name="图片 2" descr="timg"/>
          <p:cNvPicPr>
            <a:picLocks noChangeAspect="1"/>
          </p:cNvPicPr>
          <p:nvPr/>
        </p:nvPicPr>
        <p:blipFill>
          <a:blip r:embed="rId1"/>
          <a:srcRect l="10435" t="17657" r="2696" b="20947"/>
          <a:stretch>
            <a:fillRect/>
          </a:stretch>
        </p:blipFill>
        <p:spPr>
          <a:xfrm>
            <a:off x="1313181" y="2504440"/>
            <a:ext cx="9705340" cy="34645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76919" y="3251835"/>
            <a:ext cx="2040467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2400" dirty="0">
                <a:latin typeface="微软雅黑" charset="-122"/>
                <a:ea typeface="微软雅黑" charset="-122"/>
                <a:sym typeface="+mn-ea"/>
              </a:rPr>
              <a:t>全场满</a:t>
            </a:r>
            <a:r>
              <a:rPr lang="en-US" altLang="zh-CN" sz="2400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+mn-ea"/>
              </a:rPr>
              <a:t>1500</a:t>
            </a:r>
            <a:r>
              <a:rPr lang="zh-CN" altLang="en-US" sz="2400" dirty="0">
                <a:latin typeface="微软雅黑" charset="-122"/>
                <a:ea typeface="微软雅黑" charset="-122"/>
                <a:sym typeface="+mn-ea"/>
              </a:rPr>
              <a:t>，送</a:t>
            </a:r>
            <a:r>
              <a:rPr lang="en-US" altLang="zh-CN" sz="2400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+mn-ea"/>
              </a:rPr>
              <a:t>30</a:t>
            </a:r>
            <a:r>
              <a:rPr lang="zh-CN" altLang="en-US" sz="2400" dirty="0">
                <a:latin typeface="微软雅黑" charset="-122"/>
                <a:ea typeface="微软雅黑" charset="-122"/>
                <a:sym typeface="+mn-ea"/>
              </a:rPr>
              <a:t>元代金券</a:t>
            </a:r>
            <a:endParaRPr lang="zh-CN" altLang="en-US" sz="24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39247" y="5131647"/>
            <a:ext cx="1544320" cy="3268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1300" dirty="0">
                <a:latin typeface="微软雅黑" charset="-122"/>
                <a:ea typeface="微软雅黑" charset="-122"/>
                <a:sym typeface="+mn-ea"/>
              </a:rPr>
              <a:t>（</a:t>
            </a:r>
            <a:r>
              <a:rPr lang="en-US" altLang="zh-CN" sz="1300" dirty="0">
                <a:latin typeface="微软雅黑" charset="-122"/>
                <a:ea typeface="微软雅黑" charset="-122"/>
                <a:sym typeface="+mn-ea"/>
              </a:rPr>
              <a:t>7</a:t>
            </a:r>
            <a:r>
              <a:rPr lang="zh-CN" altLang="en-US" sz="1300" dirty="0">
                <a:latin typeface="微软雅黑" charset="-122"/>
                <a:ea typeface="微软雅黑" charset="-122"/>
                <a:sym typeface="+mn-ea"/>
              </a:rPr>
              <a:t>天后使用）</a:t>
            </a:r>
            <a:endParaRPr lang="zh-CN" altLang="en-US" sz="13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89025" y="3268880"/>
            <a:ext cx="2048087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2400" dirty="0">
                <a:latin typeface="微软雅黑" charset="-122"/>
                <a:ea typeface="微软雅黑" charset="-122"/>
                <a:sym typeface="+mn-ea"/>
              </a:rPr>
              <a:t>大类满</a:t>
            </a:r>
            <a:r>
              <a:rPr lang="en-US" altLang="zh-CN" sz="2400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+mn-ea"/>
              </a:rPr>
              <a:t>700</a:t>
            </a:r>
            <a:r>
              <a:rPr lang="zh-CN" altLang="en-US" sz="2400" dirty="0">
                <a:latin typeface="微软雅黑" charset="-122"/>
                <a:ea typeface="微软雅黑" charset="-122"/>
                <a:sym typeface="+mn-ea"/>
              </a:rPr>
              <a:t>，送</a:t>
            </a:r>
            <a:r>
              <a:rPr lang="en-US" altLang="zh-CN" sz="2400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+mn-ea"/>
              </a:rPr>
              <a:t>15</a:t>
            </a:r>
            <a:r>
              <a:rPr lang="zh-CN" altLang="en-US" sz="2400" dirty="0">
                <a:latin typeface="微软雅黑" charset="-122"/>
                <a:ea typeface="微软雅黑" charset="-122"/>
                <a:sym typeface="+mn-ea"/>
              </a:rPr>
              <a:t>元代金券</a:t>
            </a:r>
            <a:endParaRPr lang="zh-CN" altLang="en-US" sz="24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52993" y="4857761"/>
            <a:ext cx="2640039" cy="328295"/>
          </a:xfrm>
          <a:prstGeom prst="rect">
            <a:avLst/>
          </a:prstGeom>
          <a:noFill/>
        </p:spPr>
        <p:txBody>
          <a:bodyPr wrap="none" lIns="121917" tIns="60958" rIns="121917" bIns="60958" rtlCol="0" anchor="t">
            <a:spAutoFit/>
          </a:bodyPr>
          <a:lstStyle/>
          <a:p>
            <a:r>
              <a:rPr lang="zh-CN" altLang="en-US" sz="1300" dirty="0">
                <a:latin typeface="微软雅黑" charset="-122"/>
                <a:ea typeface="微软雅黑" charset="-122"/>
                <a:sym typeface="+mn-ea"/>
              </a:rPr>
              <a:t>（领券当天生效，七天后过期）</a:t>
            </a:r>
            <a:endParaRPr lang="zh-CN" altLang="en-US" sz="13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72518" y="3429001"/>
            <a:ext cx="190754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dirty="0">
                <a:latin typeface="微软雅黑" charset="-122"/>
                <a:ea typeface="微软雅黑" charset="-122"/>
                <a:sym typeface="+mn-ea"/>
              </a:rPr>
              <a:t>单品满</a:t>
            </a:r>
            <a:r>
              <a:rPr lang="en-US" altLang="zh-CN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+mn-ea"/>
              </a:rPr>
              <a:t>500</a:t>
            </a:r>
            <a:r>
              <a:rPr lang="zh-CN" altLang="en-US" dirty="0">
                <a:latin typeface="微软雅黑" charset="-122"/>
                <a:ea typeface="微软雅黑" charset="-122"/>
                <a:sym typeface="+mn-ea"/>
              </a:rPr>
              <a:t>，送</a:t>
            </a:r>
            <a:r>
              <a:rPr lang="en-US" altLang="zh-CN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+mn-ea"/>
              </a:rPr>
              <a:t>5</a:t>
            </a:r>
            <a:r>
              <a:rPr lang="zh-CN" altLang="en-US" dirty="0">
                <a:latin typeface="微软雅黑" charset="-122"/>
                <a:ea typeface="微软雅黑" charset="-122"/>
                <a:sym typeface="+mn-ea"/>
              </a:rPr>
              <a:t>元代金券</a:t>
            </a:r>
            <a:endParaRPr lang="zh-CN" altLang="en-US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1" name="文本框 7"/>
          <p:cNvSpPr txBox="1"/>
          <p:nvPr/>
        </p:nvSpPr>
        <p:spPr>
          <a:xfrm>
            <a:off x="8763019" y="5048262"/>
            <a:ext cx="1272143" cy="328295"/>
          </a:xfrm>
          <a:prstGeom prst="rect">
            <a:avLst/>
          </a:prstGeom>
          <a:noFill/>
        </p:spPr>
        <p:txBody>
          <a:bodyPr wrap="none" lIns="121917" tIns="60958" rIns="121917" bIns="60958" rtlCol="0" anchor="t">
            <a:spAutoFit/>
          </a:bodyPr>
          <a:lstStyle/>
          <a:p>
            <a:r>
              <a:rPr lang="zh-CN" altLang="en-US" sz="1300" dirty="0">
                <a:latin typeface="微软雅黑" charset="-122"/>
                <a:ea typeface="微软雅黑" charset="-122"/>
                <a:sym typeface="+mn-ea"/>
              </a:rPr>
              <a:t>（立即使用）</a:t>
            </a:r>
            <a:endParaRPr lang="zh-CN" altLang="en-US" sz="13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2" name="object 23"/>
          <p:cNvSpPr/>
          <p:nvPr/>
        </p:nvSpPr>
        <p:spPr>
          <a:xfrm>
            <a:off x="0" y="33299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24"/>
          <p:cNvSpPr txBox="1"/>
          <p:nvPr/>
        </p:nvSpPr>
        <p:spPr>
          <a:xfrm>
            <a:off x="914400" y="43815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买满送代金券</a:t>
            </a:r>
            <a:endParaRPr lang="en-US" altLang="zh-CN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732103" y="1372983"/>
            <a:ext cx="10894907" cy="27545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dirty="0">
                <a:latin typeface="微软雅黑" charset="-122"/>
                <a:ea typeface="微软雅黑" charset="-122"/>
                <a:sym typeface="+mn-ea"/>
              </a:rPr>
              <a:t>活动主题：</a:t>
            </a:r>
            <a:r>
              <a:rPr lang="en-US" altLang="zh-CN" sz="2100" dirty="0">
                <a:latin typeface="微软雅黑" charset="-122"/>
                <a:ea typeface="微软雅黑" charset="-122"/>
                <a:sym typeface="+mn-ea"/>
              </a:rPr>
              <a:t>10</a:t>
            </a:r>
            <a:r>
              <a:rPr lang="zh-CN" altLang="en-US" sz="2100" dirty="0">
                <a:latin typeface="微软雅黑" charset="-122"/>
                <a:ea typeface="微软雅黑" charset="-122"/>
                <a:sym typeface="+mn-ea"/>
              </a:rPr>
              <a:t>元买</a:t>
            </a:r>
            <a:r>
              <a:rPr lang="en-US" altLang="zh-CN" sz="2100" dirty="0">
                <a:latin typeface="微软雅黑" charset="-122"/>
                <a:ea typeface="微软雅黑" charset="-122"/>
                <a:sym typeface="+mn-ea"/>
              </a:rPr>
              <a:t>60</a:t>
            </a:r>
            <a:r>
              <a:rPr lang="zh-CN" altLang="en-US" sz="2100" dirty="0">
                <a:latin typeface="微软雅黑" charset="-122"/>
                <a:ea typeface="微软雅黑" charset="-122"/>
                <a:sym typeface="+mn-ea"/>
              </a:rPr>
              <a:t>元券包</a:t>
            </a:r>
            <a:endParaRPr lang="en-US" altLang="zh-CN" sz="2100" dirty="0">
              <a:latin typeface="微软雅黑" charset="-122"/>
              <a:ea typeface="微软雅黑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100" dirty="0">
                <a:latin typeface="微软雅黑" charset="-122"/>
                <a:ea typeface="微软雅黑" charset="-122"/>
              </a:rPr>
              <a:t>活动送券：</a:t>
            </a:r>
            <a:endParaRPr lang="en-US" altLang="zh-CN" sz="2100" dirty="0"/>
          </a:p>
          <a:p>
            <a:pPr>
              <a:lnSpc>
                <a:spcPct val="150000"/>
              </a:lnSpc>
            </a:pPr>
            <a:r>
              <a:rPr lang="en-US" altLang="zh-CN" dirty="0">
                <a:sym typeface="+mn-ea"/>
              </a:rPr>
              <a:t>                      </a:t>
            </a:r>
            <a:endParaRPr lang="en-US" altLang="zh-CN" dirty="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ym typeface="+mn-ea"/>
              </a:rPr>
              <a:t>                      </a:t>
            </a:r>
            <a:endParaRPr lang="en-US" altLang="zh-CN" dirty="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ym typeface="+mn-ea"/>
              </a:rPr>
              <a:t>                    </a:t>
            </a:r>
            <a:endParaRPr lang="en-US" altLang="zh-CN" dirty="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ym typeface="+mn-ea"/>
              </a:rPr>
              <a:t>                      </a:t>
            </a:r>
            <a:endParaRPr lang="en-US" altLang="zh-CN" dirty="0">
              <a:sym typeface="+mn-ea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582248" y="2595881"/>
            <a:ext cx="1746673" cy="1746673"/>
          </a:xfrm>
          <a:prstGeom prst="ellipse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74111" y="3214793"/>
            <a:ext cx="1638300" cy="44323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/>
            <a:r>
              <a:rPr lang="en-US" altLang="zh-CN" sz="2100" b="1" dirty="0">
                <a:latin typeface="微软雅黑" charset="-122"/>
                <a:ea typeface="微软雅黑" charset="-122"/>
                <a:sym typeface="+mn-ea"/>
              </a:rPr>
              <a:t>15</a:t>
            </a:r>
            <a:r>
              <a:rPr lang="zh-CN" altLang="en-US" sz="2100" b="1" dirty="0">
                <a:latin typeface="微软雅黑" charset="-122"/>
                <a:ea typeface="微软雅黑" charset="-122"/>
                <a:sym typeface="+mn-ea"/>
              </a:rPr>
              <a:t>元虾类券</a:t>
            </a:r>
            <a:endParaRPr lang="zh-CN" altLang="en-US" sz="21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461848" y="2595881"/>
            <a:ext cx="1746673" cy="1746673"/>
          </a:xfrm>
          <a:prstGeom prst="ellipse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41011" y="3214793"/>
            <a:ext cx="1945640" cy="4432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2100" b="1" dirty="0">
                <a:latin typeface="微软雅黑" charset="-122"/>
                <a:ea typeface="微软雅黑" charset="-122"/>
                <a:sym typeface="+mn-ea"/>
              </a:rPr>
              <a:t>15</a:t>
            </a:r>
            <a:r>
              <a:rPr lang="zh-CN" altLang="en-US" sz="2100" b="1" dirty="0">
                <a:latin typeface="微软雅黑" charset="-122"/>
                <a:ea typeface="微软雅黑" charset="-122"/>
                <a:sym typeface="+mn-ea"/>
              </a:rPr>
              <a:t>元蟹类券</a:t>
            </a:r>
            <a:endParaRPr lang="zh-CN" altLang="en-US" sz="21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341448" y="2595881"/>
            <a:ext cx="1746673" cy="1746673"/>
          </a:xfrm>
          <a:prstGeom prst="ellipse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77431" y="3214793"/>
            <a:ext cx="2039620" cy="4432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2100" b="1" dirty="0">
                <a:latin typeface="微软雅黑" charset="-122"/>
                <a:ea typeface="微软雅黑" charset="-122"/>
                <a:sym typeface="+mn-ea"/>
              </a:rPr>
              <a:t>10</a:t>
            </a:r>
            <a:r>
              <a:rPr lang="zh-CN" altLang="en-US" sz="2100" b="1" dirty="0">
                <a:latin typeface="微软雅黑" charset="-122"/>
                <a:ea typeface="微软雅黑" charset="-122"/>
                <a:sym typeface="+mn-ea"/>
              </a:rPr>
              <a:t>元贝类券</a:t>
            </a:r>
            <a:endParaRPr lang="zh-CN" altLang="en-US" sz="21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702648" y="2595881"/>
            <a:ext cx="1746673" cy="1746673"/>
          </a:xfrm>
          <a:prstGeom prst="ellipse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90448" y="3238499"/>
            <a:ext cx="2314787" cy="4432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2100" b="1" dirty="0">
                <a:sym typeface="+mn-ea"/>
              </a:rPr>
              <a:t>  </a:t>
            </a:r>
            <a:r>
              <a:rPr lang="en-US" altLang="zh-CN" sz="2100" b="1" dirty="0">
                <a:latin typeface="微软雅黑" charset="-122"/>
                <a:ea typeface="微软雅黑" charset="-122"/>
                <a:sym typeface="+mn-ea"/>
              </a:rPr>
              <a:t>10</a:t>
            </a:r>
            <a:r>
              <a:rPr lang="zh-CN" altLang="en-US" sz="2100" b="1" dirty="0">
                <a:latin typeface="微软雅黑" charset="-122"/>
                <a:ea typeface="微软雅黑" charset="-122"/>
                <a:sym typeface="+mn-ea"/>
              </a:rPr>
              <a:t>元鱼类券</a:t>
            </a:r>
            <a:endParaRPr lang="zh-CN" altLang="en-US" sz="21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221048" y="2595881"/>
            <a:ext cx="1746673" cy="1746673"/>
          </a:xfrm>
          <a:prstGeom prst="ellipse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15451" y="3214793"/>
            <a:ext cx="2012527" cy="4432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2100" b="1" dirty="0">
                <a:latin typeface="微软雅黑" charset="-122"/>
                <a:ea typeface="微软雅黑" charset="-122"/>
                <a:sym typeface="+mn-ea"/>
              </a:rPr>
              <a:t>10</a:t>
            </a:r>
            <a:r>
              <a:rPr lang="zh-CN" altLang="en-US" sz="2100" b="1" dirty="0">
                <a:latin typeface="微软雅黑" charset="-122"/>
                <a:ea typeface="微软雅黑" charset="-122"/>
                <a:sym typeface="+mn-ea"/>
              </a:rPr>
              <a:t>元蔬菜券</a:t>
            </a:r>
            <a:endParaRPr lang="zh-CN" altLang="en-US" sz="21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4" name="object 23"/>
          <p:cNvSpPr/>
          <p:nvPr/>
        </p:nvSpPr>
        <p:spPr>
          <a:xfrm>
            <a:off x="0" y="32791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>
            <a:endParaRPr>
              <a:solidFill>
                <a:srgbClr val="FFC000"/>
              </a:solidFill>
            </a:endParaRPr>
          </a:p>
        </p:txBody>
      </p:sp>
      <p:sp>
        <p:nvSpPr>
          <p:cNvPr id="15" name="object 24"/>
          <p:cNvSpPr txBox="1"/>
          <p:nvPr/>
        </p:nvSpPr>
        <p:spPr>
          <a:xfrm>
            <a:off x="847725" y="41910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单笔销售</a:t>
            </a:r>
            <a:r>
              <a:rPr lang="en-US" altLang="zh-CN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—</a:t>
            </a: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券包售卖</a:t>
            </a:r>
            <a:endParaRPr lang="en-US" altLang="zh-CN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85867" y="1463027"/>
            <a:ext cx="570124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9300" y="3611247"/>
            <a:ext cx="5265435" cy="30479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object 23"/>
          <p:cNvSpPr/>
          <p:nvPr/>
        </p:nvSpPr>
        <p:spPr>
          <a:xfrm>
            <a:off x="0" y="32346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>
            <a:endParaRPr>
              <a:solidFill>
                <a:srgbClr val="FFC000"/>
              </a:solidFill>
            </a:endParaRPr>
          </a:p>
        </p:txBody>
      </p:sp>
      <p:sp>
        <p:nvSpPr>
          <p:cNvPr id="8" name="object 24"/>
          <p:cNvSpPr txBox="1"/>
          <p:nvPr/>
        </p:nvSpPr>
        <p:spPr>
          <a:xfrm>
            <a:off x="838200" y="43815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单笔销售</a:t>
            </a:r>
            <a:r>
              <a:rPr lang="en-US" altLang="zh-CN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—</a:t>
            </a: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券包售卖</a:t>
            </a:r>
            <a:endParaRPr lang="en-US" altLang="zh-CN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1137285"/>
            <a:ext cx="5923915" cy="51619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5375910" y="2641600"/>
            <a:ext cx="910590" cy="744220"/>
          </a:xfrm>
          <a:prstGeom prst="rect">
            <a:avLst/>
          </a:prstGeom>
          <a:noFill/>
          <a:ln w="117475"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Arial" pitchFamily="34" charset="0"/>
              </a:rPr>
              <a:t>02</a:t>
            </a:r>
            <a:endParaRPr lang="en-US" altLang="zh-CN" b="1" spc="100" dirty="0">
              <a:solidFill>
                <a:srgbClr val="424656"/>
              </a:solidFill>
              <a:latin typeface="思源黑体 CN Normal" charset="0"/>
              <a:ea typeface="思源黑体 CN Normal" charset="0"/>
              <a:cs typeface="Arial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5375910" y="3855720"/>
            <a:ext cx="6375400" cy="605155"/>
          </a:xfrm>
        </p:spPr>
        <p:txBody>
          <a:bodyPr anchor="ctr" anchorCtr="0"/>
          <a:lstStyle/>
          <a:p>
            <a:pPr algn="l"/>
            <a:r>
              <a:rPr lang="zh-CN" altLang="en-US" sz="2800" dirty="0">
                <a:solidFill>
                  <a:srgbClr val="424656"/>
                </a:solidFill>
                <a:latin typeface="思源黑体 CN Normal" charset="0"/>
                <a:ea typeface="思源黑体 CN Normal" charset="0"/>
              </a:rPr>
              <a:t>行业案例</a:t>
            </a:r>
            <a:endParaRPr lang="zh-CN" altLang="en-US" sz="2800" dirty="0">
              <a:solidFill>
                <a:srgbClr val="424656"/>
              </a:solidFill>
              <a:latin typeface="思源黑体 CN Normal" charset="0"/>
              <a:ea typeface="思源黑体 CN Norm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172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23595" y="42037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会员开卡领券后在线领券下单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0560" y="1295399"/>
            <a:ext cx="2913194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5400"/>
            <a:ext cx="2913194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1295400"/>
            <a:ext cx="2913194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553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08990" y="42799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顾客自行扫码领券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30680" y="1542441"/>
            <a:ext cx="839152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743075"/>
            <a:ext cx="3857625" cy="4050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235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19150" y="437515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消费信息推送客户手机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05600" y="1143000"/>
            <a:ext cx="2743200" cy="489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75" y="1161336"/>
            <a:ext cx="2764781" cy="491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172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08990" y="441325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客户评价后领券，增加复购率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19200" y="1500182"/>
            <a:ext cx="2848926" cy="506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990600"/>
            <a:ext cx="6248400" cy="1867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067214"/>
            <a:ext cx="7786742" cy="379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2664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23595" y="422275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导购管理所属客户信息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390775" y="1114424"/>
            <a:ext cx="2990832" cy="531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6043" y="1181100"/>
            <a:ext cx="2990832" cy="531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20955" y="33489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762000" y="41783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营销员的落地考核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38198" y="1219200"/>
            <a:ext cx="3048000" cy="542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048000" cy="542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1219200"/>
            <a:ext cx="3048000" cy="542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4632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23595" y="436880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精准营销方案模板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5535" y="1095375"/>
            <a:ext cx="9657080" cy="466661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905" y="1605280"/>
            <a:ext cx="9647555" cy="3647440"/>
          </a:xfrm>
          <a:prstGeom prst="rect">
            <a:avLst/>
          </a:prstGeom>
        </p:spPr>
      </p:pic>
      <p:sp>
        <p:nvSpPr>
          <p:cNvPr id="4" name="object 23"/>
          <p:cNvSpPr/>
          <p:nvPr/>
        </p:nvSpPr>
        <p:spPr>
          <a:xfrm>
            <a:off x="0" y="34632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>
            <a:pPr marL="12700" algn="ctr"/>
            <a:endParaRPr sz="2400"/>
          </a:p>
        </p:txBody>
      </p:sp>
      <p:sp>
        <p:nvSpPr>
          <p:cNvPr id="5" name="object 24"/>
          <p:cNvSpPr txBox="1"/>
          <p:nvPr/>
        </p:nvSpPr>
        <p:spPr>
          <a:xfrm>
            <a:off x="765175" y="442595"/>
            <a:ext cx="3962400" cy="368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精准营销方案引入会员群组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3"/>
          <p:cNvSpPr/>
          <p:nvPr/>
        </p:nvSpPr>
        <p:spPr>
          <a:xfrm>
            <a:off x="0" y="346329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24"/>
          <p:cNvSpPr txBox="1"/>
          <p:nvPr/>
        </p:nvSpPr>
        <p:spPr>
          <a:xfrm>
            <a:off x="794385" y="427990"/>
            <a:ext cx="3962400" cy="368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精准营销方案引入会员群组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1171575"/>
            <a:ext cx="9590405" cy="386651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0" y="336804"/>
            <a:ext cx="5428615" cy="536575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32B1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24"/>
          <p:cNvSpPr txBox="1"/>
          <p:nvPr/>
        </p:nvSpPr>
        <p:spPr>
          <a:xfrm>
            <a:off x="823595" y="408305"/>
            <a:ext cx="3962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精准定位营销对象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329477" y="1647838"/>
            <a:ext cx="2409230" cy="4429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b="1" dirty="0">
              <a:latin typeface="微软雅黑" charset="-122"/>
              <a:ea typeface="微软雅黑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3330" y="923925"/>
            <a:ext cx="9704705" cy="53333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6119495" y="2354580"/>
            <a:ext cx="3745230" cy="410210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íṡļïďe"/>
          <p:cNvGrpSpPr/>
          <p:nvPr/>
        </p:nvGrpSpPr>
        <p:grpSpPr>
          <a:xfrm>
            <a:off x="1068705" y="1525270"/>
            <a:ext cx="4761230" cy="4423410"/>
            <a:chOff x="1334763" y="1546020"/>
            <a:chExt cx="4761237" cy="4423339"/>
          </a:xfrm>
          <a:solidFill>
            <a:srgbClr val="32B16C">
              <a:alpha val="20000"/>
            </a:srgbClr>
          </a:solidFill>
        </p:grpSpPr>
        <p:sp>
          <p:nvSpPr>
            <p:cNvPr id="27" name="íṡḷïdé"/>
            <p:cNvSpPr/>
            <p:nvPr/>
          </p:nvSpPr>
          <p:spPr bwMode="auto">
            <a:xfrm>
              <a:off x="1912255" y="2922170"/>
              <a:ext cx="61435" cy="141299"/>
            </a:xfrm>
            <a:custGeom>
              <a:avLst/>
              <a:gdLst>
                <a:gd name="T0" fmla="*/ 0 w 20"/>
                <a:gd name="T1" fmla="*/ 13 h 44"/>
                <a:gd name="T2" fmla="*/ 0 w 20"/>
                <a:gd name="T3" fmla="*/ 13 h 44"/>
                <a:gd name="T4" fmla="*/ 0 w 20"/>
                <a:gd name="T5" fmla="*/ 10 h 44"/>
                <a:gd name="T6" fmla="*/ 2 w 20"/>
                <a:gd name="T7" fmla="*/ 7 h 44"/>
                <a:gd name="T8" fmla="*/ 4 w 20"/>
                <a:gd name="T9" fmla="*/ 4 h 44"/>
                <a:gd name="T10" fmla="*/ 4 w 20"/>
                <a:gd name="T11" fmla="*/ 0 h 44"/>
                <a:gd name="T12" fmla="*/ 4 w 20"/>
                <a:gd name="T13" fmla="*/ 0 h 44"/>
                <a:gd name="T14" fmla="*/ 7 w 20"/>
                <a:gd name="T15" fmla="*/ 8 h 44"/>
                <a:gd name="T16" fmla="*/ 7 w 20"/>
                <a:gd name="T17" fmla="*/ 14 h 44"/>
                <a:gd name="T18" fmla="*/ 6 w 20"/>
                <a:gd name="T19" fmla="*/ 18 h 44"/>
                <a:gd name="T20" fmla="*/ 6 w 20"/>
                <a:gd name="T21" fmla="*/ 18 h 44"/>
                <a:gd name="T22" fmla="*/ 9 w 20"/>
                <a:gd name="T23" fmla="*/ 18 h 44"/>
                <a:gd name="T24" fmla="*/ 10 w 20"/>
                <a:gd name="T25" fmla="*/ 18 h 44"/>
                <a:gd name="T26" fmla="*/ 12 w 20"/>
                <a:gd name="T27" fmla="*/ 17 h 44"/>
                <a:gd name="T28" fmla="*/ 13 w 20"/>
                <a:gd name="T29" fmla="*/ 17 h 44"/>
                <a:gd name="T30" fmla="*/ 13 w 20"/>
                <a:gd name="T31" fmla="*/ 17 h 44"/>
                <a:gd name="T32" fmla="*/ 12 w 20"/>
                <a:gd name="T33" fmla="*/ 26 h 44"/>
                <a:gd name="T34" fmla="*/ 10 w 20"/>
                <a:gd name="T35" fmla="*/ 28 h 44"/>
                <a:gd name="T36" fmla="*/ 10 w 20"/>
                <a:gd name="T37" fmla="*/ 33 h 44"/>
                <a:gd name="T38" fmla="*/ 10 w 20"/>
                <a:gd name="T39" fmla="*/ 33 h 44"/>
                <a:gd name="T40" fmla="*/ 13 w 20"/>
                <a:gd name="T41" fmla="*/ 30 h 44"/>
                <a:gd name="T42" fmla="*/ 14 w 20"/>
                <a:gd name="T43" fmla="*/ 27 h 44"/>
                <a:gd name="T44" fmla="*/ 14 w 20"/>
                <a:gd name="T45" fmla="*/ 27 h 44"/>
                <a:gd name="T46" fmla="*/ 17 w 20"/>
                <a:gd name="T47" fmla="*/ 28 h 44"/>
                <a:gd name="T48" fmla="*/ 17 w 20"/>
                <a:gd name="T49" fmla="*/ 31 h 44"/>
                <a:gd name="T50" fmla="*/ 17 w 20"/>
                <a:gd name="T51" fmla="*/ 34 h 44"/>
                <a:gd name="T52" fmla="*/ 20 w 20"/>
                <a:gd name="T53" fmla="*/ 38 h 44"/>
                <a:gd name="T54" fmla="*/ 20 w 20"/>
                <a:gd name="T55" fmla="*/ 38 h 44"/>
                <a:gd name="T56" fmla="*/ 19 w 20"/>
                <a:gd name="T57" fmla="*/ 40 h 44"/>
                <a:gd name="T58" fmla="*/ 16 w 20"/>
                <a:gd name="T59" fmla="*/ 38 h 44"/>
                <a:gd name="T60" fmla="*/ 12 w 20"/>
                <a:gd name="T61" fmla="*/ 34 h 44"/>
                <a:gd name="T62" fmla="*/ 12 w 20"/>
                <a:gd name="T63" fmla="*/ 34 h 44"/>
                <a:gd name="T64" fmla="*/ 9 w 20"/>
                <a:gd name="T65" fmla="*/ 38 h 44"/>
                <a:gd name="T66" fmla="*/ 7 w 20"/>
                <a:gd name="T67" fmla="*/ 41 h 44"/>
                <a:gd name="T68" fmla="*/ 6 w 20"/>
                <a:gd name="T69" fmla="*/ 44 h 44"/>
                <a:gd name="T70" fmla="*/ 6 w 20"/>
                <a:gd name="T71" fmla="*/ 44 h 44"/>
                <a:gd name="T72" fmla="*/ 4 w 20"/>
                <a:gd name="T73" fmla="*/ 41 h 44"/>
                <a:gd name="T74" fmla="*/ 3 w 20"/>
                <a:gd name="T75" fmla="*/ 40 h 44"/>
                <a:gd name="T76" fmla="*/ 2 w 20"/>
                <a:gd name="T77" fmla="*/ 40 h 44"/>
                <a:gd name="T78" fmla="*/ 2 w 20"/>
                <a:gd name="T79" fmla="*/ 40 h 44"/>
                <a:gd name="T80" fmla="*/ 3 w 20"/>
                <a:gd name="T81" fmla="*/ 24 h 44"/>
                <a:gd name="T82" fmla="*/ 2 w 20"/>
                <a:gd name="T83" fmla="*/ 18 h 44"/>
                <a:gd name="T84" fmla="*/ 0 w 20"/>
                <a:gd name="T85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" h="44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8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3" y="24"/>
                  </a:lnTo>
                  <a:lnTo>
                    <a:pt x="2" y="18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ísḷîḓê"/>
            <p:cNvSpPr/>
            <p:nvPr/>
          </p:nvSpPr>
          <p:spPr bwMode="auto">
            <a:xfrm>
              <a:off x="1912255" y="2922170"/>
              <a:ext cx="61435" cy="141299"/>
            </a:xfrm>
            <a:custGeom>
              <a:avLst/>
              <a:gdLst>
                <a:gd name="T0" fmla="*/ 0 w 20"/>
                <a:gd name="T1" fmla="*/ 13 h 44"/>
                <a:gd name="T2" fmla="*/ 0 w 20"/>
                <a:gd name="T3" fmla="*/ 13 h 44"/>
                <a:gd name="T4" fmla="*/ 0 w 20"/>
                <a:gd name="T5" fmla="*/ 10 h 44"/>
                <a:gd name="T6" fmla="*/ 2 w 20"/>
                <a:gd name="T7" fmla="*/ 7 h 44"/>
                <a:gd name="T8" fmla="*/ 4 w 20"/>
                <a:gd name="T9" fmla="*/ 4 h 44"/>
                <a:gd name="T10" fmla="*/ 4 w 20"/>
                <a:gd name="T11" fmla="*/ 0 h 44"/>
                <a:gd name="T12" fmla="*/ 4 w 20"/>
                <a:gd name="T13" fmla="*/ 0 h 44"/>
                <a:gd name="T14" fmla="*/ 7 w 20"/>
                <a:gd name="T15" fmla="*/ 8 h 44"/>
                <a:gd name="T16" fmla="*/ 7 w 20"/>
                <a:gd name="T17" fmla="*/ 14 h 44"/>
                <a:gd name="T18" fmla="*/ 6 w 20"/>
                <a:gd name="T19" fmla="*/ 18 h 44"/>
                <a:gd name="T20" fmla="*/ 6 w 20"/>
                <a:gd name="T21" fmla="*/ 18 h 44"/>
                <a:gd name="T22" fmla="*/ 9 w 20"/>
                <a:gd name="T23" fmla="*/ 18 h 44"/>
                <a:gd name="T24" fmla="*/ 10 w 20"/>
                <a:gd name="T25" fmla="*/ 18 h 44"/>
                <a:gd name="T26" fmla="*/ 12 w 20"/>
                <a:gd name="T27" fmla="*/ 17 h 44"/>
                <a:gd name="T28" fmla="*/ 13 w 20"/>
                <a:gd name="T29" fmla="*/ 17 h 44"/>
                <a:gd name="T30" fmla="*/ 13 w 20"/>
                <a:gd name="T31" fmla="*/ 17 h 44"/>
                <a:gd name="T32" fmla="*/ 12 w 20"/>
                <a:gd name="T33" fmla="*/ 26 h 44"/>
                <a:gd name="T34" fmla="*/ 10 w 20"/>
                <a:gd name="T35" fmla="*/ 28 h 44"/>
                <a:gd name="T36" fmla="*/ 10 w 20"/>
                <a:gd name="T37" fmla="*/ 33 h 44"/>
                <a:gd name="T38" fmla="*/ 10 w 20"/>
                <a:gd name="T39" fmla="*/ 33 h 44"/>
                <a:gd name="T40" fmla="*/ 13 w 20"/>
                <a:gd name="T41" fmla="*/ 30 h 44"/>
                <a:gd name="T42" fmla="*/ 14 w 20"/>
                <a:gd name="T43" fmla="*/ 27 h 44"/>
                <a:gd name="T44" fmla="*/ 14 w 20"/>
                <a:gd name="T45" fmla="*/ 27 h 44"/>
                <a:gd name="T46" fmla="*/ 17 w 20"/>
                <a:gd name="T47" fmla="*/ 28 h 44"/>
                <a:gd name="T48" fmla="*/ 17 w 20"/>
                <a:gd name="T49" fmla="*/ 31 h 44"/>
                <a:gd name="T50" fmla="*/ 17 w 20"/>
                <a:gd name="T51" fmla="*/ 34 h 44"/>
                <a:gd name="T52" fmla="*/ 20 w 20"/>
                <a:gd name="T53" fmla="*/ 38 h 44"/>
                <a:gd name="T54" fmla="*/ 20 w 20"/>
                <a:gd name="T55" fmla="*/ 38 h 44"/>
                <a:gd name="T56" fmla="*/ 19 w 20"/>
                <a:gd name="T57" fmla="*/ 40 h 44"/>
                <a:gd name="T58" fmla="*/ 16 w 20"/>
                <a:gd name="T59" fmla="*/ 38 h 44"/>
                <a:gd name="T60" fmla="*/ 12 w 20"/>
                <a:gd name="T61" fmla="*/ 34 h 44"/>
                <a:gd name="T62" fmla="*/ 12 w 20"/>
                <a:gd name="T63" fmla="*/ 34 h 44"/>
                <a:gd name="T64" fmla="*/ 9 w 20"/>
                <a:gd name="T65" fmla="*/ 38 h 44"/>
                <a:gd name="T66" fmla="*/ 7 w 20"/>
                <a:gd name="T67" fmla="*/ 41 h 44"/>
                <a:gd name="T68" fmla="*/ 6 w 20"/>
                <a:gd name="T69" fmla="*/ 44 h 44"/>
                <a:gd name="T70" fmla="*/ 6 w 20"/>
                <a:gd name="T71" fmla="*/ 44 h 44"/>
                <a:gd name="T72" fmla="*/ 4 w 20"/>
                <a:gd name="T73" fmla="*/ 41 h 44"/>
                <a:gd name="T74" fmla="*/ 3 w 20"/>
                <a:gd name="T75" fmla="*/ 40 h 44"/>
                <a:gd name="T76" fmla="*/ 2 w 20"/>
                <a:gd name="T77" fmla="*/ 40 h 44"/>
                <a:gd name="T78" fmla="*/ 2 w 20"/>
                <a:gd name="T79" fmla="*/ 40 h 44"/>
                <a:gd name="T80" fmla="*/ 3 w 20"/>
                <a:gd name="T81" fmla="*/ 24 h 44"/>
                <a:gd name="T82" fmla="*/ 2 w 20"/>
                <a:gd name="T83" fmla="*/ 18 h 44"/>
                <a:gd name="T84" fmla="*/ 0 w 20"/>
                <a:gd name="T85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" h="44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8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3" y="24"/>
                  </a:lnTo>
                  <a:lnTo>
                    <a:pt x="2" y="18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ïşlíḍé"/>
            <p:cNvSpPr/>
            <p:nvPr/>
          </p:nvSpPr>
          <p:spPr bwMode="auto">
            <a:xfrm>
              <a:off x="3988765" y="2885309"/>
              <a:ext cx="12287" cy="6142"/>
            </a:xfrm>
            <a:custGeom>
              <a:avLst/>
              <a:gdLst>
                <a:gd name="T0" fmla="*/ 0 w 5"/>
                <a:gd name="T1" fmla="*/ 2 h 3"/>
                <a:gd name="T2" fmla="*/ 0 w 5"/>
                <a:gd name="T3" fmla="*/ 2 h 3"/>
                <a:gd name="T4" fmla="*/ 2 w 5"/>
                <a:gd name="T5" fmla="*/ 0 h 3"/>
                <a:gd name="T6" fmla="*/ 3 w 5"/>
                <a:gd name="T7" fmla="*/ 0 h 3"/>
                <a:gd name="T8" fmla="*/ 5 w 5"/>
                <a:gd name="T9" fmla="*/ 2 h 3"/>
                <a:gd name="T10" fmla="*/ 3 w 5"/>
                <a:gd name="T11" fmla="*/ 3 h 3"/>
                <a:gd name="T12" fmla="*/ 3 w 5"/>
                <a:gd name="T13" fmla="*/ 3 h 3"/>
                <a:gd name="T14" fmla="*/ 3 w 5"/>
                <a:gd name="T15" fmla="*/ 2 h 3"/>
                <a:gd name="T16" fmla="*/ 2 w 5"/>
                <a:gd name="T17" fmla="*/ 2 h 3"/>
                <a:gd name="T18" fmla="*/ 0 w 5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iṥľîďê"/>
            <p:cNvSpPr/>
            <p:nvPr/>
          </p:nvSpPr>
          <p:spPr bwMode="auto">
            <a:xfrm>
              <a:off x="3988765" y="2885309"/>
              <a:ext cx="12287" cy="6142"/>
            </a:xfrm>
            <a:custGeom>
              <a:avLst/>
              <a:gdLst>
                <a:gd name="T0" fmla="*/ 0 w 5"/>
                <a:gd name="T1" fmla="*/ 2 h 3"/>
                <a:gd name="T2" fmla="*/ 0 w 5"/>
                <a:gd name="T3" fmla="*/ 2 h 3"/>
                <a:gd name="T4" fmla="*/ 2 w 5"/>
                <a:gd name="T5" fmla="*/ 0 h 3"/>
                <a:gd name="T6" fmla="*/ 3 w 5"/>
                <a:gd name="T7" fmla="*/ 0 h 3"/>
                <a:gd name="T8" fmla="*/ 5 w 5"/>
                <a:gd name="T9" fmla="*/ 2 h 3"/>
                <a:gd name="T10" fmla="*/ 3 w 5"/>
                <a:gd name="T11" fmla="*/ 3 h 3"/>
                <a:gd name="T12" fmla="*/ 3 w 5"/>
                <a:gd name="T13" fmla="*/ 3 h 3"/>
                <a:gd name="T14" fmla="*/ 3 w 5"/>
                <a:gd name="T15" fmla="*/ 2 h 3"/>
                <a:gd name="T16" fmla="*/ 2 w 5"/>
                <a:gd name="T17" fmla="*/ 2 h 3"/>
                <a:gd name="T18" fmla="*/ 0 w 5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íSḻïḑê"/>
            <p:cNvSpPr/>
            <p:nvPr/>
          </p:nvSpPr>
          <p:spPr bwMode="auto">
            <a:xfrm>
              <a:off x="4001052" y="2891454"/>
              <a:ext cx="36861" cy="18429"/>
            </a:xfrm>
            <a:custGeom>
              <a:avLst/>
              <a:gdLst>
                <a:gd name="T0" fmla="*/ 0 w 11"/>
                <a:gd name="T1" fmla="*/ 0 h 6"/>
                <a:gd name="T2" fmla="*/ 0 w 11"/>
                <a:gd name="T3" fmla="*/ 0 h 6"/>
                <a:gd name="T4" fmla="*/ 4 w 11"/>
                <a:gd name="T5" fmla="*/ 0 h 6"/>
                <a:gd name="T6" fmla="*/ 6 w 11"/>
                <a:gd name="T7" fmla="*/ 0 h 6"/>
                <a:gd name="T8" fmla="*/ 11 w 11"/>
                <a:gd name="T9" fmla="*/ 4 h 6"/>
                <a:gd name="T10" fmla="*/ 11 w 11"/>
                <a:gd name="T11" fmla="*/ 4 h 6"/>
                <a:gd name="T12" fmla="*/ 7 w 11"/>
                <a:gd name="T13" fmla="*/ 6 h 6"/>
                <a:gd name="T14" fmla="*/ 4 w 11"/>
                <a:gd name="T15" fmla="*/ 4 h 6"/>
                <a:gd name="T16" fmla="*/ 0 w 1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îŝ1ïḍê"/>
            <p:cNvSpPr/>
            <p:nvPr/>
          </p:nvSpPr>
          <p:spPr bwMode="auto">
            <a:xfrm>
              <a:off x="4001052" y="2891454"/>
              <a:ext cx="36861" cy="18429"/>
            </a:xfrm>
            <a:custGeom>
              <a:avLst/>
              <a:gdLst>
                <a:gd name="T0" fmla="*/ 0 w 11"/>
                <a:gd name="T1" fmla="*/ 0 h 6"/>
                <a:gd name="T2" fmla="*/ 0 w 11"/>
                <a:gd name="T3" fmla="*/ 0 h 6"/>
                <a:gd name="T4" fmla="*/ 4 w 11"/>
                <a:gd name="T5" fmla="*/ 0 h 6"/>
                <a:gd name="T6" fmla="*/ 6 w 11"/>
                <a:gd name="T7" fmla="*/ 0 h 6"/>
                <a:gd name="T8" fmla="*/ 11 w 11"/>
                <a:gd name="T9" fmla="*/ 4 h 6"/>
                <a:gd name="T10" fmla="*/ 11 w 11"/>
                <a:gd name="T11" fmla="*/ 4 h 6"/>
                <a:gd name="T12" fmla="*/ 7 w 11"/>
                <a:gd name="T13" fmla="*/ 6 h 6"/>
                <a:gd name="T14" fmla="*/ 4 w 11"/>
                <a:gd name="T15" fmla="*/ 4 h 6"/>
                <a:gd name="T16" fmla="*/ 0 w 1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î$ḻîḋè"/>
            <p:cNvSpPr/>
            <p:nvPr/>
          </p:nvSpPr>
          <p:spPr bwMode="auto">
            <a:xfrm>
              <a:off x="3964192" y="2983605"/>
              <a:ext cx="6145" cy="18429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0 h 6"/>
                <a:gd name="T6" fmla="*/ 2 w 3"/>
                <a:gd name="T7" fmla="*/ 1 h 6"/>
                <a:gd name="T8" fmla="*/ 2 w 3"/>
                <a:gd name="T9" fmla="*/ 4 h 6"/>
                <a:gd name="T10" fmla="*/ 2 w 3"/>
                <a:gd name="T11" fmla="*/ 6 h 6"/>
                <a:gd name="T12" fmla="*/ 3 w 3"/>
                <a:gd name="T13" fmla="*/ 6 h 6"/>
                <a:gd name="T14" fmla="*/ 3 w 3"/>
                <a:gd name="T15" fmla="*/ 6 h 6"/>
                <a:gd name="T16" fmla="*/ 0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iṥľiḍé"/>
            <p:cNvSpPr/>
            <p:nvPr/>
          </p:nvSpPr>
          <p:spPr bwMode="auto">
            <a:xfrm>
              <a:off x="3964192" y="2983605"/>
              <a:ext cx="6145" cy="18429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0 h 6"/>
                <a:gd name="T6" fmla="*/ 2 w 3"/>
                <a:gd name="T7" fmla="*/ 1 h 6"/>
                <a:gd name="T8" fmla="*/ 2 w 3"/>
                <a:gd name="T9" fmla="*/ 4 h 6"/>
                <a:gd name="T10" fmla="*/ 2 w 3"/>
                <a:gd name="T11" fmla="*/ 6 h 6"/>
                <a:gd name="T12" fmla="*/ 3 w 3"/>
                <a:gd name="T13" fmla="*/ 6 h 6"/>
                <a:gd name="T14" fmla="*/ 3 w 3"/>
                <a:gd name="T15" fmla="*/ 6 h 6"/>
                <a:gd name="T16" fmla="*/ 0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íṡľîḑe"/>
            <p:cNvSpPr/>
            <p:nvPr/>
          </p:nvSpPr>
          <p:spPr bwMode="auto">
            <a:xfrm>
              <a:off x="3970338" y="3002038"/>
              <a:ext cx="18433" cy="1228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2 w 5"/>
                <a:gd name="T5" fmla="*/ 2 h 6"/>
                <a:gd name="T6" fmla="*/ 5 w 5"/>
                <a:gd name="T7" fmla="*/ 0 h 6"/>
                <a:gd name="T8" fmla="*/ 5 w 5"/>
                <a:gd name="T9" fmla="*/ 0 h 6"/>
                <a:gd name="T10" fmla="*/ 4 w 5"/>
                <a:gd name="T11" fmla="*/ 3 h 6"/>
                <a:gd name="T12" fmla="*/ 1 w 5"/>
                <a:gd name="T13" fmla="*/ 6 h 6"/>
                <a:gd name="T14" fmla="*/ 1 w 5"/>
                <a:gd name="T15" fmla="*/ 6 h 6"/>
                <a:gd name="T16" fmla="*/ 1 w 5"/>
                <a:gd name="T17" fmla="*/ 4 h 6"/>
                <a:gd name="T18" fmla="*/ 0 w 5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ïŝļïḍê"/>
            <p:cNvSpPr/>
            <p:nvPr/>
          </p:nvSpPr>
          <p:spPr bwMode="auto">
            <a:xfrm>
              <a:off x="3970338" y="3002038"/>
              <a:ext cx="18433" cy="1228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2 w 5"/>
                <a:gd name="T5" fmla="*/ 2 h 6"/>
                <a:gd name="T6" fmla="*/ 5 w 5"/>
                <a:gd name="T7" fmla="*/ 0 h 6"/>
                <a:gd name="T8" fmla="*/ 5 w 5"/>
                <a:gd name="T9" fmla="*/ 0 h 6"/>
                <a:gd name="T10" fmla="*/ 4 w 5"/>
                <a:gd name="T11" fmla="*/ 3 h 6"/>
                <a:gd name="T12" fmla="*/ 1 w 5"/>
                <a:gd name="T13" fmla="*/ 6 h 6"/>
                <a:gd name="T14" fmla="*/ 1 w 5"/>
                <a:gd name="T15" fmla="*/ 6 h 6"/>
                <a:gd name="T16" fmla="*/ 1 w 5"/>
                <a:gd name="T17" fmla="*/ 4 h 6"/>
                <a:gd name="T18" fmla="*/ 0 w 5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ïṣļîde"/>
            <p:cNvSpPr/>
            <p:nvPr/>
          </p:nvSpPr>
          <p:spPr bwMode="auto">
            <a:xfrm>
              <a:off x="4050202" y="2909883"/>
              <a:ext cx="30720" cy="30716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3 w 8"/>
                <a:gd name="T5" fmla="*/ 4 h 10"/>
                <a:gd name="T6" fmla="*/ 4 w 8"/>
                <a:gd name="T7" fmla="*/ 5 h 10"/>
                <a:gd name="T8" fmla="*/ 4 w 8"/>
                <a:gd name="T9" fmla="*/ 5 h 10"/>
                <a:gd name="T10" fmla="*/ 8 w 8"/>
                <a:gd name="T11" fmla="*/ 10 h 10"/>
                <a:gd name="T12" fmla="*/ 8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1 w 8"/>
                <a:gd name="T19" fmla="*/ 8 h 10"/>
                <a:gd name="T20" fmla="*/ 0 w 8"/>
                <a:gd name="T21" fmla="*/ 8 h 10"/>
                <a:gd name="T22" fmla="*/ 0 w 8"/>
                <a:gd name="T23" fmla="*/ 5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ïSļíḓe"/>
            <p:cNvSpPr/>
            <p:nvPr/>
          </p:nvSpPr>
          <p:spPr bwMode="auto">
            <a:xfrm>
              <a:off x="4050202" y="2909883"/>
              <a:ext cx="30720" cy="30716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3 w 8"/>
                <a:gd name="T5" fmla="*/ 4 h 10"/>
                <a:gd name="T6" fmla="*/ 4 w 8"/>
                <a:gd name="T7" fmla="*/ 5 h 10"/>
                <a:gd name="T8" fmla="*/ 4 w 8"/>
                <a:gd name="T9" fmla="*/ 5 h 10"/>
                <a:gd name="T10" fmla="*/ 8 w 8"/>
                <a:gd name="T11" fmla="*/ 10 h 10"/>
                <a:gd name="T12" fmla="*/ 8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1 w 8"/>
                <a:gd name="T19" fmla="*/ 8 h 10"/>
                <a:gd name="T20" fmla="*/ 0 w 8"/>
                <a:gd name="T21" fmla="*/ 8 h 10"/>
                <a:gd name="T22" fmla="*/ 0 w 8"/>
                <a:gd name="T23" fmla="*/ 5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îṥliḓè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î$ḷiḋ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îş1ïďé"/>
            <p:cNvSpPr/>
            <p:nvPr/>
          </p:nvSpPr>
          <p:spPr bwMode="auto">
            <a:xfrm>
              <a:off x="4228366" y="2830020"/>
              <a:ext cx="24574" cy="12287"/>
            </a:xfrm>
            <a:custGeom>
              <a:avLst/>
              <a:gdLst>
                <a:gd name="T0" fmla="*/ 0 w 8"/>
                <a:gd name="T1" fmla="*/ 1 h 4"/>
                <a:gd name="T2" fmla="*/ 0 w 8"/>
                <a:gd name="T3" fmla="*/ 1 h 4"/>
                <a:gd name="T4" fmla="*/ 4 w 8"/>
                <a:gd name="T5" fmla="*/ 0 h 4"/>
                <a:gd name="T6" fmla="*/ 5 w 8"/>
                <a:gd name="T7" fmla="*/ 0 h 4"/>
                <a:gd name="T8" fmla="*/ 8 w 8"/>
                <a:gd name="T9" fmla="*/ 1 h 4"/>
                <a:gd name="T10" fmla="*/ 8 w 8"/>
                <a:gd name="T11" fmla="*/ 4 h 4"/>
                <a:gd name="T12" fmla="*/ 8 w 8"/>
                <a:gd name="T13" fmla="*/ 4 h 4"/>
                <a:gd name="T14" fmla="*/ 5 w 8"/>
                <a:gd name="T15" fmla="*/ 4 h 4"/>
                <a:gd name="T16" fmla="*/ 4 w 8"/>
                <a:gd name="T17" fmla="*/ 2 h 4"/>
                <a:gd name="T18" fmla="*/ 3 w 8"/>
                <a:gd name="T19" fmla="*/ 1 h 4"/>
                <a:gd name="T20" fmla="*/ 0 w 8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íṧḷïďé"/>
            <p:cNvSpPr/>
            <p:nvPr/>
          </p:nvSpPr>
          <p:spPr bwMode="auto">
            <a:xfrm>
              <a:off x="4228366" y="2830020"/>
              <a:ext cx="24574" cy="12287"/>
            </a:xfrm>
            <a:custGeom>
              <a:avLst/>
              <a:gdLst>
                <a:gd name="T0" fmla="*/ 0 w 8"/>
                <a:gd name="T1" fmla="*/ 1 h 4"/>
                <a:gd name="T2" fmla="*/ 0 w 8"/>
                <a:gd name="T3" fmla="*/ 1 h 4"/>
                <a:gd name="T4" fmla="*/ 4 w 8"/>
                <a:gd name="T5" fmla="*/ 0 h 4"/>
                <a:gd name="T6" fmla="*/ 5 w 8"/>
                <a:gd name="T7" fmla="*/ 0 h 4"/>
                <a:gd name="T8" fmla="*/ 8 w 8"/>
                <a:gd name="T9" fmla="*/ 1 h 4"/>
                <a:gd name="T10" fmla="*/ 8 w 8"/>
                <a:gd name="T11" fmla="*/ 4 h 4"/>
                <a:gd name="T12" fmla="*/ 8 w 8"/>
                <a:gd name="T13" fmla="*/ 4 h 4"/>
                <a:gd name="T14" fmla="*/ 5 w 8"/>
                <a:gd name="T15" fmla="*/ 4 h 4"/>
                <a:gd name="T16" fmla="*/ 4 w 8"/>
                <a:gd name="T17" fmla="*/ 2 h 4"/>
                <a:gd name="T18" fmla="*/ 3 w 8"/>
                <a:gd name="T19" fmla="*/ 1 h 4"/>
                <a:gd name="T20" fmla="*/ 0 w 8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îśľíḍè"/>
            <p:cNvSpPr/>
            <p:nvPr/>
          </p:nvSpPr>
          <p:spPr bwMode="auto">
            <a:xfrm>
              <a:off x="4136211" y="2916028"/>
              <a:ext cx="18433" cy="18429"/>
            </a:xfrm>
            <a:custGeom>
              <a:avLst/>
              <a:gdLst>
                <a:gd name="T0" fmla="*/ 1 w 5"/>
                <a:gd name="T1" fmla="*/ 2 h 6"/>
                <a:gd name="T2" fmla="*/ 1 w 5"/>
                <a:gd name="T3" fmla="*/ 2 h 6"/>
                <a:gd name="T4" fmla="*/ 4 w 5"/>
                <a:gd name="T5" fmla="*/ 2 h 6"/>
                <a:gd name="T6" fmla="*/ 4 w 5"/>
                <a:gd name="T7" fmla="*/ 0 h 6"/>
                <a:gd name="T8" fmla="*/ 4 w 5"/>
                <a:gd name="T9" fmla="*/ 0 h 6"/>
                <a:gd name="T10" fmla="*/ 5 w 5"/>
                <a:gd name="T11" fmla="*/ 0 h 6"/>
                <a:gd name="T12" fmla="*/ 5 w 5"/>
                <a:gd name="T13" fmla="*/ 2 h 6"/>
                <a:gd name="T14" fmla="*/ 3 w 5"/>
                <a:gd name="T15" fmla="*/ 6 h 6"/>
                <a:gd name="T16" fmla="*/ 3 w 5"/>
                <a:gd name="T17" fmla="*/ 6 h 6"/>
                <a:gd name="T18" fmla="*/ 1 w 5"/>
                <a:gd name="T19" fmla="*/ 6 h 6"/>
                <a:gd name="T20" fmla="*/ 0 w 5"/>
                <a:gd name="T21" fmla="*/ 4 h 6"/>
                <a:gd name="T22" fmla="*/ 0 w 5"/>
                <a:gd name="T23" fmla="*/ 4 h 6"/>
                <a:gd name="T24" fmla="*/ 1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lnTo>
                    <a:pt x="1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isḷíďe"/>
            <p:cNvSpPr/>
            <p:nvPr/>
          </p:nvSpPr>
          <p:spPr bwMode="auto">
            <a:xfrm>
              <a:off x="4136211" y="2916028"/>
              <a:ext cx="18433" cy="18429"/>
            </a:xfrm>
            <a:custGeom>
              <a:avLst/>
              <a:gdLst>
                <a:gd name="T0" fmla="*/ 1 w 5"/>
                <a:gd name="T1" fmla="*/ 2 h 6"/>
                <a:gd name="T2" fmla="*/ 1 w 5"/>
                <a:gd name="T3" fmla="*/ 2 h 6"/>
                <a:gd name="T4" fmla="*/ 4 w 5"/>
                <a:gd name="T5" fmla="*/ 2 h 6"/>
                <a:gd name="T6" fmla="*/ 4 w 5"/>
                <a:gd name="T7" fmla="*/ 0 h 6"/>
                <a:gd name="T8" fmla="*/ 4 w 5"/>
                <a:gd name="T9" fmla="*/ 0 h 6"/>
                <a:gd name="T10" fmla="*/ 5 w 5"/>
                <a:gd name="T11" fmla="*/ 0 h 6"/>
                <a:gd name="T12" fmla="*/ 5 w 5"/>
                <a:gd name="T13" fmla="*/ 2 h 6"/>
                <a:gd name="T14" fmla="*/ 3 w 5"/>
                <a:gd name="T15" fmla="*/ 6 h 6"/>
                <a:gd name="T16" fmla="*/ 3 w 5"/>
                <a:gd name="T17" fmla="*/ 6 h 6"/>
                <a:gd name="T18" fmla="*/ 1 w 5"/>
                <a:gd name="T19" fmla="*/ 6 h 6"/>
                <a:gd name="T20" fmla="*/ 0 w 5"/>
                <a:gd name="T21" fmla="*/ 4 h 6"/>
                <a:gd name="T22" fmla="*/ 0 w 5"/>
                <a:gd name="T23" fmla="*/ 4 h 6"/>
                <a:gd name="T24" fmla="*/ 1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lnTo>
                    <a:pt x="1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ïṧḻíḋè"/>
            <p:cNvSpPr/>
            <p:nvPr/>
          </p:nvSpPr>
          <p:spPr bwMode="auto">
            <a:xfrm>
              <a:off x="4302089" y="283002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0 h 5"/>
                <a:gd name="T6" fmla="*/ 3 w 4"/>
                <a:gd name="T7" fmla="*/ 0 h 5"/>
                <a:gd name="T8" fmla="*/ 3 w 4"/>
                <a:gd name="T9" fmla="*/ 0 h 5"/>
                <a:gd name="T10" fmla="*/ 4 w 4"/>
                <a:gd name="T11" fmla="*/ 2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4 h 5"/>
                <a:gd name="T18" fmla="*/ 1 w 4"/>
                <a:gd name="T19" fmla="*/ 4 h 5"/>
                <a:gd name="T20" fmla="*/ 1 w 4"/>
                <a:gd name="T21" fmla="*/ 4 h 5"/>
                <a:gd name="T22" fmla="*/ 1 w 4"/>
                <a:gd name="T23" fmla="*/ 4 h 5"/>
                <a:gd name="T24" fmla="*/ 0 w 4"/>
                <a:gd name="T25" fmla="*/ 5 h 5"/>
                <a:gd name="T26" fmla="*/ 0 w 4"/>
                <a:gd name="T27" fmla="*/ 5 h 5"/>
                <a:gd name="T28" fmla="*/ 1 w 4"/>
                <a:gd name="T29" fmla="*/ 2 h 5"/>
                <a:gd name="T30" fmla="*/ 1 w 4"/>
                <a:gd name="T31" fmla="*/ 1 h 5"/>
                <a:gd name="T32" fmla="*/ 0 w 4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íṣľíḋe"/>
            <p:cNvSpPr/>
            <p:nvPr/>
          </p:nvSpPr>
          <p:spPr bwMode="auto">
            <a:xfrm>
              <a:off x="4302089" y="283002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0 h 5"/>
                <a:gd name="T6" fmla="*/ 3 w 4"/>
                <a:gd name="T7" fmla="*/ 0 h 5"/>
                <a:gd name="T8" fmla="*/ 3 w 4"/>
                <a:gd name="T9" fmla="*/ 0 h 5"/>
                <a:gd name="T10" fmla="*/ 4 w 4"/>
                <a:gd name="T11" fmla="*/ 2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4 h 5"/>
                <a:gd name="T18" fmla="*/ 1 w 4"/>
                <a:gd name="T19" fmla="*/ 4 h 5"/>
                <a:gd name="T20" fmla="*/ 1 w 4"/>
                <a:gd name="T21" fmla="*/ 4 h 5"/>
                <a:gd name="T22" fmla="*/ 1 w 4"/>
                <a:gd name="T23" fmla="*/ 4 h 5"/>
                <a:gd name="T24" fmla="*/ 0 w 4"/>
                <a:gd name="T25" fmla="*/ 5 h 5"/>
                <a:gd name="T26" fmla="*/ 0 w 4"/>
                <a:gd name="T27" fmla="*/ 5 h 5"/>
                <a:gd name="T28" fmla="*/ 1 w 4"/>
                <a:gd name="T29" fmla="*/ 2 h 5"/>
                <a:gd name="T30" fmla="*/ 1 w 4"/>
                <a:gd name="T31" fmla="*/ 1 h 5"/>
                <a:gd name="T32" fmla="*/ 0 w 4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ïS1ïďê"/>
            <p:cNvSpPr/>
            <p:nvPr/>
          </p:nvSpPr>
          <p:spPr bwMode="auto">
            <a:xfrm>
              <a:off x="3927331" y="3223205"/>
              <a:ext cx="12287" cy="12287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3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4 h 4"/>
                <a:gd name="T14" fmla="*/ 5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íšḷîḍè"/>
            <p:cNvSpPr/>
            <p:nvPr/>
          </p:nvSpPr>
          <p:spPr bwMode="auto">
            <a:xfrm>
              <a:off x="3927331" y="3223205"/>
              <a:ext cx="12287" cy="12287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3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4 h 4"/>
                <a:gd name="T14" fmla="*/ 5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ïsḷíďe"/>
            <p:cNvSpPr/>
            <p:nvPr/>
          </p:nvSpPr>
          <p:spPr bwMode="auto">
            <a:xfrm>
              <a:off x="4517109" y="2983605"/>
              <a:ext cx="18433" cy="18429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4 w 7"/>
                <a:gd name="T5" fmla="*/ 0 h 6"/>
                <a:gd name="T6" fmla="*/ 6 w 7"/>
                <a:gd name="T7" fmla="*/ 1 h 6"/>
                <a:gd name="T8" fmla="*/ 6 w 7"/>
                <a:gd name="T9" fmla="*/ 1 h 6"/>
                <a:gd name="T10" fmla="*/ 7 w 7"/>
                <a:gd name="T11" fmla="*/ 6 h 6"/>
                <a:gd name="T12" fmla="*/ 7 w 7"/>
                <a:gd name="T13" fmla="*/ 6 h 6"/>
                <a:gd name="T14" fmla="*/ 6 w 7"/>
                <a:gd name="T15" fmla="*/ 4 h 6"/>
                <a:gd name="T16" fmla="*/ 4 w 7"/>
                <a:gd name="T17" fmla="*/ 3 h 6"/>
                <a:gd name="T18" fmla="*/ 0 w 7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4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íśḻiďe"/>
            <p:cNvSpPr/>
            <p:nvPr/>
          </p:nvSpPr>
          <p:spPr bwMode="auto">
            <a:xfrm>
              <a:off x="4517109" y="2983605"/>
              <a:ext cx="18433" cy="18429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4 w 7"/>
                <a:gd name="T5" fmla="*/ 0 h 6"/>
                <a:gd name="T6" fmla="*/ 6 w 7"/>
                <a:gd name="T7" fmla="*/ 1 h 6"/>
                <a:gd name="T8" fmla="*/ 6 w 7"/>
                <a:gd name="T9" fmla="*/ 1 h 6"/>
                <a:gd name="T10" fmla="*/ 7 w 7"/>
                <a:gd name="T11" fmla="*/ 6 h 6"/>
                <a:gd name="T12" fmla="*/ 7 w 7"/>
                <a:gd name="T13" fmla="*/ 6 h 6"/>
                <a:gd name="T14" fmla="*/ 6 w 7"/>
                <a:gd name="T15" fmla="*/ 4 h 6"/>
                <a:gd name="T16" fmla="*/ 4 w 7"/>
                <a:gd name="T17" fmla="*/ 3 h 6"/>
                <a:gd name="T18" fmla="*/ 0 w 7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4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îsļíḑe"/>
            <p:cNvSpPr/>
            <p:nvPr/>
          </p:nvSpPr>
          <p:spPr bwMode="auto">
            <a:xfrm>
              <a:off x="4535542" y="3020466"/>
              <a:ext cx="24574" cy="24574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2 w 8"/>
                <a:gd name="T5" fmla="*/ 0 h 9"/>
                <a:gd name="T6" fmla="*/ 2 w 8"/>
                <a:gd name="T7" fmla="*/ 0 h 9"/>
                <a:gd name="T8" fmla="*/ 4 w 8"/>
                <a:gd name="T9" fmla="*/ 3 h 9"/>
                <a:gd name="T10" fmla="*/ 4 w 8"/>
                <a:gd name="T11" fmla="*/ 3 h 9"/>
                <a:gd name="T12" fmla="*/ 5 w 8"/>
                <a:gd name="T13" fmla="*/ 7 h 9"/>
                <a:gd name="T14" fmla="*/ 5 w 8"/>
                <a:gd name="T15" fmla="*/ 7 h 9"/>
                <a:gd name="T16" fmla="*/ 8 w 8"/>
                <a:gd name="T17" fmla="*/ 9 h 9"/>
                <a:gd name="T18" fmla="*/ 8 w 8"/>
                <a:gd name="T19" fmla="*/ 9 h 9"/>
                <a:gd name="T20" fmla="*/ 5 w 8"/>
                <a:gd name="T21" fmla="*/ 9 h 9"/>
                <a:gd name="T22" fmla="*/ 2 w 8"/>
                <a:gd name="T23" fmla="*/ 6 h 9"/>
                <a:gd name="T24" fmla="*/ 0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i$1íḍè"/>
            <p:cNvSpPr/>
            <p:nvPr/>
          </p:nvSpPr>
          <p:spPr bwMode="auto">
            <a:xfrm>
              <a:off x="4535542" y="3020466"/>
              <a:ext cx="24574" cy="24574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2 w 8"/>
                <a:gd name="T5" fmla="*/ 0 h 9"/>
                <a:gd name="T6" fmla="*/ 2 w 8"/>
                <a:gd name="T7" fmla="*/ 0 h 9"/>
                <a:gd name="T8" fmla="*/ 4 w 8"/>
                <a:gd name="T9" fmla="*/ 3 h 9"/>
                <a:gd name="T10" fmla="*/ 4 w 8"/>
                <a:gd name="T11" fmla="*/ 3 h 9"/>
                <a:gd name="T12" fmla="*/ 5 w 8"/>
                <a:gd name="T13" fmla="*/ 7 h 9"/>
                <a:gd name="T14" fmla="*/ 5 w 8"/>
                <a:gd name="T15" fmla="*/ 7 h 9"/>
                <a:gd name="T16" fmla="*/ 8 w 8"/>
                <a:gd name="T17" fmla="*/ 9 h 9"/>
                <a:gd name="T18" fmla="*/ 8 w 8"/>
                <a:gd name="T19" fmla="*/ 9 h 9"/>
                <a:gd name="T20" fmla="*/ 5 w 8"/>
                <a:gd name="T21" fmla="*/ 9 h 9"/>
                <a:gd name="T22" fmla="*/ 2 w 8"/>
                <a:gd name="T23" fmla="*/ 6 h 9"/>
                <a:gd name="T24" fmla="*/ 0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i$lîḓe"/>
            <p:cNvSpPr/>
            <p:nvPr/>
          </p:nvSpPr>
          <p:spPr bwMode="auto">
            <a:xfrm>
              <a:off x="3915043" y="3309214"/>
              <a:ext cx="18433" cy="122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6 w 6"/>
                <a:gd name="T5" fmla="*/ 0 h 2"/>
                <a:gd name="T6" fmla="*/ 6 w 6"/>
                <a:gd name="T7" fmla="*/ 1 h 2"/>
                <a:gd name="T8" fmla="*/ 5 w 6"/>
                <a:gd name="T9" fmla="*/ 1 h 2"/>
                <a:gd name="T10" fmla="*/ 0 w 6"/>
                <a:gd name="T11" fmla="*/ 2 h 2"/>
                <a:gd name="T12" fmla="*/ 0 w 6"/>
                <a:gd name="T13" fmla="*/ 2 h 2"/>
                <a:gd name="T14" fmla="*/ 2 w 6"/>
                <a:gd name="T15" fmla="*/ 2 h 2"/>
                <a:gd name="T16" fmla="*/ 3 w 6"/>
                <a:gd name="T17" fmla="*/ 1 h 2"/>
                <a:gd name="T18" fmla="*/ 5 w 6"/>
                <a:gd name="T19" fmla="*/ 0 h 2"/>
                <a:gd name="T20" fmla="*/ 5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í$ľîḍe"/>
            <p:cNvSpPr/>
            <p:nvPr/>
          </p:nvSpPr>
          <p:spPr bwMode="auto">
            <a:xfrm>
              <a:off x="3915043" y="3309214"/>
              <a:ext cx="18433" cy="122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6 w 6"/>
                <a:gd name="T5" fmla="*/ 0 h 2"/>
                <a:gd name="T6" fmla="*/ 6 w 6"/>
                <a:gd name="T7" fmla="*/ 1 h 2"/>
                <a:gd name="T8" fmla="*/ 5 w 6"/>
                <a:gd name="T9" fmla="*/ 1 h 2"/>
                <a:gd name="T10" fmla="*/ 0 w 6"/>
                <a:gd name="T11" fmla="*/ 2 h 2"/>
                <a:gd name="T12" fmla="*/ 0 w 6"/>
                <a:gd name="T13" fmla="*/ 2 h 2"/>
                <a:gd name="T14" fmla="*/ 2 w 6"/>
                <a:gd name="T15" fmla="*/ 2 h 2"/>
                <a:gd name="T16" fmla="*/ 3 w 6"/>
                <a:gd name="T17" fmla="*/ 1 h 2"/>
                <a:gd name="T18" fmla="*/ 5 w 6"/>
                <a:gd name="T19" fmla="*/ 0 h 2"/>
                <a:gd name="T20" fmla="*/ 5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îšḷídê"/>
            <p:cNvSpPr/>
            <p:nvPr/>
          </p:nvSpPr>
          <p:spPr bwMode="auto">
            <a:xfrm>
              <a:off x="4523255" y="3094189"/>
              <a:ext cx="24574" cy="18429"/>
            </a:xfrm>
            <a:custGeom>
              <a:avLst/>
              <a:gdLst>
                <a:gd name="T0" fmla="*/ 2 w 9"/>
                <a:gd name="T1" fmla="*/ 0 h 5"/>
                <a:gd name="T2" fmla="*/ 2 w 9"/>
                <a:gd name="T3" fmla="*/ 0 h 5"/>
                <a:gd name="T4" fmla="*/ 5 w 9"/>
                <a:gd name="T5" fmla="*/ 0 h 5"/>
                <a:gd name="T6" fmla="*/ 7 w 9"/>
                <a:gd name="T7" fmla="*/ 1 h 5"/>
                <a:gd name="T8" fmla="*/ 7 w 9"/>
                <a:gd name="T9" fmla="*/ 1 h 5"/>
                <a:gd name="T10" fmla="*/ 7 w 9"/>
                <a:gd name="T11" fmla="*/ 2 h 5"/>
                <a:gd name="T12" fmla="*/ 7 w 9"/>
                <a:gd name="T13" fmla="*/ 2 h 5"/>
                <a:gd name="T14" fmla="*/ 7 w 9"/>
                <a:gd name="T15" fmla="*/ 2 h 5"/>
                <a:gd name="T16" fmla="*/ 7 w 9"/>
                <a:gd name="T17" fmla="*/ 2 h 5"/>
                <a:gd name="T18" fmla="*/ 7 w 9"/>
                <a:gd name="T19" fmla="*/ 1 h 5"/>
                <a:gd name="T20" fmla="*/ 7 w 9"/>
                <a:gd name="T21" fmla="*/ 1 h 5"/>
                <a:gd name="T22" fmla="*/ 7 w 9"/>
                <a:gd name="T23" fmla="*/ 1 h 5"/>
                <a:gd name="T24" fmla="*/ 7 w 9"/>
                <a:gd name="T25" fmla="*/ 1 h 5"/>
                <a:gd name="T26" fmla="*/ 7 w 9"/>
                <a:gd name="T27" fmla="*/ 1 h 5"/>
                <a:gd name="T28" fmla="*/ 7 w 9"/>
                <a:gd name="T29" fmla="*/ 2 h 5"/>
                <a:gd name="T30" fmla="*/ 7 w 9"/>
                <a:gd name="T31" fmla="*/ 2 h 5"/>
                <a:gd name="T32" fmla="*/ 9 w 9"/>
                <a:gd name="T33" fmla="*/ 5 h 5"/>
                <a:gd name="T34" fmla="*/ 9 w 9"/>
                <a:gd name="T35" fmla="*/ 5 h 5"/>
                <a:gd name="T36" fmla="*/ 7 w 9"/>
                <a:gd name="T37" fmla="*/ 5 h 5"/>
                <a:gd name="T38" fmla="*/ 5 w 9"/>
                <a:gd name="T39" fmla="*/ 4 h 5"/>
                <a:gd name="T40" fmla="*/ 3 w 9"/>
                <a:gd name="T41" fmla="*/ 2 h 5"/>
                <a:gd name="T42" fmla="*/ 2 w 9"/>
                <a:gd name="T43" fmla="*/ 4 h 5"/>
                <a:gd name="T44" fmla="*/ 2 w 9"/>
                <a:gd name="T45" fmla="*/ 4 h 5"/>
                <a:gd name="T46" fmla="*/ 0 w 9"/>
                <a:gd name="T47" fmla="*/ 4 h 5"/>
                <a:gd name="T48" fmla="*/ 0 w 9"/>
                <a:gd name="T49" fmla="*/ 4 h 5"/>
                <a:gd name="T50" fmla="*/ 0 w 9"/>
                <a:gd name="T51" fmla="*/ 4 h 5"/>
                <a:gd name="T52" fmla="*/ 0 w 9"/>
                <a:gd name="T53" fmla="*/ 4 h 5"/>
                <a:gd name="T54" fmla="*/ 0 w 9"/>
                <a:gd name="T55" fmla="*/ 4 h 5"/>
                <a:gd name="T56" fmla="*/ 0 w 9"/>
                <a:gd name="T57" fmla="*/ 4 h 5"/>
                <a:gd name="T58" fmla="*/ 0 w 9"/>
                <a:gd name="T59" fmla="*/ 4 h 5"/>
                <a:gd name="T60" fmla="*/ 0 w 9"/>
                <a:gd name="T61" fmla="*/ 5 h 5"/>
                <a:gd name="T62" fmla="*/ 0 w 9"/>
                <a:gd name="T63" fmla="*/ 5 h 5"/>
                <a:gd name="T64" fmla="*/ 0 w 9"/>
                <a:gd name="T65" fmla="*/ 5 h 5"/>
                <a:gd name="T66" fmla="*/ 0 w 9"/>
                <a:gd name="T67" fmla="*/ 5 h 5"/>
                <a:gd name="T68" fmla="*/ 0 w 9"/>
                <a:gd name="T69" fmla="*/ 4 h 5"/>
                <a:gd name="T70" fmla="*/ 0 w 9"/>
                <a:gd name="T71" fmla="*/ 4 h 5"/>
                <a:gd name="T72" fmla="*/ 2 w 9"/>
                <a:gd name="T73" fmla="*/ 4 h 5"/>
                <a:gd name="T74" fmla="*/ 2 w 9"/>
                <a:gd name="T75" fmla="*/ 4 h 5"/>
                <a:gd name="T76" fmla="*/ 2 w 9"/>
                <a:gd name="T77" fmla="*/ 1 h 5"/>
                <a:gd name="T78" fmla="*/ 2 w 9"/>
                <a:gd name="T7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5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işlïḋê"/>
            <p:cNvSpPr/>
            <p:nvPr/>
          </p:nvSpPr>
          <p:spPr bwMode="auto">
            <a:xfrm>
              <a:off x="4523255" y="3094189"/>
              <a:ext cx="24574" cy="18429"/>
            </a:xfrm>
            <a:custGeom>
              <a:avLst/>
              <a:gdLst>
                <a:gd name="T0" fmla="*/ 2 w 9"/>
                <a:gd name="T1" fmla="*/ 0 h 5"/>
                <a:gd name="T2" fmla="*/ 2 w 9"/>
                <a:gd name="T3" fmla="*/ 0 h 5"/>
                <a:gd name="T4" fmla="*/ 5 w 9"/>
                <a:gd name="T5" fmla="*/ 0 h 5"/>
                <a:gd name="T6" fmla="*/ 7 w 9"/>
                <a:gd name="T7" fmla="*/ 1 h 5"/>
                <a:gd name="T8" fmla="*/ 7 w 9"/>
                <a:gd name="T9" fmla="*/ 1 h 5"/>
                <a:gd name="T10" fmla="*/ 7 w 9"/>
                <a:gd name="T11" fmla="*/ 2 h 5"/>
                <a:gd name="T12" fmla="*/ 7 w 9"/>
                <a:gd name="T13" fmla="*/ 2 h 5"/>
                <a:gd name="T14" fmla="*/ 7 w 9"/>
                <a:gd name="T15" fmla="*/ 2 h 5"/>
                <a:gd name="T16" fmla="*/ 7 w 9"/>
                <a:gd name="T17" fmla="*/ 2 h 5"/>
                <a:gd name="T18" fmla="*/ 7 w 9"/>
                <a:gd name="T19" fmla="*/ 1 h 5"/>
                <a:gd name="T20" fmla="*/ 7 w 9"/>
                <a:gd name="T21" fmla="*/ 1 h 5"/>
                <a:gd name="T22" fmla="*/ 7 w 9"/>
                <a:gd name="T23" fmla="*/ 1 h 5"/>
                <a:gd name="T24" fmla="*/ 7 w 9"/>
                <a:gd name="T25" fmla="*/ 1 h 5"/>
                <a:gd name="T26" fmla="*/ 7 w 9"/>
                <a:gd name="T27" fmla="*/ 1 h 5"/>
                <a:gd name="T28" fmla="*/ 7 w 9"/>
                <a:gd name="T29" fmla="*/ 2 h 5"/>
                <a:gd name="T30" fmla="*/ 7 w 9"/>
                <a:gd name="T31" fmla="*/ 2 h 5"/>
                <a:gd name="T32" fmla="*/ 9 w 9"/>
                <a:gd name="T33" fmla="*/ 5 h 5"/>
                <a:gd name="T34" fmla="*/ 9 w 9"/>
                <a:gd name="T35" fmla="*/ 5 h 5"/>
                <a:gd name="T36" fmla="*/ 7 w 9"/>
                <a:gd name="T37" fmla="*/ 5 h 5"/>
                <a:gd name="T38" fmla="*/ 5 w 9"/>
                <a:gd name="T39" fmla="*/ 4 h 5"/>
                <a:gd name="T40" fmla="*/ 3 w 9"/>
                <a:gd name="T41" fmla="*/ 2 h 5"/>
                <a:gd name="T42" fmla="*/ 2 w 9"/>
                <a:gd name="T43" fmla="*/ 4 h 5"/>
                <a:gd name="T44" fmla="*/ 2 w 9"/>
                <a:gd name="T45" fmla="*/ 4 h 5"/>
                <a:gd name="T46" fmla="*/ 0 w 9"/>
                <a:gd name="T47" fmla="*/ 4 h 5"/>
                <a:gd name="T48" fmla="*/ 0 w 9"/>
                <a:gd name="T49" fmla="*/ 4 h 5"/>
                <a:gd name="T50" fmla="*/ 0 w 9"/>
                <a:gd name="T51" fmla="*/ 4 h 5"/>
                <a:gd name="T52" fmla="*/ 0 w 9"/>
                <a:gd name="T53" fmla="*/ 4 h 5"/>
                <a:gd name="T54" fmla="*/ 0 w 9"/>
                <a:gd name="T55" fmla="*/ 4 h 5"/>
                <a:gd name="T56" fmla="*/ 0 w 9"/>
                <a:gd name="T57" fmla="*/ 4 h 5"/>
                <a:gd name="T58" fmla="*/ 0 w 9"/>
                <a:gd name="T59" fmla="*/ 4 h 5"/>
                <a:gd name="T60" fmla="*/ 0 w 9"/>
                <a:gd name="T61" fmla="*/ 5 h 5"/>
                <a:gd name="T62" fmla="*/ 0 w 9"/>
                <a:gd name="T63" fmla="*/ 5 h 5"/>
                <a:gd name="T64" fmla="*/ 0 w 9"/>
                <a:gd name="T65" fmla="*/ 5 h 5"/>
                <a:gd name="T66" fmla="*/ 0 w 9"/>
                <a:gd name="T67" fmla="*/ 5 h 5"/>
                <a:gd name="T68" fmla="*/ 0 w 9"/>
                <a:gd name="T69" fmla="*/ 4 h 5"/>
                <a:gd name="T70" fmla="*/ 0 w 9"/>
                <a:gd name="T71" fmla="*/ 4 h 5"/>
                <a:gd name="T72" fmla="*/ 2 w 9"/>
                <a:gd name="T73" fmla="*/ 4 h 5"/>
                <a:gd name="T74" fmla="*/ 2 w 9"/>
                <a:gd name="T75" fmla="*/ 4 h 5"/>
                <a:gd name="T76" fmla="*/ 2 w 9"/>
                <a:gd name="T77" fmla="*/ 1 h 5"/>
                <a:gd name="T78" fmla="*/ 2 w 9"/>
                <a:gd name="T7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5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íslíḍè"/>
            <p:cNvSpPr/>
            <p:nvPr/>
          </p:nvSpPr>
          <p:spPr bwMode="auto">
            <a:xfrm>
              <a:off x="4541683" y="3118763"/>
              <a:ext cx="18433" cy="18429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5 h 7"/>
                <a:gd name="T4" fmla="*/ 5 w 6"/>
                <a:gd name="T5" fmla="*/ 7 h 7"/>
                <a:gd name="T6" fmla="*/ 3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0 w 6"/>
                <a:gd name="T13" fmla="*/ 3 h 7"/>
                <a:gd name="T14" fmla="*/ 0 w 6"/>
                <a:gd name="T15" fmla="*/ 1 h 7"/>
                <a:gd name="T16" fmla="*/ 3 w 6"/>
                <a:gd name="T17" fmla="*/ 0 h 7"/>
                <a:gd name="T18" fmla="*/ 3 w 6"/>
                <a:gd name="T19" fmla="*/ 0 h 7"/>
                <a:gd name="T20" fmla="*/ 2 w 6"/>
                <a:gd name="T21" fmla="*/ 1 h 7"/>
                <a:gd name="T22" fmla="*/ 2 w 6"/>
                <a:gd name="T23" fmla="*/ 4 h 7"/>
                <a:gd name="T24" fmla="*/ 2 w 6"/>
                <a:gd name="T25" fmla="*/ 4 h 7"/>
                <a:gd name="T26" fmla="*/ 5 w 6"/>
                <a:gd name="T27" fmla="*/ 4 h 7"/>
                <a:gd name="T28" fmla="*/ 6 w 6"/>
                <a:gd name="T29" fmla="*/ 4 h 7"/>
                <a:gd name="T30" fmla="*/ 6 w 6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íṣḷídê"/>
            <p:cNvSpPr/>
            <p:nvPr/>
          </p:nvSpPr>
          <p:spPr bwMode="auto">
            <a:xfrm>
              <a:off x="4541683" y="3118763"/>
              <a:ext cx="18433" cy="18429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5 h 7"/>
                <a:gd name="T4" fmla="*/ 5 w 6"/>
                <a:gd name="T5" fmla="*/ 7 h 7"/>
                <a:gd name="T6" fmla="*/ 3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0 w 6"/>
                <a:gd name="T13" fmla="*/ 3 h 7"/>
                <a:gd name="T14" fmla="*/ 0 w 6"/>
                <a:gd name="T15" fmla="*/ 1 h 7"/>
                <a:gd name="T16" fmla="*/ 3 w 6"/>
                <a:gd name="T17" fmla="*/ 0 h 7"/>
                <a:gd name="T18" fmla="*/ 3 w 6"/>
                <a:gd name="T19" fmla="*/ 0 h 7"/>
                <a:gd name="T20" fmla="*/ 2 w 6"/>
                <a:gd name="T21" fmla="*/ 1 h 7"/>
                <a:gd name="T22" fmla="*/ 2 w 6"/>
                <a:gd name="T23" fmla="*/ 4 h 7"/>
                <a:gd name="T24" fmla="*/ 2 w 6"/>
                <a:gd name="T25" fmla="*/ 4 h 7"/>
                <a:gd name="T26" fmla="*/ 5 w 6"/>
                <a:gd name="T27" fmla="*/ 4 h 7"/>
                <a:gd name="T28" fmla="*/ 6 w 6"/>
                <a:gd name="T29" fmla="*/ 4 h 7"/>
                <a:gd name="T30" fmla="*/ 6 w 6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ïŝľïḑé"/>
            <p:cNvSpPr/>
            <p:nvPr/>
          </p:nvSpPr>
          <p:spPr bwMode="auto">
            <a:xfrm>
              <a:off x="4553970" y="3131050"/>
              <a:ext cx="18433" cy="24574"/>
            </a:xfrm>
            <a:custGeom>
              <a:avLst/>
              <a:gdLst>
                <a:gd name="T0" fmla="*/ 3 w 5"/>
                <a:gd name="T1" fmla="*/ 0 h 9"/>
                <a:gd name="T2" fmla="*/ 3 w 5"/>
                <a:gd name="T3" fmla="*/ 0 h 9"/>
                <a:gd name="T4" fmla="*/ 4 w 5"/>
                <a:gd name="T5" fmla="*/ 0 h 9"/>
                <a:gd name="T6" fmla="*/ 4 w 5"/>
                <a:gd name="T7" fmla="*/ 1 h 9"/>
                <a:gd name="T8" fmla="*/ 4 w 5"/>
                <a:gd name="T9" fmla="*/ 4 h 9"/>
                <a:gd name="T10" fmla="*/ 4 w 5"/>
                <a:gd name="T11" fmla="*/ 4 h 9"/>
                <a:gd name="T12" fmla="*/ 4 w 5"/>
                <a:gd name="T13" fmla="*/ 7 h 9"/>
                <a:gd name="T14" fmla="*/ 4 w 5"/>
                <a:gd name="T15" fmla="*/ 7 h 9"/>
                <a:gd name="T16" fmla="*/ 4 w 5"/>
                <a:gd name="T17" fmla="*/ 9 h 9"/>
                <a:gd name="T18" fmla="*/ 4 w 5"/>
                <a:gd name="T19" fmla="*/ 9 h 9"/>
                <a:gd name="T20" fmla="*/ 5 w 5"/>
                <a:gd name="T21" fmla="*/ 9 h 9"/>
                <a:gd name="T22" fmla="*/ 5 w 5"/>
                <a:gd name="T23" fmla="*/ 9 h 9"/>
                <a:gd name="T24" fmla="*/ 3 w 5"/>
                <a:gd name="T25" fmla="*/ 9 h 9"/>
                <a:gd name="T26" fmla="*/ 3 w 5"/>
                <a:gd name="T27" fmla="*/ 9 h 9"/>
                <a:gd name="T28" fmla="*/ 1 w 5"/>
                <a:gd name="T29" fmla="*/ 9 h 9"/>
                <a:gd name="T30" fmla="*/ 1 w 5"/>
                <a:gd name="T31" fmla="*/ 9 h 9"/>
                <a:gd name="T32" fmla="*/ 0 w 5"/>
                <a:gd name="T33" fmla="*/ 6 h 9"/>
                <a:gd name="T34" fmla="*/ 0 w 5"/>
                <a:gd name="T35" fmla="*/ 6 h 9"/>
                <a:gd name="T36" fmla="*/ 0 w 5"/>
                <a:gd name="T37" fmla="*/ 3 h 9"/>
                <a:gd name="T38" fmla="*/ 3 w 5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ïsḷíďé"/>
            <p:cNvSpPr/>
            <p:nvPr/>
          </p:nvSpPr>
          <p:spPr bwMode="auto">
            <a:xfrm>
              <a:off x="4553970" y="3131050"/>
              <a:ext cx="18433" cy="24574"/>
            </a:xfrm>
            <a:custGeom>
              <a:avLst/>
              <a:gdLst>
                <a:gd name="T0" fmla="*/ 3 w 5"/>
                <a:gd name="T1" fmla="*/ 0 h 9"/>
                <a:gd name="T2" fmla="*/ 3 w 5"/>
                <a:gd name="T3" fmla="*/ 0 h 9"/>
                <a:gd name="T4" fmla="*/ 4 w 5"/>
                <a:gd name="T5" fmla="*/ 0 h 9"/>
                <a:gd name="T6" fmla="*/ 4 w 5"/>
                <a:gd name="T7" fmla="*/ 1 h 9"/>
                <a:gd name="T8" fmla="*/ 4 w 5"/>
                <a:gd name="T9" fmla="*/ 4 h 9"/>
                <a:gd name="T10" fmla="*/ 4 w 5"/>
                <a:gd name="T11" fmla="*/ 4 h 9"/>
                <a:gd name="T12" fmla="*/ 4 w 5"/>
                <a:gd name="T13" fmla="*/ 7 h 9"/>
                <a:gd name="T14" fmla="*/ 4 w 5"/>
                <a:gd name="T15" fmla="*/ 7 h 9"/>
                <a:gd name="T16" fmla="*/ 4 w 5"/>
                <a:gd name="T17" fmla="*/ 9 h 9"/>
                <a:gd name="T18" fmla="*/ 4 w 5"/>
                <a:gd name="T19" fmla="*/ 9 h 9"/>
                <a:gd name="T20" fmla="*/ 5 w 5"/>
                <a:gd name="T21" fmla="*/ 9 h 9"/>
                <a:gd name="T22" fmla="*/ 5 w 5"/>
                <a:gd name="T23" fmla="*/ 9 h 9"/>
                <a:gd name="T24" fmla="*/ 3 w 5"/>
                <a:gd name="T25" fmla="*/ 9 h 9"/>
                <a:gd name="T26" fmla="*/ 3 w 5"/>
                <a:gd name="T27" fmla="*/ 9 h 9"/>
                <a:gd name="T28" fmla="*/ 1 w 5"/>
                <a:gd name="T29" fmla="*/ 9 h 9"/>
                <a:gd name="T30" fmla="*/ 1 w 5"/>
                <a:gd name="T31" fmla="*/ 9 h 9"/>
                <a:gd name="T32" fmla="*/ 0 w 5"/>
                <a:gd name="T33" fmla="*/ 6 h 9"/>
                <a:gd name="T34" fmla="*/ 0 w 5"/>
                <a:gd name="T35" fmla="*/ 6 h 9"/>
                <a:gd name="T36" fmla="*/ 0 w 5"/>
                <a:gd name="T37" fmla="*/ 3 h 9"/>
                <a:gd name="T38" fmla="*/ 3 w 5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îş1idè"/>
            <p:cNvSpPr/>
            <p:nvPr/>
          </p:nvSpPr>
          <p:spPr bwMode="auto">
            <a:xfrm>
              <a:off x="5352629" y="2952889"/>
              <a:ext cx="12287" cy="24574"/>
            </a:xfrm>
            <a:custGeom>
              <a:avLst/>
              <a:gdLst>
                <a:gd name="T0" fmla="*/ 0 w 5"/>
                <a:gd name="T1" fmla="*/ 2 h 9"/>
                <a:gd name="T2" fmla="*/ 0 w 5"/>
                <a:gd name="T3" fmla="*/ 2 h 9"/>
                <a:gd name="T4" fmla="*/ 2 w 5"/>
                <a:gd name="T5" fmla="*/ 0 h 9"/>
                <a:gd name="T6" fmla="*/ 3 w 5"/>
                <a:gd name="T7" fmla="*/ 2 h 9"/>
                <a:gd name="T8" fmla="*/ 5 w 5"/>
                <a:gd name="T9" fmla="*/ 5 h 9"/>
                <a:gd name="T10" fmla="*/ 5 w 5"/>
                <a:gd name="T11" fmla="*/ 8 h 9"/>
                <a:gd name="T12" fmla="*/ 3 w 5"/>
                <a:gd name="T13" fmla="*/ 9 h 9"/>
                <a:gd name="T14" fmla="*/ 3 w 5"/>
                <a:gd name="T15" fmla="*/ 9 h 9"/>
                <a:gd name="T16" fmla="*/ 0 w 5"/>
                <a:gd name="T17" fmla="*/ 9 h 9"/>
                <a:gd name="T18" fmla="*/ 0 w 5"/>
                <a:gd name="T19" fmla="*/ 6 h 9"/>
                <a:gd name="T20" fmla="*/ 2 w 5"/>
                <a:gd name="T21" fmla="*/ 5 h 9"/>
                <a:gd name="T22" fmla="*/ 0 w 5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i$ḻíḋé"/>
            <p:cNvSpPr/>
            <p:nvPr/>
          </p:nvSpPr>
          <p:spPr bwMode="auto">
            <a:xfrm>
              <a:off x="5352629" y="2952889"/>
              <a:ext cx="12287" cy="24574"/>
            </a:xfrm>
            <a:custGeom>
              <a:avLst/>
              <a:gdLst>
                <a:gd name="T0" fmla="*/ 0 w 5"/>
                <a:gd name="T1" fmla="*/ 2 h 9"/>
                <a:gd name="T2" fmla="*/ 0 w 5"/>
                <a:gd name="T3" fmla="*/ 2 h 9"/>
                <a:gd name="T4" fmla="*/ 2 w 5"/>
                <a:gd name="T5" fmla="*/ 0 h 9"/>
                <a:gd name="T6" fmla="*/ 3 w 5"/>
                <a:gd name="T7" fmla="*/ 2 h 9"/>
                <a:gd name="T8" fmla="*/ 5 w 5"/>
                <a:gd name="T9" fmla="*/ 5 h 9"/>
                <a:gd name="T10" fmla="*/ 5 w 5"/>
                <a:gd name="T11" fmla="*/ 8 h 9"/>
                <a:gd name="T12" fmla="*/ 3 w 5"/>
                <a:gd name="T13" fmla="*/ 9 h 9"/>
                <a:gd name="T14" fmla="*/ 3 w 5"/>
                <a:gd name="T15" fmla="*/ 9 h 9"/>
                <a:gd name="T16" fmla="*/ 0 w 5"/>
                <a:gd name="T17" fmla="*/ 9 h 9"/>
                <a:gd name="T18" fmla="*/ 0 w 5"/>
                <a:gd name="T19" fmla="*/ 6 h 9"/>
                <a:gd name="T20" fmla="*/ 2 w 5"/>
                <a:gd name="T21" fmla="*/ 5 h 9"/>
                <a:gd name="T22" fmla="*/ 0 w 5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ïšḷidê"/>
            <p:cNvSpPr/>
            <p:nvPr/>
          </p:nvSpPr>
          <p:spPr bwMode="auto">
            <a:xfrm>
              <a:off x="4996304" y="3143337"/>
              <a:ext cx="12287" cy="18429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3 w 5"/>
                <a:gd name="T5" fmla="*/ 0 h 6"/>
                <a:gd name="T6" fmla="*/ 3 w 5"/>
                <a:gd name="T7" fmla="*/ 0 h 6"/>
                <a:gd name="T8" fmla="*/ 5 w 5"/>
                <a:gd name="T9" fmla="*/ 3 h 6"/>
                <a:gd name="T10" fmla="*/ 3 w 5"/>
                <a:gd name="T11" fmla="*/ 6 h 6"/>
                <a:gd name="T12" fmla="*/ 0 w 5"/>
                <a:gd name="T13" fmla="*/ 6 h 6"/>
                <a:gd name="T14" fmla="*/ 0 w 5"/>
                <a:gd name="T15" fmla="*/ 6 h 6"/>
                <a:gd name="T16" fmla="*/ 2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íSḷïḍè"/>
            <p:cNvSpPr/>
            <p:nvPr/>
          </p:nvSpPr>
          <p:spPr bwMode="auto">
            <a:xfrm>
              <a:off x="4996304" y="3143337"/>
              <a:ext cx="12287" cy="18429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3 w 5"/>
                <a:gd name="T5" fmla="*/ 0 h 6"/>
                <a:gd name="T6" fmla="*/ 3 w 5"/>
                <a:gd name="T7" fmla="*/ 0 h 6"/>
                <a:gd name="T8" fmla="*/ 5 w 5"/>
                <a:gd name="T9" fmla="*/ 3 h 6"/>
                <a:gd name="T10" fmla="*/ 3 w 5"/>
                <a:gd name="T11" fmla="*/ 6 h 6"/>
                <a:gd name="T12" fmla="*/ 0 w 5"/>
                <a:gd name="T13" fmla="*/ 6 h 6"/>
                <a:gd name="T14" fmla="*/ 0 w 5"/>
                <a:gd name="T15" fmla="*/ 6 h 6"/>
                <a:gd name="T16" fmla="*/ 2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íṡľîḋe"/>
            <p:cNvSpPr/>
            <p:nvPr/>
          </p:nvSpPr>
          <p:spPr bwMode="auto">
            <a:xfrm>
              <a:off x="5229758" y="3180198"/>
              <a:ext cx="12287" cy="24574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1 h 8"/>
                <a:gd name="T6" fmla="*/ 5 w 5"/>
                <a:gd name="T7" fmla="*/ 3 h 8"/>
                <a:gd name="T8" fmla="*/ 5 w 5"/>
                <a:gd name="T9" fmla="*/ 5 h 8"/>
                <a:gd name="T10" fmla="*/ 3 w 5"/>
                <a:gd name="T11" fmla="*/ 8 h 8"/>
                <a:gd name="T12" fmla="*/ 3 w 5"/>
                <a:gd name="T13" fmla="*/ 8 h 8"/>
                <a:gd name="T14" fmla="*/ 2 w 5"/>
                <a:gd name="T15" fmla="*/ 7 h 8"/>
                <a:gd name="T16" fmla="*/ 2 w 5"/>
                <a:gd name="T17" fmla="*/ 5 h 8"/>
                <a:gd name="T18" fmla="*/ 0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iSlíďé"/>
            <p:cNvSpPr/>
            <p:nvPr/>
          </p:nvSpPr>
          <p:spPr bwMode="auto">
            <a:xfrm>
              <a:off x="5229758" y="3180198"/>
              <a:ext cx="12287" cy="24574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1 h 8"/>
                <a:gd name="T6" fmla="*/ 5 w 5"/>
                <a:gd name="T7" fmla="*/ 3 h 8"/>
                <a:gd name="T8" fmla="*/ 5 w 5"/>
                <a:gd name="T9" fmla="*/ 5 h 8"/>
                <a:gd name="T10" fmla="*/ 3 w 5"/>
                <a:gd name="T11" fmla="*/ 8 h 8"/>
                <a:gd name="T12" fmla="*/ 3 w 5"/>
                <a:gd name="T13" fmla="*/ 8 h 8"/>
                <a:gd name="T14" fmla="*/ 2 w 5"/>
                <a:gd name="T15" fmla="*/ 7 h 8"/>
                <a:gd name="T16" fmla="*/ 2 w 5"/>
                <a:gd name="T17" fmla="*/ 5 h 8"/>
                <a:gd name="T18" fmla="*/ 0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i$ļiḍê"/>
            <p:cNvSpPr/>
            <p:nvPr/>
          </p:nvSpPr>
          <p:spPr bwMode="auto">
            <a:xfrm>
              <a:off x="6065278" y="3137196"/>
              <a:ext cx="24574" cy="30716"/>
            </a:xfrm>
            <a:custGeom>
              <a:avLst/>
              <a:gdLst>
                <a:gd name="T0" fmla="*/ 3 w 7"/>
                <a:gd name="T1" fmla="*/ 0 h 12"/>
                <a:gd name="T2" fmla="*/ 3 w 7"/>
                <a:gd name="T3" fmla="*/ 0 h 12"/>
                <a:gd name="T4" fmla="*/ 5 w 7"/>
                <a:gd name="T5" fmla="*/ 3 h 12"/>
                <a:gd name="T6" fmla="*/ 7 w 7"/>
                <a:gd name="T7" fmla="*/ 9 h 12"/>
                <a:gd name="T8" fmla="*/ 7 w 7"/>
                <a:gd name="T9" fmla="*/ 9 h 12"/>
                <a:gd name="T10" fmla="*/ 4 w 7"/>
                <a:gd name="T11" fmla="*/ 9 h 12"/>
                <a:gd name="T12" fmla="*/ 4 w 7"/>
                <a:gd name="T13" fmla="*/ 10 h 12"/>
                <a:gd name="T14" fmla="*/ 3 w 7"/>
                <a:gd name="T15" fmla="*/ 10 h 12"/>
                <a:gd name="T16" fmla="*/ 0 w 7"/>
                <a:gd name="T17" fmla="*/ 12 h 12"/>
                <a:gd name="T18" fmla="*/ 0 w 7"/>
                <a:gd name="T19" fmla="*/ 12 h 12"/>
                <a:gd name="T20" fmla="*/ 0 w 7"/>
                <a:gd name="T21" fmla="*/ 6 h 12"/>
                <a:gd name="T22" fmla="*/ 0 w 7"/>
                <a:gd name="T23" fmla="*/ 6 h 12"/>
                <a:gd name="T24" fmla="*/ 1 w 7"/>
                <a:gd name="T25" fmla="*/ 6 h 12"/>
                <a:gd name="T26" fmla="*/ 3 w 7"/>
                <a:gd name="T27" fmla="*/ 6 h 12"/>
                <a:gd name="T28" fmla="*/ 3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ïṥļïďé"/>
            <p:cNvSpPr/>
            <p:nvPr/>
          </p:nvSpPr>
          <p:spPr bwMode="auto">
            <a:xfrm>
              <a:off x="6065278" y="3137196"/>
              <a:ext cx="24574" cy="30716"/>
            </a:xfrm>
            <a:custGeom>
              <a:avLst/>
              <a:gdLst>
                <a:gd name="T0" fmla="*/ 3 w 7"/>
                <a:gd name="T1" fmla="*/ 0 h 12"/>
                <a:gd name="T2" fmla="*/ 3 w 7"/>
                <a:gd name="T3" fmla="*/ 0 h 12"/>
                <a:gd name="T4" fmla="*/ 5 w 7"/>
                <a:gd name="T5" fmla="*/ 3 h 12"/>
                <a:gd name="T6" fmla="*/ 7 w 7"/>
                <a:gd name="T7" fmla="*/ 9 h 12"/>
                <a:gd name="T8" fmla="*/ 7 w 7"/>
                <a:gd name="T9" fmla="*/ 9 h 12"/>
                <a:gd name="T10" fmla="*/ 4 w 7"/>
                <a:gd name="T11" fmla="*/ 9 h 12"/>
                <a:gd name="T12" fmla="*/ 4 w 7"/>
                <a:gd name="T13" fmla="*/ 10 h 12"/>
                <a:gd name="T14" fmla="*/ 3 w 7"/>
                <a:gd name="T15" fmla="*/ 10 h 12"/>
                <a:gd name="T16" fmla="*/ 0 w 7"/>
                <a:gd name="T17" fmla="*/ 12 h 12"/>
                <a:gd name="T18" fmla="*/ 0 w 7"/>
                <a:gd name="T19" fmla="*/ 12 h 12"/>
                <a:gd name="T20" fmla="*/ 0 w 7"/>
                <a:gd name="T21" fmla="*/ 6 h 12"/>
                <a:gd name="T22" fmla="*/ 0 w 7"/>
                <a:gd name="T23" fmla="*/ 6 h 12"/>
                <a:gd name="T24" fmla="*/ 1 w 7"/>
                <a:gd name="T25" fmla="*/ 6 h 12"/>
                <a:gd name="T26" fmla="*/ 3 w 7"/>
                <a:gd name="T27" fmla="*/ 6 h 12"/>
                <a:gd name="T28" fmla="*/ 3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ïŝ1ïdê"/>
            <p:cNvSpPr/>
            <p:nvPr/>
          </p:nvSpPr>
          <p:spPr bwMode="auto">
            <a:xfrm>
              <a:off x="4750562" y="3438226"/>
              <a:ext cx="30720" cy="129012"/>
            </a:xfrm>
            <a:custGeom>
              <a:avLst/>
              <a:gdLst>
                <a:gd name="T0" fmla="*/ 7 w 8"/>
                <a:gd name="T1" fmla="*/ 0 h 41"/>
                <a:gd name="T2" fmla="*/ 7 w 8"/>
                <a:gd name="T3" fmla="*/ 0 h 41"/>
                <a:gd name="T4" fmla="*/ 8 w 8"/>
                <a:gd name="T5" fmla="*/ 11 h 41"/>
                <a:gd name="T6" fmla="*/ 8 w 8"/>
                <a:gd name="T7" fmla="*/ 11 h 41"/>
                <a:gd name="T8" fmla="*/ 8 w 8"/>
                <a:gd name="T9" fmla="*/ 21 h 41"/>
                <a:gd name="T10" fmla="*/ 8 w 8"/>
                <a:gd name="T11" fmla="*/ 21 h 41"/>
                <a:gd name="T12" fmla="*/ 7 w 8"/>
                <a:gd name="T13" fmla="*/ 31 h 41"/>
                <a:gd name="T14" fmla="*/ 7 w 8"/>
                <a:gd name="T15" fmla="*/ 31 h 41"/>
                <a:gd name="T16" fmla="*/ 4 w 8"/>
                <a:gd name="T17" fmla="*/ 41 h 41"/>
                <a:gd name="T18" fmla="*/ 4 w 8"/>
                <a:gd name="T19" fmla="*/ 41 h 41"/>
                <a:gd name="T20" fmla="*/ 0 w 8"/>
                <a:gd name="T21" fmla="*/ 37 h 41"/>
                <a:gd name="T22" fmla="*/ 0 w 8"/>
                <a:gd name="T23" fmla="*/ 31 h 41"/>
                <a:gd name="T24" fmla="*/ 0 w 8"/>
                <a:gd name="T25" fmla="*/ 31 h 41"/>
                <a:gd name="T26" fmla="*/ 0 w 8"/>
                <a:gd name="T27" fmla="*/ 26 h 41"/>
                <a:gd name="T28" fmla="*/ 1 w 8"/>
                <a:gd name="T29" fmla="*/ 21 h 41"/>
                <a:gd name="T30" fmla="*/ 1 w 8"/>
                <a:gd name="T31" fmla="*/ 21 h 41"/>
                <a:gd name="T32" fmla="*/ 7 w 8"/>
                <a:gd name="T33" fmla="*/ 11 h 41"/>
                <a:gd name="T34" fmla="*/ 7 w 8"/>
                <a:gd name="T35" fmla="*/ 11 h 41"/>
                <a:gd name="T36" fmla="*/ 7 w 8"/>
                <a:gd name="T37" fmla="*/ 6 h 41"/>
                <a:gd name="T38" fmla="*/ 7 w 8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41">
                  <a:moveTo>
                    <a:pt x="7" y="0"/>
                  </a:moveTo>
                  <a:lnTo>
                    <a:pt x="7" y="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6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ïṣļïḓé"/>
            <p:cNvSpPr/>
            <p:nvPr/>
          </p:nvSpPr>
          <p:spPr bwMode="auto">
            <a:xfrm>
              <a:off x="4750562" y="3438226"/>
              <a:ext cx="30720" cy="129012"/>
            </a:xfrm>
            <a:custGeom>
              <a:avLst/>
              <a:gdLst>
                <a:gd name="T0" fmla="*/ 7 w 8"/>
                <a:gd name="T1" fmla="*/ 0 h 41"/>
                <a:gd name="T2" fmla="*/ 7 w 8"/>
                <a:gd name="T3" fmla="*/ 0 h 41"/>
                <a:gd name="T4" fmla="*/ 8 w 8"/>
                <a:gd name="T5" fmla="*/ 11 h 41"/>
                <a:gd name="T6" fmla="*/ 8 w 8"/>
                <a:gd name="T7" fmla="*/ 11 h 41"/>
                <a:gd name="T8" fmla="*/ 8 w 8"/>
                <a:gd name="T9" fmla="*/ 21 h 41"/>
                <a:gd name="T10" fmla="*/ 8 w 8"/>
                <a:gd name="T11" fmla="*/ 21 h 41"/>
                <a:gd name="T12" fmla="*/ 7 w 8"/>
                <a:gd name="T13" fmla="*/ 31 h 41"/>
                <a:gd name="T14" fmla="*/ 7 w 8"/>
                <a:gd name="T15" fmla="*/ 31 h 41"/>
                <a:gd name="T16" fmla="*/ 4 w 8"/>
                <a:gd name="T17" fmla="*/ 41 h 41"/>
                <a:gd name="T18" fmla="*/ 4 w 8"/>
                <a:gd name="T19" fmla="*/ 41 h 41"/>
                <a:gd name="T20" fmla="*/ 0 w 8"/>
                <a:gd name="T21" fmla="*/ 37 h 41"/>
                <a:gd name="T22" fmla="*/ 0 w 8"/>
                <a:gd name="T23" fmla="*/ 31 h 41"/>
                <a:gd name="T24" fmla="*/ 0 w 8"/>
                <a:gd name="T25" fmla="*/ 31 h 41"/>
                <a:gd name="T26" fmla="*/ 0 w 8"/>
                <a:gd name="T27" fmla="*/ 26 h 41"/>
                <a:gd name="T28" fmla="*/ 1 w 8"/>
                <a:gd name="T29" fmla="*/ 21 h 41"/>
                <a:gd name="T30" fmla="*/ 1 w 8"/>
                <a:gd name="T31" fmla="*/ 21 h 41"/>
                <a:gd name="T32" fmla="*/ 7 w 8"/>
                <a:gd name="T33" fmla="*/ 11 h 41"/>
                <a:gd name="T34" fmla="*/ 7 w 8"/>
                <a:gd name="T35" fmla="*/ 11 h 41"/>
                <a:gd name="T36" fmla="*/ 7 w 8"/>
                <a:gd name="T37" fmla="*/ 6 h 41"/>
                <a:gd name="T38" fmla="*/ 7 w 8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41">
                  <a:moveTo>
                    <a:pt x="7" y="0"/>
                  </a:moveTo>
                  <a:lnTo>
                    <a:pt x="7" y="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6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iṥ1îḋe"/>
            <p:cNvSpPr/>
            <p:nvPr/>
          </p:nvSpPr>
          <p:spPr bwMode="auto">
            <a:xfrm>
              <a:off x="5610657" y="3419797"/>
              <a:ext cx="12287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3 w 6"/>
                <a:gd name="T5" fmla="*/ 0 h 7"/>
                <a:gd name="T6" fmla="*/ 4 w 6"/>
                <a:gd name="T7" fmla="*/ 0 h 7"/>
                <a:gd name="T8" fmla="*/ 6 w 6"/>
                <a:gd name="T9" fmla="*/ 3 h 7"/>
                <a:gd name="T10" fmla="*/ 4 w 6"/>
                <a:gd name="T11" fmla="*/ 7 h 7"/>
                <a:gd name="T12" fmla="*/ 3 w 6"/>
                <a:gd name="T13" fmla="*/ 7 h 7"/>
                <a:gd name="T14" fmla="*/ 1 w 6"/>
                <a:gd name="T15" fmla="*/ 7 h 7"/>
                <a:gd name="T16" fmla="*/ 1 w 6"/>
                <a:gd name="T17" fmla="*/ 7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3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íṩḻiďê"/>
            <p:cNvSpPr/>
            <p:nvPr/>
          </p:nvSpPr>
          <p:spPr bwMode="auto">
            <a:xfrm>
              <a:off x="5610657" y="3419797"/>
              <a:ext cx="12287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3 w 6"/>
                <a:gd name="T5" fmla="*/ 0 h 7"/>
                <a:gd name="T6" fmla="*/ 4 w 6"/>
                <a:gd name="T7" fmla="*/ 0 h 7"/>
                <a:gd name="T8" fmla="*/ 6 w 6"/>
                <a:gd name="T9" fmla="*/ 3 h 7"/>
                <a:gd name="T10" fmla="*/ 4 w 6"/>
                <a:gd name="T11" fmla="*/ 7 h 7"/>
                <a:gd name="T12" fmla="*/ 3 w 6"/>
                <a:gd name="T13" fmla="*/ 7 h 7"/>
                <a:gd name="T14" fmla="*/ 1 w 6"/>
                <a:gd name="T15" fmla="*/ 7 h 7"/>
                <a:gd name="T16" fmla="*/ 1 w 6"/>
                <a:gd name="T17" fmla="*/ 7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3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isļïdê"/>
            <p:cNvSpPr/>
            <p:nvPr/>
          </p:nvSpPr>
          <p:spPr bwMode="auto">
            <a:xfrm>
              <a:off x="5813395" y="3450513"/>
              <a:ext cx="12287" cy="43003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4 w 4"/>
                <a:gd name="T5" fmla="*/ 2 h 13"/>
                <a:gd name="T6" fmla="*/ 4 w 4"/>
                <a:gd name="T7" fmla="*/ 6 h 13"/>
                <a:gd name="T8" fmla="*/ 3 w 4"/>
                <a:gd name="T9" fmla="*/ 13 h 13"/>
                <a:gd name="T10" fmla="*/ 3 w 4"/>
                <a:gd name="T11" fmla="*/ 13 h 13"/>
                <a:gd name="T12" fmla="*/ 0 w 4"/>
                <a:gd name="T13" fmla="*/ 10 h 13"/>
                <a:gd name="T14" fmla="*/ 1 w 4"/>
                <a:gd name="T15" fmla="*/ 7 h 13"/>
                <a:gd name="T16" fmla="*/ 1 w 4"/>
                <a:gd name="T17" fmla="*/ 3 h 13"/>
                <a:gd name="T18" fmla="*/ 1 w 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ïṣľîḑé"/>
            <p:cNvSpPr/>
            <p:nvPr/>
          </p:nvSpPr>
          <p:spPr bwMode="auto">
            <a:xfrm>
              <a:off x="5813395" y="3450513"/>
              <a:ext cx="12287" cy="43003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4 w 4"/>
                <a:gd name="T5" fmla="*/ 2 h 13"/>
                <a:gd name="T6" fmla="*/ 4 w 4"/>
                <a:gd name="T7" fmla="*/ 6 h 13"/>
                <a:gd name="T8" fmla="*/ 3 w 4"/>
                <a:gd name="T9" fmla="*/ 13 h 13"/>
                <a:gd name="T10" fmla="*/ 3 w 4"/>
                <a:gd name="T11" fmla="*/ 13 h 13"/>
                <a:gd name="T12" fmla="*/ 0 w 4"/>
                <a:gd name="T13" fmla="*/ 10 h 13"/>
                <a:gd name="T14" fmla="*/ 1 w 4"/>
                <a:gd name="T15" fmla="*/ 7 h 13"/>
                <a:gd name="T16" fmla="*/ 1 w 4"/>
                <a:gd name="T17" fmla="*/ 3 h 13"/>
                <a:gd name="T18" fmla="*/ 1 w 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isḻíḍè"/>
            <p:cNvSpPr/>
            <p:nvPr/>
          </p:nvSpPr>
          <p:spPr bwMode="auto">
            <a:xfrm>
              <a:off x="5610657" y="3518093"/>
              <a:ext cx="12287" cy="36861"/>
            </a:xfrm>
            <a:custGeom>
              <a:avLst/>
              <a:gdLst>
                <a:gd name="T0" fmla="*/ 2 w 5"/>
                <a:gd name="T1" fmla="*/ 0 h 11"/>
                <a:gd name="T2" fmla="*/ 2 w 5"/>
                <a:gd name="T3" fmla="*/ 0 h 11"/>
                <a:gd name="T4" fmla="*/ 3 w 5"/>
                <a:gd name="T5" fmla="*/ 4 h 11"/>
                <a:gd name="T6" fmla="*/ 5 w 5"/>
                <a:gd name="T7" fmla="*/ 11 h 11"/>
                <a:gd name="T8" fmla="*/ 5 w 5"/>
                <a:gd name="T9" fmla="*/ 11 h 11"/>
                <a:gd name="T10" fmla="*/ 2 w 5"/>
                <a:gd name="T11" fmla="*/ 11 h 11"/>
                <a:gd name="T12" fmla="*/ 2 w 5"/>
                <a:gd name="T13" fmla="*/ 10 h 11"/>
                <a:gd name="T14" fmla="*/ 0 w 5"/>
                <a:gd name="T15" fmla="*/ 7 h 11"/>
                <a:gd name="T16" fmla="*/ 2 w 5"/>
                <a:gd name="T17" fmla="*/ 2 h 11"/>
                <a:gd name="T18" fmla="*/ 2 w 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ïśļïdê"/>
            <p:cNvSpPr/>
            <p:nvPr/>
          </p:nvSpPr>
          <p:spPr bwMode="auto">
            <a:xfrm>
              <a:off x="5610657" y="3518093"/>
              <a:ext cx="12287" cy="36861"/>
            </a:xfrm>
            <a:custGeom>
              <a:avLst/>
              <a:gdLst>
                <a:gd name="T0" fmla="*/ 2 w 5"/>
                <a:gd name="T1" fmla="*/ 0 h 11"/>
                <a:gd name="T2" fmla="*/ 2 w 5"/>
                <a:gd name="T3" fmla="*/ 0 h 11"/>
                <a:gd name="T4" fmla="*/ 3 w 5"/>
                <a:gd name="T5" fmla="*/ 4 h 11"/>
                <a:gd name="T6" fmla="*/ 5 w 5"/>
                <a:gd name="T7" fmla="*/ 11 h 11"/>
                <a:gd name="T8" fmla="*/ 5 w 5"/>
                <a:gd name="T9" fmla="*/ 11 h 11"/>
                <a:gd name="T10" fmla="*/ 2 w 5"/>
                <a:gd name="T11" fmla="*/ 11 h 11"/>
                <a:gd name="T12" fmla="*/ 2 w 5"/>
                <a:gd name="T13" fmla="*/ 10 h 11"/>
                <a:gd name="T14" fmla="*/ 0 w 5"/>
                <a:gd name="T15" fmla="*/ 7 h 11"/>
                <a:gd name="T16" fmla="*/ 2 w 5"/>
                <a:gd name="T17" fmla="*/ 2 h 11"/>
                <a:gd name="T18" fmla="*/ 2 w 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ïslíḍè"/>
            <p:cNvSpPr/>
            <p:nvPr/>
          </p:nvSpPr>
          <p:spPr bwMode="auto">
            <a:xfrm>
              <a:off x="5665950" y="3579529"/>
              <a:ext cx="18433" cy="36861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 h 11"/>
                <a:gd name="T4" fmla="*/ 1 w 4"/>
                <a:gd name="T5" fmla="*/ 0 h 11"/>
                <a:gd name="T6" fmla="*/ 3 w 4"/>
                <a:gd name="T7" fmla="*/ 0 h 11"/>
                <a:gd name="T8" fmla="*/ 4 w 4"/>
                <a:gd name="T9" fmla="*/ 4 h 11"/>
                <a:gd name="T10" fmla="*/ 4 w 4"/>
                <a:gd name="T11" fmla="*/ 4 h 11"/>
                <a:gd name="T12" fmla="*/ 3 w 4"/>
                <a:gd name="T13" fmla="*/ 10 h 11"/>
                <a:gd name="T14" fmla="*/ 3 w 4"/>
                <a:gd name="T15" fmla="*/ 11 h 11"/>
                <a:gd name="T16" fmla="*/ 0 w 4"/>
                <a:gd name="T17" fmla="*/ 10 h 11"/>
                <a:gd name="T18" fmla="*/ 0 w 4"/>
                <a:gd name="T19" fmla="*/ 10 h 11"/>
                <a:gd name="T20" fmla="*/ 0 w 4"/>
                <a:gd name="T21" fmla="*/ 7 h 11"/>
                <a:gd name="T22" fmla="*/ 1 w 4"/>
                <a:gd name="T23" fmla="*/ 5 h 11"/>
                <a:gd name="T24" fmla="*/ 3 w 4"/>
                <a:gd name="T25" fmla="*/ 2 h 11"/>
                <a:gd name="T26" fmla="*/ 1 w 4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ïŝḷiḓê"/>
            <p:cNvSpPr/>
            <p:nvPr/>
          </p:nvSpPr>
          <p:spPr bwMode="auto">
            <a:xfrm>
              <a:off x="5665950" y="3579529"/>
              <a:ext cx="18433" cy="36861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 h 11"/>
                <a:gd name="T4" fmla="*/ 1 w 4"/>
                <a:gd name="T5" fmla="*/ 0 h 11"/>
                <a:gd name="T6" fmla="*/ 3 w 4"/>
                <a:gd name="T7" fmla="*/ 0 h 11"/>
                <a:gd name="T8" fmla="*/ 4 w 4"/>
                <a:gd name="T9" fmla="*/ 4 h 11"/>
                <a:gd name="T10" fmla="*/ 4 w 4"/>
                <a:gd name="T11" fmla="*/ 4 h 11"/>
                <a:gd name="T12" fmla="*/ 3 w 4"/>
                <a:gd name="T13" fmla="*/ 10 h 11"/>
                <a:gd name="T14" fmla="*/ 3 w 4"/>
                <a:gd name="T15" fmla="*/ 11 h 11"/>
                <a:gd name="T16" fmla="*/ 0 w 4"/>
                <a:gd name="T17" fmla="*/ 10 h 11"/>
                <a:gd name="T18" fmla="*/ 0 w 4"/>
                <a:gd name="T19" fmla="*/ 10 h 11"/>
                <a:gd name="T20" fmla="*/ 0 w 4"/>
                <a:gd name="T21" fmla="*/ 7 h 11"/>
                <a:gd name="T22" fmla="*/ 1 w 4"/>
                <a:gd name="T23" fmla="*/ 5 h 11"/>
                <a:gd name="T24" fmla="*/ 3 w 4"/>
                <a:gd name="T25" fmla="*/ 2 h 11"/>
                <a:gd name="T26" fmla="*/ 1 w 4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iSļïďe"/>
            <p:cNvSpPr/>
            <p:nvPr/>
          </p:nvSpPr>
          <p:spPr bwMode="auto">
            <a:xfrm>
              <a:off x="5665950" y="3622532"/>
              <a:ext cx="12287" cy="36861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2 w 4"/>
                <a:gd name="T5" fmla="*/ 0 h 13"/>
                <a:gd name="T6" fmla="*/ 4 w 4"/>
                <a:gd name="T7" fmla="*/ 1 h 13"/>
                <a:gd name="T8" fmla="*/ 4 w 4"/>
                <a:gd name="T9" fmla="*/ 7 h 13"/>
                <a:gd name="T10" fmla="*/ 4 w 4"/>
                <a:gd name="T11" fmla="*/ 11 h 13"/>
                <a:gd name="T12" fmla="*/ 2 w 4"/>
                <a:gd name="T13" fmla="*/ 13 h 13"/>
                <a:gd name="T14" fmla="*/ 0 w 4"/>
                <a:gd name="T15" fmla="*/ 13 h 13"/>
                <a:gd name="T16" fmla="*/ 0 w 4"/>
                <a:gd name="T17" fmla="*/ 13 h 13"/>
                <a:gd name="T18" fmla="*/ 1 w 4"/>
                <a:gd name="T19" fmla="*/ 10 h 13"/>
                <a:gd name="T20" fmla="*/ 1 w 4"/>
                <a:gd name="T21" fmla="*/ 7 h 13"/>
                <a:gd name="T22" fmla="*/ 1 w 4"/>
                <a:gd name="T23" fmla="*/ 4 h 13"/>
                <a:gd name="T24" fmla="*/ 1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7"/>
                  </a:lnTo>
                  <a:lnTo>
                    <a:pt x="4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íṥḻíḑe"/>
            <p:cNvSpPr/>
            <p:nvPr/>
          </p:nvSpPr>
          <p:spPr bwMode="auto">
            <a:xfrm>
              <a:off x="5665950" y="3622532"/>
              <a:ext cx="12287" cy="36861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2 w 4"/>
                <a:gd name="T5" fmla="*/ 0 h 13"/>
                <a:gd name="T6" fmla="*/ 4 w 4"/>
                <a:gd name="T7" fmla="*/ 1 h 13"/>
                <a:gd name="T8" fmla="*/ 4 w 4"/>
                <a:gd name="T9" fmla="*/ 7 h 13"/>
                <a:gd name="T10" fmla="*/ 4 w 4"/>
                <a:gd name="T11" fmla="*/ 11 h 13"/>
                <a:gd name="T12" fmla="*/ 2 w 4"/>
                <a:gd name="T13" fmla="*/ 13 h 13"/>
                <a:gd name="T14" fmla="*/ 0 w 4"/>
                <a:gd name="T15" fmla="*/ 13 h 13"/>
                <a:gd name="T16" fmla="*/ 0 w 4"/>
                <a:gd name="T17" fmla="*/ 13 h 13"/>
                <a:gd name="T18" fmla="*/ 1 w 4"/>
                <a:gd name="T19" fmla="*/ 10 h 13"/>
                <a:gd name="T20" fmla="*/ 1 w 4"/>
                <a:gd name="T21" fmla="*/ 7 h 13"/>
                <a:gd name="T22" fmla="*/ 1 w 4"/>
                <a:gd name="T23" fmla="*/ 4 h 13"/>
                <a:gd name="T24" fmla="*/ 1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7"/>
                  </a:lnTo>
                  <a:lnTo>
                    <a:pt x="4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iş1îḋé"/>
            <p:cNvSpPr/>
            <p:nvPr/>
          </p:nvSpPr>
          <p:spPr bwMode="auto">
            <a:xfrm>
              <a:off x="4750562" y="3567242"/>
              <a:ext cx="24574" cy="36861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5 w 9"/>
                <a:gd name="T5" fmla="*/ 1 h 11"/>
                <a:gd name="T6" fmla="*/ 6 w 9"/>
                <a:gd name="T7" fmla="*/ 3 h 11"/>
                <a:gd name="T8" fmla="*/ 6 w 9"/>
                <a:gd name="T9" fmla="*/ 5 h 11"/>
                <a:gd name="T10" fmla="*/ 9 w 9"/>
                <a:gd name="T11" fmla="*/ 7 h 11"/>
                <a:gd name="T12" fmla="*/ 9 w 9"/>
                <a:gd name="T13" fmla="*/ 7 h 11"/>
                <a:gd name="T14" fmla="*/ 8 w 9"/>
                <a:gd name="T15" fmla="*/ 10 h 11"/>
                <a:gd name="T16" fmla="*/ 5 w 9"/>
                <a:gd name="T17" fmla="*/ 11 h 11"/>
                <a:gd name="T18" fmla="*/ 2 w 9"/>
                <a:gd name="T19" fmla="*/ 11 h 11"/>
                <a:gd name="T20" fmla="*/ 2 w 9"/>
                <a:gd name="T21" fmla="*/ 11 h 11"/>
                <a:gd name="T22" fmla="*/ 0 w 9"/>
                <a:gd name="T23" fmla="*/ 8 h 11"/>
                <a:gd name="T24" fmla="*/ 2 w 9"/>
                <a:gd name="T25" fmla="*/ 5 h 11"/>
                <a:gd name="T26" fmla="*/ 2 w 9"/>
                <a:gd name="T27" fmla="*/ 3 h 11"/>
                <a:gd name="T28" fmla="*/ 2 w 9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íṩ1ïdê"/>
            <p:cNvSpPr/>
            <p:nvPr/>
          </p:nvSpPr>
          <p:spPr bwMode="auto">
            <a:xfrm>
              <a:off x="4750562" y="3567242"/>
              <a:ext cx="24574" cy="36861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5 w 9"/>
                <a:gd name="T5" fmla="*/ 1 h 11"/>
                <a:gd name="T6" fmla="*/ 6 w 9"/>
                <a:gd name="T7" fmla="*/ 3 h 11"/>
                <a:gd name="T8" fmla="*/ 6 w 9"/>
                <a:gd name="T9" fmla="*/ 5 h 11"/>
                <a:gd name="T10" fmla="*/ 9 w 9"/>
                <a:gd name="T11" fmla="*/ 7 h 11"/>
                <a:gd name="T12" fmla="*/ 9 w 9"/>
                <a:gd name="T13" fmla="*/ 7 h 11"/>
                <a:gd name="T14" fmla="*/ 8 w 9"/>
                <a:gd name="T15" fmla="*/ 10 h 11"/>
                <a:gd name="T16" fmla="*/ 5 w 9"/>
                <a:gd name="T17" fmla="*/ 11 h 11"/>
                <a:gd name="T18" fmla="*/ 2 w 9"/>
                <a:gd name="T19" fmla="*/ 11 h 11"/>
                <a:gd name="T20" fmla="*/ 2 w 9"/>
                <a:gd name="T21" fmla="*/ 11 h 11"/>
                <a:gd name="T22" fmla="*/ 0 w 9"/>
                <a:gd name="T23" fmla="*/ 8 h 11"/>
                <a:gd name="T24" fmla="*/ 2 w 9"/>
                <a:gd name="T25" fmla="*/ 5 h 11"/>
                <a:gd name="T26" fmla="*/ 2 w 9"/>
                <a:gd name="T27" fmla="*/ 3 h 11"/>
                <a:gd name="T28" fmla="*/ 2 w 9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îṩlïḓê"/>
            <p:cNvSpPr/>
            <p:nvPr/>
          </p:nvSpPr>
          <p:spPr bwMode="auto">
            <a:xfrm>
              <a:off x="4959443" y="3640964"/>
              <a:ext cx="18433" cy="24574"/>
            </a:xfrm>
            <a:custGeom>
              <a:avLst/>
              <a:gdLst>
                <a:gd name="T0" fmla="*/ 3 w 6"/>
                <a:gd name="T1" fmla="*/ 0 h 8"/>
                <a:gd name="T2" fmla="*/ 3 w 6"/>
                <a:gd name="T3" fmla="*/ 0 h 8"/>
                <a:gd name="T4" fmla="*/ 4 w 6"/>
                <a:gd name="T5" fmla="*/ 0 h 8"/>
                <a:gd name="T6" fmla="*/ 6 w 6"/>
                <a:gd name="T7" fmla="*/ 0 h 8"/>
                <a:gd name="T8" fmla="*/ 6 w 6"/>
                <a:gd name="T9" fmla="*/ 1 h 8"/>
                <a:gd name="T10" fmla="*/ 4 w 6"/>
                <a:gd name="T11" fmla="*/ 8 h 8"/>
                <a:gd name="T12" fmla="*/ 4 w 6"/>
                <a:gd name="T13" fmla="*/ 8 h 8"/>
                <a:gd name="T14" fmla="*/ 3 w 6"/>
                <a:gd name="T15" fmla="*/ 8 h 8"/>
                <a:gd name="T16" fmla="*/ 3 w 6"/>
                <a:gd name="T17" fmla="*/ 7 h 8"/>
                <a:gd name="T18" fmla="*/ 3 w 6"/>
                <a:gd name="T19" fmla="*/ 7 h 8"/>
                <a:gd name="T20" fmla="*/ 0 w 6"/>
                <a:gd name="T21" fmla="*/ 7 h 8"/>
                <a:gd name="T22" fmla="*/ 0 w 6"/>
                <a:gd name="T23" fmla="*/ 7 h 8"/>
                <a:gd name="T24" fmla="*/ 1 w 6"/>
                <a:gd name="T25" fmla="*/ 4 h 8"/>
                <a:gd name="T26" fmla="*/ 3 w 6"/>
                <a:gd name="T27" fmla="*/ 2 h 8"/>
                <a:gd name="T28" fmla="*/ 3 w 6"/>
                <a:gd name="T29" fmla="*/ 1 h 8"/>
                <a:gd name="T30" fmla="*/ 3 w 6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ïSľiḋè"/>
            <p:cNvSpPr/>
            <p:nvPr/>
          </p:nvSpPr>
          <p:spPr bwMode="auto">
            <a:xfrm>
              <a:off x="4959443" y="3640964"/>
              <a:ext cx="18433" cy="24574"/>
            </a:xfrm>
            <a:custGeom>
              <a:avLst/>
              <a:gdLst>
                <a:gd name="T0" fmla="*/ 3 w 6"/>
                <a:gd name="T1" fmla="*/ 0 h 8"/>
                <a:gd name="T2" fmla="*/ 3 w 6"/>
                <a:gd name="T3" fmla="*/ 0 h 8"/>
                <a:gd name="T4" fmla="*/ 4 w 6"/>
                <a:gd name="T5" fmla="*/ 0 h 8"/>
                <a:gd name="T6" fmla="*/ 6 w 6"/>
                <a:gd name="T7" fmla="*/ 0 h 8"/>
                <a:gd name="T8" fmla="*/ 6 w 6"/>
                <a:gd name="T9" fmla="*/ 1 h 8"/>
                <a:gd name="T10" fmla="*/ 4 w 6"/>
                <a:gd name="T11" fmla="*/ 8 h 8"/>
                <a:gd name="T12" fmla="*/ 4 w 6"/>
                <a:gd name="T13" fmla="*/ 8 h 8"/>
                <a:gd name="T14" fmla="*/ 3 w 6"/>
                <a:gd name="T15" fmla="*/ 8 h 8"/>
                <a:gd name="T16" fmla="*/ 3 w 6"/>
                <a:gd name="T17" fmla="*/ 7 h 8"/>
                <a:gd name="T18" fmla="*/ 3 w 6"/>
                <a:gd name="T19" fmla="*/ 7 h 8"/>
                <a:gd name="T20" fmla="*/ 0 w 6"/>
                <a:gd name="T21" fmla="*/ 7 h 8"/>
                <a:gd name="T22" fmla="*/ 0 w 6"/>
                <a:gd name="T23" fmla="*/ 7 h 8"/>
                <a:gd name="T24" fmla="*/ 1 w 6"/>
                <a:gd name="T25" fmla="*/ 4 h 8"/>
                <a:gd name="T26" fmla="*/ 3 w 6"/>
                <a:gd name="T27" fmla="*/ 2 h 8"/>
                <a:gd name="T28" fmla="*/ 3 w 6"/>
                <a:gd name="T29" fmla="*/ 1 h 8"/>
                <a:gd name="T30" fmla="*/ 3 w 6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ïslíḍé"/>
            <p:cNvSpPr/>
            <p:nvPr/>
          </p:nvSpPr>
          <p:spPr bwMode="auto">
            <a:xfrm>
              <a:off x="4934870" y="3702400"/>
              <a:ext cx="18433" cy="2457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5 w 6"/>
                <a:gd name="T5" fmla="*/ 2 h 8"/>
                <a:gd name="T6" fmla="*/ 6 w 6"/>
                <a:gd name="T7" fmla="*/ 5 h 8"/>
                <a:gd name="T8" fmla="*/ 6 w 6"/>
                <a:gd name="T9" fmla="*/ 8 h 8"/>
                <a:gd name="T10" fmla="*/ 6 w 6"/>
                <a:gd name="T11" fmla="*/ 8 h 8"/>
                <a:gd name="T12" fmla="*/ 3 w 6"/>
                <a:gd name="T13" fmla="*/ 4 h 8"/>
                <a:gd name="T14" fmla="*/ 2 w 6"/>
                <a:gd name="T15" fmla="*/ 1 h 8"/>
                <a:gd name="T16" fmla="*/ 0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ïṩļidè"/>
            <p:cNvSpPr/>
            <p:nvPr/>
          </p:nvSpPr>
          <p:spPr bwMode="auto">
            <a:xfrm>
              <a:off x="4934870" y="3702400"/>
              <a:ext cx="18433" cy="2457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5 w 6"/>
                <a:gd name="T5" fmla="*/ 2 h 8"/>
                <a:gd name="T6" fmla="*/ 6 w 6"/>
                <a:gd name="T7" fmla="*/ 5 h 8"/>
                <a:gd name="T8" fmla="*/ 6 w 6"/>
                <a:gd name="T9" fmla="*/ 8 h 8"/>
                <a:gd name="T10" fmla="*/ 6 w 6"/>
                <a:gd name="T11" fmla="*/ 8 h 8"/>
                <a:gd name="T12" fmla="*/ 3 w 6"/>
                <a:gd name="T13" fmla="*/ 4 h 8"/>
                <a:gd name="T14" fmla="*/ 2 w 6"/>
                <a:gd name="T15" fmla="*/ 1 h 8"/>
                <a:gd name="T16" fmla="*/ 0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íśľiḓè"/>
            <p:cNvSpPr/>
            <p:nvPr/>
          </p:nvSpPr>
          <p:spPr bwMode="auto">
            <a:xfrm>
              <a:off x="5389490" y="3800697"/>
              <a:ext cx="12287" cy="30716"/>
            </a:xfrm>
            <a:custGeom>
              <a:avLst/>
              <a:gdLst>
                <a:gd name="T0" fmla="*/ 3 w 4"/>
                <a:gd name="T1" fmla="*/ 0 h 10"/>
                <a:gd name="T2" fmla="*/ 3 w 4"/>
                <a:gd name="T3" fmla="*/ 0 h 10"/>
                <a:gd name="T4" fmla="*/ 4 w 4"/>
                <a:gd name="T5" fmla="*/ 5 h 10"/>
                <a:gd name="T6" fmla="*/ 4 w 4"/>
                <a:gd name="T7" fmla="*/ 10 h 10"/>
                <a:gd name="T8" fmla="*/ 4 w 4"/>
                <a:gd name="T9" fmla="*/ 10 h 10"/>
                <a:gd name="T10" fmla="*/ 1 w 4"/>
                <a:gd name="T11" fmla="*/ 9 h 10"/>
                <a:gd name="T12" fmla="*/ 0 w 4"/>
                <a:gd name="T13" fmla="*/ 6 h 10"/>
                <a:gd name="T14" fmla="*/ 1 w 4"/>
                <a:gd name="T15" fmla="*/ 3 h 10"/>
                <a:gd name="T16" fmla="*/ 3 w 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0">
                  <a:moveTo>
                    <a:pt x="3" y="0"/>
                  </a:moveTo>
                  <a:lnTo>
                    <a:pt x="3" y="0"/>
                  </a:lnTo>
                  <a:lnTo>
                    <a:pt x="4" y="5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ïṩ1îḋé"/>
            <p:cNvSpPr/>
            <p:nvPr/>
          </p:nvSpPr>
          <p:spPr bwMode="auto">
            <a:xfrm>
              <a:off x="5389490" y="3800697"/>
              <a:ext cx="12287" cy="30716"/>
            </a:xfrm>
            <a:custGeom>
              <a:avLst/>
              <a:gdLst>
                <a:gd name="T0" fmla="*/ 3 w 4"/>
                <a:gd name="T1" fmla="*/ 0 h 10"/>
                <a:gd name="T2" fmla="*/ 3 w 4"/>
                <a:gd name="T3" fmla="*/ 0 h 10"/>
                <a:gd name="T4" fmla="*/ 4 w 4"/>
                <a:gd name="T5" fmla="*/ 5 h 10"/>
                <a:gd name="T6" fmla="*/ 4 w 4"/>
                <a:gd name="T7" fmla="*/ 10 h 10"/>
                <a:gd name="T8" fmla="*/ 4 w 4"/>
                <a:gd name="T9" fmla="*/ 10 h 10"/>
                <a:gd name="T10" fmla="*/ 1 w 4"/>
                <a:gd name="T11" fmla="*/ 9 h 10"/>
                <a:gd name="T12" fmla="*/ 0 w 4"/>
                <a:gd name="T13" fmla="*/ 6 h 10"/>
                <a:gd name="T14" fmla="*/ 1 w 4"/>
                <a:gd name="T15" fmla="*/ 3 h 10"/>
                <a:gd name="T16" fmla="*/ 3 w 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0">
                  <a:moveTo>
                    <a:pt x="3" y="0"/>
                  </a:moveTo>
                  <a:lnTo>
                    <a:pt x="3" y="0"/>
                  </a:lnTo>
                  <a:lnTo>
                    <a:pt x="4" y="5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9" name="ïṡḷïḑé"/>
            <p:cNvSpPr/>
            <p:nvPr/>
          </p:nvSpPr>
          <p:spPr bwMode="auto">
            <a:xfrm>
              <a:off x="5641375" y="3855986"/>
              <a:ext cx="24574" cy="36861"/>
            </a:xfrm>
            <a:custGeom>
              <a:avLst/>
              <a:gdLst>
                <a:gd name="T0" fmla="*/ 6 w 9"/>
                <a:gd name="T1" fmla="*/ 0 h 11"/>
                <a:gd name="T2" fmla="*/ 6 w 9"/>
                <a:gd name="T3" fmla="*/ 0 h 11"/>
                <a:gd name="T4" fmla="*/ 8 w 9"/>
                <a:gd name="T5" fmla="*/ 1 h 11"/>
                <a:gd name="T6" fmla="*/ 8 w 9"/>
                <a:gd name="T7" fmla="*/ 3 h 11"/>
                <a:gd name="T8" fmla="*/ 9 w 9"/>
                <a:gd name="T9" fmla="*/ 4 h 11"/>
                <a:gd name="T10" fmla="*/ 9 w 9"/>
                <a:gd name="T11" fmla="*/ 4 h 11"/>
                <a:gd name="T12" fmla="*/ 6 w 9"/>
                <a:gd name="T13" fmla="*/ 6 h 11"/>
                <a:gd name="T14" fmla="*/ 5 w 9"/>
                <a:gd name="T15" fmla="*/ 7 h 11"/>
                <a:gd name="T16" fmla="*/ 2 w 9"/>
                <a:gd name="T17" fmla="*/ 11 h 11"/>
                <a:gd name="T18" fmla="*/ 2 w 9"/>
                <a:gd name="T19" fmla="*/ 11 h 11"/>
                <a:gd name="T20" fmla="*/ 0 w 9"/>
                <a:gd name="T21" fmla="*/ 9 h 11"/>
                <a:gd name="T22" fmla="*/ 2 w 9"/>
                <a:gd name="T23" fmla="*/ 6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0" name="ï$ḷîḓe"/>
            <p:cNvSpPr/>
            <p:nvPr/>
          </p:nvSpPr>
          <p:spPr bwMode="auto">
            <a:xfrm>
              <a:off x="5641375" y="3855986"/>
              <a:ext cx="24574" cy="36861"/>
            </a:xfrm>
            <a:custGeom>
              <a:avLst/>
              <a:gdLst>
                <a:gd name="T0" fmla="*/ 6 w 9"/>
                <a:gd name="T1" fmla="*/ 0 h 11"/>
                <a:gd name="T2" fmla="*/ 6 w 9"/>
                <a:gd name="T3" fmla="*/ 0 h 11"/>
                <a:gd name="T4" fmla="*/ 8 w 9"/>
                <a:gd name="T5" fmla="*/ 1 h 11"/>
                <a:gd name="T6" fmla="*/ 8 w 9"/>
                <a:gd name="T7" fmla="*/ 3 h 11"/>
                <a:gd name="T8" fmla="*/ 9 w 9"/>
                <a:gd name="T9" fmla="*/ 4 h 11"/>
                <a:gd name="T10" fmla="*/ 9 w 9"/>
                <a:gd name="T11" fmla="*/ 4 h 11"/>
                <a:gd name="T12" fmla="*/ 6 w 9"/>
                <a:gd name="T13" fmla="*/ 6 h 11"/>
                <a:gd name="T14" fmla="*/ 5 w 9"/>
                <a:gd name="T15" fmla="*/ 7 h 11"/>
                <a:gd name="T16" fmla="*/ 2 w 9"/>
                <a:gd name="T17" fmla="*/ 11 h 11"/>
                <a:gd name="T18" fmla="*/ 2 w 9"/>
                <a:gd name="T19" fmla="*/ 11 h 11"/>
                <a:gd name="T20" fmla="*/ 0 w 9"/>
                <a:gd name="T21" fmla="*/ 9 h 11"/>
                <a:gd name="T22" fmla="*/ 2 w 9"/>
                <a:gd name="T23" fmla="*/ 6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íš1íďé"/>
            <p:cNvSpPr/>
            <p:nvPr/>
          </p:nvSpPr>
          <p:spPr bwMode="auto">
            <a:xfrm>
              <a:off x="6046849" y="3960428"/>
              <a:ext cx="12287" cy="43003"/>
            </a:xfrm>
            <a:custGeom>
              <a:avLst/>
              <a:gdLst>
                <a:gd name="T0" fmla="*/ 1 w 4"/>
                <a:gd name="T1" fmla="*/ 0 h 14"/>
                <a:gd name="T2" fmla="*/ 1 w 4"/>
                <a:gd name="T3" fmla="*/ 0 h 14"/>
                <a:gd name="T4" fmla="*/ 3 w 4"/>
                <a:gd name="T5" fmla="*/ 0 h 14"/>
                <a:gd name="T6" fmla="*/ 4 w 4"/>
                <a:gd name="T7" fmla="*/ 0 h 14"/>
                <a:gd name="T8" fmla="*/ 4 w 4"/>
                <a:gd name="T9" fmla="*/ 4 h 14"/>
                <a:gd name="T10" fmla="*/ 1 w 4"/>
                <a:gd name="T11" fmla="*/ 14 h 14"/>
                <a:gd name="T12" fmla="*/ 1 w 4"/>
                <a:gd name="T13" fmla="*/ 14 h 14"/>
                <a:gd name="T14" fmla="*/ 0 w 4"/>
                <a:gd name="T15" fmla="*/ 11 h 14"/>
                <a:gd name="T16" fmla="*/ 0 w 4"/>
                <a:gd name="T17" fmla="*/ 8 h 14"/>
                <a:gd name="T18" fmla="*/ 0 w 4"/>
                <a:gd name="T19" fmla="*/ 8 h 14"/>
                <a:gd name="T20" fmla="*/ 1 w 4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4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íṥľîḑé"/>
            <p:cNvSpPr/>
            <p:nvPr/>
          </p:nvSpPr>
          <p:spPr bwMode="auto">
            <a:xfrm>
              <a:off x="6046849" y="3960428"/>
              <a:ext cx="12287" cy="43003"/>
            </a:xfrm>
            <a:custGeom>
              <a:avLst/>
              <a:gdLst>
                <a:gd name="T0" fmla="*/ 1 w 4"/>
                <a:gd name="T1" fmla="*/ 0 h 14"/>
                <a:gd name="T2" fmla="*/ 1 w 4"/>
                <a:gd name="T3" fmla="*/ 0 h 14"/>
                <a:gd name="T4" fmla="*/ 3 w 4"/>
                <a:gd name="T5" fmla="*/ 0 h 14"/>
                <a:gd name="T6" fmla="*/ 4 w 4"/>
                <a:gd name="T7" fmla="*/ 0 h 14"/>
                <a:gd name="T8" fmla="*/ 4 w 4"/>
                <a:gd name="T9" fmla="*/ 4 h 14"/>
                <a:gd name="T10" fmla="*/ 1 w 4"/>
                <a:gd name="T11" fmla="*/ 14 h 14"/>
                <a:gd name="T12" fmla="*/ 1 w 4"/>
                <a:gd name="T13" fmla="*/ 14 h 14"/>
                <a:gd name="T14" fmla="*/ 0 w 4"/>
                <a:gd name="T15" fmla="*/ 11 h 14"/>
                <a:gd name="T16" fmla="*/ 0 w 4"/>
                <a:gd name="T17" fmla="*/ 8 h 14"/>
                <a:gd name="T18" fmla="*/ 0 w 4"/>
                <a:gd name="T19" fmla="*/ 8 h 14"/>
                <a:gd name="T20" fmla="*/ 1 w 4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4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3" name="íṧlidé"/>
            <p:cNvSpPr/>
            <p:nvPr/>
          </p:nvSpPr>
          <p:spPr bwMode="auto">
            <a:xfrm>
              <a:off x="3743025" y="3518093"/>
              <a:ext cx="24574" cy="614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1 h 2"/>
                <a:gd name="T10" fmla="*/ 3 w 7"/>
                <a:gd name="T11" fmla="*/ 1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ísḻïḑe"/>
            <p:cNvSpPr/>
            <p:nvPr/>
          </p:nvSpPr>
          <p:spPr bwMode="auto">
            <a:xfrm>
              <a:off x="3743025" y="3518093"/>
              <a:ext cx="24574" cy="614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1 h 2"/>
                <a:gd name="T10" fmla="*/ 3 w 7"/>
                <a:gd name="T11" fmla="*/ 1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ïşḻïḋê"/>
            <p:cNvSpPr/>
            <p:nvPr/>
          </p:nvSpPr>
          <p:spPr bwMode="auto">
            <a:xfrm>
              <a:off x="5500072" y="4064866"/>
              <a:ext cx="24574" cy="49148"/>
            </a:xfrm>
            <a:custGeom>
              <a:avLst/>
              <a:gdLst>
                <a:gd name="T0" fmla="*/ 7 w 9"/>
                <a:gd name="T1" fmla="*/ 0 h 16"/>
                <a:gd name="T2" fmla="*/ 7 w 9"/>
                <a:gd name="T3" fmla="*/ 0 h 16"/>
                <a:gd name="T4" fmla="*/ 9 w 9"/>
                <a:gd name="T5" fmla="*/ 4 h 16"/>
                <a:gd name="T6" fmla="*/ 6 w 9"/>
                <a:gd name="T7" fmla="*/ 10 h 16"/>
                <a:gd name="T8" fmla="*/ 3 w 9"/>
                <a:gd name="T9" fmla="*/ 14 h 16"/>
                <a:gd name="T10" fmla="*/ 2 w 9"/>
                <a:gd name="T11" fmla="*/ 14 h 16"/>
                <a:gd name="T12" fmla="*/ 0 w 9"/>
                <a:gd name="T13" fmla="*/ 16 h 16"/>
                <a:gd name="T14" fmla="*/ 0 w 9"/>
                <a:gd name="T15" fmla="*/ 16 h 16"/>
                <a:gd name="T16" fmla="*/ 5 w 9"/>
                <a:gd name="T17" fmla="*/ 9 h 16"/>
                <a:gd name="T18" fmla="*/ 5 w 9"/>
                <a:gd name="T19" fmla="*/ 9 h 16"/>
                <a:gd name="T20" fmla="*/ 6 w 9"/>
                <a:gd name="T21" fmla="*/ 4 h 16"/>
                <a:gd name="T22" fmla="*/ 6 w 9"/>
                <a:gd name="T23" fmla="*/ 4 h 16"/>
                <a:gd name="T24" fmla="*/ 7 w 9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">
                  <a:moveTo>
                    <a:pt x="7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îšļíḓê"/>
            <p:cNvSpPr/>
            <p:nvPr/>
          </p:nvSpPr>
          <p:spPr bwMode="auto">
            <a:xfrm>
              <a:off x="5500072" y="4064866"/>
              <a:ext cx="24574" cy="49148"/>
            </a:xfrm>
            <a:custGeom>
              <a:avLst/>
              <a:gdLst>
                <a:gd name="T0" fmla="*/ 7 w 9"/>
                <a:gd name="T1" fmla="*/ 0 h 16"/>
                <a:gd name="T2" fmla="*/ 7 w 9"/>
                <a:gd name="T3" fmla="*/ 0 h 16"/>
                <a:gd name="T4" fmla="*/ 9 w 9"/>
                <a:gd name="T5" fmla="*/ 4 h 16"/>
                <a:gd name="T6" fmla="*/ 6 w 9"/>
                <a:gd name="T7" fmla="*/ 10 h 16"/>
                <a:gd name="T8" fmla="*/ 3 w 9"/>
                <a:gd name="T9" fmla="*/ 14 h 16"/>
                <a:gd name="T10" fmla="*/ 2 w 9"/>
                <a:gd name="T11" fmla="*/ 14 h 16"/>
                <a:gd name="T12" fmla="*/ 0 w 9"/>
                <a:gd name="T13" fmla="*/ 16 h 16"/>
                <a:gd name="T14" fmla="*/ 0 w 9"/>
                <a:gd name="T15" fmla="*/ 16 h 16"/>
                <a:gd name="T16" fmla="*/ 5 w 9"/>
                <a:gd name="T17" fmla="*/ 9 h 16"/>
                <a:gd name="T18" fmla="*/ 5 w 9"/>
                <a:gd name="T19" fmla="*/ 9 h 16"/>
                <a:gd name="T20" fmla="*/ 6 w 9"/>
                <a:gd name="T21" fmla="*/ 4 h 16"/>
                <a:gd name="T22" fmla="*/ 6 w 9"/>
                <a:gd name="T23" fmla="*/ 4 h 16"/>
                <a:gd name="T24" fmla="*/ 7 w 9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">
                  <a:moveTo>
                    <a:pt x="7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iṥļîḍé"/>
            <p:cNvSpPr/>
            <p:nvPr/>
          </p:nvSpPr>
          <p:spPr bwMode="auto">
            <a:xfrm>
              <a:off x="3638587" y="3493520"/>
              <a:ext cx="24574" cy="0"/>
            </a:xfrm>
            <a:custGeom>
              <a:avLst/>
              <a:gdLst>
                <a:gd name="T0" fmla="*/ 1 w 7"/>
                <a:gd name="T1" fmla="*/ 0 h 1"/>
                <a:gd name="T2" fmla="*/ 1 w 7"/>
                <a:gd name="T3" fmla="*/ 0 h 1"/>
                <a:gd name="T4" fmla="*/ 7 w 7"/>
                <a:gd name="T5" fmla="*/ 1 h 1"/>
                <a:gd name="T6" fmla="*/ 7 w 7"/>
                <a:gd name="T7" fmla="*/ 1 h 1"/>
                <a:gd name="T8" fmla="*/ 2 w 7"/>
                <a:gd name="T9" fmla="*/ 1 h 1"/>
                <a:gd name="T10" fmla="*/ 4 w 7"/>
                <a:gd name="T11" fmla="*/ 1 h 1"/>
                <a:gd name="T12" fmla="*/ 4 w 7"/>
                <a:gd name="T13" fmla="*/ 1 h 1"/>
                <a:gd name="T14" fmla="*/ 0 w 7"/>
                <a:gd name="T15" fmla="*/ 0 h 1"/>
                <a:gd name="T16" fmla="*/ 0 w 7"/>
                <a:gd name="T17" fmla="*/ 0 h 1"/>
                <a:gd name="T18" fmla="*/ 1 w 7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">
                  <a:moveTo>
                    <a:pt x="1" y="0"/>
                  </a:moveTo>
                  <a:lnTo>
                    <a:pt x="1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i$ḻiḍê"/>
            <p:cNvSpPr/>
            <p:nvPr/>
          </p:nvSpPr>
          <p:spPr bwMode="auto">
            <a:xfrm>
              <a:off x="3638587" y="3493520"/>
              <a:ext cx="24574" cy="0"/>
            </a:xfrm>
            <a:custGeom>
              <a:avLst/>
              <a:gdLst>
                <a:gd name="T0" fmla="*/ 1 w 7"/>
                <a:gd name="T1" fmla="*/ 0 h 1"/>
                <a:gd name="T2" fmla="*/ 1 w 7"/>
                <a:gd name="T3" fmla="*/ 0 h 1"/>
                <a:gd name="T4" fmla="*/ 7 w 7"/>
                <a:gd name="T5" fmla="*/ 1 h 1"/>
                <a:gd name="T6" fmla="*/ 7 w 7"/>
                <a:gd name="T7" fmla="*/ 1 h 1"/>
                <a:gd name="T8" fmla="*/ 2 w 7"/>
                <a:gd name="T9" fmla="*/ 1 h 1"/>
                <a:gd name="T10" fmla="*/ 4 w 7"/>
                <a:gd name="T11" fmla="*/ 1 h 1"/>
                <a:gd name="T12" fmla="*/ 4 w 7"/>
                <a:gd name="T13" fmla="*/ 1 h 1"/>
                <a:gd name="T14" fmla="*/ 0 w 7"/>
                <a:gd name="T15" fmla="*/ 0 h 1"/>
                <a:gd name="T16" fmla="*/ 0 w 7"/>
                <a:gd name="T17" fmla="*/ 0 h 1"/>
                <a:gd name="T18" fmla="*/ 1 w 7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">
                  <a:moveTo>
                    <a:pt x="1" y="0"/>
                  </a:moveTo>
                  <a:lnTo>
                    <a:pt x="1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íṣ1iḋé"/>
            <p:cNvSpPr/>
            <p:nvPr/>
          </p:nvSpPr>
          <p:spPr bwMode="auto">
            <a:xfrm>
              <a:off x="3816748" y="3554956"/>
              <a:ext cx="6145" cy="12287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0 h 5"/>
                <a:gd name="T4" fmla="*/ 2 w 2"/>
                <a:gd name="T5" fmla="*/ 2 h 5"/>
                <a:gd name="T6" fmla="*/ 2 w 2"/>
                <a:gd name="T7" fmla="*/ 2 h 5"/>
                <a:gd name="T8" fmla="*/ 1 w 2"/>
                <a:gd name="T9" fmla="*/ 5 h 5"/>
                <a:gd name="T10" fmla="*/ 1 w 2"/>
                <a:gd name="T11" fmla="*/ 5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" name="iṥlïḑê"/>
            <p:cNvSpPr/>
            <p:nvPr/>
          </p:nvSpPr>
          <p:spPr bwMode="auto">
            <a:xfrm>
              <a:off x="3816748" y="3554956"/>
              <a:ext cx="6145" cy="12287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0 h 5"/>
                <a:gd name="T4" fmla="*/ 2 w 2"/>
                <a:gd name="T5" fmla="*/ 2 h 5"/>
                <a:gd name="T6" fmla="*/ 2 w 2"/>
                <a:gd name="T7" fmla="*/ 2 h 5"/>
                <a:gd name="T8" fmla="*/ 1 w 2"/>
                <a:gd name="T9" fmla="*/ 5 h 5"/>
                <a:gd name="T10" fmla="*/ 1 w 2"/>
                <a:gd name="T11" fmla="*/ 5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îślídé"/>
            <p:cNvSpPr/>
            <p:nvPr/>
          </p:nvSpPr>
          <p:spPr bwMode="auto">
            <a:xfrm>
              <a:off x="3638587" y="3493520"/>
              <a:ext cx="24574" cy="12287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0 h 3"/>
                <a:gd name="T4" fmla="*/ 4 w 7"/>
                <a:gd name="T5" fmla="*/ 2 h 3"/>
                <a:gd name="T6" fmla="*/ 4 w 7"/>
                <a:gd name="T7" fmla="*/ 2 h 3"/>
                <a:gd name="T8" fmla="*/ 5 w 7"/>
                <a:gd name="T9" fmla="*/ 2 h 3"/>
                <a:gd name="T10" fmla="*/ 5 w 7"/>
                <a:gd name="T11" fmla="*/ 2 h 3"/>
                <a:gd name="T12" fmla="*/ 7 w 7"/>
                <a:gd name="T13" fmla="*/ 3 h 3"/>
                <a:gd name="T14" fmla="*/ 4 w 7"/>
                <a:gd name="T15" fmla="*/ 2 h 3"/>
                <a:gd name="T16" fmla="*/ 4 w 7"/>
                <a:gd name="T17" fmla="*/ 2 h 3"/>
                <a:gd name="T18" fmla="*/ 4 w 7"/>
                <a:gd name="T19" fmla="*/ 3 h 3"/>
                <a:gd name="T20" fmla="*/ 2 w 7"/>
                <a:gd name="T21" fmla="*/ 2 h 3"/>
                <a:gd name="T22" fmla="*/ 2 w 7"/>
                <a:gd name="T23" fmla="*/ 2 h 3"/>
                <a:gd name="T24" fmla="*/ 2 w 7"/>
                <a:gd name="T25" fmla="*/ 2 h 3"/>
                <a:gd name="T26" fmla="*/ 2 w 7"/>
                <a:gd name="T27" fmla="*/ 2 h 3"/>
                <a:gd name="T28" fmla="*/ 0 w 7"/>
                <a:gd name="T29" fmla="*/ 0 h 3"/>
                <a:gd name="T30" fmla="*/ 0 w 7"/>
                <a:gd name="T31" fmla="*/ 0 h 3"/>
                <a:gd name="T32" fmla="*/ 1 w 7"/>
                <a:gd name="T33" fmla="*/ 0 h 3"/>
                <a:gd name="T34" fmla="*/ 1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ï$ḻíďé"/>
            <p:cNvSpPr/>
            <p:nvPr/>
          </p:nvSpPr>
          <p:spPr bwMode="auto">
            <a:xfrm>
              <a:off x="3638587" y="3493520"/>
              <a:ext cx="24574" cy="12287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0 h 3"/>
                <a:gd name="T4" fmla="*/ 4 w 7"/>
                <a:gd name="T5" fmla="*/ 2 h 3"/>
                <a:gd name="T6" fmla="*/ 4 w 7"/>
                <a:gd name="T7" fmla="*/ 2 h 3"/>
                <a:gd name="T8" fmla="*/ 5 w 7"/>
                <a:gd name="T9" fmla="*/ 2 h 3"/>
                <a:gd name="T10" fmla="*/ 5 w 7"/>
                <a:gd name="T11" fmla="*/ 2 h 3"/>
                <a:gd name="T12" fmla="*/ 7 w 7"/>
                <a:gd name="T13" fmla="*/ 3 h 3"/>
                <a:gd name="T14" fmla="*/ 4 w 7"/>
                <a:gd name="T15" fmla="*/ 2 h 3"/>
                <a:gd name="T16" fmla="*/ 4 w 7"/>
                <a:gd name="T17" fmla="*/ 2 h 3"/>
                <a:gd name="T18" fmla="*/ 4 w 7"/>
                <a:gd name="T19" fmla="*/ 3 h 3"/>
                <a:gd name="T20" fmla="*/ 2 w 7"/>
                <a:gd name="T21" fmla="*/ 2 h 3"/>
                <a:gd name="T22" fmla="*/ 2 w 7"/>
                <a:gd name="T23" fmla="*/ 2 h 3"/>
                <a:gd name="T24" fmla="*/ 2 w 7"/>
                <a:gd name="T25" fmla="*/ 2 h 3"/>
                <a:gd name="T26" fmla="*/ 2 w 7"/>
                <a:gd name="T27" fmla="*/ 2 h 3"/>
                <a:gd name="T28" fmla="*/ 0 w 7"/>
                <a:gd name="T29" fmla="*/ 0 h 3"/>
                <a:gd name="T30" fmla="*/ 0 w 7"/>
                <a:gd name="T31" fmla="*/ 0 h 3"/>
                <a:gd name="T32" fmla="*/ 1 w 7"/>
                <a:gd name="T33" fmla="*/ 0 h 3"/>
                <a:gd name="T34" fmla="*/ 1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išḷíḓè"/>
            <p:cNvSpPr/>
            <p:nvPr/>
          </p:nvSpPr>
          <p:spPr bwMode="auto">
            <a:xfrm>
              <a:off x="5665950" y="4304466"/>
              <a:ext cx="12287" cy="30716"/>
            </a:xfrm>
            <a:custGeom>
              <a:avLst/>
              <a:gdLst>
                <a:gd name="T0" fmla="*/ 1 w 3"/>
                <a:gd name="T1" fmla="*/ 0 h 12"/>
                <a:gd name="T2" fmla="*/ 1 w 3"/>
                <a:gd name="T3" fmla="*/ 0 h 12"/>
                <a:gd name="T4" fmla="*/ 3 w 3"/>
                <a:gd name="T5" fmla="*/ 3 h 12"/>
                <a:gd name="T6" fmla="*/ 3 w 3"/>
                <a:gd name="T7" fmla="*/ 6 h 12"/>
                <a:gd name="T8" fmla="*/ 3 w 3"/>
                <a:gd name="T9" fmla="*/ 10 h 12"/>
                <a:gd name="T10" fmla="*/ 0 w 3"/>
                <a:gd name="T11" fmla="*/ 12 h 12"/>
                <a:gd name="T12" fmla="*/ 0 w 3"/>
                <a:gd name="T13" fmla="*/ 12 h 12"/>
                <a:gd name="T14" fmla="*/ 0 w 3"/>
                <a:gd name="T15" fmla="*/ 7 h 12"/>
                <a:gd name="T16" fmla="*/ 1 w 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2">
                  <a:moveTo>
                    <a:pt x="1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iŝļïḑé"/>
            <p:cNvSpPr/>
            <p:nvPr/>
          </p:nvSpPr>
          <p:spPr bwMode="auto">
            <a:xfrm>
              <a:off x="5665950" y="4304466"/>
              <a:ext cx="12287" cy="30716"/>
            </a:xfrm>
            <a:custGeom>
              <a:avLst/>
              <a:gdLst>
                <a:gd name="T0" fmla="*/ 1 w 3"/>
                <a:gd name="T1" fmla="*/ 0 h 12"/>
                <a:gd name="T2" fmla="*/ 1 w 3"/>
                <a:gd name="T3" fmla="*/ 0 h 12"/>
                <a:gd name="T4" fmla="*/ 3 w 3"/>
                <a:gd name="T5" fmla="*/ 3 h 12"/>
                <a:gd name="T6" fmla="*/ 3 w 3"/>
                <a:gd name="T7" fmla="*/ 6 h 12"/>
                <a:gd name="T8" fmla="*/ 3 w 3"/>
                <a:gd name="T9" fmla="*/ 10 h 12"/>
                <a:gd name="T10" fmla="*/ 0 w 3"/>
                <a:gd name="T11" fmla="*/ 12 h 12"/>
                <a:gd name="T12" fmla="*/ 0 w 3"/>
                <a:gd name="T13" fmla="*/ 12 h 12"/>
                <a:gd name="T14" fmla="*/ 0 w 3"/>
                <a:gd name="T15" fmla="*/ 7 h 12"/>
                <a:gd name="T16" fmla="*/ 1 w 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2">
                  <a:moveTo>
                    <a:pt x="1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ïṥļïde"/>
            <p:cNvSpPr/>
            <p:nvPr/>
          </p:nvSpPr>
          <p:spPr bwMode="auto">
            <a:xfrm>
              <a:off x="5438638" y="4249172"/>
              <a:ext cx="30720" cy="55290"/>
            </a:xfrm>
            <a:custGeom>
              <a:avLst/>
              <a:gdLst>
                <a:gd name="T0" fmla="*/ 10 w 10"/>
                <a:gd name="T1" fmla="*/ 1 h 17"/>
                <a:gd name="T2" fmla="*/ 10 w 10"/>
                <a:gd name="T3" fmla="*/ 1 h 17"/>
                <a:gd name="T4" fmla="*/ 8 w 10"/>
                <a:gd name="T5" fmla="*/ 3 h 17"/>
                <a:gd name="T6" fmla="*/ 6 w 10"/>
                <a:gd name="T7" fmla="*/ 4 h 17"/>
                <a:gd name="T8" fmla="*/ 5 w 10"/>
                <a:gd name="T9" fmla="*/ 9 h 17"/>
                <a:gd name="T10" fmla="*/ 6 w 10"/>
                <a:gd name="T11" fmla="*/ 17 h 17"/>
                <a:gd name="T12" fmla="*/ 6 w 10"/>
                <a:gd name="T13" fmla="*/ 17 h 17"/>
                <a:gd name="T14" fmla="*/ 3 w 10"/>
                <a:gd name="T15" fmla="*/ 14 h 17"/>
                <a:gd name="T16" fmla="*/ 0 w 10"/>
                <a:gd name="T17" fmla="*/ 13 h 17"/>
                <a:gd name="T18" fmla="*/ 0 w 10"/>
                <a:gd name="T19" fmla="*/ 13 h 17"/>
                <a:gd name="T20" fmla="*/ 3 w 10"/>
                <a:gd name="T21" fmla="*/ 6 h 17"/>
                <a:gd name="T22" fmla="*/ 3 w 10"/>
                <a:gd name="T23" fmla="*/ 0 h 17"/>
                <a:gd name="T24" fmla="*/ 3 w 10"/>
                <a:gd name="T25" fmla="*/ 0 h 17"/>
                <a:gd name="T26" fmla="*/ 8 w 10"/>
                <a:gd name="T27" fmla="*/ 0 h 17"/>
                <a:gd name="T28" fmla="*/ 10 w 10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10" y="1"/>
                  </a:moveTo>
                  <a:lnTo>
                    <a:pt x="10" y="1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îś1îḓe"/>
            <p:cNvSpPr/>
            <p:nvPr/>
          </p:nvSpPr>
          <p:spPr bwMode="auto">
            <a:xfrm>
              <a:off x="5438638" y="4249172"/>
              <a:ext cx="30720" cy="55290"/>
            </a:xfrm>
            <a:custGeom>
              <a:avLst/>
              <a:gdLst>
                <a:gd name="T0" fmla="*/ 10 w 10"/>
                <a:gd name="T1" fmla="*/ 1 h 17"/>
                <a:gd name="T2" fmla="*/ 10 w 10"/>
                <a:gd name="T3" fmla="*/ 1 h 17"/>
                <a:gd name="T4" fmla="*/ 8 w 10"/>
                <a:gd name="T5" fmla="*/ 3 h 17"/>
                <a:gd name="T6" fmla="*/ 6 w 10"/>
                <a:gd name="T7" fmla="*/ 4 h 17"/>
                <a:gd name="T8" fmla="*/ 5 w 10"/>
                <a:gd name="T9" fmla="*/ 9 h 17"/>
                <a:gd name="T10" fmla="*/ 6 w 10"/>
                <a:gd name="T11" fmla="*/ 17 h 17"/>
                <a:gd name="T12" fmla="*/ 6 w 10"/>
                <a:gd name="T13" fmla="*/ 17 h 17"/>
                <a:gd name="T14" fmla="*/ 3 w 10"/>
                <a:gd name="T15" fmla="*/ 14 h 17"/>
                <a:gd name="T16" fmla="*/ 0 w 10"/>
                <a:gd name="T17" fmla="*/ 13 h 17"/>
                <a:gd name="T18" fmla="*/ 0 w 10"/>
                <a:gd name="T19" fmla="*/ 13 h 17"/>
                <a:gd name="T20" fmla="*/ 3 w 10"/>
                <a:gd name="T21" fmla="*/ 6 h 17"/>
                <a:gd name="T22" fmla="*/ 3 w 10"/>
                <a:gd name="T23" fmla="*/ 0 h 17"/>
                <a:gd name="T24" fmla="*/ 3 w 10"/>
                <a:gd name="T25" fmla="*/ 0 h 17"/>
                <a:gd name="T26" fmla="*/ 8 w 10"/>
                <a:gd name="T27" fmla="*/ 0 h 17"/>
                <a:gd name="T28" fmla="*/ 10 w 10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10" y="1"/>
                  </a:moveTo>
                  <a:lnTo>
                    <a:pt x="10" y="1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íŝ1iḋè"/>
            <p:cNvSpPr/>
            <p:nvPr/>
          </p:nvSpPr>
          <p:spPr bwMode="auto">
            <a:xfrm>
              <a:off x="5481644" y="4286033"/>
              <a:ext cx="36861" cy="110582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1 w 12"/>
                <a:gd name="T5" fmla="*/ 10 h 36"/>
                <a:gd name="T6" fmla="*/ 11 w 12"/>
                <a:gd name="T7" fmla="*/ 20 h 36"/>
                <a:gd name="T8" fmla="*/ 11 w 12"/>
                <a:gd name="T9" fmla="*/ 20 h 36"/>
                <a:gd name="T10" fmla="*/ 10 w 12"/>
                <a:gd name="T11" fmla="*/ 29 h 36"/>
                <a:gd name="T12" fmla="*/ 8 w 12"/>
                <a:gd name="T13" fmla="*/ 33 h 36"/>
                <a:gd name="T14" fmla="*/ 5 w 12"/>
                <a:gd name="T15" fmla="*/ 36 h 36"/>
                <a:gd name="T16" fmla="*/ 5 w 12"/>
                <a:gd name="T17" fmla="*/ 36 h 36"/>
                <a:gd name="T18" fmla="*/ 4 w 12"/>
                <a:gd name="T19" fmla="*/ 35 h 36"/>
                <a:gd name="T20" fmla="*/ 5 w 12"/>
                <a:gd name="T21" fmla="*/ 32 h 36"/>
                <a:gd name="T22" fmla="*/ 8 w 12"/>
                <a:gd name="T23" fmla="*/ 26 h 36"/>
                <a:gd name="T24" fmla="*/ 8 w 12"/>
                <a:gd name="T25" fmla="*/ 26 h 36"/>
                <a:gd name="T26" fmla="*/ 5 w 12"/>
                <a:gd name="T27" fmla="*/ 26 h 36"/>
                <a:gd name="T28" fmla="*/ 3 w 12"/>
                <a:gd name="T29" fmla="*/ 29 h 36"/>
                <a:gd name="T30" fmla="*/ 0 w 12"/>
                <a:gd name="T31" fmla="*/ 36 h 36"/>
                <a:gd name="T32" fmla="*/ 0 w 12"/>
                <a:gd name="T33" fmla="*/ 36 h 36"/>
                <a:gd name="T34" fmla="*/ 1 w 12"/>
                <a:gd name="T35" fmla="*/ 28 h 36"/>
                <a:gd name="T36" fmla="*/ 3 w 12"/>
                <a:gd name="T37" fmla="*/ 18 h 36"/>
                <a:gd name="T38" fmla="*/ 7 w 12"/>
                <a:gd name="T39" fmla="*/ 8 h 36"/>
                <a:gd name="T40" fmla="*/ 12 w 12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1" y="1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8" y="33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18"/>
                  </a:lnTo>
                  <a:lnTo>
                    <a:pt x="7" y="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ïsḷîďè"/>
            <p:cNvSpPr/>
            <p:nvPr/>
          </p:nvSpPr>
          <p:spPr bwMode="auto">
            <a:xfrm>
              <a:off x="5481644" y="4286033"/>
              <a:ext cx="36861" cy="110582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1 w 12"/>
                <a:gd name="T5" fmla="*/ 10 h 36"/>
                <a:gd name="T6" fmla="*/ 11 w 12"/>
                <a:gd name="T7" fmla="*/ 20 h 36"/>
                <a:gd name="T8" fmla="*/ 11 w 12"/>
                <a:gd name="T9" fmla="*/ 20 h 36"/>
                <a:gd name="T10" fmla="*/ 10 w 12"/>
                <a:gd name="T11" fmla="*/ 29 h 36"/>
                <a:gd name="T12" fmla="*/ 8 w 12"/>
                <a:gd name="T13" fmla="*/ 33 h 36"/>
                <a:gd name="T14" fmla="*/ 5 w 12"/>
                <a:gd name="T15" fmla="*/ 36 h 36"/>
                <a:gd name="T16" fmla="*/ 5 w 12"/>
                <a:gd name="T17" fmla="*/ 36 h 36"/>
                <a:gd name="T18" fmla="*/ 4 w 12"/>
                <a:gd name="T19" fmla="*/ 35 h 36"/>
                <a:gd name="T20" fmla="*/ 5 w 12"/>
                <a:gd name="T21" fmla="*/ 32 h 36"/>
                <a:gd name="T22" fmla="*/ 8 w 12"/>
                <a:gd name="T23" fmla="*/ 26 h 36"/>
                <a:gd name="T24" fmla="*/ 8 w 12"/>
                <a:gd name="T25" fmla="*/ 26 h 36"/>
                <a:gd name="T26" fmla="*/ 5 w 12"/>
                <a:gd name="T27" fmla="*/ 26 h 36"/>
                <a:gd name="T28" fmla="*/ 3 w 12"/>
                <a:gd name="T29" fmla="*/ 29 h 36"/>
                <a:gd name="T30" fmla="*/ 0 w 12"/>
                <a:gd name="T31" fmla="*/ 36 h 36"/>
                <a:gd name="T32" fmla="*/ 0 w 12"/>
                <a:gd name="T33" fmla="*/ 36 h 36"/>
                <a:gd name="T34" fmla="*/ 1 w 12"/>
                <a:gd name="T35" fmla="*/ 28 h 36"/>
                <a:gd name="T36" fmla="*/ 3 w 12"/>
                <a:gd name="T37" fmla="*/ 18 h 36"/>
                <a:gd name="T38" fmla="*/ 7 w 12"/>
                <a:gd name="T39" fmla="*/ 8 h 36"/>
                <a:gd name="T40" fmla="*/ 12 w 12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1" y="1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8" y="33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18"/>
                  </a:lnTo>
                  <a:lnTo>
                    <a:pt x="7" y="8"/>
                  </a:lnTo>
                  <a:lnTo>
                    <a:pt x="1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ïşḷïḓê"/>
            <p:cNvSpPr/>
            <p:nvPr/>
          </p:nvSpPr>
          <p:spPr bwMode="auto">
            <a:xfrm>
              <a:off x="3644729" y="3499660"/>
              <a:ext cx="6145" cy="614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1 h 3"/>
                <a:gd name="T12" fmla="*/ 0 w 3"/>
                <a:gd name="T13" fmla="*/ 1 h 3"/>
                <a:gd name="T14" fmla="*/ 0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íŝḷîḑé"/>
            <p:cNvSpPr/>
            <p:nvPr/>
          </p:nvSpPr>
          <p:spPr bwMode="auto">
            <a:xfrm>
              <a:off x="3644729" y="3499660"/>
              <a:ext cx="6145" cy="614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1 h 3"/>
                <a:gd name="T12" fmla="*/ 0 w 3"/>
                <a:gd name="T13" fmla="*/ 1 h 3"/>
                <a:gd name="T14" fmla="*/ 0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iS1ïḑé"/>
            <p:cNvSpPr/>
            <p:nvPr/>
          </p:nvSpPr>
          <p:spPr bwMode="auto">
            <a:xfrm>
              <a:off x="3638587" y="3499660"/>
              <a:ext cx="12287" cy="6142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4 w 4"/>
                <a:gd name="T7" fmla="*/ 3 h 3"/>
                <a:gd name="T8" fmla="*/ 4 w 4"/>
                <a:gd name="T9" fmla="*/ 3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îṡ1îďê"/>
            <p:cNvSpPr/>
            <p:nvPr/>
          </p:nvSpPr>
          <p:spPr bwMode="auto">
            <a:xfrm>
              <a:off x="3638587" y="3499660"/>
              <a:ext cx="12287" cy="6142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4 w 4"/>
                <a:gd name="T7" fmla="*/ 3 h 3"/>
                <a:gd name="T8" fmla="*/ 4 w 4"/>
                <a:gd name="T9" fmla="*/ 3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íSļidè"/>
            <p:cNvSpPr/>
            <p:nvPr/>
          </p:nvSpPr>
          <p:spPr bwMode="auto">
            <a:xfrm>
              <a:off x="3638587" y="3505807"/>
              <a:ext cx="24574" cy="12287"/>
            </a:xfrm>
            <a:custGeom>
              <a:avLst/>
              <a:gdLst>
                <a:gd name="T0" fmla="*/ 4 w 9"/>
                <a:gd name="T1" fmla="*/ 2 h 5"/>
                <a:gd name="T2" fmla="*/ 4 w 9"/>
                <a:gd name="T3" fmla="*/ 2 h 5"/>
                <a:gd name="T4" fmla="*/ 6 w 9"/>
                <a:gd name="T5" fmla="*/ 3 h 5"/>
                <a:gd name="T6" fmla="*/ 4 w 9"/>
                <a:gd name="T7" fmla="*/ 2 h 5"/>
                <a:gd name="T8" fmla="*/ 4 w 9"/>
                <a:gd name="T9" fmla="*/ 2 h 5"/>
                <a:gd name="T10" fmla="*/ 4 w 9"/>
                <a:gd name="T11" fmla="*/ 2 h 5"/>
                <a:gd name="T12" fmla="*/ 9 w 9"/>
                <a:gd name="T13" fmla="*/ 5 h 5"/>
                <a:gd name="T14" fmla="*/ 9 w 9"/>
                <a:gd name="T15" fmla="*/ 5 h 5"/>
                <a:gd name="T16" fmla="*/ 0 w 9"/>
                <a:gd name="T17" fmla="*/ 0 h 5"/>
                <a:gd name="T18" fmla="*/ 0 w 9"/>
                <a:gd name="T19" fmla="*/ 0 h 5"/>
                <a:gd name="T20" fmla="*/ 4 w 9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4" y="2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ïśļide"/>
            <p:cNvSpPr/>
            <p:nvPr/>
          </p:nvSpPr>
          <p:spPr bwMode="auto">
            <a:xfrm>
              <a:off x="3638587" y="3505807"/>
              <a:ext cx="24574" cy="12287"/>
            </a:xfrm>
            <a:custGeom>
              <a:avLst/>
              <a:gdLst>
                <a:gd name="T0" fmla="*/ 4 w 9"/>
                <a:gd name="T1" fmla="*/ 2 h 5"/>
                <a:gd name="T2" fmla="*/ 4 w 9"/>
                <a:gd name="T3" fmla="*/ 2 h 5"/>
                <a:gd name="T4" fmla="*/ 6 w 9"/>
                <a:gd name="T5" fmla="*/ 3 h 5"/>
                <a:gd name="T6" fmla="*/ 4 w 9"/>
                <a:gd name="T7" fmla="*/ 2 h 5"/>
                <a:gd name="T8" fmla="*/ 4 w 9"/>
                <a:gd name="T9" fmla="*/ 2 h 5"/>
                <a:gd name="T10" fmla="*/ 4 w 9"/>
                <a:gd name="T11" fmla="*/ 2 h 5"/>
                <a:gd name="T12" fmla="*/ 9 w 9"/>
                <a:gd name="T13" fmla="*/ 5 h 5"/>
                <a:gd name="T14" fmla="*/ 9 w 9"/>
                <a:gd name="T15" fmla="*/ 5 h 5"/>
                <a:gd name="T16" fmla="*/ 0 w 9"/>
                <a:gd name="T17" fmla="*/ 0 h 5"/>
                <a:gd name="T18" fmla="*/ 0 w 9"/>
                <a:gd name="T19" fmla="*/ 0 h 5"/>
                <a:gd name="T20" fmla="*/ 4 w 9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4" y="2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íṣļiḍe"/>
            <p:cNvSpPr/>
            <p:nvPr/>
          </p:nvSpPr>
          <p:spPr bwMode="auto">
            <a:xfrm>
              <a:off x="5426351" y="4470339"/>
              <a:ext cx="36861" cy="49148"/>
            </a:xfrm>
            <a:custGeom>
              <a:avLst/>
              <a:gdLst>
                <a:gd name="T0" fmla="*/ 7 w 11"/>
                <a:gd name="T1" fmla="*/ 0 h 16"/>
                <a:gd name="T2" fmla="*/ 11 w 11"/>
                <a:gd name="T3" fmla="*/ 2 h 16"/>
                <a:gd name="T4" fmla="*/ 11 w 11"/>
                <a:gd name="T5" fmla="*/ 2 h 16"/>
                <a:gd name="T6" fmla="*/ 5 w 11"/>
                <a:gd name="T7" fmla="*/ 7 h 16"/>
                <a:gd name="T8" fmla="*/ 5 w 11"/>
                <a:gd name="T9" fmla="*/ 7 h 16"/>
                <a:gd name="T10" fmla="*/ 0 w 11"/>
                <a:gd name="T11" fmla="*/ 16 h 16"/>
                <a:gd name="T12" fmla="*/ 0 w 11"/>
                <a:gd name="T13" fmla="*/ 16 h 16"/>
                <a:gd name="T14" fmla="*/ 0 w 11"/>
                <a:gd name="T15" fmla="*/ 15 h 16"/>
                <a:gd name="T16" fmla="*/ 0 w 11"/>
                <a:gd name="T17" fmla="*/ 15 h 16"/>
                <a:gd name="T18" fmla="*/ 1 w 11"/>
                <a:gd name="T19" fmla="*/ 12 h 16"/>
                <a:gd name="T20" fmla="*/ 2 w 11"/>
                <a:gd name="T21" fmla="*/ 9 h 16"/>
                <a:gd name="T22" fmla="*/ 1 w 11"/>
                <a:gd name="T23" fmla="*/ 7 h 16"/>
                <a:gd name="T24" fmla="*/ 0 w 11"/>
                <a:gd name="T25" fmla="*/ 7 h 16"/>
                <a:gd name="T26" fmla="*/ 0 w 11"/>
                <a:gd name="T27" fmla="*/ 7 h 16"/>
                <a:gd name="T28" fmla="*/ 4 w 11"/>
                <a:gd name="T29" fmla="*/ 5 h 16"/>
                <a:gd name="T30" fmla="*/ 5 w 11"/>
                <a:gd name="T31" fmla="*/ 3 h 16"/>
                <a:gd name="T32" fmla="*/ 7 w 11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5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íŝ1îde"/>
            <p:cNvSpPr/>
            <p:nvPr/>
          </p:nvSpPr>
          <p:spPr bwMode="auto">
            <a:xfrm>
              <a:off x="5426351" y="4470339"/>
              <a:ext cx="36861" cy="49148"/>
            </a:xfrm>
            <a:custGeom>
              <a:avLst/>
              <a:gdLst>
                <a:gd name="T0" fmla="*/ 7 w 11"/>
                <a:gd name="T1" fmla="*/ 0 h 16"/>
                <a:gd name="T2" fmla="*/ 11 w 11"/>
                <a:gd name="T3" fmla="*/ 2 h 16"/>
                <a:gd name="T4" fmla="*/ 11 w 11"/>
                <a:gd name="T5" fmla="*/ 2 h 16"/>
                <a:gd name="T6" fmla="*/ 5 w 11"/>
                <a:gd name="T7" fmla="*/ 7 h 16"/>
                <a:gd name="T8" fmla="*/ 5 w 11"/>
                <a:gd name="T9" fmla="*/ 7 h 16"/>
                <a:gd name="T10" fmla="*/ 0 w 11"/>
                <a:gd name="T11" fmla="*/ 16 h 16"/>
                <a:gd name="T12" fmla="*/ 0 w 11"/>
                <a:gd name="T13" fmla="*/ 16 h 16"/>
                <a:gd name="T14" fmla="*/ 0 w 11"/>
                <a:gd name="T15" fmla="*/ 15 h 16"/>
                <a:gd name="T16" fmla="*/ 0 w 11"/>
                <a:gd name="T17" fmla="*/ 15 h 16"/>
                <a:gd name="T18" fmla="*/ 1 w 11"/>
                <a:gd name="T19" fmla="*/ 12 h 16"/>
                <a:gd name="T20" fmla="*/ 2 w 11"/>
                <a:gd name="T21" fmla="*/ 9 h 16"/>
                <a:gd name="T22" fmla="*/ 1 w 11"/>
                <a:gd name="T23" fmla="*/ 7 h 16"/>
                <a:gd name="T24" fmla="*/ 0 w 11"/>
                <a:gd name="T25" fmla="*/ 7 h 16"/>
                <a:gd name="T26" fmla="*/ 0 w 11"/>
                <a:gd name="T27" fmla="*/ 7 h 16"/>
                <a:gd name="T28" fmla="*/ 4 w 11"/>
                <a:gd name="T29" fmla="*/ 5 h 16"/>
                <a:gd name="T30" fmla="*/ 5 w 11"/>
                <a:gd name="T31" fmla="*/ 3 h 16"/>
                <a:gd name="T32" fmla="*/ 7 w 11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5"/>
                  </a:lnTo>
                  <a:lnTo>
                    <a:pt x="5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isľidé"/>
            <p:cNvSpPr/>
            <p:nvPr/>
          </p:nvSpPr>
          <p:spPr bwMode="auto">
            <a:xfrm>
              <a:off x="4695273" y="4089440"/>
              <a:ext cx="24574" cy="18429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5 w 9"/>
                <a:gd name="T5" fmla="*/ 5 h 5"/>
                <a:gd name="T6" fmla="*/ 3 w 9"/>
                <a:gd name="T7" fmla="*/ 5 h 5"/>
                <a:gd name="T8" fmla="*/ 0 w 9"/>
                <a:gd name="T9" fmla="*/ 5 h 5"/>
                <a:gd name="T10" fmla="*/ 0 w 9"/>
                <a:gd name="T11" fmla="*/ 5 h 5"/>
                <a:gd name="T12" fmla="*/ 3 w 9"/>
                <a:gd name="T13" fmla="*/ 0 h 5"/>
                <a:gd name="T14" fmla="*/ 5 w 9"/>
                <a:gd name="T15" fmla="*/ 0 h 5"/>
                <a:gd name="T16" fmla="*/ 9 w 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íS1ïḑé"/>
            <p:cNvSpPr/>
            <p:nvPr/>
          </p:nvSpPr>
          <p:spPr bwMode="auto">
            <a:xfrm>
              <a:off x="4695273" y="4089440"/>
              <a:ext cx="24574" cy="18429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5 w 9"/>
                <a:gd name="T5" fmla="*/ 5 h 5"/>
                <a:gd name="T6" fmla="*/ 3 w 9"/>
                <a:gd name="T7" fmla="*/ 5 h 5"/>
                <a:gd name="T8" fmla="*/ 0 w 9"/>
                <a:gd name="T9" fmla="*/ 5 h 5"/>
                <a:gd name="T10" fmla="*/ 0 w 9"/>
                <a:gd name="T11" fmla="*/ 5 h 5"/>
                <a:gd name="T12" fmla="*/ 3 w 9"/>
                <a:gd name="T13" fmla="*/ 0 h 5"/>
                <a:gd name="T14" fmla="*/ 5 w 9"/>
                <a:gd name="T15" fmla="*/ 0 h 5"/>
                <a:gd name="T16" fmla="*/ 9 w 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isļiḓè"/>
            <p:cNvSpPr/>
            <p:nvPr/>
          </p:nvSpPr>
          <p:spPr bwMode="auto">
            <a:xfrm>
              <a:off x="5395634" y="4501058"/>
              <a:ext cx="30720" cy="55290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5 w 10"/>
                <a:gd name="T5" fmla="*/ 4 h 17"/>
                <a:gd name="T6" fmla="*/ 10 w 10"/>
                <a:gd name="T7" fmla="*/ 5 h 17"/>
                <a:gd name="T8" fmla="*/ 10 w 10"/>
                <a:gd name="T9" fmla="*/ 5 h 17"/>
                <a:gd name="T10" fmla="*/ 7 w 10"/>
                <a:gd name="T11" fmla="*/ 7 h 17"/>
                <a:gd name="T12" fmla="*/ 5 w 10"/>
                <a:gd name="T13" fmla="*/ 10 h 17"/>
                <a:gd name="T14" fmla="*/ 7 w 10"/>
                <a:gd name="T15" fmla="*/ 13 h 17"/>
                <a:gd name="T16" fmla="*/ 8 w 10"/>
                <a:gd name="T17" fmla="*/ 14 h 17"/>
                <a:gd name="T18" fmla="*/ 8 w 10"/>
                <a:gd name="T19" fmla="*/ 14 h 17"/>
                <a:gd name="T20" fmla="*/ 7 w 10"/>
                <a:gd name="T21" fmla="*/ 15 h 17"/>
                <a:gd name="T22" fmla="*/ 5 w 10"/>
                <a:gd name="T23" fmla="*/ 17 h 17"/>
                <a:gd name="T24" fmla="*/ 4 w 10"/>
                <a:gd name="T25" fmla="*/ 15 h 17"/>
                <a:gd name="T26" fmla="*/ 1 w 10"/>
                <a:gd name="T27" fmla="*/ 15 h 17"/>
                <a:gd name="T28" fmla="*/ 0 w 10"/>
                <a:gd name="T29" fmla="*/ 15 h 17"/>
                <a:gd name="T30" fmla="*/ 0 w 10"/>
                <a:gd name="T31" fmla="*/ 17 h 17"/>
                <a:gd name="T32" fmla="*/ 0 w 10"/>
                <a:gd name="T33" fmla="*/ 17 h 17"/>
                <a:gd name="T34" fmla="*/ 1 w 10"/>
                <a:gd name="T35" fmla="*/ 8 h 17"/>
                <a:gd name="T36" fmla="*/ 1 w 10"/>
                <a:gd name="T37" fmla="*/ 4 h 17"/>
                <a:gd name="T38" fmla="*/ 2 w 10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5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8"/>
                  </a:lnTo>
                  <a:lnTo>
                    <a:pt x="1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ïšḻïḍe"/>
            <p:cNvSpPr/>
            <p:nvPr/>
          </p:nvSpPr>
          <p:spPr bwMode="auto">
            <a:xfrm>
              <a:off x="5395634" y="4501058"/>
              <a:ext cx="30720" cy="55290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5 w 10"/>
                <a:gd name="T5" fmla="*/ 4 h 17"/>
                <a:gd name="T6" fmla="*/ 10 w 10"/>
                <a:gd name="T7" fmla="*/ 5 h 17"/>
                <a:gd name="T8" fmla="*/ 10 w 10"/>
                <a:gd name="T9" fmla="*/ 5 h 17"/>
                <a:gd name="T10" fmla="*/ 7 w 10"/>
                <a:gd name="T11" fmla="*/ 7 h 17"/>
                <a:gd name="T12" fmla="*/ 5 w 10"/>
                <a:gd name="T13" fmla="*/ 10 h 17"/>
                <a:gd name="T14" fmla="*/ 7 w 10"/>
                <a:gd name="T15" fmla="*/ 13 h 17"/>
                <a:gd name="T16" fmla="*/ 8 w 10"/>
                <a:gd name="T17" fmla="*/ 14 h 17"/>
                <a:gd name="T18" fmla="*/ 8 w 10"/>
                <a:gd name="T19" fmla="*/ 14 h 17"/>
                <a:gd name="T20" fmla="*/ 7 w 10"/>
                <a:gd name="T21" fmla="*/ 15 h 17"/>
                <a:gd name="T22" fmla="*/ 5 w 10"/>
                <a:gd name="T23" fmla="*/ 17 h 17"/>
                <a:gd name="T24" fmla="*/ 4 w 10"/>
                <a:gd name="T25" fmla="*/ 15 h 17"/>
                <a:gd name="T26" fmla="*/ 1 w 10"/>
                <a:gd name="T27" fmla="*/ 15 h 17"/>
                <a:gd name="T28" fmla="*/ 0 w 10"/>
                <a:gd name="T29" fmla="*/ 15 h 17"/>
                <a:gd name="T30" fmla="*/ 0 w 10"/>
                <a:gd name="T31" fmla="*/ 17 h 17"/>
                <a:gd name="T32" fmla="*/ 0 w 10"/>
                <a:gd name="T33" fmla="*/ 17 h 17"/>
                <a:gd name="T34" fmla="*/ 1 w 10"/>
                <a:gd name="T35" fmla="*/ 8 h 17"/>
                <a:gd name="T36" fmla="*/ 1 w 10"/>
                <a:gd name="T37" fmla="*/ 4 h 17"/>
                <a:gd name="T38" fmla="*/ 2 w 10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5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8"/>
                  </a:ln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iśḻiḍe"/>
            <p:cNvSpPr/>
            <p:nvPr/>
          </p:nvSpPr>
          <p:spPr bwMode="auto">
            <a:xfrm>
              <a:off x="5469358" y="4568635"/>
              <a:ext cx="24574" cy="24574"/>
            </a:xfrm>
            <a:custGeom>
              <a:avLst/>
              <a:gdLst>
                <a:gd name="T0" fmla="*/ 6 w 7"/>
                <a:gd name="T1" fmla="*/ 0 h 9"/>
                <a:gd name="T2" fmla="*/ 6 w 7"/>
                <a:gd name="T3" fmla="*/ 0 h 9"/>
                <a:gd name="T4" fmla="*/ 7 w 7"/>
                <a:gd name="T5" fmla="*/ 3 h 9"/>
                <a:gd name="T6" fmla="*/ 6 w 7"/>
                <a:gd name="T7" fmla="*/ 7 h 9"/>
                <a:gd name="T8" fmla="*/ 3 w 7"/>
                <a:gd name="T9" fmla="*/ 9 h 9"/>
                <a:gd name="T10" fmla="*/ 1 w 7"/>
                <a:gd name="T11" fmla="*/ 9 h 9"/>
                <a:gd name="T12" fmla="*/ 0 w 7"/>
                <a:gd name="T13" fmla="*/ 9 h 9"/>
                <a:gd name="T14" fmla="*/ 0 w 7"/>
                <a:gd name="T15" fmla="*/ 9 h 9"/>
                <a:gd name="T16" fmla="*/ 3 w 7"/>
                <a:gd name="T17" fmla="*/ 4 h 9"/>
                <a:gd name="T18" fmla="*/ 6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ïṧḻíďe"/>
            <p:cNvSpPr/>
            <p:nvPr/>
          </p:nvSpPr>
          <p:spPr bwMode="auto">
            <a:xfrm>
              <a:off x="5469358" y="4568635"/>
              <a:ext cx="24574" cy="24574"/>
            </a:xfrm>
            <a:custGeom>
              <a:avLst/>
              <a:gdLst>
                <a:gd name="T0" fmla="*/ 6 w 7"/>
                <a:gd name="T1" fmla="*/ 0 h 9"/>
                <a:gd name="T2" fmla="*/ 6 w 7"/>
                <a:gd name="T3" fmla="*/ 0 h 9"/>
                <a:gd name="T4" fmla="*/ 7 w 7"/>
                <a:gd name="T5" fmla="*/ 3 h 9"/>
                <a:gd name="T6" fmla="*/ 6 w 7"/>
                <a:gd name="T7" fmla="*/ 7 h 9"/>
                <a:gd name="T8" fmla="*/ 3 w 7"/>
                <a:gd name="T9" fmla="*/ 9 h 9"/>
                <a:gd name="T10" fmla="*/ 1 w 7"/>
                <a:gd name="T11" fmla="*/ 9 h 9"/>
                <a:gd name="T12" fmla="*/ 0 w 7"/>
                <a:gd name="T13" fmla="*/ 9 h 9"/>
                <a:gd name="T14" fmla="*/ 0 w 7"/>
                <a:gd name="T15" fmla="*/ 9 h 9"/>
                <a:gd name="T16" fmla="*/ 3 w 7"/>
                <a:gd name="T17" fmla="*/ 4 h 9"/>
                <a:gd name="T18" fmla="*/ 6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4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iṧliďe"/>
            <p:cNvSpPr/>
            <p:nvPr/>
          </p:nvSpPr>
          <p:spPr bwMode="auto">
            <a:xfrm>
              <a:off x="5371061" y="4556348"/>
              <a:ext cx="12287" cy="43003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4 w 4"/>
                <a:gd name="T5" fmla="*/ 4 h 14"/>
                <a:gd name="T6" fmla="*/ 4 w 4"/>
                <a:gd name="T7" fmla="*/ 7 h 14"/>
                <a:gd name="T8" fmla="*/ 3 w 4"/>
                <a:gd name="T9" fmla="*/ 11 h 14"/>
                <a:gd name="T10" fmla="*/ 0 w 4"/>
                <a:gd name="T11" fmla="*/ 14 h 14"/>
                <a:gd name="T12" fmla="*/ 0 w 4"/>
                <a:gd name="T13" fmla="*/ 14 h 14"/>
                <a:gd name="T14" fmla="*/ 0 w 4"/>
                <a:gd name="T15" fmla="*/ 11 h 14"/>
                <a:gd name="T16" fmla="*/ 0 w 4"/>
                <a:gd name="T17" fmla="*/ 7 h 14"/>
                <a:gd name="T18" fmla="*/ 4 w 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iṥḻïdè"/>
            <p:cNvSpPr/>
            <p:nvPr/>
          </p:nvSpPr>
          <p:spPr bwMode="auto">
            <a:xfrm>
              <a:off x="5371061" y="4556348"/>
              <a:ext cx="12287" cy="43003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4 w 4"/>
                <a:gd name="T5" fmla="*/ 4 h 14"/>
                <a:gd name="T6" fmla="*/ 4 w 4"/>
                <a:gd name="T7" fmla="*/ 7 h 14"/>
                <a:gd name="T8" fmla="*/ 3 w 4"/>
                <a:gd name="T9" fmla="*/ 11 h 14"/>
                <a:gd name="T10" fmla="*/ 0 w 4"/>
                <a:gd name="T11" fmla="*/ 14 h 14"/>
                <a:gd name="T12" fmla="*/ 0 w 4"/>
                <a:gd name="T13" fmla="*/ 14 h 14"/>
                <a:gd name="T14" fmla="*/ 0 w 4"/>
                <a:gd name="T15" fmla="*/ 11 h 14"/>
                <a:gd name="T16" fmla="*/ 0 w 4"/>
                <a:gd name="T17" fmla="*/ 7 h 14"/>
                <a:gd name="T18" fmla="*/ 4 w 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íSḻïḑe"/>
            <p:cNvSpPr/>
            <p:nvPr/>
          </p:nvSpPr>
          <p:spPr bwMode="auto">
            <a:xfrm>
              <a:off x="5346487" y="4556348"/>
              <a:ext cx="18433" cy="30716"/>
            </a:xfrm>
            <a:custGeom>
              <a:avLst/>
              <a:gdLst>
                <a:gd name="T0" fmla="*/ 4 w 6"/>
                <a:gd name="T1" fmla="*/ 0 h 10"/>
                <a:gd name="T2" fmla="*/ 4 w 6"/>
                <a:gd name="T3" fmla="*/ 0 h 10"/>
                <a:gd name="T4" fmla="*/ 6 w 6"/>
                <a:gd name="T5" fmla="*/ 3 h 10"/>
                <a:gd name="T6" fmla="*/ 6 w 6"/>
                <a:gd name="T7" fmla="*/ 6 h 10"/>
                <a:gd name="T8" fmla="*/ 3 w 6"/>
                <a:gd name="T9" fmla="*/ 8 h 10"/>
                <a:gd name="T10" fmla="*/ 0 w 6"/>
                <a:gd name="T11" fmla="*/ 10 h 10"/>
                <a:gd name="T12" fmla="*/ 0 w 6"/>
                <a:gd name="T13" fmla="*/ 10 h 10"/>
                <a:gd name="T14" fmla="*/ 0 w 6"/>
                <a:gd name="T15" fmla="*/ 7 h 10"/>
                <a:gd name="T16" fmla="*/ 1 w 6"/>
                <a:gd name="T17" fmla="*/ 6 h 10"/>
                <a:gd name="T18" fmla="*/ 4 w 6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íṡḷídê"/>
            <p:cNvSpPr/>
            <p:nvPr/>
          </p:nvSpPr>
          <p:spPr bwMode="auto">
            <a:xfrm>
              <a:off x="5346487" y="4556348"/>
              <a:ext cx="18433" cy="30716"/>
            </a:xfrm>
            <a:custGeom>
              <a:avLst/>
              <a:gdLst>
                <a:gd name="T0" fmla="*/ 4 w 6"/>
                <a:gd name="T1" fmla="*/ 0 h 10"/>
                <a:gd name="T2" fmla="*/ 4 w 6"/>
                <a:gd name="T3" fmla="*/ 0 h 10"/>
                <a:gd name="T4" fmla="*/ 6 w 6"/>
                <a:gd name="T5" fmla="*/ 3 h 10"/>
                <a:gd name="T6" fmla="*/ 6 w 6"/>
                <a:gd name="T7" fmla="*/ 6 h 10"/>
                <a:gd name="T8" fmla="*/ 3 w 6"/>
                <a:gd name="T9" fmla="*/ 8 h 10"/>
                <a:gd name="T10" fmla="*/ 0 w 6"/>
                <a:gd name="T11" fmla="*/ 10 h 10"/>
                <a:gd name="T12" fmla="*/ 0 w 6"/>
                <a:gd name="T13" fmla="*/ 10 h 10"/>
                <a:gd name="T14" fmla="*/ 0 w 6"/>
                <a:gd name="T15" fmla="*/ 7 h 10"/>
                <a:gd name="T16" fmla="*/ 1 w 6"/>
                <a:gd name="T17" fmla="*/ 6 h 10"/>
                <a:gd name="T18" fmla="*/ 4 w 6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îśļïďê"/>
            <p:cNvSpPr/>
            <p:nvPr/>
          </p:nvSpPr>
          <p:spPr bwMode="auto">
            <a:xfrm>
              <a:off x="5407922" y="4666930"/>
              <a:ext cx="30720" cy="49148"/>
            </a:xfrm>
            <a:custGeom>
              <a:avLst/>
              <a:gdLst>
                <a:gd name="T0" fmla="*/ 8 w 8"/>
                <a:gd name="T1" fmla="*/ 0 h 16"/>
                <a:gd name="T2" fmla="*/ 8 w 8"/>
                <a:gd name="T3" fmla="*/ 0 h 16"/>
                <a:gd name="T4" fmla="*/ 8 w 8"/>
                <a:gd name="T5" fmla="*/ 0 h 16"/>
                <a:gd name="T6" fmla="*/ 8 w 8"/>
                <a:gd name="T7" fmla="*/ 1 h 16"/>
                <a:gd name="T8" fmla="*/ 6 w 8"/>
                <a:gd name="T9" fmla="*/ 7 h 16"/>
                <a:gd name="T10" fmla="*/ 3 w 8"/>
                <a:gd name="T11" fmla="*/ 13 h 16"/>
                <a:gd name="T12" fmla="*/ 0 w 8"/>
                <a:gd name="T13" fmla="*/ 16 h 16"/>
                <a:gd name="T14" fmla="*/ 0 w 8"/>
                <a:gd name="T15" fmla="*/ 16 h 16"/>
                <a:gd name="T16" fmla="*/ 0 w 8"/>
                <a:gd name="T17" fmla="*/ 13 h 16"/>
                <a:gd name="T18" fmla="*/ 3 w 8"/>
                <a:gd name="T19" fmla="*/ 9 h 16"/>
                <a:gd name="T20" fmla="*/ 8 w 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7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ïṧ1îḋe"/>
            <p:cNvSpPr/>
            <p:nvPr/>
          </p:nvSpPr>
          <p:spPr bwMode="auto">
            <a:xfrm>
              <a:off x="5407922" y="4666930"/>
              <a:ext cx="30720" cy="49148"/>
            </a:xfrm>
            <a:custGeom>
              <a:avLst/>
              <a:gdLst>
                <a:gd name="T0" fmla="*/ 8 w 8"/>
                <a:gd name="T1" fmla="*/ 0 h 16"/>
                <a:gd name="T2" fmla="*/ 8 w 8"/>
                <a:gd name="T3" fmla="*/ 0 h 16"/>
                <a:gd name="T4" fmla="*/ 8 w 8"/>
                <a:gd name="T5" fmla="*/ 0 h 16"/>
                <a:gd name="T6" fmla="*/ 8 w 8"/>
                <a:gd name="T7" fmla="*/ 1 h 16"/>
                <a:gd name="T8" fmla="*/ 6 w 8"/>
                <a:gd name="T9" fmla="*/ 7 h 16"/>
                <a:gd name="T10" fmla="*/ 3 w 8"/>
                <a:gd name="T11" fmla="*/ 13 h 16"/>
                <a:gd name="T12" fmla="*/ 0 w 8"/>
                <a:gd name="T13" fmla="*/ 16 h 16"/>
                <a:gd name="T14" fmla="*/ 0 w 8"/>
                <a:gd name="T15" fmla="*/ 16 h 16"/>
                <a:gd name="T16" fmla="*/ 0 w 8"/>
                <a:gd name="T17" fmla="*/ 13 h 16"/>
                <a:gd name="T18" fmla="*/ 3 w 8"/>
                <a:gd name="T19" fmla="*/ 9 h 16"/>
                <a:gd name="T20" fmla="*/ 8 w 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7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iş1îḓê"/>
            <p:cNvSpPr/>
            <p:nvPr/>
          </p:nvSpPr>
          <p:spPr bwMode="auto">
            <a:xfrm>
              <a:off x="3657016" y="3530381"/>
              <a:ext cx="24574" cy="18429"/>
            </a:xfrm>
            <a:custGeom>
              <a:avLst/>
              <a:gdLst>
                <a:gd name="T0" fmla="*/ 5 w 7"/>
                <a:gd name="T1" fmla="*/ 3 h 6"/>
                <a:gd name="T2" fmla="*/ 5 w 7"/>
                <a:gd name="T3" fmla="*/ 3 h 6"/>
                <a:gd name="T4" fmla="*/ 7 w 7"/>
                <a:gd name="T5" fmla="*/ 6 h 6"/>
                <a:gd name="T6" fmla="*/ 7 w 7"/>
                <a:gd name="T7" fmla="*/ 6 h 6"/>
                <a:gd name="T8" fmla="*/ 7 w 7"/>
                <a:gd name="T9" fmla="*/ 6 h 6"/>
                <a:gd name="T10" fmla="*/ 0 w 7"/>
                <a:gd name="T11" fmla="*/ 0 h 6"/>
                <a:gd name="T12" fmla="*/ 0 w 7"/>
                <a:gd name="T13" fmla="*/ 0 h 6"/>
                <a:gd name="T14" fmla="*/ 5 w 7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5" y="3"/>
                  </a:moveTo>
                  <a:lnTo>
                    <a:pt x="5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i$lîḑè"/>
            <p:cNvSpPr/>
            <p:nvPr/>
          </p:nvSpPr>
          <p:spPr bwMode="auto">
            <a:xfrm>
              <a:off x="3657016" y="3530381"/>
              <a:ext cx="24574" cy="18429"/>
            </a:xfrm>
            <a:custGeom>
              <a:avLst/>
              <a:gdLst>
                <a:gd name="T0" fmla="*/ 5 w 7"/>
                <a:gd name="T1" fmla="*/ 3 h 6"/>
                <a:gd name="T2" fmla="*/ 5 w 7"/>
                <a:gd name="T3" fmla="*/ 3 h 6"/>
                <a:gd name="T4" fmla="*/ 7 w 7"/>
                <a:gd name="T5" fmla="*/ 6 h 6"/>
                <a:gd name="T6" fmla="*/ 7 w 7"/>
                <a:gd name="T7" fmla="*/ 6 h 6"/>
                <a:gd name="T8" fmla="*/ 7 w 7"/>
                <a:gd name="T9" fmla="*/ 6 h 6"/>
                <a:gd name="T10" fmla="*/ 0 w 7"/>
                <a:gd name="T11" fmla="*/ 0 h 6"/>
                <a:gd name="T12" fmla="*/ 0 w 7"/>
                <a:gd name="T13" fmla="*/ 0 h 6"/>
                <a:gd name="T14" fmla="*/ 5 w 7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5" y="3"/>
                  </a:moveTo>
                  <a:lnTo>
                    <a:pt x="5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islîdé"/>
            <p:cNvSpPr/>
            <p:nvPr/>
          </p:nvSpPr>
          <p:spPr bwMode="auto">
            <a:xfrm>
              <a:off x="5266619" y="4623929"/>
              <a:ext cx="24574" cy="55290"/>
            </a:xfrm>
            <a:custGeom>
              <a:avLst/>
              <a:gdLst>
                <a:gd name="T0" fmla="*/ 7 w 8"/>
                <a:gd name="T1" fmla="*/ 0 h 19"/>
                <a:gd name="T2" fmla="*/ 7 w 8"/>
                <a:gd name="T3" fmla="*/ 0 h 19"/>
                <a:gd name="T4" fmla="*/ 8 w 8"/>
                <a:gd name="T5" fmla="*/ 2 h 19"/>
                <a:gd name="T6" fmla="*/ 8 w 8"/>
                <a:gd name="T7" fmla="*/ 3 h 19"/>
                <a:gd name="T8" fmla="*/ 7 w 8"/>
                <a:gd name="T9" fmla="*/ 10 h 19"/>
                <a:gd name="T10" fmla="*/ 7 w 8"/>
                <a:gd name="T11" fmla="*/ 10 h 19"/>
                <a:gd name="T12" fmla="*/ 3 w 8"/>
                <a:gd name="T13" fmla="*/ 17 h 19"/>
                <a:gd name="T14" fmla="*/ 1 w 8"/>
                <a:gd name="T15" fmla="*/ 19 h 19"/>
                <a:gd name="T16" fmla="*/ 0 w 8"/>
                <a:gd name="T17" fmla="*/ 19 h 19"/>
                <a:gd name="T18" fmla="*/ 0 w 8"/>
                <a:gd name="T19" fmla="*/ 19 h 19"/>
                <a:gd name="T20" fmla="*/ 0 w 8"/>
                <a:gd name="T21" fmla="*/ 16 h 19"/>
                <a:gd name="T22" fmla="*/ 3 w 8"/>
                <a:gd name="T23" fmla="*/ 10 h 19"/>
                <a:gd name="T24" fmla="*/ 5 w 8"/>
                <a:gd name="T25" fmla="*/ 5 h 19"/>
                <a:gd name="T26" fmla="*/ 7 w 8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iṣḷíḍé"/>
            <p:cNvSpPr/>
            <p:nvPr/>
          </p:nvSpPr>
          <p:spPr bwMode="auto">
            <a:xfrm>
              <a:off x="5266619" y="4623929"/>
              <a:ext cx="24574" cy="55290"/>
            </a:xfrm>
            <a:custGeom>
              <a:avLst/>
              <a:gdLst>
                <a:gd name="T0" fmla="*/ 7 w 8"/>
                <a:gd name="T1" fmla="*/ 0 h 19"/>
                <a:gd name="T2" fmla="*/ 7 w 8"/>
                <a:gd name="T3" fmla="*/ 0 h 19"/>
                <a:gd name="T4" fmla="*/ 8 w 8"/>
                <a:gd name="T5" fmla="*/ 2 h 19"/>
                <a:gd name="T6" fmla="*/ 8 w 8"/>
                <a:gd name="T7" fmla="*/ 3 h 19"/>
                <a:gd name="T8" fmla="*/ 7 w 8"/>
                <a:gd name="T9" fmla="*/ 10 h 19"/>
                <a:gd name="T10" fmla="*/ 7 w 8"/>
                <a:gd name="T11" fmla="*/ 10 h 19"/>
                <a:gd name="T12" fmla="*/ 3 w 8"/>
                <a:gd name="T13" fmla="*/ 17 h 19"/>
                <a:gd name="T14" fmla="*/ 1 w 8"/>
                <a:gd name="T15" fmla="*/ 19 h 19"/>
                <a:gd name="T16" fmla="*/ 0 w 8"/>
                <a:gd name="T17" fmla="*/ 19 h 19"/>
                <a:gd name="T18" fmla="*/ 0 w 8"/>
                <a:gd name="T19" fmla="*/ 19 h 19"/>
                <a:gd name="T20" fmla="*/ 0 w 8"/>
                <a:gd name="T21" fmla="*/ 16 h 19"/>
                <a:gd name="T22" fmla="*/ 3 w 8"/>
                <a:gd name="T23" fmla="*/ 10 h 19"/>
                <a:gd name="T24" fmla="*/ 5 w 8"/>
                <a:gd name="T25" fmla="*/ 5 h 19"/>
                <a:gd name="T26" fmla="*/ 7 w 8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ísļide"/>
            <p:cNvSpPr/>
            <p:nvPr/>
          </p:nvSpPr>
          <p:spPr bwMode="auto">
            <a:xfrm>
              <a:off x="5555367" y="4881957"/>
              <a:ext cx="30720" cy="24574"/>
            </a:xfrm>
            <a:custGeom>
              <a:avLst/>
              <a:gdLst>
                <a:gd name="T0" fmla="*/ 10 w 10"/>
                <a:gd name="T1" fmla="*/ 3 h 9"/>
                <a:gd name="T2" fmla="*/ 6 w 10"/>
                <a:gd name="T3" fmla="*/ 9 h 9"/>
                <a:gd name="T4" fmla="*/ 6 w 10"/>
                <a:gd name="T5" fmla="*/ 9 h 9"/>
                <a:gd name="T6" fmla="*/ 4 w 10"/>
                <a:gd name="T7" fmla="*/ 9 h 9"/>
                <a:gd name="T8" fmla="*/ 1 w 10"/>
                <a:gd name="T9" fmla="*/ 6 h 9"/>
                <a:gd name="T10" fmla="*/ 0 w 10"/>
                <a:gd name="T11" fmla="*/ 5 h 9"/>
                <a:gd name="T12" fmla="*/ 1 w 10"/>
                <a:gd name="T13" fmla="*/ 0 h 9"/>
                <a:gd name="T14" fmla="*/ 1 w 10"/>
                <a:gd name="T15" fmla="*/ 0 h 9"/>
                <a:gd name="T16" fmla="*/ 4 w 10"/>
                <a:gd name="T17" fmla="*/ 2 h 9"/>
                <a:gd name="T18" fmla="*/ 6 w 10"/>
                <a:gd name="T19" fmla="*/ 2 h 9"/>
                <a:gd name="T20" fmla="*/ 7 w 10"/>
                <a:gd name="T21" fmla="*/ 2 h 9"/>
                <a:gd name="T22" fmla="*/ 10 w 10"/>
                <a:gd name="T2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lnTo>
                    <a:pt x="6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1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iṧḻïḓé"/>
            <p:cNvSpPr/>
            <p:nvPr/>
          </p:nvSpPr>
          <p:spPr bwMode="auto">
            <a:xfrm>
              <a:off x="5555367" y="4881957"/>
              <a:ext cx="30720" cy="24574"/>
            </a:xfrm>
            <a:custGeom>
              <a:avLst/>
              <a:gdLst>
                <a:gd name="T0" fmla="*/ 10 w 10"/>
                <a:gd name="T1" fmla="*/ 3 h 9"/>
                <a:gd name="T2" fmla="*/ 6 w 10"/>
                <a:gd name="T3" fmla="*/ 9 h 9"/>
                <a:gd name="T4" fmla="*/ 6 w 10"/>
                <a:gd name="T5" fmla="*/ 9 h 9"/>
                <a:gd name="T6" fmla="*/ 4 w 10"/>
                <a:gd name="T7" fmla="*/ 9 h 9"/>
                <a:gd name="T8" fmla="*/ 1 w 10"/>
                <a:gd name="T9" fmla="*/ 6 h 9"/>
                <a:gd name="T10" fmla="*/ 0 w 10"/>
                <a:gd name="T11" fmla="*/ 5 h 9"/>
                <a:gd name="T12" fmla="*/ 1 w 10"/>
                <a:gd name="T13" fmla="*/ 0 h 9"/>
                <a:gd name="T14" fmla="*/ 1 w 10"/>
                <a:gd name="T15" fmla="*/ 0 h 9"/>
                <a:gd name="T16" fmla="*/ 4 w 10"/>
                <a:gd name="T17" fmla="*/ 2 h 9"/>
                <a:gd name="T18" fmla="*/ 6 w 10"/>
                <a:gd name="T19" fmla="*/ 2 h 9"/>
                <a:gd name="T20" fmla="*/ 7 w 10"/>
                <a:gd name="T21" fmla="*/ 2 h 9"/>
                <a:gd name="T22" fmla="*/ 10 w 10"/>
                <a:gd name="T2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lnTo>
                    <a:pt x="6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5" name="iṥļiḍê"/>
            <p:cNvSpPr/>
            <p:nvPr/>
          </p:nvSpPr>
          <p:spPr bwMode="auto">
            <a:xfrm>
              <a:off x="3736884" y="3597958"/>
              <a:ext cx="12287" cy="1228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3 w 4"/>
                <a:gd name="T5" fmla="*/ 3 h 5"/>
                <a:gd name="T6" fmla="*/ 4 w 4"/>
                <a:gd name="T7" fmla="*/ 5 h 5"/>
                <a:gd name="T8" fmla="*/ 4 w 4"/>
                <a:gd name="T9" fmla="*/ 5 h 5"/>
                <a:gd name="T10" fmla="*/ 1 w 4"/>
                <a:gd name="T11" fmla="*/ 2 h 5"/>
                <a:gd name="T12" fmla="*/ 0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6" name="îşļíḓê"/>
            <p:cNvSpPr/>
            <p:nvPr/>
          </p:nvSpPr>
          <p:spPr bwMode="auto">
            <a:xfrm>
              <a:off x="3736884" y="3597958"/>
              <a:ext cx="12287" cy="1228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3 w 4"/>
                <a:gd name="T5" fmla="*/ 3 h 5"/>
                <a:gd name="T6" fmla="*/ 4 w 4"/>
                <a:gd name="T7" fmla="*/ 5 h 5"/>
                <a:gd name="T8" fmla="*/ 4 w 4"/>
                <a:gd name="T9" fmla="*/ 5 h 5"/>
                <a:gd name="T10" fmla="*/ 1 w 4"/>
                <a:gd name="T11" fmla="*/ 2 h 5"/>
                <a:gd name="T12" fmla="*/ 0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7" name="îSḷíḍé"/>
            <p:cNvSpPr/>
            <p:nvPr/>
          </p:nvSpPr>
          <p:spPr bwMode="auto">
            <a:xfrm>
              <a:off x="3730738" y="3597958"/>
              <a:ext cx="12287" cy="18429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3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1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8" name="íŝļîḋé"/>
            <p:cNvSpPr/>
            <p:nvPr/>
          </p:nvSpPr>
          <p:spPr bwMode="auto">
            <a:xfrm>
              <a:off x="3730738" y="3597958"/>
              <a:ext cx="12287" cy="18429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3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1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9" name="iš1iḍê"/>
            <p:cNvSpPr/>
            <p:nvPr/>
          </p:nvSpPr>
          <p:spPr bwMode="auto">
            <a:xfrm>
              <a:off x="5223617" y="4789802"/>
              <a:ext cx="30720" cy="18429"/>
            </a:xfrm>
            <a:custGeom>
              <a:avLst/>
              <a:gdLst>
                <a:gd name="T0" fmla="*/ 4 w 10"/>
                <a:gd name="T1" fmla="*/ 0 h 6"/>
                <a:gd name="T2" fmla="*/ 4 w 10"/>
                <a:gd name="T3" fmla="*/ 0 h 6"/>
                <a:gd name="T4" fmla="*/ 4 w 10"/>
                <a:gd name="T5" fmla="*/ 1 h 6"/>
                <a:gd name="T6" fmla="*/ 6 w 10"/>
                <a:gd name="T7" fmla="*/ 1 h 6"/>
                <a:gd name="T8" fmla="*/ 7 w 10"/>
                <a:gd name="T9" fmla="*/ 1 h 6"/>
                <a:gd name="T10" fmla="*/ 10 w 10"/>
                <a:gd name="T11" fmla="*/ 3 h 6"/>
                <a:gd name="T12" fmla="*/ 10 w 10"/>
                <a:gd name="T13" fmla="*/ 3 h 6"/>
                <a:gd name="T14" fmla="*/ 4 w 10"/>
                <a:gd name="T15" fmla="*/ 6 h 6"/>
                <a:gd name="T16" fmla="*/ 3 w 10"/>
                <a:gd name="T17" fmla="*/ 6 h 6"/>
                <a:gd name="T18" fmla="*/ 0 w 10"/>
                <a:gd name="T19" fmla="*/ 4 h 6"/>
                <a:gd name="T20" fmla="*/ 0 w 10"/>
                <a:gd name="T21" fmla="*/ 4 h 6"/>
                <a:gd name="T22" fmla="*/ 4 w 1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0" name="í$ľîḑè"/>
            <p:cNvSpPr/>
            <p:nvPr/>
          </p:nvSpPr>
          <p:spPr bwMode="auto">
            <a:xfrm>
              <a:off x="5223617" y="4789802"/>
              <a:ext cx="30720" cy="18429"/>
            </a:xfrm>
            <a:custGeom>
              <a:avLst/>
              <a:gdLst>
                <a:gd name="T0" fmla="*/ 4 w 10"/>
                <a:gd name="T1" fmla="*/ 0 h 6"/>
                <a:gd name="T2" fmla="*/ 4 w 10"/>
                <a:gd name="T3" fmla="*/ 0 h 6"/>
                <a:gd name="T4" fmla="*/ 4 w 10"/>
                <a:gd name="T5" fmla="*/ 1 h 6"/>
                <a:gd name="T6" fmla="*/ 6 w 10"/>
                <a:gd name="T7" fmla="*/ 1 h 6"/>
                <a:gd name="T8" fmla="*/ 7 w 10"/>
                <a:gd name="T9" fmla="*/ 1 h 6"/>
                <a:gd name="T10" fmla="*/ 10 w 10"/>
                <a:gd name="T11" fmla="*/ 3 h 6"/>
                <a:gd name="T12" fmla="*/ 10 w 10"/>
                <a:gd name="T13" fmla="*/ 3 h 6"/>
                <a:gd name="T14" fmla="*/ 4 w 10"/>
                <a:gd name="T15" fmla="*/ 6 h 6"/>
                <a:gd name="T16" fmla="*/ 3 w 10"/>
                <a:gd name="T17" fmla="*/ 6 h 6"/>
                <a:gd name="T18" fmla="*/ 0 w 10"/>
                <a:gd name="T19" fmla="*/ 4 h 6"/>
                <a:gd name="T20" fmla="*/ 0 w 10"/>
                <a:gd name="T21" fmla="*/ 4 h 6"/>
                <a:gd name="T22" fmla="*/ 4 w 1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1" name="i$lïďè"/>
            <p:cNvSpPr/>
            <p:nvPr/>
          </p:nvSpPr>
          <p:spPr bwMode="auto">
            <a:xfrm>
              <a:off x="5149894" y="4808234"/>
              <a:ext cx="18433" cy="24574"/>
            </a:xfrm>
            <a:custGeom>
              <a:avLst/>
              <a:gdLst>
                <a:gd name="T0" fmla="*/ 4 w 5"/>
                <a:gd name="T1" fmla="*/ 9 h 9"/>
                <a:gd name="T2" fmla="*/ 4 w 5"/>
                <a:gd name="T3" fmla="*/ 9 h 9"/>
                <a:gd name="T4" fmla="*/ 3 w 5"/>
                <a:gd name="T5" fmla="*/ 7 h 9"/>
                <a:gd name="T6" fmla="*/ 3 w 5"/>
                <a:gd name="T7" fmla="*/ 6 h 9"/>
                <a:gd name="T8" fmla="*/ 4 w 5"/>
                <a:gd name="T9" fmla="*/ 5 h 9"/>
                <a:gd name="T10" fmla="*/ 4 w 5"/>
                <a:gd name="T11" fmla="*/ 5 h 9"/>
                <a:gd name="T12" fmla="*/ 1 w 5"/>
                <a:gd name="T13" fmla="*/ 3 h 9"/>
                <a:gd name="T14" fmla="*/ 0 w 5"/>
                <a:gd name="T15" fmla="*/ 3 h 9"/>
                <a:gd name="T16" fmla="*/ 0 w 5"/>
                <a:gd name="T17" fmla="*/ 3 h 9"/>
                <a:gd name="T18" fmla="*/ 0 w 5"/>
                <a:gd name="T19" fmla="*/ 2 h 9"/>
                <a:gd name="T20" fmla="*/ 1 w 5"/>
                <a:gd name="T21" fmla="*/ 0 h 9"/>
                <a:gd name="T22" fmla="*/ 4 w 5"/>
                <a:gd name="T23" fmla="*/ 2 h 9"/>
                <a:gd name="T24" fmla="*/ 5 w 5"/>
                <a:gd name="T25" fmla="*/ 5 h 9"/>
                <a:gd name="T26" fmla="*/ 5 w 5"/>
                <a:gd name="T27" fmla="*/ 6 h 9"/>
                <a:gd name="T28" fmla="*/ 4 w 5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9">
                  <a:moveTo>
                    <a:pt x="4" y="9"/>
                  </a:moveTo>
                  <a:lnTo>
                    <a:pt x="4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2" name="ï$ľîḑe"/>
            <p:cNvSpPr/>
            <p:nvPr/>
          </p:nvSpPr>
          <p:spPr bwMode="auto">
            <a:xfrm>
              <a:off x="5149894" y="4808234"/>
              <a:ext cx="18433" cy="24574"/>
            </a:xfrm>
            <a:custGeom>
              <a:avLst/>
              <a:gdLst>
                <a:gd name="T0" fmla="*/ 4 w 5"/>
                <a:gd name="T1" fmla="*/ 9 h 9"/>
                <a:gd name="T2" fmla="*/ 4 w 5"/>
                <a:gd name="T3" fmla="*/ 9 h 9"/>
                <a:gd name="T4" fmla="*/ 3 w 5"/>
                <a:gd name="T5" fmla="*/ 7 h 9"/>
                <a:gd name="T6" fmla="*/ 3 w 5"/>
                <a:gd name="T7" fmla="*/ 6 h 9"/>
                <a:gd name="T8" fmla="*/ 4 w 5"/>
                <a:gd name="T9" fmla="*/ 5 h 9"/>
                <a:gd name="T10" fmla="*/ 4 w 5"/>
                <a:gd name="T11" fmla="*/ 5 h 9"/>
                <a:gd name="T12" fmla="*/ 1 w 5"/>
                <a:gd name="T13" fmla="*/ 3 h 9"/>
                <a:gd name="T14" fmla="*/ 0 w 5"/>
                <a:gd name="T15" fmla="*/ 3 h 9"/>
                <a:gd name="T16" fmla="*/ 0 w 5"/>
                <a:gd name="T17" fmla="*/ 3 h 9"/>
                <a:gd name="T18" fmla="*/ 0 w 5"/>
                <a:gd name="T19" fmla="*/ 2 h 9"/>
                <a:gd name="T20" fmla="*/ 1 w 5"/>
                <a:gd name="T21" fmla="*/ 0 h 9"/>
                <a:gd name="T22" fmla="*/ 4 w 5"/>
                <a:gd name="T23" fmla="*/ 2 h 9"/>
                <a:gd name="T24" fmla="*/ 5 w 5"/>
                <a:gd name="T25" fmla="*/ 5 h 9"/>
                <a:gd name="T26" fmla="*/ 5 w 5"/>
                <a:gd name="T27" fmla="*/ 6 h 9"/>
                <a:gd name="T28" fmla="*/ 4 w 5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9">
                  <a:moveTo>
                    <a:pt x="4" y="9"/>
                  </a:moveTo>
                  <a:lnTo>
                    <a:pt x="4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3" name="íṧľíḑê"/>
            <p:cNvSpPr/>
            <p:nvPr/>
          </p:nvSpPr>
          <p:spPr bwMode="auto">
            <a:xfrm>
              <a:off x="5303481" y="4980253"/>
              <a:ext cx="55294" cy="61435"/>
            </a:xfrm>
            <a:custGeom>
              <a:avLst/>
              <a:gdLst>
                <a:gd name="T0" fmla="*/ 17 w 17"/>
                <a:gd name="T1" fmla="*/ 0 h 20"/>
                <a:gd name="T2" fmla="*/ 17 w 17"/>
                <a:gd name="T3" fmla="*/ 0 h 20"/>
                <a:gd name="T4" fmla="*/ 12 w 17"/>
                <a:gd name="T5" fmla="*/ 6 h 20"/>
                <a:gd name="T6" fmla="*/ 8 w 17"/>
                <a:gd name="T7" fmla="*/ 10 h 20"/>
                <a:gd name="T8" fmla="*/ 5 w 17"/>
                <a:gd name="T9" fmla="*/ 15 h 20"/>
                <a:gd name="T10" fmla="*/ 1 w 17"/>
                <a:gd name="T11" fmla="*/ 20 h 20"/>
                <a:gd name="T12" fmla="*/ 1 w 17"/>
                <a:gd name="T13" fmla="*/ 20 h 20"/>
                <a:gd name="T14" fmla="*/ 0 w 17"/>
                <a:gd name="T15" fmla="*/ 17 h 20"/>
                <a:gd name="T16" fmla="*/ 1 w 17"/>
                <a:gd name="T17" fmla="*/ 15 h 20"/>
                <a:gd name="T18" fmla="*/ 5 w 17"/>
                <a:gd name="T19" fmla="*/ 9 h 20"/>
                <a:gd name="T20" fmla="*/ 11 w 17"/>
                <a:gd name="T21" fmla="*/ 3 h 20"/>
                <a:gd name="T22" fmla="*/ 17 w 17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0"/>
                  </a:moveTo>
                  <a:lnTo>
                    <a:pt x="17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4" name="iṣlïďé"/>
            <p:cNvSpPr/>
            <p:nvPr/>
          </p:nvSpPr>
          <p:spPr bwMode="auto">
            <a:xfrm>
              <a:off x="5303481" y="4980253"/>
              <a:ext cx="55294" cy="61435"/>
            </a:xfrm>
            <a:custGeom>
              <a:avLst/>
              <a:gdLst>
                <a:gd name="T0" fmla="*/ 17 w 17"/>
                <a:gd name="T1" fmla="*/ 0 h 20"/>
                <a:gd name="T2" fmla="*/ 17 w 17"/>
                <a:gd name="T3" fmla="*/ 0 h 20"/>
                <a:gd name="T4" fmla="*/ 12 w 17"/>
                <a:gd name="T5" fmla="*/ 6 h 20"/>
                <a:gd name="T6" fmla="*/ 8 w 17"/>
                <a:gd name="T7" fmla="*/ 10 h 20"/>
                <a:gd name="T8" fmla="*/ 5 w 17"/>
                <a:gd name="T9" fmla="*/ 15 h 20"/>
                <a:gd name="T10" fmla="*/ 1 w 17"/>
                <a:gd name="T11" fmla="*/ 20 h 20"/>
                <a:gd name="T12" fmla="*/ 1 w 17"/>
                <a:gd name="T13" fmla="*/ 20 h 20"/>
                <a:gd name="T14" fmla="*/ 0 w 17"/>
                <a:gd name="T15" fmla="*/ 17 h 20"/>
                <a:gd name="T16" fmla="*/ 1 w 17"/>
                <a:gd name="T17" fmla="*/ 15 h 20"/>
                <a:gd name="T18" fmla="*/ 5 w 17"/>
                <a:gd name="T19" fmla="*/ 9 h 20"/>
                <a:gd name="T20" fmla="*/ 11 w 17"/>
                <a:gd name="T21" fmla="*/ 3 h 20"/>
                <a:gd name="T22" fmla="*/ 17 w 17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0"/>
                  </a:moveTo>
                  <a:lnTo>
                    <a:pt x="17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5" name="îṩļïḓé"/>
            <p:cNvSpPr/>
            <p:nvPr/>
          </p:nvSpPr>
          <p:spPr bwMode="auto">
            <a:xfrm>
              <a:off x="5113033" y="4851237"/>
              <a:ext cx="24574" cy="36861"/>
            </a:xfrm>
            <a:custGeom>
              <a:avLst/>
              <a:gdLst>
                <a:gd name="T0" fmla="*/ 7 w 8"/>
                <a:gd name="T1" fmla="*/ 0 h 12"/>
                <a:gd name="T2" fmla="*/ 7 w 8"/>
                <a:gd name="T3" fmla="*/ 0 h 12"/>
                <a:gd name="T4" fmla="*/ 8 w 8"/>
                <a:gd name="T5" fmla="*/ 2 h 12"/>
                <a:gd name="T6" fmla="*/ 8 w 8"/>
                <a:gd name="T7" fmla="*/ 5 h 12"/>
                <a:gd name="T8" fmla="*/ 7 w 8"/>
                <a:gd name="T9" fmla="*/ 12 h 12"/>
                <a:gd name="T10" fmla="*/ 7 w 8"/>
                <a:gd name="T11" fmla="*/ 12 h 12"/>
                <a:gd name="T12" fmla="*/ 6 w 8"/>
                <a:gd name="T13" fmla="*/ 9 h 12"/>
                <a:gd name="T14" fmla="*/ 4 w 8"/>
                <a:gd name="T15" fmla="*/ 8 h 12"/>
                <a:gd name="T16" fmla="*/ 3 w 8"/>
                <a:gd name="T17" fmla="*/ 11 h 12"/>
                <a:gd name="T18" fmla="*/ 3 w 8"/>
                <a:gd name="T19" fmla="*/ 11 h 12"/>
                <a:gd name="T20" fmla="*/ 1 w 8"/>
                <a:gd name="T21" fmla="*/ 9 h 12"/>
                <a:gd name="T22" fmla="*/ 1 w 8"/>
                <a:gd name="T23" fmla="*/ 7 h 12"/>
                <a:gd name="T24" fmla="*/ 1 w 8"/>
                <a:gd name="T25" fmla="*/ 5 h 12"/>
                <a:gd name="T26" fmla="*/ 0 w 8"/>
                <a:gd name="T27" fmla="*/ 7 h 12"/>
                <a:gd name="T28" fmla="*/ 0 w 8"/>
                <a:gd name="T29" fmla="*/ 7 h 12"/>
                <a:gd name="T30" fmla="*/ 0 w 8"/>
                <a:gd name="T31" fmla="*/ 4 h 12"/>
                <a:gd name="T32" fmla="*/ 1 w 8"/>
                <a:gd name="T33" fmla="*/ 2 h 12"/>
                <a:gd name="T34" fmla="*/ 3 w 8"/>
                <a:gd name="T35" fmla="*/ 2 h 12"/>
                <a:gd name="T36" fmla="*/ 6 w 8"/>
                <a:gd name="T37" fmla="*/ 2 h 12"/>
                <a:gd name="T38" fmla="*/ 7 w 8"/>
                <a:gd name="T39" fmla="*/ 2 h 12"/>
                <a:gd name="T40" fmla="*/ 7 w 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6" name="íşľíḍe"/>
            <p:cNvSpPr/>
            <p:nvPr/>
          </p:nvSpPr>
          <p:spPr bwMode="auto">
            <a:xfrm>
              <a:off x="5113033" y="4851237"/>
              <a:ext cx="24574" cy="36861"/>
            </a:xfrm>
            <a:custGeom>
              <a:avLst/>
              <a:gdLst>
                <a:gd name="T0" fmla="*/ 7 w 8"/>
                <a:gd name="T1" fmla="*/ 0 h 12"/>
                <a:gd name="T2" fmla="*/ 7 w 8"/>
                <a:gd name="T3" fmla="*/ 0 h 12"/>
                <a:gd name="T4" fmla="*/ 8 w 8"/>
                <a:gd name="T5" fmla="*/ 2 h 12"/>
                <a:gd name="T6" fmla="*/ 8 w 8"/>
                <a:gd name="T7" fmla="*/ 5 h 12"/>
                <a:gd name="T8" fmla="*/ 7 w 8"/>
                <a:gd name="T9" fmla="*/ 12 h 12"/>
                <a:gd name="T10" fmla="*/ 7 w 8"/>
                <a:gd name="T11" fmla="*/ 12 h 12"/>
                <a:gd name="T12" fmla="*/ 6 w 8"/>
                <a:gd name="T13" fmla="*/ 9 h 12"/>
                <a:gd name="T14" fmla="*/ 4 w 8"/>
                <a:gd name="T15" fmla="*/ 8 h 12"/>
                <a:gd name="T16" fmla="*/ 3 w 8"/>
                <a:gd name="T17" fmla="*/ 11 h 12"/>
                <a:gd name="T18" fmla="*/ 3 w 8"/>
                <a:gd name="T19" fmla="*/ 11 h 12"/>
                <a:gd name="T20" fmla="*/ 1 w 8"/>
                <a:gd name="T21" fmla="*/ 9 h 12"/>
                <a:gd name="T22" fmla="*/ 1 w 8"/>
                <a:gd name="T23" fmla="*/ 7 h 12"/>
                <a:gd name="T24" fmla="*/ 1 w 8"/>
                <a:gd name="T25" fmla="*/ 5 h 12"/>
                <a:gd name="T26" fmla="*/ 0 w 8"/>
                <a:gd name="T27" fmla="*/ 7 h 12"/>
                <a:gd name="T28" fmla="*/ 0 w 8"/>
                <a:gd name="T29" fmla="*/ 7 h 12"/>
                <a:gd name="T30" fmla="*/ 0 w 8"/>
                <a:gd name="T31" fmla="*/ 4 h 12"/>
                <a:gd name="T32" fmla="*/ 1 w 8"/>
                <a:gd name="T33" fmla="*/ 2 h 12"/>
                <a:gd name="T34" fmla="*/ 3 w 8"/>
                <a:gd name="T35" fmla="*/ 2 h 12"/>
                <a:gd name="T36" fmla="*/ 6 w 8"/>
                <a:gd name="T37" fmla="*/ 2 h 12"/>
                <a:gd name="T38" fmla="*/ 7 w 8"/>
                <a:gd name="T39" fmla="*/ 2 h 12"/>
                <a:gd name="T40" fmla="*/ 7 w 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7" name="íṡḷiḑe"/>
            <p:cNvSpPr/>
            <p:nvPr/>
          </p:nvSpPr>
          <p:spPr bwMode="auto">
            <a:xfrm>
              <a:off x="5131462" y="4888098"/>
              <a:ext cx="49148" cy="55290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7 w 17"/>
                <a:gd name="T5" fmla="*/ 3 h 17"/>
                <a:gd name="T6" fmla="*/ 15 w 17"/>
                <a:gd name="T7" fmla="*/ 5 h 17"/>
                <a:gd name="T8" fmla="*/ 11 w 17"/>
                <a:gd name="T9" fmla="*/ 10 h 17"/>
                <a:gd name="T10" fmla="*/ 11 w 17"/>
                <a:gd name="T11" fmla="*/ 10 h 17"/>
                <a:gd name="T12" fmla="*/ 0 w 17"/>
                <a:gd name="T13" fmla="*/ 17 h 17"/>
                <a:gd name="T14" fmla="*/ 0 w 17"/>
                <a:gd name="T15" fmla="*/ 17 h 17"/>
                <a:gd name="T16" fmla="*/ 1 w 17"/>
                <a:gd name="T17" fmla="*/ 15 h 17"/>
                <a:gd name="T18" fmla="*/ 4 w 17"/>
                <a:gd name="T19" fmla="*/ 12 h 17"/>
                <a:gd name="T20" fmla="*/ 8 w 17"/>
                <a:gd name="T21" fmla="*/ 9 h 17"/>
                <a:gd name="T22" fmla="*/ 8 w 17"/>
                <a:gd name="T23" fmla="*/ 9 h 17"/>
                <a:gd name="T24" fmla="*/ 12 w 17"/>
                <a:gd name="T25" fmla="*/ 5 h 17"/>
                <a:gd name="T26" fmla="*/ 15 w 17"/>
                <a:gd name="T27" fmla="*/ 3 h 17"/>
                <a:gd name="T28" fmla="*/ 17 w 1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9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8" name="iṡľiḑé"/>
            <p:cNvSpPr/>
            <p:nvPr/>
          </p:nvSpPr>
          <p:spPr bwMode="auto">
            <a:xfrm>
              <a:off x="5131462" y="4888098"/>
              <a:ext cx="49148" cy="55290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7 w 17"/>
                <a:gd name="T5" fmla="*/ 3 h 17"/>
                <a:gd name="T6" fmla="*/ 15 w 17"/>
                <a:gd name="T7" fmla="*/ 5 h 17"/>
                <a:gd name="T8" fmla="*/ 11 w 17"/>
                <a:gd name="T9" fmla="*/ 10 h 17"/>
                <a:gd name="T10" fmla="*/ 11 w 17"/>
                <a:gd name="T11" fmla="*/ 10 h 17"/>
                <a:gd name="T12" fmla="*/ 0 w 17"/>
                <a:gd name="T13" fmla="*/ 17 h 17"/>
                <a:gd name="T14" fmla="*/ 0 w 17"/>
                <a:gd name="T15" fmla="*/ 17 h 17"/>
                <a:gd name="T16" fmla="*/ 1 w 17"/>
                <a:gd name="T17" fmla="*/ 15 h 17"/>
                <a:gd name="T18" fmla="*/ 4 w 17"/>
                <a:gd name="T19" fmla="*/ 12 h 17"/>
                <a:gd name="T20" fmla="*/ 8 w 17"/>
                <a:gd name="T21" fmla="*/ 9 h 17"/>
                <a:gd name="T22" fmla="*/ 8 w 17"/>
                <a:gd name="T23" fmla="*/ 9 h 17"/>
                <a:gd name="T24" fmla="*/ 12 w 17"/>
                <a:gd name="T25" fmla="*/ 5 h 17"/>
                <a:gd name="T26" fmla="*/ 15 w 17"/>
                <a:gd name="T27" fmla="*/ 3 h 17"/>
                <a:gd name="T28" fmla="*/ 17 w 1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9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9" name="ísļíḑê"/>
            <p:cNvSpPr/>
            <p:nvPr/>
          </p:nvSpPr>
          <p:spPr bwMode="auto">
            <a:xfrm>
              <a:off x="3687735" y="3591817"/>
              <a:ext cx="12287" cy="6142"/>
            </a:xfrm>
            <a:custGeom>
              <a:avLst/>
              <a:gdLst>
                <a:gd name="T0" fmla="*/ 3 w 5"/>
                <a:gd name="T1" fmla="*/ 1 h 3"/>
                <a:gd name="T2" fmla="*/ 3 w 5"/>
                <a:gd name="T3" fmla="*/ 1 h 3"/>
                <a:gd name="T4" fmla="*/ 5 w 5"/>
                <a:gd name="T5" fmla="*/ 3 h 3"/>
                <a:gd name="T6" fmla="*/ 3 w 5"/>
                <a:gd name="T7" fmla="*/ 1 h 3"/>
                <a:gd name="T8" fmla="*/ 2 w 5"/>
                <a:gd name="T9" fmla="*/ 1 h 3"/>
                <a:gd name="T10" fmla="*/ 0 w 5"/>
                <a:gd name="T11" fmla="*/ 1 h 3"/>
                <a:gd name="T12" fmla="*/ 0 w 5"/>
                <a:gd name="T13" fmla="*/ 1 h 3"/>
                <a:gd name="T14" fmla="*/ 0 w 5"/>
                <a:gd name="T15" fmla="*/ 0 h 3"/>
                <a:gd name="T16" fmla="*/ 0 w 5"/>
                <a:gd name="T17" fmla="*/ 0 h 3"/>
                <a:gd name="T18" fmla="*/ 3 w 5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lnTo>
                    <a:pt x="3" y="1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0" name="isľîḋè"/>
            <p:cNvSpPr/>
            <p:nvPr/>
          </p:nvSpPr>
          <p:spPr bwMode="auto">
            <a:xfrm>
              <a:off x="3687735" y="3591817"/>
              <a:ext cx="12287" cy="6142"/>
            </a:xfrm>
            <a:custGeom>
              <a:avLst/>
              <a:gdLst>
                <a:gd name="T0" fmla="*/ 3 w 5"/>
                <a:gd name="T1" fmla="*/ 1 h 3"/>
                <a:gd name="T2" fmla="*/ 3 w 5"/>
                <a:gd name="T3" fmla="*/ 1 h 3"/>
                <a:gd name="T4" fmla="*/ 5 w 5"/>
                <a:gd name="T5" fmla="*/ 3 h 3"/>
                <a:gd name="T6" fmla="*/ 3 w 5"/>
                <a:gd name="T7" fmla="*/ 1 h 3"/>
                <a:gd name="T8" fmla="*/ 2 w 5"/>
                <a:gd name="T9" fmla="*/ 1 h 3"/>
                <a:gd name="T10" fmla="*/ 0 w 5"/>
                <a:gd name="T11" fmla="*/ 1 h 3"/>
                <a:gd name="T12" fmla="*/ 0 w 5"/>
                <a:gd name="T13" fmla="*/ 1 h 3"/>
                <a:gd name="T14" fmla="*/ 0 w 5"/>
                <a:gd name="T15" fmla="*/ 0 h 3"/>
                <a:gd name="T16" fmla="*/ 0 w 5"/>
                <a:gd name="T17" fmla="*/ 0 h 3"/>
                <a:gd name="T18" fmla="*/ 3 w 5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lnTo>
                    <a:pt x="3" y="1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1" name="ïsľïḋé"/>
            <p:cNvSpPr/>
            <p:nvPr/>
          </p:nvSpPr>
          <p:spPr bwMode="auto">
            <a:xfrm>
              <a:off x="5125320" y="5152271"/>
              <a:ext cx="79868" cy="104438"/>
            </a:xfrm>
            <a:custGeom>
              <a:avLst/>
              <a:gdLst>
                <a:gd name="T0" fmla="*/ 20 w 26"/>
                <a:gd name="T1" fmla="*/ 0 h 34"/>
                <a:gd name="T2" fmla="*/ 20 w 26"/>
                <a:gd name="T3" fmla="*/ 0 h 34"/>
                <a:gd name="T4" fmla="*/ 22 w 26"/>
                <a:gd name="T5" fmla="*/ 0 h 34"/>
                <a:gd name="T6" fmla="*/ 23 w 26"/>
                <a:gd name="T7" fmla="*/ 0 h 34"/>
                <a:gd name="T8" fmla="*/ 26 w 26"/>
                <a:gd name="T9" fmla="*/ 1 h 34"/>
                <a:gd name="T10" fmla="*/ 26 w 26"/>
                <a:gd name="T11" fmla="*/ 1 h 34"/>
                <a:gd name="T12" fmla="*/ 23 w 26"/>
                <a:gd name="T13" fmla="*/ 6 h 34"/>
                <a:gd name="T14" fmla="*/ 22 w 26"/>
                <a:gd name="T15" fmla="*/ 10 h 34"/>
                <a:gd name="T16" fmla="*/ 22 w 26"/>
                <a:gd name="T17" fmla="*/ 13 h 34"/>
                <a:gd name="T18" fmla="*/ 22 w 26"/>
                <a:gd name="T19" fmla="*/ 13 h 34"/>
                <a:gd name="T20" fmla="*/ 23 w 26"/>
                <a:gd name="T21" fmla="*/ 13 h 34"/>
                <a:gd name="T22" fmla="*/ 23 w 26"/>
                <a:gd name="T23" fmla="*/ 13 h 34"/>
                <a:gd name="T24" fmla="*/ 19 w 26"/>
                <a:gd name="T25" fmla="*/ 19 h 34"/>
                <a:gd name="T26" fmla="*/ 14 w 26"/>
                <a:gd name="T27" fmla="*/ 24 h 34"/>
                <a:gd name="T28" fmla="*/ 14 w 26"/>
                <a:gd name="T29" fmla="*/ 24 h 34"/>
                <a:gd name="T30" fmla="*/ 9 w 26"/>
                <a:gd name="T31" fmla="*/ 29 h 34"/>
                <a:gd name="T32" fmla="*/ 3 w 26"/>
                <a:gd name="T33" fmla="*/ 34 h 34"/>
                <a:gd name="T34" fmla="*/ 3 w 26"/>
                <a:gd name="T35" fmla="*/ 34 h 34"/>
                <a:gd name="T36" fmla="*/ 3 w 26"/>
                <a:gd name="T37" fmla="*/ 31 h 34"/>
                <a:gd name="T38" fmla="*/ 0 w 26"/>
                <a:gd name="T39" fmla="*/ 29 h 34"/>
                <a:gd name="T40" fmla="*/ 0 w 26"/>
                <a:gd name="T41" fmla="*/ 29 h 34"/>
                <a:gd name="T42" fmla="*/ 6 w 26"/>
                <a:gd name="T43" fmla="*/ 26 h 34"/>
                <a:gd name="T44" fmla="*/ 9 w 26"/>
                <a:gd name="T45" fmla="*/ 23 h 34"/>
                <a:gd name="T46" fmla="*/ 12 w 26"/>
                <a:gd name="T47" fmla="*/ 20 h 34"/>
                <a:gd name="T48" fmla="*/ 13 w 26"/>
                <a:gd name="T49" fmla="*/ 16 h 34"/>
                <a:gd name="T50" fmla="*/ 13 w 26"/>
                <a:gd name="T51" fmla="*/ 16 h 34"/>
                <a:gd name="T52" fmla="*/ 16 w 26"/>
                <a:gd name="T53" fmla="*/ 9 h 34"/>
                <a:gd name="T54" fmla="*/ 20 w 2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34">
                  <a:moveTo>
                    <a:pt x="20" y="0"/>
                  </a:move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3" y="6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19" y="19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9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2" name="îsľíďe"/>
            <p:cNvSpPr/>
            <p:nvPr/>
          </p:nvSpPr>
          <p:spPr bwMode="auto">
            <a:xfrm>
              <a:off x="5125320" y="5152271"/>
              <a:ext cx="79868" cy="104438"/>
            </a:xfrm>
            <a:custGeom>
              <a:avLst/>
              <a:gdLst>
                <a:gd name="T0" fmla="*/ 20 w 26"/>
                <a:gd name="T1" fmla="*/ 0 h 34"/>
                <a:gd name="T2" fmla="*/ 20 w 26"/>
                <a:gd name="T3" fmla="*/ 0 h 34"/>
                <a:gd name="T4" fmla="*/ 22 w 26"/>
                <a:gd name="T5" fmla="*/ 0 h 34"/>
                <a:gd name="T6" fmla="*/ 23 w 26"/>
                <a:gd name="T7" fmla="*/ 0 h 34"/>
                <a:gd name="T8" fmla="*/ 26 w 26"/>
                <a:gd name="T9" fmla="*/ 1 h 34"/>
                <a:gd name="T10" fmla="*/ 26 w 26"/>
                <a:gd name="T11" fmla="*/ 1 h 34"/>
                <a:gd name="T12" fmla="*/ 23 w 26"/>
                <a:gd name="T13" fmla="*/ 6 h 34"/>
                <a:gd name="T14" fmla="*/ 22 w 26"/>
                <a:gd name="T15" fmla="*/ 10 h 34"/>
                <a:gd name="T16" fmla="*/ 22 w 26"/>
                <a:gd name="T17" fmla="*/ 13 h 34"/>
                <a:gd name="T18" fmla="*/ 22 w 26"/>
                <a:gd name="T19" fmla="*/ 13 h 34"/>
                <a:gd name="T20" fmla="*/ 23 w 26"/>
                <a:gd name="T21" fmla="*/ 13 h 34"/>
                <a:gd name="T22" fmla="*/ 23 w 26"/>
                <a:gd name="T23" fmla="*/ 13 h 34"/>
                <a:gd name="T24" fmla="*/ 19 w 26"/>
                <a:gd name="T25" fmla="*/ 19 h 34"/>
                <a:gd name="T26" fmla="*/ 14 w 26"/>
                <a:gd name="T27" fmla="*/ 24 h 34"/>
                <a:gd name="T28" fmla="*/ 14 w 26"/>
                <a:gd name="T29" fmla="*/ 24 h 34"/>
                <a:gd name="T30" fmla="*/ 9 w 26"/>
                <a:gd name="T31" fmla="*/ 29 h 34"/>
                <a:gd name="T32" fmla="*/ 3 w 26"/>
                <a:gd name="T33" fmla="*/ 34 h 34"/>
                <a:gd name="T34" fmla="*/ 3 w 26"/>
                <a:gd name="T35" fmla="*/ 34 h 34"/>
                <a:gd name="T36" fmla="*/ 3 w 26"/>
                <a:gd name="T37" fmla="*/ 31 h 34"/>
                <a:gd name="T38" fmla="*/ 0 w 26"/>
                <a:gd name="T39" fmla="*/ 29 h 34"/>
                <a:gd name="T40" fmla="*/ 0 w 26"/>
                <a:gd name="T41" fmla="*/ 29 h 34"/>
                <a:gd name="T42" fmla="*/ 6 w 26"/>
                <a:gd name="T43" fmla="*/ 26 h 34"/>
                <a:gd name="T44" fmla="*/ 9 w 26"/>
                <a:gd name="T45" fmla="*/ 23 h 34"/>
                <a:gd name="T46" fmla="*/ 12 w 26"/>
                <a:gd name="T47" fmla="*/ 20 h 34"/>
                <a:gd name="T48" fmla="*/ 13 w 26"/>
                <a:gd name="T49" fmla="*/ 16 h 34"/>
                <a:gd name="T50" fmla="*/ 13 w 26"/>
                <a:gd name="T51" fmla="*/ 16 h 34"/>
                <a:gd name="T52" fmla="*/ 16 w 26"/>
                <a:gd name="T53" fmla="*/ 9 h 34"/>
                <a:gd name="T54" fmla="*/ 20 w 2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34">
                  <a:moveTo>
                    <a:pt x="20" y="0"/>
                  </a:move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3" y="6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19" y="19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9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3" name="iş1iḓè"/>
            <p:cNvSpPr/>
            <p:nvPr/>
          </p:nvSpPr>
          <p:spPr bwMode="auto">
            <a:xfrm>
              <a:off x="4197646" y="4408902"/>
              <a:ext cx="18433" cy="18429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4 w 5"/>
                <a:gd name="T5" fmla="*/ 0 h 4"/>
                <a:gd name="T6" fmla="*/ 5 w 5"/>
                <a:gd name="T7" fmla="*/ 3 h 4"/>
                <a:gd name="T8" fmla="*/ 5 w 5"/>
                <a:gd name="T9" fmla="*/ 3 h 4"/>
                <a:gd name="T10" fmla="*/ 5 w 5"/>
                <a:gd name="T11" fmla="*/ 4 h 4"/>
                <a:gd name="T12" fmla="*/ 4 w 5"/>
                <a:gd name="T13" fmla="*/ 4 h 4"/>
                <a:gd name="T14" fmla="*/ 1 w 5"/>
                <a:gd name="T15" fmla="*/ 3 h 4"/>
                <a:gd name="T16" fmla="*/ 1 w 5"/>
                <a:gd name="T17" fmla="*/ 3 h 4"/>
                <a:gd name="T18" fmla="*/ 0 w 5"/>
                <a:gd name="T19" fmla="*/ 1 h 4"/>
                <a:gd name="T20" fmla="*/ 1 w 5"/>
                <a:gd name="T21" fmla="*/ 1 h 4"/>
                <a:gd name="T22" fmla="*/ 3 w 5"/>
                <a:gd name="T23" fmla="*/ 1 h 4"/>
                <a:gd name="T24" fmla="*/ 3 w 5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4" name="iṣḷïḍé"/>
            <p:cNvSpPr/>
            <p:nvPr/>
          </p:nvSpPr>
          <p:spPr bwMode="auto">
            <a:xfrm>
              <a:off x="4197646" y="4408902"/>
              <a:ext cx="18433" cy="18429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4 w 5"/>
                <a:gd name="T5" fmla="*/ 0 h 4"/>
                <a:gd name="T6" fmla="*/ 5 w 5"/>
                <a:gd name="T7" fmla="*/ 3 h 4"/>
                <a:gd name="T8" fmla="*/ 5 w 5"/>
                <a:gd name="T9" fmla="*/ 3 h 4"/>
                <a:gd name="T10" fmla="*/ 5 w 5"/>
                <a:gd name="T11" fmla="*/ 4 h 4"/>
                <a:gd name="T12" fmla="*/ 4 w 5"/>
                <a:gd name="T13" fmla="*/ 4 h 4"/>
                <a:gd name="T14" fmla="*/ 1 w 5"/>
                <a:gd name="T15" fmla="*/ 3 h 4"/>
                <a:gd name="T16" fmla="*/ 1 w 5"/>
                <a:gd name="T17" fmla="*/ 3 h 4"/>
                <a:gd name="T18" fmla="*/ 0 w 5"/>
                <a:gd name="T19" fmla="*/ 1 h 4"/>
                <a:gd name="T20" fmla="*/ 1 w 5"/>
                <a:gd name="T21" fmla="*/ 1 h 4"/>
                <a:gd name="T22" fmla="*/ 3 w 5"/>
                <a:gd name="T23" fmla="*/ 1 h 4"/>
                <a:gd name="T24" fmla="*/ 3 w 5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5" name="ïSľîdè"/>
            <p:cNvSpPr/>
            <p:nvPr/>
          </p:nvSpPr>
          <p:spPr bwMode="auto">
            <a:xfrm>
              <a:off x="4117782" y="4396616"/>
              <a:ext cx="12287" cy="12287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4 h 6"/>
                <a:gd name="T6" fmla="*/ 4 w 4"/>
                <a:gd name="T7" fmla="*/ 6 h 6"/>
                <a:gd name="T8" fmla="*/ 3 w 4"/>
                <a:gd name="T9" fmla="*/ 6 h 6"/>
                <a:gd name="T10" fmla="*/ 3 w 4"/>
                <a:gd name="T11" fmla="*/ 6 h 6"/>
                <a:gd name="T12" fmla="*/ 0 w 4"/>
                <a:gd name="T13" fmla="*/ 1 h 6"/>
                <a:gd name="T14" fmla="*/ 0 w 4"/>
                <a:gd name="T15" fmla="*/ 1 h 6"/>
                <a:gd name="T16" fmla="*/ 3 w 4"/>
                <a:gd name="T17" fmla="*/ 0 h 6"/>
                <a:gd name="T18" fmla="*/ 4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6" name="ïŝlíḋè"/>
            <p:cNvSpPr/>
            <p:nvPr/>
          </p:nvSpPr>
          <p:spPr bwMode="auto">
            <a:xfrm>
              <a:off x="4117782" y="4396616"/>
              <a:ext cx="12287" cy="12287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4 h 6"/>
                <a:gd name="T6" fmla="*/ 4 w 4"/>
                <a:gd name="T7" fmla="*/ 6 h 6"/>
                <a:gd name="T8" fmla="*/ 3 w 4"/>
                <a:gd name="T9" fmla="*/ 6 h 6"/>
                <a:gd name="T10" fmla="*/ 3 w 4"/>
                <a:gd name="T11" fmla="*/ 6 h 6"/>
                <a:gd name="T12" fmla="*/ 0 w 4"/>
                <a:gd name="T13" fmla="*/ 1 h 6"/>
                <a:gd name="T14" fmla="*/ 0 w 4"/>
                <a:gd name="T15" fmla="*/ 1 h 6"/>
                <a:gd name="T16" fmla="*/ 3 w 4"/>
                <a:gd name="T17" fmla="*/ 0 h 6"/>
                <a:gd name="T18" fmla="*/ 4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7" name="îṩ1ïḑè"/>
            <p:cNvSpPr/>
            <p:nvPr/>
          </p:nvSpPr>
          <p:spPr bwMode="auto">
            <a:xfrm>
              <a:off x="4123924" y="4476484"/>
              <a:ext cx="18433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8 w 8"/>
                <a:gd name="T5" fmla="*/ 2 h 7"/>
                <a:gd name="T6" fmla="*/ 6 w 8"/>
                <a:gd name="T7" fmla="*/ 3 h 7"/>
                <a:gd name="T8" fmla="*/ 0 w 8"/>
                <a:gd name="T9" fmla="*/ 7 h 7"/>
                <a:gd name="T10" fmla="*/ 0 w 8"/>
                <a:gd name="T11" fmla="*/ 7 h 7"/>
                <a:gd name="T12" fmla="*/ 0 w 8"/>
                <a:gd name="T13" fmla="*/ 4 h 7"/>
                <a:gd name="T14" fmla="*/ 2 w 8"/>
                <a:gd name="T15" fmla="*/ 3 h 7"/>
                <a:gd name="T16" fmla="*/ 8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8" name="islíḋé"/>
            <p:cNvSpPr/>
            <p:nvPr/>
          </p:nvSpPr>
          <p:spPr bwMode="auto">
            <a:xfrm>
              <a:off x="4123924" y="4476484"/>
              <a:ext cx="18433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8 w 8"/>
                <a:gd name="T5" fmla="*/ 2 h 7"/>
                <a:gd name="T6" fmla="*/ 6 w 8"/>
                <a:gd name="T7" fmla="*/ 3 h 7"/>
                <a:gd name="T8" fmla="*/ 0 w 8"/>
                <a:gd name="T9" fmla="*/ 7 h 7"/>
                <a:gd name="T10" fmla="*/ 0 w 8"/>
                <a:gd name="T11" fmla="*/ 7 h 7"/>
                <a:gd name="T12" fmla="*/ 0 w 8"/>
                <a:gd name="T13" fmla="*/ 4 h 7"/>
                <a:gd name="T14" fmla="*/ 2 w 8"/>
                <a:gd name="T15" fmla="*/ 3 h 7"/>
                <a:gd name="T16" fmla="*/ 8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9" name="ïşľïḑé"/>
            <p:cNvSpPr/>
            <p:nvPr/>
          </p:nvSpPr>
          <p:spPr bwMode="auto">
            <a:xfrm>
              <a:off x="3614013" y="3579529"/>
              <a:ext cx="6145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1 h 4"/>
                <a:gd name="T6" fmla="*/ 0 w 3"/>
                <a:gd name="T7" fmla="*/ 1 h 4"/>
                <a:gd name="T8" fmla="*/ 0 w 3"/>
                <a:gd name="T9" fmla="*/ 0 h 4"/>
                <a:gd name="T10" fmla="*/ 0 w 3"/>
                <a:gd name="T11" fmla="*/ 0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0" name="îšḷïḓe"/>
            <p:cNvSpPr/>
            <p:nvPr/>
          </p:nvSpPr>
          <p:spPr bwMode="auto">
            <a:xfrm>
              <a:off x="3614013" y="3579529"/>
              <a:ext cx="6145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1 h 4"/>
                <a:gd name="T6" fmla="*/ 0 w 3"/>
                <a:gd name="T7" fmla="*/ 1 h 4"/>
                <a:gd name="T8" fmla="*/ 0 w 3"/>
                <a:gd name="T9" fmla="*/ 0 h 4"/>
                <a:gd name="T10" fmla="*/ 0 w 3"/>
                <a:gd name="T11" fmla="*/ 0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1" name="iş1iḑè"/>
            <p:cNvSpPr/>
            <p:nvPr/>
          </p:nvSpPr>
          <p:spPr bwMode="auto">
            <a:xfrm>
              <a:off x="4062490" y="4439622"/>
              <a:ext cx="0" cy="30716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5 h 10"/>
                <a:gd name="T6" fmla="*/ 1 w 1"/>
                <a:gd name="T7" fmla="*/ 8 h 10"/>
                <a:gd name="T8" fmla="*/ 0 w 1"/>
                <a:gd name="T9" fmla="*/ 10 h 10"/>
                <a:gd name="T10" fmla="*/ 0 w 1"/>
                <a:gd name="T11" fmla="*/ 10 h 10"/>
                <a:gd name="T12" fmla="*/ 0 w 1"/>
                <a:gd name="T13" fmla="*/ 4 h 10"/>
                <a:gd name="T14" fmla="*/ 0 w 1"/>
                <a:gd name="T15" fmla="*/ 3 h 10"/>
                <a:gd name="T16" fmla="*/ 1 w 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2" name="iṧḷîḑè"/>
            <p:cNvSpPr/>
            <p:nvPr/>
          </p:nvSpPr>
          <p:spPr bwMode="auto">
            <a:xfrm>
              <a:off x="4062490" y="4439622"/>
              <a:ext cx="0" cy="30716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5 h 10"/>
                <a:gd name="T6" fmla="*/ 1 w 1"/>
                <a:gd name="T7" fmla="*/ 8 h 10"/>
                <a:gd name="T8" fmla="*/ 0 w 1"/>
                <a:gd name="T9" fmla="*/ 10 h 10"/>
                <a:gd name="T10" fmla="*/ 0 w 1"/>
                <a:gd name="T11" fmla="*/ 10 h 10"/>
                <a:gd name="T12" fmla="*/ 0 w 1"/>
                <a:gd name="T13" fmla="*/ 4 h 10"/>
                <a:gd name="T14" fmla="*/ 0 w 1"/>
                <a:gd name="T15" fmla="*/ 3 h 10"/>
                <a:gd name="T16" fmla="*/ 1 w 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3" name="íṡ1íḓe"/>
            <p:cNvSpPr/>
            <p:nvPr/>
          </p:nvSpPr>
          <p:spPr bwMode="auto">
            <a:xfrm>
              <a:off x="4031773" y="4488771"/>
              <a:ext cx="18433" cy="24574"/>
            </a:xfrm>
            <a:custGeom>
              <a:avLst/>
              <a:gdLst>
                <a:gd name="T0" fmla="*/ 4 w 4"/>
                <a:gd name="T1" fmla="*/ 0 h 8"/>
                <a:gd name="T2" fmla="*/ 4 w 4"/>
                <a:gd name="T3" fmla="*/ 0 h 8"/>
                <a:gd name="T4" fmla="*/ 4 w 4"/>
                <a:gd name="T5" fmla="*/ 3 h 8"/>
                <a:gd name="T6" fmla="*/ 3 w 4"/>
                <a:gd name="T7" fmla="*/ 3 h 8"/>
                <a:gd name="T8" fmla="*/ 3 w 4"/>
                <a:gd name="T9" fmla="*/ 5 h 8"/>
                <a:gd name="T10" fmla="*/ 3 w 4"/>
                <a:gd name="T11" fmla="*/ 8 h 8"/>
                <a:gd name="T12" fmla="*/ 3 w 4"/>
                <a:gd name="T13" fmla="*/ 8 h 8"/>
                <a:gd name="T14" fmla="*/ 1 w 4"/>
                <a:gd name="T15" fmla="*/ 8 h 8"/>
                <a:gd name="T16" fmla="*/ 1 w 4"/>
                <a:gd name="T17" fmla="*/ 6 h 8"/>
                <a:gd name="T18" fmla="*/ 1 w 4"/>
                <a:gd name="T19" fmla="*/ 6 h 8"/>
                <a:gd name="T20" fmla="*/ 0 w 4"/>
                <a:gd name="T21" fmla="*/ 5 h 8"/>
                <a:gd name="T22" fmla="*/ 0 w 4"/>
                <a:gd name="T23" fmla="*/ 5 h 8"/>
                <a:gd name="T24" fmla="*/ 0 w 4"/>
                <a:gd name="T25" fmla="*/ 5 h 8"/>
                <a:gd name="T26" fmla="*/ 0 w 4"/>
                <a:gd name="T27" fmla="*/ 3 h 8"/>
                <a:gd name="T28" fmla="*/ 0 w 4"/>
                <a:gd name="T29" fmla="*/ 0 h 8"/>
                <a:gd name="T30" fmla="*/ 1 w 4"/>
                <a:gd name="T31" fmla="*/ 0 h 8"/>
                <a:gd name="T32" fmla="*/ 4 w 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4" name="íṣḷïḓe"/>
            <p:cNvSpPr/>
            <p:nvPr/>
          </p:nvSpPr>
          <p:spPr bwMode="auto">
            <a:xfrm>
              <a:off x="4031773" y="4488771"/>
              <a:ext cx="18433" cy="24574"/>
            </a:xfrm>
            <a:custGeom>
              <a:avLst/>
              <a:gdLst>
                <a:gd name="T0" fmla="*/ 4 w 4"/>
                <a:gd name="T1" fmla="*/ 0 h 8"/>
                <a:gd name="T2" fmla="*/ 4 w 4"/>
                <a:gd name="T3" fmla="*/ 0 h 8"/>
                <a:gd name="T4" fmla="*/ 4 w 4"/>
                <a:gd name="T5" fmla="*/ 3 h 8"/>
                <a:gd name="T6" fmla="*/ 3 w 4"/>
                <a:gd name="T7" fmla="*/ 3 h 8"/>
                <a:gd name="T8" fmla="*/ 3 w 4"/>
                <a:gd name="T9" fmla="*/ 5 h 8"/>
                <a:gd name="T10" fmla="*/ 3 w 4"/>
                <a:gd name="T11" fmla="*/ 8 h 8"/>
                <a:gd name="T12" fmla="*/ 3 w 4"/>
                <a:gd name="T13" fmla="*/ 8 h 8"/>
                <a:gd name="T14" fmla="*/ 1 w 4"/>
                <a:gd name="T15" fmla="*/ 8 h 8"/>
                <a:gd name="T16" fmla="*/ 1 w 4"/>
                <a:gd name="T17" fmla="*/ 6 h 8"/>
                <a:gd name="T18" fmla="*/ 1 w 4"/>
                <a:gd name="T19" fmla="*/ 6 h 8"/>
                <a:gd name="T20" fmla="*/ 0 w 4"/>
                <a:gd name="T21" fmla="*/ 5 h 8"/>
                <a:gd name="T22" fmla="*/ 0 w 4"/>
                <a:gd name="T23" fmla="*/ 5 h 8"/>
                <a:gd name="T24" fmla="*/ 0 w 4"/>
                <a:gd name="T25" fmla="*/ 5 h 8"/>
                <a:gd name="T26" fmla="*/ 0 w 4"/>
                <a:gd name="T27" fmla="*/ 3 h 8"/>
                <a:gd name="T28" fmla="*/ 0 w 4"/>
                <a:gd name="T29" fmla="*/ 0 h 8"/>
                <a:gd name="T30" fmla="*/ 1 w 4"/>
                <a:gd name="T31" fmla="*/ 0 h 8"/>
                <a:gd name="T32" fmla="*/ 4 w 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5" name="ïš1îḓè"/>
            <p:cNvSpPr/>
            <p:nvPr/>
          </p:nvSpPr>
          <p:spPr bwMode="auto">
            <a:xfrm>
              <a:off x="3601726" y="3591817"/>
              <a:ext cx="6145" cy="12287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3 w 3"/>
                <a:gd name="T5" fmla="*/ 4 h 4"/>
                <a:gd name="T6" fmla="*/ 3 w 3"/>
                <a:gd name="T7" fmla="*/ 4 h 4"/>
                <a:gd name="T8" fmla="*/ 1 w 3"/>
                <a:gd name="T9" fmla="*/ 3 h 4"/>
                <a:gd name="T10" fmla="*/ 1 w 3"/>
                <a:gd name="T11" fmla="*/ 4 h 4"/>
                <a:gd name="T12" fmla="*/ 1 w 3"/>
                <a:gd name="T13" fmla="*/ 3 h 4"/>
                <a:gd name="T14" fmla="*/ 1 w 3"/>
                <a:gd name="T15" fmla="*/ 3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6" name="îšļïḑé"/>
            <p:cNvSpPr/>
            <p:nvPr/>
          </p:nvSpPr>
          <p:spPr bwMode="auto">
            <a:xfrm>
              <a:off x="3601726" y="3591817"/>
              <a:ext cx="6145" cy="12287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3 w 3"/>
                <a:gd name="T5" fmla="*/ 4 h 4"/>
                <a:gd name="T6" fmla="*/ 3 w 3"/>
                <a:gd name="T7" fmla="*/ 4 h 4"/>
                <a:gd name="T8" fmla="*/ 1 w 3"/>
                <a:gd name="T9" fmla="*/ 3 h 4"/>
                <a:gd name="T10" fmla="*/ 1 w 3"/>
                <a:gd name="T11" fmla="*/ 4 h 4"/>
                <a:gd name="T12" fmla="*/ 1 w 3"/>
                <a:gd name="T13" fmla="*/ 3 h 4"/>
                <a:gd name="T14" fmla="*/ 1 w 3"/>
                <a:gd name="T15" fmla="*/ 3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7" name="íSļïḋè"/>
            <p:cNvSpPr/>
            <p:nvPr/>
          </p:nvSpPr>
          <p:spPr bwMode="auto">
            <a:xfrm>
              <a:off x="3540291" y="343208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8" name="ï$ľiḑe"/>
            <p:cNvSpPr/>
            <p:nvPr/>
          </p:nvSpPr>
          <p:spPr bwMode="auto">
            <a:xfrm>
              <a:off x="3540291" y="343208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9" name="íś1îḍe"/>
            <p:cNvSpPr/>
            <p:nvPr/>
          </p:nvSpPr>
          <p:spPr bwMode="auto">
            <a:xfrm>
              <a:off x="3915043" y="4562493"/>
              <a:ext cx="30720" cy="18429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2 h 6"/>
                <a:gd name="T6" fmla="*/ 10 w 10"/>
                <a:gd name="T7" fmla="*/ 3 h 6"/>
                <a:gd name="T8" fmla="*/ 10 w 10"/>
                <a:gd name="T9" fmla="*/ 3 h 6"/>
                <a:gd name="T10" fmla="*/ 9 w 10"/>
                <a:gd name="T11" fmla="*/ 5 h 6"/>
                <a:gd name="T12" fmla="*/ 9 w 10"/>
                <a:gd name="T13" fmla="*/ 5 h 6"/>
                <a:gd name="T14" fmla="*/ 7 w 10"/>
                <a:gd name="T15" fmla="*/ 5 h 6"/>
                <a:gd name="T16" fmla="*/ 7 w 10"/>
                <a:gd name="T17" fmla="*/ 5 h 6"/>
                <a:gd name="T18" fmla="*/ 7 w 10"/>
                <a:gd name="T19" fmla="*/ 5 h 6"/>
                <a:gd name="T20" fmla="*/ 7 w 10"/>
                <a:gd name="T21" fmla="*/ 5 h 6"/>
                <a:gd name="T22" fmla="*/ 7 w 10"/>
                <a:gd name="T23" fmla="*/ 5 h 6"/>
                <a:gd name="T24" fmla="*/ 7 w 10"/>
                <a:gd name="T25" fmla="*/ 5 h 6"/>
                <a:gd name="T26" fmla="*/ 7 w 10"/>
                <a:gd name="T27" fmla="*/ 5 h 6"/>
                <a:gd name="T28" fmla="*/ 7 w 10"/>
                <a:gd name="T29" fmla="*/ 5 h 6"/>
                <a:gd name="T30" fmla="*/ 7 w 10"/>
                <a:gd name="T31" fmla="*/ 5 h 6"/>
                <a:gd name="T32" fmla="*/ 7 w 10"/>
                <a:gd name="T33" fmla="*/ 5 h 6"/>
                <a:gd name="T34" fmla="*/ 7 w 10"/>
                <a:gd name="T35" fmla="*/ 5 h 6"/>
                <a:gd name="T36" fmla="*/ 3 w 10"/>
                <a:gd name="T37" fmla="*/ 6 h 6"/>
                <a:gd name="T38" fmla="*/ 0 w 10"/>
                <a:gd name="T39" fmla="*/ 5 h 6"/>
                <a:gd name="T40" fmla="*/ 0 w 10"/>
                <a:gd name="T41" fmla="*/ 5 h 6"/>
                <a:gd name="T42" fmla="*/ 3 w 10"/>
                <a:gd name="T43" fmla="*/ 5 h 6"/>
                <a:gd name="T44" fmla="*/ 6 w 10"/>
                <a:gd name="T45" fmla="*/ 3 h 6"/>
                <a:gd name="T46" fmla="*/ 6 w 10"/>
                <a:gd name="T47" fmla="*/ 3 h 6"/>
                <a:gd name="T48" fmla="*/ 7 w 10"/>
                <a:gd name="T49" fmla="*/ 3 h 6"/>
                <a:gd name="T50" fmla="*/ 7 w 10"/>
                <a:gd name="T51" fmla="*/ 3 h 6"/>
                <a:gd name="T52" fmla="*/ 7 w 10"/>
                <a:gd name="T53" fmla="*/ 3 h 6"/>
                <a:gd name="T54" fmla="*/ 7 w 10"/>
                <a:gd name="T55" fmla="*/ 3 h 6"/>
                <a:gd name="T56" fmla="*/ 7 w 10"/>
                <a:gd name="T57" fmla="*/ 3 h 6"/>
                <a:gd name="T58" fmla="*/ 6 w 10"/>
                <a:gd name="T59" fmla="*/ 3 h 6"/>
                <a:gd name="T60" fmla="*/ 6 w 10"/>
                <a:gd name="T61" fmla="*/ 3 h 6"/>
                <a:gd name="T62" fmla="*/ 6 w 10"/>
                <a:gd name="T63" fmla="*/ 3 h 6"/>
                <a:gd name="T64" fmla="*/ 7 w 10"/>
                <a:gd name="T65" fmla="*/ 3 h 6"/>
                <a:gd name="T66" fmla="*/ 7 w 10"/>
                <a:gd name="T67" fmla="*/ 3 h 6"/>
                <a:gd name="T68" fmla="*/ 9 w 10"/>
                <a:gd name="T69" fmla="*/ 2 h 6"/>
                <a:gd name="T70" fmla="*/ 9 w 10"/>
                <a:gd name="T71" fmla="*/ 2 h 6"/>
                <a:gd name="T72" fmla="*/ 10 w 10"/>
                <a:gd name="T7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0" name="íṩlïḋé"/>
            <p:cNvSpPr/>
            <p:nvPr/>
          </p:nvSpPr>
          <p:spPr bwMode="auto">
            <a:xfrm>
              <a:off x="3915043" y="4562493"/>
              <a:ext cx="30720" cy="18429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2 h 6"/>
                <a:gd name="T6" fmla="*/ 10 w 10"/>
                <a:gd name="T7" fmla="*/ 3 h 6"/>
                <a:gd name="T8" fmla="*/ 10 w 10"/>
                <a:gd name="T9" fmla="*/ 3 h 6"/>
                <a:gd name="T10" fmla="*/ 9 w 10"/>
                <a:gd name="T11" fmla="*/ 5 h 6"/>
                <a:gd name="T12" fmla="*/ 9 w 10"/>
                <a:gd name="T13" fmla="*/ 5 h 6"/>
                <a:gd name="T14" fmla="*/ 7 w 10"/>
                <a:gd name="T15" fmla="*/ 5 h 6"/>
                <a:gd name="T16" fmla="*/ 7 w 10"/>
                <a:gd name="T17" fmla="*/ 5 h 6"/>
                <a:gd name="T18" fmla="*/ 7 w 10"/>
                <a:gd name="T19" fmla="*/ 5 h 6"/>
                <a:gd name="T20" fmla="*/ 7 w 10"/>
                <a:gd name="T21" fmla="*/ 5 h 6"/>
                <a:gd name="T22" fmla="*/ 7 w 10"/>
                <a:gd name="T23" fmla="*/ 5 h 6"/>
                <a:gd name="T24" fmla="*/ 7 w 10"/>
                <a:gd name="T25" fmla="*/ 5 h 6"/>
                <a:gd name="T26" fmla="*/ 7 w 10"/>
                <a:gd name="T27" fmla="*/ 5 h 6"/>
                <a:gd name="T28" fmla="*/ 7 w 10"/>
                <a:gd name="T29" fmla="*/ 5 h 6"/>
                <a:gd name="T30" fmla="*/ 7 w 10"/>
                <a:gd name="T31" fmla="*/ 5 h 6"/>
                <a:gd name="T32" fmla="*/ 7 w 10"/>
                <a:gd name="T33" fmla="*/ 5 h 6"/>
                <a:gd name="T34" fmla="*/ 7 w 10"/>
                <a:gd name="T35" fmla="*/ 5 h 6"/>
                <a:gd name="T36" fmla="*/ 3 w 10"/>
                <a:gd name="T37" fmla="*/ 6 h 6"/>
                <a:gd name="T38" fmla="*/ 0 w 10"/>
                <a:gd name="T39" fmla="*/ 5 h 6"/>
                <a:gd name="T40" fmla="*/ 0 w 10"/>
                <a:gd name="T41" fmla="*/ 5 h 6"/>
                <a:gd name="T42" fmla="*/ 3 w 10"/>
                <a:gd name="T43" fmla="*/ 5 h 6"/>
                <a:gd name="T44" fmla="*/ 6 w 10"/>
                <a:gd name="T45" fmla="*/ 3 h 6"/>
                <a:gd name="T46" fmla="*/ 6 w 10"/>
                <a:gd name="T47" fmla="*/ 3 h 6"/>
                <a:gd name="T48" fmla="*/ 7 w 10"/>
                <a:gd name="T49" fmla="*/ 3 h 6"/>
                <a:gd name="T50" fmla="*/ 7 w 10"/>
                <a:gd name="T51" fmla="*/ 3 h 6"/>
                <a:gd name="T52" fmla="*/ 7 w 10"/>
                <a:gd name="T53" fmla="*/ 3 h 6"/>
                <a:gd name="T54" fmla="*/ 7 w 10"/>
                <a:gd name="T55" fmla="*/ 3 h 6"/>
                <a:gd name="T56" fmla="*/ 7 w 10"/>
                <a:gd name="T57" fmla="*/ 3 h 6"/>
                <a:gd name="T58" fmla="*/ 6 w 10"/>
                <a:gd name="T59" fmla="*/ 3 h 6"/>
                <a:gd name="T60" fmla="*/ 6 w 10"/>
                <a:gd name="T61" fmla="*/ 3 h 6"/>
                <a:gd name="T62" fmla="*/ 6 w 10"/>
                <a:gd name="T63" fmla="*/ 3 h 6"/>
                <a:gd name="T64" fmla="*/ 7 w 10"/>
                <a:gd name="T65" fmla="*/ 3 h 6"/>
                <a:gd name="T66" fmla="*/ 7 w 10"/>
                <a:gd name="T67" fmla="*/ 3 h 6"/>
                <a:gd name="T68" fmla="*/ 9 w 10"/>
                <a:gd name="T69" fmla="*/ 2 h 6"/>
                <a:gd name="T70" fmla="*/ 9 w 10"/>
                <a:gd name="T71" fmla="*/ 2 h 6"/>
                <a:gd name="T72" fmla="*/ 10 w 10"/>
                <a:gd name="T7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1" name="iṡḻîďé"/>
            <p:cNvSpPr/>
            <p:nvPr/>
          </p:nvSpPr>
          <p:spPr bwMode="auto">
            <a:xfrm>
              <a:off x="3546432" y="3419797"/>
              <a:ext cx="12287" cy="12287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3 w 4"/>
                <a:gd name="T5" fmla="*/ 2 h 4"/>
                <a:gd name="T6" fmla="*/ 3 w 4"/>
                <a:gd name="T7" fmla="*/ 2 h 4"/>
                <a:gd name="T8" fmla="*/ 2 w 4"/>
                <a:gd name="T9" fmla="*/ 3 h 4"/>
                <a:gd name="T10" fmla="*/ 2 w 4"/>
                <a:gd name="T11" fmla="*/ 3 h 4"/>
                <a:gd name="T12" fmla="*/ 2 w 4"/>
                <a:gd name="T13" fmla="*/ 4 h 4"/>
                <a:gd name="T14" fmla="*/ 2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3 h 4"/>
                <a:gd name="T22" fmla="*/ 0 w 4"/>
                <a:gd name="T23" fmla="*/ 3 h 4"/>
                <a:gd name="T24" fmla="*/ 0 w 4"/>
                <a:gd name="T25" fmla="*/ 3 h 4"/>
                <a:gd name="T26" fmla="*/ 0 w 4"/>
                <a:gd name="T27" fmla="*/ 3 h 4"/>
                <a:gd name="T28" fmla="*/ 0 w 4"/>
                <a:gd name="T29" fmla="*/ 3 h 4"/>
                <a:gd name="T30" fmla="*/ 0 w 4"/>
                <a:gd name="T31" fmla="*/ 3 h 4"/>
                <a:gd name="T32" fmla="*/ 4 w 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2" name="îṩḷîďé"/>
            <p:cNvSpPr/>
            <p:nvPr/>
          </p:nvSpPr>
          <p:spPr bwMode="auto">
            <a:xfrm>
              <a:off x="3546432" y="3419797"/>
              <a:ext cx="12287" cy="12287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3 w 4"/>
                <a:gd name="T5" fmla="*/ 2 h 4"/>
                <a:gd name="T6" fmla="*/ 3 w 4"/>
                <a:gd name="T7" fmla="*/ 2 h 4"/>
                <a:gd name="T8" fmla="*/ 2 w 4"/>
                <a:gd name="T9" fmla="*/ 3 h 4"/>
                <a:gd name="T10" fmla="*/ 2 w 4"/>
                <a:gd name="T11" fmla="*/ 3 h 4"/>
                <a:gd name="T12" fmla="*/ 2 w 4"/>
                <a:gd name="T13" fmla="*/ 4 h 4"/>
                <a:gd name="T14" fmla="*/ 2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3 h 4"/>
                <a:gd name="T22" fmla="*/ 0 w 4"/>
                <a:gd name="T23" fmla="*/ 3 h 4"/>
                <a:gd name="T24" fmla="*/ 0 w 4"/>
                <a:gd name="T25" fmla="*/ 3 h 4"/>
                <a:gd name="T26" fmla="*/ 0 w 4"/>
                <a:gd name="T27" fmla="*/ 3 h 4"/>
                <a:gd name="T28" fmla="*/ 0 w 4"/>
                <a:gd name="T29" fmla="*/ 3 h 4"/>
                <a:gd name="T30" fmla="*/ 0 w 4"/>
                <a:gd name="T31" fmla="*/ 3 h 4"/>
                <a:gd name="T32" fmla="*/ 4 w 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3" name="îṥlíďé"/>
            <p:cNvSpPr/>
            <p:nvPr/>
          </p:nvSpPr>
          <p:spPr bwMode="auto">
            <a:xfrm>
              <a:off x="3528004" y="3432083"/>
              <a:ext cx="6145" cy="614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4" name="îšľïdé"/>
            <p:cNvSpPr/>
            <p:nvPr/>
          </p:nvSpPr>
          <p:spPr bwMode="auto">
            <a:xfrm>
              <a:off x="3528004" y="3432083"/>
              <a:ext cx="6145" cy="614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5" name="isļíḑe"/>
            <p:cNvSpPr/>
            <p:nvPr/>
          </p:nvSpPr>
          <p:spPr bwMode="auto">
            <a:xfrm>
              <a:off x="3571007" y="3616390"/>
              <a:ext cx="6145" cy="18429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3 h 7"/>
                <a:gd name="T6" fmla="*/ 0 w 1"/>
                <a:gd name="T7" fmla="*/ 3 h 7"/>
                <a:gd name="T8" fmla="*/ 1 w 1"/>
                <a:gd name="T9" fmla="*/ 7 h 7"/>
                <a:gd name="T10" fmla="*/ 1 w 1"/>
                <a:gd name="T11" fmla="*/ 7 h 7"/>
                <a:gd name="T12" fmla="*/ 1 w 1"/>
                <a:gd name="T13" fmla="*/ 0 h 7"/>
                <a:gd name="T14" fmla="*/ 1 w 1"/>
                <a:gd name="T15" fmla="*/ 0 h 7"/>
                <a:gd name="T16" fmla="*/ 0 w 1"/>
                <a:gd name="T17" fmla="*/ 0 h 7"/>
                <a:gd name="T18" fmla="*/ 0 w 1"/>
                <a:gd name="T19" fmla="*/ 1 h 7"/>
                <a:gd name="T20" fmla="*/ 0 w 1"/>
                <a:gd name="T21" fmla="*/ 1 h 7"/>
                <a:gd name="T22" fmla="*/ 0 w 1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6" name="íṡḻïḓê"/>
            <p:cNvSpPr/>
            <p:nvPr/>
          </p:nvSpPr>
          <p:spPr bwMode="auto">
            <a:xfrm>
              <a:off x="3571007" y="3616390"/>
              <a:ext cx="6145" cy="18429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3 h 7"/>
                <a:gd name="T6" fmla="*/ 0 w 1"/>
                <a:gd name="T7" fmla="*/ 3 h 7"/>
                <a:gd name="T8" fmla="*/ 1 w 1"/>
                <a:gd name="T9" fmla="*/ 7 h 7"/>
                <a:gd name="T10" fmla="*/ 1 w 1"/>
                <a:gd name="T11" fmla="*/ 7 h 7"/>
                <a:gd name="T12" fmla="*/ 1 w 1"/>
                <a:gd name="T13" fmla="*/ 0 h 7"/>
                <a:gd name="T14" fmla="*/ 1 w 1"/>
                <a:gd name="T15" fmla="*/ 0 h 7"/>
                <a:gd name="T16" fmla="*/ 0 w 1"/>
                <a:gd name="T17" fmla="*/ 0 h 7"/>
                <a:gd name="T18" fmla="*/ 0 w 1"/>
                <a:gd name="T19" fmla="*/ 1 h 7"/>
                <a:gd name="T20" fmla="*/ 0 w 1"/>
                <a:gd name="T21" fmla="*/ 1 h 7"/>
                <a:gd name="T22" fmla="*/ 0 w 1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7" name="íślïḍe"/>
            <p:cNvSpPr/>
            <p:nvPr/>
          </p:nvSpPr>
          <p:spPr bwMode="auto">
            <a:xfrm>
              <a:off x="3528004" y="3444372"/>
              <a:ext cx="6145" cy="0"/>
            </a:xfrm>
            <a:custGeom>
              <a:avLst/>
              <a:gdLst>
                <a:gd name="T0" fmla="*/ 0 w 2"/>
                <a:gd name="T1" fmla="*/ 0 w 2"/>
                <a:gd name="T2" fmla="*/ 1 w 2"/>
                <a:gd name="T3" fmla="*/ 1 w 2"/>
                <a:gd name="T4" fmla="*/ 2 w 2"/>
                <a:gd name="T5" fmla="*/ 2 w 2"/>
                <a:gd name="T6" fmla="*/ 2 w 2"/>
                <a:gd name="T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8" name="íşľídê"/>
            <p:cNvSpPr/>
            <p:nvPr/>
          </p:nvSpPr>
          <p:spPr bwMode="auto">
            <a:xfrm>
              <a:off x="3528004" y="3444372"/>
              <a:ext cx="6145" cy="0"/>
            </a:xfrm>
            <a:custGeom>
              <a:avLst/>
              <a:gdLst>
                <a:gd name="T0" fmla="*/ 0 w 2"/>
                <a:gd name="T1" fmla="*/ 0 w 2"/>
                <a:gd name="T2" fmla="*/ 1 w 2"/>
                <a:gd name="T3" fmla="*/ 1 w 2"/>
                <a:gd name="T4" fmla="*/ 2 w 2"/>
                <a:gd name="T5" fmla="*/ 2 w 2"/>
                <a:gd name="T6" fmla="*/ 2 w 2"/>
                <a:gd name="T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9" name="ïSľîḋè"/>
            <p:cNvSpPr/>
            <p:nvPr/>
          </p:nvSpPr>
          <p:spPr bwMode="auto">
            <a:xfrm>
              <a:off x="3546432" y="3493520"/>
              <a:ext cx="12287" cy="12287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0 w 4"/>
                <a:gd name="T5" fmla="*/ 1 h 6"/>
                <a:gd name="T6" fmla="*/ 2 w 4"/>
                <a:gd name="T7" fmla="*/ 1 h 6"/>
                <a:gd name="T8" fmla="*/ 3 w 4"/>
                <a:gd name="T9" fmla="*/ 3 h 6"/>
                <a:gd name="T10" fmla="*/ 4 w 4"/>
                <a:gd name="T11" fmla="*/ 6 h 6"/>
                <a:gd name="T12" fmla="*/ 4 w 4"/>
                <a:gd name="T13" fmla="*/ 6 h 6"/>
                <a:gd name="T14" fmla="*/ 4 w 4"/>
                <a:gd name="T15" fmla="*/ 6 h 6"/>
                <a:gd name="T16" fmla="*/ 4 w 4"/>
                <a:gd name="T17" fmla="*/ 6 h 6"/>
                <a:gd name="T18" fmla="*/ 3 w 4"/>
                <a:gd name="T19" fmla="*/ 4 h 6"/>
                <a:gd name="T20" fmla="*/ 3 w 4"/>
                <a:gd name="T21" fmla="*/ 4 h 6"/>
                <a:gd name="T22" fmla="*/ 3 w 4"/>
                <a:gd name="T23" fmla="*/ 3 h 6"/>
                <a:gd name="T24" fmla="*/ 3 w 4"/>
                <a:gd name="T25" fmla="*/ 3 h 6"/>
                <a:gd name="T26" fmla="*/ 3 w 4"/>
                <a:gd name="T27" fmla="*/ 1 h 6"/>
                <a:gd name="T28" fmla="*/ 3 w 4"/>
                <a:gd name="T29" fmla="*/ 1 h 6"/>
                <a:gd name="T30" fmla="*/ 2 w 4"/>
                <a:gd name="T31" fmla="*/ 0 h 6"/>
                <a:gd name="T32" fmla="*/ 2 w 4"/>
                <a:gd name="T33" fmla="*/ 0 h 6"/>
                <a:gd name="T34" fmla="*/ 0 w 4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0" name="íslíḍê"/>
            <p:cNvSpPr/>
            <p:nvPr/>
          </p:nvSpPr>
          <p:spPr bwMode="auto">
            <a:xfrm>
              <a:off x="3546432" y="3493520"/>
              <a:ext cx="12287" cy="12287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0 w 4"/>
                <a:gd name="T5" fmla="*/ 1 h 6"/>
                <a:gd name="T6" fmla="*/ 2 w 4"/>
                <a:gd name="T7" fmla="*/ 1 h 6"/>
                <a:gd name="T8" fmla="*/ 3 w 4"/>
                <a:gd name="T9" fmla="*/ 3 h 6"/>
                <a:gd name="T10" fmla="*/ 4 w 4"/>
                <a:gd name="T11" fmla="*/ 6 h 6"/>
                <a:gd name="T12" fmla="*/ 4 w 4"/>
                <a:gd name="T13" fmla="*/ 6 h 6"/>
                <a:gd name="T14" fmla="*/ 4 w 4"/>
                <a:gd name="T15" fmla="*/ 6 h 6"/>
                <a:gd name="T16" fmla="*/ 4 w 4"/>
                <a:gd name="T17" fmla="*/ 6 h 6"/>
                <a:gd name="T18" fmla="*/ 3 w 4"/>
                <a:gd name="T19" fmla="*/ 4 h 6"/>
                <a:gd name="T20" fmla="*/ 3 w 4"/>
                <a:gd name="T21" fmla="*/ 4 h 6"/>
                <a:gd name="T22" fmla="*/ 3 w 4"/>
                <a:gd name="T23" fmla="*/ 3 h 6"/>
                <a:gd name="T24" fmla="*/ 3 w 4"/>
                <a:gd name="T25" fmla="*/ 3 h 6"/>
                <a:gd name="T26" fmla="*/ 3 w 4"/>
                <a:gd name="T27" fmla="*/ 1 h 6"/>
                <a:gd name="T28" fmla="*/ 3 w 4"/>
                <a:gd name="T29" fmla="*/ 1 h 6"/>
                <a:gd name="T30" fmla="*/ 2 w 4"/>
                <a:gd name="T31" fmla="*/ 0 h 6"/>
                <a:gd name="T32" fmla="*/ 2 w 4"/>
                <a:gd name="T33" fmla="*/ 0 h 6"/>
                <a:gd name="T34" fmla="*/ 0 w 4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1" name="iśḻîdé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2" name="ïṣḷíďé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3" name="išľíḑe"/>
            <p:cNvSpPr/>
            <p:nvPr/>
          </p:nvSpPr>
          <p:spPr bwMode="auto">
            <a:xfrm>
              <a:off x="3546432" y="3493520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8 h 8"/>
                <a:gd name="T6" fmla="*/ 1 w 1"/>
                <a:gd name="T7" fmla="*/ 8 h 8"/>
                <a:gd name="T8" fmla="*/ 1 w 1"/>
                <a:gd name="T9" fmla="*/ 6 h 8"/>
                <a:gd name="T10" fmla="*/ 1 w 1"/>
                <a:gd name="T11" fmla="*/ 6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4" name="iṧ1îḑè"/>
            <p:cNvSpPr/>
            <p:nvPr/>
          </p:nvSpPr>
          <p:spPr bwMode="auto">
            <a:xfrm>
              <a:off x="3546432" y="3493520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8 h 8"/>
                <a:gd name="T6" fmla="*/ 1 w 1"/>
                <a:gd name="T7" fmla="*/ 8 h 8"/>
                <a:gd name="T8" fmla="*/ 1 w 1"/>
                <a:gd name="T9" fmla="*/ 6 h 8"/>
                <a:gd name="T10" fmla="*/ 1 w 1"/>
                <a:gd name="T11" fmla="*/ 6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5" name="îṧ1íḓé"/>
            <p:cNvSpPr/>
            <p:nvPr/>
          </p:nvSpPr>
          <p:spPr bwMode="auto">
            <a:xfrm>
              <a:off x="3546432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6" name="îşḻîḑe"/>
            <p:cNvSpPr/>
            <p:nvPr/>
          </p:nvSpPr>
          <p:spPr bwMode="auto">
            <a:xfrm>
              <a:off x="3546432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7" name="iṧḻïḑ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8" name="iṩ1ïḍ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9" name="ïşļiḍé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0" name="îṩḷíďè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1" name="íṡḻiḓê"/>
            <p:cNvSpPr/>
            <p:nvPr/>
          </p:nvSpPr>
          <p:spPr bwMode="auto">
            <a:xfrm>
              <a:off x="3521858" y="3518093"/>
              <a:ext cx="6145" cy="12287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2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2" name="îŝlíḋê"/>
            <p:cNvSpPr/>
            <p:nvPr/>
          </p:nvSpPr>
          <p:spPr bwMode="auto">
            <a:xfrm>
              <a:off x="3521858" y="3518093"/>
              <a:ext cx="6145" cy="12287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2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3" name="íślîḑe"/>
            <p:cNvSpPr/>
            <p:nvPr/>
          </p:nvSpPr>
          <p:spPr bwMode="auto">
            <a:xfrm>
              <a:off x="3540291" y="3462800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3 h 4"/>
                <a:gd name="T4" fmla="*/ 3 h 4"/>
                <a:gd name="T5" fmla="*/ 0 h 4"/>
                <a:gd name="T6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4" name="íšľîḑê"/>
            <p:cNvSpPr/>
            <p:nvPr/>
          </p:nvSpPr>
          <p:spPr bwMode="auto">
            <a:xfrm>
              <a:off x="3540291" y="3462800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3 h 4"/>
                <a:gd name="T4" fmla="*/ 3 h 4"/>
                <a:gd name="T5" fmla="*/ 0 h 4"/>
                <a:gd name="T6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5" name="iṣļíḓe"/>
            <p:cNvSpPr/>
            <p:nvPr/>
          </p:nvSpPr>
          <p:spPr bwMode="auto">
            <a:xfrm>
              <a:off x="3515717" y="3518093"/>
              <a:ext cx="6145" cy="12287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0 w 1"/>
                <a:gd name="T5" fmla="*/ 4 h 4"/>
                <a:gd name="T6" fmla="*/ 0 w 1"/>
                <a:gd name="T7" fmla="*/ 2 h 4"/>
                <a:gd name="T8" fmla="*/ 0 w 1"/>
                <a:gd name="T9" fmla="*/ 2 h 4"/>
                <a:gd name="T10" fmla="*/ 1 w 1"/>
                <a:gd name="T11" fmla="*/ 0 h 4"/>
                <a:gd name="T12" fmla="*/ 1 w 1"/>
                <a:gd name="T13" fmla="*/ 0 h 4"/>
                <a:gd name="T14" fmla="*/ 1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6" name="íṣḷîḍe"/>
            <p:cNvSpPr/>
            <p:nvPr/>
          </p:nvSpPr>
          <p:spPr bwMode="auto">
            <a:xfrm>
              <a:off x="3515717" y="3518093"/>
              <a:ext cx="6145" cy="12287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0 w 1"/>
                <a:gd name="T5" fmla="*/ 4 h 4"/>
                <a:gd name="T6" fmla="*/ 0 w 1"/>
                <a:gd name="T7" fmla="*/ 2 h 4"/>
                <a:gd name="T8" fmla="*/ 0 w 1"/>
                <a:gd name="T9" fmla="*/ 2 h 4"/>
                <a:gd name="T10" fmla="*/ 1 w 1"/>
                <a:gd name="T11" fmla="*/ 0 h 4"/>
                <a:gd name="T12" fmla="*/ 1 w 1"/>
                <a:gd name="T13" fmla="*/ 0 h 4"/>
                <a:gd name="T14" fmla="*/ 1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7" name="íşḷid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8" name="iṩḷîḓ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9" name="íSḷîḋ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0" name="ïṧḷid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1" name="íśḻid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2" name="išḻiḋ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3" name="ísḷîḍ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4" name="iṩḻîdê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5" name="íŝľîḑé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6" name="íṡḻîďé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7" name="îSľiḑê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8" name="isḷiḋ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9" name="í$lîdé"/>
            <p:cNvSpPr/>
            <p:nvPr/>
          </p:nvSpPr>
          <p:spPr bwMode="auto">
            <a:xfrm>
              <a:off x="3546432" y="3444372"/>
              <a:ext cx="0" cy="6142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0" name="íŝliḓè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1" name="iṡliḓê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2" name="îṧ1iďè"/>
            <p:cNvSpPr/>
            <p:nvPr/>
          </p:nvSpPr>
          <p:spPr bwMode="auto">
            <a:xfrm>
              <a:off x="3546432" y="3432083"/>
              <a:ext cx="6145" cy="12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3" name="ïşḻïḍe"/>
            <p:cNvSpPr/>
            <p:nvPr/>
          </p:nvSpPr>
          <p:spPr bwMode="auto">
            <a:xfrm>
              <a:off x="3546432" y="3432083"/>
              <a:ext cx="6145" cy="12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4" name="ï$ľíḍè"/>
            <p:cNvSpPr/>
            <p:nvPr/>
          </p:nvSpPr>
          <p:spPr bwMode="auto">
            <a:xfrm>
              <a:off x="3534145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5" name="íŝlíḋe"/>
            <p:cNvSpPr/>
            <p:nvPr/>
          </p:nvSpPr>
          <p:spPr bwMode="auto">
            <a:xfrm>
              <a:off x="3534145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6" name="îṣlïďe"/>
            <p:cNvSpPr/>
            <p:nvPr/>
          </p:nvSpPr>
          <p:spPr bwMode="auto">
            <a:xfrm>
              <a:off x="1605079" y="3579529"/>
              <a:ext cx="24574" cy="43003"/>
            </a:xfrm>
            <a:custGeom>
              <a:avLst/>
              <a:gdLst>
                <a:gd name="T0" fmla="*/ 7 w 7"/>
                <a:gd name="T1" fmla="*/ 12 h 14"/>
                <a:gd name="T2" fmla="*/ 7 w 7"/>
                <a:gd name="T3" fmla="*/ 12 h 14"/>
                <a:gd name="T4" fmla="*/ 3 w 7"/>
                <a:gd name="T5" fmla="*/ 14 h 14"/>
                <a:gd name="T6" fmla="*/ 3 w 7"/>
                <a:gd name="T7" fmla="*/ 14 h 14"/>
                <a:gd name="T8" fmla="*/ 0 w 7"/>
                <a:gd name="T9" fmla="*/ 10 h 14"/>
                <a:gd name="T10" fmla="*/ 0 w 7"/>
                <a:gd name="T11" fmla="*/ 7 h 14"/>
                <a:gd name="T12" fmla="*/ 1 w 7"/>
                <a:gd name="T13" fmla="*/ 0 h 14"/>
                <a:gd name="T14" fmla="*/ 1 w 7"/>
                <a:gd name="T15" fmla="*/ 0 h 14"/>
                <a:gd name="T16" fmla="*/ 4 w 7"/>
                <a:gd name="T17" fmla="*/ 5 h 14"/>
                <a:gd name="T18" fmla="*/ 5 w 7"/>
                <a:gd name="T19" fmla="*/ 8 h 14"/>
                <a:gd name="T20" fmla="*/ 7 w 7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4">
                  <a:moveTo>
                    <a:pt x="7" y="12"/>
                  </a:moveTo>
                  <a:lnTo>
                    <a:pt x="7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5" y="8"/>
                  </a:lnTo>
                  <a:lnTo>
                    <a:pt x="7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7" name="îSlïḍè"/>
            <p:cNvSpPr/>
            <p:nvPr/>
          </p:nvSpPr>
          <p:spPr bwMode="auto">
            <a:xfrm>
              <a:off x="1605079" y="3579529"/>
              <a:ext cx="24574" cy="43003"/>
            </a:xfrm>
            <a:custGeom>
              <a:avLst/>
              <a:gdLst>
                <a:gd name="T0" fmla="*/ 7 w 7"/>
                <a:gd name="T1" fmla="*/ 12 h 14"/>
                <a:gd name="T2" fmla="*/ 7 w 7"/>
                <a:gd name="T3" fmla="*/ 12 h 14"/>
                <a:gd name="T4" fmla="*/ 3 w 7"/>
                <a:gd name="T5" fmla="*/ 14 h 14"/>
                <a:gd name="T6" fmla="*/ 3 w 7"/>
                <a:gd name="T7" fmla="*/ 14 h 14"/>
                <a:gd name="T8" fmla="*/ 0 w 7"/>
                <a:gd name="T9" fmla="*/ 10 h 14"/>
                <a:gd name="T10" fmla="*/ 0 w 7"/>
                <a:gd name="T11" fmla="*/ 7 h 14"/>
                <a:gd name="T12" fmla="*/ 1 w 7"/>
                <a:gd name="T13" fmla="*/ 0 h 14"/>
                <a:gd name="T14" fmla="*/ 1 w 7"/>
                <a:gd name="T15" fmla="*/ 0 h 14"/>
                <a:gd name="T16" fmla="*/ 4 w 7"/>
                <a:gd name="T17" fmla="*/ 5 h 14"/>
                <a:gd name="T18" fmla="*/ 5 w 7"/>
                <a:gd name="T19" fmla="*/ 8 h 14"/>
                <a:gd name="T20" fmla="*/ 7 w 7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4">
                  <a:moveTo>
                    <a:pt x="7" y="12"/>
                  </a:moveTo>
                  <a:lnTo>
                    <a:pt x="7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5" y="8"/>
                  </a:lnTo>
                  <a:lnTo>
                    <a:pt x="7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8" name="ïślïḓe"/>
            <p:cNvSpPr/>
            <p:nvPr/>
          </p:nvSpPr>
          <p:spPr bwMode="auto">
            <a:xfrm>
              <a:off x="1770956" y="3124908"/>
              <a:ext cx="61435" cy="92151"/>
            </a:xfrm>
            <a:custGeom>
              <a:avLst/>
              <a:gdLst>
                <a:gd name="T0" fmla="*/ 14 w 19"/>
                <a:gd name="T1" fmla="*/ 32 h 32"/>
                <a:gd name="T2" fmla="*/ 14 w 19"/>
                <a:gd name="T3" fmla="*/ 32 h 32"/>
                <a:gd name="T4" fmla="*/ 11 w 19"/>
                <a:gd name="T5" fmla="*/ 32 h 32"/>
                <a:gd name="T6" fmla="*/ 10 w 19"/>
                <a:gd name="T7" fmla="*/ 30 h 32"/>
                <a:gd name="T8" fmla="*/ 11 w 19"/>
                <a:gd name="T9" fmla="*/ 26 h 32"/>
                <a:gd name="T10" fmla="*/ 13 w 19"/>
                <a:gd name="T11" fmla="*/ 22 h 32"/>
                <a:gd name="T12" fmla="*/ 11 w 19"/>
                <a:gd name="T13" fmla="*/ 19 h 32"/>
                <a:gd name="T14" fmla="*/ 11 w 19"/>
                <a:gd name="T15" fmla="*/ 17 h 32"/>
                <a:gd name="T16" fmla="*/ 11 w 19"/>
                <a:gd name="T17" fmla="*/ 17 h 32"/>
                <a:gd name="T18" fmla="*/ 7 w 19"/>
                <a:gd name="T19" fmla="*/ 17 h 32"/>
                <a:gd name="T20" fmla="*/ 6 w 19"/>
                <a:gd name="T21" fmla="*/ 20 h 32"/>
                <a:gd name="T22" fmla="*/ 7 w 19"/>
                <a:gd name="T23" fmla="*/ 27 h 32"/>
                <a:gd name="T24" fmla="*/ 7 w 19"/>
                <a:gd name="T25" fmla="*/ 27 h 32"/>
                <a:gd name="T26" fmla="*/ 4 w 19"/>
                <a:gd name="T27" fmla="*/ 24 h 32"/>
                <a:gd name="T28" fmla="*/ 3 w 19"/>
                <a:gd name="T29" fmla="*/ 23 h 32"/>
                <a:gd name="T30" fmla="*/ 4 w 19"/>
                <a:gd name="T31" fmla="*/ 19 h 32"/>
                <a:gd name="T32" fmla="*/ 4 w 19"/>
                <a:gd name="T33" fmla="*/ 19 h 32"/>
                <a:gd name="T34" fmla="*/ 6 w 19"/>
                <a:gd name="T35" fmla="*/ 16 h 32"/>
                <a:gd name="T36" fmla="*/ 6 w 19"/>
                <a:gd name="T37" fmla="*/ 14 h 32"/>
                <a:gd name="T38" fmla="*/ 6 w 19"/>
                <a:gd name="T39" fmla="*/ 14 h 32"/>
                <a:gd name="T40" fmla="*/ 4 w 19"/>
                <a:gd name="T41" fmla="*/ 13 h 32"/>
                <a:gd name="T42" fmla="*/ 0 w 19"/>
                <a:gd name="T43" fmla="*/ 12 h 32"/>
                <a:gd name="T44" fmla="*/ 0 w 19"/>
                <a:gd name="T45" fmla="*/ 12 h 32"/>
                <a:gd name="T46" fmla="*/ 3 w 19"/>
                <a:gd name="T47" fmla="*/ 6 h 32"/>
                <a:gd name="T48" fmla="*/ 4 w 19"/>
                <a:gd name="T49" fmla="*/ 0 h 32"/>
                <a:gd name="T50" fmla="*/ 4 w 19"/>
                <a:gd name="T51" fmla="*/ 0 h 32"/>
                <a:gd name="T52" fmla="*/ 7 w 19"/>
                <a:gd name="T53" fmla="*/ 2 h 32"/>
                <a:gd name="T54" fmla="*/ 7 w 19"/>
                <a:gd name="T55" fmla="*/ 3 h 32"/>
                <a:gd name="T56" fmla="*/ 6 w 19"/>
                <a:gd name="T57" fmla="*/ 9 h 32"/>
                <a:gd name="T58" fmla="*/ 6 w 19"/>
                <a:gd name="T59" fmla="*/ 9 h 32"/>
                <a:gd name="T60" fmla="*/ 9 w 19"/>
                <a:gd name="T61" fmla="*/ 9 h 32"/>
                <a:gd name="T62" fmla="*/ 10 w 19"/>
                <a:gd name="T63" fmla="*/ 9 h 32"/>
                <a:gd name="T64" fmla="*/ 11 w 19"/>
                <a:gd name="T65" fmla="*/ 10 h 32"/>
                <a:gd name="T66" fmla="*/ 14 w 19"/>
                <a:gd name="T67" fmla="*/ 12 h 32"/>
                <a:gd name="T68" fmla="*/ 19 w 19"/>
                <a:gd name="T69" fmla="*/ 10 h 32"/>
                <a:gd name="T70" fmla="*/ 19 w 19"/>
                <a:gd name="T71" fmla="*/ 10 h 32"/>
                <a:gd name="T72" fmla="*/ 16 w 19"/>
                <a:gd name="T73" fmla="*/ 14 h 32"/>
                <a:gd name="T74" fmla="*/ 14 w 19"/>
                <a:gd name="T75" fmla="*/ 20 h 32"/>
                <a:gd name="T76" fmla="*/ 14 w 19"/>
                <a:gd name="T7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32">
                  <a:moveTo>
                    <a:pt x="14" y="32"/>
                  </a:moveTo>
                  <a:lnTo>
                    <a:pt x="14" y="32"/>
                  </a:lnTo>
                  <a:lnTo>
                    <a:pt x="11" y="32"/>
                  </a:lnTo>
                  <a:lnTo>
                    <a:pt x="10" y="30"/>
                  </a:lnTo>
                  <a:lnTo>
                    <a:pt x="11" y="26"/>
                  </a:lnTo>
                  <a:lnTo>
                    <a:pt x="13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6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9" name="îśľidé"/>
            <p:cNvSpPr/>
            <p:nvPr/>
          </p:nvSpPr>
          <p:spPr bwMode="auto">
            <a:xfrm>
              <a:off x="1770956" y="3124908"/>
              <a:ext cx="61435" cy="92151"/>
            </a:xfrm>
            <a:custGeom>
              <a:avLst/>
              <a:gdLst>
                <a:gd name="T0" fmla="*/ 14 w 19"/>
                <a:gd name="T1" fmla="*/ 32 h 32"/>
                <a:gd name="T2" fmla="*/ 14 w 19"/>
                <a:gd name="T3" fmla="*/ 32 h 32"/>
                <a:gd name="T4" fmla="*/ 11 w 19"/>
                <a:gd name="T5" fmla="*/ 32 h 32"/>
                <a:gd name="T6" fmla="*/ 10 w 19"/>
                <a:gd name="T7" fmla="*/ 30 h 32"/>
                <a:gd name="T8" fmla="*/ 11 w 19"/>
                <a:gd name="T9" fmla="*/ 26 h 32"/>
                <a:gd name="T10" fmla="*/ 13 w 19"/>
                <a:gd name="T11" fmla="*/ 22 h 32"/>
                <a:gd name="T12" fmla="*/ 11 w 19"/>
                <a:gd name="T13" fmla="*/ 19 h 32"/>
                <a:gd name="T14" fmla="*/ 11 w 19"/>
                <a:gd name="T15" fmla="*/ 17 h 32"/>
                <a:gd name="T16" fmla="*/ 11 w 19"/>
                <a:gd name="T17" fmla="*/ 17 h 32"/>
                <a:gd name="T18" fmla="*/ 7 w 19"/>
                <a:gd name="T19" fmla="*/ 17 h 32"/>
                <a:gd name="T20" fmla="*/ 6 w 19"/>
                <a:gd name="T21" fmla="*/ 20 h 32"/>
                <a:gd name="T22" fmla="*/ 7 w 19"/>
                <a:gd name="T23" fmla="*/ 27 h 32"/>
                <a:gd name="T24" fmla="*/ 7 w 19"/>
                <a:gd name="T25" fmla="*/ 27 h 32"/>
                <a:gd name="T26" fmla="*/ 4 w 19"/>
                <a:gd name="T27" fmla="*/ 24 h 32"/>
                <a:gd name="T28" fmla="*/ 3 w 19"/>
                <a:gd name="T29" fmla="*/ 23 h 32"/>
                <a:gd name="T30" fmla="*/ 4 w 19"/>
                <a:gd name="T31" fmla="*/ 19 h 32"/>
                <a:gd name="T32" fmla="*/ 4 w 19"/>
                <a:gd name="T33" fmla="*/ 19 h 32"/>
                <a:gd name="T34" fmla="*/ 6 w 19"/>
                <a:gd name="T35" fmla="*/ 16 h 32"/>
                <a:gd name="T36" fmla="*/ 6 w 19"/>
                <a:gd name="T37" fmla="*/ 14 h 32"/>
                <a:gd name="T38" fmla="*/ 6 w 19"/>
                <a:gd name="T39" fmla="*/ 14 h 32"/>
                <a:gd name="T40" fmla="*/ 4 w 19"/>
                <a:gd name="T41" fmla="*/ 13 h 32"/>
                <a:gd name="T42" fmla="*/ 0 w 19"/>
                <a:gd name="T43" fmla="*/ 12 h 32"/>
                <a:gd name="T44" fmla="*/ 0 w 19"/>
                <a:gd name="T45" fmla="*/ 12 h 32"/>
                <a:gd name="T46" fmla="*/ 3 w 19"/>
                <a:gd name="T47" fmla="*/ 6 h 32"/>
                <a:gd name="T48" fmla="*/ 4 w 19"/>
                <a:gd name="T49" fmla="*/ 0 h 32"/>
                <a:gd name="T50" fmla="*/ 4 w 19"/>
                <a:gd name="T51" fmla="*/ 0 h 32"/>
                <a:gd name="T52" fmla="*/ 7 w 19"/>
                <a:gd name="T53" fmla="*/ 2 h 32"/>
                <a:gd name="T54" fmla="*/ 7 w 19"/>
                <a:gd name="T55" fmla="*/ 3 h 32"/>
                <a:gd name="T56" fmla="*/ 6 w 19"/>
                <a:gd name="T57" fmla="*/ 9 h 32"/>
                <a:gd name="T58" fmla="*/ 6 w 19"/>
                <a:gd name="T59" fmla="*/ 9 h 32"/>
                <a:gd name="T60" fmla="*/ 9 w 19"/>
                <a:gd name="T61" fmla="*/ 9 h 32"/>
                <a:gd name="T62" fmla="*/ 10 w 19"/>
                <a:gd name="T63" fmla="*/ 9 h 32"/>
                <a:gd name="T64" fmla="*/ 11 w 19"/>
                <a:gd name="T65" fmla="*/ 10 h 32"/>
                <a:gd name="T66" fmla="*/ 14 w 19"/>
                <a:gd name="T67" fmla="*/ 12 h 32"/>
                <a:gd name="T68" fmla="*/ 19 w 19"/>
                <a:gd name="T69" fmla="*/ 10 h 32"/>
                <a:gd name="T70" fmla="*/ 19 w 19"/>
                <a:gd name="T71" fmla="*/ 10 h 32"/>
                <a:gd name="T72" fmla="*/ 16 w 19"/>
                <a:gd name="T73" fmla="*/ 14 h 32"/>
                <a:gd name="T74" fmla="*/ 14 w 19"/>
                <a:gd name="T75" fmla="*/ 20 h 32"/>
                <a:gd name="T76" fmla="*/ 14 w 19"/>
                <a:gd name="T7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32">
                  <a:moveTo>
                    <a:pt x="14" y="32"/>
                  </a:moveTo>
                  <a:lnTo>
                    <a:pt x="14" y="32"/>
                  </a:lnTo>
                  <a:lnTo>
                    <a:pt x="11" y="32"/>
                  </a:lnTo>
                  <a:lnTo>
                    <a:pt x="10" y="30"/>
                  </a:lnTo>
                  <a:lnTo>
                    <a:pt x="11" y="26"/>
                  </a:lnTo>
                  <a:lnTo>
                    <a:pt x="13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6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0" name="ïš1ïḓe"/>
            <p:cNvSpPr/>
            <p:nvPr/>
          </p:nvSpPr>
          <p:spPr bwMode="auto">
            <a:xfrm>
              <a:off x="3546432" y="3450513"/>
              <a:ext cx="0" cy="614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1" name="íśļïḑè"/>
            <p:cNvSpPr/>
            <p:nvPr/>
          </p:nvSpPr>
          <p:spPr bwMode="auto">
            <a:xfrm>
              <a:off x="3546432" y="3450513"/>
              <a:ext cx="0" cy="614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2" name="iš1îḋ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3" name="îSḷiḍ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4" name="iṥḻiḑê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5" name="ïṡļïď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6" name="iṧliḍ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7" name="ïSḷïḓê"/>
            <p:cNvSpPr/>
            <p:nvPr/>
          </p:nvSpPr>
          <p:spPr bwMode="auto">
            <a:xfrm>
              <a:off x="2674052" y="2860736"/>
              <a:ext cx="18433" cy="18429"/>
            </a:xfrm>
            <a:custGeom>
              <a:avLst/>
              <a:gdLst>
                <a:gd name="T0" fmla="*/ 3 w 6"/>
                <a:gd name="T1" fmla="*/ 6 h 6"/>
                <a:gd name="T2" fmla="*/ 3 w 6"/>
                <a:gd name="T3" fmla="*/ 6 h 6"/>
                <a:gd name="T4" fmla="*/ 0 w 6"/>
                <a:gd name="T5" fmla="*/ 3 h 6"/>
                <a:gd name="T6" fmla="*/ 0 w 6"/>
                <a:gd name="T7" fmla="*/ 3 h 6"/>
                <a:gd name="T8" fmla="*/ 2 w 6"/>
                <a:gd name="T9" fmla="*/ 0 h 6"/>
                <a:gd name="T10" fmla="*/ 2 w 6"/>
                <a:gd name="T11" fmla="*/ 0 h 6"/>
                <a:gd name="T12" fmla="*/ 3 w 6"/>
                <a:gd name="T13" fmla="*/ 0 h 6"/>
                <a:gd name="T14" fmla="*/ 3 w 6"/>
                <a:gd name="T15" fmla="*/ 0 h 6"/>
                <a:gd name="T16" fmla="*/ 6 w 6"/>
                <a:gd name="T17" fmla="*/ 1 h 6"/>
                <a:gd name="T18" fmla="*/ 6 w 6"/>
                <a:gd name="T19" fmla="*/ 3 h 6"/>
                <a:gd name="T20" fmla="*/ 6 w 6"/>
                <a:gd name="T21" fmla="*/ 3 h 6"/>
                <a:gd name="T22" fmla="*/ 3 w 6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8" name="is1iḍe"/>
            <p:cNvSpPr/>
            <p:nvPr/>
          </p:nvSpPr>
          <p:spPr bwMode="auto">
            <a:xfrm>
              <a:off x="2674052" y="2860736"/>
              <a:ext cx="18433" cy="18429"/>
            </a:xfrm>
            <a:custGeom>
              <a:avLst/>
              <a:gdLst>
                <a:gd name="T0" fmla="*/ 3 w 6"/>
                <a:gd name="T1" fmla="*/ 6 h 6"/>
                <a:gd name="T2" fmla="*/ 3 w 6"/>
                <a:gd name="T3" fmla="*/ 6 h 6"/>
                <a:gd name="T4" fmla="*/ 0 w 6"/>
                <a:gd name="T5" fmla="*/ 3 h 6"/>
                <a:gd name="T6" fmla="*/ 0 w 6"/>
                <a:gd name="T7" fmla="*/ 3 h 6"/>
                <a:gd name="T8" fmla="*/ 2 w 6"/>
                <a:gd name="T9" fmla="*/ 0 h 6"/>
                <a:gd name="T10" fmla="*/ 2 w 6"/>
                <a:gd name="T11" fmla="*/ 0 h 6"/>
                <a:gd name="T12" fmla="*/ 3 w 6"/>
                <a:gd name="T13" fmla="*/ 0 h 6"/>
                <a:gd name="T14" fmla="*/ 3 w 6"/>
                <a:gd name="T15" fmla="*/ 0 h 6"/>
                <a:gd name="T16" fmla="*/ 6 w 6"/>
                <a:gd name="T17" fmla="*/ 1 h 6"/>
                <a:gd name="T18" fmla="*/ 6 w 6"/>
                <a:gd name="T19" fmla="*/ 3 h 6"/>
                <a:gd name="T20" fmla="*/ 6 w 6"/>
                <a:gd name="T21" fmla="*/ 3 h 6"/>
                <a:gd name="T22" fmla="*/ 3 w 6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9" name="îşļïḑè"/>
            <p:cNvSpPr/>
            <p:nvPr/>
          </p:nvSpPr>
          <p:spPr bwMode="auto">
            <a:xfrm>
              <a:off x="2717059" y="2866880"/>
              <a:ext cx="18433" cy="24574"/>
            </a:xfrm>
            <a:custGeom>
              <a:avLst/>
              <a:gdLst>
                <a:gd name="T0" fmla="*/ 2 w 7"/>
                <a:gd name="T1" fmla="*/ 8 h 8"/>
                <a:gd name="T2" fmla="*/ 2 w 7"/>
                <a:gd name="T3" fmla="*/ 8 h 8"/>
                <a:gd name="T4" fmla="*/ 0 w 7"/>
                <a:gd name="T5" fmla="*/ 3 h 8"/>
                <a:gd name="T6" fmla="*/ 0 w 7"/>
                <a:gd name="T7" fmla="*/ 0 h 8"/>
                <a:gd name="T8" fmla="*/ 0 w 7"/>
                <a:gd name="T9" fmla="*/ 0 h 8"/>
                <a:gd name="T10" fmla="*/ 1 w 7"/>
                <a:gd name="T11" fmla="*/ 2 h 8"/>
                <a:gd name="T12" fmla="*/ 4 w 7"/>
                <a:gd name="T13" fmla="*/ 2 h 8"/>
                <a:gd name="T14" fmla="*/ 5 w 7"/>
                <a:gd name="T15" fmla="*/ 3 h 8"/>
                <a:gd name="T16" fmla="*/ 7 w 7"/>
                <a:gd name="T17" fmla="*/ 5 h 8"/>
                <a:gd name="T18" fmla="*/ 7 w 7"/>
                <a:gd name="T19" fmla="*/ 5 h 8"/>
                <a:gd name="T20" fmla="*/ 7 w 7"/>
                <a:gd name="T21" fmla="*/ 6 h 8"/>
                <a:gd name="T22" fmla="*/ 4 w 7"/>
                <a:gd name="T23" fmla="*/ 6 h 8"/>
                <a:gd name="T24" fmla="*/ 2 w 7"/>
                <a:gd name="T25" fmla="*/ 6 h 8"/>
                <a:gd name="T26" fmla="*/ 2 w 7"/>
                <a:gd name="T2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0" name="íśḷîde"/>
            <p:cNvSpPr/>
            <p:nvPr/>
          </p:nvSpPr>
          <p:spPr bwMode="auto">
            <a:xfrm>
              <a:off x="2717059" y="2866880"/>
              <a:ext cx="18433" cy="24574"/>
            </a:xfrm>
            <a:custGeom>
              <a:avLst/>
              <a:gdLst>
                <a:gd name="T0" fmla="*/ 2 w 7"/>
                <a:gd name="T1" fmla="*/ 8 h 8"/>
                <a:gd name="T2" fmla="*/ 2 w 7"/>
                <a:gd name="T3" fmla="*/ 8 h 8"/>
                <a:gd name="T4" fmla="*/ 0 w 7"/>
                <a:gd name="T5" fmla="*/ 3 h 8"/>
                <a:gd name="T6" fmla="*/ 0 w 7"/>
                <a:gd name="T7" fmla="*/ 0 h 8"/>
                <a:gd name="T8" fmla="*/ 0 w 7"/>
                <a:gd name="T9" fmla="*/ 0 h 8"/>
                <a:gd name="T10" fmla="*/ 1 w 7"/>
                <a:gd name="T11" fmla="*/ 2 h 8"/>
                <a:gd name="T12" fmla="*/ 4 w 7"/>
                <a:gd name="T13" fmla="*/ 2 h 8"/>
                <a:gd name="T14" fmla="*/ 5 w 7"/>
                <a:gd name="T15" fmla="*/ 3 h 8"/>
                <a:gd name="T16" fmla="*/ 7 w 7"/>
                <a:gd name="T17" fmla="*/ 5 h 8"/>
                <a:gd name="T18" fmla="*/ 7 w 7"/>
                <a:gd name="T19" fmla="*/ 5 h 8"/>
                <a:gd name="T20" fmla="*/ 7 w 7"/>
                <a:gd name="T21" fmla="*/ 6 h 8"/>
                <a:gd name="T22" fmla="*/ 4 w 7"/>
                <a:gd name="T23" fmla="*/ 6 h 8"/>
                <a:gd name="T24" fmla="*/ 2 w 7"/>
                <a:gd name="T25" fmla="*/ 6 h 8"/>
                <a:gd name="T26" fmla="*/ 2 w 7"/>
                <a:gd name="T2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1" name="ïśḻiḍ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2" name="iṣļîd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3" name="íṩḷïḋé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4" name="ïṧḻídê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5" name="í$lïďe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6" name="í$ḻîď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7" name="işļîďê"/>
            <p:cNvSpPr/>
            <p:nvPr/>
          </p:nvSpPr>
          <p:spPr bwMode="auto">
            <a:xfrm>
              <a:off x="3540291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8" name="îşḷiḑe"/>
            <p:cNvSpPr/>
            <p:nvPr/>
          </p:nvSpPr>
          <p:spPr bwMode="auto">
            <a:xfrm>
              <a:off x="3540291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9" name="îṡ1iḓe"/>
            <p:cNvSpPr/>
            <p:nvPr/>
          </p:nvSpPr>
          <p:spPr bwMode="auto">
            <a:xfrm>
              <a:off x="3509571" y="3352217"/>
              <a:ext cx="12287" cy="30716"/>
            </a:xfrm>
            <a:custGeom>
              <a:avLst/>
              <a:gdLst>
                <a:gd name="T0" fmla="*/ 1 w 4"/>
                <a:gd name="T1" fmla="*/ 6 h 10"/>
                <a:gd name="T2" fmla="*/ 1 w 4"/>
                <a:gd name="T3" fmla="*/ 6 h 10"/>
                <a:gd name="T4" fmla="*/ 0 w 4"/>
                <a:gd name="T5" fmla="*/ 0 h 10"/>
                <a:gd name="T6" fmla="*/ 0 w 4"/>
                <a:gd name="T7" fmla="*/ 0 h 10"/>
                <a:gd name="T8" fmla="*/ 4 w 4"/>
                <a:gd name="T9" fmla="*/ 10 h 10"/>
                <a:gd name="T10" fmla="*/ 4 w 4"/>
                <a:gd name="T11" fmla="*/ 10 h 10"/>
                <a:gd name="T12" fmla="*/ 1 w 4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6"/>
                  </a:moveTo>
                  <a:lnTo>
                    <a:pt x="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0" name="iṩ1ïḑè"/>
            <p:cNvSpPr/>
            <p:nvPr/>
          </p:nvSpPr>
          <p:spPr bwMode="auto">
            <a:xfrm>
              <a:off x="3509571" y="3352217"/>
              <a:ext cx="12287" cy="30716"/>
            </a:xfrm>
            <a:custGeom>
              <a:avLst/>
              <a:gdLst>
                <a:gd name="T0" fmla="*/ 1 w 4"/>
                <a:gd name="T1" fmla="*/ 6 h 10"/>
                <a:gd name="T2" fmla="*/ 1 w 4"/>
                <a:gd name="T3" fmla="*/ 6 h 10"/>
                <a:gd name="T4" fmla="*/ 0 w 4"/>
                <a:gd name="T5" fmla="*/ 0 h 10"/>
                <a:gd name="T6" fmla="*/ 0 w 4"/>
                <a:gd name="T7" fmla="*/ 0 h 10"/>
                <a:gd name="T8" fmla="*/ 4 w 4"/>
                <a:gd name="T9" fmla="*/ 10 h 10"/>
                <a:gd name="T10" fmla="*/ 4 w 4"/>
                <a:gd name="T11" fmla="*/ 10 h 10"/>
                <a:gd name="T12" fmla="*/ 1 w 4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6"/>
                  </a:moveTo>
                  <a:lnTo>
                    <a:pt x="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1" name="ísḷíḋê"/>
            <p:cNvSpPr/>
            <p:nvPr/>
          </p:nvSpPr>
          <p:spPr bwMode="auto">
            <a:xfrm>
              <a:off x="3761458" y="2897597"/>
              <a:ext cx="24574" cy="24574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8 h 8"/>
                <a:gd name="T4" fmla="*/ 2 w 7"/>
                <a:gd name="T5" fmla="*/ 3 h 8"/>
                <a:gd name="T6" fmla="*/ 5 w 7"/>
                <a:gd name="T7" fmla="*/ 0 h 8"/>
                <a:gd name="T8" fmla="*/ 5 w 7"/>
                <a:gd name="T9" fmla="*/ 0 h 8"/>
                <a:gd name="T10" fmla="*/ 7 w 7"/>
                <a:gd name="T11" fmla="*/ 2 h 8"/>
                <a:gd name="T12" fmla="*/ 5 w 7"/>
                <a:gd name="T13" fmla="*/ 5 h 8"/>
                <a:gd name="T14" fmla="*/ 5 w 7"/>
                <a:gd name="T15" fmla="*/ 5 h 8"/>
                <a:gd name="T16" fmla="*/ 4 w 7"/>
                <a:gd name="T17" fmla="*/ 3 h 8"/>
                <a:gd name="T18" fmla="*/ 4 w 7"/>
                <a:gd name="T19" fmla="*/ 3 h 8"/>
                <a:gd name="T20" fmla="*/ 0 w 7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2" name="íṧľíďe"/>
            <p:cNvSpPr/>
            <p:nvPr/>
          </p:nvSpPr>
          <p:spPr bwMode="auto">
            <a:xfrm>
              <a:off x="3761458" y="2897597"/>
              <a:ext cx="24574" cy="24574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8 h 8"/>
                <a:gd name="T4" fmla="*/ 2 w 7"/>
                <a:gd name="T5" fmla="*/ 3 h 8"/>
                <a:gd name="T6" fmla="*/ 5 w 7"/>
                <a:gd name="T7" fmla="*/ 0 h 8"/>
                <a:gd name="T8" fmla="*/ 5 w 7"/>
                <a:gd name="T9" fmla="*/ 0 h 8"/>
                <a:gd name="T10" fmla="*/ 7 w 7"/>
                <a:gd name="T11" fmla="*/ 2 h 8"/>
                <a:gd name="T12" fmla="*/ 5 w 7"/>
                <a:gd name="T13" fmla="*/ 5 h 8"/>
                <a:gd name="T14" fmla="*/ 5 w 7"/>
                <a:gd name="T15" fmla="*/ 5 h 8"/>
                <a:gd name="T16" fmla="*/ 4 w 7"/>
                <a:gd name="T17" fmla="*/ 3 h 8"/>
                <a:gd name="T18" fmla="*/ 4 w 7"/>
                <a:gd name="T19" fmla="*/ 3 h 8"/>
                <a:gd name="T20" fmla="*/ 0 w 7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3" name="ïṡḻiďe"/>
            <p:cNvSpPr/>
            <p:nvPr/>
          </p:nvSpPr>
          <p:spPr bwMode="auto">
            <a:xfrm>
              <a:off x="5622943" y="4396616"/>
              <a:ext cx="18433" cy="30716"/>
            </a:xfrm>
            <a:custGeom>
              <a:avLst/>
              <a:gdLst>
                <a:gd name="T0" fmla="*/ 5 w 6"/>
                <a:gd name="T1" fmla="*/ 0 h 9"/>
                <a:gd name="T2" fmla="*/ 5 w 6"/>
                <a:gd name="T3" fmla="*/ 0 h 9"/>
                <a:gd name="T4" fmla="*/ 6 w 6"/>
                <a:gd name="T5" fmla="*/ 2 h 9"/>
                <a:gd name="T6" fmla="*/ 6 w 6"/>
                <a:gd name="T7" fmla="*/ 5 h 9"/>
                <a:gd name="T8" fmla="*/ 2 w 6"/>
                <a:gd name="T9" fmla="*/ 9 h 9"/>
                <a:gd name="T10" fmla="*/ 2 w 6"/>
                <a:gd name="T11" fmla="*/ 9 h 9"/>
                <a:gd name="T12" fmla="*/ 0 w 6"/>
                <a:gd name="T13" fmla="*/ 6 h 9"/>
                <a:gd name="T14" fmla="*/ 2 w 6"/>
                <a:gd name="T15" fmla="*/ 3 h 9"/>
                <a:gd name="T16" fmla="*/ 5 w 6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lnTo>
                    <a:pt x="5" y="0"/>
                  </a:lnTo>
                  <a:lnTo>
                    <a:pt x="6" y="2"/>
                  </a:lnTo>
                  <a:lnTo>
                    <a:pt x="6" y="5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4" name="iśḷiḍé"/>
            <p:cNvSpPr/>
            <p:nvPr/>
          </p:nvSpPr>
          <p:spPr bwMode="auto">
            <a:xfrm>
              <a:off x="1691088" y="3290780"/>
              <a:ext cx="18433" cy="18429"/>
            </a:xfrm>
            <a:custGeom>
              <a:avLst/>
              <a:gdLst>
                <a:gd name="T0" fmla="*/ 1 w 7"/>
                <a:gd name="T1" fmla="*/ 6 h 6"/>
                <a:gd name="T2" fmla="*/ 1 w 7"/>
                <a:gd name="T3" fmla="*/ 6 h 6"/>
                <a:gd name="T4" fmla="*/ 0 w 7"/>
                <a:gd name="T5" fmla="*/ 4 h 6"/>
                <a:gd name="T6" fmla="*/ 1 w 7"/>
                <a:gd name="T7" fmla="*/ 4 h 6"/>
                <a:gd name="T8" fmla="*/ 3 w 7"/>
                <a:gd name="T9" fmla="*/ 1 h 6"/>
                <a:gd name="T10" fmla="*/ 3 w 7"/>
                <a:gd name="T11" fmla="*/ 0 h 6"/>
                <a:gd name="T12" fmla="*/ 3 w 7"/>
                <a:gd name="T13" fmla="*/ 0 h 6"/>
                <a:gd name="T14" fmla="*/ 7 w 7"/>
                <a:gd name="T15" fmla="*/ 0 h 6"/>
                <a:gd name="T16" fmla="*/ 7 w 7"/>
                <a:gd name="T17" fmla="*/ 0 h 6"/>
                <a:gd name="T18" fmla="*/ 6 w 7"/>
                <a:gd name="T19" fmla="*/ 3 h 6"/>
                <a:gd name="T20" fmla="*/ 6 w 7"/>
                <a:gd name="T21" fmla="*/ 6 h 6"/>
                <a:gd name="T22" fmla="*/ 6 w 7"/>
                <a:gd name="T23" fmla="*/ 6 h 6"/>
                <a:gd name="T24" fmla="*/ 3 w 7"/>
                <a:gd name="T25" fmla="*/ 4 h 6"/>
                <a:gd name="T26" fmla="*/ 3 w 7"/>
                <a:gd name="T27" fmla="*/ 4 h 6"/>
                <a:gd name="T28" fmla="*/ 1 w 7"/>
                <a:gd name="T2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6">
                  <a:moveTo>
                    <a:pt x="1" y="6"/>
                  </a:moveTo>
                  <a:lnTo>
                    <a:pt x="1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5" name="iśľïḋé"/>
            <p:cNvSpPr/>
            <p:nvPr/>
          </p:nvSpPr>
          <p:spPr bwMode="auto">
            <a:xfrm>
              <a:off x="3546432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6" name="íSľíḋê"/>
            <p:cNvSpPr/>
            <p:nvPr/>
          </p:nvSpPr>
          <p:spPr bwMode="auto">
            <a:xfrm>
              <a:off x="3638587" y="3640964"/>
              <a:ext cx="0" cy="12287"/>
            </a:xfrm>
            <a:custGeom>
              <a:avLst/>
              <a:gdLst>
                <a:gd name="T0" fmla="*/ 2 w 2"/>
                <a:gd name="T1" fmla="*/ 1 h 4"/>
                <a:gd name="T2" fmla="*/ 2 w 2"/>
                <a:gd name="T3" fmla="*/ 1 h 4"/>
                <a:gd name="T4" fmla="*/ 2 w 2"/>
                <a:gd name="T5" fmla="*/ 4 h 4"/>
                <a:gd name="T6" fmla="*/ 2 w 2"/>
                <a:gd name="T7" fmla="*/ 4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1 h 4"/>
                <a:gd name="T14" fmla="*/ 0 w 2"/>
                <a:gd name="T15" fmla="*/ 1 h 4"/>
                <a:gd name="T16" fmla="*/ 0 w 2"/>
                <a:gd name="T17" fmla="*/ 0 h 4"/>
                <a:gd name="T18" fmla="*/ 0 w 2"/>
                <a:gd name="T19" fmla="*/ 0 h 4"/>
                <a:gd name="T20" fmla="*/ 2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7" name="i$ḷïďé"/>
            <p:cNvSpPr/>
            <p:nvPr/>
          </p:nvSpPr>
          <p:spPr bwMode="auto">
            <a:xfrm>
              <a:off x="3939618" y="3026611"/>
              <a:ext cx="18433" cy="18429"/>
            </a:xfrm>
            <a:custGeom>
              <a:avLst/>
              <a:gdLst>
                <a:gd name="T0" fmla="*/ 0 w 7"/>
                <a:gd name="T1" fmla="*/ 4 h 7"/>
                <a:gd name="T2" fmla="*/ 0 w 7"/>
                <a:gd name="T3" fmla="*/ 4 h 7"/>
                <a:gd name="T4" fmla="*/ 2 w 7"/>
                <a:gd name="T5" fmla="*/ 3 h 7"/>
                <a:gd name="T6" fmla="*/ 5 w 7"/>
                <a:gd name="T7" fmla="*/ 0 h 7"/>
                <a:gd name="T8" fmla="*/ 5 w 7"/>
                <a:gd name="T9" fmla="*/ 0 h 7"/>
                <a:gd name="T10" fmla="*/ 5 w 7"/>
                <a:gd name="T11" fmla="*/ 0 h 7"/>
                <a:gd name="T12" fmla="*/ 5 w 7"/>
                <a:gd name="T13" fmla="*/ 1 h 7"/>
                <a:gd name="T14" fmla="*/ 5 w 7"/>
                <a:gd name="T15" fmla="*/ 3 h 7"/>
                <a:gd name="T16" fmla="*/ 7 w 7"/>
                <a:gd name="T17" fmla="*/ 3 h 7"/>
                <a:gd name="T18" fmla="*/ 7 w 7"/>
                <a:gd name="T19" fmla="*/ 3 h 7"/>
                <a:gd name="T20" fmla="*/ 5 w 7"/>
                <a:gd name="T21" fmla="*/ 4 h 7"/>
                <a:gd name="T22" fmla="*/ 4 w 7"/>
                <a:gd name="T23" fmla="*/ 3 h 7"/>
                <a:gd name="T24" fmla="*/ 4 w 7"/>
                <a:gd name="T25" fmla="*/ 3 h 7"/>
                <a:gd name="T26" fmla="*/ 2 w 7"/>
                <a:gd name="T27" fmla="*/ 5 h 7"/>
                <a:gd name="T28" fmla="*/ 2 w 7"/>
                <a:gd name="T29" fmla="*/ 5 h 7"/>
                <a:gd name="T30" fmla="*/ 1 w 7"/>
                <a:gd name="T31" fmla="*/ 7 h 7"/>
                <a:gd name="T32" fmla="*/ 0 w 7"/>
                <a:gd name="T33" fmla="*/ 7 h 7"/>
                <a:gd name="T34" fmla="*/ 0 w 7"/>
                <a:gd name="T3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8" name="î$ľïḋè"/>
            <p:cNvSpPr/>
            <p:nvPr/>
          </p:nvSpPr>
          <p:spPr bwMode="auto">
            <a:xfrm>
              <a:off x="4099351" y="2971318"/>
              <a:ext cx="24574" cy="6142"/>
            </a:xfrm>
            <a:custGeom>
              <a:avLst/>
              <a:gdLst>
                <a:gd name="T0" fmla="*/ 3 w 7"/>
                <a:gd name="T1" fmla="*/ 2 h 3"/>
                <a:gd name="T2" fmla="*/ 3 w 7"/>
                <a:gd name="T3" fmla="*/ 2 h 3"/>
                <a:gd name="T4" fmla="*/ 6 w 7"/>
                <a:gd name="T5" fmla="*/ 0 h 3"/>
                <a:gd name="T6" fmla="*/ 7 w 7"/>
                <a:gd name="T7" fmla="*/ 2 h 3"/>
                <a:gd name="T8" fmla="*/ 7 w 7"/>
                <a:gd name="T9" fmla="*/ 2 h 3"/>
                <a:gd name="T10" fmla="*/ 3 w 7"/>
                <a:gd name="T11" fmla="*/ 3 h 3"/>
                <a:gd name="T12" fmla="*/ 0 w 7"/>
                <a:gd name="T13" fmla="*/ 3 h 3"/>
                <a:gd name="T14" fmla="*/ 0 w 7"/>
                <a:gd name="T15" fmla="*/ 3 h 3"/>
                <a:gd name="T16" fmla="*/ 3 w 7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3" y="2"/>
                  </a:moveTo>
                  <a:lnTo>
                    <a:pt x="3" y="2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9" name="í$ļiďè"/>
            <p:cNvSpPr/>
            <p:nvPr/>
          </p:nvSpPr>
          <p:spPr bwMode="auto">
            <a:xfrm>
              <a:off x="4289801" y="2965177"/>
              <a:ext cx="18433" cy="18429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3 w 7"/>
                <a:gd name="T5" fmla="*/ 0 h 5"/>
                <a:gd name="T6" fmla="*/ 5 w 7"/>
                <a:gd name="T7" fmla="*/ 0 h 5"/>
                <a:gd name="T8" fmla="*/ 7 w 7"/>
                <a:gd name="T9" fmla="*/ 3 h 5"/>
                <a:gd name="T10" fmla="*/ 4 w 7"/>
                <a:gd name="T11" fmla="*/ 5 h 5"/>
                <a:gd name="T12" fmla="*/ 4 w 7"/>
                <a:gd name="T13" fmla="*/ 5 h 5"/>
                <a:gd name="T14" fmla="*/ 3 w 7"/>
                <a:gd name="T15" fmla="*/ 3 h 5"/>
                <a:gd name="T16" fmla="*/ 0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0" name="î$ḷiḋe"/>
            <p:cNvSpPr/>
            <p:nvPr/>
          </p:nvSpPr>
          <p:spPr bwMode="auto">
            <a:xfrm>
              <a:off x="3945763" y="333993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0 h 5"/>
                <a:gd name="T6" fmla="*/ 1 w 4"/>
                <a:gd name="T7" fmla="*/ 0 h 5"/>
                <a:gd name="T8" fmla="*/ 3 w 4"/>
                <a:gd name="T9" fmla="*/ 1 h 5"/>
                <a:gd name="T10" fmla="*/ 3 w 4"/>
                <a:gd name="T11" fmla="*/ 1 h 5"/>
                <a:gd name="T12" fmla="*/ 4 w 4"/>
                <a:gd name="T13" fmla="*/ 2 h 5"/>
                <a:gd name="T14" fmla="*/ 4 w 4"/>
                <a:gd name="T15" fmla="*/ 2 h 5"/>
                <a:gd name="T16" fmla="*/ 4 w 4"/>
                <a:gd name="T17" fmla="*/ 4 h 5"/>
                <a:gd name="T18" fmla="*/ 4 w 4"/>
                <a:gd name="T19" fmla="*/ 4 h 5"/>
                <a:gd name="T20" fmla="*/ 4 w 4"/>
                <a:gd name="T21" fmla="*/ 4 h 5"/>
                <a:gd name="T22" fmla="*/ 4 w 4"/>
                <a:gd name="T23" fmla="*/ 4 h 5"/>
                <a:gd name="T24" fmla="*/ 1 w 4"/>
                <a:gd name="T25" fmla="*/ 5 h 5"/>
                <a:gd name="T26" fmla="*/ 1 w 4"/>
                <a:gd name="T27" fmla="*/ 5 h 5"/>
                <a:gd name="T28" fmla="*/ 1 w 4"/>
                <a:gd name="T29" fmla="*/ 5 h 5"/>
                <a:gd name="T30" fmla="*/ 1 w 4"/>
                <a:gd name="T31" fmla="*/ 5 h 5"/>
                <a:gd name="T32" fmla="*/ 1 w 4"/>
                <a:gd name="T33" fmla="*/ 4 h 5"/>
                <a:gd name="T34" fmla="*/ 1 w 4"/>
                <a:gd name="T35" fmla="*/ 4 h 5"/>
                <a:gd name="T36" fmla="*/ 1 w 4"/>
                <a:gd name="T37" fmla="*/ 4 h 5"/>
                <a:gd name="T38" fmla="*/ 1 w 4"/>
                <a:gd name="T39" fmla="*/ 2 h 5"/>
                <a:gd name="T40" fmla="*/ 1 w 4"/>
                <a:gd name="T41" fmla="*/ 2 h 5"/>
                <a:gd name="T42" fmla="*/ 0 w 4"/>
                <a:gd name="T43" fmla="*/ 1 h 5"/>
                <a:gd name="T44" fmla="*/ 0 w 4"/>
                <a:gd name="T4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1" name="íṣľïďê"/>
            <p:cNvSpPr/>
            <p:nvPr/>
          </p:nvSpPr>
          <p:spPr bwMode="auto">
            <a:xfrm>
              <a:off x="3927331" y="3364504"/>
              <a:ext cx="18433" cy="6142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3 w 7"/>
                <a:gd name="T5" fmla="*/ 0 h 3"/>
                <a:gd name="T6" fmla="*/ 5 w 7"/>
                <a:gd name="T7" fmla="*/ 0 h 3"/>
                <a:gd name="T8" fmla="*/ 5 w 7"/>
                <a:gd name="T9" fmla="*/ 0 h 3"/>
                <a:gd name="T10" fmla="*/ 7 w 7"/>
                <a:gd name="T11" fmla="*/ 1 h 3"/>
                <a:gd name="T12" fmla="*/ 6 w 7"/>
                <a:gd name="T13" fmla="*/ 1 h 3"/>
                <a:gd name="T14" fmla="*/ 3 w 7"/>
                <a:gd name="T15" fmla="*/ 3 h 3"/>
                <a:gd name="T16" fmla="*/ 3 w 7"/>
                <a:gd name="T17" fmla="*/ 3 h 3"/>
                <a:gd name="T18" fmla="*/ 3 w 7"/>
                <a:gd name="T19" fmla="*/ 1 h 3"/>
                <a:gd name="T20" fmla="*/ 3 w 7"/>
                <a:gd name="T21" fmla="*/ 1 h 3"/>
                <a:gd name="T22" fmla="*/ 0 w 7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2" name="ïṥ1iďé"/>
            <p:cNvSpPr/>
            <p:nvPr/>
          </p:nvSpPr>
          <p:spPr bwMode="auto">
            <a:xfrm>
              <a:off x="5475499" y="3948141"/>
              <a:ext cx="18433" cy="36861"/>
            </a:xfrm>
            <a:custGeom>
              <a:avLst/>
              <a:gdLst>
                <a:gd name="T0" fmla="*/ 5 w 6"/>
                <a:gd name="T1" fmla="*/ 0 h 13"/>
                <a:gd name="T2" fmla="*/ 5 w 6"/>
                <a:gd name="T3" fmla="*/ 0 h 13"/>
                <a:gd name="T4" fmla="*/ 5 w 6"/>
                <a:gd name="T5" fmla="*/ 2 h 13"/>
                <a:gd name="T6" fmla="*/ 6 w 6"/>
                <a:gd name="T7" fmla="*/ 3 h 13"/>
                <a:gd name="T8" fmla="*/ 6 w 6"/>
                <a:gd name="T9" fmla="*/ 8 h 13"/>
                <a:gd name="T10" fmla="*/ 6 w 6"/>
                <a:gd name="T11" fmla="*/ 8 h 13"/>
                <a:gd name="T12" fmla="*/ 5 w 6"/>
                <a:gd name="T13" fmla="*/ 12 h 13"/>
                <a:gd name="T14" fmla="*/ 2 w 6"/>
                <a:gd name="T15" fmla="*/ 13 h 13"/>
                <a:gd name="T16" fmla="*/ 2 w 6"/>
                <a:gd name="T17" fmla="*/ 13 h 13"/>
                <a:gd name="T18" fmla="*/ 0 w 6"/>
                <a:gd name="T19" fmla="*/ 12 h 13"/>
                <a:gd name="T20" fmla="*/ 0 w 6"/>
                <a:gd name="T21" fmla="*/ 10 h 13"/>
                <a:gd name="T22" fmla="*/ 0 w 6"/>
                <a:gd name="T23" fmla="*/ 8 h 13"/>
                <a:gd name="T24" fmla="*/ 0 w 6"/>
                <a:gd name="T25" fmla="*/ 8 h 13"/>
                <a:gd name="T26" fmla="*/ 5 w 6"/>
                <a:gd name="T2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3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12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3" name="í$ľïḍe"/>
            <p:cNvSpPr/>
            <p:nvPr/>
          </p:nvSpPr>
          <p:spPr bwMode="auto">
            <a:xfrm>
              <a:off x="4590832" y="3843699"/>
              <a:ext cx="18433" cy="18429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0 h 5"/>
                <a:gd name="T4" fmla="*/ 6 w 6"/>
                <a:gd name="T5" fmla="*/ 1 h 5"/>
                <a:gd name="T6" fmla="*/ 4 w 6"/>
                <a:gd name="T7" fmla="*/ 3 h 5"/>
                <a:gd name="T8" fmla="*/ 2 w 6"/>
                <a:gd name="T9" fmla="*/ 5 h 5"/>
                <a:gd name="T10" fmla="*/ 2 w 6"/>
                <a:gd name="T11" fmla="*/ 5 h 5"/>
                <a:gd name="T12" fmla="*/ 0 w 6"/>
                <a:gd name="T13" fmla="*/ 4 h 5"/>
                <a:gd name="T14" fmla="*/ 0 w 6"/>
                <a:gd name="T15" fmla="*/ 3 h 5"/>
                <a:gd name="T16" fmla="*/ 0 w 6"/>
                <a:gd name="T17" fmla="*/ 1 h 5"/>
                <a:gd name="T18" fmla="*/ 3 w 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3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4" name="iś1iḍe"/>
            <p:cNvSpPr/>
            <p:nvPr/>
          </p:nvSpPr>
          <p:spPr bwMode="auto">
            <a:xfrm>
              <a:off x="3822893" y="4015719"/>
              <a:ext cx="688076" cy="645068"/>
            </a:xfrm>
            <a:custGeom>
              <a:avLst/>
              <a:gdLst>
                <a:gd name="T0" fmla="*/ 207 w 225"/>
                <a:gd name="T1" fmla="*/ 35 h 210"/>
                <a:gd name="T2" fmla="*/ 200 w 225"/>
                <a:gd name="T3" fmla="*/ 57 h 210"/>
                <a:gd name="T4" fmla="*/ 177 w 225"/>
                <a:gd name="T5" fmla="*/ 87 h 210"/>
                <a:gd name="T6" fmla="*/ 161 w 225"/>
                <a:gd name="T7" fmla="*/ 100 h 210"/>
                <a:gd name="T8" fmla="*/ 150 w 225"/>
                <a:gd name="T9" fmla="*/ 100 h 210"/>
                <a:gd name="T10" fmla="*/ 148 w 225"/>
                <a:gd name="T11" fmla="*/ 90 h 210"/>
                <a:gd name="T12" fmla="*/ 156 w 225"/>
                <a:gd name="T13" fmla="*/ 87 h 210"/>
                <a:gd name="T14" fmla="*/ 150 w 225"/>
                <a:gd name="T15" fmla="*/ 86 h 210"/>
                <a:gd name="T16" fmla="*/ 146 w 225"/>
                <a:gd name="T17" fmla="*/ 100 h 210"/>
                <a:gd name="T18" fmla="*/ 150 w 225"/>
                <a:gd name="T19" fmla="*/ 115 h 210"/>
                <a:gd name="T20" fmla="*/ 143 w 225"/>
                <a:gd name="T21" fmla="*/ 127 h 210"/>
                <a:gd name="T22" fmla="*/ 131 w 225"/>
                <a:gd name="T23" fmla="*/ 136 h 210"/>
                <a:gd name="T24" fmla="*/ 130 w 225"/>
                <a:gd name="T25" fmla="*/ 142 h 210"/>
                <a:gd name="T26" fmla="*/ 107 w 225"/>
                <a:gd name="T27" fmla="*/ 153 h 210"/>
                <a:gd name="T28" fmla="*/ 91 w 225"/>
                <a:gd name="T29" fmla="*/ 166 h 210"/>
                <a:gd name="T30" fmla="*/ 64 w 225"/>
                <a:gd name="T31" fmla="*/ 179 h 210"/>
                <a:gd name="T32" fmla="*/ 60 w 225"/>
                <a:gd name="T33" fmla="*/ 190 h 210"/>
                <a:gd name="T34" fmla="*/ 53 w 225"/>
                <a:gd name="T35" fmla="*/ 196 h 210"/>
                <a:gd name="T36" fmla="*/ 34 w 225"/>
                <a:gd name="T37" fmla="*/ 207 h 210"/>
                <a:gd name="T38" fmla="*/ 20 w 225"/>
                <a:gd name="T39" fmla="*/ 199 h 210"/>
                <a:gd name="T40" fmla="*/ 7 w 225"/>
                <a:gd name="T41" fmla="*/ 207 h 210"/>
                <a:gd name="T42" fmla="*/ 4 w 225"/>
                <a:gd name="T43" fmla="*/ 197 h 210"/>
                <a:gd name="T44" fmla="*/ 11 w 225"/>
                <a:gd name="T45" fmla="*/ 193 h 210"/>
                <a:gd name="T46" fmla="*/ 10 w 225"/>
                <a:gd name="T47" fmla="*/ 183 h 210"/>
                <a:gd name="T48" fmla="*/ 31 w 225"/>
                <a:gd name="T49" fmla="*/ 174 h 210"/>
                <a:gd name="T50" fmla="*/ 34 w 225"/>
                <a:gd name="T51" fmla="*/ 173 h 210"/>
                <a:gd name="T52" fmla="*/ 33 w 225"/>
                <a:gd name="T53" fmla="*/ 169 h 210"/>
                <a:gd name="T54" fmla="*/ 33 w 225"/>
                <a:gd name="T55" fmla="*/ 169 h 210"/>
                <a:gd name="T56" fmla="*/ 31 w 225"/>
                <a:gd name="T57" fmla="*/ 164 h 210"/>
                <a:gd name="T58" fmla="*/ 31 w 225"/>
                <a:gd name="T59" fmla="*/ 164 h 210"/>
                <a:gd name="T60" fmla="*/ 43 w 225"/>
                <a:gd name="T61" fmla="*/ 154 h 210"/>
                <a:gd name="T62" fmla="*/ 47 w 225"/>
                <a:gd name="T63" fmla="*/ 160 h 210"/>
                <a:gd name="T64" fmla="*/ 53 w 225"/>
                <a:gd name="T65" fmla="*/ 149 h 210"/>
                <a:gd name="T66" fmla="*/ 56 w 225"/>
                <a:gd name="T67" fmla="*/ 154 h 210"/>
                <a:gd name="T68" fmla="*/ 66 w 225"/>
                <a:gd name="T69" fmla="*/ 146 h 210"/>
                <a:gd name="T70" fmla="*/ 90 w 225"/>
                <a:gd name="T71" fmla="*/ 134 h 210"/>
                <a:gd name="T72" fmla="*/ 96 w 225"/>
                <a:gd name="T73" fmla="*/ 126 h 210"/>
                <a:gd name="T74" fmla="*/ 106 w 225"/>
                <a:gd name="T75" fmla="*/ 117 h 210"/>
                <a:gd name="T76" fmla="*/ 108 w 225"/>
                <a:gd name="T77" fmla="*/ 113 h 210"/>
                <a:gd name="T78" fmla="*/ 113 w 225"/>
                <a:gd name="T79" fmla="*/ 116 h 210"/>
                <a:gd name="T80" fmla="*/ 117 w 225"/>
                <a:gd name="T81" fmla="*/ 106 h 210"/>
                <a:gd name="T82" fmla="*/ 120 w 225"/>
                <a:gd name="T83" fmla="*/ 107 h 210"/>
                <a:gd name="T84" fmla="*/ 130 w 225"/>
                <a:gd name="T85" fmla="*/ 109 h 210"/>
                <a:gd name="T86" fmla="*/ 131 w 225"/>
                <a:gd name="T87" fmla="*/ 97 h 210"/>
                <a:gd name="T88" fmla="*/ 136 w 225"/>
                <a:gd name="T89" fmla="*/ 109 h 210"/>
                <a:gd name="T90" fmla="*/ 140 w 225"/>
                <a:gd name="T91" fmla="*/ 102 h 210"/>
                <a:gd name="T92" fmla="*/ 140 w 225"/>
                <a:gd name="T93" fmla="*/ 90 h 210"/>
                <a:gd name="T94" fmla="*/ 140 w 225"/>
                <a:gd name="T95" fmla="*/ 80 h 210"/>
                <a:gd name="T96" fmla="*/ 160 w 225"/>
                <a:gd name="T97" fmla="*/ 65 h 210"/>
                <a:gd name="T98" fmla="*/ 163 w 225"/>
                <a:gd name="T99" fmla="*/ 70 h 210"/>
                <a:gd name="T100" fmla="*/ 160 w 225"/>
                <a:gd name="T101" fmla="*/ 77 h 210"/>
                <a:gd name="T102" fmla="*/ 174 w 225"/>
                <a:gd name="T103" fmla="*/ 76 h 210"/>
                <a:gd name="T104" fmla="*/ 174 w 225"/>
                <a:gd name="T105" fmla="*/ 63 h 210"/>
                <a:gd name="T106" fmla="*/ 177 w 225"/>
                <a:gd name="T107" fmla="*/ 60 h 210"/>
                <a:gd name="T108" fmla="*/ 178 w 225"/>
                <a:gd name="T109" fmla="*/ 57 h 210"/>
                <a:gd name="T110" fmla="*/ 178 w 225"/>
                <a:gd name="T111" fmla="*/ 50 h 210"/>
                <a:gd name="T112" fmla="*/ 191 w 225"/>
                <a:gd name="T113" fmla="*/ 42 h 210"/>
                <a:gd name="T114" fmla="*/ 217 w 225"/>
                <a:gd name="T115" fmla="*/ 10 h 210"/>
                <a:gd name="T116" fmla="*/ 225 w 225"/>
                <a:gd name="T117" fmla="*/ 7 h 210"/>
                <a:gd name="T118" fmla="*/ 213 w 225"/>
                <a:gd name="T119" fmla="*/ 3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5" h="210">
                  <a:moveTo>
                    <a:pt x="210" y="42"/>
                  </a:moveTo>
                  <a:lnTo>
                    <a:pt x="210" y="42"/>
                  </a:lnTo>
                  <a:lnTo>
                    <a:pt x="207" y="39"/>
                  </a:lnTo>
                  <a:lnTo>
                    <a:pt x="208" y="37"/>
                  </a:lnTo>
                  <a:lnTo>
                    <a:pt x="208" y="36"/>
                  </a:lnTo>
                  <a:lnTo>
                    <a:pt x="208" y="35"/>
                  </a:lnTo>
                  <a:lnTo>
                    <a:pt x="208" y="35"/>
                  </a:lnTo>
                  <a:lnTo>
                    <a:pt x="207" y="35"/>
                  </a:lnTo>
                  <a:lnTo>
                    <a:pt x="207" y="35"/>
                  </a:lnTo>
                  <a:lnTo>
                    <a:pt x="207" y="36"/>
                  </a:lnTo>
                  <a:lnTo>
                    <a:pt x="204" y="37"/>
                  </a:lnTo>
                  <a:lnTo>
                    <a:pt x="204" y="37"/>
                  </a:lnTo>
                  <a:lnTo>
                    <a:pt x="207" y="43"/>
                  </a:lnTo>
                  <a:lnTo>
                    <a:pt x="205" y="49"/>
                  </a:lnTo>
                  <a:lnTo>
                    <a:pt x="204" y="53"/>
                  </a:lnTo>
                  <a:lnTo>
                    <a:pt x="200" y="57"/>
                  </a:lnTo>
                  <a:lnTo>
                    <a:pt x="200" y="57"/>
                  </a:lnTo>
                  <a:lnTo>
                    <a:pt x="193" y="65"/>
                  </a:lnTo>
                  <a:lnTo>
                    <a:pt x="193" y="65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0" y="79"/>
                  </a:lnTo>
                  <a:lnTo>
                    <a:pt x="177" y="87"/>
                  </a:lnTo>
                  <a:lnTo>
                    <a:pt x="177" y="87"/>
                  </a:lnTo>
                  <a:lnTo>
                    <a:pt x="174" y="93"/>
                  </a:lnTo>
                  <a:lnTo>
                    <a:pt x="170" y="97"/>
                  </a:lnTo>
                  <a:lnTo>
                    <a:pt x="170" y="97"/>
                  </a:lnTo>
                  <a:lnTo>
                    <a:pt x="167" y="97"/>
                  </a:lnTo>
                  <a:lnTo>
                    <a:pt x="164" y="96"/>
                  </a:lnTo>
                  <a:lnTo>
                    <a:pt x="164" y="96"/>
                  </a:lnTo>
                  <a:lnTo>
                    <a:pt x="164" y="99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58" y="102"/>
                  </a:lnTo>
                  <a:lnTo>
                    <a:pt x="157" y="103"/>
                  </a:lnTo>
                  <a:lnTo>
                    <a:pt x="157" y="103"/>
                  </a:lnTo>
                  <a:lnTo>
                    <a:pt x="154" y="100"/>
                  </a:lnTo>
                  <a:lnTo>
                    <a:pt x="151" y="103"/>
                  </a:lnTo>
                  <a:lnTo>
                    <a:pt x="151" y="103"/>
                  </a:lnTo>
                  <a:lnTo>
                    <a:pt x="150" y="100"/>
                  </a:lnTo>
                  <a:lnTo>
                    <a:pt x="147" y="97"/>
                  </a:lnTo>
                  <a:lnTo>
                    <a:pt x="147" y="97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1" y="99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53" y="92"/>
                  </a:lnTo>
                  <a:lnTo>
                    <a:pt x="156" y="93"/>
                  </a:lnTo>
                  <a:lnTo>
                    <a:pt x="156" y="93"/>
                  </a:lnTo>
                  <a:lnTo>
                    <a:pt x="156" y="92"/>
                  </a:lnTo>
                  <a:lnTo>
                    <a:pt x="156" y="90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53" y="86"/>
                  </a:lnTo>
                  <a:lnTo>
                    <a:pt x="150" y="87"/>
                  </a:lnTo>
                  <a:lnTo>
                    <a:pt x="147" y="89"/>
                  </a:lnTo>
                  <a:lnTo>
                    <a:pt x="143" y="89"/>
                  </a:lnTo>
                  <a:lnTo>
                    <a:pt x="143" y="89"/>
                  </a:lnTo>
                  <a:lnTo>
                    <a:pt x="144" y="86"/>
                  </a:lnTo>
                  <a:lnTo>
                    <a:pt x="147" y="86"/>
                  </a:lnTo>
                  <a:lnTo>
                    <a:pt x="150" y="86"/>
                  </a:lnTo>
                  <a:lnTo>
                    <a:pt x="151" y="85"/>
                  </a:lnTo>
                  <a:lnTo>
                    <a:pt x="151" y="85"/>
                  </a:lnTo>
                  <a:lnTo>
                    <a:pt x="147" y="85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3" y="89"/>
                  </a:lnTo>
                  <a:lnTo>
                    <a:pt x="143" y="93"/>
                  </a:lnTo>
                  <a:lnTo>
                    <a:pt x="146" y="100"/>
                  </a:lnTo>
                  <a:lnTo>
                    <a:pt x="146" y="100"/>
                  </a:lnTo>
                  <a:lnTo>
                    <a:pt x="147" y="107"/>
                  </a:lnTo>
                  <a:lnTo>
                    <a:pt x="147" y="107"/>
                  </a:lnTo>
                  <a:lnTo>
                    <a:pt x="147" y="110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7" y="115"/>
                  </a:lnTo>
                  <a:lnTo>
                    <a:pt x="150" y="115"/>
                  </a:lnTo>
                  <a:lnTo>
                    <a:pt x="153" y="113"/>
                  </a:lnTo>
                  <a:lnTo>
                    <a:pt x="153" y="113"/>
                  </a:lnTo>
                  <a:lnTo>
                    <a:pt x="153" y="116"/>
                  </a:lnTo>
                  <a:lnTo>
                    <a:pt x="151" y="119"/>
                  </a:lnTo>
                  <a:lnTo>
                    <a:pt x="147" y="122"/>
                  </a:lnTo>
                  <a:lnTo>
                    <a:pt x="147" y="122"/>
                  </a:lnTo>
                  <a:lnTo>
                    <a:pt x="143" y="124"/>
                  </a:lnTo>
                  <a:lnTo>
                    <a:pt x="143" y="127"/>
                  </a:lnTo>
                  <a:lnTo>
                    <a:pt x="141" y="130"/>
                  </a:lnTo>
                  <a:lnTo>
                    <a:pt x="141" y="130"/>
                  </a:lnTo>
                  <a:lnTo>
                    <a:pt x="138" y="130"/>
                  </a:lnTo>
                  <a:lnTo>
                    <a:pt x="137" y="130"/>
                  </a:lnTo>
                  <a:lnTo>
                    <a:pt x="136" y="129"/>
                  </a:lnTo>
                  <a:lnTo>
                    <a:pt x="136" y="129"/>
                  </a:lnTo>
                  <a:lnTo>
                    <a:pt x="134" y="134"/>
                  </a:lnTo>
                  <a:lnTo>
                    <a:pt x="131" y="136"/>
                  </a:lnTo>
                  <a:lnTo>
                    <a:pt x="131" y="136"/>
                  </a:lnTo>
                  <a:lnTo>
                    <a:pt x="130" y="136"/>
                  </a:lnTo>
                  <a:lnTo>
                    <a:pt x="130" y="136"/>
                  </a:lnTo>
                  <a:lnTo>
                    <a:pt x="130" y="137"/>
                  </a:lnTo>
                  <a:lnTo>
                    <a:pt x="130" y="139"/>
                  </a:lnTo>
                  <a:lnTo>
                    <a:pt x="130" y="140"/>
                  </a:lnTo>
                  <a:lnTo>
                    <a:pt x="130" y="142"/>
                  </a:lnTo>
                  <a:lnTo>
                    <a:pt x="130" y="142"/>
                  </a:lnTo>
                  <a:lnTo>
                    <a:pt x="126" y="140"/>
                  </a:lnTo>
                  <a:lnTo>
                    <a:pt x="123" y="142"/>
                  </a:lnTo>
                  <a:lnTo>
                    <a:pt x="117" y="146"/>
                  </a:lnTo>
                  <a:lnTo>
                    <a:pt x="117" y="146"/>
                  </a:lnTo>
                  <a:lnTo>
                    <a:pt x="113" y="152"/>
                  </a:lnTo>
                  <a:lnTo>
                    <a:pt x="110" y="153"/>
                  </a:lnTo>
                  <a:lnTo>
                    <a:pt x="107" y="153"/>
                  </a:lnTo>
                  <a:lnTo>
                    <a:pt x="107" y="153"/>
                  </a:lnTo>
                  <a:lnTo>
                    <a:pt x="106" y="156"/>
                  </a:lnTo>
                  <a:lnTo>
                    <a:pt x="104" y="159"/>
                  </a:lnTo>
                  <a:lnTo>
                    <a:pt x="100" y="163"/>
                  </a:lnTo>
                  <a:lnTo>
                    <a:pt x="100" y="163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1" y="166"/>
                  </a:lnTo>
                  <a:lnTo>
                    <a:pt x="91" y="166"/>
                  </a:lnTo>
                  <a:lnTo>
                    <a:pt x="90" y="170"/>
                  </a:lnTo>
                  <a:lnTo>
                    <a:pt x="88" y="174"/>
                  </a:lnTo>
                  <a:lnTo>
                    <a:pt x="86" y="177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77" y="180"/>
                  </a:lnTo>
                  <a:lnTo>
                    <a:pt x="73" y="180"/>
                  </a:lnTo>
                  <a:lnTo>
                    <a:pt x="64" y="179"/>
                  </a:lnTo>
                  <a:lnTo>
                    <a:pt x="64" y="179"/>
                  </a:lnTo>
                  <a:lnTo>
                    <a:pt x="60" y="182"/>
                  </a:lnTo>
                  <a:lnTo>
                    <a:pt x="59" y="184"/>
                  </a:lnTo>
                  <a:lnTo>
                    <a:pt x="57" y="187"/>
                  </a:lnTo>
                  <a:lnTo>
                    <a:pt x="53" y="189"/>
                  </a:lnTo>
                  <a:lnTo>
                    <a:pt x="53" y="189"/>
                  </a:lnTo>
                  <a:lnTo>
                    <a:pt x="59" y="190"/>
                  </a:lnTo>
                  <a:lnTo>
                    <a:pt x="60" y="190"/>
                  </a:lnTo>
                  <a:lnTo>
                    <a:pt x="61" y="189"/>
                  </a:lnTo>
                  <a:lnTo>
                    <a:pt x="61" y="189"/>
                  </a:lnTo>
                  <a:lnTo>
                    <a:pt x="61" y="193"/>
                  </a:lnTo>
                  <a:lnTo>
                    <a:pt x="60" y="194"/>
                  </a:lnTo>
                  <a:lnTo>
                    <a:pt x="51" y="199"/>
                  </a:lnTo>
                  <a:lnTo>
                    <a:pt x="51" y="199"/>
                  </a:lnTo>
                  <a:lnTo>
                    <a:pt x="51" y="197"/>
                  </a:lnTo>
                  <a:lnTo>
                    <a:pt x="53" y="196"/>
                  </a:lnTo>
                  <a:lnTo>
                    <a:pt x="53" y="196"/>
                  </a:lnTo>
                  <a:lnTo>
                    <a:pt x="49" y="197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34" y="207"/>
                  </a:lnTo>
                  <a:lnTo>
                    <a:pt x="34" y="207"/>
                  </a:lnTo>
                  <a:lnTo>
                    <a:pt x="30" y="210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19" y="209"/>
                  </a:lnTo>
                  <a:lnTo>
                    <a:pt x="11" y="204"/>
                  </a:lnTo>
                  <a:lnTo>
                    <a:pt x="11" y="204"/>
                  </a:lnTo>
                  <a:lnTo>
                    <a:pt x="17" y="203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17" y="200"/>
                  </a:lnTo>
                  <a:lnTo>
                    <a:pt x="13" y="202"/>
                  </a:lnTo>
                  <a:lnTo>
                    <a:pt x="13" y="202"/>
                  </a:lnTo>
                  <a:lnTo>
                    <a:pt x="9" y="203"/>
                  </a:lnTo>
                  <a:lnTo>
                    <a:pt x="7" y="204"/>
                  </a:lnTo>
                  <a:lnTo>
                    <a:pt x="7" y="207"/>
                  </a:lnTo>
                  <a:lnTo>
                    <a:pt x="7" y="207"/>
                  </a:lnTo>
                  <a:lnTo>
                    <a:pt x="6" y="209"/>
                  </a:lnTo>
                  <a:lnTo>
                    <a:pt x="4" y="207"/>
                  </a:lnTo>
                  <a:lnTo>
                    <a:pt x="1" y="204"/>
                  </a:lnTo>
                  <a:lnTo>
                    <a:pt x="1" y="204"/>
                  </a:lnTo>
                  <a:lnTo>
                    <a:pt x="1" y="200"/>
                  </a:lnTo>
                  <a:lnTo>
                    <a:pt x="1" y="197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3" y="196"/>
                  </a:lnTo>
                  <a:lnTo>
                    <a:pt x="1" y="196"/>
                  </a:lnTo>
                  <a:lnTo>
                    <a:pt x="0" y="196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" y="193"/>
                  </a:lnTo>
                  <a:lnTo>
                    <a:pt x="9" y="193"/>
                  </a:lnTo>
                  <a:lnTo>
                    <a:pt x="11" y="193"/>
                  </a:lnTo>
                  <a:lnTo>
                    <a:pt x="16" y="192"/>
                  </a:lnTo>
                  <a:lnTo>
                    <a:pt x="16" y="192"/>
                  </a:lnTo>
                  <a:lnTo>
                    <a:pt x="14" y="190"/>
                  </a:lnTo>
                  <a:lnTo>
                    <a:pt x="10" y="190"/>
                  </a:lnTo>
                  <a:lnTo>
                    <a:pt x="3" y="192"/>
                  </a:lnTo>
                  <a:lnTo>
                    <a:pt x="3" y="192"/>
                  </a:lnTo>
                  <a:lnTo>
                    <a:pt x="10" y="183"/>
                  </a:lnTo>
                  <a:lnTo>
                    <a:pt x="10" y="183"/>
                  </a:lnTo>
                  <a:lnTo>
                    <a:pt x="14" y="180"/>
                  </a:lnTo>
                  <a:lnTo>
                    <a:pt x="14" y="180"/>
                  </a:lnTo>
                  <a:lnTo>
                    <a:pt x="19" y="179"/>
                  </a:lnTo>
                  <a:lnTo>
                    <a:pt x="19" y="179"/>
                  </a:lnTo>
                  <a:lnTo>
                    <a:pt x="27" y="174"/>
                  </a:lnTo>
                  <a:lnTo>
                    <a:pt x="27" y="174"/>
                  </a:lnTo>
                  <a:lnTo>
                    <a:pt x="31" y="174"/>
                  </a:lnTo>
                  <a:lnTo>
                    <a:pt x="31" y="174"/>
                  </a:lnTo>
                  <a:lnTo>
                    <a:pt x="33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7" y="173"/>
                  </a:lnTo>
                  <a:lnTo>
                    <a:pt x="37" y="173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0" y="167"/>
                  </a:lnTo>
                  <a:lnTo>
                    <a:pt x="27" y="164"/>
                  </a:lnTo>
                  <a:lnTo>
                    <a:pt x="27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3" y="164"/>
                  </a:lnTo>
                  <a:lnTo>
                    <a:pt x="33" y="164"/>
                  </a:lnTo>
                  <a:lnTo>
                    <a:pt x="34" y="163"/>
                  </a:lnTo>
                  <a:lnTo>
                    <a:pt x="34" y="163"/>
                  </a:lnTo>
                  <a:lnTo>
                    <a:pt x="39" y="159"/>
                  </a:lnTo>
                  <a:lnTo>
                    <a:pt x="39" y="159"/>
                  </a:lnTo>
                  <a:lnTo>
                    <a:pt x="43" y="154"/>
                  </a:lnTo>
                  <a:lnTo>
                    <a:pt x="44" y="154"/>
                  </a:lnTo>
                  <a:lnTo>
                    <a:pt x="47" y="153"/>
                  </a:lnTo>
                  <a:lnTo>
                    <a:pt x="49" y="156"/>
                  </a:lnTo>
                  <a:lnTo>
                    <a:pt x="49" y="156"/>
                  </a:lnTo>
                  <a:lnTo>
                    <a:pt x="49" y="159"/>
                  </a:lnTo>
                  <a:lnTo>
                    <a:pt x="49" y="159"/>
                  </a:lnTo>
                  <a:lnTo>
                    <a:pt x="47" y="160"/>
                  </a:lnTo>
                  <a:lnTo>
                    <a:pt x="47" y="160"/>
                  </a:lnTo>
                  <a:lnTo>
                    <a:pt x="49" y="162"/>
                  </a:lnTo>
                  <a:lnTo>
                    <a:pt x="50" y="160"/>
                  </a:lnTo>
                  <a:lnTo>
                    <a:pt x="50" y="160"/>
                  </a:lnTo>
                  <a:lnTo>
                    <a:pt x="50" y="157"/>
                  </a:lnTo>
                  <a:lnTo>
                    <a:pt x="47" y="153"/>
                  </a:lnTo>
                  <a:lnTo>
                    <a:pt x="47" y="153"/>
                  </a:lnTo>
                  <a:lnTo>
                    <a:pt x="51" y="150"/>
                  </a:lnTo>
                  <a:lnTo>
                    <a:pt x="53" y="149"/>
                  </a:lnTo>
                  <a:lnTo>
                    <a:pt x="54" y="149"/>
                  </a:lnTo>
                  <a:lnTo>
                    <a:pt x="54" y="149"/>
                  </a:lnTo>
                  <a:lnTo>
                    <a:pt x="54" y="150"/>
                  </a:lnTo>
                  <a:lnTo>
                    <a:pt x="54" y="152"/>
                  </a:lnTo>
                  <a:lnTo>
                    <a:pt x="51" y="153"/>
                  </a:lnTo>
                  <a:lnTo>
                    <a:pt x="51" y="153"/>
                  </a:lnTo>
                  <a:lnTo>
                    <a:pt x="53" y="154"/>
                  </a:lnTo>
                  <a:lnTo>
                    <a:pt x="56" y="154"/>
                  </a:lnTo>
                  <a:lnTo>
                    <a:pt x="57" y="152"/>
                  </a:lnTo>
                  <a:lnTo>
                    <a:pt x="61" y="143"/>
                  </a:lnTo>
                  <a:lnTo>
                    <a:pt x="61" y="143"/>
                  </a:lnTo>
                  <a:lnTo>
                    <a:pt x="63" y="142"/>
                  </a:lnTo>
                  <a:lnTo>
                    <a:pt x="64" y="144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70" y="142"/>
                  </a:lnTo>
                  <a:lnTo>
                    <a:pt x="77" y="137"/>
                  </a:lnTo>
                  <a:lnTo>
                    <a:pt x="77" y="137"/>
                  </a:lnTo>
                  <a:lnTo>
                    <a:pt x="84" y="134"/>
                  </a:lnTo>
                  <a:lnTo>
                    <a:pt x="84" y="134"/>
                  </a:lnTo>
                  <a:lnTo>
                    <a:pt x="87" y="134"/>
                  </a:lnTo>
                  <a:lnTo>
                    <a:pt x="90" y="134"/>
                  </a:lnTo>
                  <a:lnTo>
                    <a:pt x="90" y="134"/>
                  </a:lnTo>
                  <a:lnTo>
                    <a:pt x="91" y="130"/>
                  </a:lnTo>
                  <a:lnTo>
                    <a:pt x="88" y="127"/>
                  </a:lnTo>
                  <a:lnTo>
                    <a:pt x="88" y="127"/>
                  </a:lnTo>
                  <a:lnTo>
                    <a:pt x="90" y="126"/>
                  </a:lnTo>
                  <a:lnTo>
                    <a:pt x="91" y="126"/>
                  </a:lnTo>
                  <a:lnTo>
                    <a:pt x="96" y="129"/>
                  </a:lnTo>
                  <a:lnTo>
                    <a:pt x="96" y="129"/>
                  </a:lnTo>
                  <a:lnTo>
                    <a:pt x="96" y="126"/>
                  </a:lnTo>
                  <a:lnTo>
                    <a:pt x="96" y="123"/>
                  </a:lnTo>
                  <a:lnTo>
                    <a:pt x="98" y="122"/>
                  </a:lnTo>
                  <a:lnTo>
                    <a:pt x="107" y="122"/>
                  </a:lnTo>
                  <a:lnTo>
                    <a:pt x="107" y="122"/>
                  </a:lnTo>
                  <a:lnTo>
                    <a:pt x="107" y="120"/>
                  </a:lnTo>
                  <a:lnTo>
                    <a:pt x="106" y="120"/>
                  </a:lnTo>
                  <a:lnTo>
                    <a:pt x="104" y="119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7" y="117"/>
                  </a:lnTo>
                  <a:lnTo>
                    <a:pt x="107" y="120"/>
                  </a:lnTo>
                  <a:lnTo>
                    <a:pt x="107" y="120"/>
                  </a:lnTo>
                  <a:lnTo>
                    <a:pt x="108" y="117"/>
                  </a:lnTo>
                  <a:lnTo>
                    <a:pt x="108" y="116"/>
                  </a:lnTo>
                  <a:lnTo>
                    <a:pt x="108" y="113"/>
                  </a:lnTo>
                  <a:lnTo>
                    <a:pt x="111" y="112"/>
                  </a:lnTo>
                  <a:lnTo>
                    <a:pt x="111" y="112"/>
                  </a:lnTo>
                  <a:lnTo>
                    <a:pt x="114" y="117"/>
                  </a:lnTo>
                  <a:lnTo>
                    <a:pt x="118" y="124"/>
                  </a:lnTo>
                  <a:lnTo>
                    <a:pt x="118" y="124"/>
                  </a:lnTo>
                  <a:lnTo>
                    <a:pt x="118" y="123"/>
                  </a:lnTo>
                  <a:lnTo>
                    <a:pt x="117" y="120"/>
                  </a:lnTo>
                  <a:lnTo>
                    <a:pt x="113" y="116"/>
                  </a:lnTo>
                  <a:lnTo>
                    <a:pt x="113" y="116"/>
                  </a:lnTo>
                  <a:lnTo>
                    <a:pt x="116" y="115"/>
                  </a:lnTo>
                  <a:lnTo>
                    <a:pt x="117" y="115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18" y="112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17" y="105"/>
                  </a:lnTo>
                  <a:lnTo>
                    <a:pt x="118" y="105"/>
                  </a:lnTo>
                  <a:lnTo>
                    <a:pt x="120" y="105"/>
                  </a:lnTo>
                  <a:lnTo>
                    <a:pt x="123" y="106"/>
                  </a:lnTo>
                  <a:lnTo>
                    <a:pt x="123" y="106"/>
                  </a:lnTo>
                  <a:lnTo>
                    <a:pt x="121" y="107"/>
                  </a:lnTo>
                  <a:lnTo>
                    <a:pt x="120" y="107"/>
                  </a:lnTo>
                  <a:lnTo>
                    <a:pt x="117" y="107"/>
                  </a:lnTo>
                  <a:lnTo>
                    <a:pt x="117" y="107"/>
                  </a:lnTo>
                  <a:lnTo>
                    <a:pt x="120" y="110"/>
                  </a:lnTo>
                  <a:lnTo>
                    <a:pt x="121" y="113"/>
                  </a:lnTo>
                  <a:lnTo>
                    <a:pt x="121" y="113"/>
                  </a:lnTo>
                  <a:lnTo>
                    <a:pt x="123" y="110"/>
                  </a:lnTo>
                  <a:lnTo>
                    <a:pt x="124" y="109"/>
                  </a:lnTo>
                  <a:lnTo>
                    <a:pt x="130" y="109"/>
                  </a:lnTo>
                  <a:lnTo>
                    <a:pt x="130" y="109"/>
                  </a:lnTo>
                  <a:lnTo>
                    <a:pt x="127" y="103"/>
                  </a:lnTo>
                  <a:lnTo>
                    <a:pt x="124" y="100"/>
                  </a:lnTo>
                  <a:lnTo>
                    <a:pt x="121" y="97"/>
                  </a:lnTo>
                  <a:lnTo>
                    <a:pt x="121" y="97"/>
                  </a:lnTo>
                  <a:lnTo>
                    <a:pt x="127" y="97"/>
                  </a:lnTo>
                  <a:lnTo>
                    <a:pt x="131" y="97"/>
                  </a:lnTo>
                  <a:lnTo>
                    <a:pt x="131" y="97"/>
                  </a:lnTo>
                  <a:lnTo>
                    <a:pt x="133" y="99"/>
                  </a:lnTo>
                  <a:lnTo>
                    <a:pt x="133" y="102"/>
                  </a:lnTo>
                  <a:lnTo>
                    <a:pt x="130" y="103"/>
                  </a:lnTo>
                  <a:lnTo>
                    <a:pt x="130" y="103"/>
                  </a:lnTo>
                  <a:lnTo>
                    <a:pt x="130" y="105"/>
                  </a:lnTo>
                  <a:lnTo>
                    <a:pt x="131" y="106"/>
                  </a:lnTo>
                  <a:lnTo>
                    <a:pt x="136" y="109"/>
                  </a:lnTo>
                  <a:lnTo>
                    <a:pt x="136" y="109"/>
                  </a:lnTo>
                  <a:lnTo>
                    <a:pt x="136" y="107"/>
                  </a:lnTo>
                  <a:lnTo>
                    <a:pt x="136" y="106"/>
                  </a:lnTo>
                  <a:lnTo>
                    <a:pt x="134" y="106"/>
                  </a:lnTo>
                  <a:lnTo>
                    <a:pt x="134" y="105"/>
                  </a:lnTo>
                  <a:lnTo>
                    <a:pt x="134" y="105"/>
                  </a:lnTo>
                  <a:lnTo>
                    <a:pt x="137" y="103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41" y="103"/>
                  </a:lnTo>
                  <a:lnTo>
                    <a:pt x="144" y="106"/>
                  </a:lnTo>
                  <a:lnTo>
                    <a:pt x="144" y="106"/>
                  </a:lnTo>
                  <a:lnTo>
                    <a:pt x="143" y="100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40" y="92"/>
                  </a:lnTo>
                  <a:lnTo>
                    <a:pt x="140" y="90"/>
                  </a:lnTo>
                  <a:lnTo>
                    <a:pt x="141" y="89"/>
                  </a:lnTo>
                  <a:lnTo>
                    <a:pt x="141" y="89"/>
                  </a:lnTo>
                  <a:lnTo>
                    <a:pt x="138" y="89"/>
                  </a:lnTo>
                  <a:lnTo>
                    <a:pt x="137" y="89"/>
                  </a:lnTo>
                  <a:lnTo>
                    <a:pt x="137" y="89"/>
                  </a:lnTo>
                  <a:lnTo>
                    <a:pt x="137" y="83"/>
                  </a:lnTo>
                  <a:lnTo>
                    <a:pt x="140" y="80"/>
                  </a:lnTo>
                  <a:lnTo>
                    <a:pt x="140" y="80"/>
                  </a:lnTo>
                  <a:lnTo>
                    <a:pt x="143" y="77"/>
                  </a:lnTo>
                  <a:lnTo>
                    <a:pt x="147" y="75"/>
                  </a:lnTo>
                  <a:lnTo>
                    <a:pt x="147" y="75"/>
                  </a:lnTo>
                  <a:lnTo>
                    <a:pt x="154" y="70"/>
                  </a:lnTo>
                  <a:lnTo>
                    <a:pt x="156" y="67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60" y="65"/>
                  </a:lnTo>
                  <a:lnTo>
                    <a:pt x="160" y="62"/>
                  </a:lnTo>
                  <a:lnTo>
                    <a:pt x="160" y="62"/>
                  </a:lnTo>
                  <a:lnTo>
                    <a:pt x="164" y="65"/>
                  </a:lnTo>
                  <a:lnTo>
                    <a:pt x="166" y="69"/>
                  </a:lnTo>
                  <a:lnTo>
                    <a:pt x="167" y="76"/>
                  </a:lnTo>
                  <a:lnTo>
                    <a:pt x="167" y="76"/>
                  </a:lnTo>
                  <a:lnTo>
                    <a:pt x="164" y="73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56" y="73"/>
                  </a:lnTo>
                  <a:lnTo>
                    <a:pt x="151" y="76"/>
                  </a:lnTo>
                  <a:lnTo>
                    <a:pt x="151" y="79"/>
                  </a:lnTo>
                  <a:lnTo>
                    <a:pt x="151" y="82"/>
                  </a:lnTo>
                  <a:lnTo>
                    <a:pt x="151" y="82"/>
                  </a:lnTo>
                  <a:lnTo>
                    <a:pt x="156" y="79"/>
                  </a:lnTo>
                  <a:lnTo>
                    <a:pt x="160" y="77"/>
                  </a:lnTo>
                  <a:lnTo>
                    <a:pt x="160" y="77"/>
                  </a:lnTo>
                  <a:lnTo>
                    <a:pt x="166" y="76"/>
                  </a:lnTo>
                  <a:lnTo>
                    <a:pt x="170" y="73"/>
                  </a:lnTo>
                  <a:lnTo>
                    <a:pt x="170" y="73"/>
                  </a:lnTo>
                  <a:lnTo>
                    <a:pt x="173" y="76"/>
                  </a:lnTo>
                  <a:lnTo>
                    <a:pt x="176" y="77"/>
                  </a:lnTo>
                  <a:lnTo>
                    <a:pt x="176" y="77"/>
                  </a:lnTo>
                  <a:lnTo>
                    <a:pt x="174" y="76"/>
                  </a:lnTo>
                  <a:lnTo>
                    <a:pt x="171" y="73"/>
                  </a:lnTo>
                  <a:lnTo>
                    <a:pt x="168" y="72"/>
                  </a:lnTo>
                  <a:lnTo>
                    <a:pt x="168" y="69"/>
                  </a:lnTo>
                  <a:lnTo>
                    <a:pt x="168" y="69"/>
                  </a:lnTo>
                  <a:lnTo>
                    <a:pt x="170" y="70"/>
                  </a:lnTo>
                  <a:lnTo>
                    <a:pt x="170" y="69"/>
                  </a:lnTo>
                  <a:lnTo>
                    <a:pt x="173" y="66"/>
                  </a:lnTo>
                  <a:lnTo>
                    <a:pt x="174" y="63"/>
                  </a:lnTo>
                  <a:lnTo>
                    <a:pt x="176" y="63"/>
                  </a:lnTo>
                  <a:lnTo>
                    <a:pt x="178" y="63"/>
                  </a:lnTo>
                  <a:lnTo>
                    <a:pt x="178" y="63"/>
                  </a:lnTo>
                  <a:lnTo>
                    <a:pt x="177" y="62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60"/>
                  </a:lnTo>
                  <a:lnTo>
                    <a:pt x="177" y="60"/>
                  </a:lnTo>
                  <a:lnTo>
                    <a:pt x="180" y="60"/>
                  </a:lnTo>
                  <a:lnTo>
                    <a:pt x="181" y="59"/>
                  </a:lnTo>
                  <a:lnTo>
                    <a:pt x="181" y="59"/>
                  </a:lnTo>
                  <a:lnTo>
                    <a:pt x="177" y="59"/>
                  </a:lnTo>
                  <a:lnTo>
                    <a:pt x="177" y="59"/>
                  </a:lnTo>
                  <a:lnTo>
                    <a:pt x="177" y="57"/>
                  </a:lnTo>
                  <a:lnTo>
                    <a:pt x="177" y="57"/>
                  </a:lnTo>
                  <a:lnTo>
                    <a:pt x="178" y="57"/>
                  </a:lnTo>
                  <a:lnTo>
                    <a:pt x="180" y="56"/>
                  </a:lnTo>
                  <a:lnTo>
                    <a:pt x="180" y="56"/>
                  </a:lnTo>
                  <a:lnTo>
                    <a:pt x="178" y="56"/>
                  </a:lnTo>
                  <a:lnTo>
                    <a:pt x="177" y="56"/>
                  </a:lnTo>
                  <a:lnTo>
                    <a:pt x="177" y="56"/>
                  </a:lnTo>
                  <a:lnTo>
                    <a:pt x="177" y="55"/>
                  </a:lnTo>
                  <a:lnTo>
                    <a:pt x="177" y="53"/>
                  </a:lnTo>
                  <a:lnTo>
                    <a:pt x="178" y="50"/>
                  </a:lnTo>
                  <a:lnTo>
                    <a:pt x="177" y="49"/>
                  </a:lnTo>
                  <a:lnTo>
                    <a:pt x="177" y="49"/>
                  </a:lnTo>
                  <a:lnTo>
                    <a:pt x="183" y="50"/>
                  </a:lnTo>
                  <a:lnTo>
                    <a:pt x="184" y="49"/>
                  </a:lnTo>
                  <a:lnTo>
                    <a:pt x="183" y="46"/>
                  </a:lnTo>
                  <a:lnTo>
                    <a:pt x="183" y="46"/>
                  </a:lnTo>
                  <a:lnTo>
                    <a:pt x="191" y="42"/>
                  </a:lnTo>
                  <a:lnTo>
                    <a:pt x="191" y="42"/>
                  </a:lnTo>
                  <a:lnTo>
                    <a:pt x="198" y="35"/>
                  </a:lnTo>
                  <a:lnTo>
                    <a:pt x="198" y="35"/>
                  </a:lnTo>
                  <a:lnTo>
                    <a:pt x="204" y="27"/>
                  </a:lnTo>
                  <a:lnTo>
                    <a:pt x="210" y="20"/>
                  </a:lnTo>
                  <a:lnTo>
                    <a:pt x="214" y="23"/>
                  </a:lnTo>
                  <a:lnTo>
                    <a:pt x="214" y="23"/>
                  </a:lnTo>
                  <a:lnTo>
                    <a:pt x="214" y="16"/>
                  </a:lnTo>
                  <a:lnTo>
                    <a:pt x="217" y="10"/>
                  </a:lnTo>
                  <a:lnTo>
                    <a:pt x="217" y="10"/>
                  </a:lnTo>
                  <a:lnTo>
                    <a:pt x="221" y="6"/>
                  </a:lnTo>
                  <a:lnTo>
                    <a:pt x="221" y="6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5" y="5"/>
                  </a:lnTo>
                  <a:lnTo>
                    <a:pt x="225" y="7"/>
                  </a:lnTo>
                  <a:lnTo>
                    <a:pt x="225" y="7"/>
                  </a:lnTo>
                  <a:lnTo>
                    <a:pt x="225" y="10"/>
                  </a:lnTo>
                  <a:lnTo>
                    <a:pt x="223" y="13"/>
                  </a:lnTo>
                  <a:lnTo>
                    <a:pt x="223" y="13"/>
                  </a:lnTo>
                  <a:lnTo>
                    <a:pt x="218" y="19"/>
                  </a:lnTo>
                  <a:lnTo>
                    <a:pt x="218" y="19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3" y="30"/>
                  </a:lnTo>
                  <a:lnTo>
                    <a:pt x="213" y="35"/>
                  </a:lnTo>
                  <a:lnTo>
                    <a:pt x="213" y="39"/>
                  </a:lnTo>
                  <a:lnTo>
                    <a:pt x="210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5" name="ïś1iḓe"/>
            <p:cNvSpPr/>
            <p:nvPr/>
          </p:nvSpPr>
          <p:spPr bwMode="auto">
            <a:xfrm>
              <a:off x="4517109" y="3941995"/>
              <a:ext cx="36861" cy="79863"/>
            </a:xfrm>
            <a:custGeom>
              <a:avLst/>
              <a:gdLst>
                <a:gd name="T0" fmla="*/ 8 w 11"/>
                <a:gd name="T1" fmla="*/ 0 h 26"/>
                <a:gd name="T2" fmla="*/ 8 w 11"/>
                <a:gd name="T3" fmla="*/ 0 h 26"/>
                <a:gd name="T4" fmla="*/ 11 w 11"/>
                <a:gd name="T5" fmla="*/ 4 h 26"/>
                <a:gd name="T6" fmla="*/ 11 w 11"/>
                <a:gd name="T7" fmla="*/ 7 h 26"/>
                <a:gd name="T8" fmla="*/ 10 w 11"/>
                <a:gd name="T9" fmla="*/ 10 h 26"/>
                <a:gd name="T10" fmla="*/ 8 w 11"/>
                <a:gd name="T11" fmla="*/ 14 h 26"/>
                <a:gd name="T12" fmla="*/ 8 w 11"/>
                <a:gd name="T13" fmla="*/ 14 h 26"/>
                <a:gd name="T14" fmla="*/ 6 w 11"/>
                <a:gd name="T15" fmla="*/ 17 h 26"/>
                <a:gd name="T16" fmla="*/ 6 w 11"/>
                <a:gd name="T17" fmla="*/ 17 h 26"/>
                <a:gd name="T18" fmla="*/ 4 w 11"/>
                <a:gd name="T19" fmla="*/ 20 h 26"/>
                <a:gd name="T20" fmla="*/ 4 w 11"/>
                <a:gd name="T21" fmla="*/ 20 h 26"/>
                <a:gd name="T22" fmla="*/ 1 w 11"/>
                <a:gd name="T23" fmla="*/ 23 h 26"/>
                <a:gd name="T24" fmla="*/ 1 w 11"/>
                <a:gd name="T25" fmla="*/ 26 h 26"/>
                <a:gd name="T26" fmla="*/ 1 w 11"/>
                <a:gd name="T27" fmla="*/ 26 h 26"/>
                <a:gd name="T28" fmla="*/ 0 w 11"/>
                <a:gd name="T29" fmla="*/ 23 h 26"/>
                <a:gd name="T30" fmla="*/ 0 w 11"/>
                <a:gd name="T31" fmla="*/ 19 h 26"/>
                <a:gd name="T32" fmla="*/ 1 w 11"/>
                <a:gd name="T33" fmla="*/ 11 h 26"/>
                <a:gd name="T34" fmla="*/ 1 w 11"/>
                <a:gd name="T35" fmla="*/ 11 h 26"/>
                <a:gd name="T36" fmla="*/ 8 w 11"/>
                <a:gd name="T3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26">
                  <a:moveTo>
                    <a:pt x="8" y="0"/>
                  </a:moveTo>
                  <a:lnTo>
                    <a:pt x="8" y="0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6" name="iSḻîḍe"/>
            <p:cNvSpPr/>
            <p:nvPr/>
          </p:nvSpPr>
          <p:spPr bwMode="auto">
            <a:xfrm>
              <a:off x="3804460" y="3628677"/>
              <a:ext cx="12287" cy="18429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0 h 5"/>
                <a:gd name="T4" fmla="*/ 5 w 5"/>
                <a:gd name="T5" fmla="*/ 3 h 5"/>
                <a:gd name="T6" fmla="*/ 5 w 5"/>
                <a:gd name="T7" fmla="*/ 3 h 5"/>
                <a:gd name="T8" fmla="*/ 3 w 5"/>
                <a:gd name="T9" fmla="*/ 4 h 5"/>
                <a:gd name="T10" fmla="*/ 3 w 5"/>
                <a:gd name="T11" fmla="*/ 5 h 5"/>
                <a:gd name="T12" fmla="*/ 3 w 5"/>
                <a:gd name="T13" fmla="*/ 5 h 5"/>
                <a:gd name="T14" fmla="*/ 0 w 5"/>
                <a:gd name="T15" fmla="*/ 1 h 5"/>
                <a:gd name="T16" fmla="*/ 0 w 5"/>
                <a:gd name="T17" fmla="*/ 0 h 5"/>
                <a:gd name="T18" fmla="*/ 2 w 5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lnTo>
                    <a:pt x="2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7" name="íṧlîdé"/>
            <p:cNvSpPr/>
            <p:nvPr/>
          </p:nvSpPr>
          <p:spPr bwMode="auto">
            <a:xfrm>
              <a:off x="4302089" y="4335181"/>
              <a:ext cx="18433" cy="18429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0 h 5"/>
                <a:gd name="T4" fmla="*/ 6 w 6"/>
                <a:gd name="T5" fmla="*/ 2 h 5"/>
                <a:gd name="T6" fmla="*/ 3 w 6"/>
                <a:gd name="T7" fmla="*/ 5 h 5"/>
                <a:gd name="T8" fmla="*/ 0 w 6"/>
                <a:gd name="T9" fmla="*/ 2 h 5"/>
                <a:gd name="T10" fmla="*/ 0 w 6"/>
                <a:gd name="T11" fmla="*/ 2 h 5"/>
                <a:gd name="T12" fmla="*/ 3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3" y="0"/>
                  </a:lnTo>
                  <a:lnTo>
                    <a:pt x="6" y="2"/>
                  </a:lnTo>
                  <a:lnTo>
                    <a:pt x="3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8" name="iṡlïḑé"/>
            <p:cNvSpPr/>
            <p:nvPr/>
          </p:nvSpPr>
          <p:spPr bwMode="auto">
            <a:xfrm>
              <a:off x="3644729" y="3579529"/>
              <a:ext cx="6145" cy="6142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  <a:gd name="T10" fmla="*/ 0 w 3"/>
                <a:gd name="T11" fmla="*/ 1 h 2"/>
                <a:gd name="T12" fmla="*/ 0 w 3"/>
                <a:gd name="T13" fmla="*/ 0 h 2"/>
                <a:gd name="T14" fmla="*/ 0 w 3"/>
                <a:gd name="T15" fmla="*/ 0 h 2"/>
                <a:gd name="T16" fmla="*/ 0 w 3"/>
                <a:gd name="T17" fmla="*/ 0 h 2"/>
                <a:gd name="T18" fmla="*/ 0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9" name="ïṣḷídê"/>
            <p:cNvSpPr/>
            <p:nvPr/>
          </p:nvSpPr>
          <p:spPr bwMode="auto">
            <a:xfrm>
              <a:off x="4222220" y="4286033"/>
              <a:ext cx="24574" cy="24574"/>
            </a:xfrm>
            <a:custGeom>
              <a:avLst/>
              <a:gdLst>
                <a:gd name="T0" fmla="*/ 7 w 7"/>
                <a:gd name="T1" fmla="*/ 9 h 9"/>
                <a:gd name="T2" fmla="*/ 7 w 7"/>
                <a:gd name="T3" fmla="*/ 9 h 9"/>
                <a:gd name="T4" fmla="*/ 6 w 7"/>
                <a:gd name="T5" fmla="*/ 8 h 9"/>
                <a:gd name="T6" fmla="*/ 3 w 7"/>
                <a:gd name="T7" fmla="*/ 6 h 9"/>
                <a:gd name="T8" fmla="*/ 0 w 7"/>
                <a:gd name="T9" fmla="*/ 0 h 9"/>
                <a:gd name="T10" fmla="*/ 0 w 7"/>
                <a:gd name="T11" fmla="*/ 0 h 9"/>
                <a:gd name="T12" fmla="*/ 3 w 7"/>
                <a:gd name="T13" fmla="*/ 0 h 9"/>
                <a:gd name="T14" fmla="*/ 5 w 7"/>
                <a:gd name="T15" fmla="*/ 3 h 9"/>
                <a:gd name="T16" fmla="*/ 7 w 7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7" y="9"/>
                  </a:moveTo>
                  <a:lnTo>
                    <a:pt x="7" y="9"/>
                  </a:lnTo>
                  <a:lnTo>
                    <a:pt x="6" y="8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0" name="ïślíďé"/>
            <p:cNvSpPr/>
            <p:nvPr/>
          </p:nvSpPr>
          <p:spPr bwMode="auto">
            <a:xfrm>
              <a:off x="4216080" y="4304466"/>
              <a:ext cx="18433" cy="12287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6 w 6"/>
                <a:gd name="T5" fmla="*/ 4 h 6"/>
                <a:gd name="T6" fmla="*/ 6 w 6"/>
                <a:gd name="T7" fmla="*/ 6 h 6"/>
                <a:gd name="T8" fmla="*/ 6 w 6"/>
                <a:gd name="T9" fmla="*/ 6 h 6"/>
                <a:gd name="T10" fmla="*/ 3 w 6"/>
                <a:gd name="T11" fmla="*/ 3 h 6"/>
                <a:gd name="T12" fmla="*/ 0 w 6"/>
                <a:gd name="T13" fmla="*/ 0 h 6"/>
                <a:gd name="T14" fmla="*/ 0 w 6"/>
                <a:gd name="T15" fmla="*/ 0 h 6"/>
                <a:gd name="T16" fmla="*/ 1 w 6"/>
                <a:gd name="T17" fmla="*/ 0 h 6"/>
                <a:gd name="T18" fmla="*/ 3 w 6"/>
                <a:gd name="T19" fmla="*/ 0 h 6"/>
                <a:gd name="T20" fmla="*/ 6 w 6"/>
                <a:gd name="T2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1" name="îŝḷiḓê"/>
            <p:cNvSpPr/>
            <p:nvPr/>
          </p:nvSpPr>
          <p:spPr bwMode="auto">
            <a:xfrm>
              <a:off x="3700022" y="3647106"/>
              <a:ext cx="6145" cy="12287"/>
            </a:xfrm>
            <a:custGeom>
              <a:avLst/>
              <a:gdLst>
                <a:gd name="T0" fmla="*/ 2 w 3"/>
                <a:gd name="T1" fmla="*/ 2 h 5"/>
                <a:gd name="T2" fmla="*/ 2 w 3"/>
                <a:gd name="T3" fmla="*/ 2 h 5"/>
                <a:gd name="T4" fmla="*/ 3 w 3"/>
                <a:gd name="T5" fmla="*/ 5 h 5"/>
                <a:gd name="T6" fmla="*/ 0 w 3"/>
                <a:gd name="T7" fmla="*/ 0 h 5"/>
                <a:gd name="T8" fmla="*/ 0 w 3"/>
                <a:gd name="T9" fmla="*/ 0 h 5"/>
                <a:gd name="T10" fmla="*/ 0 w 3"/>
                <a:gd name="T11" fmla="*/ 0 h 5"/>
                <a:gd name="T12" fmla="*/ 0 w 3"/>
                <a:gd name="T13" fmla="*/ 0 h 5"/>
                <a:gd name="T14" fmla="*/ 2 w 3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lnTo>
                    <a:pt x="2" y="2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2" name="îṧḷiḓé"/>
            <p:cNvSpPr/>
            <p:nvPr/>
          </p:nvSpPr>
          <p:spPr bwMode="auto">
            <a:xfrm>
              <a:off x="3650874" y="3610246"/>
              <a:ext cx="6145" cy="12287"/>
            </a:xfrm>
            <a:custGeom>
              <a:avLst/>
              <a:gdLst>
                <a:gd name="T0" fmla="*/ 3 w 3"/>
                <a:gd name="T1" fmla="*/ 2 h 4"/>
                <a:gd name="T2" fmla="*/ 3 w 3"/>
                <a:gd name="T3" fmla="*/ 2 h 4"/>
                <a:gd name="T4" fmla="*/ 2 w 3"/>
                <a:gd name="T5" fmla="*/ 2 h 4"/>
                <a:gd name="T6" fmla="*/ 2 w 3"/>
                <a:gd name="T7" fmla="*/ 2 h 4"/>
                <a:gd name="T8" fmla="*/ 2 w 3"/>
                <a:gd name="T9" fmla="*/ 4 h 4"/>
                <a:gd name="T10" fmla="*/ 2 w 3"/>
                <a:gd name="T11" fmla="*/ 4 h 4"/>
                <a:gd name="T12" fmla="*/ 0 w 3"/>
                <a:gd name="T13" fmla="*/ 0 h 4"/>
                <a:gd name="T14" fmla="*/ 0 w 3"/>
                <a:gd name="T15" fmla="*/ 0 h 4"/>
                <a:gd name="T16" fmla="*/ 0 w 3"/>
                <a:gd name="T17" fmla="*/ 0 h 4"/>
                <a:gd name="T18" fmla="*/ 0 w 3"/>
                <a:gd name="T19" fmla="*/ 0 h 4"/>
                <a:gd name="T20" fmla="*/ 3 w 3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3" name="ïṣlíďe"/>
            <p:cNvSpPr/>
            <p:nvPr/>
          </p:nvSpPr>
          <p:spPr bwMode="auto">
            <a:xfrm>
              <a:off x="4240653" y="4501058"/>
              <a:ext cx="18433" cy="18429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3 h 6"/>
                <a:gd name="T6" fmla="*/ 4 w 6"/>
                <a:gd name="T7" fmla="*/ 5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3 h 6"/>
                <a:gd name="T14" fmla="*/ 1 w 6"/>
                <a:gd name="T15" fmla="*/ 2 h 6"/>
                <a:gd name="T16" fmla="*/ 1 w 6"/>
                <a:gd name="T17" fmla="*/ 2 h 6"/>
                <a:gd name="T18" fmla="*/ 3 w 6"/>
                <a:gd name="T19" fmla="*/ 2 h 6"/>
                <a:gd name="T20" fmla="*/ 6 w 6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4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4" name="ïsļîḋe"/>
            <p:cNvSpPr/>
            <p:nvPr/>
          </p:nvSpPr>
          <p:spPr bwMode="auto">
            <a:xfrm>
              <a:off x="3626300" y="3585671"/>
              <a:ext cx="12287" cy="12287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3 w 3"/>
                <a:gd name="T5" fmla="*/ 3 h 6"/>
                <a:gd name="T6" fmla="*/ 3 w 3"/>
                <a:gd name="T7" fmla="*/ 4 h 6"/>
                <a:gd name="T8" fmla="*/ 3 w 3"/>
                <a:gd name="T9" fmla="*/ 6 h 6"/>
                <a:gd name="T10" fmla="*/ 3 w 3"/>
                <a:gd name="T11" fmla="*/ 6 h 6"/>
                <a:gd name="T12" fmla="*/ 0 w 3"/>
                <a:gd name="T13" fmla="*/ 0 h 6"/>
                <a:gd name="T14" fmla="*/ 0 w 3"/>
                <a:gd name="T15" fmla="*/ 0 h 6"/>
                <a:gd name="T16" fmla="*/ 0 w 3"/>
                <a:gd name="T17" fmla="*/ 0 h 6"/>
                <a:gd name="T18" fmla="*/ 2 w 3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5" name="iŝḻiḓe"/>
            <p:cNvSpPr/>
            <p:nvPr/>
          </p:nvSpPr>
          <p:spPr bwMode="auto">
            <a:xfrm>
              <a:off x="3958051" y="4623929"/>
              <a:ext cx="49148" cy="49148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3 w 17"/>
                <a:gd name="T5" fmla="*/ 6 h 17"/>
                <a:gd name="T6" fmla="*/ 10 w 17"/>
                <a:gd name="T7" fmla="*/ 10 h 17"/>
                <a:gd name="T8" fmla="*/ 10 w 17"/>
                <a:gd name="T9" fmla="*/ 10 h 17"/>
                <a:gd name="T10" fmla="*/ 6 w 17"/>
                <a:gd name="T11" fmla="*/ 13 h 17"/>
                <a:gd name="T12" fmla="*/ 6 w 17"/>
                <a:gd name="T13" fmla="*/ 13 h 17"/>
                <a:gd name="T14" fmla="*/ 5 w 17"/>
                <a:gd name="T15" fmla="*/ 15 h 17"/>
                <a:gd name="T16" fmla="*/ 5 w 17"/>
                <a:gd name="T17" fmla="*/ 15 h 17"/>
                <a:gd name="T18" fmla="*/ 5 w 17"/>
                <a:gd name="T19" fmla="*/ 15 h 17"/>
                <a:gd name="T20" fmla="*/ 3 w 17"/>
                <a:gd name="T21" fmla="*/ 16 h 17"/>
                <a:gd name="T22" fmla="*/ 3 w 17"/>
                <a:gd name="T23" fmla="*/ 16 h 17"/>
                <a:gd name="T24" fmla="*/ 3 w 17"/>
                <a:gd name="T25" fmla="*/ 16 h 17"/>
                <a:gd name="T26" fmla="*/ 3 w 17"/>
                <a:gd name="T27" fmla="*/ 16 h 17"/>
                <a:gd name="T28" fmla="*/ 3 w 17"/>
                <a:gd name="T29" fmla="*/ 16 h 17"/>
                <a:gd name="T30" fmla="*/ 3 w 17"/>
                <a:gd name="T31" fmla="*/ 16 h 17"/>
                <a:gd name="T32" fmla="*/ 3 w 17"/>
                <a:gd name="T33" fmla="*/ 16 h 17"/>
                <a:gd name="T34" fmla="*/ 3 w 17"/>
                <a:gd name="T35" fmla="*/ 16 h 17"/>
                <a:gd name="T36" fmla="*/ 3 w 17"/>
                <a:gd name="T37" fmla="*/ 16 h 17"/>
                <a:gd name="T38" fmla="*/ 3 w 17"/>
                <a:gd name="T39" fmla="*/ 16 h 17"/>
                <a:gd name="T40" fmla="*/ 0 w 17"/>
                <a:gd name="T41" fmla="*/ 17 h 17"/>
                <a:gd name="T42" fmla="*/ 0 w 17"/>
                <a:gd name="T43" fmla="*/ 17 h 17"/>
                <a:gd name="T44" fmla="*/ 0 w 17"/>
                <a:gd name="T45" fmla="*/ 16 h 17"/>
                <a:gd name="T46" fmla="*/ 2 w 17"/>
                <a:gd name="T47" fmla="*/ 15 h 17"/>
                <a:gd name="T48" fmla="*/ 2 w 17"/>
                <a:gd name="T49" fmla="*/ 13 h 17"/>
                <a:gd name="T50" fmla="*/ 2 w 17"/>
                <a:gd name="T51" fmla="*/ 10 h 17"/>
                <a:gd name="T52" fmla="*/ 2 w 17"/>
                <a:gd name="T53" fmla="*/ 10 h 17"/>
                <a:gd name="T54" fmla="*/ 2 w 17"/>
                <a:gd name="T55" fmla="*/ 10 h 17"/>
                <a:gd name="T56" fmla="*/ 2 w 17"/>
                <a:gd name="T57" fmla="*/ 10 h 17"/>
                <a:gd name="T58" fmla="*/ 2 w 17"/>
                <a:gd name="T59" fmla="*/ 10 h 17"/>
                <a:gd name="T60" fmla="*/ 2 w 17"/>
                <a:gd name="T61" fmla="*/ 10 h 17"/>
                <a:gd name="T62" fmla="*/ 2 w 17"/>
                <a:gd name="T63" fmla="*/ 10 h 17"/>
                <a:gd name="T64" fmla="*/ 3 w 17"/>
                <a:gd name="T65" fmla="*/ 10 h 17"/>
                <a:gd name="T66" fmla="*/ 3 w 17"/>
                <a:gd name="T67" fmla="*/ 10 h 17"/>
                <a:gd name="T68" fmla="*/ 3 w 17"/>
                <a:gd name="T69" fmla="*/ 10 h 17"/>
                <a:gd name="T70" fmla="*/ 3 w 17"/>
                <a:gd name="T71" fmla="*/ 10 h 17"/>
                <a:gd name="T72" fmla="*/ 6 w 17"/>
                <a:gd name="T73" fmla="*/ 9 h 17"/>
                <a:gd name="T74" fmla="*/ 6 w 17"/>
                <a:gd name="T75" fmla="*/ 9 h 17"/>
                <a:gd name="T76" fmla="*/ 10 w 17"/>
                <a:gd name="T77" fmla="*/ 6 h 17"/>
                <a:gd name="T78" fmla="*/ 10 w 17"/>
                <a:gd name="T79" fmla="*/ 6 h 17"/>
                <a:gd name="T80" fmla="*/ 17 w 17"/>
                <a:gd name="T8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3" y="6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6" name="işḷîḓè"/>
            <p:cNvSpPr/>
            <p:nvPr/>
          </p:nvSpPr>
          <p:spPr bwMode="auto">
            <a:xfrm>
              <a:off x="3577152" y="3647106"/>
              <a:ext cx="6145" cy="12287"/>
            </a:xfrm>
            <a:custGeom>
              <a:avLst/>
              <a:gdLst>
                <a:gd name="T0" fmla="*/ 0 w 3"/>
                <a:gd name="T1" fmla="*/ 2 h 5"/>
                <a:gd name="T2" fmla="*/ 0 w 3"/>
                <a:gd name="T3" fmla="*/ 2 h 5"/>
                <a:gd name="T4" fmla="*/ 2 w 3"/>
                <a:gd name="T5" fmla="*/ 5 h 5"/>
                <a:gd name="T6" fmla="*/ 3 w 3"/>
                <a:gd name="T7" fmla="*/ 5 h 5"/>
                <a:gd name="T8" fmla="*/ 3 w 3"/>
                <a:gd name="T9" fmla="*/ 5 h 5"/>
                <a:gd name="T10" fmla="*/ 0 w 3"/>
                <a:gd name="T11" fmla="*/ 0 h 5"/>
                <a:gd name="T12" fmla="*/ 0 w 3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7" name="ïsļíḋê"/>
            <p:cNvSpPr/>
            <p:nvPr/>
          </p:nvSpPr>
          <p:spPr bwMode="auto">
            <a:xfrm>
              <a:off x="3792173" y="4617782"/>
              <a:ext cx="30720" cy="24574"/>
            </a:xfrm>
            <a:custGeom>
              <a:avLst/>
              <a:gdLst>
                <a:gd name="T0" fmla="*/ 10 w 10"/>
                <a:gd name="T1" fmla="*/ 0 h 8"/>
                <a:gd name="T2" fmla="*/ 10 w 10"/>
                <a:gd name="T3" fmla="*/ 0 h 8"/>
                <a:gd name="T4" fmla="*/ 10 w 10"/>
                <a:gd name="T5" fmla="*/ 4 h 8"/>
                <a:gd name="T6" fmla="*/ 7 w 10"/>
                <a:gd name="T7" fmla="*/ 6 h 8"/>
                <a:gd name="T8" fmla="*/ 0 w 10"/>
                <a:gd name="T9" fmla="*/ 8 h 8"/>
                <a:gd name="T10" fmla="*/ 0 w 10"/>
                <a:gd name="T11" fmla="*/ 8 h 8"/>
                <a:gd name="T12" fmla="*/ 2 w 10"/>
                <a:gd name="T13" fmla="*/ 3 h 8"/>
                <a:gd name="T14" fmla="*/ 3 w 10"/>
                <a:gd name="T15" fmla="*/ 1 h 8"/>
                <a:gd name="T16" fmla="*/ 6 w 10"/>
                <a:gd name="T17" fmla="*/ 0 h 8"/>
                <a:gd name="T18" fmla="*/ 10 w 10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10" y="4"/>
                  </a:lnTo>
                  <a:lnTo>
                    <a:pt x="7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8" name="ïṣḻiḑè"/>
            <p:cNvSpPr/>
            <p:nvPr/>
          </p:nvSpPr>
          <p:spPr bwMode="auto">
            <a:xfrm>
              <a:off x="3767599" y="4660790"/>
              <a:ext cx="24574" cy="18429"/>
            </a:xfrm>
            <a:custGeom>
              <a:avLst/>
              <a:gdLst>
                <a:gd name="T0" fmla="*/ 7 w 7"/>
                <a:gd name="T1" fmla="*/ 0 h 6"/>
                <a:gd name="T2" fmla="*/ 7 w 7"/>
                <a:gd name="T3" fmla="*/ 0 h 6"/>
                <a:gd name="T4" fmla="*/ 7 w 7"/>
                <a:gd name="T5" fmla="*/ 3 h 6"/>
                <a:gd name="T6" fmla="*/ 6 w 7"/>
                <a:gd name="T7" fmla="*/ 4 h 6"/>
                <a:gd name="T8" fmla="*/ 1 w 7"/>
                <a:gd name="T9" fmla="*/ 6 h 6"/>
                <a:gd name="T10" fmla="*/ 1 w 7"/>
                <a:gd name="T11" fmla="*/ 6 h 6"/>
                <a:gd name="T12" fmla="*/ 0 w 7"/>
                <a:gd name="T13" fmla="*/ 4 h 6"/>
                <a:gd name="T14" fmla="*/ 0 w 7"/>
                <a:gd name="T15" fmla="*/ 4 h 6"/>
                <a:gd name="T16" fmla="*/ 4 w 7"/>
                <a:gd name="T17" fmla="*/ 3 h 6"/>
                <a:gd name="T18" fmla="*/ 4 w 7"/>
                <a:gd name="T19" fmla="*/ 3 h 6"/>
                <a:gd name="T20" fmla="*/ 4 w 7"/>
                <a:gd name="T21" fmla="*/ 2 h 6"/>
                <a:gd name="T22" fmla="*/ 7 w 7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6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9" name="îṩliḍê"/>
            <p:cNvSpPr/>
            <p:nvPr/>
          </p:nvSpPr>
          <p:spPr bwMode="auto">
            <a:xfrm>
              <a:off x="3528004" y="3640964"/>
              <a:ext cx="12287" cy="18429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0 h 5"/>
                <a:gd name="T4" fmla="*/ 3 w 3"/>
                <a:gd name="T5" fmla="*/ 5 h 5"/>
                <a:gd name="T6" fmla="*/ 3 w 3"/>
                <a:gd name="T7" fmla="*/ 5 h 5"/>
                <a:gd name="T8" fmla="*/ 1 w 3"/>
                <a:gd name="T9" fmla="*/ 2 h 5"/>
                <a:gd name="T10" fmla="*/ 0 w 3"/>
                <a:gd name="T11" fmla="*/ 2 h 5"/>
                <a:gd name="T12" fmla="*/ 0 w 3"/>
                <a:gd name="T13" fmla="*/ 2 h 5"/>
                <a:gd name="T14" fmla="*/ 1 w 3"/>
                <a:gd name="T15" fmla="*/ 0 h 5"/>
                <a:gd name="T16" fmla="*/ 3 w 3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0" name="i$ľîḓe"/>
            <p:cNvSpPr/>
            <p:nvPr/>
          </p:nvSpPr>
          <p:spPr bwMode="auto">
            <a:xfrm>
              <a:off x="3528004" y="3640964"/>
              <a:ext cx="0" cy="18429"/>
            </a:xfrm>
            <a:custGeom>
              <a:avLst/>
              <a:gdLst>
                <a:gd name="T0" fmla="*/ 1 w 1"/>
                <a:gd name="T1" fmla="*/ 1 h 5"/>
                <a:gd name="T2" fmla="*/ 1 w 1"/>
                <a:gd name="T3" fmla="*/ 1 h 5"/>
                <a:gd name="T4" fmla="*/ 1 w 1"/>
                <a:gd name="T5" fmla="*/ 5 h 5"/>
                <a:gd name="T6" fmla="*/ 0 w 1"/>
                <a:gd name="T7" fmla="*/ 2 h 5"/>
                <a:gd name="T8" fmla="*/ 0 w 1"/>
                <a:gd name="T9" fmla="*/ 2 h 5"/>
                <a:gd name="T10" fmla="*/ 1 w 1"/>
                <a:gd name="T11" fmla="*/ 0 h 5"/>
                <a:gd name="T12" fmla="*/ 1 w 1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1"/>
                  </a:moveTo>
                  <a:lnTo>
                    <a:pt x="1" y="1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1" name="ïṣ1îdé"/>
            <p:cNvSpPr/>
            <p:nvPr/>
          </p:nvSpPr>
          <p:spPr bwMode="auto">
            <a:xfrm>
              <a:off x="3497284" y="3579529"/>
              <a:ext cx="6145" cy="18429"/>
            </a:xfrm>
            <a:custGeom>
              <a:avLst/>
              <a:gdLst>
                <a:gd name="T0" fmla="*/ 2 w 2"/>
                <a:gd name="T1" fmla="*/ 1 h 5"/>
                <a:gd name="T2" fmla="*/ 2 w 2"/>
                <a:gd name="T3" fmla="*/ 1 h 5"/>
                <a:gd name="T4" fmla="*/ 1 w 2"/>
                <a:gd name="T5" fmla="*/ 5 h 5"/>
                <a:gd name="T6" fmla="*/ 1 w 2"/>
                <a:gd name="T7" fmla="*/ 5 h 5"/>
                <a:gd name="T8" fmla="*/ 1 w 2"/>
                <a:gd name="T9" fmla="*/ 5 h 5"/>
                <a:gd name="T10" fmla="*/ 1 w 2"/>
                <a:gd name="T11" fmla="*/ 4 h 5"/>
                <a:gd name="T12" fmla="*/ 0 w 2"/>
                <a:gd name="T13" fmla="*/ 4 h 5"/>
                <a:gd name="T14" fmla="*/ 0 w 2"/>
                <a:gd name="T15" fmla="*/ 4 h 5"/>
                <a:gd name="T16" fmla="*/ 2 w 2"/>
                <a:gd name="T17" fmla="*/ 0 h 5"/>
                <a:gd name="T18" fmla="*/ 2 w 2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lnTo>
                    <a:pt x="2" y="1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2" name="ïśḻïḑê"/>
            <p:cNvSpPr/>
            <p:nvPr/>
          </p:nvSpPr>
          <p:spPr bwMode="auto">
            <a:xfrm>
              <a:off x="3497284" y="3573384"/>
              <a:ext cx="0" cy="12287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0 w 1"/>
                <a:gd name="T5" fmla="*/ 3 h 4"/>
                <a:gd name="T6" fmla="*/ 0 w 1"/>
                <a:gd name="T7" fmla="*/ 3 h 4"/>
                <a:gd name="T8" fmla="*/ 0 w 1"/>
                <a:gd name="T9" fmla="*/ 3 h 4"/>
                <a:gd name="T10" fmla="*/ 1 w 1"/>
                <a:gd name="T11" fmla="*/ 0 h 4"/>
                <a:gd name="T12" fmla="*/ 1 w 1"/>
                <a:gd name="T13" fmla="*/ 0 h 4"/>
                <a:gd name="T14" fmla="*/ 0 w 1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3" name="îṩḻïḑé"/>
            <p:cNvSpPr/>
            <p:nvPr/>
          </p:nvSpPr>
          <p:spPr bwMode="auto">
            <a:xfrm>
              <a:off x="3528004" y="3481232"/>
              <a:ext cx="0" cy="614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0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4" name="iS1îḋè"/>
            <p:cNvSpPr/>
            <p:nvPr/>
          </p:nvSpPr>
          <p:spPr bwMode="auto">
            <a:xfrm>
              <a:off x="3528004" y="3475087"/>
              <a:ext cx="6145" cy="6142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5" name="ïšľïḑé"/>
            <p:cNvSpPr/>
            <p:nvPr/>
          </p:nvSpPr>
          <p:spPr bwMode="auto">
            <a:xfrm>
              <a:off x="3497284" y="3530381"/>
              <a:ext cx="6145" cy="6142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  <a:gd name="T10" fmla="*/ 1 w 1"/>
                <a:gd name="T11" fmla="*/ 0 h 3"/>
                <a:gd name="T12" fmla="*/ 0 w 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6" name="ïslíḍé"/>
            <p:cNvSpPr/>
            <p:nvPr/>
          </p:nvSpPr>
          <p:spPr bwMode="auto">
            <a:xfrm>
              <a:off x="3484997" y="3554956"/>
              <a:ext cx="6145" cy="12287"/>
            </a:xfrm>
            <a:custGeom>
              <a:avLst/>
              <a:gdLst>
                <a:gd name="T0" fmla="*/ 3 w 3"/>
                <a:gd name="T1" fmla="*/ 1 h 4"/>
                <a:gd name="T2" fmla="*/ 3 w 3"/>
                <a:gd name="T3" fmla="*/ 1 h 4"/>
                <a:gd name="T4" fmla="*/ 0 w 3"/>
                <a:gd name="T5" fmla="*/ 4 h 4"/>
                <a:gd name="T6" fmla="*/ 0 w 3"/>
                <a:gd name="T7" fmla="*/ 4 h 4"/>
                <a:gd name="T8" fmla="*/ 0 w 3"/>
                <a:gd name="T9" fmla="*/ 4 h 4"/>
                <a:gd name="T10" fmla="*/ 3 w 3"/>
                <a:gd name="T11" fmla="*/ 0 h 4"/>
                <a:gd name="T12" fmla="*/ 3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7" name="ïṡľiḍe"/>
            <p:cNvSpPr/>
            <p:nvPr/>
          </p:nvSpPr>
          <p:spPr bwMode="auto">
            <a:xfrm>
              <a:off x="3478856" y="3542669"/>
              <a:ext cx="12287" cy="24574"/>
            </a:xfrm>
            <a:custGeom>
              <a:avLst/>
              <a:gdLst>
                <a:gd name="T0" fmla="*/ 4 w 4"/>
                <a:gd name="T1" fmla="*/ 0 h 9"/>
                <a:gd name="T2" fmla="*/ 4 w 4"/>
                <a:gd name="T3" fmla="*/ 0 h 9"/>
                <a:gd name="T4" fmla="*/ 4 w 4"/>
                <a:gd name="T5" fmla="*/ 2 h 9"/>
                <a:gd name="T6" fmla="*/ 4 w 4"/>
                <a:gd name="T7" fmla="*/ 2 h 9"/>
                <a:gd name="T8" fmla="*/ 3 w 4"/>
                <a:gd name="T9" fmla="*/ 4 h 9"/>
                <a:gd name="T10" fmla="*/ 3 w 4"/>
                <a:gd name="T11" fmla="*/ 4 h 9"/>
                <a:gd name="T12" fmla="*/ 1 w 4"/>
                <a:gd name="T13" fmla="*/ 7 h 9"/>
                <a:gd name="T14" fmla="*/ 1 w 4"/>
                <a:gd name="T15" fmla="*/ 7 h 9"/>
                <a:gd name="T16" fmla="*/ 0 w 4"/>
                <a:gd name="T17" fmla="*/ 9 h 9"/>
                <a:gd name="T18" fmla="*/ 0 w 4"/>
                <a:gd name="T19" fmla="*/ 9 h 9"/>
                <a:gd name="T20" fmla="*/ 0 w 4"/>
                <a:gd name="T21" fmla="*/ 9 h 9"/>
                <a:gd name="T22" fmla="*/ 1 w 4"/>
                <a:gd name="T23" fmla="*/ 6 h 9"/>
                <a:gd name="T24" fmla="*/ 1 w 4"/>
                <a:gd name="T25" fmla="*/ 6 h 9"/>
                <a:gd name="T26" fmla="*/ 4 w 4"/>
                <a:gd name="T2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8" name="îṧḷîḑê"/>
            <p:cNvSpPr/>
            <p:nvPr/>
          </p:nvSpPr>
          <p:spPr bwMode="auto">
            <a:xfrm>
              <a:off x="3540291" y="3444372"/>
              <a:ext cx="6145" cy="18429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1 h 4"/>
                <a:gd name="T4" fmla="*/ 0 w 3"/>
                <a:gd name="T5" fmla="*/ 4 h 4"/>
                <a:gd name="T6" fmla="*/ 1 w 3"/>
                <a:gd name="T7" fmla="*/ 1 h 4"/>
                <a:gd name="T8" fmla="*/ 1 w 3"/>
                <a:gd name="T9" fmla="*/ 1 h 4"/>
                <a:gd name="T10" fmla="*/ 3 w 3"/>
                <a:gd name="T11" fmla="*/ 0 h 4"/>
                <a:gd name="T12" fmla="*/ 3 w 3"/>
                <a:gd name="T13" fmla="*/ 0 h 4"/>
                <a:gd name="T14" fmla="*/ 1 w 3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lnTo>
                    <a:pt x="1" y="1"/>
                  </a:lnTo>
                  <a:lnTo>
                    <a:pt x="0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9" name="ï$ļïḑê"/>
            <p:cNvSpPr/>
            <p:nvPr/>
          </p:nvSpPr>
          <p:spPr bwMode="auto">
            <a:xfrm>
              <a:off x="3478856" y="3536523"/>
              <a:ext cx="12287" cy="24574"/>
            </a:xfrm>
            <a:custGeom>
              <a:avLst/>
              <a:gdLst>
                <a:gd name="T0" fmla="*/ 4 w 4"/>
                <a:gd name="T1" fmla="*/ 0 h 7"/>
                <a:gd name="T2" fmla="*/ 4 w 4"/>
                <a:gd name="T3" fmla="*/ 0 h 7"/>
                <a:gd name="T4" fmla="*/ 0 w 4"/>
                <a:gd name="T5" fmla="*/ 7 h 7"/>
                <a:gd name="T6" fmla="*/ 0 w 4"/>
                <a:gd name="T7" fmla="*/ 7 h 7"/>
                <a:gd name="T8" fmla="*/ 4 w 4"/>
                <a:gd name="T9" fmla="*/ 1 h 7"/>
                <a:gd name="T10" fmla="*/ 4 w 4"/>
                <a:gd name="T11" fmla="*/ 1 h 7"/>
                <a:gd name="T12" fmla="*/ 4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0" name="ïślîḑè"/>
            <p:cNvSpPr/>
            <p:nvPr/>
          </p:nvSpPr>
          <p:spPr bwMode="auto">
            <a:xfrm>
              <a:off x="3509571" y="3493520"/>
              <a:ext cx="6145" cy="12287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0 h 4"/>
                <a:gd name="T4" fmla="*/ 1 w 3"/>
                <a:gd name="T5" fmla="*/ 3 h 4"/>
                <a:gd name="T6" fmla="*/ 1 w 3"/>
                <a:gd name="T7" fmla="*/ 3 h 4"/>
                <a:gd name="T8" fmla="*/ 0 w 3"/>
                <a:gd name="T9" fmla="*/ 4 h 4"/>
                <a:gd name="T10" fmla="*/ 0 w 3"/>
                <a:gd name="T11" fmla="*/ 3 h 4"/>
                <a:gd name="T12" fmla="*/ 1 w 3"/>
                <a:gd name="T13" fmla="*/ 3 h 4"/>
                <a:gd name="T14" fmla="*/ 0 w 3"/>
                <a:gd name="T15" fmla="*/ 3 h 4"/>
                <a:gd name="T16" fmla="*/ 0 w 3"/>
                <a:gd name="T17" fmla="*/ 3 h 4"/>
                <a:gd name="T18" fmla="*/ 1 w 3"/>
                <a:gd name="T19" fmla="*/ 0 h 4"/>
                <a:gd name="T20" fmla="*/ 1 w 3"/>
                <a:gd name="T21" fmla="*/ 0 h 4"/>
                <a:gd name="T22" fmla="*/ 3 w 3"/>
                <a:gd name="T23" fmla="*/ 0 h 4"/>
                <a:gd name="T24" fmla="*/ 1 w 3"/>
                <a:gd name="T25" fmla="*/ 0 h 4"/>
                <a:gd name="T26" fmla="*/ 1 w 3"/>
                <a:gd name="T27" fmla="*/ 1 h 4"/>
                <a:gd name="T28" fmla="*/ 3 w 3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1" name="íṧḷídè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2" name="í$ḻíďè"/>
            <p:cNvSpPr/>
            <p:nvPr/>
          </p:nvSpPr>
          <p:spPr bwMode="auto">
            <a:xfrm>
              <a:off x="1580505" y="4562493"/>
              <a:ext cx="264172" cy="319462"/>
            </a:xfrm>
            <a:custGeom>
              <a:avLst/>
              <a:gdLst>
                <a:gd name="T0" fmla="*/ 0 w 86"/>
                <a:gd name="T1" fmla="*/ 11 h 102"/>
                <a:gd name="T2" fmla="*/ 3 w 86"/>
                <a:gd name="T3" fmla="*/ 1 h 102"/>
                <a:gd name="T4" fmla="*/ 9 w 86"/>
                <a:gd name="T5" fmla="*/ 0 h 102"/>
                <a:gd name="T6" fmla="*/ 12 w 86"/>
                <a:gd name="T7" fmla="*/ 1 h 102"/>
                <a:gd name="T8" fmla="*/ 22 w 86"/>
                <a:gd name="T9" fmla="*/ 17 h 102"/>
                <a:gd name="T10" fmla="*/ 22 w 86"/>
                <a:gd name="T11" fmla="*/ 14 h 102"/>
                <a:gd name="T12" fmla="*/ 20 w 86"/>
                <a:gd name="T13" fmla="*/ 7 h 102"/>
                <a:gd name="T14" fmla="*/ 22 w 86"/>
                <a:gd name="T15" fmla="*/ 7 h 102"/>
                <a:gd name="T16" fmla="*/ 24 w 86"/>
                <a:gd name="T17" fmla="*/ 8 h 102"/>
                <a:gd name="T18" fmla="*/ 29 w 86"/>
                <a:gd name="T19" fmla="*/ 13 h 102"/>
                <a:gd name="T20" fmla="*/ 29 w 86"/>
                <a:gd name="T21" fmla="*/ 14 h 102"/>
                <a:gd name="T22" fmla="*/ 24 w 86"/>
                <a:gd name="T23" fmla="*/ 17 h 102"/>
                <a:gd name="T24" fmla="*/ 36 w 86"/>
                <a:gd name="T25" fmla="*/ 31 h 102"/>
                <a:gd name="T26" fmla="*/ 40 w 86"/>
                <a:gd name="T27" fmla="*/ 37 h 102"/>
                <a:gd name="T28" fmla="*/ 47 w 86"/>
                <a:gd name="T29" fmla="*/ 47 h 102"/>
                <a:gd name="T30" fmla="*/ 47 w 86"/>
                <a:gd name="T31" fmla="*/ 48 h 102"/>
                <a:gd name="T32" fmla="*/ 49 w 86"/>
                <a:gd name="T33" fmla="*/ 53 h 102"/>
                <a:gd name="T34" fmla="*/ 50 w 86"/>
                <a:gd name="T35" fmla="*/ 58 h 102"/>
                <a:gd name="T36" fmla="*/ 50 w 86"/>
                <a:gd name="T37" fmla="*/ 60 h 102"/>
                <a:gd name="T38" fmla="*/ 52 w 86"/>
                <a:gd name="T39" fmla="*/ 58 h 102"/>
                <a:gd name="T40" fmla="*/ 53 w 86"/>
                <a:gd name="T41" fmla="*/ 55 h 102"/>
                <a:gd name="T42" fmla="*/ 54 w 86"/>
                <a:gd name="T43" fmla="*/ 57 h 102"/>
                <a:gd name="T44" fmla="*/ 60 w 86"/>
                <a:gd name="T45" fmla="*/ 68 h 102"/>
                <a:gd name="T46" fmla="*/ 67 w 86"/>
                <a:gd name="T47" fmla="*/ 78 h 102"/>
                <a:gd name="T48" fmla="*/ 69 w 86"/>
                <a:gd name="T49" fmla="*/ 77 h 102"/>
                <a:gd name="T50" fmla="*/ 66 w 86"/>
                <a:gd name="T51" fmla="*/ 73 h 102"/>
                <a:gd name="T52" fmla="*/ 64 w 86"/>
                <a:gd name="T53" fmla="*/ 68 h 102"/>
                <a:gd name="T54" fmla="*/ 66 w 86"/>
                <a:gd name="T55" fmla="*/ 68 h 102"/>
                <a:gd name="T56" fmla="*/ 72 w 86"/>
                <a:gd name="T57" fmla="*/ 77 h 102"/>
                <a:gd name="T58" fmla="*/ 80 w 86"/>
                <a:gd name="T59" fmla="*/ 84 h 102"/>
                <a:gd name="T60" fmla="*/ 73 w 86"/>
                <a:gd name="T61" fmla="*/ 87 h 102"/>
                <a:gd name="T62" fmla="*/ 74 w 86"/>
                <a:gd name="T63" fmla="*/ 90 h 102"/>
                <a:gd name="T64" fmla="*/ 79 w 86"/>
                <a:gd name="T65" fmla="*/ 90 h 102"/>
                <a:gd name="T66" fmla="*/ 82 w 86"/>
                <a:gd name="T67" fmla="*/ 87 h 102"/>
                <a:gd name="T68" fmla="*/ 86 w 86"/>
                <a:gd name="T69" fmla="*/ 95 h 102"/>
                <a:gd name="T70" fmla="*/ 86 w 86"/>
                <a:gd name="T71" fmla="*/ 102 h 102"/>
                <a:gd name="T72" fmla="*/ 80 w 86"/>
                <a:gd name="T73" fmla="*/ 101 h 102"/>
                <a:gd name="T74" fmla="*/ 74 w 86"/>
                <a:gd name="T75" fmla="*/ 97 h 102"/>
                <a:gd name="T76" fmla="*/ 64 w 86"/>
                <a:gd name="T77" fmla="*/ 85 h 102"/>
                <a:gd name="T78" fmla="*/ 56 w 86"/>
                <a:gd name="T79" fmla="*/ 73 h 102"/>
                <a:gd name="T80" fmla="*/ 50 w 86"/>
                <a:gd name="T81" fmla="*/ 68 h 102"/>
                <a:gd name="T82" fmla="*/ 46 w 86"/>
                <a:gd name="T83" fmla="*/ 65 h 102"/>
                <a:gd name="T84" fmla="*/ 30 w 86"/>
                <a:gd name="T85" fmla="*/ 38 h 102"/>
                <a:gd name="T86" fmla="*/ 14 w 86"/>
                <a:gd name="T87" fmla="*/ 11 h 102"/>
                <a:gd name="T88" fmla="*/ 13 w 86"/>
                <a:gd name="T89" fmla="*/ 13 h 102"/>
                <a:gd name="T90" fmla="*/ 16 w 86"/>
                <a:gd name="T91" fmla="*/ 17 h 102"/>
                <a:gd name="T92" fmla="*/ 16 w 86"/>
                <a:gd name="T93" fmla="*/ 18 h 102"/>
                <a:gd name="T94" fmla="*/ 13 w 86"/>
                <a:gd name="T95" fmla="*/ 18 h 102"/>
                <a:gd name="T96" fmla="*/ 10 w 86"/>
                <a:gd name="T97" fmla="*/ 11 h 102"/>
                <a:gd name="T98" fmla="*/ 12 w 86"/>
                <a:gd name="T99" fmla="*/ 8 h 102"/>
                <a:gd name="T100" fmla="*/ 7 w 86"/>
                <a:gd name="T101" fmla="*/ 7 h 102"/>
                <a:gd name="T102" fmla="*/ 3 w 86"/>
                <a:gd name="T103" fmla="*/ 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102">
                  <a:moveTo>
                    <a:pt x="0" y="11"/>
                  </a:moveTo>
                  <a:lnTo>
                    <a:pt x="0" y="11"/>
                  </a:lnTo>
                  <a:lnTo>
                    <a:pt x="2" y="5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5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4" y="8"/>
                  </a:lnTo>
                  <a:lnTo>
                    <a:pt x="26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7" y="15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9" y="53"/>
                  </a:lnTo>
                  <a:lnTo>
                    <a:pt x="50" y="55"/>
                  </a:lnTo>
                  <a:lnTo>
                    <a:pt x="50" y="58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2" y="60"/>
                  </a:lnTo>
                  <a:lnTo>
                    <a:pt x="52" y="58"/>
                  </a:lnTo>
                  <a:lnTo>
                    <a:pt x="53" y="55"/>
                  </a:lnTo>
                  <a:lnTo>
                    <a:pt x="53" y="55"/>
                  </a:lnTo>
                  <a:lnTo>
                    <a:pt x="54" y="57"/>
                  </a:lnTo>
                  <a:lnTo>
                    <a:pt x="54" y="57"/>
                  </a:lnTo>
                  <a:lnTo>
                    <a:pt x="59" y="63"/>
                  </a:lnTo>
                  <a:lnTo>
                    <a:pt x="60" y="68"/>
                  </a:lnTo>
                  <a:lnTo>
                    <a:pt x="62" y="73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9" y="77"/>
                  </a:lnTo>
                  <a:lnTo>
                    <a:pt x="67" y="75"/>
                  </a:lnTo>
                  <a:lnTo>
                    <a:pt x="66" y="73"/>
                  </a:lnTo>
                  <a:lnTo>
                    <a:pt x="63" y="70"/>
                  </a:lnTo>
                  <a:lnTo>
                    <a:pt x="64" y="68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9" y="74"/>
                  </a:lnTo>
                  <a:lnTo>
                    <a:pt x="72" y="77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76" y="87"/>
                  </a:lnTo>
                  <a:lnTo>
                    <a:pt x="73" y="87"/>
                  </a:lnTo>
                  <a:lnTo>
                    <a:pt x="73" y="87"/>
                  </a:lnTo>
                  <a:lnTo>
                    <a:pt x="74" y="90"/>
                  </a:lnTo>
                  <a:lnTo>
                    <a:pt x="77" y="90"/>
                  </a:lnTo>
                  <a:lnTo>
                    <a:pt x="79" y="90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4" y="91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102"/>
                  </a:lnTo>
                  <a:lnTo>
                    <a:pt x="86" y="102"/>
                  </a:lnTo>
                  <a:lnTo>
                    <a:pt x="80" y="101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0" y="93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0" y="6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39" y="51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3" y="13"/>
                  </a:lnTo>
                  <a:lnTo>
                    <a:pt x="14" y="14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0" y="15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7" y="7"/>
                  </a:lnTo>
                  <a:lnTo>
                    <a:pt x="6" y="7"/>
                  </a:lnTo>
                  <a:lnTo>
                    <a:pt x="3" y="8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3" name="išḷïdè"/>
            <p:cNvSpPr/>
            <p:nvPr/>
          </p:nvSpPr>
          <p:spPr bwMode="auto">
            <a:xfrm>
              <a:off x="3534145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4" name="íṡlídè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5" name="iSļîḍe"/>
            <p:cNvSpPr/>
            <p:nvPr/>
          </p:nvSpPr>
          <p:spPr bwMode="auto">
            <a:xfrm>
              <a:off x="3466570" y="3499660"/>
              <a:ext cx="18433" cy="12287"/>
            </a:xfrm>
            <a:custGeom>
              <a:avLst/>
              <a:gdLst>
                <a:gd name="T0" fmla="*/ 1 w 5"/>
                <a:gd name="T1" fmla="*/ 3 h 4"/>
                <a:gd name="T2" fmla="*/ 1 w 5"/>
                <a:gd name="T3" fmla="*/ 3 h 4"/>
                <a:gd name="T4" fmla="*/ 0 w 5"/>
                <a:gd name="T5" fmla="*/ 4 h 4"/>
                <a:gd name="T6" fmla="*/ 5 w 5"/>
                <a:gd name="T7" fmla="*/ 0 h 4"/>
                <a:gd name="T8" fmla="*/ 5 w 5"/>
                <a:gd name="T9" fmla="*/ 0 h 4"/>
                <a:gd name="T10" fmla="*/ 1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1" y="3"/>
                  </a:moveTo>
                  <a:lnTo>
                    <a:pt x="1" y="3"/>
                  </a:lnTo>
                  <a:lnTo>
                    <a:pt x="0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6" name="ísḷiďé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7" name="îśḷídè"/>
            <p:cNvSpPr/>
            <p:nvPr/>
          </p:nvSpPr>
          <p:spPr bwMode="auto">
            <a:xfrm>
              <a:off x="1795531" y="4728368"/>
              <a:ext cx="30720" cy="30716"/>
            </a:xfrm>
            <a:custGeom>
              <a:avLst/>
              <a:gdLst>
                <a:gd name="T0" fmla="*/ 10 w 10"/>
                <a:gd name="T1" fmla="*/ 11 h 11"/>
                <a:gd name="T2" fmla="*/ 10 w 10"/>
                <a:gd name="T3" fmla="*/ 11 h 11"/>
                <a:gd name="T4" fmla="*/ 7 w 10"/>
                <a:gd name="T5" fmla="*/ 10 h 11"/>
                <a:gd name="T6" fmla="*/ 6 w 10"/>
                <a:gd name="T7" fmla="*/ 7 h 11"/>
                <a:gd name="T8" fmla="*/ 0 w 10"/>
                <a:gd name="T9" fmla="*/ 1 h 11"/>
                <a:gd name="T10" fmla="*/ 0 w 10"/>
                <a:gd name="T11" fmla="*/ 1 h 11"/>
                <a:gd name="T12" fmla="*/ 4 w 10"/>
                <a:gd name="T13" fmla="*/ 0 h 11"/>
                <a:gd name="T14" fmla="*/ 7 w 10"/>
                <a:gd name="T15" fmla="*/ 2 h 11"/>
                <a:gd name="T16" fmla="*/ 9 w 10"/>
                <a:gd name="T17" fmla="*/ 5 h 11"/>
                <a:gd name="T18" fmla="*/ 10 w 10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10" y="11"/>
                  </a:moveTo>
                  <a:lnTo>
                    <a:pt x="10" y="11"/>
                  </a:lnTo>
                  <a:lnTo>
                    <a:pt x="7" y="10"/>
                  </a:lnTo>
                  <a:lnTo>
                    <a:pt x="6" y="7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1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8" name="iŝlíḓé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9" name="islïḋè"/>
            <p:cNvSpPr/>
            <p:nvPr/>
          </p:nvSpPr>
          <p:spPr bwMode="auto">
            <a:xfrm>
              <a:off x="3521858" y="3462800"/>
              <a:ext cx="12287" cy="6142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0 w 4"/>
                <a:gd name="T5" fmla="*/ 3 h 3"/>
                <a:gd name="T6" fmla="*/ 3 w 4"/>
                <a:gd name="T7" fmla="*/ 1 h 3"/>
                <a:gd name="T8" fmla="*/ 3 w 4"/>
                <a:gd name="T9" fmla="*/ 1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0" name="ïṧḷíḋê"/>
            <p:cNvSpPr/>
            <p:nvPr/>
          </p:nvSpPr>
          <p:spPr bwMode="auto">
            <a:xfrm>
              <a:off x="3521858" y="3456659"/>
              <a:ext cx="18433" cy="12287"/>
            </a:xfrm>
            <a:custGeom>
              <a:avLst/>
              <a:gdLst>
                <a:gd name="T0" fmla="*/ 2 w 6"/>
                <a:gd name="T1" fmla="*/ 2 h 4"/>
                <a:gd name="T2" fmla="*/ 2 w 6"/>
                <a:gd name="T3" fmla="*/ 2 h 4"/>
                <a:gd name="T4" fmla="*/ 0 w 6"/>
                <a:gd name="T5" fmla="*/ 4 h 4"/>
                <a:gd name="T6" fmla="*/ 2 w 6"/>
                <a:gd name="T7" fmla="*/ 2 h 4"/>
                <a:gd name="T8" fmla="*/ 2 w 6"/>
                <a:gd name="T9" fmla="*/ 2 h 4"/>
                <a:gd name="T10" fmla="*/ 2 w 6"/>
                <a:gd name="T11" fmla="*/ 2 h 4"/>
                <a:gd name="T12" fmla="*/ 2 w 6"/>
                <a:gd name="T13" fmla="*/ 2 h 4"/>
                <a:gd name="T14" fmla="*/ 2 w 6"/>
                <a:gd name="T15" fmla="*/ 2 h 4"/>
                <a:gd name="T16" fmla="*/ 2 w 6"/>
                <a:gd name="T17" fmla="*/ 2 h 4"/>
                <a:gd name="T18" fmla="*/ 2 w 6"/>
                <a:gd name="T19" fmla="*/ 2 h 4"/>
                <a:gd name="T20" fmla="*/ 2 w 6"/>
                <a:gd name="T21" fmla="*/ 2 h 4"/>
                <a:gd name="T22" fmla="*/ 4 w 6"/>
                <a:gd name="T23" fmla="*/ 1 h 4"/>
                <a:gd name="T24" fmla="*/ 4 w 6"/>
                <a:gd name="T25" fmla="*/ 1 h 4"/>
                <a:gd name="T26" fmla="*/ 6 w 6"/>
                <a:gd name="T27" fmla="*/ 0 h 4"/>
                <a:gd name="T28" fmla="*/ 6 w 6"/>
                <a:gd name="T29" fmla="*/ 0 h 4"/>
                <a:gd name="T30" fmla="*/ 6 w 6"/>
                <a:gd name="T31" fmla="*/ 0 h 4"/>
                <a:gd name="T32" fmla="*/ 4 w 6"/>
                <a:gd name="T33" fmla="*/ 1 h 4"/>
                <a:gd name="T34" fmla="*/ 4 w 6"/>
                <a:gd name="T35" fmla="*/ 1 h 4"/>
                <a:gd name="T36" fmla="*/ 4 w 6"/>
                <a:gd name="T37" fmla="*/ 1 h 4"/>
                <a:gd name="T38" fmla="*/ 4 w 6"/>
                <a:gd name="T39" fmla="*/ 1 h 4"/>
                <a:gd name="T40" fmla="*/ 6 w 6"/>
                <a:gd name="T41" fmla="*/ 0 h 4"/>
                <a:gd name="T42" fmla="*/ 6 w 6"/>
                <a:gd name="T43" fmla="*/ 0 h 4"/>
                <a:gd name="T44" fmla="*/ 4 w 6"/>
                <a:gd name="T45" fmla="*/ 1 h 4"/>
                <a:gd name="T46" fmla="*/ 4 w 6"/>
                <a:gd name="T47" fmla="*/ 1 h 4"/>
                <a:gd name="T48" fmla="*/ 3 w 6"/>
                <a:gd name="T49" fmla="*/ 2 h 4"/>
                <a:gd name="T50" fmla="*/ 3 w 6"/>
                <a:gd name="T51" fmla="*/ 2 h 4"/>
                <a:gd name="T52" fmla="*/ 4 w 6"/>
                <a:gd name="T53" fmla="*/ 1 h 4"/>
                <a:gd name="T54" fmla="*/ 4 w 6"/>
                <a:gd name="T55" fmla="*/ 1 h 4"/>
                <a:gd name="T56" fmla="*/ 2 w 6"/>
                <a:gd name="T5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" h="4">
                  <a:moveTo>
                    <a:pt x="2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1" name="ïšḷïďê"/>
            <p:cNvSpPr/>
            <p:nvPr/>
          </p:nvSpPr>
          <p:spPr bwMode="auto">
            <a:xfrm>
              <a:off x="1770956" y="4623929"/>
              <a:ext cx="24574" cy="24574"/>
            </a:xfrm>
            <a:custGeom>
              <a:avLst/>
              <a:gdLst>
                <a:gd name="T0" fmla="*/ 7 w 7"/>
                <a:gd name="T1" fmla="*/ 7 h 9"/>
                <a:gd name="T2" fmla="*/ 7 w 7"/>
                <a:gd name="T3" fmla="*/ 7 h 9"/>
                <a:gd name="T4" fmla="*/ 4 w 7"/>
                <a:gd name="T5" fmla="*/ 9 h 9"/>
                <a:gd name="T6" fmla="*/ 3 w 7"/>
                <a:gd name="T7" fmla="*/ 7 h 9"/>
                <a:gd name="T8" fmla="*/ 3 w 7"/>
                <a:gd name="T9" fmla="*/ 3 h 9"/>
                <a:gd name="T10" fmla="*/ 0 w 7"/>
                <a:gd name="T11" fmla="*/ 0 h 9"/>
                <a:gd name="T12" fmla="*/ 0 w 7"/>
                <a:gd name="T13" fmla="*/ 0 h 9"/>
                <a:gd name="T14" fmla="*/ 3 w 7"/>
                <a:gd name="T15" fmla="*/ 0 h 9"/>
                <a:gd name="T16" fmla="*/ 4 w 7"/>
                <a:gd name="T17" fmla="*/ 3 h 9"/>
                <a:gd name="T18" fmla="*/ 7 w 7"/>
                <a:gd name="T1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lnTo>
                    <a:pt x="7" y="7"/>
                  </a:lnTo>
                  <a:lnTo>
                    <a:pt x="4" y="9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3"/>
                  </a:lnTo>
                  <a:lnTo>
                    <a:pt x="7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2" name="îšḻiḍê"/>
            <p:cNvSpPr/>
            <p:nvPr/>
          </p:nvSpPr>
          <p:spPr bwMode="auto">
            <a:xfrm>
              <a:off x="1752523" y="4316752"/>
              <a:ext cx="135158" cy="208880"/>
            </a:xfrm>
            <a:custGeom>
              <a:avLst/>
              <a:gdLst>
                <a:gd name="T0" fmla="*/ 41 w 44"/>
                <a:gd name="T1" fmla="*/ 67 h 67"/>
                <a:gd name="T2" fmla="*/ 41 w 44"/>
                <a:gd name="T3" fmla="*/ 67 h 67"/>
                <a:gd name="T4" fmla="*/ 35 w 44"/>
                <a:gd name="T5" fmla="*/ 63 h 67"/>
                <a:gd name="T6" fmla="*/ 31 w 44"/>
                <a:gd name="T7" fmla="*/ 57 h 67"/>
                <a:gd name="T8" fmla="*/ 31 w 44"/>
                <a:gd name="T9" fmla="*/ 57 h 67"/>
                <a:gd name="T10" fmla="*/ 26 w 44"/>
                <a:gd name="T11" fmla="*/ 50 h 67"/>
                <a:gd name="T12" fmla="*/ 26 w 44"/>
                <a:gd name="T13" fmla="*/ 50 h 67"/>
                <a:gd name="T14" fmla="*/ 21 w 44"/>
                <a:gd name="T15" fmla="*/ 43 h 67"/>
                <a:gd name="T16" fmla="*/ 21 w 44"/>
                <a:gd name="T17" fmla="*/ 43 h 67"/>
                <a:gd name="T18" fmla="*/ 14 w 44"/>
                <a:gd name="T19" fmla="*/ 27 h 67"/>
                <a:gd name="T20" fmla="*/ 14 w 44"/>
                <a:gd name="T21" fmla="*/ 27 h 67"/>
                <a:gd name="T22" fmla="*/ 11 w 44"/>
                <a:gd name="T23" fmla="*/ 20 h 67"/>
                <a:gd name="T24" fmla="*/ 11 w 44"/>
                <a:gd name="T25" fmla="*/ 20 h 67"/>
                <a:gd name="T26" fmla="*/ 8 w 44"/>
                <a:gd name="T27" fmla="*/ 13 h 67"/>
                <a:gd name="T28" fmla="*/ 8 w 44"/>
                <a:gd name="T29" fmla="*/ 13 h 67"/>
                <a:gd name="T30" fmla="*/ 6 w 44"/>
                <a:gd name="T31" fmla="*/ 13 h 67"/>
                <a:gd name="T32" fmla="*/ 4 w 44"/>
                <a:gd name="T33" fmla="*/ 16 h 67"/>
                <a:gd name="T34" fmla="*/ 4 w 44"/>
                <a:gd name="T35" fmla="*/ 18 h 67"/>
                <a:gd name="T36" fmla="*/ 4 w 44"/>
                <a:gd name="T37" fmla="*/ 21 h 67"/>
                <a:gd name="T38" fmla="*/ 4 w 44"/>
                <a:gd name="T39" fmla="*/ 21 h 67"/>
                <a:gd name="T40" fmla="*/ 1 w 44"/>
                <a:gd name="T41" fmla="*/ 20 h 67"/>
                <a:gd name="T42" fmla="*/ 1 w 44"/>
                <a:gd name="T43" fmla="*/ 17 h 67"/>
                <a:gd name="T44" fmla="*/ 1 w 44"/>
                <a:gd name="T45" fmla="*/ 14 h 67"/>
                <a:gd name="T46" fmla="*/ 0 w 44"/>
                <a:gd name="T47" fmla="*/ 13 h 67"/>
                <a:gd name="T48" fmla="*/ 0 w 44"/>
                <a:gd name="T49" fmla="*/ 13 h 67"/>
                <a:gd name="T50" fmla="*/ 3 w 44"/>
                <a:gd name="T51" fmla="*/ 11 h 67"/>
                <a:gd name="T52" fmla="*/ 6 w 44"/>
                <a:gd name="T53" fmla="*/ 10 h 67"/>
                <a:gd name="T54" fmla="*/ 6 w 44"/>
                <a:gd name="T55" fmla="*/ 10 h 67"/>
                <a:gd name="T56" fmla="*/ 7 w 44"/>
                <a:gd name="T57" fmla="*/ 8 h 67"/>
                <a:gd name="T58" fmla="*/ 6 w 44"/>
                <a:gd name="T59" fmla="*/ 6 h 67"/>
                <a:gd name="T60" fmla="*/ 3 w 44"/>
                <a:gd name="T61" fmla="*/ 0 h 67"/>
                <a:gd name="T62" fmla="*/ 3 w 44"/>
                <a:gd name="T63" fmla="*/ 0 h 67"/>
                <a:gd name="T64" fmla="*/ 10 w 44"/>
                <a:gd name="T65" fmla="*/ 6 h 67"/>
                <a:gd name="T66" fmla="*/ 17 w 44"/>
                <a:gd name="T67" fmla="*/ 11 h 67"/>
                <a:gd name="T68" fmla="*/ 21 w 44"/>
                <a:gd name="T69" fmla="*/ 18 h 67"/>
                <a:gd name="T70" fmla="*/ 26 w 44"/>
                <a:gd name="T71" fmla="*/ 25 h 67"/>
                <a:gd name="T72" fmla="*/ 26 w 44"/>
                <a:gd name="T73" fmla="*/ 25 h 67"/>
                <a:gd name="T74" fmla="*/ 33 w 44"/>
                <a:gd name="T75" fmla="*/ 44 h 67"/>
                <a:gd name="T76" fmla="*/ 33 w 44"/>
                <a:gd name="T77" fmla="*/ 44 h 67"/>
                <a:gd name="T78" fmla="*/ 38 w 44"/>
                <a:gd name="T79" fmla="*/ 53 h 67"/>
                <a:gd name="T80" fmla="*/ 44 w 44"/>
                <a:gd name="T81" fmla="*/ 63 h 67"/>
                <a:gd name="T82" fmla="*/ 44 w 44"/>
                <a:gd name="T83" fmla="*/ 63 h 67"/>
                <a:gd name="T84" fmla="*/ 43 w 44"/>
                <a:gd name="T85" fmla="*/ 65 h 67"/>
                <a:gd name="T86" fmla="*/ 41 w 44"/>
                <a:gd name="T87" fmla="*/ 65 h 67"/>
                <a:gd name="T88" fmla="*/ 41 w 44"/>
                <a:gd name="T8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" h="67">
                  <a:moveTo>
                    <a:pt x="41" y="67"/>
                  </a:moveTo>
                  <a:lnTo>
                    <a:pt x="41" y="67"/>
                  </a:lnTo>
                  <a:lnTo>
                    <a:pt x="35" y="63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1" y="20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8"/>
                  </a:lnTo>
                  <a:lnTo>
                    <a:pt x="6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0" y="6"/>
                  </a:lnTo>
                  <a:lnTo>
                    <a:pt x="17" y="11"/>
                  </a:lnTo>
                  <a:lnTo>
                    <a:pt x="21" y="18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8" y="5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3" y="65"/>
                  </a:lnTo>
                  <a:lnTo>
                    <a:pt x="41" y="65"/>
                  </a:lnTo>
                  <a:lnTo>
                    <a:pt x="41" y="6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3" name="îslïḍè"/>
            <p:cNvSpPr/>
            <p:nvPr/>
          </p:nvSpPr>
          <p:spPr bwMode="auto">
            <a:xfrm>
              <a:off x="1611225" y="4636216"/>
              <a:ext cx="24574" cy="36861"/>
            </a:xfrm>
            <a:custGeom>
              <a:avLst/>
              <a:gdLst>
                <a:gd name="T0" fmla="*/ 9 w 9"/>
                <a:gd name="T1" fmla="*/ 12 h 12"/>
                <a:gd name="T2" fmla="*/ 9 w 9"/>
                <a:gd name="T3" fmla="*/ 12 h 12"/>
                <a:gd name="T4" fmla="*/ 7 w 9"/>
                <a:gd name="T5" fmla="*/ 11 h 12"/>
                <a:gd name="T6" fmla="*/ 4 w 9"/>
                <a:gd name="T7" fmla="*/ 10 h 12"/>
                <a:gd name="T8" fmla="*/ 0 w 9"/>
                <a:gd name="T9" fmla="*/ 5 h 12"/>
                <a:gd name="T10" fmla="*/ 0 w 9"/>
                <a:gd name="T11" fmla="*/ 5 h 12"/>
                <a:gd name="T12" fmla="*/ 3 w 9"/>
                <a:gd name="T13" fmla="*/ 2 h 12"/>
                <a:gd name="T14" fmla="*/ 3 w 9"/>
                <a:gd name="T15" fmla="*/ 1 h 12"/>
                <a:gd name="T16" fmla="*/ 4 w 9"/>
                <a:gd name="T17" fmla="*/ 0 h 12"/>
                <a:gd name="T18" fmla="*/ 4 w 9"/>
                <a:gd name="T19" fmla="*/ 0 h 12"/>
                <a:gd name="T20" fmla="*/ 7 w 9"/>
                <a:gd name="T21" fmla="*/ 4 h 12"/>
                <a:gd name="T22" fmla="*/ 7 w 9"/>
                <a:gd name="T23" fmla="*/ 7 h 12"/>
                <a:gd name="T24" fmla="*/ 7 w 9"/>
                <a:gd name="T25" fmla="*/ 10 h 12"/>
                <a:gd name="T26" fmla="*/ 9 w 9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12">
                  <a:moveTo>
                    <a:pt x="9" y="12"/>
                  </a:moveTo>
                  <a:lnTo>
                    <a:pt x="9" y="12"/>
                  </a:lnTo>
                  <a:lnTo>
                    <a:pt x="7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9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4" name="iŝľiḍè"/>
            <p:cNvSpPr/>
            <p:nvPr/>
          </p:nvSpPr>
          <p:spPr bwMode="auto">
            <a:xfrm>
              <a:off x="3528004" y="3456659"/>
              <a:ext cx="12287" cy="6142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4 w 4"/>
                <a:gd name="T5" fmla="*/ 0 h 2"/>
                <a:gd name="T6" fmla="*/ 2 w 4"/>
                <a:gd name="T7" fmla="*/ 1 h 2"/>
                <a:gd name="T8" fmla="*/ 2 w 4"/>
                <a:gd name="T9" fmla="*/ 1 h 2"/>
                <a:gd name="T10" fmla="*/ 1 w 4"/>
                <a:gd name="T11" fmla="*/ 1 h 2"/>
                <a:gd name="T12" fmla="*/ 1 w 4"/>
                <a:gd name="T13" fmla="*/ 1 h 2"/>
                <a:gd name="T14" fmla="*/ 0 w 4"/>
                <a:gd name="T15" fmla="*/ 2 h 2"/>
                <a:gd name="T16" fmla="*/ 0 w 4"/>
                <a:gd name="T17" fmla="*/ 2 h 2"/>
                <a:gd name="T18" fmla="*/ 4 w 4"/>
                <a:gd name="T19" fmla="*/ 0 h 2"/>
                <a:gd name="T20" fmla="*/ 4 w 4"/>
                <a:gd name="T21" fmla="*/ 0 h 2"/>
                <a:gd name="T22" fmla="*/ 4 w 4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5" name="ïṥḻíḋe"/>
            <p:cNvSpPr/>
            <p:nvPr/>
          </p:nvSpPr>
          <p:spPr bwMode="auto">
            <a:xfrm>
              <a:off x="1574364" y="4476484"/>
              <a:ext cx="49148" cy="79863"/>
            </a:xfrm>
            <a:custGeom>
              <a:avLst/>
              <a:gdLst>
                <a:gd name="T0" fmla="*/ 16 w 16"/>
                <a:gd name="T1" fmla="*/ 22 h 26"/>
                <a:gd name="T2" fmla="*/ 16 w 16"/>
                <a:gd name="T3" fmla="*/ 22 h 26"/>
                <a:gd name="T4" fmla="*/ 10 w 16"/>
                <a:gd name="T5" fmla="*/ 23 h 26"/>
                <a:gd name="T6" fmla="*/ 9 w 16"/>
                <a:gd name="T7" fmla="*/ 23 h 26"/>
                <a:gd name="T8" fmla="*/ 6 w 16"/>
                <a:gd name="T9" fmla="*/ 26 h 26"/>
                <a:gd name="T10" fmla="*/ 6 w 16"/>
                <a:gd name="T11" fmla="*/ 26 h 26"/>
                <a:gd name="T12" fmla="*/ 3 w 16"/>
                <a:gd name="T13" fmla="*/ 19 h 26"/>
                <a:gd name="T14" fmla="*/ 2 w 16"/>
                <a:gd name="T15" fmla="*/ 13 h 26"/>
                <a:gd name="T16" fmla="*/ 2 w 16"/>
                <a:gd name="T17" fmla="*/ 13 h 26"/>
                <a:gd name="T18" fmla="*/ 0 w 16"/>
                <a:gd name="T19" fmla="*/ 0 h 26"/>
                <a:gd name="T20" fmla="*/ 0 w 16"/>
                <a:gd name="T21" fmla="*/ 0 h 26"/>
                <a:gd name="T22" fmla="*/ 3 w 16"/>
                <a:gd name="T23" fmla="*/ 2 h 26"/>
                <a:gd name="T24" fmla="*/ 5 w 16"/>
                <a:gd name="T25" fmla="*/ 3 h 26"/>
                <a:gd name="T26" fmla="*/ 9 w 16"/>
                <a:gd name="T27" fmla="*/ 9 h 26"/>
                <a:gd name="T28" fmla="*/ 12 w 16"/>
                <a:gd name="T29" fmla="*/ 14 h 26"/>
                <a:gd name="T30" fmla="*/ 16 w 16"/>
                <a:gd name="T31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6">
                  <a:moveTo>
                    <a:pt x="16" y="22"/>
                  </a:moveTo>
                  <a:lnTo>
                    <a:pt x="16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3" y="19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3"/>
                  </a:lnTo>
                  <a:lnTo>
                    <a:pt x="9" y="9"/>
                  </a:lnTo>
                  <a:lnTo>
                    <a:pt x="12" y="14"/>
                  </a:lnTo>
                  <a:lnTo>
                    <a:pt x="16" y="2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6" name="ïs1ïḍe"/>
            <p:cNvSpPr/>
            <p:nvPr/>
          </p:nvSpPr>
          <p:spPr bwMode="auto">
            <a:xfrm>
              <a:off x="1334763" y="4132446"/>
              <a:ext cx="227312" cy="460763"/>
            </a:xfrm>
            <a:custGeom>
              <a:avLst/>
              <a:gdLst>
                <a:gd name="T0" fmla="*/ 42 w 73"/>
                <a:gd name="T1" fmla="*/ 99 h 152"/>
                <a:gd name="T2" fmla="*/ 46 w 73"/>
                <a:gd name="T3" fmla="*/ 107 h 152"/>
                <a:gd name="T4" fmla="*/ 39 w 73"/>
                <a:gd name="T5" fmla="*/ 97 h 152"/>
                <a:gd name="T6" fmla="*/ 32 w 73"/>
                <a:gd name="T7" fmla="*/ 86 h 152"/>
                <a:gd name="T8" fmla="*/ 20 w 73"/>
                <a:gd name="T9" fmla="*/ 63 h 152"/>
                <a:gd name="T10" fmla="*/ 10 w 73"/>
                <a:gd name="T11" fmla="*/ 36 h 152"/>
                <a:gd name="T12" fmla="*/ 9 w 73"/>
                <a:gd name="T13" fmla="*/ 28 h 152"/>
                <a:gd name="T14" fmla="*/ 7 w 73"/>
                <a:gd name="T15" fmla="*/ 28 h 152"/>
                <a:gd name="T16" fmla="*/ 7 w 73"/>
                <a:gd name="T17" fmla="*/ 26 h 152"/>
                <a:gd name="T18" fmla="*/ 5 w 73"/>
                <a:gd name="T19" fmla="*/ 19 h 152"/>
                <a:gd name="T20" fmla="*/ 5 w 73"/>
                <a:gd name="T21" fmla="*/ 18 h 152"/>
                <a:gd name="T22" fmla="*/ 5 w 73"/>
                <a:gd name="T23" fmla="*/ 16 h 152"/>
                <a:gd name="T24" fmla="*/ 5 w 73"/>
                <a:gd name="T25" fmla="*/ 9 h 152"/>
                <a:gd name="T26" fmla="*/ 0 w 73"/>
                <a:gd name="T27" fmla="*/ 8 h 152"/>
                <a:gd name="T28" fmla="*/ 2 w 73"/>
                <a:gd name="T29" fmla="*/ 5 h 152"/>
                <a:gd name="T30" fmla="*/ 2 w 73"/>
                <a:gd name="T31" fmla="*/ 0 h 152"/>
                <a:gd name="T32" fmla="*/ 6 w 73"/>
                <a:gd name="T33" fmla="*/ 3 h 152"/>
                <a:gd name="T34" fmla="*/ 7 w 73"/>
                <a:gd name="T35" fmla="*/ 8 h 152"/>
                <a:gd name="T36" fmla="*/ 12 w 73"/>
                <a:gd name="T37" fmla="*/ 5 h 152"/>
                <a:gd name="T38" fmla="*/ 16 w 73"/>
                <a:gd name="T39" fmla="*/ 13 h 152"/>
                <a:gd name="T40" fmla="*/ 16 w 73"/>
                <a:gd name="T41" fmla="*/ 13 h 152"/>
                <a:gd name="T42" fmla="*/ 16 w 73"/>
                <a:gd name="T43" fmla="*/ 15 h 152"/>
                <a:gd name="T44" fmla="*/ 19 w 73"/>
                <a:gd name="T45" fmla="*/ 23 h 152"/>
                <a:gd name="T46" fmla="*/ 20 w 73"/>
                <a:gd name="T47" fmla="*/ 23 h 152"/>
                <a:gd name="T48" fmla="*/ 22 w 73"/>
                <a:gd name="T49" fmla="*/ 28 h 152"/>
                <a:gd name="T50" fmla="*/ 25 w 73"/>
                <a:gd name="T51" fmla="*/ 36 h 152"/>
                <a:gd name="T52" fmla="*/ 35 w 73"/>
                <a:gd name="T53" fmla="*/ 55 h 152"/>
                <a:gd name="T54" fmla="*/ 40 w 73"/>
                <a:gd name="T55" fmla="*/ 65 h 152"/>
                <a:gd name="T56" fmla="*/ 46 w 73"/>
                <a:gd name="T57" fmla="*/ 72 h 152"/>
                <a:gd name="T58" fmla="*/ 47 w 73"/>
                <a:gd name="T59" fmla="*/ 85 h 152"/>
                <a:gd name="T60" fmla="*/ 46 w 73"/>
                <a:gd name="T61" fmla="*/ 89 h 152"/>
                <a:gd name="T62" fmla="*/ 49 w 73"/>
                <a:gd name="T63" fmla="*/ 89 h 152"/>
                <a:gd name="T64" fmla="*/ 53 w 73"/>
                <a:gd name="T65" fmla="*/ 85 h 152"/>
                <a:gd name="T66" fmla="*/ 53 w 73"/>
                <a:gd name="T67" fmla="*/ 89 h 152"/>
                <a:gd name="T68" fmla="*/ 53 w 73"/>
                <a:gd name="T69" fmla="*/ 95 h 152"/>
                <a:gd name="T70" fmla="*/ 56 w 73"/>
                <a:gd name="T71" fmla="*/ 96 h 152"/>
                <a:gd name="T72" fmla="*/ 56 w 73"/>
                <a:gd name="T73" fmla="*/ 99 h 152"/>
                <a:gd name="T74" fmla="*/ 52 w 73"/>
                <a:gd name="T75" fmla="*/ 100 h 152"/>
                <a:gd name="T76" fmla="*/ 62 w 73"/>
                <a:gd name="T77" fmla="*/ 113 h 152"/>
                <a:gd name="T78" fmla="*/ 65 w 73"/>
                <a:gd name="T79" fmla="*/ 117 h 152"/>
                <a:gd name="T80" fmla="*/ 66 w 73"/>
                <a:gd name="T81" fmla="*/ 115 h 152"/>
                <a:gd name="T82" fmla="*/ 63 w 73"/>
                <a:gd name="T83" fmla="*/ 109 h 152"/>
                <a:gd name="T84" fmla="*/ 70 w 73"/>
                <a:gd name="T85" fmla="*/ 117 h 152"/>
                <a:gd name="T86" fmla="*/ 73 w 73"/>
                <a:gd name="T87" fmla="*/ 129 h 152"/>
                <a:gd name="T88" fmla="*/ 70 w 73"/>
                <a:gd name="T89" fmla="*/ 130 h 152"/>
                <a:gd name="T90" fmla="*/ 65 w 73"/>
                <a:gd name="T91" fmla="*/ 132 h 152"/>
                <a:gd name="T92" fmla="*/ 65 w 73"/>
                <a:gd name="T93" fmla="*/ 136 h 152"/>
                <a:gd name="T94" fmla="*/ 62 w 73"/>
                <a:gd name="T95" fmla="*/ 135 h 152"/>
                <a:gd name="T96" fmla="*/ 59 w 73"/>
                <a:gd name="T97" fmla="*/ 130 h 152"/>
                <a:gd name="T98" fmla="*/ 56 w 73"/>
                <a:gd name="T99" fmla="*/ 120 h 152"/>
                <a:gd name="T100" fmla="*/ 50 w 73"/>
                <a:gd name="T101" fmla="*/ 109 h 152"/>
                <a:gd name="T102" fmla="*/ 47 w 73"/>
                <a:gd name="T103" fmla="*/ 107 h 152"/>
                <a:gd name="T104" fmla="*/ 57 w 73"/>
                <a:gd name="T105" fmla="*/ 132 h 152"/>
                <a:gd name="T106" fmla="*/ 63 w 73"/>
                <a:gd name="T107" fmla="*/ 143 h 152"/>
                <a:gd name="T108" fmla="*/ 63 w 73"/>
                <a:gd name="T109" fmla="*/ 152 h 152"/>
                <a:gd name="T110" fmla="*/ 57 w 73"/>
                <a:gd name="T111" fmla="*/ 147 h 152"/>
                <a:gd name="T112" fmla="*/ 53 w 73"/>
                <a:gd name="T113" fmla="*/ 142 h 152"/>
                <a:gd name="T114" fmla="*/ 47 w 73"/>
                <a:gd name="T115" fmla="*/ 129 h 152"/>
                <a:gd name="T116" fmla="*/ 36 w 73"/>
                <a:gd name="T117" fmla="*/ 102 h 152"/>
                <a:gd name="T118" fmla="*/ 42 w 73"/>
                <a:gd name="T119" fmla="*/ 9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" h="152">
                  <a:moveTo>
                    <a:pt x="42" y="99"/>
                  </a:moveTo>
                  <a:lnTo>
                    <a:pt x="42" y="99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3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40" y="65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7" y="80"/>
                  </a:lnTo>
                  <a:lnTo>
                    <a:pt x="47" y="85"/>
                  </a:lnTo>
                  <a:lnTo>
                    <a:pt x="46" y="89"/>
                  </a:lnTo>
                  <a:lnTo>
                    <a:pt x="46" y="89"/>
                  </a:lnTo>
                  <a:lnTo>
                    <a:pt x="47" y="90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5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9" y="110"/>
                  </a:lnTo>
                  <a:lnTo>
                    <a:pt x="62" y="113"/>
                  </a:lnTo>
                  <a:lnTo>
                    <a:pt x="65" y="117"/>
                  </a:lnTo>
                  <a:lnTo>
                    <a:pt x="65" y="117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7" y="112"/>
                  </a:lnTo>
                  <a:lnTo>
                    <a:pt x="70" y="117"/>
                  </a:lnTo>
                  <a:lnTo>
                    <a:pt x="73" y="123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70" y="130"/>
                  </a:lnTo>
                  <a:lnTo>
                    <a:pt x="66" y="130"/>
                  </a:lnTo>
                  <a:lnTo>
                    <a:pt x="65" y="132"/>
                  </a:lnTo>
                  <a:lnTo>
                    <a:pt x="63" y="132"/>
                  </a:lnTo>
                  <a:lnTo>
                    <a:pt x="65" y="136"/>
                  </a:lnTo>
                  <a:lnTo>
                    <a:pt x="65" y="136"/>
                  </a:lnTo>
                  <a:lnTo>
                    <a:pt x="62" y="135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3" y="112"/>
                  </a:lnTo>
                  <a:lnTo>
                    <a:pt x="50" y="109"/>
                  </a:lnTo>
                  <a:lnTo>
                    <a:pt x="47" y="107"/>
                  </a:lnTo>
                  <a:lnTo>
                    <a:pt x="47" y="107"/>
                  </a:lnTo>
                  <a:lnTo>
                    <a:pt x="52" y="119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63" y="143"/>
                  </a:lnTo>
                  <a:lnTo>
                    <a:pt x="63" y="147"/>
                  </a:lnTo>
                  <a:lnTo>
                    <a:pt x="63" y="152"/>
                  </a:lnTo>
                  <a:lnTo>
                    <a:pt x="63" y="152"/>
                  </a:lnTo>
                  <a:lnTo>
                    <a:pt x="57" y="147"/>
                  </a:lnTo>
                  <a:lnTo>
                    <a:pt x="53" y="142"/>
                  </a:lnTo>
                  <a:lnTo>
                    <a:pt x="53" y="142"/>
                  </a:lnTo>
                  <a:lnTo>
                    <a:pt x="47" y="129"/>
                  </a:lnTo>
                  <a:lnTo>
                    <a:pt x="47" y="129"/>
                  </a:lnTo>
                  <a:lnTo>
                    <a:pt x="43" y="115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42" y="9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7" name="î$ḷíḓê"/>
            <p:cNvSpPr/>
            <p:nvPr/>
          </p:nvSpPr>
          <p:spPr bwMode="auto">
            <a:xfrm>
              <a:off x="1672658" y="4470339"/>
              <a:ext cx="24574" cy="12287"/>
            </a:xfrm>
            <a:custGeom>
              <a:avLst/>
              <a:gdLst>
                <a:gd name="T0" fmla="*/ 7 w 7"/>
                <a:gd name="T1" fmla="*/ 5 h 5"/>
                <a:gd name="T2" fmla="*/ 7 w 7"/>
                <a:gd name="T3" fmla="*/ 5 h 5"/>
                <a:gd name="T4" fmla="*/ 4 w 7"/>
                <a:gd name="T5" fmla="*/ 5 h 5"/>
                <a:gd name="T6" fmla="*/ 3 w 7"/>
                <a:gd name="T7" fmla="*/ 5 h 5"/>
                <a:gd name="T8" fmla="*/ 0 w 7"/>
                <a:gd name="T9" fmla="*/ 3 h 5"/>
                <a:gd name="T10" fmla="*/ 0 w 7"/>
                <a:gd name="T11" fmla="*/ 0 h 5"/>
                <a:gd name="T12" fmla="*/ 0 w 7"/>
                <a:gd name="T13" fmla="*/ 0 h 5"/>
                <a:gd name="T14" fmla="*/ 3 w 7"/>
                <a:gd name="T15" fmla="*/ 0 h 5"/>
                <a:gd name="T16" fmla="*/ 4 w 7"/>
                <a:gd name="T17" fmla="*/ 0 h 5"/>
                <a:gd name="T18" fmla="*/ 7 w 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7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8" name="îşḷîde"/>
            <p:cNvSpPr/>
            <p:nvPr/>
          </p:nvSpPr>
          <p:spPr bwMode="auto">
            <a:xfrm>
              <a:off x="1586650" y="4329039"/>
              <a:ext cx="98296" cy="129012"/>
            </a:xfrm>
            <a:custGeom>
              <a:avLst/>
              <a:gdLst>
                <a:gd name="T0" fmla="*/ 20 w 31"/>
                <a:gd name="T1" fmla="*/ 38 h 42"/>
                <a:gd name="T2" fmla="*/ 20 w 31"/>
                <a:gd name="T3" fmla="*/ 38 h 42"/>
                <a:gd name="T4" fmla="*/ 21 w 31"/>
                <a:gd name="T5" fmla="*/ 40 h 42"/>
                <a:gd name="T6" fmla="*/ 22 w 31"/>
                <a:gd name="T7" fmla="*/ 38 h 42"/>
                <a:gd name="T8" fmla="*/ 22 w 31"/>
                <a:gd name="T9" fmla="*/ 38 h 42"/>
                <a:gd name="T10" fmla="*/ 17 w 31"/>
                <a:gd name="T11" fmla="*/ 27 h 42"/>
                <a:gd name="T12" fmla="*/ 11 w 31"/>
                <a:gd name="T13" fmla="*/ 20 h 42"/>
                <a:gd name="T14" fmla="*/ 11 w 31"/>
                <a:gd name="T15" fmla="*/ 20 h 42"/>
                <a:gd name="T16" fmla="*/ 0 w 31"/>
                <a:gd name="T17" fmla="*/ 3 h 42"/>
                <a:gd name="T18" fmla="*/ 0 w 31"/>
                <a:gd name="T19" fmla="*/ 3 h 42"/>
                <a:gd name="T20" fmla="*/ 1 w 31"/>
                <a:gd name="T21" fmla="*/ 1 h 42"/>
                <a:gd name="T22" fmla="*/ 4 w 31"/>
                <a:gd name="T23" fmla="*/ 0 h 42"/>
                <a:gd name="T24" fmla="*/ 8 w 31"/>
                <a:gd name="T25" fmla="*/ 1 h 42"/>
                <a:gd name="T26" fmla="*/ 8 w 31"/>
                <a:gd name="T27" fmla="*/ 1 h 42"/>
                <a:gd name="T28" fmla="*/ 12 w 31"/>
                <a:gd name="T29" fmla="*/ 5 h 42"/>
                <a:gd name="T30" fmla="*/ 12 w 31"/>
                <a:gd name="T31" fmla="*/ 5 h 42"/>
                <a:gd name="T32" fmla="*/ 17 w 31"/>
                <a:gd name="T33" fmla="*/ 11 h 42"/>
                <a:gd name="T34" fmla="*/ 17 w 31"/>
                <a:gd name="T35" fmla="*/ 11 h 42"/>
                <a:gd name="T36" fmla="*/ 25 w 31"/>
                <a:gd name="T37" fmla="*/ 24 h 42"/>
                <a:gd name="T38" fmla="*/ 31 w 31"/>
                <a:gd name="T39" fmla="*/ 34 h 42"/>
                <a:gd name="T40" fmla="*/ 31 w 31"/>
                <a:gd name="T41" fmla="*/ 34 h 42"/>
                <a:gd name="T42" fmla="*/ 30 w 31"/>
                <a:gd name="T43" fmla="*/ 40 h 42"/>
                <a:gd name="T44" fmla="*/ 28 w 31"/>
                <a:gd name="T45" fmla="*/ 42 h 42"/>
                <a:gd name="T46" fmla="*/ 28 w 31"/>
                <a:gd name="T47" fmla="*/ 42 h 42"/>
                <a:gd name="T48" fmla="*/ 25 w 31"/>
                <a:gd name="T49" fmla="*/ 42 h 42"/>
                <a:gd name="T50" fmla="*/ 24 w 31"/>
                <a:gd name="T51" fmla="*/ 42 h 42"/>
                <a:gd name="T52" fmla="*/ 20 w 31"/>
                <a:gd name="T53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42">
                  <a:moveTo>
                    <a:pt x="20" y="38"/>
                  </a:moveTo>
                  <a:lnTo>
                    <a:pt x="20" y="38"/>
                  </a:lnTo>
                  <a:lnTo>
                    <a:pt x="21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7" y="27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25" y="2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0" y="40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5" y="42"/>
                  </a:lnTo>
                  <a:lnTo>
                    <a:pt x="24" y="42"/>
                  </a:lnTo>
                  <a:lnTo>
                    <a:pt x="20" y="3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9" name="iSľíḋé"/>
            <p:cNvSpPr/>
            <p:nvPr/>
          </p:nvSpPr>
          <p:spPr bwMode="auto">
            <a:xfrm>
              <a:off x="1525215" y="4396616"/>
              <a:ext cx="43007" cy="61435"/>
            </a:xfrm>
            <a:custGeom>
              <a:avLst/>
              <a:gdLst>
                <a:gd name="T0" fmla="*/ 14 w 14"/>
                <a:gd name="T1" fmla="*/ 20 h 20"/>
                <a:gd name="T2" fmla="*/ 14 w 14"/>
                <a:gd name="T3" fmla="*/ 20 h 20"/>
                <a:gd name="T4" fmla="*/ 11 w 14"/>
                <a:gd name="T5" fmla="*/ 20 h 20"/>
                <a:gd name="T6" fmla="*/ 8 w 14"/>
                <a:gd name="T7" fmla="*/ 19 h 20"/>
                <a:gd name="T8" fmla="*/ 5 w 14"/>
                <a:gd name="T9" fmla="*/ 17 h 20"/>
                <a:gd name="T10" fmla="*/ 3 w 14"/>
                <a:gd name="T11" fmla="*/ 17 h 20"/>
                <a:gd name="T12" fmla="*/ 3 w 14"/>
                <a:gd name="T13" fmla="*/ 17 h 20"/>
                <a:gd name="T14" fmla="*/ 4 w 14"/>
                <a:gd name="T15" fmla="*/ 16 h 20"/>
                <a:gd name="T16" fmla="*/ 4 w 14"/>
                <a:gd name="T17" fmla="*/ 13 h 20"/>
                <a:gd name="T18" fmla="*/ 1 w 14"/>
                <a:gd name="T19" fmla="*/ 9 h 20"/>
                <a:gd name="T20" fmla="*/ 0 w 14"/>
                <a:gd name="T21" fmla="*/ 3 h 20"/>
                <a:gd name="T22" fmla="*/ 0 w 14"/>
                <a:gd name="T23" fmla="*/ 1 h 20"/>
                <a:gd name="T24" fmla="*/ 1 w 14"/>
                <a:gd name="T25" fmla="*/ 0 h 20"/>
                <a:gd name="T26" fmla="*/ 1 w 14"/>
                <a:gd name="T27" fmla="*/ 0 h 20"/>
                <a:gd name="T28" fmla="*/ 1 w 14"/>
                <a:gd name="T29" fmla="*/ 3 h 20"/>
                <a:gd name="T30" fmla="*/ 3 w 14"/>
                <a:gd name="T31" fmla="*/ 6 h 20"/>
                <a:gd name="T32" fmla="*/ 7 w 14"/>
                <a:gd name="T33" fmla="*/ 10 h 20"/>
                <a:gd name="T34" fmla="*/ 11 w 14"/>
                <a:gd name="T35" fmla="*/ 14 h 20"/>
                <a:gd name="T36" fmla="*/ 12 w 14"/>
                <a:gd name="T37" fmla="*/ 17 h 20"/>
                <a:gd name="T38" fmla="*/ 14 w 14"/>
                <a:gd name="T3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20">
                  <a:moveTo>
                    <a:pt x="14" y="20"/>
                  </a:moveTo>
                  <a:lnTo>
                    <a:pt x="14" y="20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1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3" y="6"/>
                  </a:lnTo>
                  <a:lnTo>
                    <a:pt x="7" y="10"/>
                  </a:lnTo>
                  <a:lnTo>
                    <a:pt x="11" y="14"/>
                  </a:lnTo>
                  <a:lnTo>
                    <a:pt x="12" y="17"/>
                  </a:lnTo>
                  <a:lnTo>
                    <a:pt x="14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0" name="îšľíďè"/>
            <p:cNvSpPr/>
            <p:nvPr/>
          </p:nvSpPr>
          <p:spPr bwMode="auto">
            <a:xfrm>
              <a:off x="1666514" y="4144733"/>
              <a:ext cx="104442" cy="196593"/>
            </a:xfrm>
            <a:custGeom>
              <a:avLst/>
              <a:gdLst>
                <a:gd name="T0" fmla="*/ 1 w 33"/>
                <a:gd name="T1" fmla="*/ 14 h 64"/>
                <a:gd name="T2" fmla="*/ 1 w 33"/>
                <a:gd name="T3" fmla="*/ 10 h 64"/>
                <a:gd name="T4" fmla="*/ 3 w 33"/>
                <a:gd name="T5" fmla="*/ 11 h 64"/>
                <a:gd name="T6" fmla="*/ 4 w 33"/>
                <a:gd name="T7" fmla="*/ 14 h 64"/>
                <a:gd name="T8" fmla="*/ 7 w 33"/>
                <a:gd name="T9" fmla="*/ 14 h 64"/>
                <a:gd name="T10" fmla="*/ 5 w 33"/>
                <a:gd name="T11" fmla="*/ 7 h 64"/>
                <a:gd name="T12" fmla="*/ 3 w 33"/>
                <a:gd name="T13" fmla="*/ 0 h 64"/>
                <a:gd name="T14" fmla="*/ 8 w 33"/>
                <a:gd name="T15" fmla="*/ 4 h 64"/>
                <a:gd name="T16" fmla="*/ 17 w 33"/>
                <a:gd name="T17" fmla="*/ 18 h 64"/>
                <a:gd name="T18" fmla="*/ 23 w 33"/>
                <a:gd name="T19" fmla="*/ 23 h 64"/>
                <a:gd name="T20" fmla="*/ 17 w 33"/>
                <a:gd name="T21" fmla="*/ 25 h 64"/>
                <a:gd name="T22" fmla="*/ 13 w 33"/>
                <a:gd name="T23" fmla="*/ 25 h 64"/>
                <a:gd name="T24" fmla="*/ 13 w 33"/>
                <a:gd name="T25" fmla="*/ 30 h 64"/>
                <a:gd name="T26" fmla="*/ 13 w 33"/>
                <a:gd name="T27" fmla="*/ 33 h 64"/>
                <a:gd name="T28" fmla="*/ 15 w 33"/>
                <a:gd name="T29" fmla="*/ 34 h 64"/>
                <a:gd name="T30" fmla="*/ 17 w 33"/>
                <a:gd name="T31" fmla="*/ 28 h 64"/>
                <a:gd name="T32" fmla="*/ 18 w 33"/>
                <a:gd name="T33" fmla="*/ 27 h 64"/>
                <a:gd name="T34" fmla="*/ 24 w 33"/>
                <a:gd name="T35" fmla="*/ 38 h 64"/>
                <a:gd name="T36" fmla="*/ 30 w 33"/>
                <a:gd name="T37" fmla="*/ 44 h 64"/>
                <a:gd name="T38" fmla="*/ 30 w 33"/>
                <a:gd name="T39" fmla="*/ 48 h 64"/>
                <a:gd name="T40" fmla="*/ 33 w 33"/>
                <a:gd name="T41" fmla="*/ 54 h 64"/>
                <a:gd name="T42" fmla="*/ 28 w 33"/>
                <a:gd name="T43" fmla="*/ 54 h 64"/>
                <a:gd name="T44" fmla="*/ 25 w 33"/>
                <a:gd name="T45" fmla="*/ 51 h 64"/>
                <a:gd name="T46" fmla="*/ 23 w 33"/>
                <a:gd name="T47" fmla="*/ 44 h 64"/>
                <a:gd name="T48" fmla="*/ 21 w 33"/>
                <a:gd name="T49" fmla="*/ 44 h 64"/>
                <a:gd name="T50" fmla="*/ 21 w 33"/>
                <a:gd name="T51" fmla="*/ 50 h 64"/>
                <a:gd name="T52" fmla="*/ 25 w 33"/>
                <a:gd name="T53" fmla="*/ 55 h 64"/>
                <a:gd name="T54" fmla="*/ 28 w 33"/>
                <a:gd name="T55" fmla="*/ 60 h 64"/>
                <a:gd name="T56" fmla="*/ 25 w 33"/>
                <a:gd name="T57" fmla="*/ 64 h 64"/>
                <a:gd name="T58" fmla="*/ 23 w 33"/>
                <a:gd name="T59" fmla="*/ 57 h 64"/>
                <a:gd name="T60" fmla="*/ 18 w 33"/>
                <a:gd name="T61" fmla="*/ 50 h 64"/>
                <a:gd name="T62" fmla="*/ 10 w 33"/>
                <a:gd name="T63" fmla="*/ 35 h 64"/>
                <a:gd name="T64" fmla="*/ 1 w 33"/>
                <a:gd name="T65" fmla="*/ 20 h 64"/>
                <a:gd name="T66" fmla="*/ 0 w 33"/>
                <a:gd name="T67" fmla="*/ 11 h 64"/>
                <a:gd name="T68" fmla="*/ 0 w 33"/>
                <a:gd name="T69" fmla="*/ 3 h 64"/>
                <a:gd name="T70" fmla="*/ 1 w 33"/>
                <a:gd name="T71" fmla="*/ 7 h 64"/>
                <a:gd name="T72" fmla="*/ 1 w 33"/>
                <a:gd name="T73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64">
                  <a:moveTo>
                    <a:pt x="1" y="14"/>
                  </a:moveTo>
                  <a:lnTo>
                    <a:pt x="1" y="14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1"/>
                  </a:lnTo>
                  <a:lnTo>
                    <a:pt x="5" y="7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3" y="11"/>
                  </a:lnTo>
                  <a:lnTo>
                    <a:pt x="17" y="18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1" y="28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24" y="38"/>
                  </a:lnTo>
                  <a:lnTo>
                    <a:pt x="27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8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7" y="53"/>
                  </a:lnTo>
                  <a:lnTo>
                    <a:pt x="25" y="51"/>
                  </a:lnTo>
                  <a:lnTo>
                    <a:pt x="24" y="47"/>
                  </a:lnTo>
                  <a:lnTo>
                    <a:pt x="23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8" y="60"/>
                  </a:lnTo>
                  <a:lnTo>
                    <a:pt x="28" y="63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3" y="57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5" y="28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7"/>
                  </a:lnTo>
                  <a:lnTo>
                    <a:pt x="0" y="10"/>
                  </a:lnTo>
                  <a:lnTo>
                    <a:pt x="1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1" name="ï$ļîḋe"/>
            <p:cNvSpPr/>
            <p:nvPr/>
          </p:nvSpPr>
          <p:spPr bwMode="auto">
            <a:xfrm>
              <a:off x="1537502" y="4365900"/>
              <a:ext cx="24574" cy="30716"/>
            </a:xfrm>
            <a:custGeom>
              <a:avLst/>
              <a:gdLst>
                <a:gd name="T0" fmla="*/ 7 w 8"/>
                <a:gd name="T1" fmla="*/ 4 h 8"/>
                <a:gd name="T2" fmla="*/ 7 w 8"/>
                <a:gd name="T3" fmla="*/ 4 h 8"/>
                <a:gd name="T4" fmla="*/ 8 w 8"/>
                <a:gd name="T5" fmla="*/ 5 h 8"/>
                <a:gd name="T6" fmla="*/ 7 w 8"/>
                <a:gd name="T7" fmla="*/ 5 h 8"/>
                <a:gd name="T8" fmla="*/ 6 w 8"/>
                <a:gd name="T9" fmla="*/ 5 h 8"/>
                <a:gd name="T10" fmla="*/ 3 w 8"/>
                <a:gd name="T11" fmla="*/ 5 h 8"/>
                <a:gd name="T12" fmla="*/ 3 w 8"/>
                <a:gd name="T13" fmla="*/ 5 h 8"/>
                <a:gd name="T14" fmla="*/ 3 w 8"/>
                <a:gd name="T15" fmla="*/ 8 h 8"/>
                <a:gd name="T16" fmla="*/ 3 w 8"/>
                <a:gd name="T17" fmla="*/ 8 h 8"/>
                <a:gd name="T18" fmla="*/ 0 w 8"/>
                <a:gd name="T19" fmla="*/ 7 h 8"/>
                <a:gd name="T20" fmla="*/ 0 w 8"/>
                <a:gd name="T21" fmla="*/ 5 h 8"/>
                <a:gd name="T22" fmla="*/ 1 w 8"/>
                <a:gd name="T23" fmla="*/ 1 h 8"/>
                <a:gd name="T24" fmla="*/ 1 w 8"/>
                <a:gd name="T25" fmla="*/ 1 h 8"/>
                <a:gd name="T26" fmla="*/ 3 w 8"/>
                <a:gd name="T27" fmla="*/ 0 h 8"/>
                <a:gd name="T28" fmla="*/ 4 w 8"/>
                <a:gd name="T29" fmla="*/ 1 h 8"/>
                <a:gd name="T30" fmla="*/ 6 w 8"/>
                <a:gd name="T31" fmla="*/ 2 h 8"/>
                <a:gd name="T32" fmla="*/ 7 w 8"/>
                <a:gd name="T3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8">
                  <a:moveTo>
                    <a:pt x="7" y="4"/>
                  </a:moveTo>
                  <a:lnTo>
                    <a:pt x="7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6" y="2"/>
                  </a:lnTo>
                  <a:lnTo>
                    <a:pt x="7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2" name="îšļiḋe"/>
            <p:cNvSpPr/>
            <p:nvPr/>
          </p:nvSpPr>
          <p:spPr bwMode="auto">
            <a:xfrm>
              <a:off x="1494494" y="4261459"/>
              <a:ext cx="36861" cy="104438"/>
            </a:xfrm>
            <a:custGeom>
              <a:avLst/>
              <a:gdLst>
                <a:gd name="T0" fmla="*/ 13 w 13"/>
                <a:gd name="T1" fmla="*/ 35 h 35"/>
                <a:gd name="T2" fmla="*/ 13 w 13"/>
                <a:gd name="T3" fmla="*/ 35 h 35"/>
                <a:gd name="T4" fmla="*/ 7 w 13"/>
                <a:gd name="T5" fmla="*/ 25 h 35"/>
                <a:gd name="T6" fmla="*/ 1 w 13"/>
                <a:gd name="T7" fmla="*/ 12 h 35"/>
                <a:gd name="T8" fmla="*/ 1 w 13"/>
                <a:gd name="T9" fmla="*/ 12 h 35"/>
                <a:gd name="T10" fmla="*/ 0 w 13"/>
                <a:gd name="T11" fmla="*/ 6 h 35"/>
                <a:gd name="T12" fmla="*/ 0 w 13"/>
                <a:gd name="T13" fmla="*/ 2 h 35"/>
                <a:gd name="T14" fmla="*/ 0 w 13"/>
                <a:gd name="T15" fmla="*/ 2 h 35"/>
                <a:gd name="T16" fmla="*/ 1 w 13"/>
                <a:gd name="T17" fmla="*/ 0 h 35"/>
                <a:gd name="T18" fmla="*/ 4 w 13"/>
                <a:gd name="T19" fmla="*/ 0 h 35"/>
                <a:gd name="T20" fmla="*/ 4 w 13"/>
                <a:gd name="T21" fmla="*/ 0 h 35"/>
                <a:gd name="T22" fmla="*/ 4 w 13"/>
                <a:gd name="T23" fmla="*/ 3 h 35"/>
                <a:gd name="T24" fmla="*/ 4 w 13"/>
                <a:gd name="T25" fmla="*/ 7 h 35"/>
                <a:gd name="T26" fmla="*/ 8 w 13"/>
                <a:gd name="T27" fmla="*/ 16 h 35"/>
                <a:gd name="T28" fmla="*/ 8 w 13"/>
                <a:gd name="T29" fmla="*/ 16 h 35"/>
                <a:gd name="T30" fmla="*/ 11 w 13"/>
                <a:gd name="T31" fmla="*/ 25 h 35"/>
                <a:gd name="T32" fmla="*/ 13 w 13"/>
                <a:gd name="T33" fmla="*/ 29 h 35"/>
                <a:gd name="T34" fmla="*/ 13 w 13"/>
                <a:gd name="T3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5">
                  <a:moveTo>
                    <a:pt x="13" y="35"/>
                  </a:moveTo>
                  <a:lnTo>
                    <a:pt x="13" y="35"/>
                  </a:lnTo>
                  <a:lnTo>
                    <a:pt x="7" y="25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1" y="25"/>
                  </a:lnTo>
                  <a:lnTo>
                    <a:pt x="13" y="29"/>
                  </a:lnTo>
                  <a:lnTo>
                    <a:pt x="13" y="3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3" name="îṣ1îḋè"/>
            <p:cNvSpPr/>
            <p:nvPr/>
          </p:nvSpPr>
          <p:spPr bwMode="auto">
            <a:xfrm>
              <a:off x="1832391" y="4089440"/>
              <a:ext cx="24574" cy="49148"/>
            </a:xfrm>
            <a:custGeom>
              <a:avLst/>
              <a:gdLst>
                <a:gd name="T0" fmla="*/ 8 w 8"/>
                <a:gd name="T1" fmla="*/ 12 h 15"/>
                <a:gd name="T2" fmla="*/ 8 w 8"/>
                <a:gd name="T3" fmla="*/ 12 h 15"/>
                <a:gd name="T4" fmla="*/ 8 w 8"/>
                <a:gd name="T5" fmla="*/ 14 h 15"/>
                <a:gd name="T6" fmla="*/ 7 w 8"/>
                <a:gd name="T7" fmla="*/ 14 h 15"/>
                <a:gd name="T8" fmla="*/ 5 w 8"/>
                <a:gd name="T9" fmla="*/ 14 h 15"/>
                <a:gd name="T10" fmla="*/ 5 w 8"/>
                <a:gd name="T11" fmla="*/ 15 h 15"/>
                <a:gd name="T12" fmla="*/ 5 w 8"/>
                <a:gd name="T13" fmla="*/ 15 h 15"/>
                <a:gd name="T14" fmla="*/ 2 w 8"/>
                <a:gd name="T15" fmla="*/ 15 h 15"/>
                <a:gd name="T16" fmla="*/ 1 w 8"/>
                <a:gd name="T17" fmla="*/ 14 h 15"/>
                <a:gd name="T18" fmla="*/ 0 w 8"/>
                <a:gd name="T19" fmla="*/ 10 h 15"/>
                <a:gd name="T20" fmla="*/ 0 w 8"/>
                <a:gd name="T21" fmla="*/ 0 h 15"/>
                <a:gd name="T22" fmla="*/ 0 w 8"/>
                <a:gd name="T23" fmla="*/ 0 h 15"/>
                <a:gd name="T24" fmla="*/ 1 w 8"/>
                <a:gd name="T25" fmla="*/ 0 h 15"/>
                <a:gd name="T26" fmla="*/ 2 w 8"/>
                <a:gd name="T27" fmla="*/ 1 h 15"/>
                <a:gd name="T28" fmla="*/ 4 w 8"/>
                <a:gd name="T29" fmla="*/ 5 h 15"/>
                <a:gd name="T30" fmla="*/ 5 w 8"/>
                <a:gd name="T31" fmla="*/ 10 h 15"/>
                <a:gd name="T32" fmla="*/ 7 w 8"/>
                <a:gd name="T33" fmla="*/ 12 h 15"/>
                <a:gd name="T34" fmla="*/ 8 w 8"/>
                <a:gd name="T3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5">
                  <a:moveTo>
                    <a:pt x="8" y="12"/>
                  </a:move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4" y="5"/>
                  </a:lnTo>
                  <a:lnTo>
                    <a:pt x="5" y="10"/>
                  </a:lnTo>
                  <a:lnTo>
                    <a:pt x="7" y="12"/>
                  </a:lnTo>
                  <a:lnTo>
                    <a:pt x="8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4" name="îṡľïḍe"/>
            <p:cNvSpPr/>
            <p:nvPr/>
          </p:nvSpPr>
          <p:spPr bwMode="auto">
            <a:xfrm>
              <a:off x="1832391" y="4064866"/>
              <a:ext cx="18433" cy="24574"/>
            </a:xfrm>
            <a:custGeom>
              <a:avLst/>
              <a:gdLst>
                <a:gd name="T0" fmla="*/ 2 w 7"/>
                <a:gd name="T1" fmla="*/ 9 h 9"/>
                <a:gd name="T2" fmla="*/ 2 w 7"/>
                <a:gd name="T3" fmla="*/ 9 h 9"/>
                <a:gd name="T4" fmla="*/ 0 w 7"/>
                <a:gd name="T5" fmla="*/ 1 h 9"/>
                <a:gd name="T6" fmla="*/ 0 w 7"/>
                <a:gd name="T7" fmla="*/ 1 h 9"/>
                <a:gd name="T8" fmla="*/ 2 w 7"/>
                <a:gd name="T9" fmla="*/ 1 h 9"/>
                <a:gd name="T10" fmla="*/ 2 w 7"/>
                <a:gd name="T11" fmla="*/ 0 h 9"/>
                <a:gd name="T12" fmla="*/ 2 w 7"/>
                <a:gd name="T13" fmla="*/ 0 h 9"/>
                <a:gd name="T14" fmla="*/ 4 w 7"/>
                <a:gd name="T15" fmla="*/ 1 h 9"/>
                <a:gd name="T16" fmla="*/ 5 w 7"/>
                <a:gd name="T17" fmla="*/ 1 h 9"/>
                <a:gd name="T18" fmla="*/ 5 w 7"/>
                <a:gd name="T19" fmla="*/ 3 h 9"/>
                <a:gd name="T20" fmla="*/ 7 w 7"/>
                <a:gd name="T21" fmla="*/ 3 h 9"/>
                <a:gd name="T22" fmla="*/ 7 w 7"/>
                <a:gd name="T23" fmla="*/ 3 h 9"/>
                <a:gd name="T24" fmla="*/ 7 w 7"/>
                <a:gd name="T25" fmla="*/ 6 h 9"/>
                <a:gd name="T26" fmla="*/ 7 w 7"/>
                <a:gd name="T27" fmla="*/ 6 h 9"/>
                <a:gd name="T28" fmla="*/ 2 w 7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9">
                  <a:moveTo>
                    <a:pt x="2" y="9"/>
                  </a:moveTo>
                  <a:lnTo>
                    <a:pt x="2" y="9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2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5" name="ïṩḻíḋé"/>
            <p:cNvSpPr/>
            <p:nvPr/>
          </p:nvSpPr>
          <p:spPr bwMode="auto">
            <a:xfrm>
              <a:off x="1727948" y="3800697"/>
              <a:ext cx="141303" cy="288743"/>
            </a:xfrm>
            <a:custGeom>
              <a:avLst/>
              <a:gdLst>
                <a:gd name="T0" fmla="*/ 35 w 47"/>
                <a:gd name="T1" fmla="*/ 53 h 93"/>
                <a:gd name="T2" fmla="*/ 35 w 47"/>
                <a:gd name="T3" fmla="*/ 53 h 93"/>
                <a:gd name="T4" fmla="*/ 33 w 47"/>
                <a:gd name="T5" fmla="*/ 46 h 93"/>
                <a:gd name="T6" fmla="*/ 33 w 47"/>
                <a:gd name="T7" fmla="*/ 39 h 93"/>
                <a:gd name="T8" fmla="*/ 32 w 47"/>
                <a:gd name="T9" fmla="*/ 33 h 93"/>
                <a:gd name="T10" fmla="*/ 29 w 47"/>
                <a:gd name="T11" fmla="*/ 28 h 93"/>
                <a:gd name="T12" fmla="*/ 36 w 47"/>
                <a:gd name="T13" fmla="*/ 23 h 93"/>
                <a:gd name="T14" fmla="*/ 35 w 47"/>
                <a:gd name="T15" fmla="*/ 26 h 93"/>
                <a:gd name="T16" fmla="*/ 33 w 47"/>
                <a:gd name="T17" fmla="*/ 29 h 93"/>
                <a:gd name="T18" fmla="*/ 37 w 47"/>
                <a:gd name="T19" fmla="*/ 30 h 93"/>
                <a:gd name="T20" fmla="*/ 42 w 47"/>
                <a:gd name="T21" fmla="*/ 39 h 93"/>
                <a:gd name="T22" fmla="*/ 46 w 47"/>
                <a:gd name="T23" fmla="*/ 50 h 93"/>
                <a:gd name="T24" fmla="*/ 46 w 47"/>
                <a:gd name="T25" fmla="*/ 53 h 93"/>
                <a:gd name="T26" fmla="*/ 42 w 47"/>
                <a:gd name="T27" fmla="*/ 57 h 93"/>
                <a:gd name="T28" fmla="*/ 42 w 47"/>
                <a:gd name="T29" fmla="*/ 55 h 93"/>
                <a:gd name="T30" fmla="*/ 37 w 47"/>
                <a:gd name="T31" fmla="*/ 59 h 93"/>
                <a:gd name="T32" fmla="*/ 42 w 47"/>
                <a:gd name="T33" fmla="*/ 62 h 93"/>
                <a:gd name="T34" fmla="*/ 37 w 47"/>
                <a:gd name="T35" fmla="*/ 65 h 93"/>
                <a:gd name="T36" fmla="*/ 33 w 47"/>
                <a:gd name="T37" fmla="*/ 63 h 93"/>
                <a:gd name="T38" fmla="*/ 32 w 47"/>
                <a:gd name="T39" fmla="*/ 59 h 93"/>
                <a:gd name="T40" fmla="*/ 32 w 47"/>
                <a:gd name="T41" fmla="*/ 66 h 93"/>
                <a:gd name="T42" fmla="*/ 35 w 47"/>
                <a:gd name="T43" fmla="*/ 72 h 93"/>
                <a:gd name="T44" fmla="*/ 42 w 47"/>
                <a:gd name="T45" fmla="*/ 70 h 93"/>
                <a:gd name="T46" fmla="*/ 36 w 47"/>
                <a:gd name="T47" fmla="*/ 73 h 93"/>
                <a:gd name="T48" fmla="*/ 33 w 47"/>
                <a:gd name="T49" fmla="*/ 76 h 93"/>
                <a:gd name="T50" fmla="*/ 33 w 47"/>
                <a:gd name="T51" fmla="*/ 76 h 93"/>
                <a:gd name="T52" fmla="*/ 35 w 47"/>
                <a:gd name="T53" fmla="*/ 80 h 93"/>
                <a:gd name="T54" fmla="*/ 35 w 47"/>
                <a:gd name="T55" fmla="*/ 80 h 93"/>
                <a:gd name="T56" fmla="*/ 35 w 47"/>
                <a:gd name="T57" fmla="*/ 82 h 93"/>
                <a:gd name="T58" fmla="*/ 35 w 47"/>
                <a:gd name="T59" fmla="*/ 92 h 93"/>
                <a:gd name="T60" fmla="*/ 29 w 47"/>
                <a:gd name="T61" fmla="*/ 93 h 93"/>
                <a:gd name="T62" fmla="*/ 26 w 47"/>
                <a:gd name="T63" fmla="*/ 85 h 93"/>
                <a:gd name="T64" fmla="*/ 25 w 47"/>
                <a:gd name="T65" fmla="*/ 79 h 93"/>
                <a:gd name="T66" fmla="*/ 23 w 47"/>
                <a:gd name="T67" fmla="*/ 76 h 93"/>
                <a:gd name="T68" fmla="*/ 17 w 47"/>
                <a:gd name="T69" fmla="*/ 65 h 93"/>
                <a:gd name="T70" fmla="*/ 16 w 47"/>
                <a:gd name="T71" fmla="*/ 60 h 93"/>
                <a:gd name="T72" fmla="*/ 15 w 47"/>
                <a:gd name="T73" fmla="*/ 57 h 93"/>
                <a:gd name="T74" fmla="*/ 10 w 47"/>
                <a:gd name="T75" fmla="*/ 47 h 93"/>
                <a:gd name="T76" fmla="*/ 5 w 47"/>
                <a:gd name="T77" fmla="*/ 26 h 93"/>
                <a:gd name="T78" fmla="*/ 12 w 47"/>
                <a:gd name="T79" fmla="*/ 26 h 93"/>
                <a:gd name="T80" fmla="*/ 7 w 47"/>
                <a:gd name="T81" fmla="*/ 22 h 93"/>
                <a:gd name="T82" fmla="*/ 3 w 47"/>
                <a:gd name="T83" fmla="*/ 18 h 93"/>
                <a:gd name="T84" fmla="*/ 7 w 47"/>
                <a:gd name="T85" fmla="*/ 13 h 93"/>
                <a:gd name="T86" fmla="*/ 6 w 47"/>
                <a:gd name="T87" fmla="*/ 10 h 93"/>
                <a:gd name="T88" fmla="*/ 2 w 47"/>
                <a:gd name="T89" fmla="*/ 10 h 93"/>
                <a:gd name="T90" fmla="*/ 2 w 47"/>
                <a:gd name="T91" fmla="*/ 2 h 93"/>
                <a:gd name="T92" fmla="*/ 9 w 47"/>
                <a:gd name="T93" fmla="*/ 3 h 93"/>
                <a:gd name="T94" fmla="*/ 13 w 47"/>
                <a:gd name="T95" fmla="*/ 9 h 93"/>
                <a:gd name="T96" fmla="*/ 19 w 47"/>
                <a:gd name="T97" fmla="*/ 6 h 93"/>
                <a:gd name="T98" fmla="*/ 20 w 47"/>
                <a:gd name="T99" fmla="*/ 15 h 93"/>
                <a:gd name="T100" fmla="*/ 23 w 47"/>
                <a:gd name="T101" fmla="*/ 19 h 93"/>
                <a:gd name="T102" fmla="*/ 26 w 47"/>
                <a:gd name="T103" fmla="*/ 20 h 93"/>
                <a:gd name="T104" fmla="*/ 27 w 47"/>
                <a:gd name="T105" fmla="*/ 22 h 93"/>
                <a:gd name="T106" fmla="*/ 27 w 47"/>
                <a:gd name="T107" fmla="*/ 29 h 93"/>
                <a:gd name="T108" fmla="*/ 29 w 47"/>
                <a:gd name="T109" fmla="*/ 37 h 93"/>
                <a:gd name="T110" fmla="*/ 33 w 47"/>
                <a:gd name="T111" fmla="*/ 50 h 93"/>
                <a:gd name="T112" fmla="*/ 35 w 47"/>
                <a:gd name="T113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7" h="93">
                  <a:moveTo>
                    <a:pt x="35" y="55"/>
                  </a:moveTo>
                  <a:lnTo>
                    <a:pt x="35" y="55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2" y="42"/>
                  </a:lnTo>
                  <a:lnTo>
                    <a:pt x="33" y="39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2" y="33"/>
                  </a:lnTo>
                  <a:lnTo>
                    <a:pt x="29" y="30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32" y="23"/>
                  </a:lnTo>
                  <a:lnTo>
                    <a:pt x="33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5" y="26"/>
                  </a:lnTo>
                  <a:lnTo>
                    <a:pt x="33" y="28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7" y="30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42" y="39"/>
                  </a:lnTo>
                  <a:lnTo>
                    <a:pt x="44" y="47"/>
                  </a:lnTo>
                  <a:lnTo>
                    <a:pt x="46" y="49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2" y="57"/>
                  </a:lnTo>
                  <a:lnTo>
                    <a:pt x="40" y="56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37" y="56"/>
                  </a:lnTo>
                  <a:lnTo>
                    <a:pt x="36" y="57"/>
                  </a:lnTo>
                  <a:lnTo>
                    <a:pt x="37" y="59"/>
                  </a:lnTo>
                  <a:lnTo>
                    <a:pt x="39" y="60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39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5" y="65"/>
                  </a:lnTo>
                  <a:lnTo>
                    <a:pt x="33" y="63"/>
                  </a:lnTo>
                  <a:lnTo>
                    <a:pt x="33" y="60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0" y="60"/>
                  </a:lnTo>
                  <a:lnTo>
                    <a:pt x="30" y="62"/>
                  </a:lnTo>
                  <a:lnTo>
                    <a:pt x="32" y="66"/>
                  </a:lnTo>
                  <a:lnTo>
                    <a:pt x="33" y="69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9" y="69"/>
                  </a:lnTo>
                  <a:lnTo>
                    <a:pt x="40" y="69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6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2" y="92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6" y="85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5" y="79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6" y="62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9"/>
                  </a:lnTo>
                  <a:lnTo>
                    <a:pt x="15" y="59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7" y="3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0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7" y="13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8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5" y="5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6" name="î$ľíḑè"/>
            <p:cNvSpPr/>
            <p:nvPr/>
          </p:nvSpPr>
          <p:spPr bwMode="auto">
            <a:xfrm>
              <a:off x="3534144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7" name="işḷíḓè"/>
            <p:cNvSpPr/>
            <p:nvPr/>
          </p:nvSpPr>
          <p:spPr bwMode="auto">
            <a:xfrm>
              <a:off x="3534144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8" name="íšḻiḓé"/>
            <p:cNvSpPr/>
            <p:nvPr/>
          </p:nvSpPr>
          <p:spPr bwMode="auto">
            <a:xfrm>
              <a:off x="3497283" y="3444372"/>
              <a:ext cx="49148" cy="12287"/>
            </a:xfrm>
            <a:custGeom>
              <a:avLst/>
              <a:gdLst>
                <a:gd name="T0" fmla="*/ 7 w 15"/>
                <a:gd name="T1" fmla="*/ 3 h 5"/>
                <a:gd name="T2" fmla="*/ 7 w 15"/>
                <a:gd name="T3" fmla="*/ 3 h 5"/>
                <a:gd name="T4" fmla="*/ 0 w 15"/>
                <a:gd name="T5" fmla="*/ 0 h 5"/>
                <a:gd name="T6" fmla="*/ 0 w 15"/>
                <a:gd name="T7" fmla="*/ 0 h 5"/>
                <a:gd name="T8" fmla="*/ 8 w 15"/>
                <a:gd name="T9" fmla="*/ 2 h 5"/>
                <a:gd name="T10" fmla="*/ 8 w 15"/>
                <a:gd name="T11" fmla="*/ 2 h 5"/>
                <a:gd name="T12" fmla="*/ 15 w 15"/>
                <a:gd name="T13" fmla="*/ 5 h 5"/>
                <a:gd name="T14" fmla="*/ 15 w 15"/>
                <a:gd name="T15" fmla="*/ 5 h 5"/>
                <a:gd name="T16" fmla="*/ 15 w 15"/>
                <a:gd name="T17" fmla="*/ 5 h 5"/>
                <a:gd name="T18" fmla="*/ 15 w 15"/>
                <a:gd name="T19" fmla="*/ 5 h 5"/>
                <a:gd name="T20" fmla="*/ 15 w 15"/>
                <a:gd name="T21" fmla="*/ 3 h 5"/>
                <a:gd name="T22" fmla="*/ 15 w 15"/>
                <a:gd name="T23" fmla="*/ 3 h 5"/>
                <a:gd name="T24" fmla="*/ 7 w 15"/>
                <a:gd name="T2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5">
                  <a:moveTo>
                    <a:pt x="7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9" name="ísļïďé"/>
            <p:cNvSpPr/>
            <p:nvPr/>
          </p:nvSpPr>
          <p:spPr bwMode="auto">
            <a:xfrm>
              <a:off x="1924542" y="3002038"/>
              <a:ext cx="18433" cy="30716"/>
            </a:xfrm>
            <a:custGeom>
              <a:avLst/>
              <a:gdLst>
                <a:gd name="T0" fmla="*/ 5 w 8"/>
                <a:gd name="T1" fmla="*/ 8 h 8"/>
                <a:gd name="T2" fmla="*/ 5 w 8"/>
                <a:gd name="T3" fmla="*/ 8 h 8"/>
                <a:gd name="T4" fmla="*/ 2 w 8"/>
                <a:gd name="T5" fmla="*/ 7 h 8"/>
                <a:gd name="T6" fmla="*/ 0 w 8"/>
                <a:gd name="T7" fmla="*/ 5 h 8"/>
                <a:gd name="T8" fmla="*/ 2 w 8"/>
                <a:gd name="T9" fmla="*/ 0 h 8"/>
                <a:gd name="T10" fmla="*/ 2 w 8"/>
                <a:gd name="T11" fmla="*/ 0 h 8"/>
                <a:gd name="T12" fmla="*/ 5 w 8"/>
                <a:gd name="T13" fmla="*/ 0 h 8"/>
                <a:gd name="T14" fmla="*/ 8 w 8"/>
                <a:gd name="T15" fmla="*/ 0 h 8"/>
                <a:gd name="T16" fmla="*/ 8 w 8"/>
                <a:gd name="T17" fmla="*/ 0 h 8"/>
                <a:gd name="T18" fmla="*/ 6 w 8"/>
                <a:gd name="T19" fmla="*/ 5 h 8"/>
                <a:gd name="T20" fmla="*/ 5 w 8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5" y="8"/>
                  </a:move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5"/>
                  </a:lnTo>
                  <a:lnTo>
                    <a:pt x="5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0" name="ïsḷíďê"/>
            <p:cNvSpPr/>
            <p:nvPr/>
          </p:nvSpPr>
          <p:spPr bwMode="auto">
            <a:xfrm>
              <a:off x="3380559" y="3370649"/>
              <a:ext cx="104442" cy="55290"/>
            </a:xfrm>
            <a:custGeom>
              <a:avLst/>
              <a:gdLst>
                <a:gd name="T0" fmla="*/ 30 w 33"/>
                <a:gd name="T1" fmla="*/ 15 h 17"/>
                <a:gd name="T2" fmla="*/ 30 w 33"/>
                <a:gd name="T3" fmla="*/ 15 h 17"/>
                <a:gd name="T4" fmla="*/ 22 w 33"/>
                <a:gd name="T5" fmla="*/ 11 h 17"/>
                <a:gd name="T6" fmla="*/ 22 w 33"/>
                <a:gd name="T7" fmla="*/ 11 h 17"/>
                <a:gd name="T8" fmla="*/ 9 w 33"/>
                <a:gd name="T9" fmla="*/ 5 h 17"/>
                <a:gd name="T10" fmla="*/ 0 w 33"/>
                <a:gd name="T11" fmla="*/ 0 h 17"/>
                <a:gd name="T12" fmla="*/ 0 w 33"/>
                <a:gd name="T13" fmla="*/ 0 h 17"/>
                <a:gd name="T14" fmla="*/ 2 w 33"/>
                <a:gd name="T15" fmla="*/ 1 h 17"/>
                <a:gd name="T16" fmla="*/ 5 w 33"/>
                <a:gd name="T17" fmla="*/ 1 h 17"/>
                <a:gd name="T18" fmla="*/ 5 w 33"/>
                <a:gd name="T19" fmla="*/ 1 h 17"/>
                <a:gd name="T20" fmla="*/ 28 w 33"/>
                <a:gd name="T21" fmla="*/ 12 h 17"/>
                <a:gd name="T22" fmla="*/ 28 w 33"/>
                <a:gd name="T23" fmla="*/ 12 h 17"/>
                <a:gd name="T24" fmla="*/ 29 w 33"/>
                <a:gd name="T25" fmla="*/ 14 h 17"/>
                <a:gd name="T26" fmla="*/ 29 w 33"/>
                <a:gd name="T27" fmla="*/ 14 h 17"/>
                <a:gd name="T28" fmla="*/ 33 w 33"/>
                <a:gd name="T29" fmla="*/ 17 h 17"/>
                <a:gd name="T30" fmla="*/ 33 w 33"/>
                <a:gd name="T31" fmla="*/ 17 h 17"/>
                <a:gd name="T32" fmla="*/ 30 w 33"/>
                <a:gd name="T3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7">
                  <a:moveTo>
                    <a:pt x="30" y="15"/>
                  </a:moveTo>
                  <a:lnTo>
                    <a:pt x="30" y="15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0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1" name="íśļiḍe"/>
            <p:cNvSpPr/>
            <p:nvPr/>
          </p:nvSpPr>
          <p:spPr bwMode="auto">
            <a:xfrm>
              <a:off x="2600330" y="2989751"/>
              <a:ext cx="12287" cy="18429"/>
            </a:xfrm>
            <a:custGeom>
              <a:avLst/>
              <a:gdLst>
                <a:gd name="T0" fmla="*/ 2 w 4"/>
                <a:gd name="T1" fmla="*/ 6 h 6"/>
                <a:gd name="T2" fmla="*/ 2 w 4"/>
                <a:gd name="T3" fmla="*/ 6 h 6"/>
                <a:gd name="T4" fmla="*/ 0 w 4"/>
                <a:gd name="T5" fmla="*/ 3 h 6"/>
                <a:gd name="T6" fmla="*/ 0 w 4"/>
                <a:gd name="T7" fmla="*/ 2 h 6"/>
                <a:gd name="T8" fmla="*/ 3 w 4"/>
                <a:gd name="T9" fmla="*/ 0 h 6"/>
                <a:gd name="T10" fmla="*/ 3 w 4"/>
                <a:gd name="T11" fmla="*/ 0 h 6"/>
                <a:gd name="T12" fmla="*/ 4 w 4"/>
                <a:gd name="T13" fmla="*/ 3 h 6"/>
                <a:gd name="T14" fmla="*/ 4 w 4"/>
                <a:gd name="T15" fmla="*/ 5 h 6"/>
                <a:gd name="T16" fmla="*/ 4 w 4"/>
                <a:gd name="T17" fmla="*/ 5 h 6"/>
                <a:gd name="T18" fmla="*/ 2 w 4"/>
                <a:gd name="T19" fmla="*/ 5 h 6"/>
                <a:gd name="T20" fmla="*/ 2 w 4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2" name="ïṡ1îḍè"/>
            <p:cNvSpPr/>
            <p:nvPr/>
          </p:nvSpPr>
          <p:spPr bwMode="auto">
            <a:xfrm>
              <a:off x="3423562" y="3389078"/>
              <a:ext cx="24574" cy="12287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0 h 5"/>
                <a:gd name="T4" fmla="*/ 2 w 9"/>
                <a:gd name="T5" fmla="*/ 0 h 5"/>
                <a:gd name="T6" fmla="*/ 2 w 9"/>
                <a:gd name="T7" fmla="*/ 0 h 5"/>
                <a:gd name="T8" fmla="*/ 9 w 9"/>
                <a:gd name="T9" fmla="*/ 5 h 5"/>
                <a:gd name="T10" fmla="*/ 9 w 9"/>
                <a:gd name="T11" fmla="*/ 5 h 5"/>
                <a:gd name="T12" fmla="*/ 0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3" name="îsļiḋé"/>
            <p:cNvSpPr/>
            <p:nvPr/>
          </p:nvSpPr>
          <p:spPr bwMode="auto">
            <a:xfrm>
              <a:off x="1998263" y="2633427"/>
              <a:ext cx="18433" cy="24574"/>
            </a:xfrm>
            <a:custGeom>
              <a:avLst/>
              <a:gdLst>
                <a:gd name="T0" fmla="*/ 1 w 7"/>
                <a:gd name="T1" fmla="*/ 7 h 7"/>
                <a:gd name="T2" fmla="*/ 1 w 7"/>
                <a:gd name="T3" fmla="*/ 7 h 7"/>
                <a:gd name="T4" fmla="*/ 0 w 7"/>
                <a:gd name="T5" fmla="*/ 7 h 7"/>
                <a:gd name="T6" fmla="*/ 0 w 7"/>
                <a:gd name="T7" fmla="*/ 5 h 7"/>
                <a:gd name="T8" fmla="*/ 1 w 7"/>
                <a:gd name="T9" fmla="*/ 1 h 7"/>
                <a:gd name="T10" fmla="*/ 4 w 7"/>
                <a:gd name="T11" fmla="*/ 0 h 7"/>
                <a:gd name="T12" fmla="*/ 5 w 7"/>
                <a:gd name="T13" fmla="*/ 0 h 7"/>
                <a:gd name="T14" fmla="*/ 7 w 7"/>
                <a:gd name="T15" fmla="*/ 1 h 7"/>
                <a:gd name="T16" fmla="*/ 7 w 7"/>
                <a:gd name="T17" fmla="*/ 1 h 7"/>
                <a:gd name="T18" fmla="*/ 7 w 7"/>
                <a:gd name="T19" fmla="*/ 3 h 7"/>
                <a:gd name="T20" fmla="*/ 5 w 7"/>
                <a:gd name="T21" fmla="*/ 4 h 7"/>
                <a:gd name="T22" fmla="*/ 1 w 7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1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4" name="íṣḷide"/>
            <p:cNvSpPr/>
            <p:nvPr/>
          </p:nvSpPr>
          <p:spPr bwMode="auto">
            <a:xfrm>
              <a:off x="2157995" y="2541271"/>
              <a:ext cx="18433" cy="18429"/>
            </a:xfrm>
            <a:custGeom>
              <a:avLst/>
              <a:gdLst>
                <a:gd name="T0" fmla="*/ 0 w 7"/>
                <a:gd name="T1" fmla="*/ 3 h 7"/>
                <a:gd name="T2" fmla="*/ 1 w 7"/>
                <a:gd name="T3" fmla="*/ 0 h 7"/>
                <a:gd name="T4" fmla="*/ 1 w 7"/>
                <a:gd name="T5" fmla="*/ 0 h 7"/>
                <a:gd name="T6" fmla="*/ 6 w 7"/>
                <a:gd name="T7" fmla="*/ 3 h 7"/>
                <a:gd name="T8" fmla="*/ 7 w 7"/>
                <a:gd name="T9" fmla="*/ 5 h 7"/>
                <a:gd name="T10" fmla="*/ 6 w 7"/>
                <a:gd name="T11" fmla="*/ 7 h 7"/>
                <a:gd name="T12" fmla="*/ 6 w 7"/>
                <a:gd name="T13" fmla="*/ 7 h 7"/>
                <a:gd name="T14" fmla="*/ 4 w 7"/>
                <a:gd name="T15" fmla="*/ 6 h 7"/>
                <a:gd name="T16" fmla="*/ 1 w 7"/>
                <a:gd name="T17" fmla="*/ 6 h 7"/>
                <a:gd name="T18" fmla="*/ 0 w 7"/>
                <a:gd name="T19" fmla="*/ 5 h 7"/>
                <a:gd name="T20" fmla="*/ 0 w 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" y="3"/>
                  </a:lnTo>
                  <a:lnTo>
                    <a:pt x="7" y="5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5" name="iṧľïḍè"/>
            <p:cNvSpPr/>
            <p:nvPr/>
          </p:nvSpPr>
          <p:spPr bwMode="auto">
            <a:xfrm>
              <a:off x="3607868" y="3585671"/>
              <a:ext cx="12287" cy="36861"/>
            </a:xfrm>
            <a:custGeom>
              <a:avLst/>
              <a:gdLst>
                <a:gd name="T0" fmla="*/ 0 w 6"/>
                <a:gd name="T1" fmla="*/ 3 h 13"/>
                <a:gd name="T2" fmla="*/ 0 w 6"/>
                <a:gd name="T3" fmla="*/ 3 h 13"/>
                <a:gd name="T4" fmla="*/ 2 w 6"/>
                <a:gd name="T5" fmla="*/ 4 h 13"/>
                <a:gd name="T6" fmla="*/ 2 w 6"/>
                <a:gd name="T7" fmla="*/ 4 h 13"/>
                <a:gd name="T8" fmla="*/ 2 w 6"/>
                <a:gd name="T9" fmla="*/ 4 h 13"/>
                <a:gd name="T10" fmla="*/ 2 w 6"/>
                <a:gd name="T11" fmla="*/ 0 h 13"/>
                <a:gd name="T12" fmla="*/ 2 w 6"/>
                <a:gd name="T13" fmla="*/ 0 h 13"/>
                <a:gd name="T14" fmla="*/ 3 w 6"/>
                <a:gd name="T15" fmla="*/ 3 h 13"/>
                <a:gd name="T16" fmla="*/ 3 w 6"/>
                <a:gd name="T17" fmla="*/ 1 h 13"/>
                <a:gd name="T18" fmla="*/ 3 w 6"/>
                <a:gd name="T19" fmla="*/ 3 h 13"/>
                <a:gd name="T20" fmla="*/ 3 w 6"/>
                <a:gd name="T21" fmla="*/ 3 h 13"/>
                <a:gd name="T22" fmla="*/ 4 w 6"/>
                <a:gd name="T23" fmla="*/ 6 h 13"/>
                <a:gd name="T24" fmla="*/ 3 w 6"/>
                <a:gd name="T25" fmla="*/ 6 h 13"/>
                <a:gd name="T26" fmla="*/ 3 w 6"/>
                <a:gd name="T27" fmla="*/ 6 h 13"/>
                <a:gd name="T28" fmla="*/ 3 w 6"/>
                <a:gd name="T29" fmla="*/ 7 h 13"/>
                <a:gd name="T30" fmla="*/ 4 w 6"/>
                <a:gd name="T31" fmla="*/ 10 h 13"/>
                <a:gd name="T32" fmla="*/ 4 w 6"/>
                <a:gd name="T33" fmla="*/ 10 h 13"/>
                <a:gd name="T34" fmla="*/ 4 w 6"/>
                <a:gd name="T35" fmla="*/ 11 h 13"/>
                <a:gd name="T36" fmla="*/ 4 w 6"/>
                <a:gd name="T37" fmla="*/ 11 h 13"/>
                <a:gd name="T38" fmla="*/ 4 w 6"/>
                <a:gd name="T39" fmla="*/ 11 h 13"/>
                <a:gd name="T40" fmla="*/ 6 w 6"/>
                <a:gd name="T41" fmla="*/ 13 h 13"/>
                <a:gd name="T42" fmla="*/ 4 w 6"/>
                <a:gd name="T43" fmla="*/ 13 h 13"/>
                <a:gd name="T44" fmla="*/ 2 w 6"/>
                <a:gd name="T45" fmla="*/ 9 h 13"/>
                <a:gd name="T46" fmla="*/ 2 w 6"/>
                <a:gd name="T47" fmla="*/ 9 h 13"/>
                <a:gd name="T48" fmla="*/ 3 w 6"/>
                <a:gd name="T49" fmla="*/ 7 h 13"/>
                <a:gd name="T50" fmla="*/ 0 w 6"/>
                <a:gd name="T5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" h="13">
                  <a:moveTo>
                    <a:pt x="0" y="3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6" name="îŝ1ïdé"/>
            <p:cNvSpPr/>
            <p:nvPr/>
          </p:nvSpPr>
          <p:spPr bwMode="auto">
            <a:xfrm>
              <a:off x="3607868" y="3585671"/>
              <a:ext cx="12287" cy="36861"/>
            </a:xfrm>
            <a:custGeom>
              <a:avLst/>
              <a:gdLst>
                <a:gd name="T0" fmla="*/ 0 w 6"/>
                <a:gd name="T1" fmla="*/ 3 h 13"/>
                <a:gd name="T2" fmla="*/ 0 w 6"/>
                <a:gd name="T3" fmla="*/ 3 h 13"/>
                <a:gd name="T4" fmla="*/ 2 w 6"/>
                <a:gd name="T5" fmla="*/ 4 h 13"/>
                <a:gd name="T6" fmla="*/ 2 w 6"/>
                <a:gd name="T7" fmla="*/ 4 h 13"/>
                <a:gd name="T8" fmla="*/ 2 w 6"/>
                <a:gd name="T9" fmla="*/ 4 h 13"/>
                <a:gd name="T10" fmla="*/ 2 w 6"/>
                <a:gd name="T11" fmla="*/ 0 h 13"/>
                <a:gd name="T12" fmla="*/ 2 w 6"/>
                <a:gd name="T13" fmla="*/ 0 h 13"/>
                <a:gd name="T14" fmla="*/ 3 w 6"/>
                <a:gd name="T15" fmla="*/ 3 h 13"/>
                <a:gd name="T16" fmla="*/ 3 w 6"/>
                <a:gd name="T17" fmla="*/ 1 h 13"/>
                <a:gd name="T18" fmla="*/ 3 w 6"/>
                <a:gd name="T19" fmla="*/ 3 h 13"/>
                <a:gd name="T20" fmla="*/ 3 w 6"/>
                <a:gd name="T21" fmla="*/ 3 h 13"/>
                <a:gd name="T22" fmla="*/ 4 w 6"/>
                <a:gd name="T23" fmla="*/ 6 h 13"/>
                <a:gd name="T24" fmla="*/ 3 w 6"/>
                <a:gd name="T25" fmla="*/ 6 h 13"/>
                <a:gd name="T26" fmla="*/ 3 w 6"/>
                <a:gd name="T27" fmla="*/ 6 h 13"/>
                <a:gd name="T28" fmla="*/ 3 w 6"/>
                <a:gd name="T29" fmla="*/ 7 h 13"/>
                <a:gd name="T30" fmla="*/ 4 w 6"/>
                <a:gd name="T31" fmla="*/ 10 h 13"/>
                <a:gd name="T32" fmla="*/ 4 w 6"/>
                <a:gd name="T33" fmla="*/ 10 h 13"/>
                <a:gd name="T34" fmla="*/ 4 w 6"/>
                <a:gd name="T35" fmla="*/ 11 h 13"/>
                <a:gd name="T36" fmla="*/ 4 w 6"/>
                <a:gd name="T37" fmla="*/ 11 h 13"/>
                <a:gd name="T38" fmla="*/ 4 w 6"/>
                <a:gd name="T39" fmla="*/ 11 h 13"/>
                <a:gd name="T40" fmla="*/ 6 w 6"/>
                <a:gd name="T41" fmla="*/ 13 h 13"/>
                <a:gd name="T42" fmla="*/ 4 w 6"/>
                <a:gd name="T43" fmla="*/ 13 h 13"/>
                <a:gd name="T44" fmla="*/ 2 w 6"/>
                <a:gd name="T45" fmla="*/ 9 h 13"/>
                <a:gd name="T46" fmla="*/ 2 w 6"/>
                <a:gd name="T47" fmla="*/ 9 h 13"/>
                <a:gd name="T48" fmla="*/ 3 w 6"/>
                <a:gd name="T49" fmla="*/ 7 h 13"/>
                <a:gd name="T50" fmla="*/ 0 w 6"/>
                <a:gd name="T5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" h="13">
                  <a:moveTo>
                    <a:pt x="0" y="3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7" name="îṩľïḋè"/>
            <p:cNvSpPr/>
            <p:nvPr/>
          </p:nvSpPr>
          <p:spPr bwMode="auto">
            <a:xfrm>
              <a:off x="3847466" y="5293571"/>
              <a:ext cx="1339288" cy="675788"/>
            </a:xfrm>
            <a:custGeom>
              <a:avLst/>
              <a:gdLst>
                <a:gd name="T0" fmla="*/ 179 w 436"/>
                <a:gd name="T1" fmla="*/ 154 h 219"/>
                <a:gd name="T2" fmla="*/ 165 w 436"/>
                <a:gd name="T3" fmla="*/ 161 h 219"/>
                <a:gd name="T4" fmla="*/ 155 w 436"/>
                <a:gd name="T5" fmla="*/ 168 h 219"/>
                <a:gd name="T6" fmla="*/ 137 w 436"/>
                <a:gd name="T7" fmla="*/ 172 h 219"/>
                <a:gd name="T8" fmla="*/ 108 w 436"/>
                <a:gd name="T9" fmla="*/ 185 h 219"/>
                <a:gd name="T10" fmla="*/ 88 w 436"/>
                <a:gd name="T11" fmla="*/ 194 h 219"/>
                <a:gd name="T12" fmla="*/ 57 w 436"/>
                <a:gd name="T13" fmla="*/ 199 h 219"/>
                <a:gd name="T14" fmla="*/ 0 w 436"/>
                <a:gd name="T15" fmla="*/ 219 h 219"/>
                <a:gd name="T16" fmla="*/ 35 w 436"/>
                <a:gd name="T17" fmla="*/ 211 h 219"/>
                <a:gd name="T18" fmla="*/ 45 w 436"/>
                <a:gd name="T19" fmla="*/ 212 h 219"/>
                <a:gd name="T20" fmla="*/ 115 w 436"/>
                <a:gd name="T21" fmla="*/ 194 h 219"/>
                <a:gd name="T22" fmla="*/ 147 w 436"/>
                <a:gd name="T23" fmla="*/ 184 h 219"/>
                <a:gd name="T24" fmla="*/ 174 w 436"/>
                <a:gd name="T25" fmla="*/ 174 h 219"/>
                <a:gd name="T26" fmla="*/ 303 w 436"/>
                <a:gd name="T27" fmla="*/ 111 h 219"/>
                <a:gd name="T28" fmla="*/ 332 w 436"/>
                <a:gd name="T29" fmla="*/ 90 h 219"/>
                <a:gd name="T30" fmla="*/ 353 w 436"/>
                <a:gd name="T31" fmla="*/ 80 h 219"/>
                <a:gd name="T32" fmla="*/ 373 w 436"/>
                <a:gd name="T33" fmla="*/ 67 h 219"/>
                <a:gd name="T34" fmla="*/ 366 w 436"/>
                <a:gd name="T35" fmla="*/ 67 h 219"/>
                <a:gd name="T36" fmla="*/ 392 w 436"/>
                <a:gd name="T37" fmla="*/ 47 h 219"/>
                <a:gd name="T38" fmla="*/ 413 w 436"/>
                <a:gd name="T39" fmla="*/ 31 h 219"/>
                <a:gd name="T40" fmla="*/ 413 w 436"/>
                <a:gd name="T41" fmla="*/ 22 h 219"/>
                <a:gd name="T42" fmla="*/ 428 w 436"/>
                <a:gd name="T43" fmla="*/ 8 h 219"/>
                <a:gd name="T44" fmla="*/ 435 w 436"/>
                <a:gd name="T45" fmla="*/ 0 h 219"/>
                <a:gd name="T46" fmla="*/ 415 w 436"/>
                <a:gd name="T47" fmla="*/ 18 h 219"/>
                <a:gd name="T48" fmla="*/ 413 w 436"/>
                <a:gd name="T49" fmla="*/ 14 h 219"/>
                <a:gd name="T50" fmla="*/ 402 w 436"/>
                <a:gd name="T51" fmla="*/ 21 h 219"/>
                <a:gd name="T52" fmla="*/ 396 w 436"/>
                <a:gd name="T53" fmla="*/ 18 h 219"/>
                <a:gd name="T54" fmla="*/ 390 w 436"/>
                <a:gd name="T55" fmla="*/ 20 h 219"/>
                <a:gd name="T56" fmla="*/ 376 w 436"/>
                <a:gd name="T57" fmla="*/ 31 h 219"/>
                <a:gd name="T58" fmla="*/ 379 w 436"/>
                <a:gd name="T59" fmla="*/ 37 h 219"/>
                <a:gd name="T60" fmla="*/ 360 w 436"/>
                <a:gd name="T61" fmla="*/ 44 h 219"/>
                <a:gd name="T62" fmla="*/ 359 w 436"/>
                <a:gd name="T63" fmla="*/ 41 h 219"/>
                <a:gd name="T64" fmla="*/ 331 w 436"/>
                <a:gd name="T65" fmla="*/ 58 h 219"/>
                <a:gd name="T66" fmla="*/ 313 w 436"/>
                <a:gd name="T67" fmla="*/ 61 h 219"/>
                <a:gd name="T68" fmla="*/ 311 w 436"/>
                <a:gd name="T69" fmla="*/ 71 h 219"/>
                <a:gd name="T70" fmla="*/ 305 w 436"/>
                <a:gd name="T71" fmla="*/ 78 h 219"/>
                <a:gd name="T72" fmla="*/ 299 w 436"/>
                <a:gd name="T73" fmla="*/ 77 h 219"/>
                <a:gd name="T74" fmla="*/ 295 w 436"/>
                <a:gd name="T75" fmla="*/ 75 h 219"/>
                <a:gd name="T76" fmla="*/ 279 w 436"/>
                <a:gd name="T77" fmla="*/ 92 h 219"/>
                <a:gd name="T78" fmla="*/ 259 w 436"/>
                <a:gd name="T79" fmla="*/ 92 h 219"/>
                <a:gd name="T80" fmla="*/ 248 w 436"/>
                <a:gd name="T81" fmla="*/ 92 h 219"/>
                <a:gd name="T82" fmla="*/ 202 w 436"/>
                <a:gd name="T83" fmla="*/ 114 h 219"/>
                <a:gd name="T84" fmla="*/ 176 w 436"/>
                <a:gd name="T85" fmla="*/ 134 h 219"/>
                <a:gd name="T86" fmla="*/ 175 w 436"/>
                <a:gd name="T87" fmla="*/ 144 h 219"/>
                <a:gd name="T88" fmla="*/ 174 w 436"/>
                <a:gd name="T89" fmla="*/ 137 h 219"/>
                <a:gd name="T90" fmla="*/ 182 w 436"/>
                <a:gd name="T91" fmla="*/ 148 h 219"/>
                <a:gd name="T92" fmla="*/ 366 w 436"/>
                <a:gd name="T93" fmla="*/ 50 h 219"/>
                <a:gd name="T94" fmla="*/ 351 w 436"/>
                <a:gd name="T95" fmla="*/ 54 h 219"/>
                <a:gd name="T96" fmla="*/ 332 w 436"/>
                <a:gd name="T97" fmla="*/ 62 h 219"/>
                <a:gd name="T98" fmla="*/ 342 w 436"/>
                <a:gd name="T99" fmla="*/ 58 h 219"/>
                <a:gd name="T100" fmla="*/ 351 w 436"/>
                <a:gd name="T101" fmla="*/ 50 h 219"/>
                <a:gd name="T102" fmla="*/ 254 w 436"/>
                <a:gd name="T103" fmla="*/ 108 h 219"/>
                <a:gd name="T104" fmla="*/ 255 w 436"/>
                <a:gd name="T105" fmla="*/ 101 h 219"/>
                <a:gd name="T106" fmla="*/ 246 w 436"/>
                <a:gd name="T107" fmla="*/ 114 h 219"/>
                <a:gd name="T108" fmla="*/ 238 w 436"/>
                <a:gd name="T109" fmla="*/ 102 h 219"/>
                <a:gd name="T110" fmla="*/ 232 w 436"/>
                <a:gd name="T111" fmla="*/ 105 h 219"/>
                <a:gd name="T112" fmla="*/ 226 w 436"/>
                <a:gd name="T113" fmla="*/ 124 h 219"/>
                <a:gd name="T114" fmla="*/ 232 w 436"/>
                <a:gd name="T115" fmla="*/ 118 h 219"/>
                <a:gd name="T116" fmla="*/ 211 w 436"/>
                <a:gd name="T117" fmla="*/ 137 h 219"/>
                <a:gd name="T118" fmla="*/ 212 w 436"/>
                <a:gd name="T119" fmla="*/ 120 h 219"/>
                <a:gd name="T120" fmla="*/ 189 w 436"/>
                <a:gd name="T121" fmla="*/ 13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219">
                  <a:moveTo>
                    <a:pt x="192" y="147"/>
                  </a:moveTo>
                  <a:lnTo>
                    <a:pt x="192" y="147"/>
                  </a:lnTo>
                  <a:lnTo>
                    <a:pt x="191" y="148"/>
                  </a:lnTo>
                  <a:lnTo>
                    <a:pt x="189" y="150"/>
                  </a:lnTo>
                  <a:lnTo>
                    <a:pt x="188" y="152"/>
                  </a:lnTo>
                  <a:lnTo>
                    <a:pt x="186" y="152"/>
                  </a:lnTo>
                  <a:lnTo>
                    <a:pt x="186" y="152"/>
                  </a:lnTo>
                  <a:lnTo>
                    <a:pt x="179" y="154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8"/>
                  </a:lnTo>
                  <a:lnTo>
                    <a:pt x="155" y="168"/>
                  </a:lnTo>
                  <a:lnTo>
                    <a:pt x="152" y="167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45" y="168"/>
                  </a:lnTo>
                  <a:lnTo>
                    <a:pt x="138" y="172"/>
                  </a:lnTo>
                  <a:lnTo>
                    <a:pt x="137" y="172"/>
                  </a:lnTo>
                  <a:lnTo>
                    <a:pt x="137" y="172"/>
                  </a:lnTo>
                  <a:lnTo>
                    <a:pt x="135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25" y="178"/>
                  </a:lnTo>
                  <a:lnTo>
                    <a:pt x="125" y="178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5"/>
                  </a:lnTo>
                  <a:lnTo>
                    <a:pt x="107" y="185"/>
                  </a:lnTo>
                  <a:lnTo>
                    <a:pt x="98" y="187"/>
                  </a:lnTo>
                  <a:lnTo>
                    <a:pt x="98" y="187"/>
                  </a:lnTo>
                  <a:lnTo>
                    <a:pt x="91" y="189"/>
                  </a:lnTo>
                  <a:lnTo>
                    <a:pt x="89" y="192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88" y="194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79" y="195"/>
                  </a:lnTo>
                  <a:lnTo>
                    <a:pt x="79" y="195"/>
                  </a:lnTo>
                  <a:lnTo>
                    <a:pt x="68" y="197"/>
                  </a:lnTo>
                  <a:lnTo>
                    <a:pt x="68" y="197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20" y="209"/>
                  </a:lnTo>
                  <a:lnTo>
                    <a:pt x="20" y="209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18" y="217"/>
                  </a:lnTo>
                  <a:lnTo>
                    <a:pt x="18" y="217"/>
                  </a:lnTo>
                  <a:lnTo>
                    <a:pt x="28" y="215"/>
                  </a:lnTo>
                  <a:lnTo>
                    <a:pt x="32" y="212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5" y="212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2" y="209"/>
                  </a:lnTo>
                  <a:lnTo>
                    <a:pt x="45" y="207"/>
                  </a:lnTo>
                  <a:lnTo>
                    <a:pt x="45" y="212"/>
                  </a:lnTo>
                  <a:lnTo>
                    <a:pt x="45" y="212"/>
                  </a:lnTo>
                  <a:lnTo>
                    <a:pt x="78" y="204"/>
                  </a:lnTo>
                  <a:lnTo>
                    <a:pt x="78" y="204"/>
                  </a:lnTo>
                  <a:lnTo>
                    <a:pt x="87" y="202"/>
                  </a:lnTo>
                  <a:lnTo>
                    <a:pt x="89" y="201"/>
                  </a:lnTo>
                  <a:lnTo>
                    <a:pt x="95" y="199"/>
                  </a:lnTo>
                  <a:lnTo>
                    <a:pt x="95" y="199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35" y="188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5"/>
                  </a:lnTo>
                  <a:lnTo>
                    <a:pt x="142" y="185"/>
                  </a:lnTo>
                  <a:lnTo>
                    <a:pt x="147" y="184"/>
                  </a:lnTo>
                  <a:lnTo>
                    <a:pt x="147" y="184"/>
                  </a:lnTo>
                  <a:lnTo>
                    <a:pt x="154" y="181"/>
                  </a:lnTo>
                  <a:lnTo>
                    <a:pt x="158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71" y="175"/>
                  </a:lnTo>
                  <a:lnTo>
                    <a:pt x="171" y="175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204" y="162"/>
                  </a:lnTo>
                  <a:lnTo>
                    <a:pt x="232" y="150"/>
                  </a:lnTo>
                  <a:lnTo>
                    <a:pt x="286" y="124"/>
                  </a:lnTo>
                  <a:lnTo>
                    <a:pt x="286" y="124"/>
                  </a:lnTo>
                  <a:lnTo>
                    <a:pt x="289" y="121"/>
                  </a:lnTo>
                  <a:lnTo>
                    <a:pt x="293" y="117"/>
                  </a:lnTo>
                  <a:lnTo>
                    <a:pt x="303" y="111"/>
                  </a:lnTo>
                  <a:lnTo>
                    <a:pt x="303" y="111"/>
                  </a:lnTo>
                  <a:lnTo>
                    <a:pt x="309" y="107"/>
                  </a:lnTo>
                  <a:lnTo>
                    <a:pt x="315" y="102"/>
                  </a:lnTo>
                  <a:lnTo>
                    <a:pt x="318" y="98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6" y="91"/>
                  </a:lnTo>
                  <a:lnTo>
                    <a:pt x="332" y="90"/>
                  </a:lnTo>
                  <a:lnTo>
                    <a:pt x="336" y="85"/>
                  </a:lnTo>
                  <a:lnTo>
                    <a:pt x="342" y="81"/>
                  </a:lnTo>
                  <a:lnTo>
                    <a:pt x="342" y="81"/>
                  </a:lnTo>
                  <a:lnTo>
                    <a:pt x="343" y="82"/>
                  </a:lnTo>
                  <a:lnTo>
                    <a:pt x="345" y="84"/>
                  </a:lnTo>
                  <a:lnTo>
                    <a:pt x="348" y="82"/>
                  </a:lnTo>
                  <a:lnTo>
                    <a:pt x="352" y="80"/>
                  </a:lnTo>
                  <a:lnTo>
                    <a:pt x="353" y="80"/>
                  </a:lnTo>
                  <a:lnTo>
                    <a:pt x="355" y="81"/>
                  </a:lnTo>
                  <a:lnTo>
                    <a:pt x="355" y="81"/>
                  </a:lnTo>
                  <a:lnTo>
                    <a:pt x="360" y="77"/>
                  </a:lnTo>
                  <a:lnTo>
                    <a:pt x="366" y="74"/>
                  </a:lnTo>
                  <a:lnTo>
                    <a:pt x="372" y="71"/>
                  </a:lnTo>
                  <a:lnTo>
                    <a:pt x="373" y="68"/>
                  </a:lnTo>
                  <a:lnTo>
                    <a:pt x="373" y="67"/>
                  </a:lnTo>
                  <a:lnTo>
                    <a:pt x="373" y="67"/>
                  </a:lnTo>
                  <a:lnTo>
                    <a:pt x="366" y="71"/>
                  </a:lnTo>
                  <a:lnTo>
                    <a:pt x="360" y="75"/>
                  </a:lnTo>
                  <a:lnTo>
                    <a:pt x="356" y="77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77"/>
                  </a:lnTo>
                  <a:lnTo>
                    <a:pt x="359" y="71"/>
                  </a:lnTo>
                  <a:lnTo>
                    <a:pt x="366" y="67"/>
                  </a:lnTo>
                  <a:lnTo>
                    <a:pt x="372" y="62"/>
                  </a:lnTo>
                  <a:lnTo>
                    <a:pt x="376" y="61"/>
                  </a:lnTo>
                  <a:lnTo>
                    <a:pt x="380" y="61"/>
                  </a:lnTo>
                  <a:lnTo>
                    <a:pt x="380" y="61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9" y="41"/>
                  </a:lnTo>
                  <a:lnTo>
                    <a:pt x="402" y="40"/>
                  </a:lnTo>
                  <a:lnTo>
                    <a:pt x="406" y="40"/>
                  </a:lnTo>
                  <a:lnTo>
                    <a:pt x="406" y="40"/>
                  </a:lnTo>
                  <a:lnTo>
                    <a:pt x="405" y="37"/>
                  </a:lnTo>
                  <a:lnTo>
                    <a:pt x="406" y="35"/>
                  </a:lnTo>
                  <a:lnTo>
                    <a:pt x="409" y="32"/>
                  </a:lnTo>
                  <a:lnTo>
                    <a:pt x="413" y="31"/>
                  </a:lnTo>
                  <a:lnTo>
                    <a:pt x="416" y="28"/>
                  </a:lnTo>
                  <a:lnTo>
                    <a:pt x="416" y="27"/>
                  </a:lnTo>
                  <a:lnTo>
                    <a:pt x="416" y="27"/>
                  </a:lnTo>
                  <a:lnTo>
                    <a:pt x="415" y="25"/>
                  </a:lnTo>
                  <a:lnTo>
                    <a:pt x="413" y="24"/>
                  </a:lnTo>
                  <a:lnTo>
                    <a:pt x="413" y="24"/>
                  </a:lnTo>
                  <a:lnTo>
                    <a:pt x="413" y="22"/>
                  </a:lnTo>
                  <a:lnTo>
                    <a:pt x="413" y="22"/>
                  </a:lnTo>
                  <a:lnTo>
                    <a:pt x="418" y="18"/>
                  </a:lnTo>
                  <a:lnTo>
                    <a:pt x="423" y="15"/>
                  </a:lnTo>
                  <a:lnTo>
                    <a:pt x="428" y="11"/>
                  </a:lnTo>
                  <a:lnTo>
                    <a:pt x="430" y="10"/>
                  </a:lnTo>
                  <a:lnTo>
                    <a:pt x="432" y="7"/>
                  </a:lnTo>
                  <a:lnTo>
                    <a:pt x="432" y="7"/>
                  </a:lnTo>
                  <a:lnTo>
                    <a:pt x="429" y="8"/>
                  </a:lnTo>
                  <a:lnTo>
                    <a:pt x="428" y="8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9" y="5"/>
                  </a:lnTo>
                  <a:lnTo>
                    <a:pt x="430" y="4"/>
                  </a:lnTo>
                  <a:lnTo>
                    <a:pt x="433" y="3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5" y="0"/>
                  </a:lnTo>
                  <a:lnTo>
                    <a:pt x="433" y="0"/>
                  </a:lnTo>
                  <a:lnTo>
                    <a:pt x="430" y="1"/>
                  </a:lnTo>
                  <a:lnTo>
                    <a:pt x="428" y="4"/>
                  </a:lnTo>
                  <a:lnTo>
                    <a:pt x="423" y="5"/>
                  </a:lnTo>
                  <a:lnTo>
                    <a:pt x="423" y="5"/>
                  </a:lnTo>
                  <a:lnTo>
                    <a:pt x="423" y="8"/>
                  </a:lnTo>
                  <a:lnTo>
                    <a:pt x="422" y="11"/>
                  </a:lnTo>
                  <a:lnTo>
                    <a:pt x="415" y="18"/>
                  </a:lnTo>
                  <a:lnTo>
                    <a:pt x="408" y="24"/>
                  </a:lnTo>
                  <a:lnTo>
                    <a:pt x="405" y="25"/>
                  </a:lnTo>
                  <a:lnTo>
                    <a:pt x="403" y="25"/>
                  </a:lnTo>
                  <a:lnTo>
                    <a:pt x="403" y="25"/>
                  </a:lnTo>
                  <a:lnTo>
                    <a:pt x="406" y="18"/>
                  </a:lnTo>
                  <a:lnTo>
                    <a:pt x="409" y="15"/>
                  </a:lnTo>
                  <a:lnTo>
                    <a:pt x="413" y="14"/>
                  </a:lnTo>
                  <a:lnTo>
                    <a:pt x="413" y="14"/>
                  </a:lnTo>
                  <a:lnTo>
                    <a:pt x="412" y="13"/>
                  </a:lnTo>
                  <a:lnTo>
                    <a:pt x="410" y="13"/>
                  </a:lnTo>
                  <a:lnTo>
                    <a:pt x="408" y="13"/>
                  </a:lnTo>
                  <a:lnTo>
                    <a:pt x="406" y="13"/>
                  </a:lnTo>
                  <a:lnTo>
                    <a:pt x="406" y="13"/>
                  </a:lnTo>
                  <a:lnTo>
                    <a:pt x="405" y="15"/>
                  </a:lnTo>
                  <a:lnTo>
                    <a:pt x="403" y="18"/>
                  </a:lnTo>
                  <a:lnTo>
                    <a:pt x="402" y="21"/>
                  </a:lnTo>
                  <a:lnTo>
                    <a:pt x="399" y="24"/>
                  </a:lnTo>
                  <a:lnTo>
                    <a:pt x="399" y="24"/>
                  </a:lnTo>
                  <a:lnTo>
                    <a:pt x="399" y="21"/>
                  </a:lnTo>
                  <a:lnTo>
                    <a:pt x="399" y="18"/>
                  </a:lnTo>
                  <a:lnTo>
                    <a:pt x="399" y="13"/>
                  </a:lnTo>
                  <a:lnTo>
                    <a:pt x="399" y="13"/>
                  </a:lnTo>
                  <a:lnTo>
                    <a:pt x="396" y="15"/>
                  </a:lnTo>
                  <a:lnTo>
                    <a:pt x="396" y="18"/>
                  </a:lnTo>
                  <a:lnTo>
                    <a:pt x="396" y="21"/>
                  </a:lnTo>
                  <a:lnTo>
                    <a:pt x="393" y="24"/>
                  </a:lnTo>
                  <a:lnTo>
                    <a:pt x="393" y="24"/>
                  </a:lnTo>
                  <a:lnTo>
                    <a:pt x="393" y="22"/>
                  </a:lnTo>
                  <a:lnTo>
                    <a:pt x="393" y="21"/>
                  </a:lnTo>
                  <a:lnTo>
                    <a:pt x="392" y="18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9" y="21"/>
                  </a:lnTo>
                  <a:lnTo>
                    <a:pt x="388" y="22"/>
                  </a:lnTo>
                  <a:lnTo>
                    <a:pt x="385" y="24"/>
                  </a:lnTo>
                  <a:lnTo>
                    <a:pt x="378" y="25"/>
                  </a:lnTo>
                  <a:lnTo>
                    <a:pt x="378" y="25"/>
                  </a:lnTo>
                  <a:lnTo>
                    <a:pt x="379" y="28"/>
                  </a:lnTo>
                  <a:lnTo>
                    <a:pt x="379" y="30"/>
                  </a:lnTo>
                  <a:lnTo>
                    <a:pt x="376" y="31"/>
                  </a:lnTo>
                  <a:lnTo>
                    <a:pt x="372" y="34"/>
                  </a:lnTo>
                  <a:lnTo>
                    <a:pt x="370" y="35"/>
                  </a:lnTo>
                  <a:lnTo>
                    <a:pt x="369" y="38"/>
                  </a:lnTo>
                  <a:lnTo>
                    <a:pt x="369" y="38"/>
                  </a:lnTo>
                  <a:lnTo>
                    <a:pt x="373" y="35"/>
                  </a:lnTo>
                  <a:lnTo>
                    <a:pt x="376" y="34"/>
                  </a:lnTo>
                  <a:lnTo>
                    <a:pt x="379" y="35"/>
                  </a:lnTo>
                  <a:lnTo>
                    <a:pt x="379" y="37"/>
                  </a:lnTo>
                  <a:lnTo>
                    <a:pt x="378" y="40"/>
                  </a:lnTo>
                  <a:lnTo>
                    <a:pt x="378" y="40"/>
                  </a:lnTo>
                  <a:lnTo>
                    <a:pt x="373" y="40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62" y="44"/>
                  </a:lnTo>
                  <a:lnTo>
                    <a:pt x="362" y="44"/>
                  </a:lnTo>
                  <a:lnTo>
                    <a:pt x="360" y="44"/>
                  </a:lnTo>
                  <a:lnTo>
                    <a:pt x="359" y="42"/>
                  </a:lnTo>
                  <a:lnTo>
                    <a:pt x="359" y="42"/>
                  </a:lnTo>
                  <a:lnTo>
                    <a:pt x="362" y="40"/>
                  </a:lnTo>
                  <a:lnTo>
                    <a:pt x="362" y="37"/>
                  </a:lnTo>
                  <a:lnTo>
                    <a:pt x="362" y="37"/>
                  </a:lnTo>
                  <a:lnTo>
                    <a:pt x="360" y="37"/>
                  </a:lnTo>
                  <a:lnTo>
                    <a:pt x="359" y="41"/>
                  </a:lnTo>
                  <a:lnTo>
                    <a:pt x="359" y="41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31" y="55"/>
                  </a:lnTo>
                  <a:lnTo>
                    <a:pt x="331" y="55"/>
                  </a:lnTo>
                  <a:lnTo>
                    <a:pt x="333" y="55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31" y="58"/>
                  </a:lnTo>
                  <a:lnTo>
                    <a:pt x="328" y="60"/>
                  </a:lnTo>
                  <a:lnTo>
                    <a:pt x="326" y="60"/>
                  </a:lnTo>
                  <a:lnTo>
                    <a:pt x="328" y="62"/>
                  </a:lnTo>
                  <a:lnTo>
                    <a:pt x="328" y="62"/>
                  </a:lnTo>
                  <a:lnTo>
                    <a:pt x="323" y="65"/>
                  </a:lnTo>
                  <a:lnTo>
                    <a:pt x="321" y="64"/>
                  </a:lnTo>
                  <a:lnTo>
                    <a:pt x="316" y="62"/>
                  </a:lnTo>
                  <a:lnTo>
                    <a:pt x="313" y="61"/>
                  </a:lnTo>
                  <a:lnTo>
                    <a:pt x="313" y="61"/>
                  </a:lnTo>
                  <a:lnTo>
                    <a:pt x="313" y="62"/>
                  </a:lnTo>
                  <a:lnTo>
                    <a:pt x="313" y="64"/>
                  </a:lnTo>
                  <a:lnTo>
                    <a:pt x="312" y="67"/>
                  </a:lnTo>
                  <a:lnTo>
                    <a:pt x="309" y="68"/>
                  </a:lnTo>
                  <a:lnTo>
                    <a:pt x="309" y="70"/>
                  </a:lnTo>
                  <a:lnTo>
                    <a:pt x="311" y="71"/>
                  </a:lnTo>
                  <a:lnTo>
                    <a:pt x="311" y="71"/>
                  </a:lnTo>
                  <a:lnTo>
                    <a:pt x="316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8"/>
                  </a:lnTo>
                  <a:lnTo>
                    <a:pt x="319" y="68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5" y="78"/>
                  </a:lnTo>
                  <a:lnTo>
                    <a:pt x="305" y="78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8" y="81"/>
                  </a:lnTo>
                  <a:lnTo>
                    <a:pt x="296" y="81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99" y="77"/>
                  </a:lnTo>
                  <a:lnTo>
                    <a:pt x="303" y="75"/>
                  </a:lnTo>
                  <a:lnTo>
                    <a:pt x="303" y="75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68"/>
                  </a:lnTo>
                  <a:lnTo>
                    <a:pt x="299" y="71"/>
                  </a:lnTo>
                  <a:lnTo>
                    <a:pt x="299" y="71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2" y="80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5" y="85"/>
                  </a:lnTo>
                  <a:lnTo>
                    <a:pt x="281" y="87"/>
                  </a:lnTo>
                  <a:lnTo>
                    <a:pt x="279" y="90"/>
                  </a:lnTo>
                  <a:lnTo>
                    <a:pt x="279" y="92"/>
                  </a:lnTo>
                  <a:lnTo>
                    <a:pt x="279" y="92"/>
                  </a:lnTo>
                  <a:lnTo>
                    <a:pt x="276" y="92"/>
                  </a:lnTo>
                  <a:lnTo>
                    <a:pt x="275" y="90"/>
                  </a:lnTo>
                  <a:lnTo>
                    <a:pt x="275" y="84"/>
                  </a:lnTo>
                  <a:lnTo>
                    <a:pt x="275" y="84"/>
                  </a:lnTo>
                  <a:lnTo>
                    <a:pt x="269" y="88"/>
                  </a:lnTo>
                  <a:lnTo>
                    <a:pt x="265" y="91"/>
                  </a:lnTo>
                  <a:lnTo>
                    <a:pt x="259" y="92"/>
                  </a:lnTo>
                  <a:lnTo>
                    <a:pt x="254" y="92"/>
                  </a:lnTo>
                  <a:lnTo>
                    <a:pt x="254" y="92"/>
                  </a:lnTo>
                  <a:lnTo>
                    <a:pt x="255" y="91"/>
                  </a:lnTo>
                  <a:lnTo>
                    <a:pt x="255" y="90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2" y="90"/>
                  </a:lnTo>
                  <a:lnTo>
                    <a:pt x="248" y="92"/>
                  </a:lnTo>
                  <a:lnTo>
                    <a:pt x="241" y="92"/>
                  </a:lnTo>
                  <a:lnTo>
                    <a:pt x="241" y="92"/>
                  </a:lnTo>
                  <a:lnTo>
                    <a:pt x="235" y="98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14" y="111"/>
                  </a:lnTo>
                  <a:lnTo>
                    <a:pt x="208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199" y="118"/>
                  </a:lnTo>
                  <a:lnTo>
                    <a:pt x="194" y="122"/>
                  </a:lnTo>
                  <a:lnTo>
                    <a:pt x="194" y="122"/>
                  </a:lnTo>
                  <a:lnTo>
                    <a:pt x="175" y="131"/>
                  </a:lnTo>
                  <a:lnTo>
                    <a:pt x="175" y="131"/>
                  </a:lnTo>
                  <a:lnTo>
                    <a:pt x="175" y="134"/>
                  </a:lnTo>
                  <a:lnTo>
                    <a:pt x="176" y="134"/>
                  </a:lnTo>
                  <a:lnTo>
                    <a:pt x="181" y="132"/>
                  </a:lnTo>
                  <a:lnTo>
                    <a:pt x="185" y="131"/>
                  </a:lnTo>
                  <a:lnTo>
                    <a:pt x="186" y="131"/>
                  </a:lnTo>
                  <a:lnTo>
                    <a:pt x="188" y="132"/>
                  </a:lnTo>
                  <a:lnTo>
                    <a:pt x="188" y="132"/>
                  </a:lnTo>
                  <a:lnTo>
                    <a:pt x="185" y="137"/>
                  </a:lnTo>
                  <a:lnTo>
                    <a:pt x="181" y="141"/>
                  </a:lnTo>
                  <a:lnTo>
                    <a:pt x="175" y="144"/>
                  </a:lnTo>
                  <a:lnTo>
                    <a:pt x="172" y="144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1"/>
                  </a:lnTo>
                  <a:lnTo>
                    <a:pt x="169" y="141"/>
                  </a:lnTo>
                  <a:lnTo>
                    <a:pt x="172" y="140"/>
                  </a:lnTo>
                  <a:lnTo>
                    <a:pt x="174" y="138"/>
                  </a:lnTo>
                  <a:lnTo>
                    <a:pt x="174" y="137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68" y="140"/>
                  </a:lnTo>
                  <a:lnTo>
                    <a:pt x="167" y="142"/>
                  </a:lnTo>
                  <a:lnTo>
                    <a:pt x="168" y="145"/>
                  </a:lnTo>
                  <a:lnTo>
                    <a:pt x="171" y="147"/>
                  </a:lnTo>
                  <a:lnTo>
                    <a:pt x="171" y="147"/>
                  </a:lnTo>
                  <a:lnTo>
                    <a:pt x="182" y="148"/>
                  </a:lnTo>
                  <a:lnTo>
                    <a:pt x="192" y="147"/>
                  </a:lnTo>
                  <a:close/>
                  <a:moveTo>
                    <a:pt x="369" y="44"/>
                  </a:moveTo>
                  <a:lnTo>
                    <a:pt x="369" y="44"/>
                  </a:lnTo>
                  <a:lnTo>
                    <a:pt x="372" y="47"/>
                  </a:lnTo>
                  <a:lnTo>
                    <a:pt x="372" y="47"/>
                  </a:lnTo>
                  <a:lnTo>
                    <a:pt x="369" y="50"/>
                  </a:lnTo>
                  <a:lnTo>
                    <a:pt x="368" y="50"/>
                  </a:lnTo>
                  <a:lnTo>
                    <a:pt x="366" y="50"/>
                  </a:lnTo>
                  <a:lnTo>
                    <a:pt x="363" y="50"/>
                  </a:lnTo>
                  <a:lnTo>
                    <a:pt x="363" y="50"/>
                  </a:lnTo>
                  <a:lnTo>
                    <a:pt x="363" y="48"/>
                  </a:lnTo>
                  <a:lnTo>
                    <a:pt x="365" y="47"/>
                  </a:lnTo>
                  <a:lnTo>
                    <a:pt x="369" y="44"/>
                  </a:lnTo>
                  <a:close/>
                  <a:moveTo>
                    <a:pt x="353" y="48"/>
                  </a:moveTo>
                  <a:lnTo>
                    <a:pt x="353" y="48"/>
                  </a:lnTo>
                  <a:lnTo>
                    <a:pt x="351" y="54"/>
                  </a:lnTo>
                  <a:lnTo>
                    <a:pt x="348" y="61"/>
                  </a:lnTo>
                  <a:lnTo>
                    <a:pt x="348" y="61"/>
                  </a:lnTo>
                  <a:lnTo>
                    <a:pt x="343" y="65"/>
                  </a:lnTo>
                  <a:lnTo>
                    <a:pt x="343" y="65"/>
                  </a:lnTo>
                  <a:lnTo>
                    <a:pt x="339" y="67"/>
                  </a:lnTo>
                  <a:lnTo>
                    <a:pt x="336" y="67"/>
                  </a:lnTo>
                  <a:lnTo>
                    <a:pt x="336" y="67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5" y="61"/>
                  </a:lnTo>
                  <a:lnTo>
                    <a:pt x="338" y="60"/>
                  </a:lnTo>
                  <a:lnTo>
                    <a:pt x="339" y="60"/>
                  </a:lnTo>
                  <a:lnTo>
                    <a:pt x="341" y="57"/>
                  </a:lnTo>
                  <a:lnTo>
                    <a:pt x="341" y="57"/>
                  </a:lnTo>
                  <a:lnTo>
                    <a:pt x="343" y="57"/>
                  </a:lnTo>
                  <a:lnTo>
                    <a:pt x="342" y="58"/>
                  </a:lnTo>
                  <a:lnTo>
                    <a:pt x="342" y="60"/>
                  </a:lnTo>
                  <a:lnTo>
                    <a:pt x="341" y="62"/>
                  </a:lnTo>
                  <a:lnTo>
                    <a:pt x="341" y="62"/>
                  </a:lnTo>
                  <a:lnTo>
                    <a:pt x="343" y="61"/>
                  </a:lnTo>
                  <a:lnTo>
                    <a:pt x="345" y="60"/>
                  </a:lnTo>
                  <a:lnTo>
                    <a:pt x="346" y="57"/>
                  </a:lnTo>
                  <a:lnTo>
                    <a:pt x="348" y="51"/>
                  </a:lnTo>
                  <a:lnTo>
                    <a:pt x="351" y="50"/>
                  </a:lnTo>
                  <a:lnTo>
                    <a:pt x="353" y="48"/>
                  </a:lnTo>
                  <a:close/>
                  <a:moveTo>
                    <a:pt x="275" y="100"/>
                  </a:moveTo>
                  <a:lnTo>
                    <a:pt x="275" y="100"/>
                  </a:lnTo>
                  <a:lnTo>
                    <a:pt x="271" y="104"/>
                  </a:lnTo>
                  <a:lnTo>
                    <a:pt x="265" y="108"/>
                  </a:lnTo>
                  <a:lnTo>
                    <a:pt x="258" y="110"/>
                  </a:lnTo>
                  <a:lnTo>
                    <a:pt x="255" y="110"/>
                  </a:lnTo>
                  <a:lnTo>
                    <a:pt x="254" y="108"/>
                  </a:lnTo>
                  <a:lnTo>
                    <a:pt x="254" y="108"/>
                  </a:lnTo>
                  <a:lnTo>
                    <a:pt x="265" y="102"/>
                  </a:lnTo>
                  <a:lnTo>
                    <a:pt x="271" y="100"/>
                  </a:lnTo>
                  <a:lnTo>
                    <a:pt x="275" y="100"/>
                  </a:lnTo>
                  <a:close/>
                  <a:moveTo>
                    <a:pt x="259" y="95"/>
                  </a:moveTo>
                  <a:lnTo>
                    <a:pt x="259" y="95"/>
                  </a:lnTo>
                  <a:lnTo>
                    <a:pt x="258" y="98"/>
                  </a:lnTo>
                  <a:lnTo>
                    <a:pt x="255" y="101"/>
                  </a:lnTo>
                  <a:lnTo>
                    <a:pt x="245" y="105"/>
                  </a:lnTo>
                  <a:lnTo>
                    <a:pt x="245" y="105"/>
                  </a:lnTo>
                  <a:lnTo>
                    <a:pt x="246" y="101"/>
                  </a:lnTo>
                  <a:lnTo>
                    <a:pt x="249" y="98"/>
                  </a:lnTo>
                  <a:lnTo>
                    <a:pt x="259" y="95"/>
                  </a:lnTo>
                  <a:close/>
                  <a:moveTo>
                    <a:pt x="249" y="110"/>
                  </a:moveTo>
                  <a:lnTo>
                    <a:pt x="249" y="110"/>
                  </a:lnTo>
                  <a:lnTo>
                    <a:pt x="246" y="114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39" y="117"/>
                  </a:lnTo>
                  <a:lnTo>
                    <a:pt x="241" y="115"/>
                  </a:lnTo>
                  <a:lnTo>
                    <a:pt x="242" y="112"/>
                  </a:lnTo>
                  <a:lnTo>
                    <a:pt x="246" y="111"/>
                  </a:lnTo>
                  <a:lnTo>
                    <a:pt x="249" y="110"/>
                  </a:lnTo>
                  <a:close/>
                  <a:moveTo>
                    <a:pt x="238" y="102"/>
                  </a:moveTo>
                  <a:lnTo>
                    <a:pt x="238" y="102"/>
                  </a:lnTo>
                  <a:lnTo>
                    <a:pt x="238" y="105"/>
                  </a:lnTo>
                  <a:lnTo>
                    <a:pt x="238" y="107"/>
                  </a:lnTo>
                  <a:lnTo>
                    <a:pt x="235" y="108"/>
                  </a:lnTo>
                  <a:lnTo>
                    <a:pt x="232" y="110"/>
                  </a:lnTo>
                  <a:lnTo>
                    <a:pt x="232" y="110"/>
                  </a:lnTo>
                  <a:lnTo>
                    <a:pt x="232" y="108"/>
                  </a:lnTo>
                  <a:lnTo>
                    <a:pt x="232" y="105"/>
                  </a:lnTo>
                  <a:lnTo>
                    <a:pt x="234" y="104"/>
                  </a:lnTo>
                  <a:lnTo>
                    <a:pt x="238" y="102"/>
                  </a:lnTo>
                  <a:close/>
                  <a:moveTo>
                    <a:pt x="238" y="117"/>
                  </a:moveTo>
                  <a:lnTo>
                    <a:pt x="238" y="117"/>
                  </a:lnTo>
                  <a:lnTo>
                    <a:pt x="236" y="120"/>
                  </a:lnTo>
                  <a:lnTo>
                    <a:pt x="235" y="122"/>
                  </a:lnTo>
                  <a:lnTo>
                    <a:pt x="231" y="124"/>
                  </a:lnTo>
                  <a:lnTo>
                    <a:pt x="226" y="124"/>
                  </a:lnTo>
                  <a:lnTo>
                    <a:pt x="226" y="124"/>
                  </a:lnTo>
                  <a:lnTo>
                    <a:pt x="219" y="124"/>
                  </a:lnTo>
                  <a:lnTo>
                    <a:pt x="216" y="121"/>
                  </a:lnTo>
                  <a:lnTo>
                    <a:pt x="216" y="120"/>
                  </a:lnTo>
                  <a:lnTo>
                    <a:pt x="216" y="120"/>
                  </a:lnTo>
                  <a:lnTo>
                    <a:pt x="222" y="121"/>
                  </a:lnTo>
                  <a:lnTo>
                    <a:pt x="226" y="120"/>
                  </a:lnTo>
                  <a:lnTo>
                    <a:pt x="232" y="118"/>
                  </a:lnTo>
                  <a:lnTo>
                    <a:pt x="238" y="117"/>
                  </a:lnTo>
                  <a:close/>
                  <a:moveTo>
                    <a:pt x="225" y="130"/>
                  </a:moveTo>
                  <a:lnTo>
                    <a:pt x="225" y="130"/>
                  </a:lnTo>
                  <a:lnTo>
                    <a:pt x="225" y="130"/>
                  </a:lnTo>
                  <a:lnTo>
                    <a:pt x="225" y="131"/>
                  </a:lnTo>
                  <a:lnTo>
                    <a:pt x="222" y="132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5"/>
                  </a:lnTo>
                  <a:lnTo>
                    <a:pt x="212" y="132"/>
                  </a:lnTo>
                  <a:lnTo>
                    <a:pt x="215" y="131"/>
                  </a:lnTo>
                  <a:lnTo>
                    <a:pt x="221" y="130"/>
                  </a:lnTo>
                  <a:lnTo>
                    <a:pt x="225" y="130"/>
                  </a:lnTo>
                  <a:close/>
                  <a:moveTo>
                    <a:pt x="211" y="117"/>
                  </a:moveTo>
                  <a:lnTo>
                    <a:pt x="211" y="117"/>
                  </a:lnTo>
                  <a:lnTo>
                    <a:pt x="212" y="120"/>
                  </a:lnTo>
                  <a:lnTo>
                    <a:pt x="211" y="122"/>
                  </a:lnTo>
                  <a:lnTo>
                    <a:pt x="212" y="125"/>
                  </a:lnTo>
                  <a:lnTo>
                    <a:pt x="214" y="125"/>
                  </a:lnTo>
                  <a:lnTo>
                    <a:pt x="214" y="125"/>
                  </a:lnTo>
                  <a:lnTo>
                    <a:pt x="204" y="128"/>
                  </a:lnTo>
                  <a:lnTo>
                    <a:pt x="204" y="128"/>
                  </a:lnTo>
                  <a:lnTo>
                    <a:pt x="189" y="132"/>
                  </a:lnTo>
                  <a:lnTo>
                    <a:pt x="189" y="132"/>
                  </a:lnTo>
                  <a:lnTo>
                    <a:pt x="192" y="128"/>
                  </a:lnTo>
                  <a:lnTo>
                    <a:pt x="196" y="124"/>
                  </a:lnTo>
                  <a:lnTo>
                    <a:pt x="196" y="124"/>
                  </a:lnTo>
                  <a:lnTo>
                    <a:pt x="202" y="120"/>
                  </a:lnTo>
                  <a:lnTo>
                    <a:pt x="211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8" name="îšḷiḋé"/>
            <p:cNvSpPr/>
            <p:nvPr/>
          </p:nvSpPr>
          <p:spPr bwMode="auto">
            <a:xfrm>
              <a:off x="3847466" y="5293570"/>
              <a:ext cx="1339288" cy="675788"/>
            </a:xfrm>
            <a:custGeom>
              <a:avLst/>
              <a:gdLst>
                <a:gd name="T0" fmla="*/ 186 w 436"/>
                <a:gd name="T1" fmla="*/ 152 h 219"/>
                <a:gd name="T2" fmla="*/ 167 w 436"/>
                <a:gd name="T3" fmla="*/ 160 h 219"/>
                <a:gd name="T4" fmla="*/ 165 w 436"/>
                <a:gd name="T5" fmla="*/ 161 h 219"/>
                <a:gd name="T6" fmla="*/ 155 w 436"/>
                <a:gd name="T7" fmla="*/ 168 h 219"/>
                <a:gd name="T8" fmla="*/ 138 w 436"/>
                <a:gd name="T9" fmla="*/ 172 h 219"/>
                <a:gd name="T10" fmla="*/ 125 w 436"/>
                <a:gd name="T11" fmla="*/ 178 h 219"/>
                <a:gd name="T12" fmla="*/ 98 w 436"/>
                <a:gd name="T13" fmla="*/ 187 h 219"/>
                <a:gd name="T14" fmla="*/ 88 w 436"/>
                <a:gd name="T15" fmla="*/ 194 h 219"/>
                <a:gd name="T16" fmla="*/ 68 w 436"/>
                <a:gd name="T17" fmla="*/ 197 h 219"/>
                <a:gd name="T18" fmla="*/ 20 w 436"/>
                <a:gd name="T19" fmla="*/ 209 h 219"/>
                <a:gd name="T20" fmla="*/ 8 w 436"/>
                <a:gd name="T21" fmla="*/ 218 h 219"/>
                <a:gd name="T22" fmla="*/ 35 w 436"/>
                <a:gd name="T23" fmla="*/ 211 h 219"/>
                <a:gd name="T24" fmla="*/ 45 w 436"/>
                <a:gd name="T25" fmla="*/ 207 h 219"/>
                <a:gd name="T26" fmla="*/ 89 w 436"/>
                <a:gd name="T27" fmla="*/ 201 h 219"/>
                <a:gd name="T28" fmla="*/ 141 w 436"/>
                <a:gd name="T29" fmla="*/ 187 h 219"/>
                <a:gd name="T30" fmla="*/ 147 w 436"/>
                <a:gd name="T31" fmla="*/ 184 h 219"/>
                <a:gd name="T32" fmla="*/ 171 w 436"/>
                <a:gd name="T33" fmla="*/ 175 h 219"/>
                <a:gd name="T34" fmla="*/ 286 w 436"/>
                <a:gd name="T35" fmla="*/ 124 h 219"/>
                <a:gd name="T36" fmla="*/ 309 w 436"/>
                <a:gd name="T37" fmla="*/ 107 h 219"/>
                <a:gd name="T38" fmla="*/ 332 w 436"/>
                <a:gd name="T39" fmla="*/ 90 h 219"/>
                <a:gd name="T40" fmla="*/ 348 w 436"/>
                <a:gd name="T41" fmla="*/ 82 h 219"/>
                <a:gd name="T42" fmla="*/ 366 w 436"/>
                <a:gd name="T43" fmla="*/ 74 h 219"/>
                <a:gd name="T44" fmla="*/ 360 w 436"/>
                <a:gd name="T45" fmla="*/ 75 h 219"/>
                <a:gd name="T46" fmla="*/ 366 w 436"/>
                <a:gd name="T47" fmla="*/ 67 h 219"/>
                <a:gd name="T48" fmla="*/ 386 w 436"/>
                <a:gd name="T49" fmla="*/ 55 h 219"/>
                <a:gd name="T50" fmla="*/ 406 w 436"/>
                <a:gd name="T51" fmla="*/ 40 h 219"/>
                <a:gd name="T52" fmla="*/ 416 w 436"/>
                <a:gd name="T53" fmla="*/ 27 h 219"/>
                <a:gd name="T54" fmla="*/ 413 w 436"/>
                <a:gd name="T55" fmla="*/ 22 h 219"/>
                <a:gd name="T56" fmla="*/ 432 w 436"/>
                <a:gd name="T57" fmla="*/ 7 h 219"/>
                <a:gd name="T58" fmla="*/ 430 w 436"/>
                <a:gd name="T59" fmla="*/ 4 h 219"/>
                <a:gd name="T60" fmla="*/ 430 w 436"/>
                <a:gd name="T61" fmla="*/ 1 h 219"/>
                <a:gd name="T62" fmla="*/ 415 w 436"/>
                <a:gd name="T63" fmla="*/ 18 h 219"/>
                <a:gd name="T64" fmla="*/ 409 w 436"/>
                <a:gd name="T65" fmla="*/ 15 h 219"/>
                <a:gd name="T66" fmla="*/ 406 w 436"/>
                <a:gd name="T67" fmla="*/ 13 h 219"/>
                <a:gd name="T68" fmla="*/ 399 w 436"/>
                <a:gd name="T69" fmla="*/ 24 h 219"/>
                <a:gd name="T70" fmla="*/ 396 w 436"/>
                <a:gd name="T71" fmla="*/ 18 h 219"/>
                <a:gd name="T72" fmla="*/ 392 w 436"/>
                <a:gd name="T73" fmla="*/ 18 h 219"/>
                <a:gd name="T74" fmla="*/ 378 w 436"/>
                <a:gd name="T75" fmla="*/ 25 h 219"/>
                <a:gd name="T76" fmla="*/ 370 w 436"/>
                <a:gd name="T77" fmla="*/ 35 h 219"/>
                <a:gd name="T78" fmla="*/ 379 w 436"/>
                <a:gd name="T79" fmla="*/ 37 h 219"/>
                <a:gd name="T80" fmla="*/ 362 w 436"/>
                <a:gd name="T81" fmla="*/ 44 h 219"/>
                <a:gd name="T82" fmla="*/ 362 w 436"/>
                <a:gd name="T83" fmla="*/ 37 h 219"/>
                <a:gd name="T84" fmla="*/ 343 w 436"/>
                <a:gd name="T85" fmla="*/ 50 h 219"/>
                <a:gd name="T86" fmla="*/ 331 w 436"/>
                <a:gd name="T87" fmla="*/ 58 h 219"/>
                <a:gd name="T88" fmla="*/ 321 w 436"/>
                <a:gd name="T89" fmla="*/ 64 h 219"/>
                <a:gd name="T90" fmla="*/ 312 w 436"/>
                <a:gd name="T91" fmla="*/ 67 h 219"/>
                <a:gd name="T92" fmla="*/ 318 w 436"/>
                <a:gd name="T93" fmla="*/ 67 h 219"/>
                <a:gd name="T94" fmla="*/ 305 w 436"/>
                <a:gd name="T95" fmla="*/ 78 h 219"/>
                <a:gd name="T96" fmla="*/ 295 w 436"/>
                <a:gd name="T97" fmla="*/ 78 h 219"/>
                <a:gd name="T98" fmla="*/ 306 w 436"/>
                <a:gd name="T99" fmla="*/ 68 h 219"/>
                <a:gd name="T100" fmla="*/ 292 w 436"/>
                <a:gd name="T101" fmla="*/ 80 h 219"/>
                <a:gd name="T102" fmla="*/ 279 w 436"/>
                <a:gd name="T103" fmla="*/ 92 h 219"/>
                <a:gd name="T104" fmla="*/ 269 w 436"/>
                <a:gd name="T105" fmla="*/ 88 h 219"/>
                <a:gd name="T106" fmla="*/ 255 w 436"/>
                <a:gd name="T107" fmla="*/ 90 h 219"/>
                <a:gd name="T108" fmla="*/ 241 w 436"/>
                <a:gd name="T109" fmla="*/ 92 h 219"/>
                <a:gd name="T110" fmla="*/ 202 w 436"/>
                <a:gd name="T111" fmla="*/ 114 h 219"/>
                <a:gd name="T112" fmla="*/ 175 w 436"/>
                <a:gd name="T113" fmla="*/ 131 h 219"/>
                <a:gd name="T114" fmla="*/ 188 w 436"/>
                <a:gd name="T115" fmla="*/ 132 h 219"/>
                <a:gd name="T116" fmla="*/ 169 w 436"/>
                <a:gd name="T117" fmla="*/ 142 h 219"/>
                <a:gd name="T118" fmla="*/ 174 w 436"/>
                <a:gd name="T119" fmla="*/ 137 h 219"/>
                <a:gd name="T120" fmla="*/ 171 w 436"/>
                <a:gd name="T121" fmla="*/ 14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219">
                  <a:moveTo>
                    <a:pt x="192" y="147"/>
                  </a:moveTo>
                  <a:lnTo>
                    <a:pt x="192" y="147"/>
                  </a:lnTo>
                  <a:lnTo>
                    <a:pt x="191" y="148"/>
                  </a:lnTo>
                  <a:lnTo>
                    <a:pt x="189" y="150"/>
                  </a:lnTo>
                  <a:lnTo>
                    <a:pt x="188" y="152"/>
                  </a:lnTo>
                  <a:lnTo>
                    <a:pt x="186" y="152"/>
                  </a:lnTo>
                  <a:lnTo>
                    <a:pt x="186" y="152"/>
                  </a:lnTo>
                  <a:lnTo>
                    <a:pt x="179" y="154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8"/>
                  </a:lnTo>
                  <a:lnTo>
                    <a:pt x="155" y="168"/>
                  </a:lnTo>
                  <a:lnTo>
                    <a:pt x="152" y="167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45" y="168"/>
                  </a:lnTo>
                  <a:lnTo>
                    <a:pt x="138" y="172"/>
                  </a:lnTo>
                  <a:lnTo>
                    <a:pt x="137" y="172"/>
                  </a:lnTo>
                  <a:lnTo>
                    <a:pt x="137" y="172"/>
                  </a:lnTo>
                  <a:lnTo>
                    <a:pt x="135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25" y="178"/>
                  </a:lnTo>
                  <a:lnTo>
                    <a:pt x="125" y="178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5"/>
                  </a:lnTo>
                  <a:lnTo>
                    <a:pt x="107" y="185"/>
                  </a:lnTo>
                  <a:lnTo>
                    <a:pt x="98" y="187"/>
                  </a:lnTo>
                  <a:lnTo>
                    <a:pt x="98" y="187"/>
                  </a:lnTo>
                  <a:lnTo>
                    <a:pt x="91" y="189"/>
                  </a:lnTo>
                  <a:lnTo>
                    <a:pt x="89" y="192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88" y="194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79" y="195"/>
                  </a:lnTo>
                  <a:lnTo>
                    <a:pt x="79" y="195"/>
                  </a:lnTo>
                  <a:lnTo>
                    <a:pt x="68" y="197"/>
                  </a:lnTo>
                  <a:lnTo>
                    <a:pt x="68" y="197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20" y="209"/>
                  </a:lnTo>
                  <a:lnTo>
                    <a:pt x="20" y="209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18" y="217"/>
                  </a:lnTo>
                  <a:lnTo>
                    <a:pt x="18" y="217"/>
                  </a:lnTo>
                  <a:lnTo>
                    <a:pt x="28" y="215"/>
                  </a:lnTo>
                  <a:lnTo>
                    <a:pt x="32" y="212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5" y="212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2" y="209"/>
                  </a:lnTo>
                  <a:lnTo>
                    <a:pt x="45" y="207"/>
                  </a:lnTo>
                  <a:lnTo>
                    <a:pt x="45" y="212"/>
                  </a:lnTo>
                  <a:lnTo>
                    <a:pt x="45" y="212"/>
                  </a:lnTo>
                  <a:lnTo>
                    <a:pt x="78" y="204"/>
                  </a:lnTo>
                  <a:lnTo>
                    <a:pt x="78" y="204"/>
                  </a:lnTo>
                  <a:lnTo>
                    <a:pt x="87" y="202"/>
                  </a:lnTo>
                  <a:lnTo>
                    <a:pt x="89" y="201"/>
                  </a:lnTo>
                  <a:lnTo>
                    <a:pt x="95" y="199"/>
                  </a:lnTo>
                  <a:lnTo>
                    <a:pt x="95" y="199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35" y="188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5"/>
                  </a:lnTo>
                  <a:lnTo>
                    <a:pt x="142" y="185"/>
                  </a:lnTo>
                  <a:lnTo>
                    <a:pt x="147" y="184"/>
                  </a:lnTo>
                  <a:lnTo>
                    <a:pt x="147" y="184"/>
                  </a:lnTo>
                  <a:lnTo>
                    <a:pt x="154" y="181"/>
                  </a:lnTo>
                  <a:lnTo>
                    <a:pt x="158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71" y="175"/>
                  </a:lnTo>
                  <a:lnTo>
                    <a:pt x="171" y="175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204" y="162"/>
                  </a:lnTo>
                  <a:lnTo>
                    <a:pt x="232" y="150"/>
                  </a:lnTo>
                  <a:lnTo>
                    <a:pt x="286" y="124"/>
                  </a:lnTo>
                  <a:lnTo>
                    <a:pt x="286" y="124"/>
                  </a:lnTo>
                  <a:lnTo>
                    <a:pt x="289" y="121"/>
                  </a:lnTo>
                  <a:lnTo>
                    <a:pt x="293" y="117"/>
                  </a:lnTo>
                  <a:lnTo>
                    <a:pt x="303" y="111"/>
                  </a:lnTo>
                  <a:lnTo>
                    <a:pt x="303" y="111"/>
                  </a:lnTo>
                  <a:lnTo>
                    <a:pt x="309" y="107"/>
                  </a:lnTo>
                  <a:lnTo>
                    <a:pt x="315" y="102"/>
                  </a:lnTo>
                  <a:lnTo>
                    <a:pt x="318" y="98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6" y="91"/>
                  </a:lnTo>
                  <a:lnTo>
                    <a:pt x="332" y="90"/>
                  </a:lnTo>
                  <a:lnTo>
                    <a:pt x="336" y="85"/>
                  </a:lnTo>
                  <a:lnTo>
                    <a:pt x="342" y="81"/>
                  </a:lnTo>
                  <a:lnTo>
                    <a:pt x="342" y="81"/>
                  </a:lnTo>
                  <a:lnTo>
                    <a:pt x="343" y="82"/>
                  </a:lnTo>
                  <a:lnTo>
                    <a:pt x="345" y="84"/>
                  </a:lnTo>
                  <a:lnTo>
                    <a:pt x="348" y="82"/>
                  </a:lnTo>
                  <a:lnTo>
                    <a:pt x="352" y="80"/>
                  </a:lnTo>
                  <a:lnTo>
                    <a:pt x="353" y="80"/>
                  </a:lnTo>
                  <a:lnTo>
                    <a:pt x="355" y="81"/>
                  </a:lnTo>
                  <a:lnTo>
                    <a:pt x="355" y="81"/>
                  </a:lnTo>
                  <a:lnTo>
                    <a:pt x="360" y="77"/>
                  </a:lnTo>
                  <a:lnTo>
                    <a:pt x="366" y="74"/>
                  </a:lnTo>
                  <a:lnTo>
                    <a:pt x="372" y="71"/>
                  </a:lnTo>
                  <a:lnTo>
                    <a:pt x="373" y="68"/>
                  </a:lnTo>
                  <a:lnTo>
                    <a:pt x="373" y="67"/>
                  </a:lnTo>
                  <a:lnTo>
                    <a:pt x="373" y="67"/>
                  </a:lnTo>
                  <a:lnTo>
                    <a:pt x="366" y="71"/>
                  </a:lnTo>
                  <a:lnTo>
                    <a:pt x="360" y="75"/>
                  </a:lnTo>
                  <a:lnTo>
                    <a:pt x="356" y="77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77"/>
                  </a:lnTo>
                  <a:lnTo>
                    <a:pt x="359" y="71"/>
                  </a:lnTo>
                  <a:lnTo>
                    <a:pt x="366" y="67"/>
                  </a:lnTo>
                  <a:lnTo>
                    <a:pt x="372" y="62"/>
                  </a:lnTo>
                  <a:lnTo>
                    <a:pt x="376" y="61"/>
                  </a:lnTo>
                  <a:lnTo>
                    <a:pt x="380" y="61"/>
                  </a:lnTo>
                  <a:lnTo>
                    <a:pt x="380" y="61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9" y="41"/>
                  </a:lnTo>
                  <a:lnTo>
                    <a:pt x="402" y="40"/>
                  </a:lnTo>
                  <a:lnTo>
                    <a:pt x="406" y="40"/>
                  </a:lnTo>
                  <a:lnTo>
                    <a:pt x="406" y="40"/>
                  </a:lnTo>
                  <a:lnTo>
                    <a:pt x="405" y="37"/>
                  </a:lnTo>
                  <a:lnTo>
                    <a:pt x="406" y="35"/>
                  </a:lnTo>
                  <a:lnTo>
                    <a:pt x="409" y="32"/>
                  </a:lnTo>
                  <a:lnTo>
                    <a:pt x="413" y="31"/>
                  </a:lnTo>
                  <a:lnTo>
                    <a:pt x="416" y="28"/>
                  </a:lnTo>
                  <a:lnTo>
                    <a:pt x="416" y="27"/>
                  </a:lnTo>
                  <a:lnTo>
                    <a:pt x="416" y="27"/>
                  </a:lnTo>
                  <a:lnTo>
                    <a:pt x="415" y="25"/>
                  </a:lnTo>
                  <a:lnTo>
                    <a:pt x="413" y="24"/>
                  </a:lnTo>
                  <a:lnTo>
                    <a:pt x="413" y="24"/>
                  </a:lnTo>
                  <a:lnTo>
                    <a:pt x="413" y="22"/>
                  </a:lnTo>
                  <a:lnTo>
                    <a:pt x="413" y="22"/>
                  </a:lnTo>
                  <a:lnTo>
                    <a:pt x="418" y="18"/>
                  </a:lnTo>
                  <a:lnTo>
                    <a:pt x="423" y="15"/>
                  </a:lnTo>
                  <a:lnTo>
                    <a:pt x="428" y="11"/>
                  </a:lnTo>
                  <a:lnTo>
                    <a:pt x="430" y="10"/>
                  </a:lnTo>
                  <a:lnTo>
                    <a:pt x="432" y="7"/>
                  </a:lnTo>
                  <a:lnTo>
                    <a:pt x="432" y="7"/>
                  </a:lnTo>
                  <a:lnTo>
                    <a:pt x="429" y="8"/>
                  </a:lnTo>
                  <a:lnTo>
                    <a:pt x="428" y="8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9" y="5"/>
                  </a:lnTo>
                  <a:lnTo>
                    <a:pt x="430" y="4"/>
                  </a:lnTo>
                  <a:lnTo>
                    <a:pt x="433" y="3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5" y="0"/>
                  </a:lnTo>
                  <a:lnTo>
                    <a:pt x="433" y="0"/>
                  </a:lnTo>
                  <a:lnTo>
                    <a:pt x="430" y="1"/>
                  </a:lnTo>
                  <a:lnTo>
                    <a:pt x="428" y="4"/>
                  </a:lnTo>
                  <a:lnTo>
                    <a:pt x="423" y="5"/>
                  </a:lnTo>
                  <a:lnTo>
                    <a:pt x="423" y="5"/>
                  </a:lnTo>
                  <a:lnTo>
                    <a:pt x="423" y="8"/>
                  </a:lnTo>
                  <a:lnTo>
                    <a:pt x="422" y="11"/>
                  </a:lnTo>
                  <a:lnTo>
                    <a:pt x="415" y="18"/>
                  </a:lnTo>
                  <a:lnTo>
                    <a:pt x="408" y="24"/>
                  </a:lnTo>
                  <a:lnTo>
                    <a:pt x="405" y="25"/>
                  </a:lnTo>
                  <a:lnTo>
                    <a:pt x="403" y="25"/>
                  </a:lnTo>
                  <a:lnTo>
                    <a:pt x="403" y="25"/>
                  </a:lnTo>
                  <a:lnTo>
                    <a:pt x="406" y="18"/>
                  </a:lnTo>
                  <a:lnTo>
                    <a:pt x="409" y="15"/>
                  </a:lnTo>
                  <a:lnTo>
                    <a:pt x="413" y="14"/>
                  </a:lnTo>
                  <a:lnTo>
                    <a:pt x="413" y="14"/>
                  </a:lnTo>
                  <a:lnTo>
                    <a:pt x="412" y="13"/>
                  </a:lnTo>
                  <a:lnTo>
                    <a:pt x="410" y="13"/>
                  </a:lnTo>
                  <a:lnTo>
                    <a:pt x="408" y="13"/>
                  </a:lnTo>
                  <a:lnTo>
                    <a:pt x="406" y="13"/>
                  </a:lnTo>
                  <a:lnTo>
                    <a:pt x="406" y="13"/>
                  </a:lnTo>
                  <a:lnTo>
                    <a:pt x="405" y="15"/>
                  </a:lnTo>
                  <a:lnTo>
                    <a:pt x="403" y="18"/>
                  </a:lnTo>
                  <a:lnTo>
                    <a:pt x="402" y="21"/>
                  </a:lnTo>
                  <a:lnTo>
                    <a:pt x="399" y="24"/>
                  </a:lnTo>
                  <a:lnTo>
                    <a:pt x="399" y="24"/>
                  </a:lnTo>
                  <a:lnTo>
                    <a:pt x="399" y="21"/>
                  </a:lnTo>
                  <a:lnTo>
                    <a:pt x="399" y="18"/>
                  </a:lnTo>
                  <a:lnTo>
                    <a:pt x="399" y="13"/>
                  </a:lnTo>
                  <a:lnTo>
                    <a:pt x="399" y="13"/>
                  </a:lnTo>
                  <a:lnTo>
                    <a:pt x="396" y="15"/>
                  </a:lnTo>
                  <a:lnTo>
                    <a:pt x="396" y="18"/>
                  </a:lnTo>
                  <a:lnTo>
                    <a:pt x="396" y="21"/>
                  </a:lnTo>
                  <a:lnTo>
                    <a:pt x="393" y="24"/>
                  </a:lnTo>
                  <a:lnTo>
                    <a:pt x="393" y="24"/>
                  </a:lnTo>
                  <a:lnTo>
                    <a:pt x="393" y="22"/>
                  </a:lnTo>
                  <a:lnTo>
                    <a:pt x="393" y="21"/>
                  </a:lnTo>
                  <a:lnTo>
                    <a:pt x="392" y="18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9" y="21"/>
                  </a:lnTo>
                  <a:lnTo>
                    <a:pt x="388" y="22"/>
                  </a:lnTo>
                  <a:lnTo>
                    <a:pt x="385" y="24"/>
                  </a:lnTo>
                  <a:lnTo>
                    <a:pt x="378" y="25"/>
                  </a:lnTo>
                  <a:lnTo>
                    <a:pt x="378" y="25"/>
                  </a:lnTo>
                  <a:lnTo>
                    <a:pt x="379" y="28"/>
                  </a:lnTo>
                  <a:lnTo>
                    <a:pt x="379" y="30"/>
                  </a:lnTo>
                  <a:lnTo>
                    <a:pt x="376" y="31"/>
                  </a:lnTo>
                  <a:lnTo>
                    <a:pt x="372" y="34"/>
                  </a:lnTo>
                  <a:lnTo>
                    <a:pt x="370" y="35"/>
                  </a:lnTo>
                  <a:lnTo>
                    <a:pt x="369" y="38"/>
                  </a:lnTo>
                  <a:lnTo>
                    <a:pt x="369" y="38"/>
                  </a:lnTo>
                  <a:lnTo>
                    <a:pt x="373" y="35"/>
                  </a:lnTo>
                  <a:lnTo>
                    <a:pt x="376" y="34"/>
                  </a:lnTo>
                  <a:lnTo>
                    <a:pt x="379" y="35"/>
                  </a:lnTo>
                  <a:lnTo>
                    <a:pt x="379" y="37"/>
                  </a:lnTo>
                  <a:lnTo>
                    <a:pt x="378" y="40"/>
                  </a:lnTo>
                  <a:lnTo>
                    <a:pt x="378" y="40"/>
                  </a:lnTo>
                  <a:lnTo>
                    <a:pt x="373" y="40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62" y="44"/>
                  </a:lnTo>
                  <a:lnTo>
                    <a:pt x="362" y="44"/>
                  </a:lnTo>
                  <a:lnTo>
                    <a:pt x="360" y="44"/>
                  </a:lnTo>
                  <a:lnTo>
                    <a:pt x="359" y="42"/>
                  </a:lnTo>
                  <a:lnTo>
                    <a:pt x="359" y="42"/>
                  </a:lnTo>
                  <a:lnTo>
                    <a:pt x="362" y="40"/>
                  </a:lnTo>
                  <a:lnTo>
                    <a:pt x="362" y="37"/>
                  </a:lnTo>
                  <a:lnTo>
                    <a:pt x="362" y="37"/>
                  </a:lnTo>
                  <a:lnTo>
                    <a:pt x="360" y="37"/>
                  </a:lnTo>
                  <a:lnTo>
                    <a:pt x="359" y="41"/>
                  </a:lnTo>
                  <a:lnTo>
                    <a:pt x="359" y="41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31" y="55"/>
                  </a:lnTo>
                  <a:lnTo>
                    <a:pt x="331" y="55"/>
                  </a:lnTo>
                  <a:lnTo>
                    <a:pt x="333" y="55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31" y="58"/>
                  </a:lnTo>
                  <a:lnTo>
                    <a:pt x="328" y="60"/>
                  </a:lnTo>
                  <a:lnTo>
                    <a:pt x="326" y="60"/>
                  </a:lnTo>
                  <a:lnTo>
                    <a:pt x="328" y="62"/>
                  </a:lnTo>
                  <a:lnTo>
                    <a:pt x="328" y="62"/>
                  </a:lnTo>
                  <a:lnTo>
                    <a:pt x="323" y="65"/>
                  </a:lnTo>
                  <a:lnTo>
                    <a:pt x="321" y="64"/>
                  </a:lnTo>
                  <a:lnTo>
                    <a:pt x="316" y="62"/>
                  </a:lnTo>
                  <a:lnTo>
                    <a:pt x="313" y="61"/>
                  </a:lnTo>
                  <a:lnTo>
                    <a:pt x="313" y="61"/>
                  </a:lnTo>
                  <a:lnTo>
                    <a:pt x="313" y="62"/>
                  </a:lnTo>
                  <a:lnTo>
                    <a:pt x="313" y="64"/>
                  </a:lnTo>
                  <a:lnTo>
                    <a:pt x="312" y="67"/>
                  </a:lnTo>
                  <a:lnTo>
                    <a:pt x="309" y="68"/>
                  </a:lnTo>
                  <a:lnTo>
                    <a:pt x="309" y="70"/>
                  </a:lnTo>
                  <a:lnTo>
                    <a:pt x="311" y="71"/>
                  </a:lnTo>
                  <a:lnTo>
                    <a:pt x="311" y="71"/>
                  </a:lnTo>
                  <a:lnTo>
                    <a:pt x="316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8"/>
                  </a:lnTo>
                  <a:lnTo>
                    <a:pt x="319" y="68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5" y="78"/>
                  </a:lnTo>
                  <a:lnTo>
                    <a:pt x="305" y="78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8" y="81"/>
                  </a:lnTo>
                  <a:lnTo>
                    <a:pt x="296" y="81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99" y="77"/>
                  </a:lnTo>
                  <a:lnTo>
                    <a:pt x="303" y="75"/>
                  </a:lnTo>
                  <a:lnTo>
                    <a:pt x="303" y="75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68"/>
                  </a:lnTo>
                  <a:lnTo>
                    <a:pt x="299" y="71"/>
                  </a:lnTo>
                  <a:lnTo>
                    <a:pt x="299" y="71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2" y="80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5" y="85"/>
                  </a:lnTo>
                  <a:lnTo>
                    <a:pt x="281" y="87"/>
                  </a:lnTo>
                  <a:lnTo>
                    <a:pt x="279" y="90"/>
                  </a:lnTo>
                  <a:lnTo>
                    <a:pt x="279" y="92"/>
                  </a:lnTo>
                  <a:lnTo>
                    <a:pt x="279" y="92"/>
                  </a:lnTo>
                  <a:lnTo>
                    <a:pt x="276" y="92"/>
                  </a:lnTo>
                  <a:lnTo>
                    <a:pt x="275" y="90"/>
                  </a:lnTo>
                  <a:lnTo>
                    <a:pt x="275" y="84"/>
                  </a:lnTo>
                  <a:lnTo>
                    <a:pt x="275" y="84"/>
                  </a:lnTo>
                  <a:lnTo>
                    <a:pt x="269" y="88"/>
                  </a:lnTo>
                  <a:lnTo>
                    <a:pt x="265" y="91"/>
                  </a:lnTo>
                  <a:lnTo>
                    <a:pt x="259" y="92"/>
                  </a:lnTo>
                  <a:lnTo>
                    <a:pt x="254" y="92"/>
                  </a:lnTo>
                  <a:lnTo>
                    <a:pt x="254" y="92"/>
                  </a:lnTo>
                  <a:lnTo>
                    <a:pt x="255" y="91"/>
                  </a:lnTo>
                  <a:lnTo>
                    <a:pt x="255" y="90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2" y="90"/>
                  </a:lnTo>
                  <a:lnTo>
                    <a:pt x="248" y="92"/>
                  </a:lnTo>
                  <a:lnTo>
                    <a:pt x="241" y="92"/>
                  </a:lnTo>
                  <a:lnTo>
                    <a:pt x="241" y="92"/>
                  </a:lnTo>
                  <a:lnTo>
                    <a:pt x="235" y="98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14" y="111"/>
                  </a:lnTo>
                  <a:lnTo>
                    <a:pt x="208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199" y="118"/>
                  </a:lnTo>
                  <a:lnTo>
                    <a:pt x="194" y="122"/>
                  </a:lnTo>
                  <a:lnTo>
                    <a:pt x="194" y="122"/>
                  </a:lnTo>
                  <a:lnTo>
                    <a:pt x="175" y="131"/>
                  </a:lnTo>
                  <a:lnTo>
                    <a:pt x="175" y="131"/>
                  </a:lnTo>
                  <a:lnTo>
                    <a:pt x="175" y="134"/>
                  </a:lnTo>
                  <a:lnTo>
                    <a:pt x="176" y="134"/>
                  </a:lnTo>
                  <a:lnTo>
                    <a:pt x="181" y="132"/>
                  </a:lnTo>
                  <a:lnTo>
                    <a:pt x="185" y="131"/>
                  </a:lnTo>
                  <a:lnTo>
                    <a:pt x="186" y="131"/>
                  </a:lnTo>
                  <a:lnTo>
                    <a:pt x="188" y="132"/>
                  </a:lnTo>
                  <a:lnTo>
                    <a:pt x="188" y="132"/>
                  </a:lnTo>
                  <a:lnTo>
                    <a:pt x="185" y="137"/>
                  </a:lnTo>
                  <a:lnTo>
                    <a:pt x="181" y="141"/>
                  </a:lnTo>
                  <a:lnTo>
                    <a:pt x="175" y="144"/>
                  </a:lnTo>
                  <a:lnTo>
                    <a:pt x="172" y="144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1"/>
                  </a:lnTo>
                  <a:lnTo>
                    <a:pt x="169" y="141"/>
                  </a:lnTo>
                  <a:lnTo>
                    <a:pt x="172" y="140"/>
                  </a:lnTo>
                  <a:lnTo>
                    <a:pt x="174" y="138"/>
                  </a:lnTo>
                  <a:lnTo>
                    <a:pt x="174" y="137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68" y="140"/>
                  </a:lnTo>
                  <a:lnTo>
                    <a:pt x="167" y="142"/>
                  </a:lnTo>
                  <a:lnTo>
                    <a:pt x="168" y="145"/>
                  </a:lnTo>
                  <a:lnTo>
                    <a:pt x="171" y="147"/>
                  </a:lnTo>
                  <a:lnTo>
                    <a:pt x="171" y="147"/>
                  </a:lnTo>
                  <a:lnTo>
                    <a:pt x="182" y="148"/>
                  </a:lnTo>
                  <a:lnTo>
                    <a:pt x="192" y="14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9" name="ïṧḻídè"/>
            <p:cNvSpPr/>
            <p:nvPr/>
          </p:nvSpPr>
          <p:spPr bwMode="auto">
            <a:xfrm>
              <a:off x="4031773" y="2909883"/>
              <a:ext cx="18433" cy="12287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1 h 4"/>
                <a:gd name="T4" fmla="*/ 4 w 6"/>
                <a:gd name="T5" fmla="*/ 0 h 4"/>
                <a:gd name="T6" fmla="*/ 6 w 6"/>
                <a:gd name="T7" fmla="*/ 1 h 4"/>
                <a:gd name="T8" fmla="*/ 4 w 6"/>
                <a:gd name="T9" fmla="*/ 4 h 4"/>
                <a:gd name="T10" fmla="*/ 4 w 6"/>
                <a:gd name="T11" fmla="*/ 4 h 4"/>
                <a:gd name="T12" fmla="*/ 3 w 6"/>
                <a:gd name="T13" fmla="*/ 3 h 4"/>
                <a:gd name="T14" fmla="*/ 0 w 6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0" name="ï$lîďé"/>
            <p:cNvSpPr/>
            <p:nvPr/>
          </p:nvSpPr>
          <p:spPr bwMode="auto">
            <a:xfrm>
              <a:off x="4031773" y="2909883"/>
              <a:ext cx="18433" cy="12287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1 h 4"/>
                <a:gd name="T4" fmla="*/ 4 w 6"/>
                <a:gd name="T5" fmla="*/ 0 h 4"/>
                <a:gd name="T6" fmla="*/ 6 w 6"/>
                <a:gd name="T7" fmla="*/ 1 h 4"/>
                <a:gd name="T8" fmla="*/ 4 w 6"/>
                <a:gd name="T9" fmla="*/ 4 h 4"/>
                <a:gd name="T10" fmla="*/ 4 w 6"/>
                <a:gd name="T11" fmla="*/ 4 h 4"/>
                <a:gd name="T12" fmla="*/ 3 w 6"/>
                <a:gd name="T13" fmla="*/ 3 h 4"/>
                <a:gd name="T14" fmla="*/ 0 w 6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1" name="îSḻîďé"/>
            <p:cNvSpPr/>
            <p:nvPr/>
          </p:nvSpPr>
          <p:spPr bwMode="auto">
            <a:xfrm>
              <a:off x="4326661" y="2879163"/>
              <a:ext cx="24574" cy="24574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2 h 9"/>
                <a:gd name="T4" fmla="*/ 4 w 7"/>
                <a:gd name="T5" fmla="*/ 0 h 9"/>
                <a:gd name="T6" fmla="*/ 5 w 7"/>
                <a:gd name="T7" fmla="*/ 0 h 9"/>
                <a:gd name="T8" fmla="*/ 7 w 7"/>
                <a:gd name="T9" fmla="*/ 2 h 9"/>
                <a:gd name="T10" fmla="*/ 7 w 7"/>
                <a:gd name="T11" fmla="*/ 2 h 9"/>
                <a:gd name="T12" fmla="*/ 5 w 7"/>
                <a:gd name="T13" fmla="*/ 3 h 9"/>
                <a:gd name="T14" fmla="*/ 4 w 7"/>
                <a:gd name="T15" fmla="*/ 5 h 9"/>
                <a:gd name="T16" fmla="*/ 4 w 7"/>
                <a:gd name="T17" fmla="*/ 7 h 9"/>
                <a:gd name="T18" fmla="*/ 2 w 7"/>
                <a:gd name="T19" fmla="*/ 9 h 9"/>
                <a:gd name="T20" fmla="*/ 2 w 7"/>
                <a:gd name="T21" fmla="*/ 9 h 9"/>
                <a:gd name="T22" fmla="*/ 2 w 7"/>
                <a:gd name="T23" fmla="*/ 5 h 9"/>
                <a:gd name="T24" fmla="*/ 2 w 7"/>
                <a:gd name="T25" fmla="*/ 2 h 9"/>
                <a:gd name="T26" fmla="*/ 0 w 7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2" name="íŝ1iḑê"/>
            <p:cNvSpPr/>
            <p:nvPr/>
          </p:nvSpPr>
          <p:spPr bwMode="auto">
            <a:xfrm>
              <a:off x="4326661" y="2879163"/>
              <a:ext cx="24574" cy="24574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2 h 9"/>
                <a:gd name="T4" fmla="*/ 4 w 7"/>
                <a:gd name="T5" fmla="*/ 0 h 9"/>
                <a:gd name="T6" fmla="*/ 5 w 7"/>
                <a:gd name="T7" fmla="*/ 0 h 9"/>
                <a:gd name="T8" fmla="*/ 7 w 7"/>
                <a:gd name="T9" fmla="*/ 2 h 9"/>
                <a:gd name="T10" fmla="*/ 7 w 7"/>
                <a:gd name="T11" fmla="*/ 2 h 9"/>
                <a:gd name="T12" fmla="*/ 5 w 7"/>
                <a:gd name="T13" fmla="*/ 3 h 9"/>
                <a:gd name="T14" fmla="*/ 4 w 7"/>
                <a:gd name="T15" fmla="*/ 5 h 9"/>
                <a:gd name="T16" fmla="*/ 4 w 7"/>
                <a:gd name="T17" fmla="*/ 7 h 9"/>
                <a:gd name="T18" fmla="*/ 2 w 7"/>
                <a:gd name="T19" fmla="*/ 9 h 9"/>
                <a:gd name="T20" fmla="*/ 2 w 7"/>
                <a:gd name="T21" fmla="*/ 9 h 9"/>
                <a:gd name="T22" fmla="*/ 2 w 7"/>
                <a:gd name="T23" fmla="*/ 5 h 9"/>
                <a:gd name="T24" fmla="*/ 2 w 7"/>
                <a:gd name="T25" fmla="*/ 2 h 9"/>
                <a:gd name="T26" fmla="*/ 0 w 7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3" name="iṥľíḑe"/>
            <p:cNvSpPr/>
            <p:nvPr/>
          </p:nvSpPr>
          <p:spPr bwMode="auto">
            <a:xfrm>
              <a:off x="4639983" y="2811586"/>
              <a:ext cx="18433" cy="24574"/>
            </a:xfrm>
            <a:custGeom>
              <a:avLst/>
              <a:gdLst>
                <a:gd name="T0" fmla="*/ 1 w 7"/>
                <a:gd name="T1" fmla="*/ 8 h 8"/>
                <a:gd name="T2" fmla="*/ 1 w 7"/>
                <a:gd name="T3" fmla="*/ 8 h 8"/>
                <a:gd name="T4" fmla="*/ 0 w 7"/>
                <a:gd name="T5" fmla="*/ 6 h 8"/>
                <a:gd name="T6" fmla="*/ 1 w 7"/>
                <a:gd name="T7" fmla="*/ 4 h 8"/>
                <a:gd name="T8" fmla="*/ 3 w 7"/>
                <a:gd name="T9" fmla="*/ 3 h 8"/>
                <a:gd name="T10" fmla="*/ 1 w 7"/>
                <a:gd name="T11" fmla="*/ 0 h 8"/>
                <a:gd name="T12" fmla="*/ 1 w 7"/>
                <a:gd name="T13" fmla="*/ 0 h 8"/>
                <a:gd name="T14" fmla="*/ 4 w 7"/>
                <a:gd name="T15" fmla="*/ 0 h 8"/>
                <a:gd name="T16" fmla="*/ 4 w 7"/>
                <a:gd name="T17" fmla="*/ 3 h 8"/>
                <a:gd name="T18" fmla="*/ 4 w 7"/>
                <a:gd name="T19" fmla="*/ 4 h 8"/>
                <a:gd name="T20" fmla="*/ 1 w 7"/>
                <a:gd name="T21" fmla="*/ 6 h 8"/>
                <a:gd name="T22" fmla="*/ 1 w 7"/>
                <a:gd name="T23" fmla="*/ 6 h 8"/>
                <a:gd name="T24" fmla="*/ 4 w 7"/>
                <a:gd name="T25" fmla="*/ 7 h 8"/>
                <a:gd name="T26" fmla="*/ 7 w 7"/>
                <a:gd name="T27" fmla="*/ 6 h 8"/>
                <a:gd name="T28" fmla="*/ 7 w 7"/>
                <a:gd name="T29" fmla="*/ 6 h 8"/>
                <a:gd name="T30" fmla="*/ 7 w 7"/>
                <a:gd name="T31" fmla="*/ 8 h 8"/>
                <a:gd name="T32" fmla="*/ 4 w 7"/>
                <a:gd name="T33" fmla="*/ 8 h 8"/>
                <a:gd name="T34" fmla="*/ 1 w 7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4" name="íšļîďé"/>
            <p:cNvSpPr/>
            <p:nvPr/>
          </p:nvSpPr>
          <p:spPr bwMode="auto">
            <a:xfrm>
              <a:off x="4639983" y="2811586"/>
              <a:ext cx="18433" cy="24574"/>
            </a:xfrm>
            <a:custGeom>
              <a:avLst/>
              <a:gdLst>
                <a:gd name="T0" fmla="*/ 1 w 7"/>
                <a:gd name="T1" fmla="*/ 8 h 8"/>
                <a:gd name="T2" fmla="*/ 1 w 7"/>
                <a:gd name="T3" fmla="*/ 8 h 8"/>
                <a:gd name="T4" fmla="*/ 0 w 7"/>
                <a:gd name="T5" fmla="*/ 6 h 8"/>
                <a:gd name="T6" fmla="*/ 1 w 7"/>
                <a:gd name="T7" fmla="*/ 4 h 8"/>
                <a:gd name="T8" fmla="*/ 3 w 7"/>
                <a:gd name="T9" fmla="*/ 3 h 8"/>
                <a:gd name="T10" fmla="*/ 1 w 7"/>
                <a:gd name="T11" fmla="*/ 0 h 8"/>
                <a:gd name="T12" fmla="*/ 1 w 7"/>
                <a:gd name="T13" fmla="*/ 0 h 8"/>
                <a:gd name="T14" fmla="*/ 4 w 7"/>
                <a:gd name="T15" fmla="*/ 0 h 8"/>
                <a:gd name="T16" fmla="*/ 4 w 7"/>
                <a:gd name="T17" fmla="*/ 3 h 8"/>
                <a:gd name="T18" fmla="*/ 4 w 7"/>
                <a:gd name="T19" fmla="*/ 4 h 8"/>
                <a:gd name="T20" fmla="*/ 1 w 7"/>
                <a:gd name="T21" fmla="*/ 6 h 8"/>
                <a:gd name="T22" fmla="*/ 1 w 7"/>
                <a:gd name="T23" fmla="*/ 6 h 8"/>
                <a:gd name="T24" fmla="*/ 4 w 7"/>
                <a:gd name="T25" fmla="*/ 7 h 8"/>
                <a:gd name="T26" fmla="*/ 7 w 7"/>
                <a:gd name="T27" fmla="*/ 6 h 8"/>
                <a:gd name="T28" fmla="*/ 7 w 7"/>
                <a:gd name="T29" fmla="*/ 6 h 8"/>
                <a:gd name="T30" fmla="*/ 7 w 7"/>
                <a:gd name="T31" fmla="*/ 8 h 8"/>
                <a:gd name="T32" fmla="*/ 4 w 7"/>
                <a:gd name="T33" fmla="*/ 8 h 8"/>
                <a:gd name="T34" fmla="*/ 1 w 7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5" name="îṡļïdê"/>
            <p:cNvSpPr/>
            <p:nvPr/>
          </p:nvSpPr>
          <p:spPr bwMode="auto">
            <a:xfrm>
              <a:off x="5057742" y="3063469"/>
              <a:ext cx="30720" cy="36861"/>
            </a:xfrm>
            <a:custGeom>
              <a:avLst/>
              <a:gdLst>
                <a:gd name="T0" fmla="*/ 0 w 10"/>
                <a:gd name="T1" fmla="*/ 0 h 11"/>
                <a:gd name="T2" fmla="*/ 0 w 10"/>
                <a:gd name="T3" fmla="*/ 0 h 11"/>
                <a:gd name="T4" fmla="*/ 3 w 10"/>
                <a:gd name="T5" fmla="*/ 0 h 11"/>
                <a:gd name="T6" fmla="*/ 6 w 10"/>
                <a:gd name="T7" fmla="*/ 0 h 11"/>
                <a:gd name="T8" fmla="*/ 9 w 10"/>
                <a:gd name="T9" fmla="*/ 2 h 11"/>
                <a:gd name="T10" fmla="*/ 9 w 10"/>
                <a:gd name="T11" fmla="*/ 2 h 11"/>
                <a:gd name="T12" fmla="*/ 10 w 10"/>
                <a:gd name="T13" fmla="*/ 7 h 11"/>
                <a:gd name="T14" fmla="*/ 10 w 10"/>
                <a:gd name="T15" fmla="*/ 7 h 11"/>
                <a:gd name="T16" fmla="*/ 10 w 10"/>
                <a:gd name="T17" fmla="*/ 8 h 11"/>
                <a:gd name="T18" fmla="*/ 10 w 10"/>
                <a:gd name="T19" fmla="*/ 8 h 11"/>
                <a:gd name="T20" fmla="*/ 10 w 10"/>
                <a:gd name="T21" fmla="*/ 11 h 11"/>
                <a:gd name="T22" fmla="*/ 10 w 10"/>
                <a:gd name="T23" fmla="*/ 11 h 11"/>
                <a:gd name="T24" fmla="*/ 9 w 10"/>
                <a:gd name="T25" fmla="*/ 10 h 11"/>
                <a:gd name="T26" fmla="*/ 9 w 10"/>
                <a:gd name="T27" fmla="*/ 10 h 11"/>
                <a:gd name="T28" fmla="*/ 7 w 10"/>
                <a:gd name="T29" fmla="*/ 7 h 11"/>
                <a:gd name="T30" fmla="*/ 7 w 10"/>
                <a:gd name="T31" fmla="*/ 7 h 11"/>
                <a:gd name="T32" fmla="*/ 6 w 10"/>
                <a:gd name="T33" fmla="*/ 4 h 11"/>
                <a:gd name="T34" fmla="*/ 6 w 10"/>
                <a:gd name="T35" fmla="*/ 4 h 11"/>
                <a:gd name="T36" fmla="*/ 3 w 10"/>
                <a:gd name="T37" fmla="*/ 1 h 11"/>
                <a:gd name="T38" fmla="*/ 0 w 10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6" name="íSļïdè"/>
            <p:cNvSpPr/>
            <p:nvPr/>
          </p:nvSpPr>
          <p:spPr bwMode="auto">
            <a:xfrm>
              <a:off x="5057742" y="3063469"/>
              <a:ext cx="30720" cy="36861"/>
            </a:xfrm>
            <a:custGeom>
              <a:avLst/>
              <a:gdLst>
                <a:gd name="T0" fmla="*/ 0 w 10"/>
                <a:gd name="T1" fmla="*/ 0 h 11"/>
                <a:gd name="T2" fmla="*/ 0 w 10"/>
                <a:gd name="T3" fmla="*/ 0 h 11"/>
                <a:gd name="T4" fmla="*/ 3 w 10"/>
                <a:gd name="T5" fmla="*/ 0 h 11"/>
                <a:gd name="T6" fmla="*/ 6 w 10"/>
                <a:gd name="T7" fmla="*/ 0 h 11"/>
                <a:gd name="T8" fmla="*/ 9 w 10"/>
                <a:gd name="T9" fmla="*/ 2 h 11"/>
                <a:gd name="T10" fmla="*/ 9 w 10"/>
                <a:gd name="T11" fmla="*/ 2 h 11"/>
                <a:gd name="T12" fmla="*/ 10 w 10"/>
                <a:gd name="T13" fmla="*/ 7 h 11"/>
                <a:gd name="T14" fmla="*/ 10 w 10"/>
                <a:gd name="T15" fmla="*/ 7 h 11"/>
                <a:gd name="T16" fmla="*/ 10 w 10"/>
                <a:gd name="T17" fmla="*/ 8 h 11"/>
                <a:gd name="T18" fmla="*/ 10 w 10"/>
                <a:gd name="T19" fmla="*/ 8 h 11"/>
                <a:gd name="T20" fmla="*/ 10 w 10"/>
                <a:gd name="T21" fmla="*/ 11 h 11"/>
                <a:gd name="T22" fmla="*/ 10 w 10"/>
                <a:gd name="T23" fmla="*/ 11 h 11"/>
                <a:gd name="T24" fmla="*/ 9 w 10"/>
                <a:gd name="T25" fmla="*/ 10 h 11"/>
                <a:gd name="T26" fmla="*/ 9 w 10"/>
                <a:gd name="T27" fmla="*/ 10 h 11"/>
                <a:gd name="T28" fmla="*/ 7 w 10"/>
                <a:gd name="T29" fmla="*/ 7 h 11"/>
                <a:gd name="T30" fmla="*/ 7 w 10"/>
                <a:gd name="T31" fmla="*/ 7 h 11"/>
                <a:gd name="T32" fmla="*/ 6 w 10"/>
                <a:gd name="T33" fmla="*/ 4 h 11"/>
                <a:gd name="T34" fmla="*/ 6 w 10"/>
                <a:gd name="T35" fmla="*/ 4 h 11"/>
                <a:gd name="T36" fmla="*/ 3 w 10"/>
                <a:gd name="T37" fmla="*/ 1 h 11"/>
                <a:gd name="T38" fmla="*/ 0 w 10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7" name="íšḻiďè"/>
            <p:cNvSpPr/>
            <p:nvPr/>
          </p:nvSpPr>
          <p:spPr bwMode="auto">
            <a:xfrm>
              <a:off x="5199042" y="3045039"/>
              <a:ext cx="12287" cy="49148"/>
            </a:xfrm>
            <a:custGeom>
              <a:avLst/>
              <a:gdLst>
                <a:gd name="T0" fmla="*/ 0 w 5"/>
                <a:gd name="T1" fmla="*/ 1 h 14"/>
                <a:gd name="T2" fmla="*/ 0 w 5"/>
                <a:gd name="T3" fmla="*/ 1 h 14"/>
                <a:gd name="T4" fmla="*/ 0 w 5"/>
                <a:gd name="T5" fmla="*/ 0 h 14"/>
                <a:gd name="T6" fmla="*/ 2 w 5"/>
                <a:gd name="T7" fmla="*/ 0 h 14"/>
                <a:gd name="T8" fmla="*/ 5 w 5"/>
                <a:gd name="T9" fmla="*/ 0 h 14"/>
                <a:gd name="T10" fmla="*/ 5 w 5"/>
                <a:gd name="T11" fmla="*/ 0 h 14"/>
                <a:gd name="T12" fmla="*/ 5 w 5"/>
                <a:gd name="T13" fmla="*/ 4 h 14"/>
                <a:gd name="T14" fmla="*/ 5 w 5"/>
                <a:gd name="T15" fmla="*/ 4 h 14"/>
                <a:gd name="T16" fmla="*/ 5 w 5"/>
                <a:gd name="T17" fmla="*/ 7 h 14"/>
                <a:gd name="T18" fmla="*/ 5 w 5"/>
                <a:gd name="T19" fmla="*/ 7 h 14"/>
                <a:gd name="T20" fmla="*/ 3 w 5"/>
                <a:gd name="T21" fmla="*/ 14 h 14"/>
                <a:gd name="T22" fmla="*/ 3 w 5"/>
                <a:gd name="T23" fmla="*/ 14 h 14"/>
                <a:gd name="T24" fmla="*/ 2 w 5"/>
                <a:gd name="T25" fmla="*/ 13 h 14"/>
                <a:gd name="T26" fmla="*/ 0 w 5"/>
                <a:gd name="T27" fmla="*/ 11 h 14"/>
                <a:gd name="T28" fmla="*/ 2 w 5"/>
                <a:gd name="T29" fmla="*/ 8 h 14"/>
                <a:gd name="T30" fmla="*/ 2 w 5"/>
                <a:gd name="T31" fmla="*/ 8 h 14"/>
                <a:gd name="T32" fmla="*/ 2 w 5"/>
                <a:gd name="T33" fmla="*/ 4 h 14"/>
                <a:gd name="T34" fmla="*/ 2 w 5"/>
                <a:gd name="T35" fmla="*/ 4 h 14"/>
                <a:gd name="T36" fmla="*/ 2 w 5"/>
                <a:gd name="T37" fmla="*/ 1 h 14"/>
                <a:gd name="T38" fmla="*/ 0 w 5"/>
                <a:gd name="T3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4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8" name="îšliḋé"/>
            <p:cNvSpPr/>
            <p:nvPr/>
          </p:nvSpPr>
          <p:spPr bwMode="auto">
            <a:xfrm>
              <a:off x="5199042" y="3045039"/>
              <a:ext cx="12287" cy="49148"/>
            </a:xfrm>
            <a:custGeom>
              <a:avLst/>
              <a:gdLst>
                <a:gd name="T0" fmla="*/ 0 w 5"/>
                <a:gd name="T1" fmla="*/ 1 h 14"/>
                <a:gd name="T2" fmla="*/ 0 w 5"/>
                <a:gd name="T3" fmla="*/ 1 h 14"/>
                <a:gd name="T4" fmla="*/ 0 w 5"/>
                <a:gd name="T5" fmla="*/ 0 h 14"/>
                <a:gd name="T6" fmla="*/ 2 w 5"/>
                <a:gd name="T7" fmla="*/ 0 h 14"/>
                <a:gd name="T8" fmla="*/ 5 w 5"/>
                <a:gd name="T9" fmla="*/ 0 h 14"/>
                <a:gd name="T10" fmla="*/ 5 w 5"/>
                <a:gd name="T11" fmla="*/ 0 h 14"/>
                <a:gd name="T12" fmla="*/ 5 w 5"/>
                <a:gd name="T13" fmla="*/ 4 h 14"/>
                <a:gd name="T14" fmla="*/ 5 w 5"/>
                <a:gd name="T15" fmla="*/ 4 h 14"/>
                <a:gd name="T16" fmla="*/ 5 w 5"/>
                <a:gd name="T17" fmla="*/ 7 h 14"/>
                <a:gd name="T18" fmla="*/ 5 w 5"/>
                <a:gd name="T19" fmla="*/ 7 h 14"/>
                <a:gd name="T20" fmla="*/ 3 w 5"/>
                <a:gd name="T21" fmla="*/ 14 h 14"/>
                <a:gd name="T22" fmla="*/ 3 w 5"/>
                <a:gd name="T23" fmla="*/ 14 h 14"/>
                <a:gd name="T24" fmla="*/ 2 w 5"/>
                <a:gd name="T25" fmla="*/ 13 h 14"/>
                <a:gd name="T26" fmla="*/ 0 w 5"/>
                <a:gd name="T27" fmla="*/ 11 h 14"/>
                <a:gd name="T28" fmla="*/ 2 w 5"/>
                <a:gd name="T29" fmla="*/ 8 h 14"/>
                <a:gd name="T30" fmla="*/ 2 w 5"/>
                <a:gd name="T31" fmla="*/ 8 h 14"/>
                <a:gd name="T32" fmla="*/ 2 w 5"/>
                <a:gd name="T33" fmla="*/ 4 h 14"/>
                <a:gd name="T34" fmla="*/ 2 w 5"/>
                <a:gd name="T35" fmla="*/ 4 h 14"/>
                <a:gd name="T36" fmla="*/ 2 w 5"/>
                <a:gd name="T37" fmla="*/ 1 h 14"/>
                <a:gd name="T38" fmla="*/ 0 w 5"/>
                <a:gd name="T3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4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9" name="ïṥļiḋe"/>
            <p:cNvSpPr/>
            <p:nvPr/>
          </p:nvSpPr>
          <p:spPr bwMode="auto">
            <a:xfrm>
              <a:off x="6003845" y="2817728"/>
              <a:ext cx="92155" cy="313318"/>
            </a:xfrm>
            <a:custGeom>
              <a:avLst/>
              <a:gdLst>
                <a:gd name="T0" fmla="*/ 16 w 30"/>
                <a:gd name="T1" fmla="*/ 46 h 103"/>
                <a:gd name="T2" fmla="*/ 13 w 30"/>
                <a:gd name="T3" fmla="*/ 44 h 103"/>
                <a:gd name="T4" fmla="*/ 10 w 30"/>
                <a:gd name="T5" fmla="*/ 44 h 103"/>
                <a:gd name="T6" fmla="*/ 10 w 30"/>
                <a:gd name="T7" fmla="*/ 36 h 103"/>
                <a:gd name="T8" fmla="*/ 10 w 30"/>
                <a:gd name="T9" fmla="*/ 27 h 103"/>
                <a:gd name="T10" fmla="*/ 10 w 30"/>
                <a:gd name="T11" fmla="*/ 19 h 103"/>
                <a:gd name="T12" fmla="*/ 10 w 30"/>
                <a:gd name="T13" fmla="*/ 16 h 103"/>
                <a:gd name="T14" fmla="*/ 10 w 30"/>
                <a:gd name="T15" fmla="*/ 15 h 103"/>
                <a:gd name="T16" fmla="*/ 10 w 30"/>
                <a:gd name="T17" fmla="*/ 15 h 103"/>
                <a:gd name="T18" fmla="*/ 7 w 30"/>
                <a:gd name="T19" fmla="*/ 9 h 103"/>
                <a:gd name="T20" fmla="*/ 6 w 30"/>
                <a:gd name="T21" fmla="*/ 12 h 103"/>
                <a:gd name="T22" fmla="*/ 7 w 30"/>
                <a:gd name="T23" fmla="*/ 16 h 103"/>
                <a:gd name="T24" fmla="*/ 7 w 30"/>
                <a:gd name="T25" fmla="*/ 23 h 103"/>
                <a:gd name="T26" fmla="*/ 4 w 30"/>
                <a:gd name="T27" fmla="*/ 19 h 103"/>
                <a:gd name="T28" fmla="*/ 4 w 30"/>
                <a:gd name="T29" fmla="*/ 17 h 103"/>
                <a:gd name="T30" fmla="*/ 4 w 30"/>
                <a:gd name="T31" fmla="*/ 16 h 103"/>
                <a:gd name="T32" fmla="*/ 3 w 30"/>
                <a:gd name="T33" fmla="*/ 10 h 103"/>
                <a:gd name="T34" fmla="*/ 0 w 30"/>
                <a:gd name="T35" fmla="*/ 5 h 103"/>
                <a:gd name="T36" fmla="*/ 8 w 30"/>
                <a:gd name="T37" fmla="*/ 0 h 103"/>
                <a:gd name="T38" fmla="*/ 13 w 30"/>
                <a:gd name="T39" fmla="*/ 12 h 103"/>
                <a:gd name="T40" fmla="*/ 13 w 30"/>
                <a:gd name="T41" fmla="*/ 15 h 103"/>
                <a:gd name="T42" fmla="*/ 14 w 30"/>
                <a:gd name="T43" fmla="*/ 16 h 103"/>
                <a:gd name="T44" fmla="*/ 14 w 30"/>
                <a:gd name="T45" fmla="*/ 19 h 103"/>
                <a:gd name="T46" fmla="*/ 16 w 30"/>
                <a:gd name="T47" fmla="*/ 26 h 103"/>
                <a:gd name="T48" fmla="*/ 18 w 30"/>
                <a:gd name="T49" fmla="*/ 39 h 103"/>
                <a:gd name="T50" fmla="*/ 16 w 30"/>
                <a:gd name="T51" fmla="*/ 39 h 103"/>
                <a:gd name="T52" fmla="*/ 17 w 30"/>
                <a:gd name="T53" fmla="*/ 47 h 103"/>
                <a:gd name="T54" fmla="*/ 16 w 30"/>
                <a:gd name="T55" fmla="*/ 50 h 103"/>
                <a:gd name="T56" fmla="*/ 18 w 30"/>
                <a:gd name="T57" fmla="*/ 50 h 103"/>
                <a:gd name="T58" fmla="*/ 21 w 30"/>
                <a:gd name="T59" fmla="*/ 53 h 103"/>
                <a:gd name="T60" fmla="*/ 18 w 30"/>
                <a:gd name="T61" fmla="*/ 62 h 103"/>
                <a:gd name="T62" fmla="*/ 20 w 30"/>
                <a:gd name="T63" fmla="*/ 63 h 103"/>
                <a:gd name="T64" fmla="*/ 23 w 30"/>
                <a:gd name="T65" fmla="*/ 62 h 103"/>
                <a:gd name="T66" fmla="*/ 25 w 30"/>
                <a:gd name="T67" fmla="*/ 63 h 103"/>
                <a:gd name="T68" fmla="*/ 27 w 30"/>
                <a:gd name="T69" fmla="*/ 77 h 103"/>
                <a:gd name="T70" fmla="*/ 25 w 30"/>
                <a:gd name="T71" fmla="*/ 84 h 103"/>
                <a:gd name="T72" fmla="*/ 24 w 30"/>
                <a:gd name="T73" fmla="*/ 84 h 103"/>
                <a:gd name="T74" fmla="*/ 23 w 30"/>
                <a:gd name="T75" fmla="*/ 89 h 103"/>
                <a:gd name="T76" fmla="*/ 24 w 30"/>
                <a:gd name="T77" fmla="*/ 89 h 103"/>
                <a:gd name="T78" fmla="*/ 27 w 30"/>
                <a:gd name="T79" fmla="*/ 89 h 103"/>
                <a:gd name="T80" fmla="*/ 30 w 30"/>
                <a:gd name="T81" fmla="*/ 93 h 103"/>
                <a:gd name="T82" fmla="*/ 28 w 30"/>
                <a:gd name="T83" fmla="*/ 92 h 103"/>
                <a:gd name="T84" fmla="*/ 25 w 30"/>
                <a:gd name="T85" fmla="*/ 94 h 103"/>
                <a:gd name="T86" fmla="*/ 25 w 30"/>
                <a:gd name="T87" fmla="*/ 103 h 103"/>
                <a:gd name="T88" fmla="*/ 21 w 30"/>
                <a:gd name="T89" fmla="*/ 99 h 103"/>
                <a:gd name="T90" fmla="*/ 16 w 30"/>
                <a:gd name="T91" fmla="*/ 79 h 103"/>
                <a:gd name="T92" fmla="*/ 14 w 30"/>
                <a:gd name="T93" fmla="*/ 64 h 103"/>
                <a:gd name="T94" fmla="*/ 10 w 30"/>
                <a:gd name="T95" fmla="*/ 53 h 103"/>
                <a:gd name="T96" fmla="*/ 13 w 30"/>
                <a:gd name="T97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03">
                  <a:moveTo>
                    <a:pt x="16" y="46"/>
                  </a:moveTo>
                  <a:lnTo>
                    <a:pt x="16" y="46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6" y="2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6" y="39"/>
                  </a:lnTo>
                  <a:lnTo>
                    <a:pt x="16" y="43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3" y="62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70"/>
                  </a:lnTo>
                  <a:lnTo>
                    <a:pt x="27" y="77"/>
                  </a:lnTo>
                  <a:lnTo>
                    <a:pt x="27" y="83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7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4" y="89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9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5" y="94"/>
                  </a:lnTo>
                  <a:lnTo>
                    <a:pt x="25" y="99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1" y="99"/>
                  </a:lnTo>
                  <a:lnTo>
                    <a:pt x="20" y="93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4" y="64"/>
                  </a:lnTo>
                  <a:lnTo>
                    <a:pt x="13" y="59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3" y="49"/>
                  </a:lnTo>
                  <a:lnTo>
                    <a:pt x="16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0" name="iS1íḋé"/>
            <p:cNvSpPr/>
            <p:nvPr/>
          </p:nvSpPr>
          <p:spPr bwMode="auto">
            <a:xfrm>
              <a:off x="6003845" y="2817728"/>
              <a:ext cx="92155" cy="313318"/>
            </a:xfrm>
            <a:custGeom>
              <a:avLst/>
              <a:gdLst>
                <a:gd name="T0" fmla="*/ 16 w 30"/>
                <a:gd name="T1" fmla="*/ 46 h 103"/>
                <a:gd name="T2" fmla="*/ 13 w 30"/>
                <a:gd name="T3" fmla="*/ 44 h 103"/>
                <a:gd name="T4" fmla="*/ 10 w 30"/>
                <a:gd name="T5" fmla="*/ 44 h 103"/>
                <a:gd name="T6" fmla="*/ 10 w 30"/>
                <a:gd name="T7" fmla="*/ 36 h 103"/>
                <a:gd name="T8" fmla="*/ 10 w 30"/>
                <a:gd name="T9" fmla="*/ 27 h 103"/>
                <a:gd name="T10" fmla="*/ 10 w 30"/>
                <a:gd name="T11" fmla="*/ 19 h 103"/>
                <a:gd name="T12" fmla="*/ 10 w 30"/>
                <a:gd name="T13" fmla="*/ 16 h 103"/>
                <a:gd name="T14" fmla="*/ 10 w 30"/>
                <a:gd name="T15" fmla="*/ 15 h 103"/>
                <a:gd name="T16" fmla="*/ 10 w 30"/>
                <a:gd name="T17" fmla="*/ 15 h 103"/>
                <a:gd name="T18" fmla="*/ 7 w 30"/>
                <a:gd name="T19" fmla="*/ 9 h 103"/>
                <a:gd name="T20" fmla="*/ 6 w 30"/>
                <a:gd name="T21" fmla="*/ 12 h 103"/>
                <a:gd name="T22" fmla="*/ 7 w 30"/>
                <a:gd name="T23" fmla="*/ 16 h 103"/>
                <a:gd name="T24" fmla="*/ 7 w 30"/>
                <a:gd name="T25" fmla="*/ 23 h 103"/>
                <a:gd name="T26" fmla="*/ 4 w 30"/>
                <a:gd name="T27" fmla="*/ 19 h 103"/>
                <a:gd name="T28" fmla="*/ 4 w 30"/>
                <a:gd name="T29" fmla="*/ 17 h 103"/>
                <a:gd name="T30" fmla="*/ 4 w 30"/>
                <a:gd name="T31" fmla="*/ 16 h 103"/>
                <a:gd name="T32" fmla="*/ 3 w 30"/>
                <a:gd name="T33" fmla="*/ 10 h 103"/>
                <a:gd name="T34" fmla="*/ 0 w 30"/>
                <a:gd name="T35" fmla="*/ 5 h 103"/>
                <a:gd name="T36" fmla="*/ 8 w 30"/>
                <a:gd name="T37" fmla="*/ 0 h 103"/>
                <a:gd name="T38" fmla="*/ 13 w 30"/>
                <a:gd name="T39" fmla="*/ 12 h 103"/>
                <a:gd name="T40" fmla="*/ 13 w 30"/>
                <a:gd name="T41" fmla="*/ 15 h 103"/>
                <a:gd name="T42" fmla="*/ 14 w 30"/>
                <a:gd name="T43" fmla="*/ 16 h 103"/>
                <a:gd name="T44" fmla="*/ 14 w 30"/>
                <a:gd name="T45" fmla="*/ 19 h 103"/>
                <a:gd name="T46" fmla="*/ 16 w 30"/>
                <a:gd name="T47" fmla="*/ 26 h 103"/>
                <a:gd name="T48" fmla="*/ 18 w 30"/>
                <a:gd name="T49" fmla="*/ 39 h 103"/>
                <a:gd name="T50" fmla="*/ 16 w 30"/>
                <a:gd name="T51" fmla="*/ 39 h 103"/>
                <a:gd name="T52" fmla="*/ 17 w 30"/>
                <a:gd name="T53" fmla="*/ 47 h 103"/>
                <a:gd name="T54" fmla="*/ 16 w 30"/>
                <a:gd name="T55" fmla="*/ 50 h 103"/>
                <a:gd name="T56" fmla="*/ 18 w 30"/>
                <a:gd name="T57" fmla="*/ 50 h 103"/>
                <a:gd name="T58" fmla="*/ 21 w 30"/>
                <a:gd name="T59" fmla="*/ 53 h 103"/>
                <a:gd name="T60" fmla="*/ 18 w 30"/>
                <a:gd name="T61" fmla="*/ 62 h 103"/>
                <a:gd name="T62" fmla="*/ 20 w 30"/>
                <a:gd name="T63" fmla="*/ 63 h 103"/>
                <a:gd name="T64" fmla="*/ 23 w 30"/>
                <a:gd name="T65" fmla="*/ 62 h 103"/>
                <a:gd name="T66" fmla="*/ 25 w 30"/>
                <a:gd name="T67" fmla="*/ 63 h 103"/>
                <a:gd name="T68" fmla="*/ 27 w 30"/>
                <a:gd name="T69" fmla="*/ 77 h 103"/>
                <a:gd name="T70" fmla="*/ 25 w 30"/>
                <a:gd name="T71" fmla="*/ 84 h 103"/>
                <a:gd name="T72" fmla="*/ 24 w 30"/>
                <a:gd name="T73" fmla="*/ 84 h 103"/>
                <a:gd name="T74" fmla="*/ 23 w 30"/>
                <a:gd name="T75" fmla="*/ 89 h 103"/>
                <a:gd name="T76" fmla="*/ 24 w 30"/>
                <a:gd name="T77" fmla="*/ 89 h 103"/>
                <a:gd name="T78" fmla="*/ 27 w 30"/>
                <a:gd name="T79" fmla="*/ 89 h 103"/>
                <a:gd name="T80" fmla="*/ 30 w 30"/>
                <a:gd name="T81" fmla="*/ 93 h 103"/>
                <a:gd name="T82" fmla="*/ 28 w 30"/>
                <a:gd name="T83" fmla="*/ 92 h 103"/>
                <a:gd name="T84" fmla="*/ 25 w 30"/>
                <a:gd name="T85" fmla="*/ 94 h 103"/>
                <a:gd name="T86" fmla="*/ 25 w 30"/>
                <a:gd name="T87" fmla="*/ 103 h 103"/>
                <a:gd name="T88" fmla="*/ 21 w 30"/>
                <a:gd name="T89" fmla="*/ 99 h 103"/>
                <a:gd name="T90" fmla="*/ 16 w 30"/>
                <a:gd name="T91" fmla="*/ 79 h 103"/>
                <a:gd name="T92" fmla="*/ 14 w 30"/>
                <a:gd name="T93" fmla="*/ 64 h 103"/>
                <a:gd name="T94" fmla="*/ 10 w 30"/>
                <a:gd name="T95" fmla="*/ 53 h 103"/>
                <a:gd name="T96" fmla="*/ 13 w 30"/>
                <a:gd name="T97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03">
                  <a:moveTo>
                    <a:pt x="16" y="46"/>
                  </a:moveTo>
                  <a:lnTo>
                    <a:pt x="16" y="46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6" y="2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6" y="39"/>
                  </a:lnTo>
                  <a:lnTo>
                    <a:pt x="16" y="43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3" y="62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70"/>
                  </a:lnTo>
                  <a:lnTo>
                    <a:pt x="27" y="77"/>
                  </a:lnTo>
                  <a:lnTo>
                    <a:pt x="27" y="83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7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4" y="89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9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5" y="94"/>
                  </a:lnTo>
                  <a:lnTo>
                    <a:pt x="25" y="99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1" y="99"/>
                  </a:lnTo>
                  <a:lnTo>
                    <a:pt x="20" y="93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4" y="64"/>
                  </a:lnTo>
                  <a:lnTo>
                    <a:pt x="13" y="59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3" y="49"/>
                  </a:lnTo>
                  <a:lnTo>
                    <a:pt x="16" y="4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1" name="iṥḷiḓé"/>
            <p:cNvSpPr/>
            <p:nvPr/>
          </p:nvSpPr>
          <p:spPr bwMode="auto">
            <a:xfrm>
              <a:off x="5487789" y="2977460"/>
              <a:ext cx="12287" cy="55290"/>
            </a:xfrm>
            <a:custGeom>
              <a:avLst/>
              <a:gdLst>
                <a:gd name="T0" fmla="*/ 1 w 4"/>
                <a:gd name="T1" fmla="*/ 0 h 19"/>
                <a:gd name="T2" fmla="*/ 1 w 4"/>
                <a:gd name="T3" fmla="*/ 0 h 19"/>
                <a:gd name="T4" fmla="*/ 1 w 4"/>
                <a:gd name="T5" fmla="*/ 0 h 19"/>
                <a:gd name="T6" fmla="*/ 2 w 4"/>
                <a:gd name="T7" fmla="*/ 1 h 19"/>
                <a:gd name="T8" fmla="*/ 2 w 4"/>
                <a:gd name="T9" fmla="*/ 1 h 19"/>
                <a:gd name="T10" fmla="*/ 2 w 4"/>
                <a:gd name="T11" fmla="*/ 4 h 19"/>
                <a:gd name="T12" fmla="*/ 2 w 4"/>
                <a:gd name="T13" fmla="*/ 4 h 19"/>
                <a:gd name="T14" fmla="*/ 2 w 4"/>
                <a:gd name="T15" fmla="*/ 7 h 19"/>
                <a:gd name="T16" fmla="*/ 2 w 4"/>
                <a:gd name="T17" fmla="*/ 7 h 19"/>
                <a:gd name="T18" fmla="*/ 2 w 4"/>
                <a:gd name="T19" fmla="*/ 13 h 19"/>
                <a:gd name="T20" fmla="*/ 4 w 4"/>
                <a:gd name="T21" fmla="*/ 19 h 19"/>
                <a:gd name="T22" fmla="*/ 4 w 4"/>
                <a:gd name="T23" fmla="*/ 19 h 19"/>
                <a:gd name="T24" fmla="*/ 1 w 4"/>
                <a:gd name="T25" fmla="*/ 17 h 19"/>
                <a:gd name="T26" fmla="*/ 1 w 4"/>
                <a:gd name="T27" fmla="*/ 14 h 19"/>
                <a:gd name="T28" fmla="*/ 0 w 4"/>
                <a:gd name="T29" fmla="*/ 10 h 19"/>
                <a:gd name="T30" fmla="*/ 0 w 4"/>
                <a:gd name="T31" fmla="*/ 10 h 19"/>
                <a:gd name="T32" fmla="*/ 1 w 4"/>
                <a:gd name="T33" fmla="*/ 6 h 19"/>
                <a:gd name="T34" fmla="*/ 1 w 4"/>
                <a:gd name="T35" fmla="*/ 6 h 19"/>
                <a:gd name="T36" fmla="*/ 1 w 4"/>
                <a:gd name="T37" fmla="*/ 3 h 19"/>
                <a:gd name="T38" fmla="*/ 1 w 4"/>
                <a:gd name="T39" fmla="*/ 3 h 19"/>
                <a:gd name="T40" fmla="*/ 1 w 4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19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2" name="íśľidê"/>
            <p:cNvSpPr/>
            <p:nvPr/>
          </p:nvSpPr>
          <p:spPr bwMode="auto">
            <a:xfrm>
              <a:off x="5487789" y="2977460"/>
              <a:ext cx="12287" cy="55290"/>
            </a:xfrm>
            <a:custGeom>
              <a:avLst/>
              <a:gdLst>
                <a:gd name="T0" fmla="*/ 1 w 4"/>
                <a:gd name="T1" fmla="*/ 0 h 19"/>
                <a:gd name="T2" fmla="*/ 1 w 4"/>
                <a:gd name="T3" fmla="*/ 0 h 19"/>
                <a:gd name="T4" fmla="*/ 1 w 4"/>
                <a:gd name="T5" fmla="*/ 0 h 19"/>
                <a:gd name="T6" fmla="*/ 2 w 4"/>
                <a:gd name="T7" fmla="*/ 1 h 19"/>
                <a:gd name="T8" fmla="*/ 2 w 4"/>
                <a:gd name="T9" fmla="*/ 1 h 19"/>
                <a:gd name="T10" fmla="*/ 2 w 4"/>
                <a:gd name="T11" fmla="*/ 4 h 19"/>
                <a:gd name="T12" fmla="*/ 2 w 4"/>
                <a:gd name="T13" fmla="*/ 4 h 19"/>
                <a:gd name="T14" fmla="*/ 2 w 4"/>
                <a:gd name="T15" fmla="*/ 7 h 19"/>
                <a:gd name="T16" fmla="*/ 2 w 4"/>
                <a:gd name="T17" fmla="*/ 7 h 19"/>
                <a:gd name="T18" fmla="*/ 2 w 4"/>
                <a:gd name="T19" fmla="*/ 13 h 19"/>
                <a:gd name="T20" fmla="*/ 4 w 4"/>
                <a:gd name="T21" fmla="*/ 19 h 19"/>
                <a:gd name="T22" fmla="*/ 4 w 4"/>
                <a:gd name="T23" fmla="*/ 19 h 19"/>
                <a:gd name="T24" fmla="*/ 1 w 4"/>
                <a:gd name="T25" fmla="*/ 17 h 19"/>
                <a:gd name="T26" fmla="*/ 1 w 4"/>
                <a:gd name="T27" fmla="*/ 14 h 19"/>
                <a:gd name="T28" fmla="*/ 0 w 4"/>
                <a:gd name="T29" fmla="*/ 10 h 19"/>
                <a:gd name="T30" fmla="*/ 0 w 4"/>
                <a:gd name="T31" fmla="*/ 10 h 19"/>
                <a:gd name="T32" fmla="*/ 1 w 4"/>
                <a:gd name="T33" fmla="*/ 6 h 19"/>
                <a:gd name="T34" fmla="*/ 1 w 4"/>
                <a:gd name="T35" fmla="*/ 6 h 19"/>
                <a:gd name="T36" fmla="*/ 1 w 4"/>
                <a:gd name="T37" fmla="*/ 3 h 19"/>
                <a:gd name="T38" fmla="*/ 1 w 4"/>
                <a:gd name="T39" fmla="*/ 3 h 19"/>
                <a:gd name="T40" fmla="*/ 1 w 4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19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3" name="íś1idê"/>
            <p:cNvSpPr/>
            <p:nvPr/>
          </p:nvSpPr>
          <p:spPr bwMode="auto">
            <a:xfrm>
              <a:off x="5162181" y="3124904"/>
              <a:ext cx="18433" cy="30716"/>
            </a:xfrm>
            <a:custGeom>
              <a:avLst/>
              <a:gdLst>
                <a:gd name="T0" fmla="*/ 3 w 4"/>
                <a:gd name="T1" fmla="*/ 0 h 12"/>
                <a:gd name="T2" fmla="*/ 3 w 4"/>
                <a:gd name="T3" fmla="*/ 0 h 12"/>
                <a:gd name="T4" fmla="*/ 4 w 4"/>
                <a:gd name="T5" fmla="*/ 2 h 12"/>
                <a:gd name="T6" fmla="*/ 4 w 4"/>
                <a:gd name="T7" fmla="*/ 4 h 12"/>
                <a:gd name="T8" fmla="*/ 4 w 4"/>
                <a:gd name="T9" fmla="*/ 9 h 12"/>
                <a:gd name="T10" fmla="*/ 4 w 4"/>
                <a:gd name="T11" fmla="*/ 12 h 12"/>
                <a:gd name="T12" fmla="*/ 4 w 4"/>
                <a:gd name="T13" fmla="*/ 12 h 12"/>
                <a:gd name="T14" fmla="*/ 3 w 4"/>
                <a:gd name="T15" fmla="*/ 12 h 12"/>
                <a:gd name="T16" fmla="*/ 3 w 4"/>
                <a:gd name="T17" fmla="*/ 12 h 12"/>
                <a:gd name="T18" fmla="*/ 1 w 4"/>
                <a:gd name="T19" fmla="*/ 9 h 12"/>
                <a:gd name="T20" fmla="*/ 1 w 4"/>
                <a:gd name="T21" fmla="*/ 6 h 12"/>
                <a:gd name="T22" fmla="*/ 1 w 4"/>
                <a:gd name="T23" fmla="*/ 6 h 12"/>
                <a:gd name="T24" fmla="*/ 0 w 4"/>
                <a:gd name="T25" fmla="*/ 6 h 12"/>
                <a:gd name="T26" fmla="*/ 0 w 4"/>
                <a:gd name="T27" fmla="*/ 6 h 12"/>
                <a:gd name="T28" fmla="*/ 1 w 4"/>
                <a:gd name="T29" fmla="*/ 3 h 12"/>
                <a:gd name="T30" fmla="*/ 3 w 4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3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4" name="íṩlïďè"/>
            <p:cNvSpPr/>
            <p:nvPr/>
          </p:nvSpPr>
          <p:spPr bwMode="auto">
            <a:xfrm>
              <a:off x="5162181" y="3124904"/>
              <a:ext cx="18433" cy="30716"/>
            </a:xfrm>
            <a:custGeom>
              <a:avLst/>
              <a:gdLst>
                <a:gd name="T0" fmla="*/ 3 w 4"/>
                <a:gd name="T1" fmla="*/ 0 h 12"/>
                <a:gd name="T2" fmla="*/ 3 w 4"/>
                <a:gd name="T3" fmla="*/ 0 h 12"/>
                <a:gd name="T4" fmla="*/ 4 w 4"/>
                <a:gd name="T5" fmla="*/ 2 h 12"/>
                <a:gd name="T6" fmla="*/ 4 w 4"/>
                <a:gd name="T7" fmla="*/ 4 h 12"/>
                <a:gd name="T8" fmla="*/ 4 w 4"/>
                <a:gd name="T9" fmla="*/ 9 h 12"/>
                <a:gd name="T10" fmla="*/ 4 w 4"/>
                <a:gd name="T11" fmla="*/ 12 h 12"/>
                <a:gd name="T12" fmla="*/ 4 w 4"/>
                <a:gd name="T13" fmla="*/ 12 h 12"/>
                <a:gd name="T14" fmla="*/ 3 w 4"/>
                <a:gd name="T15" fmla="*/ 12 h 12"/>
                <a:gd name="T16" fmla="*/ 3 w 4"/>
                <a:gd name="T17" fmla="*/ 12 h 12"/>
                <a:gd name="T18" fmla="*/ 1 w 4"/>
                <a:gd name="T19" fmla="*/ 9 h 12"/>
                <a:gd name="T20" fmla="*/ 1 w 4"/>
                <a:gd name="T21" fmla="*/ 6 h 12"/>
                <a:gd name="T22" fmla="*/ 1 w 4"/>
                <a:gd name="T23" fmla="*/ 6 h 12"/>
                <a:gd name="T24" fmla="*/ 0 w 4"/>
                <a:gd name="T25" fmla="*/ 6 h 12"/>
                <a:gd name="T26" fmla="*/ 0 w 4"/>
                <a:gd name="T27" fmla="*/ 6 h 12"/>
                <a:gd name="T28" fmla="*/ 1 w 4"/>
                <a:gd name="T29" fmla="*/ 3 h 12"/>
                <a:gd name="T30" fmla="*/ 3 w 4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3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5" name="í$ḷîḓe"/>
            <p:cNvSpPr/>
            <p:nvPr/>
          </p:nvSpPr>
          <p:spPr bwMode="auto">
            <a:xfrm>
              <a:off x="5002450" y="3462800"/>
              <a:ext cx="6145" cy="43003"/>
            </a:xfrm>
            <a:custGeom>
              <a:avLst/>
              <a:gdLst>
                <a:gd name="T0" fmla="*/ 0 w 2"/>
                <a:gd name="T1" fmla="*/ 0 h 13"/>
                <a:gd name="T2" fmla="*/ 0 w 2"/>
                <a:gd name="T3" fmla="*/ 0 h 13"/>
                <a:gd name="T4" fmla="*/ 2 w 2"/>
                <a:gd name="T5" fmla="*/ 6 h 13"/>
                <a:gd name="T6" fmla="*/ 0 w 2"/>
                <a:gd name="T7" fmla="*/ 13 h 13"/>
                <a:gd name="T8" fmla="*/ 0 w 2"/>
                <a:gd name="T9" fmla="*/ 13 h 13"/>
                <a:gd name="T10" fmla="*/ 0 w 2"/>
                <a:gd name="T11" fmla="*/ 8 h 13"/>
                <a:gd name="T12" fmla="*/ 0 w 2"/>
                <a:gd name="T13" fmla="*/ 3 h 13"/>
                <a:gd name="T14" fmla="*/ 0 w 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6" name="išḷíďè"/>
            <p:cNvSpPr/>
            <p:nvPr/>
          </p:nvSpPr>
          <p:spPr bwMode="auto">
            <a:xfrm>
              <a:off x="5002450" y="3462800"/>
              <a:ext cx="6145" cy="43003"/>
            </a:xfrm>
            <a:custGeom>
              <a:avLst/>
              <a:gdLst>
                <a:gd name="T0" fmla="*/ 0 w 2"/>
                <a:gd name="T1" fmla="*/ 0 h 13"/>
                <a:gd name="T2" fmla="*/ 0 w 2"/>
                <a:gd name="T3" fmla="*/ 0 h 13"/>
                <a:gd name="T4" fmla="*/ 2 w 2"/>
                <a:gd name="T5" fmla="*/ 6 h 13"/>
                <a:gd name="T6" fmla="*/ 0 w 2"/>
                <a:gd name="T7" fmla="*/ 13 h 13"/>
                <a:gd name="T8" fmla="*/ 0 w 2"/>
                <a:gd name="T9" fmla="*/ 13 h 13"/>
                <a:gd name="T10" fmla="*/ 0 w 2"/>
                <a:gd name="T11" fmla="*/ 8 h 13"/>
                <a:gd name="T12" fmla="*/ 0 w 2"/>
                <a:gd name="T13" fmla="*/ 3 h 13"/>
                <a:gd name="T14" fmla="*/ 0 w 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7" name="îṡ1îḓê"/>
            <p:cNvSpPr/>
            <p:nvPr/>
          </p:nvSpPr>
          <p:spPr bwMode="auto">
            <a:xfrm>
              <a:off x="5665949" y="3702396"/>
              <a:ext cx="0" cy="49148"/>
            </a:xfrm>
            <a:custGeom>
              <a:avLst/>
              <a:gdLst>
                <a:gd name="T0" fmla="*/ 0 w 1"/>
                <a:gd name="T1" fmla="*/ 0 h 15"/>
                <a:gd name="T2" fmla="*/ 0 w 1"/>
                <a:gd name="T3" fmla="*/ 0 h 15"/>
                <a:gd name="T4" fmla="*/ 1 w 1"/>
                <a:gd name="T5" fmla="*/ 2 h 15"/>
                <a:gd name="T6" fmla="*/ 1 w 1"/>
                <a:gd name="T7" fmla="*/ 7 h 15"/>
                <a:gd name="T8" fmla="*/ 1 w 1"/>
                <a:gd name="T9" fmla="*/ 15 h 15"/>
                <a:gd name="T10" fmla="*/ 1 w 1"/>
                <a:gd name="T11" fmla="*/ 15 h 15"/>
                <a:gd name="T12" fmla="*/ 0 w 1"/>
                <a:gd name="T13" fmla="*/ 11 h 15"/>
                <a:gd name="T14" fmla="*/ 0 w 1"/>
                <a:gd name="T15" fmla="*/ 7 h 15"/>
                <a:gd name="T16" fmla="*/ 0 w 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5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8" name="íṧļïḓê"/>
            <p:cNvSpPr/>
            <p:nvPr/>
          </p:nvSpPr>
          <p:spPr bwMode="auto">
            <a:xfrm>
              <a:off x="5665949" y="3702396"/>
              <a:ext cx="0" cy="49148"/>
            </a:xfrm>
            <a:custGeom>
              <a:avLst/>
              <a:gdLst>
                <a:gd name="T0" fmla="*/ 0 w 1"/>
                <a:gd name="T1" fmla="*/ 0 h 15"/>
                <a:gd name="T2" fmla="*/ 0 w 1"/>
                <a:gd name="T3" fmla="*/ 0 h 15"/>
                <a:gd name="T4" fmla="*/ 1 w 1"/>
                <a:gd name="T5" fmla="*/ 2 h 15"/>
                <a:gd name="T6" fmla="*/ 1 w 1"/>
                <a:gd name="T7" fmla="*/ 7 h 15"/>
                <a:gd name="T8" fmla="*/ 1 w 1"/>
                <a:gd name="T9" fmla="*/ 15 h 15"/>
                <a:gd name="T10" fmla="*/ 1 w 1"/>
                <a:gd name="T11" fmla="*/ 15 h 15"/>
                <a:gd name="T12" fmla="*/ 0 w 1"/>
                <a:gd name="T13" fmla="*/ 11 h 15"/>
                <a:gd name="T14" fmla="*/ 0 w 1"/>
                <a:gd name="T15" fmla="*/ 7 h 15"/>
                <a:gd name="T16" fmla="*/ 0 w 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5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9" name="iş1iḋé"/>
            <p:cNvSpPr/>
            <p:nvPr/>
          </p:nvSpPr>
          <p:spPr bwMode="auto">
            <a:xfrm>
              <a:off x="5764247" y="3874415"/>
              <a:ext cx="18433" cy="49148"/>
            </a:xfrm>
            <a:custGeom>
              <a:avLst/>
              <a:gdLst>
                <a:gd name="T0" fmla="*/ 2 w 6"/>
                <a:gd name="T1" fmla="*/ 0 h 15"/>
                <a:gd name="T2" fmla="*/ 2 w 6"/>
                <a:gd name="T3" fmla="*/ 0 h 15"/>
                <a:gd name="T4" fmla="*/ 3 w 6"/>
                <a:gd name="T5" fmla="*/ 4 h 15"/>
                <a:gd name="T6" fmla="*/ 3 w 6"/>
                <a:gd name="T7" fmla="*/ 8 h 15"/>
                <a:gd name="T8" fmla="*/ 3 w 6"/>
                <a:gd name="T9" fmla="*/ 11 h 15"/>
                <a:gd name="T10" fmla="*/ 5 w 6"/>
                <a:gd name="T11" fmla="*/ 12 h 15"/>
                <a:gd name="T12" fmla="*/ 6 w 6"/>
                <a:gd name="T13" fmla="*/ 14 h 15"/>
                <a:gd name="T14" fmla="*/ 6 w 6"/>
                <a:gd name="T15" fmla="*/ 14 h 15"/>
                <a:gd name="T16" fmla="*/ 5 w 6"/>
                <a:gd name="T17" fmla="*/ 15 h 15"/>
                <a:gd name="T18" fmla="*/ 3 w 6"/>
                <a:gd name="T19" fmla="*/ 14 h 15"/>
                <a:gd name="T20" fmla="*/ 0 w 6"/>
                <a:gd name="T21" fmla="*/ 10 h 15"/>
                <a:gd name="T22" fmla="*/ 0 w 6"/>
                <a:gd name="T23" fmla="*/ 4 h 15"/>
                <a:gd name="T24" fmla="*/ 0 w 6"/>
                <a:gd name="T25" fmla="*/ 1 h 15"/>
                <a:gd name="T26" fmla="*/ 2 w 6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5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0" name="íSļíďé"/>
            <p:cNvSpPr/>
            <p:nvPr/>
          </p:nvSpPr>
          <p:spPr bwMode="auto">
            <a:xfrm>
              <a:off x="5764247" y="3874415"/>
              <a:ext cx="18433" cy="49148"/>
            </a:xfrm>
            <a:custGeom>
              <a:avLst/>
              <a:gdLst>
                <a:gd name="T0" fmla="*/ 2 w 6"/>
                <a:gd name="T1" fmla="*/ 0 h 15"/>
                <a:gd name="T2" fmla="*/ 2 w 6"/>
                <a:gd name="T3" fmla="*/ 0 h 15"/>
                <a:gd name="T4" fmla="*/ 3 w 6"/>
                <a:gd name="T5" fmla="*/ 4 h 15"/>
                <a:gd name="T6" fmla="*/ 3 w 6"/>
                <a:gd name="T7" fmla="*/ 8 h 15"/>
                <a:gd name="T8" fmla="*/ 3 w 6"/>
                <a:gd name="T9" fmla="*/ 11 h 15"/>
                <a:gd name="T10" fmla="*/ 5 w 6"/>
                <a:gd name="T11" fmla="*/ 12 h 15"/>
                <a:gd name="T12" fmla="*/ 6 w 6"/>
                <a:gd name="T13" fmla="*/ 14 h 15"/>
                <a:gd name="T14" fmla="*/ 6 w 6"/>
                <a:gd name="T15" fmla="*/ 14 h 15"/>
                <a:gd name="T16" fmla="*/ 5 w 6"/>
                <a:gd name="T17" fmla="*/ 15 h 15"/>
                <a:gd name="T18" fmla="*/ 3 w 6"/>
                <a:gd name="T19" fmla="*/ 14 h 15"/>
                <a:gd name="T20" fmla="*/ 0 w 6"/>
                <a:gd name="T21" fmla="*/ 10 h 15"/>
                <a:gd name="T22" fmla="*/ 0 w 6"/>
                <a:gd name="T23" fmla="*/ 4 h 15"/>
                <a:gd name="T24" fmla="*/ 0 w 6"/>
                <a:gd name="T25" fmla="*/ 1 h 15"/>
                <a:gd name="T26" fmla="*/ 2 w 6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5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1" name="ïṧļiďe"/>
            <p:cNvSpPr/>
            <p:nvPr/>
          </p:nvSpPr>
          <p:spPr bwMode="auto">
            <a:xfrm>
              <a:off x="6009988" y="4009572"/>
              <a:ext cx="43007" cy="110582"/>
            </a:xfrm>
            <a:custGeom>
              <a:avLst/>
              <a:gdLst>
                <a:gd name="T0" fmla="*/ 0 w 13"/>
                <a:gd name="T1" fmla="*/ 16 h 34"/>
                <a:gd name="T2" fmla="*/ 0 w 13"/>
                <a:gd name="T3" fmla="*/ 16 h 34"/>
                <a:gd name="T4" fmla="*/ 3 w 13"/>
                <a:gd name="T5" fmla="*/ 16 h 34"/>
                <a:gd name="T6" fmla="*/ 5 w 13"/>
                <a:gd name="T7" fmla="*/ 16 h 34"/>
                <a:gd name="T8" fmla="*/ 9 w 13"/>
                <a:gd name="T9" fmla="*/ 13 h 34"/>
                <a:gd name="T10" fmla="*/ 12 w 13"/>
                <a:gd name="T11" fmla="*/ 7 h 34"/>
                <a:gd name="T12" fmla="*/ 10 w 13"/>
                <a:gd name="T13" fmla="*/ 0 h 34"/>
                <a:gd name="T14" fmla="*/ 10 w 13"/>
                <a:gd name="T15" fmla="*/ 0 h 34"/>
                <a:gd name="T16" fmla="*/ 12 w 13"/>
                <a:gd name="T17" fmla="*/ 3 h 34"/>
                <a:gd name="T18" fmla="*/ 13 w 13"/>
                <a:gd name="T19" fmla="*/ 6 h 34"/>
                <a:gd name="T20" fmla="*/ 13 w 13"/>
                <a:gd name="T21" fmla="*/ 16 h 34"/>
                <a:gd name="T22" fmla="*/ 12 w 13"/>
                <a:gd name="T23" fmla="*/ 26 h 34"/>
                <a:gd name="T24" fmla="*/ 13 w 13"/>
                <a:gd name="T25" fmla="*/ 34 h 34"/>
                <a:gd name="T26" fmla="*/ 13 w 13"/>
                <a:gd name="T27" fmla="*/ 34 h 34"/>
                <a:gd name="T28" fmla="*/ 12 w 13"/>
                <a:gd name="T29" fmla="*/ 30 h 34"/>
                <a:gd name="T30" fmla="*/ 9 w 13"/>
                <a:gd name="T31" fmla="*/ 26 h 34"/>
                <a:gd name="T32" fmla="*/ 9 w 13"/>
                <a:gd name="T33" fmla="*/ 24 h 34"/>
                <a:gd name="T34" fmla="*/ 9 w 13"/>
                <a:gd name="T35" fmla="*/ 21 h 34"/>
                <a:gd name="T36" fmla="*/ 9 w 13"/>
                <a:gd name="T37" fmla="*/ 21 h 34"/>
                <a:gd name="T38" fmla="*/ 9 w 13"/>
                <a:gd name="T39" fmla="*/ 18 h 34"/>
                <a:gd name="T40" fmla="*/ 6 w 13"/>
                <a:gd name="T41" fmla="*/ 18 h 34"/>
                <a:gd name="T42" fmla="*/ 3 w 13"/>
                <a:gd name="T43" fmla="*/ 20 h 34"/>
                <a:gd name="T44" fmla="*/ 3 w 13"/>
                <a:gd name="T45" fmla="*/ 21 h 34"/>
                <a:gd name="T46" fmla="*/ 3 w 13"/>
                <a:gd name="T47" fmla="*/ 21 h 34"/>
                <a:gd name="T48" fmla="*/ 2 w 13"/>
                <a:gd name="T49" fmla="*/ 20 h 34"/>
                <a:gd name="T50" fmla="*/ 2 w 13"/>
                <a:gd name="T51" fmla="*/ 18 h 34"/>
                <a:gd name="T52" fmla="*/ 2 w 13"/>
                <a:gd name="T53" fmla="*/ 16 h 34"/>
                <a:gd name="T54" fmla="*/ 0 w 13"/>
                <a:gd name="T5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34">
                  <a:moveTo>
                    <a:pt x="0" y="16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16"/>
                  </a:lnTo>
                  <a:lnTo>
                    <a:pt x="12" y="2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0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2" name="iSľîḍé"/>
            <p:cNvSpPr/>
            <p:nvPr/>
          </p:nvSpPr>
          <p:spPr bwMode="auto">
            <a:xfrm>
              <a:off x="6009987" y="4009572"/>
              <a:ext cx="43007" cy="110582"/>
            </a:xfrm>
            <a:custGeom>
              <a:avLst/>
              <a:gdLst>
                <a:gd name="T0" fmla="*/ 0 w 13"/>
                <a:gd name="T1" fmla="*/ 16 h 34"/>
                <a:gd name="T2" fmla="*/ 0 w 13"/>
                <a:gd name="T3" fmla="*/ 16 h 34"/>
                <a:gd name="T4" fmla="*/ 3 w 13"/>
                <a:gd name="T5" fmla="*/ 16 h 34"/>
                <a:gd name="T6" fmla="*/ 5 w 13"/>
                <a:gd name="T7" fmla="*/ 16 h 34"/>
                <a:gd name="T8" fmla="*/ 9 w 13"/>
                <a:gd name="T9" fmla="*/ 13 h 34"/>
                <a:gd name="T10" fmla="*/ 12 w 13"/>
                <a:gd name="T11" fmla="*/ 7 h 34"/>
                <a:gd name="T12" fmla="*/ 10 w 13"/>
                <a:gd name="T13" fmla="*/ 0 h 34"/>
                <a:gd name="T14" fmla="*/ 10 w 13"/>
                <a:gd name="T15" fmla="*/ 0 h 34"/>
                <a:gd name="T16" fmla="*/ 12 w 13"/>
                <a:gd name="T17" fmla="*/ 3 h 34"/>
                <a:gd name="T18" fmla="*/ 13 w 13"/>
                <a:gd name="T19" fmla="*/ 6 h 34"/>
                <a:gd name="T20" fmla="*/ 13 w 13"/>
                <a:gd name="T21" fmla="*/ 16 h 34"/>
                <a:gd name="T22" fmla="*/ 12 w 13"/>
                <a:gd name="T23" fmla="*/ 26 h 34"/>
                <a:gd name="T24" fmla="*/ 13 w 13"/>
                <a:gd name="T25" fmla="*/ 34 h 34"/>
                <a:gd name="T26" fmla="*/ 13 w 13"/>
                <a:gd name="T27" fmla="*/ 34 h 34"/>
                <a:gd name="T28" fmla="*/ 12 w 13"/>
                <a:gd name="T29" fmla="*/ 30 h 34"/>
                <a:gd name="T30" fmla="*/ 9 w 13"/>
                <a:gd name="T31" fmla="*/ 26 h 34"/>
                <a:gd name="T32" fmla="*/ 9 w 13"/>
                <a:gd name="T33" fmla="*/ 24 h 34"/>
                <a:gd name="T34" fmla="*/ 9 w 13"/>
                <a:gd name="T35" fmla="*/ 21 h 34"/>
                <a:gd name="T36" fmla="*/ 9 w 13"/>
                <a:gd name="T37" fmla="*/ 21 h 34"/>
                <a:gd name="T38" fmla="*/ 9 w 13"/>
                <a:gd name="T39" fmla="*/ 18 h 34"/>
                <a:gd name="T40" fmla="*/ 6 w 13"/>
                <a:gd name="T41" fmla="*/ 18 h 34"/>
                <a:gd name="T42" fmla="*/ 3 w 13"/>
                <a:gd name="T43" fmla="*/ 20 h 34"/>
                <a:gd name="T44" fmla="*/ 3 w 13"/>
                <a:gd name="T45" fmla="*/ 21 h 34"/>
                <a:gd name="T46" fmla="*/ 3 w 13"/>
                <a:gd name="T47" fmla="*/ 21 h 34"/>
                <a:gd name="T48" fmla="*/ 2 w 13"/>
                <a:gd name="T49" fmla="*/ 20 h 34"/>
                <a:gd name="T50" fmla="*/ 2 w 13"/>
                <a:gd name="T51" fmla="*/ 18 h 34"/>
                <a:gd name="T52" fmla="*/ 2 w 13"/>
                <a:gd name="T53" fmla="*/ 16 h 34"/>
                <a:gd name="T54" fmla="*/ 0 w 13"/>
                <a:gd name="T5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34">
                  <a:moveTo>
                    <a:pt x="0" y="16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16"/>
                  </a:lnTo>
                  <a:lnTo>
                    <a:pt x="12" y="2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0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3" name="ïṣḷíḓe"/>
            <p:cNvSpPr/>
            <p:nvPr/>
          </p:nvSpPr>
          <p:spPr bwMode="auto">
            <a:xfrm>
              <a:off x="3736883" y="3524235"/>
              <a:ext cx="24574" cy="24574"/>
            </a:xfrm>
            <a:custGeom>
              <a:avLst/>
              <a:gdLst>
                <a:gd name="T0" fmla="*/ 3 w 9"/>
                <a:gd name="T1" fmla="*/ 0 h 9"/>
                <a:gd name="T2" fmla="*/ 3 w 9"/>
                <a:gd name="T3" fmla="*/ 0 h 9"/>
                <a:gd name="T4" fmla="*/ 4 w 9"/>
                <a:gd name="T5" fmla="*/ 1 h 9"/>
                <a:gd name="T6" fmla="*/ 4 w 9"/>
                <a:gd name="T7" fmla="*/ 3 h 9"/>
                <a:gd name="T8" fmla="*/ 4 w 9"/>
                <a:gd name="T9" fmla="*/ 3 h 9"/>
                <a:gd name="T10" fmla="*/ 4 w 9"/>
                <a:gd name="T11" fmla="*/ 4 h 9"/>
                <a:gd name="T12" fmla="*/ 9 w 9"/>
                <a:gd name="T13" fmla="*/ 9 h 9"/>
                <a:gd name="T14" fmla="*/ 9 w 9"/>
                <a:gd name="T15" fmla="*/ 9 h 9"/>
                <a:gd name="T16" fmla="*/ 6 w 9"/>
                <a:gd name="T17" fmla="*/ 7 h 9"/>
                <a:gd name="T18" fmla="*/ 1 w 9"/>
                <a:gd name="T19" fmla="*/ 6 h 9"/>
                <a:gd name="T20" fmla="*/ 1 w 9"/>
                <a:gd name="T21" fmla="*/ 6 h 9"/>
                <a:gd name="T22" fmla="*/ 3 w 9"/>
                <a:gd name="T23" fmla="*/ 6 h 9"/>
                <a:gd name="T24" fmla="*/ 3 w 9"/>
                <a:gd name="T25" fmla="*/ 6 h 9"/>
                <a:gd name="T26" fmla="*/ 1 w 9"/>
                <a:gd name="T27" fmla="*/ 4 h 9"/>
                <a:gd name="T28" fmla="*/ 1 w 9"/>
                <a:gd name="T29" fmla="*/ 4 h 9"/>
                <a:gd name="T30" fmla="*/ 1 w 9"/>
                <a:gd name="T31" fmla="*/ 3 h 9"/>
                <a:gd name="T32" fmla="*/ 3 w 9"/>
                <a:gd name="T33" fmla="*/ 3 h 9"/>
                <a:gd name="T34" fmla="*/ 3 w 9"/>
                <a:gd name="T35" fmla="*/ 3 h 9"/>
                <a:gd name="T36" fmla="*/ 1 w 9"/>
                <a:gd name="T37" fmla="*/ 1 h 9"/>
                <a:gd name="T38" fmla="*/ 0 w 9"/>
                <a:gd name="T39" fmla="*/ 0 h 9"/>
                <a:gd name="T40" fmla="*/ 3 w 9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6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4" name="ïṩľïḑê"/>
            <p:cNvSpPr/>
            <p:nvPr/>
          </p:nvSpPr>
          <p:spPr bwMode="auto">
            <a:xfrm>
              <a:off x="3736883" y="3524235"/>
              <a:ext cx="24574" cy="24574"/>
            </a:xfrm>
            <a:custGeom>
              <a:avLst/>
              <a:gdLst>
                <a:gd name="T0" fmla="*/ 3 w 9"/>
                <a:gd name="T1" fmla="*/ 0 h 9"/>
                <a:gd name="T2" fmla="*/ 3 w 9"/>
                <a:gd name="T3" fmla="*/ 0 h 9"/>
                <a:gd name="T4" fmla="*/ 4 w 9"/>
                <a:gd name="T5" fmla="*/ 1 h 9"/>
                <a:gd name="T6" fmla="*/ 4 w 9"/>
                <a:gd name="T7" fmla="*/ 3 h 9"/>
                <a:gd name="T8" fmla="*/ 4 w 9"/>
                <a:gd name="T9" fmla="*/ 3 h 9"/>
                <a:gd name="T10" fmla="*/ 4 w 9"/>
                <a:gd name="T11" fmla="*/ 4 h 9"/>
                <a:gd name="T12" fmla="*/ 9 w 9"/>
                <a:gd name="T13" fmla="*/ 9 h 9"/>
                <a:gd name="T14" fmla="*/ 9 w 9"/>
                <a:gd name="T15" fmla="*/ 9 h 9"/>
                <a:gd name="T16" fmla="*/ 6 w 9"/>
                <a:gd name="T17" fmla="*/ 7 h 9"/>
                <a:gd name="T18" fmla="*/ 1 w 9"/>
                <a:gd name="T19" fmla="*/ 6 h 9"/>
                <a:gd name="T20" fmla="*/ 1 w 9"/>
                <a:gd name="T21" fmla="*/ 6 h 9"/>
                <a:gd name="T22" fmla="*/ 3 w 9"/>
                <a:gd name="T23" fmla="*/ 6 h 9"/>
                <a:gd name="T24" fmla="*/ 3 w 9"/>
                <a:gd name="T25" fmla="*/ 6 h 9"/>
                <a:gd name="T26" fmla="*/ 1 w 9"/>
                <a:gd name="T27" fmla="*/ 4 h 9"/>
                <a:gd name="T28" fmla="*/ 1 w 9"/>
                <a:gd name="T29" fmla="*/ 4 h 9"/>
                <a:gd name="T30" fmla="*/ 1 w 9"/>
                <a:gd name="T31" fmla="*/ 3 h 9"/>
                <a:gd name="T32" fmla="*/ 3 w 9"/>
                <a:gd name="T33" fmla="*/ 3 h 9"/>
                <a:gd name="T34" fmla="*/ 3 w 9"/>
                <a:gd name="T35" fmla="*/ 3 h 9"/>
                <a:gd name="T36" fmla="*/ 1 w 9"/>
                <a:gd name="T37" fmla="*/ 1 h 9"/>
                <a:gd name="T38" fmla="*/ 0 w 9"/>
                <a:gd name="T39" fmla="*/ 0 h 9"/>
                <a:gd name="T40" fmla="*/ 3 w 9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6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5" name="işḷïďê"/>
            <p:cNvSpPr/>
            <p:nvPr/>
          </p:nvSpPr>
          <p:spPr bwMode="auto">
            <a:xfrm>
              <a:off x="5573798" y="4132442"/>
              <a:ext cx="24574" cy="36861"/>
            </a:xfrm>
            <a:custGeom>
              <a:avLst/>
              <a:gdLst>
                <a:gd name="T0" fmla="*/ 7 w 8"/>
                <a:gd name="T1" fmla="*/ 6 h 13"/>
                <a:gd name="T2" fmla="*/ 7 w 8"/>
                <a:gd name="T3" fmla="*/ 6 h 13"/>
                <a:gd name="T4" fmla="*/ 4 w 8"/>
                <a:gd name="T5" fmla="*/ 6 h 13"/>
                <a:gd name="T6" fmla="*/ 2 w 8"/>
                <a:gd name="T7" fmla="*/ 8 h 13"/>
                <a:gd name="T8" fmla="*/ 2 w 8"/>
                <a:gd name="T9" fmla="*/ 12 h 13"/>
                <a:gd name="T10" fmla="*/ 2 w 8"/>
                <a:gd name="T11" fmla="*/ 12 h 13"/>
                <a:gd name="T12" fmla="*/ 1 w 8"/>
                <a:gd name="T13" fmla="*/ 13 h 13"/>
                <a:gd name="T14" fmla="*/ 1 w 8"/>
                <a:gd name="T15" fmla="*/ 10 h 13"/>
                <a:gd name="T16" fmla="*/ 1 w 8"/>
                <a:gd name="T17" fmla="*/ 8 h 13"/>
                <a:gd name="T18" fmla="*/ 1 w 8"/>
                <a:gd name="T19" fmla="*/ 8 h 13"/>
                <a:gd name="T20" fmla="*/ 0 w 8"/>
                <a:gd name="T21" fmla="*/ 8 h 13"/>
                <a:gd name="T22" fmla="*/ 0 w 8"/>
                <a:gd name="T23" fmla="*/ 8 h 13"/>
                <a:gd name="T24" fmla="*/ 1 w 8"/>
                <a:gd name="T25" fmla="*/ 2 h 13"/>
                <a:gd name="T26" fmla="*/ 4 w 8"/>
                <a:gd name="T27" fmla="*/ 0 h 13"/>
                <a:gd name="T28" fmla="*/ 7 w 8"/>
                <a:gd name="T29" fmla="*/ 0 h 13"/>
                <a:gd name="T30" fmla="*/ 7 w 8"/>
                <a:gd name="T31" fmla="*/ 0 h 13"/>
                <a:gd name="T32" fmla="*/ 5 w 8"/>
                <a:gd name="T33" fmla="*/ 2 h 13"/>
                <a:gd name="T34" fmla="*/ 4 w 8"/>
                <a:gd name="T35" fmla="*/ 2 h 13"/>
                <a:gd name="T36" fmla="*/ 4 w 8"/>
                <a:gd name="T37" fmla="*/ 2 h 13"/>
                <a:gd name="T38" fmla="*/ 5 w 8"/>
                <a:gd name="T39" fmla="*/ 5 h 13"/>
                <a:gd name="T40" fmla="*/ 8 w 8"/>
                <a:gd name="T41" fmla="*/ 6 h 13"/>
                <a:gd name="T42" fmla="*/ 8 w 8"/>
                <a:gd name="T43" fmla="*/ 6 h 13"/>
                <a:gd name="T44" fmla="*/ 7 w 8"/>
                <a:gd name="T45" fmla="*/ 8 h 13"/>
                <a:gd name="T46" fmla="*/ 7 w 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3">
                  <a:moveTo>
                    <a:pt x="7" y="6"/>
                  </a:moveTo>
                  <a:lnTo>
                    <a:pt x="7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6" name="îṩľîďê"/>
            <p:cNvSpPr/>
            <p:nvPr/>
          </p:nvSpPr>
          <p:spPr bwMode="auto">
            <a:xfrm>
              <a:off x="5573798" y="4132442"/>
              <a:ext cx="24574" cy="36861"/>
            </a:xfrm>
            <a:custGeom>
              <a:avLst/>
              <a:gdLst>
                <a:gd name="T0" fmla="*/ 7 w 8"/>
                <a:gd name="T1" fmla="*/ 6 h 13"/>
                <a:gd name="T2" fmla="*/ 7 w 8"/>
                <a:gd name="T3" fmla="*/ 6 h 13"/>
                <a:gd name="T4" fmla="*/ 4 w 8"/>
                <a:gd name="T5" fmla="*/ 6 h 13"/>
                <a:gd name="T6" fmla="*/ 2 w 8"/>
                <a:gd name="T7" fmla="*/ 8 h 13"/>
                <a:gd name="T8" fmla="*/ 2 w 8"/>
                <a:gd name="T9" fmla="*/ 12 h 13"/>
                <a:gd name="T10" fmla="*/ 2 w 8"/>
                <a:gd name="T11" fmla="*/ 12 h 13"/>
                <a:gd name="T12" fmla="*/ 1 w 8"/>
                <a:gd name="T13" fmla="*/ 13 h 13"/>
                <a:gd name="T14" fmla="*/ 1 w 8"/>
                <a:gd name="T15" fmla="*/ 10 h 13"/>
                <a:gd name="T16" fmla="*/ 1 w 8"/>
                <a:gd name="T17" fmla="*/ 8 h 13"/>
                <a:gd name="T18" fmla="*/ 1 w 8"/>
                <a:gd name="T19" fmla="*/ 8 h 13"/>
                <a:gd name="T20" fmla="*/ 0 w 8"/>
                <a:gd name="T21" fmla="*/ 8 h 13"/>
                <a:gd name="T22" fmla="*/ 0 w 8"/>
                <a:gd name="T23" fmla="*/ 8 h 13"/>
                <a:gd name="T24" fmla="*/ 1 w 8"/>
                <a:gd name="T25" fmla="*/ 2 h 13"/>
                <a:gd name="T26" fmla="*/ 4 w 8"/>
                <a:gd name="T27" fmla="*/ 0 h 13"/>
                <a:gd name="T28" fmla="*/ 7 w 8"/>
                <a:gd name="T29" fmla="*/ 0 h 13"/>
                <a:gd name="T30" fmla="*/ 7 w 8"/>
                <a:gd name="T31" fmla="*/ 0 h 13"/>
                <a:gd name="T32" fmla="*/ 5 w 8"/>
                <a:gd name="T33" fmla="*/ 2 h 13"/>
                <a:gd name="T34" fmla="*/ 4 w 8"/>
                <a:gd name="T35" fmla="*/ 2 h 13"/>
                <a:gd name="T36" fmla="*/ 4 w 8"/>
                <a:gd name="T37" fmla="*/ 2 h 13"/>
                <a:gd name="T38" fmla="*/ 5 w 8"/>
                <a:gd name="T39" fmla="*/ 5 h 13"/>
                <a:gd name="T40" fmla="*/ 8 w 8"/>
                <a:gd name="T41" fmla="*/ 6 h 13"/>
                <a:gd name="T42" fmla="*/ 8 w 8"/>
                <a:gd name="T43" fmla="*/ 6 h 13"/>
                <a:gd name="T44" fmla="*/ 7 w 8"/>
                <a:gd name="T45" fmla="*/ 8 h 13"/>
                <a:gd name="T46" fmla="*/ 7 w 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3">
                  <a:moveTo>
                    <a:pt x="7" y="6"/>
                  </a:moveTo>
                  <a:lnTo>
                    <a:pt x="7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7" name="íSḷíḓê"/>
            <p:cNvSpPr/>
            <p:nvPr/>
          </p:nvSpPr>
          <p:spPr bwMode="auto">
            <a:xfrm>
              <a:off x="5518504" y="4181590"/>
              <a:ext cx="61435" cy="135159"/>
            </a:xfrm>
            <a:custGeom>
              <a:avLst/>
              <a:gdLst>
                <a:gd name="T0" fmla="*/ 9 w 21"/>
                <a:gd name="T1" fmla="*/ 42 h 46"/>
                <a:gd name="T2" fmla="*/ 9 w 21"/>
                <a:gd name="T3" fmla="*/ 42 h 46"/>
                <a:gd name="T4" fmla="*/ 6 w 21"/>
                <a:gd name="T5" fmla="*/ 46 h 46"/>
                <a:gd name="T6" fmla="*/ 4 w 21"/>
                <a:gd name="T7" fmla="*/ 46 h 46"/>
                <a:gd name="T8" fmla="*/ 1 w 21"/>
                <a:gd name="T9" fmla="*/ 46 h 46"/>
                <a:gd name="T10" fmla="*/ 1 w 21"/>
                <a:gd name="T11" fmla="*/ 46 h 46"/>
                <a:gd name="T12" fmla="*/ 3 w 21"/>
                <a:gd name="T13" fmla="*/ 42 h 46"/>
                <a:gd name="T14" fmla="*/ 4 w 21"/>
                <a:gd name="T15" fmla="*/ 39 h 46"/>
                <a:gd name="T16" fmla="*/ 3 w 21"/>
                <a:gd name="T17" fmla="*/ 34 h 46"/>
                <a:gd name="T18" fmla="*/ 3 w 21"/>
                <a:gd name="T19" fmla="*/ 32 h 46"/>
                <a:gd name="T20" fmla="*/ 3 w 21"/>
                <a:gd name="T21" fmla="*/ 32 h 46"/>
                <a:gd name="T22" fmla="*/ 1 w 21"/>
                <a:gd name="T23" fmla="*/ 33 h 46"/>
                <a:gd name="T24" fmla="*/ 1 w 21"/>
                <a:gd name="T25" fmla="*/ 34 h 46"/>
                <a:gd name="T26" fmla="*/ 1 w 21"/>
                <a:gd name="T27" fmla="*/ 34 h 46"/>
                <a:gd name="T28" fmla="*/ 0 w 21"/>
                <a:gd name="T29" fmla="*/ 30 h 46"/>
                <a:gd name="T30" fmla="*/ 0 w 21"/>
                <a:gd name="T31" fmla="*/ 26 h 46"/>
                <a:gd name="T32" fmla="*/ 1 w 21"/>
                <a:gd name="T33" fmla="*/ 22 h 46"/>
                <a:gd name="T34" fmla="*/ 4 w 21"/>
                <a:gd name="T35" fmla="*/ 17 h 46"/>
                <a:gd name="T36" fmla="*/ 4 w 21"/>
                <a:gd name="T37" fmla="*/ 17 h 46"/>
                <a:gd name="T38" fmla="*/ 10 w 21"/>
                <a:gd name="T39" fmla="*/ 7 h 46"/>
                <a:gd name="T40" fmla="*/ 10 w 21"/>
                <a:gd name="T41" fmla="*/ 7 h 46"/>
                <a:gd name="T42" fmla="*/ 17 w 21"/>
                <a:gd name="T43" fmla="*/ 0 h 46"/>
                <a:gd name="T44" fmla="*/ 17 w 21"/>
                <a:gd name="T45" fmla="*/ 0 h 46"/>
                <a:gd name="T46" fmla="*/ 19 w 21"/>
                <a:gd name="T47" fmla="*/ 2 h 46"/>
                <a:gd name="T48" fmla="*/ 20 w 21"/>
                <a:gd name="T49" fmla="*/ 3 h 46"/>
                <a:gd name="T50" fmla="*/ 21 w 21"/>
                <a:gd name="T51" fmla="*/ 7 h 46"/>
                <a:gd name="T52" fmla="*/ 21 w 21"/>
                <a:gd name="T53" fmla="*/ 7 h 46"/>
                <a:gd name="T54" fmla="*/ 19 w 21"/>
                <a:gd name="T55" fmla="*/ 7 h 46"/>
                <a:gd name="T56" fmla="*/ 16 w 21"/>
                <a:gd name="T57" fmla="*/ 10 h 46"/>
                <a:gd name="T58" fmla="*/ 13 w 21"/>
                <a:gd name="T59" fmla="*/ 14 h 46"/>
                <a:gd name="T60" fmla="*/ 11 w 21"/>
                <a:gd name="T61" fmla="*/ 20 h 46"/>
                <a:gd name="T62" fmla="*/ 9 w 21"/>
                <a:gd name="T63" fmla="*/ 33 h 46"/>
                <a:gd name="T64" fmla="*/ 9 w 21"/>
                <a:gd name="T6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6">
                  <a:moveTo>
                    <a:pt x="9" y="42"/>
                  </a:moveTo>
                  <a:lnTo>
                    <a:pt x="9" y="42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11" y="20"/>
                  </a:lnTo>
                  <a:lnTo>
                    <a:pt x="9" y="33"/>
                  </a:lnTo>
                  <a:lnTo>
                    <a:pt x="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8" name="îṡļíḋé"/>
            <p:cNvSpPr/>
            <p:nvPr/>
          </p:nvSpPr>
          <p:spPr bwMode="auto">
            <a:xfrm>
              <a:off x="5518504" y="4181590"/>
              <a:ext cx="61435" cy="135159"/>
            </a:xfrm>
            <a:custGeom>
              <a:avLst/>
              <a:gdLst>
                <a:gd name="T0" fmla="*/ 9 w 21"/>
                <a:gd name="T1" fmla="*/ 42 h 46"/>
                <a:gd name="T2" fmla="*/ 9 w 21"/>
                <a:gd name="T3" fmla="*/ 42 h 46"/>
                <a:gd name="T4" fmla="*/ 6 w 21"/>
                <a:gd name="T5" fmla="*/ 46 h 46"/>
                <a:gd name="T6" fmla="*/ 4 w 21"/>
                <a:gd name="T7" fmla="*/ 46 h 46"/>
                <a:gd name="T8" fmla="*/ 1 w 21"/>
                <a:gd name="T9" fmla="*/ 46 h 46"/>
                <a:gd name="T10" fmla="*/ 1 w 21"/>
                <a:gd name="T11" fmla="*/ 46 h 46"/>
                <a:gd name="T12" fmla="*/ 3 w 21"/>
                <a:gd name="T13" fmla="*/ 42 h 46"/>
                <a:gd name="T14" fmla="*/ 4 w 21"/>
                <a:gd name="T15" fmla="*/ 39 h 46"/>
                <a:gd name="T16" fmla="*/ 3 w 21"/>
                <a:gd name="T17" fmla="*/ 34 h 46"/>
                <a:gd name="T18" fmla="*/ 3 w 21"/>
                <a:gd name="T19" fmla="*/ 32 h 46"/>
                <a:gd name="T20" fmla="*/ 3 w 21"/>
                <a:gd name="T21" fmla="*/ 32 h 46"/>
                <a:gd name="T22" fmla="*/ 1 w 21"/>
                <a:gd name="T23" fmla="*/ 33 h 46"/>
                <a:gd name="T24" fmla="*/ 1 w 21"/>
                <a:gd name="T25" fmla="*/ 34 h 46"/>
                <a:gd name="T26" fmla="*/ 1 w 21"/>
                <a:gd name="T27" fmla="*/ 34 h 46"/>
                <a:gd name="T28" fmla="*/ 0 w 21"/>
                <a:gd name="T29" fmla="*/ 30 h 46"/>
                <a:gd name="T30" fmla="*/ 0 w 21"/>
                <a:gd name="T31" fmla="*/ 26 h 46"/>
                <a:gd name="T32" fmla="*/ 1 w 21"/>
                <a:gd name="T33" fmla="*/ 22 h 46"/>
                <a:gd name="T34" fmla="*/ 4 w 21"/>
                <a:gd name="T35" fmla="*/ 17 h 46"/>
                <a:gd name="T36" fmla="*/ 4 w 21"/>
                <a:gd name="T37" fmla="*/ 17 h 46"/>
                <a:gd name="T38" fmla="*/ 10 w 21"/>
                <a:gd name="T39" fmla="*/ 7 h 46"/>
                <a:gd name="T40" fmla="*/ 10 w 21"/>
                <a:gd name="T41" fmla="*/ 7 h 46"/>
                <a:gd name="T42" fmla="*/ 17 w 21"/>
                <a:gd name="T43" fmla="*/ 0 h 46"/>
                <a:gd name="T44" fmla="*/ 17 w 21"/>
                <a:gd name="T45" fmla="*/ 0 h 46"/>
                <a:gd name="T46" fmla="*/ 19 w 21"/>
                <a:gd name="T47" fmla="*/ 2 h 46"/>
                <a:gd name="T48" fmla="*/ 20 w 21"/>
                <a:gd name="T49" fmla="*/ 3 h 46"/>
                <a:gd name="T50" fmla="*/ 21 w 21"/>
                <a:gd name="T51" fmla="*/ 7 h 46"/>
                <a:gd name="T52" fmla="*/ 21 w 21"/>
                <a:gd name="T53" fmla="*/ 7 h 46"/>
                <a:gd name="T54" fmla="*/ 19 w 21"/>
                <a:gd name="T55" fmla="*/ 7 h 46"/>
                <a:gd name="T56" fmla="*/ 16 w 21"/>
                <a:gd name="T57" fmla="*/ 10 h 46"/>
                <a:gd name="T58" fmla="*/ 13 w 21"/>
                <a:gd name="T59" fmla="*/ 14 h 46"/>
                <a:gd name="T60" fmla="*/ 11 w 21"/>
                <a:gd name="T61" fmla="*/ 20 h 46"/>
                <a:gd name="T62" fmla="*/ 9 w 21"/>
                <a:gd name="T63" fmla="*/ 33 h 46"/>
                <a:gd name="T64" fmla="*/ 9 w 21"/>
                <a:gd name="T6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6">
                  <a:moveTo>
                    <a:pt x="9" y="42"/>
                  </a:moveTo>
                  <a:lnTo>
                    <a:pt x="9" y="42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11" y="20"/>
                  </a:lnTo>
                  <a:lnTo>
                    <a:pt x="9" y="33"/>
                  </a:lnTo>
                  <a:lnTo>
                    <a:pt x="9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9" name="ïsľîḍè"/>
            <p:cNvSpPr/>
            <p:nvPr/>
          </p:nvSpPr>
          <p:spPr bwMode="auto">
            <a:xfrm>
              <a:off x="5579940" y="4390470"/>
              <a:ext cx="270315" cy="528342"/>
            </a:xfrm>
            <a:custGeom>
              <a:avLst/>
              <a:gdLst>
                <a:gd name="T0" fmla="*/ 71 w 90"/>
                <a:gd name="T1" fmla="*/ 35 h 172"/>
                <a:gd name="T2" fmla="*/ 70 w 90"/>
                <a:gd name="T3" fmla="*/ 41 h 172"/>
                <a:gd name="T4" fmla="*/ 61 w 90"/>
                <a:gd name="T5" fmla="*/ 47 h 172"/>
                <a:gd name="T6" fmla="*/ 57 w 90"/>
                <a:gd name="T7" fmla="*/ 58 h 172"/>
                <a:gd name="T8" fmla="*/ 34 w 90"/>
                <a:gd name="T9" fmla="*/ 94 h 172"/>
                <a:gd name="T10" fmla="*/ 26 w 90"/>
                <a:gd name="T11" fmla="*/ 112 h 172"/>
                <a:gd name="T12" fmla="*/ 23 w 90"/>
                <a:gd name="T13" fmla="*/ 118 h 172"/>
                <a:gd name="T14" fmla="*/ 14 w 90"/>
                <a:gd name="T15" fmla="*/ 132 h 172"/>
                <a:gd name="T16" fmla="*/ 9 w 90"/>
                <a:gd name="T17" fmla="*/ 144 h 172"/>
                <a:gd name="T18" fmla="*/ 0 w 90"/>
                <a:gd name="T19" fmla="*/ 154 h 172"/>
                <a:gd name="T20" fmla="*/ 7 w 90"/>
                <a:gd name="T21" fmla="*/ 158 h 172"/>
                <a:gd name="T22" fmla="*/ 11 w 90"/>
                <a:gd name="T23" fmla="*/ 148 h 172"/>
                <a:gd name="T24" fmla="*/ 19 w 90"/>
                <a:gd name="T25" fmla="*/ 138 h 172"/>
                <a:gd name="T26" fmla="*/ 30 w 90"/>
                <a:gd name="T27" fmla="*/ 132 h 172"/>
                <a:gd name="T28" fmla="*/ 31 w 90"/>
                <a:gd name="T29" fmla="*/ 132 h 172"/>
                <a:gd name="T30" fmla="*/ 33 w 90"/>
                <a:gd name="T31" fmla="*/ 140 h 172"/>
                <a:gd name="T32" fmla="*/ 29 w 90"/>
                <a:gd name="T33" fmla="*/ 142 h 172"/>
                <a:gd name="T34" fmla="*/ 36 w 90"/>
                <a:gd name="T35" fmla="*/ 144 h 172"/>
                <a:gd name="T36" fmla="*/ 23 w 90"/>
                <a:gd name="T37" fmla="*/ 150 h 172"/>
                <a:gd name="T38" fmla="*/ 19 w 90"/>
                <a:gd name="T39" fmla="*/ 161 h 172"/>
                <a:gd name="T40" fmla="*/ 14 w 90"/>
                <a:gd name="T41" fmla="*/ 159 h 172"/>
                <a:gd name="T42" fmla="*/ 16 w 90"/>
                <a:gd name="T43" fmla="*/ 162 h 172"/>
                <a:gd name="T44" fmla="*/ 7 w 90"/>
                <a:gd name="T45" fmla="*/ 172 h 172"/>
                <a:gd name="T46" fmla="*/ 17 w 90"/>
                <a:gd name="T47" fmla="*/ 168 h 172"/>
                <a:gd name="T48" fmla="*/ 26 w 90"/>
                <a:gd name="T49" fmla="*/ 164 h 172"/>
                <a:gd name="T50" fmla="*/ 29 w 90"/>
                <a:gd name="T51" fmla="*/ 158 h 172"/>
                <a:gd name="T52" fmla="*/ 33 w 90"/>
                <a:gd name="T53" fmla="*/ 157 h 172"/>
                <a:gd name="T54" fmla="*/ 36 w 90"/>
                <a:gd name="T55" fmla="*/ 155 h 172"/>
                <a:gd name="T56" fmla="*/ 41 w 90"/>
                <a:gd name="T57" fmla="*/ 147 h 172"/>
                <a:gd name="T58" fmla="*/ 40 w 90"/>
                <a:gd name="T59" fmla="*/ 144 h 172"/>
                <a:gd name="T60" fmla="*/ 37 w 90"/>
                <a:gd name="T61" fmla="*/ 142 h 172"/>
                <a:gd name="T62" fmla="*/ 46 w 90"/>
                <a:gd name="T63" fmla="*/ 128 h 172"/>
                <a:gd name="T64" fmla="*/ 54 w 90"/>
                <a:gd name="T65" fmla="*/ 118 h 172"/>
                <a:gd name="T66" fmla="*/ 56 w 90"/>
                <a:gd name="T67" fmla="*/ 114 h 172"/>
                <a:gd name="T68" fmla="*/ 63 w 90"/>
                <a:gd name="T69" fmla="*/ 101 h 172"/>
                <a:gd name="T70" fmla="*/ 59 w 90"/>
                <a:gd name="T71" fmla="*/ 97 h 172"/>
                <a:gd name="T72" fmla="*/ 60 w 90"/>
                <a:gd name="T73" fmla="*/ 94 h 172"/>
                <a:gd name="T74" fmla="*/ 67 w 90"/>
                <a:gd name="T75" fmla="*/ 94 h 172"/>
                <a:gd name="T76" fmla="*/ 66 w 90"/>
                <a:gd name="T77" fmla="*/ 102 h 172"/>
                <a:gd name="T78" fmla="*/ 67 w 90"/>
                <a:gd name="T79" fmla="*/ 100 h 172"/>
                <a:gd name="T80" fmla="*/ 70 w 90"/>
                <a:gd name="T81" fmla="*/ 94 h 172"/>
                <a:gd name="T82" fmla="*/ 71 w 90"/>
                <a:gd name="T83" fmla="*/ 87 h 172"/>
                <a:gd name="T84" fmla="*/ 68 w 90"/>
                <a:gd name="T85" fmla="*/ 91 h 172"/>
                <a:gd name="T86" fmla="*/ 64 w 90"/>
                <a:gd name="T87" fmla="*/ 90 h 172"/>
                <a:gd name="T88" fmla="*/ 67 w 90"/>
                <a:gd name="T89" fmla="*/ 82 h 172"/>
                <a:gd name="T90" fmla="*/ 64 w 90"/>
                <a:gd name="T91" fmla="*/ 75 h 172"/>
                <a:gd name="T92" fmla="*/ 61 w 90"/>
                <a:gd name="T93" fmla="*/ 70 h 172"/>
                <a:gd name="T94" fmla="*/ 66 w 90"/>
                <a:gd name="T95" fmla="*/ 64 h 172"/>
                <a:gd name="T96" fmla="*/ 66 w 90"/>
                <a:gd name="T97" fmla="*/ 52 h 172"/>
                <a:gd name="T98" fmla="*/ 84 w 90"/>
                <a:gd name="T99" fmla="*/ 48 h 172"/>
                <a:gd name="T100" fmla="*/ 87 w 90"/>
                <a:gd name="T101" fmla="*/ 38 h 172"/>
                <a:gd name="T102" fmla="*/ 83 w 90"/>
                <a:gd name="T103" fmla="*/ 40 h 172"/>
                <a:gd name="T104" fmla="*/ 80 w 90"/>
                <a:gd name="T105" fmla="*/ 32 h 172"/>
                <a:gd name="T106" fmla="*/ 90 w 90"/>
                <a:gd name="T107" fmla="*/ 12 h 172"/>
                <a:gd name="T108" fmla="*/ 88 w 90"/>
                <a:gd name="T109" fmla="*/ 4 h 172"/>
                <a:gd name="T110" fmla="*/ 88 w 90"/>
                <a:gd name="T111" fmla="*/ 2 h 172"/>
                <a:gd name="T112" fmla="*/ 83 w 90"/>
                <a:gd name="T113" fmla="*/ 15 h 172"/>
                <a:gd name="T114" fmla="*/ 73 w 90"/>
                <a:gd name="T115" fmla="*/ 30 h 172"/>
                <a:gd name="T116" fmla="*/ 43 w 90"/>
                <a:gd name="T117" fmla="*/ 100 h 172"/>
                <a:gd name="T118" fmla="*/ 46 w 90"/>
                <a:gd name="T119" fmla="*/ 101 h 172"/>
                <a:gd name="T120" fmla="*/ 43 w 90"/>
                <a:gd name="T121" fmla="*/ 110 h 172"/>
                <a:gd name="T122" fmla="*/ 41 w 90"/>
                <a:gd name="T123" fmla="*/ 105 h 172"/>
                <a:gd name="T124" fmla="*/ 41 w 90"/>
                <a:gd name="T125" fmla="*/ 10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172">
                  <a:moveTo>
                    <a:pt x="73" y="30"/>
                  </a:moveTo>
                  <a:lnTo>
                    <a:pt x="73" y="30"/>
                  </a:lnTo>
                  <a:lnTo>
                    <a:pt x="71" y="35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34" y="94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4" y="132"/>
                  </a:lnTo>
                  <a:lnTo>
                    <a:pt x="11" y="137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7" y="151"/>
                  </a:lnTo>
                  <a:lnTo>
                    <a:pt x="4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4" y="155"/>
                  </a:lnTo>
                  <a:lnTo>
                    <a:pt x="7" y="158"/>
                  </a:lnTo>
                  <a:lnTo>
                    <a:pt x="7" y="158"/>
                  </a:lnTo>
                  <a:lnTo>
                    <a:pt x="9" y="154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1" y="135"/>
                  </a:lnTo>
                  <a:lnTo>
                    <a:pt x="26" y="132"/>
                  </a:lnTo>
                  <a:lnTo>
                    <a:pt x="30" y="132"/>
                  </a:lnTo>
                  <a:lnTo>
                    <a:pt x="33" y="132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31" y="135"/>
                  </a:lnTo>
                  <a:lnTo>
                    <a:pt x="33" y="140"/>
                  </a:lnTo>
                  <a:lnTo>
                    <a:pt x="31" y="141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6" y="144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0" y="155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3" y="161"/>
                  </a:lnTo>
                  <a:lnTo>
                    <a:pt x="13" y="161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4" y="167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11" y="171"/>
                  </a:lnTo>
                  <a:lnTo>
                    <a:pt x="17" y="168"/>
                  </a:lnTo>
                  <a:lnTo>
                    <a:pt x="21" y="165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9" y="158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3" y="157"/>
                  </a:lnTo>
                  <a:lnTo>
                    <a:pt x="34" y="157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7" y="154"/>
                  </a:lnTo>
                  <a:lnTo>
                    <a:pt x="39" y="151"/>
                  </a:lnTo>
                  <a:lnTo>
                    <a:pt x="41" y="147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41" y="135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50" y="121"/>
                  </a:lnTo>
                  <a:lnTo>
                    <a:pt x="54" y="118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6" y="114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0" y="98"/>
                  </a:lnTo>
                  <a:lnTo>
                    <a:pt x="59" y="97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60" y="94"/>
                  </a:lnTo>
                  <a:lnTo>
                    <a:pt x="63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7"/>
                  </a:lnTo>
                  <a:lnTo>
                    <a:pt x="64" y="100"/>
                  </a:lnTo>
                  <a:lnTo>
                    <a:pt x="66" y="102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7" y="100"/>
                  </a:lnTo>
                  <a:lnTo>
                    <a:pt x="67" y="98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3" y="90"/>
                  </a:lnTo>
                  <a:lnTo>
                    <a:pt x="73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0" y="90"/>
                  </a:lnTo>
                  <a:lnTo>
                    <a:pt x="68" y="91"/>
                  </a:lnTo>
                  <a:lnTo>
                    <a:pt x="67" y="91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7" y="88"/>
                  </a:lnTo>
                  <a:lnTo>
                    <a:pt x="67" y="85"/>
                  </a:lnTo>
                  <a:lnTo>
                    <a:pt x="67" y="82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61" y="72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66" y="5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74" y="48"/>
                  </a:lnTo>
                  <a:lnTo>
                    <a:pt x="78" y="47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41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4" y="40"/>
                  </a:lnTo>
                  <a:lnTo>
                    <a:pt x="83" y="40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32"/>
                  </a:lnTo>
                  <a:lnTo>
                    <a:pt x="83" y="27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0"/>
                  </a:lnTo>
                  <a:lnTo>
                    <a:pt x="87" y="7"/>
                  </a:lnTo>
                  <a:lnTo>
                    <a:pt x="88" y="4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7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78" y="25"/>
                  </a:lnTo>
                  <a:lnTo>
                    <a:pt x="76" y="28"/>
                  </a:lnTo>
                  <a:lnTo>
                    <a:pt x="73" y="30"/>
                  </a:lnTo>
                  <a:close/>
                  <a:moveTo>
                    <a:pt x="41" y="100"/>
                  </a:moveTo>
                  <a:lnTo>
                    <a:pt x="41" y="100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46" y="101"/>
                  </a:lnTo>
                  <a:lnTo>
                    <a:pt x="46" y="101"/>
                  </a:lnTo>
                  <a:lnTo>
                    <a:pt x="46" y="105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1" y="110"/>
                  </a:lnTo>
                  <a:lnTo>
                    <a:pt x="40" y="108"/>
                  </a:lnTo>
                  <a:lnTo>
                    <a:pt x="41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1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0" name="iṧlïdê"/>
            <p:cNvSpPr/>
            <p:nvPr/>
          </p:nvSpPr>
          <p:spPr bwMode="auto">
            <a:xfrm>
              <a:off x="5579940" y="4390470"/>
              <a:ext cx="270315" cy="528342"/>
            </a:xfrm>
            <a:custGeom>
              <a:avLst/>
              <a:gdLst>
                <a:gd name="T0" fmla="*/ 71 w 90"/>
                <a:gd name="T1" fmla="*/ 35 h 172"/>
                <a:gd name="T2" fmla="*/ 70 w 90"/>
                <a:gd name="T3" fmla="*/ 41 h 172"/>
                <a:gd name="T4" fmla="*/ 61 w 90"/>
                <a:gd name="T5" fmla="*/ 47 h 172"/>
                <a:gd name="T6" fmla="*/ 57 w 90"/>
                <a:gd name="T7" fmla="*/ 58 h 172"/>
                <a:gd name="T8" fmla="*/ 34 w 90"/>
                <a:gd name="T9" fmla="*/ 94 h 172"/>
                <a:gd name="T10" fmla="*/ 26 w 90"/>
                <a:gd name="T11" fmla="*/ 112 h 172"/>
                <a:gd name="T12" fmla="*/ 23 w 90"/>
                <a:gd name="T13" fmla="*/ 118 h 172"/>
                <a:gd name="T14" fmla="*/ 14 w 90"/>
                <a:gd name="T15" fmla="*/ 132 h 172"/>
                <a:gd name="T16" fmla="*/ 9 w 90"/>
                <a:gd name="T17" fmla="*/ 144 h 172"/>
                <a:gd name="T18" fmla="*/ 0 w 90"/>
                <a:gd name="T19" fmla="*/ 154 h 172"/>
                <a:gd name="T20" fmla="*/ 7 w 90"/>
                <a:gd name="T21" fmla="*/ 158 h 172"/>
                <a:gd name="T22" fmla="*/ 11 w 90"/>
                <a:gd name="T23" fmla="*/ 148 h 172"/>
                <a:gd name="T24" fmla="*/ 19 w 90"/>
                <a:gd name="T25" fmla="*/ 138 h 172"/>
                <a:gd name="T26" fmla="*/ 30 w 90"/>
                <a:gd name="T27" fmla="*/ 132 h 172"/>
                <a:gd name="T28" fmla="*/ 31 w 90"/>
                <a:gd name="T29" fmla="*/ 132 h 172"/>
                <a:gd name="T30" fmla="*/ 33 w 90"/>
                <a:gd name="T31" fmla="*/ 140 h 172"/>
                <a:gd name="T32" fmla="*/ 29 w 90"/>
                <a:gd name="T33" fmla="*/ 142 h 172"/>
                <a:gd name="T34" fmla="*/ 36 w 90"/>
                <a:gd name="T35" fmla="*/ 144 h 172"/>
                <a:gd name="T36" fmla="*/ 23 w 90"/>
                <a:gd name="T37" fmla="*/ 150 h 172"/>
                <a:gd name="T38" fmla="*/ 19 w 90"/>
                <a:gd name="T39" fmla="*/ 161 h 172"/>
                <a:gd name="T40" fmla="*/ 14 w 90"/>
                <a:gd name="T41" fmla="*/ 159 h 172"/>
                <a:gd name="T42" fmla="*/ 16 w 90"/>
                <a:gd name="T43" fmla="*/ 162 h 172"/>
                <a:gd name="T44" fmla="*/ 7 w 90"/>
                <a:gd name="T45" fmla="*/ 172 h 172"/>
                <a:gd name="T46" fmla="*/ 17 w 90"/>
                <a:gd name="T47" fmla="*/ 168 h 172"/>
                <a:gd name="T48" fmla="*/ 26 w 90"/>
                <a:gd name="T49" fmla="*/ 164 h 172"/>
                <a:gd name="T50" fmla="*/ 29 w 90"/>
                <a:gd name="T51" fmla="*/ 158 h 172"/>
                <a:gd name="T52" fmla="*/ 33 w 90"/>
                <a:gd name="T53" fmla="*/ 157 h 172"/>
                <a:gd name="T54" fmla="*/ 36 w 90"/>
                <a:gd name="T55" fmla="*/ 155 h 172"/>
                <a:gd name="T56" fmla="*/ 41 w 90"/>
                <a:gd name="T57" fmla="*/ 147 h 172"/>
                <a:gd name="T58" fmla="*/ 40 w 90"/>
                <a:gd name="T59" fmla="*/ 144 h 172"/>
                <a:gd name="T60" fmla="*/ 37 w 90"/>
                <a:gd name="T61" fmla="*/ 142 h 172"/>
                <a:gd name="T62" fmla="*/ 46 w 90"/>
                <a:gd name="T63" fmla="*/ 128 h 172"/>
                <a:gd name="T64" fmla="*/ 54 w 90"/>
                <a:gd name="T65" fmla="*/ 118 h 172"/>
                <a:gd name="T66" fmla="*/ 56 w 90"/>
                <a:gd name="T67" fmla="*/ 114 h 172"/>
                <a:gd name="T68" fmla="*/ 63 w 90"/>
                <a:gd name="T69" fmla="*/ 101 h 172"/>
                <a:gd name="T70" fmla="*/ 59 w 90"/>
                <a:gd name="T71" fmla="*/ 97 h 172"/>
                <a:gd name="T72" fmla="*/ 60 w 90"/>
                <a:gd name="T73" fmla="*/ 94 h 172"/>
                <a:gd name="T74" fmla="*/ 67 w 90"/>
                <a:gd name="T75" fmla="*/ 94 h 172"/>
                <a:gd name="T76" fmla="*/ 66 w 90"/>
                <a:gd name="T77" fmla="*/ 102 h 172"/>
                <a:gd name="T78" fmla="*/ 67 w 90"/>
                <a:gd name="T79" fmla="*/ 100 h 172"/>
                <a:gd name="T80" fmla="*/ 70 w 90"/>
                <a:gd name="T81" fmla="*/ 94 h 172"/>
                <a:gd name="T82" fmla="*/ 71 w 90"/>
                <a:gd name="T83" fmla="*/ 87 h 172"/>
                <a:gd name="T84" fmla="*/ 68 w 90"/>
                <a:gd name="T85" fmla="*/ 91 h 172"/>
                <a:gd name="T86" fmla="*/ 64 w 90"/>
                <a:gd name="T87" fmla="*/ 90 h 172"/>
                <a:gd name="T88" fmla="*/ 67 w 90"/>
                <a:gd name="T89" fmla="*/ 82 h 172"/>
                <a:gd name="T90" fmla="*/ 64 w 90"/>
                <a:gd name="T91" fmla="*/ 75 h 172"/>
                <a:gd name="T92" fmla="*/ 61 w 90"/>
                <a:gd name="T93" fmla="*/ 70 h 172"/>
                <a:gd name="T94" fmla="*/ 66 w 90"/>
                <a:gd name="T95" fmla="*/ 64 h 172"/>
                <a:gd name="T96" fmla="*/ 66 w 90"/>
                <a:gd name="T97" fmla="*/ 52 h 172"/>
                <a:gd name="T98" fmla="*/ 84 w 90"/>
                <a:gd name="T99" fmla="*/ 48 h 172"/>
                <a:gd name="T100" fmla="*/ 87 w 90"/>
                <a:gd name="T101" fmla="*/ 38 h 172"/>
                <a:gd name="T102" fmla="*/ 83 w 90"/>
                <a:gd name="T103" fmla="*/ 40 h 172"/>
                <a:gd name="T104" fmla="*/ 80 w 90"/>
                <a:gd name="T105" fmla="*/ 32 h 172"/>
                <a:gd name="T106" fmla="*/ 90 w 90"/>
                <a:gd name="T107" fmla="*/ 12 h 172"/>
                <a:gd name="T108" fmla="*/ 88 w 90"/>
                <a:gd name="T109" fmla="*/ 4 h 172"/>
                <a:gd name="T110" fmla="*/ 88 w 90"/>
                <a:gd name="T111" fmla="*/ 2 h 172"/>
                <a:gd name="T112" fmla="*/ 83 w 90"/>
                <a:gd name="T113" fmla="*/ 15 h 172"/>
                <a:gd name="T114" fmla="*/ 73 w 90"/>
                <a:gd name="T115" fmla="*/ 3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" h="172">
                  <a:moveTo>
                    <a:pt x="73" y="30"/>
                  </a:moveTo>
                  <a:lnTo>
                    <a:pt x="73" y="30"/>
                  </a:lnTo>
                  <a:lnTo>
                    <a:pt x="71" y="35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34" y="94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4" y="132"/>
                  </a:lnTo>
                  <a:lnTo>
                    <a:pt x="11" y="137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7" y="151"/>
                  </a:lnTo>
                  <a:lnTo>
                    <a:pt x="4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4" y="155"/>
                  </a:lnTo>
                  <a:lnTo>
                    <a:pt x="7" y="158"/>
                  </a:lnTo>
                  <a:lnTo>
                    <a:pt x="7" y="158"/>
                  </a:lnTo>
                  <a:lnTo>
                    <a:pt x="9" y="154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1" y="135"/>
                  </a:lnTo>
                  <a:lnTo>
                    <a:pt x="26" y="132"/>
                  </a:lnTo>
                  <a:lnTo>
                    <a:pt x="30" y="132"/>
                  </a:lnTo>
                  <a:lnTo>
                    <a:pt x="33" y="132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31" y="135"/>
                  </a:lnTo>
                  <a:lnTo>
                    <a:pt x="33" y="140"/>
                  </a:lnTo>
                  <a:lnTo>
                    <a:pt x="31" y="141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6" y="144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0" y="155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3" y="161"/>
                  </a:lnTo>
                  <a:lnTo>
                    <a:pt x="13" y="161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4" y="167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11" y="171"/>
                  </a:lnTo>
                  <a:lnTo>
                    <a:pt x="17" y="168"/>
                  </a:lnTo>
                  <a:lnTo>
                    <a:pt x="21" y="165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9" y="158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3" y="157"/>
                  </a:lnTo>
                  <a:lnTo>
                    <a:pt x="34" y="157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7" y="154"/>
                  </a:lnTo>
                  <a:lnTo>
                    <a:pt x="39" y="151"/>
                  </a:lnTo>
                  <a:lnTo>
                    <a:pt x="41" y="147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41" y="135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50" y="121"/>
                  </a:lnTo>
                  <a:lnTo>
                    <a:pt x="54" y="118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6" y="114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0" y="98"/>
                  </a:lnTo>
                  <a:lnTo>
                    <a:pt x="59" y="97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60" y="94"/>
                  </a:lnTo>
                  <a:lnTo>
                    <a:pt x="63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7"/>
                  </a:lnTo>
                  <a:lnTo>
                    <a:pt x="64" y="100"/>
                  </a:lnTo>
                  <a:lnTo>
                    <a:pt x="66" y="102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7" y="100"/>
                  </a:lnTo>
                  <a:lnTo>
                    <a:pt x="67" y="98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3" y="90"/>
                  </a:lnTo>
                  <a:lnTo>
                    <a:pt x="73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0" y="90"/>
                  </a:lnTo>
                  <a:lnTo>
                    <a:pt x="68" y="91"/>
                  </a:lnTo>
                  <a:lnTo>
                    <a:pt x="67" y="91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7" y="88"/>
                  </a:lnTo>
                  <a:lnTo>
                    <a:pt x="67" y="85"/>
                  </a:lnTo>
                  <a:lnTo>
                    <a:pt x="67" y="82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61" y="72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66" y="5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74" y="48"/>
                  </a:lnTo>
                  <a:lnTo>
                    <a:pt x="78" y="47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41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4" y="40"/>
                  </a:lnTo>
                  <a:lnTo>
                    <a:pt x="83" y="40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32"/>
                  </a:lnTo>
                  <a:lnTo>
                    <a:pt x="83" y="27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0"/>
                  </a:lnTo>
                  <a:lnTo>
                    <a:pt x="87" y="7"/>
                  </a:lnTo>
                  <a:lnTo>
                    <a:pt x="88" y="4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7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78" y="25"/>
                  </a:lnTo>
                  <a:lnTo>
                    <a:pt x="76" y="28"/>
                  </a:lnTo>
                  <a:lnTo>
                    <a:pt x="73" y="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1" name="íSlíďê"/>
            <p:cNvSpPr/>
            <p:nvPr/>
          </p:nvSpPr>
          <p:spPr bwMode="auto">
            <a:xfrm>
              <a:off x="5696670" y="4697647"/>
              <a:ext cx="18433" cy="30716"/>
            </a:xfrm>
            <a:custGeom>
              <a:avLst/>
              <a:gdLst>
                <a:gd name="T0" fmla="*/ 1 w 6"/>
                <a:gd name="T1" fmla="*/ 0 h 10"/>
                <a:gd name="T2" fmla="*/ 1 w 6"/>
                <a:gd name="T3" fmla="*/ 0 h 10"/>
                <a:gd name="T4" fmla="*/ 3 w 6"/>
                <a:gd name="T5" fmla="*/ 0 h 10"/>
                <a:gd name="T6" fmla="*/ 3 w 6"/>
                <a:gd name="T7" fmla="*/ 0 h 10"/>
                <a:gd name="T8" fmla="*/ 6 w 6"/>
                <a:gd name="T9" fmla="*/ 1 h 10"/>
                <a:gd name="T10" fmla="*/ 6 w 6"/>
                <a:gd name="T11" fmla="*/ 1 h 10"/>
                <a:gd name="T12" fmla="*/ 6 w 6"/>
                <a:gd name="T13" fmla="*/ 5 h 10"/>
                <a:gd name="T14" fmla="*/ 3 w 6"/>
                <a:gd name="T15" fmla="*/ 10 h 10"/>
                <a:gd name="T16" fmla="*/ 3 w 6"/>
                <a:gd name="T17" fmla="*/ 10 h 10"/>
                <a:gd name="T18" fmla="*/ 1 w 6"/>
                <a:gd name="T19" fmla="*/ 10 h 10"/>
                <a:gd name="T20" fmla="*/ 0 w 6"/>
                <a:gd name="T21" fmla="*/ 8 h 10"/>
                <a:gd name="T22" fmla="*/ 1 w 6"/>
                <a:gd name="T23" fmla="*/ 5 h 10"/>
                <a:gd name="T24" fmla="*/ 3 w 6"/>
                <a:gd name="T25" fmla="*/ 2 h 10"/>
                <a:gd name="T26" fmla="*/ 3 w 6"/>
                <a:gd name="T27" fmla="*/ 1 h 10"/>
                <a:gd name="T28" fmla="*/ 1 w 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2" name="iśḷîdé"/>
            <p:cNvSpPr/>
            <p:nvPr/>
          </p:nvSpPr>
          <p:spPr bwMode="auto">
            <a:xfrm>
              <a:off x="3736883" y="3536523"/>
              <a:ext cx="24574" cy="18429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7 w 7"/>
                <a:gd name="T5" fmla="*/ 4 h 4"/>
                <a:gd name="T6" fmla="*/ 6 w 7"/>
                <a:gd name="T7" fmla="*/ 4 h 4"/>
                <a:gd name="T8" fmla="*/ 4 w 7"/>
                <a:gd name="T9" fmla="*/ 4 h 4"/>
                <a:gd name="T10" fmla="*/ 4 w 7"/>
                <a:gd name="T11" fmla="*/ 4 h 4"/>
                <a:gd name="T12" fmla="*/ 4 w 7"/>
                <a:gd name="T13" fmla="*/ 4 h 4"/>
                <a:gd name="T14" fmla="*/ 1 w 7"/>
                <a:gd name="T15" fmla="*/ 1 h 4"/>
                <a:gd name="T16" fmla="*/ 0 w 7"/>
                <a:gd name="T17" fmla="*/ 0 h 4"/>
                <a:gd name="T18" fmla="*/ 0 w 7"/>
                <a:gd name="T19" fmla="*/ 0 h 4"/>
                <a:gd name="T20" fmla="*/ 3 w 7"/>
                <a:gd name="T21" fmla="*/ 3 h 4"/>
                <a:gd name="T22" fmla="*/ 6 w 7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3" name="íṥḷîḍe"/>
            <p:cNvSpPr/>
            <p:nvPr/>
          </p:nvSpPr>
          <p:spPr bwMode="auto">
            <a:xfrm>
              <a:off x="3736883" y="3536523"/>
              <a:ext cx="24574" cy="18429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7 w 7"/>
                <a:gd name="T5" fmla="*/ 4 h 4"/>
                <a:gd name="T6" fmla="*/ 6 w 7"/>
                <a:gd name="T7" fmla="*/ 4 h 4"/>
                <a:gd name="T8" fmla="*/ 4 w 7"/>
                <a:gd name="T9" fmla="*/ 4 h 4"/>
                <a:gd name="T10" fmla="*/ 4 w 7"/>
                <a:gd name="T11" fmla="*/ 4 h 4"/>
                <a:gd name="T12" fmla="*/ 4 w 7"/>
                <a:gd name="T13" fmla="*/ 4 h 4"/>
                <a:gd name="T14" fmla="*/ 1 w 7"/>
                <a:gd name="T15" fmla="*/ 1 h 4"/>
                <a:gd name="T16" fmla="*/ 0 w 7"/>
                <a:gd name="T17" fmla="*/ 0 h 4"/>
                <a:gd name="T18" fmla="*/ 0 w 7"/>
                <a:gd name="T19" fmla="*/ 0 h 4"/>
                <a:gd name="T20" fmla="*/ 3 w 7"/>
                <a:gd name="T21" fmla="*/ 3 h 4"/>
                <a:gd name="T22" fmla="*/ 6 w 7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4" name="iŝḷidé"/>
            <p:cNvSpPr/>
            <p:nvPr/>
          </p:nvSpPr>
          <p:spPr bwMode="auto">
            <a:xfrm>
              <a:off x="5438641" y="4402758"/>
              <a:ext cx="55294" cy="36861"/>
            </a:xfrm>
            <a:custGeom>
              <a:avLst/>
              <a:gdLst>
                <a:gd name="T0" fmla="*/ 6 w 19"/>
                <a:gd name="T1" fmla="*/ 10 h 11"/>
                <a:gd name="T2" fmla="*/ 6 w 19"/>
                <a:gd name="T3" fmla="*/ 10 h 11"/>
                <a:gd name="T4" fmla="*/ 6 w 19"/>
                <a:gd name="T5" fmla="*/ 8 h 11"/>
                <a:gd name="T6" fmla="*/ 6 w 19"/>
                <a:gd name="T7" fmla="*/ 7 h 11"/>
                <a:gd name="T8" fmla="*/ 6 w 19"/>
                <a:gd name="T9" fmla="*/ 6 h 11"/>
                <a:gd name="T10" fmla="*/ 6 w 19"/>
                <a:gd name="T11" fmla="*/ 3 h 11"/>
                <a:gd name="T12" fmla="*/ 6 w 19"/>
                <a:gd name="T13" fmla="*/ 3 h 11"/>
                <a:gd name="T14" fmla="*/ 12 w 19"/>
                <a:gd name="T15" fmla="*/ 3 h 11"/>
                <a:gd name="T16" fmla="*/ 15 w 19"/>
                <a:gd name="T17" fmla="*/ 1 h 11"/>
                <a:gd name="T18" fmla="*/ 18 w 19"/>
                <a:gd name="T19" fmla="*/ 0 h 11"/>
                <a:gd name="T20" fmla="*/ 18 w 19"/>
                <a:gd name="T21" fmla="*/ 0 h 11"/>
                <a:gd name="T22" fmla="*/ 18 w 19"/>
                <a:gd name="T23" fmla="*/ 3 h 11"/>
                <a:gd name="T24" fmla="*/ 18 w 19"/>
                <a:gd name="T25" fmla="*/ 3 h 11"/>
                <a:gd name="T26" fmla="*/ 19 w 19"/>
                <a:gd name="T27" fmla="*/ 4 h 11"/>
                <a:gd name="T28" fmla="*/ 19 w 19"/>
                <a:gd name="T29" fmla="*/ 4 h 11"/>
                <a:gd name="T30" fmla="*/ 16 w 19"/>
                <a:gd name="T31" fmla="*/ 4 h 11"/>
                <a:gd name="T32" fmla="*/ 13 w 19"/>
                <a:gd name="T33" fmla="*/ 6 h 11"/>
                <a:gd name="T34" fmla="*/ 10 w 19"/>
                <a:gd name="T35" fmla="*/ 8 h 11"/>
                <a:gd name="T36" fmla="*/ 6 w 19"/>
                <a:gd name="T37" fmla="*/ 11 h 11"/>
                <a:gd name="T38" fmla="*/ 5 w 19"/>
                <a:gd name="T39" fmla="*/ 11 h 11"/>
                <a:gd name="T40" fmla="*/ 0 w 19"/>
                <a:gd name="T41" fmla="*/ 11 h 11"/>
                <a:gd name="T42" fmla="*/ 0 w 19"/>
                <a:gd name="T43" fmla="*/ 11 h 11"/>
                <a:gd name="T44" fmla="*/ 3 w 19"/>
                <a:gd name="T45" fmla="*/ 10 h 11"/>
                <a:gd name="T46" fmla="*/ 6 w 19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1">
                  <a:moveTo>
                    <a:pt x="6" y="10"/>
                  </a:move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5" name="îs1iḍe"/>
            <p:cNvSpPr/>
            <p:nvPr/>
          </p:nvSpPr>
          <p:spPr bwMode="auto">
            <a:xfrm>
              <a:off x="5438641" y="4402758"/>
              <a:ext cx="55294" cy="36861"/>
            </a:xfrm>
            <a:custGeom>
              <a:avLst/>
              <a:gdLst>
                <a:gd name="T0" fmla="*/ 6 w 19"/>
                <a:gd name="T1" fmla="*/ 10 h 11"/>
                <a:gd name="T2" fmla="*/ 6 w 19"/>
                <a:gd name="T3" fmla="*/ 10 h 11"/>
                <a:gd name="T4" fmla="*/ 6 w 19"/>
                <a:gd name="T5" fmla="*/ 8 h 11"/>
                <a:gd name="T6" fmla="*/ 6 w 19"/>
                <a:gd name="T7" fmla="*/ 7 h 11"/>
                <a:gd name="T8" fmla="*/ 6 w 19"/>
                <a:gd name="T9" fmla="*/ 6 h 11"/>
                <a:gd name="T10" fmla="*/ 6 w 19"/>
                <a:gd name="T11" fmla="*/ 3 h 11"/>
                <a:gd name="T12" fmla="*/ 6 w 19"/>
                <a:gd name="T13" fmla="*/ 3 h 11"/>
                <a:gd name="T14" fmla="*/ 12 w 19"/>
                <a:gd name="T15" fmla="*/ 3 h 11"/>
                <a:gd name="T16" fmla="*/ 15 w 19"/>
                <a:gd name="T17" fmla="*/ 1 h 11"/>
                <a:gd name="T18" fmla="*/ 18 w 19"/>
                <a:gd name="T19" fmla="*/ 0 h 11"/>
                <a:gd name="T20" fmla="*/ 18 w 19"/>
                <a:gd name="T21" fmla="*/ 0 h 11"/>
                <a:gd name="T22" fmla="*/ 18 w 19"/>
                <a:gd name="T23" fmla="*/ 3 h 11"/>
                <a:gd name="T24" fmla="*/ 18 w 19"/>
                <a:gd name="T25" fmla="*/ 3 h 11"/>
                <a:gd name="T26" fmla="*/ 19 w 19"/>
                <a:gd name="T27" fmla="*/ 4 h 11"/>
                <a:gd name="T28" fmla="*/ 19 w 19"/>
                <a:gd name="T29" fmla="*/ 4 h 11"/>
                <a:gd name="T30" fmla="*/ 16 w 19"/>
                <a:gd name="T31" fmla="*/ 4 h 11"/>
                <a:gd name="T32" fmla="*/ 13 w 19"/>
                <a:gd name="T33" fmla="*/ 6 h 11"/>
                <a:gd name="T34" fmla="*/ 10 w 19"/>
                <a:gd name="T35" fmla="*/ 8 h 11"/>
                <a:gd name="T36" fmla="*/ 6 w 19"/>
                <a:gd name="T37" fmla="*/ 11 h 11"/>
                <a:gd name="T38" fmla="*/ 5 w 19"/>
                <a:gd name="T39" fmla="*/ 11 h 11"/>
                <a:gd name="T40" fmla="*/ 0 w 19"/>
                <a:gd name="T41" fmla="*/ 11 h 11"/>
                <a:gd name="T42" fmla="*/ 0 w 19"/>
                <a:gd name="T43" fmla="*/ 11 h 11"/>
                <a:gd name="T44" fmla="*/ 3 w 19"/>
                <a:gd name="T45" fmla="*/ 10 h 11"/>
                <a:gd name="T46" fmla="*/ 6 w 19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1">
                  <a:moveTo>
                    <a:pt x="6" y="10"/>
                  </a:move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0"/>
                  </a:lnTo>
                  <a:lnTo>
                    <a:pt x="6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6" name="ïṥḻïďé"/>
            <p:cNvSpPr/>
            <p:nvPr/>
          </p:nvSpPr>
          <p:spPr bwMode="auto">
            <a:xfrm>
              <a:off x="5426354" y="4445763"/>
              <a:ext cx="30720" cy="30716"/>
            </a:xfrm>
            <a:custGeom>
              <a:avLst/>
              <a:gdLst>
                <a:gd name="T0" fmla="*/ 7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3 h 10"/>
                <a:gd name="T8" fmla="*/ 7 w 8"/>
                <a:gd name="T9" fmla="*/ 4 h 10"/>
                <a:gd name="T10" fmla="*/ 5 w 8"/>
                <a:gd name="T11" fmla="*/ 4 h 10"/>
                <a:gd name="T12" fmla="*/ 5 w 8"/>
                <a:gd name="T13" fmla="*/ 4 h 10"/>
                <a:gd name="T14" fmla="*/ 4 w 8"/>
                <a:gd name="T15" fmla="*/ 7 h 10"/>
                <a:gd name="T16" fmla="*/ 4 w 8"/>
                <a:gd name="T17" fmla="*/ 9 h 10"/>
                <a:gd name="T18" fmla="*/ 4 w 8"/>
                <a:gd name="T19" fmla="*/ 9 h 10"/>
                <a:gd name="T20" fmla="*/ 4 w 8"/>
                <a:gd name="T21" fmla="*/ 9 h 10"/>
                <a:gd name="T22" fmla="*/ 2 w 8"/>
                <a:gd name="T23" fmla="*/ 10 h 10"/>
                <a:gd name="T24" fmla="*/ 1 w 8"/>
                <a:gd name="T25" fmla="*/ 7 h 10"/>
                <a:gd name="T26" fmla="*/ 0 w 8"/>
                <a:gd name="T27" fmla="*/ 4 h 10"/>
                <a:gd name="T28" fmla="*/ 1 w 8"/>
                <a:gd name="T29" fmla="*/ 2 h 10"/>
                <a:gd name="T30" fmla="*/ 1 w 8"/>
                <a:gd name="T31" fmla="*/ 2 h 10"/>
                <a:gd name="T32" fmla="*/ 4 w 8"/>
                <a:gd name="T33" fmla="*/ 3 h 10"/>
                <a:gd name="T34" fmla="*/ 5 w 8"/>
                <a:gd name="T35" fmla="*/ 3 h 10"/>
                <a:gd name="T36" fmla="*/ 7 w 8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7" name="îSľîḋê"/>
            <p:cNvSpPr/>
            <p:nvPr/>
          </p:nvSpPr>
          <p:spPr bwMode="auto">
            <a:xfrm>
              <a:off x="5426354" y="4445763"/>
              <a:ext cx="30720" cy="30716"/>
            </a:xfrm>
            <a:custGeom>
              <a:avLst/>
              <a:gdLst>
                <a:gd name="T0" fmla="*/ 7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3 h 10"/>
                <a:gd name="T8" fmla="*/ 7 w 8"/>
                <a:gd name="T9" fmla="*/ 4 h 10"/>
                <a:gd name="T10" fmla="*/ 5 w 8"/>
                <a:gd name="T11" fmla="*/ 4 h 10"/>
                <a:gd name="T12" fmla="*/ 5 w 8"/>
                <a:gd name="T13" fmla="*/ 4 h 10"/>
                <a:gd name="T14" fmla="*/ 4 w 8"/>
                <a:gd name="T15" fmla="*/ 7 h 10"/>
                <a:gd name="T16" fmla="*/ 4 w 8"/>
                <a:gd name="T17" fmla="*/ 9 h 10"/>
                <a:gd name="T18" fmla="*/ 4 w 8"/>
                <a:gd name="T19" fmla="*/ 9 h 10"/>
                <a:gd name="T20" fmla="*/ 4 w 8"/>
                <a:gd name="T21" fmla="*/ 9 h 10"/>
                <a:gd name="T22" fmla="*/ 2 w 8"/>
                <a:gd name="T23" fmla="*/ 10 h 10"/>
                <a:gd name="T24" fmla="*/ 1 w 8"/>
                <a:gd name="T25" fmla="*/ 7 h 10"/>
                <a:gd name="T26" fmla="*/ 0 w 8"/>
                <a:gd name="T27" fmla="*/ 4 h 10"/>
                <a:gd name="T28" fmla="*/ 1 w 8"/>
                <a:gd name="T29" fmla="*/ 2 h 10"/>
                <a:gd name="T30" fmla="*/ 1 w 8"/>
                <a:gd name="T31" fmla="*/ 2 h 10"/>
                <a:gd name="T32" fmla="*/ 4 w 8"/>
                <a:gd name="T33" fmla="*/ 3 h 10"/>
                <a:gd name="T34" fmla="*/ 5 w 8"/>
                <a:gd name="T35" fmla="*/ 3 h 10"/>
                <a:gd name="T36" fmla="*/ 7 w 8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8" name="ï$1îḋê"/>
            <p:cNvSpPr/>
            <p:nvPr/>
          </p:nvSpPr>
          <p:spPr bwMode="auto">
            <a:xfrm>
              <a:off x="3675448" y="3524235"/>
              <a:ext cx="18433" cy="18429"/>
            </a:xfrm>
            <a:custGeom>
              <a:avLst/>
              <a:gdLst>
                <a:gd name="T0" fmla="*/ 3 w 6"/>
                <a:gd name="T1" fmla="*/ 2 h 6"/>
                <a:gd name="T2" fmla="*/ 3 w 6"/>
                <a:gd name="T3" fmla="*/ 2 h 6"/>
                <a:gd name="T4" fmla="*/ 3 w 6"/>
                <a:gd name="T5" fmla="*/ 2 h 6"/>
                <a:gd name="T6" fmla="*/ 3 w 6"/>
                <a:gd name="T7" fmla="*/ 2 h 6"/>
                <a:gd name="T8" fmla="*/ 4 w 6"/>
                <a:gd name="T9" fmla="*/ 3 h 6"/>
                <a:gd name="T10" fmla="*/ 4 w 6"/>
                <a:gd name="T11" fmla="*/ 3 h 6"/>
                <a:gd name="T12" fmla="*/ 4 w 6"/>
                <a:gd name="T13" fmla="*/ 5 h 6"/>
                <a:gd name="T14" fmla="*/ 6 w 6"/>
                <a:gd name="T15" fmla="*/ 6 h 6"/>
                <a:gd name="T16" fmla="*/ 6 w 6"/>
                <a:gd name="T17" fmla="*/ 6 h 6"/>
                <a:gd name="T18" fmla="*/ 1 w 6"/>
                <a:gd name="T19" fmla="*/ 2 h 6"/>
                <a:gd name="T20" fmla="*/ 1 w 6"/>
                <a:gd name="T21" fmla="*/ 2 h 6"/>
                <a:gd name="T22" fmla="*/ 0 w 6"/>
                <a:gd name="T23" fmla="*/ 0 h 6"/>
                <a:gd name="T24" fmla="*/ 4 w 6"/>
                <a:gd name="T25" fmla="*/ 2 h 6"/>
                <a:gd name="T26" fmla="*/ 4 w 6"/>
                <a:gd name="T27" fmla="*/ 2 h 6"/>
                <a:gd name="T28" fmla="*/ 3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3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9" name="îṥľiḑè"/>
            <p:cNvSpPr/>
            <p:nvPr/>
          </p:nvSpPr>
          <p:spPr bwMode="auto">
            <a:xfrm>
              <a:off x="3675448" y="3524235"/>
              <a:ext cx="18433" cy="18429"/>
            </a:xfrm>
            <a:custGeom>
              <a:avLst/>
              <a:gdLst>
                <a:gd name="T0" fmla="*/ 3 w 6"/>
                <a:gd name="T1" fmla="*/ 2 h 6"/>
                <a:gd name="T2" fmla="*/ 3 w 6"/>
                <a:gd name="T3" fmla="*/ 2 h 6"/>
                <a:gd name="T4" fmla="*/ 3 w 6"/>
                <a:gd name="T5" fmla="*/ 2 h 6"/>
                <a:gd name="T6" fmla="*/ 3 w 6"/>
                <a:gd name="T7" fmla="*/ 2 h 6"/>
                <a:gd name="T8" fmla="*/ 4 w 6"/>
                <a:gd name="T9" fmla="*/ 3 h 6"/>
                <a:gd name="T10" fmla="*/ 4 w 6"/>
                <a:gd name="T11" fmla="*/ 3 h 6"/>
                <a:gd name="T12" fmla="*/ 4 w 6"/>
                <a:gd name="T13" fmla="*/ 5 h 6"/>
                <a:gd name="T14" fmla="*/ 6 w 6"/>
                <a:gd name="T15" fmla="*/ 6 h 6"/>
                <a:gd name="T16" fmla="*/ 6 w 6"/>
                <a:gd name="T17" fmla="*/ 6 h 6"/>
                <a:gd name="T18" fmla="*/ 1 w 6"/>
                <a:gd name="T19" fmla="*/ 2 h 6"/>
                <a:gd name="T20" fmla="*/ 1 w 6"/>
                <a:gd name="T21" fmla="*/ 2 h 6"/>
                <a:gd name="T22" fmla="*/ 0 w 6"/>
                <a:gd name="T23" fmla="*/ 0 h 6"/>
                <a:gd name="T24" fmla="*/ 4 w 6"/>
                <a:gd name="T25" fmla="*/ 2 h 6"/>
                <a:gd name="T26" fmla="*/ 4 w 6"/>
                <a:gd name="T27" fmla="*/ 2 h 6"/>
                <a:gd name="T28" fmla="*/ 3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3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0" name="í$1íďê"/>
            <p:cNvSpPr/>
            <p:nvPr/>
          </p:nvSpPr>
          <p:spPr bwMode="auto">
            <a:xfrm>
              <a:off x="3638586" y="3518089"/>
              <a:ext cx="36861" cy="18429"/>
            </a:xfrm>
            <a:custGeom>
              <a:avLst/>
              <a:gdLst>
                <a:gd name="T0" fmla="*/ 10 w 11"/>
                <a:gd name="T1" fmla="*/ 4 h 7"/>
                <a:gd name="T2" fmla="*/ 10 w 11"/>
                <a:gd name="T3" fmla="*/ 4 h 7"/>
                <a:gd name="T4" fmla="*/ 5 w 11"/>
                <a:gd name="T5" fmla="*/ 1 h 7"/>
                <a:gd name="T6" fmla="*/ 5 w 11"/>
                <a:gd name="T7" fmla="*/ 1 h 7"/>
                <a:gd name="T8" fmla="*/ 1 w 11"/>
                <a:gd name="T9" fmla="*/ 0 h 7"/>
                <a:gd name="T10" fmla="*/ 1 w 11"/>
                <a:gd name="T11" fmla="*/ 0 h 7"/>
                <a:gd name="T12" fmla="*/ 4 w 11"/>
                <a:gd name="T13" fmla="*/ 2 h 7"/>
                <a:gd name="T14" fmla="*/ 4 w 11"/>
                <a:gd name="T15" fmla="*/ 2 h 7"/>
                <a:gd name="T16" fmla="*/ 4 w 11"/>
                <a:gd name="T17" fmla="*/ 4 h 7"/>
                <a:gd name="T18" fmla="*/ 4 w 11"/>
                <a:gd name="T19" fmla="*/ 4 h 7"/>
                <a:gd name="T20" fmla="*/ 0 w 11"/>
                <a:gd name="T21" fmla="*/ 0 h 7"/>
                <a:gd name="T22" fmla="*/ 0 w 11"/>
                <a:gd name="T23" fmla="*/ 0 h 7"/>
                <a:gd name="T24" fmla="*/ 1 w 11"/>
                <a:gd name="T25" fmla="*/ 0 h 7"/>
                <a:gd name="T26" fmla="*/ 5 w 11"/>
                <a:gd name="T27" fmla="*/ 1 h 7"/>
                <a:gd name="T28" fmla="*/ 5 w 11"/>
                <a:gd name="T29" fmla="*/ 1 h 7"/>
                <a:gd name="T30" fmla="*/ 7 w 11"/>
                <a:gd name="T31" fmla="*/ 1 h 7"/>
                <a:gd name="T32" fmla="*/ 7 w 11"/>
                <a:gd name="T33" fmla="*/ 1 h 7"/>
                <a:gd name="T34" fmla="*/ 10 w 11"/>
                <a:gd name="T35" fmla="*/ 4 h 7"/>
                <a:gd name="T36" fmla="*/ 11 w 11"/>
                <a:gd name="T37" fmla="*/ 5 h 7"/>
                <a:gd name="T38" fmla="*/ 11 w 11"/>
                <a:gd name="T39" fmla="*/ 5 h 7"/>
                <a:gd name="T40" fmla="*/ 10 w 11"/>
                <a:gd name="T41" fmla="*/ 7 h 7"/>
                <a:gd name="T42" fmla="*/ 10 w 11"/>
                <a:gd name="T43" fmla="*/ 7 h 7"/>
                <a:gd name="T44" fmla="*/ 8 w 11"/>
                <a:gd name="T45" fmla="*/ 5 h 7"/>
                <a:gd name="T46" fmla="*/ 8 w 11"/>
                <a:gd name="T47" fmla="*/ 4 h 7"/>
                <a:gd name="T48" fmla="*/ 8 w 11"/>
                <a:gd name="T49" fmla="*/ 4 h 7"/>
                <a:gd name="T50" fmla="*/ 10 w 11"/>
                <a:gd name="T51" fmla="*/ 4 h 7"/>
                <a:gd name="T52" fmla="*/ 10 w 11"/>
                <a:gd name="T5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7">
                  <a:moveTo>
                    <a:pt x="10" y="4"/>
                  </a:moveTo>
                  <a:lnTo>
                    <a:pt x="10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1" name="ïsḻîďé"/>
            <p:cNvSpPr/>
            <p:nvPr/>
          </p:nvSpPr>
          <p:spPr bwMode="auto">
            <a:xfrm>
              <a:off x="3638586" y="3518089"/>
              <a:ext cx="36861" cy="18429"/>
            </a:xfrm>
            <a:custGeom>
              <a:avLst/>
              <a:gdLst>
                <a:gd name="T0" fmla="*/ 10 w 11"/>
                <a:gd name="T1" fmla="*/ 4 h 7"/>
                <a:gd name="T2" fmla="*/ 10 w 11"/>
                <a:gd name="T3" fmla="*/ 4 h 7"/>
                <a:gd name="T4" fmla="*/ 5 w 11"/>
                <a:gd name="T5" fmla="*/ 1 h 7"/>
                <a:gd name="T6" fmla="*/ 5 w 11"/>
                <a:gd name="T7" fmla="*/ 1 h 7"/>
                <a:gd name="T8" fmla="*/ 1 w 11"/>
                <a:gd name="T9" fmla="*/ 0 h 7"/>
                <a:gd name="T10" fmla="*/ 1 w 11"/>
                <a:gd name="T11" fmla="*/ 0 h 7"/>
                <a:gd name="T12" fmla="*/ 4 w 11"/>
                <a:gd name="T13" fmla="*/ 2 h 7"/>
                <a:gd name="T14" fmla="*/ 4 w 11"/>
                <a:gd name="T15" fmla="*/ 2 h 7"/>
                <a:gd name="T16" fmla="*/ 4 w 11"/>
                <a:gd name="T17" fmla="*/ 4 h 7"/>
                <a:gd name="T18" fmla="*/ 4 w 11"/>
                <a:gd name="T19" fmla="*/ 4 h 7"/>
                <a:gd name="T20" fmla="*/ 0 w 11"/>
                <a:gd name="T21" fmla="*/ 0 h 7"/>
                <a:gd name="T22" fmla="*/ 0 w 11"/>
                <a:gd name="T23" fmla="*/ 0 h 7"/>
                <a:gd name="T24" fmla="*/ 1 w 11"/>
                <a:gd name="T25" fmla="*/ 0 h 7"/>
                <a:gd name="T26" fmla="*/ 5 w 11"/>
                <a:gd name="T27" fmla="*/ 1 h 7"/>
                <a:gd name="T28" fmla="*/ 5 w 11"/>
                <a:gd name="T29" fmla="*/ 1 h 7"/>
                <a:gd name="T30" fmla="*/ 7 w 11"/>
                <a:gd name="T31" fmla="*/ 1 h 7"/>
                <a:gd name="T32" fmla="*/ 7 w 11"/>
                <a:gd name="T33" fmla="*/ 1 h 7"/>
                <a:gd name="T34" fmla="*/ 10 w 11"/>
                <a:gd name="T35" fmla="*/ 4 h 7"/>
                <a:gd name="T36" fmla="*/ 11 w 11"/>
                <a:gd name="T37" fmla="*/ 5 h 7"/>
                <a:gd name="T38" fmla="*/ 11 w 11"/>
                <a:gd name="T39" fmla="*/ 5 h 7"/>
                <a:gd name="T40" fmla="*/ 10 w 11"/>
                <a:gd name="T41" fmla="*/ 7 h 7"/>
                <a:gd name="T42" fmla="*/ 10 w 11"/>
                <a:gd name="T43" fmla="*/ 7 h 7"/>
                <a:gd name="T44" fmla="*/ 8 w 11"/>
                <a:gd name="T45" fmla="*/ 5 h 7"/>
                <a:gd name="T46" fmla="*/ 8 w 11"/>
                <a:gd name="T47" fmla="*/ 4 h 7"/>
                <a:gd name="T48" fmla="*/ 8 w 11"/>
                <a:gd name="T49" fmla="*/ 4 h 7"/>
                <a:gd name="T50" fmla="*/ 10 w 11"/>
                <a:gd name="T51" fmla="*/ 4 h 7"/>
                <a:gd name="T52" fmla="*/ 10 w 11"/>
                <a:gd name="T5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7">
                  <a:moveTo>
                    <a:pt x="10" y="4"/>
                  </a:moveTo>
                  <a:lnTo>
                    <a:pt x="10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2" name="ïṡļidè"/>
            <p:cNvSpPr/>
            <p:nvPr/>
          </p:nvSpPr>
          <p:spPr bwMode="auto">
            <a:xfrm>
              <a:off x="5285051" y="4623925"/>
              <a:ext cx="79868" cy="98296"/>
            </a:xfrm>
            <a:custGeom>
              <a:avLst/>
              <a:gdLst>
                <a:gd name="T0" fmla="*/ 18 w 24"/>
                <a:gd name="T1" fmla="*/ 1 h 31"/>
                <a:gd name="T2" fmla="*/ 18 w 24"/>
                <a:gd name="T3" fmla="*/ 1 h 31"/>
                <a:gd name="T4" fmla="*/ 21 w 24"/>
                <a:gd name="T5" fmla="*/ 0 h 31"/>
                <a:gd name="T6" fmla="*/ 21 w 24"/>
                <a:gd name="T7" fmla="*/ 1 h 31"/>
                <a:gd name="T8" fmla="*/ 23 w 24"/>
                <a:gd name="T9" fmla="*/ 3 h 31"/>
                <a:gd name="T10" fmla="*/ 24 w 24"/>
                <a:gd name="T11" fmla="*/ 5 h 31"/>
                <a:gd name="T12" fmla="*/ 24 w 24"/>
                <a:gd name="T13" fmla="*/ 5 h 31"/>
                <a:gd name="T14" fmla="*/ 20 w 24"/>
                <a:gd name="T15" fmla="*/ 13 h 31"/>
                <a:gd name="T16" fmla="*/ 20 w 24"/>
                <a:gd name="T17" fmla="*/ 13 h 31"/>
                <a:gd name="T18" fmla="*/ 18 w 24"/>
                <a:gd name="T19" fmla="*/ 10 h 31"/>
                <a:gd name="T20" fmla="*/ 17 w 24"/>
                <a:gd name="T21" fmla="*/ 10 h 31"/>
                <a:gd name="T22" fmla="*/ 16 w 24"/>
                <a:gd name="T23" fmla="*/ 10 h 31"/>
                <a:gd name="T24" fmla="*/ 13 w 24"/>
                <a:gd name="T25" fmla="*/ 10 h 31"/>
                <a:gd name="T26" fmla="*/ 13 w 24"/>
                <a:gd name="T27" fmla="*/ 10 h 31"/>
                <a:gd name="T28" fmla="*/ 13 w 24"/>
                <a:gd name="T29" fmla="*/ 11 h 31"/>
                <a:gd name="T30" fmla="*/ 13 w 24"/>
                <a:gd name="T31" fmla="*/ 13 h 31"/>
                <a:gd name="T32" fmla="*/ 14 w 24"/>
                <a:gd name="T33" fmla="*/ 15 h 31"/>
                <a:gd name="T34" fmla="*/ 16 w 24"/>
                <a:gd name="T35" fmla="*/ 18 h 31"/>
                <a:gd name="T36" fmla="*/ 16 w 24"/>
                <a:gd name="T37" fmla="*/ 20 h 31"/>
                <a:gd name="T38" fmla="*/ 13 w 24"/>
                <a:gd name="T39" fmla="*/ 21 h 31"/>
                <a:gd name="T40" fmla="*/ 13 w 24"/>
                <a:gd name="T41" fmla="*/ 21 h 31"/>
                <a:gd name="T42" fmla="*/ 11 w 24"/>
                <a:gd name="T43" fmla="*/ 20 h 31"/>
                <a:gd name="T44" fmla="*/ 11 w 24"/>
                <a:gd name="T45" fmla="*/ 18 h 31"/>
                <a:gd name="T46" fmla="*/ 13 w 24"/>
                <a:gd name="T47" fmla="*/ 17 h 31"/>
                <a:gd name="T48" fmla="*/ 11 w 24"/>
                <a:gd name="T49" fmla="*/ 15 h 31"/>
                <a:gd name="T50" fmla="*/ 11 w 24"/>
                <a:gd name="T51" fmla="*/ 15 h 31"/>
                <a:gd name="T52" fmla="*/ 10 w 24"/>
                <a:gd name="T53" fmla="*/ 21 h 31"/>
                <a:gd name="T54" fmla="*/ 8 w 24"/>
                <a:gd name="T55" fmla="*/ 25 h 31"/>
                <a:gd name="T56" fmla="*/ 6 w 24"/>
                <a:gd name="T57" fmla="*/ 28 h 31"/>
                <a:gd name="T58" fmla="*/ 1 w 24"/>
                <a:gd name="T59" fmla="*/ 31 h 31"/>
                <a:gd name="T60" fmla="*/ 1 w 24"/>
                <a:gd name="T61" fmla="*/ 31 h 31"/>
                <a:gd name="T62" fmla="*/ 0 w 24"/>
                <a:gd name="T63" fmla="*/ 28 h 31"/>
                <a:gd name="T64" fmla="*/ 1 w 24"/>
                <a:gd name="T65" fmla="*/ 25 h 31"/>
                <a:gd name="T66" fmla="*/ 7 w 24"/>
                <a:gd name="T67" fmla="*/ 23 h 31"/>
                <a:gd name="T68" fmla="*/ 7 w 24"/>
                <a:gd name="T69" fmla="*/ 23 h 31"/>
                <a:gd name="T70" fmla="*/ 6 w 24"/>
                <a:gd name="T71" fmla="*/ 18 h 31"/>
                <a:gd name="T72" fmla="*/ 3 w 24"/>
                <a:gd name="T73" fmla="*/ 14 h 31"/>
                <a:gd name="T74" fmla="*/ 3 w 24"/>
                <a:gd name="T75" fmla="*/ 14 h 31"/>
                <a:gd name="T76" fmla="*/ 6 w 24"/>
                <a:gd name="T77" fmla="*/ 13 h 31"/>
                <a:gd name="T78" fmla="*/ 8 w 24"/>
                <a:gd name="T79" fmla="*/ 10 h 31"/>
                <a:gd name="T80" fmla="*/ 8 w 24"/>
                <a:gd name="T81" fmla="*/ 10 h 31"/>
                <a:gd name="T82" fmla="*/ 8 w 24"/>
                <a:gd name="T83" fmla="*/ 10 h 31"/>
                <a:gd name="T84" fmla="*/ 8 w 24"/>
                <a:gd name="T85" fmla="*/ 11 h 31"/>
                <a:gd name="T86" fmla="*/ 7 w 24"/>
                <a:gd name="T87" fmla="*/ 14 h 31"/>
                <a:gd name="T88" fmla="*/ 7 w 24"/>
                <a:gd name="T89" fmla="*/ 14 h 31"/>
                <a:gd name="T90" fmla="*/ 14 w 24"/>
                <a:gd name="T91" fmla="*/ 8 h 31"/>
                <a:gd name="T92" fmla="*/ 14 w 24"/>
                <a:gd name="T93" fmla="*/ 8 h 31"/>
                <a:gd name="T94" fmla="*/ 18 w 24"/>
                <a:gd name="T95" fmla="*/ 5 h 31"/>
                <a:gd name="T96" fmla="*/ 18 w 24"/>
                <a:gd name="T97" fmla="*/ 4 h 31"/>
                <a:gd name="T98" fmla="*/ 18 w 24"/>
                <a:gd name="T9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" h="31">
                  <a:moveTo>
                    <a:pt x="18" y="1"/>
                  </a:moveTo>
                  <a:lnTo>
                    <a:pt x="18" y="1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3" name="îṥľîḍê"/>
            <p:cNvSpPr/>
            <p:nvPr/>
          </p:nvSpPr>
          <p:spPr bwMode="auto">
            <a:xfrm>
              <a:off x="5285051" y="4623925"/>
              <a:ext cx="79868" cy="98296"/>
            </a:xfrm>
            <a:custGeom>
              <a:avLst/>
              <a:gdLst>
                <a:gd name="T0" fmla="*/ 18 w 24"/>
                <a:gd name="T1" fmla="*/ 1 h 31"/>
                <a:gd name="T2" fmla="*/ 18 w 24"/>
                <a:gd name="T3" fmla="*/ 1 h 31"/>
                <a:gd name="T4" fmla="*/ 21 w 24"/>
                <a:gd name="T5" fmla="*/ 0 h 31"/>
                <a:gd name="T6" fmla="*/ 21 w 24"/>
                <a:gd name="T7" fmla="*/ 1 h 31"/>
                <a:gd name="T8" fmla="*/ 23 w 24"/>
                <a:gd name="T9" fmla="*/ 3 h 31"/>
                <a:gd name="T10" fmla="*/ 24 w 24"/>
                <a:gd name="T11" fmla="*/ 5 h 31"/>
                <a:gd name="T12" fmla="*/ 24 w 24"/>
                <a:gd name="T13" fmla="*/ 5 h 31"/>
                <a:gd name="T14" fmla="*/ 20 w 24"/>
                <a:gd name="T15" fmla="*/ 13 h 31"/>
                <a:gd name="T16" fmla="*/ 20 w 24"/>
                <a:gd name="T17" fmla="*/ 13 h 31"/>
                <a:gd name="T18" fmla="*/ 18 w 24"/>
                <a:gd name="T19" fmla="*/ 10 h 31"/>
                <a:gd name="T20" fmla="*/ 17 w 24"/>
                <a:gd name="T21" fmla="*/ 10 h 31"/>
                <a:gd name="T22" fmla="*/ 16 w 24"/>
                <a:gd name="T23" fmla="*/ 10 h 31"/>
                <a:gd name="T24" fmla="*/ 13 w 24"/>
                <a:gd name="T25" fmla="*/ 10 h 31"/>
                <a:gd name="T26" fmla="*/ 13 w 24"/>
                <a:gd name="T27" fmla="*/ 10 h 31"/>
                <a:gd name="T28" fmla="*/ 13 w 24"/>
                <a:gd name="T29" fmla="*/ 11 h 31"/>
                <a:gd name="T30" fmla="*/ 13 w 24"/>
                <a:gd name="T31" fmla="*/ 13 h 31"/>
                <a:gd name="T32" fmla="*/ 14 w 24"/>
                <a:gd name="T33" fmla="*/ 15 h 31"/>
                <a:gd name="T34" fmla="*/ 16 w 24"/>
                <a:gd name="T35" fmla="*/ 18 h 31"/>
                <a:gd name="T36" fmla="*/ 16 w 24"/>
                <a:gd name="T37" fmla="*/ 20 h 31"/>
                <a:gd name="T38" fmla="*/ 13 w 24"/>
                <a:gd name="T39" fmla="*/ 21 h 31"/>
                <a:gd name="T40" fmla="*/ 13 w 24"/>
                <a:gd name="T41" fmla="*/ 21 h 31"/>
                <a:gd name="T42" fmla="*/ 11 w 24"/>
                <a:gd name="T43" fmla="*/ 20 h 31"/>
                <a:gd name="T44" fmla="*/ 11 w 24"/>
                <a:gd name="T45" fmla="*/ 18 h 31"/>
                <a:gd name="T46" fmla="*/ 13 w 24"/>
                <a:gd name="T47" fmla="*/ 17 h 31"/>
                <a:gd name="T48" fmla="*/ 11 w 24"/>
                <a:gd name="T49" fmla="*/ 15 h 31"/>
                <a:gd name="T50" fmla="*/ 11 w 24"/>
                <a:gd name="T51" fmla="*/ 15 h 31"/>
                <a:gd name="T52" fmla="*/ 10 w 24"/>
                <a:gd name="T53" fmla="*/ 21 h 31"/>
                <a:gd name="T54" fmla="*/ 8 w 24"/>
                <a:gd name="T55" fmla="*/ 25 h 31"/>
                <a:gd name="T56" fmla="*/ 6 w 24"/>
                <a:gd name="T57" fmla="*/ 28 h 31"/>
                <a:gd name="T58" fmla="*/ 1 w 24"/>
                <a:gd name="T59" fmla="*/ 31 h 31"/>
                <a:gd name="T60" fmla="*/ 1 w 24"/>
                <a:gd name="T61" fmla="*/ 31 h 31"/>
                <a:gd name="T62" fmla="*/ 0 w 24"/>
                <a:gd name="T63" fmla="*/ 28 h 31"/>
                <a:gd name="T64" fmla="*/ 1 w 24"/>
                <a:gd name="T65" fmla="*/ 25 h 31"/>
                <a:gd name="T66" fmla="*/ 7 w 24"/>
                <a:gd name="T67" fmla="*/ 23 h 31"/>
                <a:gd name="T68" fmla="*/ 7 w 24"/>
                <a:gd name="T69" fmla="*/ 23 h 31"/>
                <a:gd name="T70" fmla="*/ 6 w 24"/>
                <a:gd name="T71" fmla="*/ 18 h 31"/>
                <a:gd name="T72" fmla="*/ 3 w 24"/>
                <a:gd name="T73" fmla="*/ 14 h 31"/>
                <a:gd name="T74" fmla="*/ 3 w 24"/>
                <a:gd name="T75" fmla="*/ 14 h 31"/>
                <a:gd name="T76" fmla="*/ 6 w 24"/>
                <a:gd name="T77" fmla="*/ 13 h 31"/>
                <a:gd name="T78" fmla="*/ 8 w 24"/>
                <a:gd name="T79" fmla="*/ 10 h 31"/>
                <a:gd name="T80" fmla="*/ 8 w 24"/>
                <a:gd name="T81" fmla="*/ 10 h 31"/>
                <a:gd name="T82" fmla="*/ 8 w 24"/>
                <a:gd name="T83" fmla="*/ 10 h 31"/>
                <a:gd name="T84" fmla="*/ 8 w 24"/>
                <a:gd name="T85" fmla="*/ 11 h 31"/>
                <a:gd name="T86" fmla="*/ 7 w 24"/>
                <a:gd name="T87" fmla="*/ 14 h 31"/>
                <a:gd name="T88" fmla="*/ 7 w 24"/>
                <a:gd name="T89" fmla="*/ 14 h 31"/>
                <a:gd name="T90" fmla="*/ 14 w 24"/>
                <a:gd name="T91" fmla="*/ 8 h 31"/>
                <a:gd name="T92" fmla="*/ 14 w 24"/>
                <a:gd name="T93" fmla="*/ 8 h 31"/>
                <a:gd name="T94" fmla="*/ 18 w 24"/>
                <a:gd name="T95" fmla="*/ 5 h 31"/>
                <a:gd name="T96" fmla="*/ 18 w 24"/>
                <a:gd name="T97" fmla="*/ 4 h 31"/>
                <a:gd name="T98" fmla="*/ 18 w 24"/>
                <a:gd name="T9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" h="31">
                  <a:moveTo>
                    <a:pt x="18" y="1"/>
                  </a:moveTo>
                  <a:lnTo>
                    <a:pt x="18" y="1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4" name="îşḻiḋê"/>
            <p:cNvSpPr/>
            <p:nvPr/>
          </p:nvSpPr>
          <p:spPr bwMode="auto">
            <a:xfrm>
              <a:off x="3650873" y="3530378"/>
              <a:ext cx="36861" cy="24574"/>
            </a:xfrm>
            <a:custGeom>
              <a:avLst/>
              <a:gdLst>
                <a:gd name="T0" fmla="*/ 6 w 11"/>
                <a:gd name="T1" fmla="*/ 4 h 8"/>
                <a:gd name="T2" fmla="*/ 6 w 11"/>
                <a:gd name="T3" fmla="*/ 4 h 8"/>
                <a:gd name="T4" fmla="*/ 1 w 11"/>
                <a:gd name="T5" fmla="*/ 1 h 8"/>
                <a:gd name="T6" fmla="*/ 1 w 11"/>
                <a:gd name="T7" fmla="*/ 1 h 8"/>
                <a:gd name="T8" fmla="*/ 0 w 11"/>
                <a:gd name="T9" fmla="*/ 0 h 8"/>
                <a:gd name="T10" fmla="*/ 0 w 11"/>
                <a:gd name="T11" fmla="*/ 0 h 8"/>
                <a:gd name="T12" fmla="*/ 4 w 11"/>
                <a:gd name="T13" fmla="*/ 3 h 8"/>
                <a:gd name="T14" fmla="*/ 4 w 11"/>
                <a:gd name="T15" fmla="*/ 3 h 8"/>
                <a:gd name="T16" fmla="*/ 11 w 11"/>
                <a:gd name="T17" fmla="*/ 8 h 8"/>
                <a:gd name="T18" fmla="*/ 11 w 11"/>
                <a:gd name="T19" fmla="*/ 8 h 8"/>
                <a:gd name="T20" fmla="*/ 7 w 11"/>
                <a:gd name="T21" fmla="*/ 6 h 8"/>
                <a:gd name="T22" fmla="*/ 6 w 11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6" y="4"/>
                  </a:moveTo>
                  <a:lnTo>
                    <a:pt x="6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6"/>
                  </a:lnTo>
                  <a:lnTo>
                    <a:pt x="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5" name="îŝḻíḑé"/>
            <p:cNvSpPr/>
            <p:nvPr/>
          </p:nvSpPr>
          <p:spPr bwMode="auto">
            <a:xfrm>
              <a:off x="3650873" y="3530378"/>
              <a:ext cx="36861" cy="24574"/>
            </a:xfrm>
            <a:custGeom>
              <a:avLst/>
              <a:gdLst>
                <a:gd name="T0" fmla="*/ 6 w 11"/>
                <a:gd name="T1" fmla="*/ 4 h 8"/>
                <a:gd name="T2" fmla="*/ 6 w 11"/>
                <a:gd name="T3" fmla="*/ 4 h 8"/>
                <a:gd name="T4" fmla="*/ 1 w 11"/>
                <a:gd name="T5" fmla="*/ 1 h 8"/>
                <a:gd name="T6" fmla="*/ 1 w 11"/>
                <a:gd name="T7" fmla="*/ 1 h 8"/>
                <a:gd name="T8" fmla="*/ 0 w 11"/>
                <a:gd name="T9" fmla="*/ 0 h 8"/>
                <a:gd name="T10" fmla="*/ 0 w 11"/>
                <a:gd name="T11" fmla="*/ 0 h 8"/>
                <a:gd name="T12" fmla="*/ 4 w 11"/>
                <a:gd name="T13" fmla="*/ 3 h 8"/>
                <a:gd name="T14" fmla="*/ 4 w 11"/>
                <a:gd name="T15" fmla="*/ 3 h 8"/>
                <a:gd name="T16" fmla="*/ 11 w 11"/>
                <a:gd name="T17" fmla="*/ 8 h 8"/>
                <a:gd name="T18" fmla="*/ 11 w 11"/>
                <a:gd name="T19" fmla="*/ 8 h 8"/>
                <a:gd name="T20" fmla="*/ 7 w 11"/>
                <a:gd name="T21" fmla="*/ 6 h 8"/>
                <a:gd name="T22" fmla="*/ 6 w 11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6" y="4"/>
                  </a:moveTo>
                  <a:lnTo>
                    <a:pt x="6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6"/>
                  </a:lnTo>
                  <a:lnTo>
                    <a:pt x="6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6" name="îs1îḓe"/>
            <p:cNvSpPr/>
            <p:nvPr/>
          </p:nvSpPr>
          <p:spPr bwMode="auto">
            <a:xfrm>
              <a:off x="3700021" y="3567238"/>
              <a:ext cx="6145" cy="122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2 w 3"/>
                <a:gd name="T9" fmla="*/ 1 h 3"/>
                <a:gd name="T10" fmla="*/ 2 w 3"/>
                <a:gd name="T11" fmla="*/ 3 h 3"/>
                <a:gd name="T12" fmla="*/ 2 w 3"/>
                <a:gd name="T13" fmla="*/ 3 h 3"/>
                <a:gd name="T14" fmla="*/ 0 w 3"/>
                <a:gd name="T15" fmla="*/ 0 h 3"/>
                <a:gd name="T16" fmla="*/ 2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7" name="i$lîḓê"/>
            <p:cNvSpPr/>
            <p:nvPr/>
          </p:nvSpPr>
          <p:spPr bwMode="auto">
            <a:xfrm>
              <a:off x="3700021" y="3567238"/>
              <a:ext cx="6145" cy="122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2 w 3"/>
                <a:gd name="T9" fmla="*/ 1 h 3"/>
                <a:gd name="T10" fmla="*/ 2 w 3"/>
                <a:gd name="T11" fmla="*/ 3 h 3"/>
                <a:gd name="T12" fmla="*/ 2 w 3"/>
                <a:gd name="T13" fmla="*/ 3 h 3"/>
                <a:gd name="T14" fmla="*/ 0 w 3"/>
                <a:gd name="T15" fmla="*/ 0 h 3"/>
                <a:gd name="T16" fmla="*/ 2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8" name="íṣľïḋe"/>
            <p:cNvSpPr/>
            <p:nvPr/>
          </p:nvSpPr>
          <p:spPr bwMode="auto">
            <a:xfrm>
              <a:off x="5235903" y="4746795"/>
              <a:ext cx="49148" cy="43003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11 w 15"/>
                <a:gd name="T5" fmla="*/ 3 h 15"/>
                <a:gd name="T6" fmla="*/ 10 w 15"/>
                <a:gd name="T7" fmla="*/ 5 h 15"/>
                <a:gd name="T8" fmla="*/ 8 w 15"/>
                <a:gd name="T9" fmla="*/ 3 h 15"/>
                <a:gd name="T10" fmla="*/ 8 w 15"/>
                <a:gd name="T11" fmla="*/ 3 h 15"/>
                <a:gd name="T12" fmla="*/ 8 w 15"/>
                <a:gd name="T13" fmla="*/ 6 h 15"/>
                <a:gd name="T14" fmla="*/ 8 w 15"/>
                <a:gd name="T15" fmla="*/ 7 h 15"/>
                <a:gd name="T16" fmla="*/ 13 w 15"/>
                <a:gd name="T17" fmla="*/ 9 h 15"/>
                <a:gd name="T18" fmla="*/ 13 w 15"/>
                <a:gd name="T19" fmla="*/ 9 h 15"/>
                <a:gd name="T20" fmla="*/ 8 w 15"/>
                <a:gd name="T21" fmla="*/ 15 h 15"/>
                <a:gd name="T22" fmla="*/ 8 w 15"/>
                <a:gd name="T23" fmla="*/ 15 h 15"/>
                <a:gd name="T24" fmla="*/ 8 w 15"/>
                <a:gd name="T25" fmla="*/ 10 h 15"/>
                <a:gd name="T26" fmla="*/ 5 w 15"/>
                <a:gd name="T27" fmla="*/ 10 h 15"/>
                <a:gd name="T28" fmla="*/ 3 w 15"/>
                <a:gd name="T29" fmla="*/ 12 h 15"/>
                <a:gd name="T30" fmla="*/ 1 w 15"/>
                <a:gd name="T31" fmla="*/ 13 h 15"/>
                <a:gd name="T32" fmla="*/ 0 w 15"/>
                <a:gd name="T33" fmla="*/ 12 h 15"/>
                <a:gd name="T34" fmla="*/ 0 w 15"/>
                <a:gd name="T35" fmla="*/ 12 h 15"/>
                <a:gd name="T36" fmla="*/ 4 w 15"/>
                <a:gd name="T37" fmla="*/ 9 h 15"/>
                <a:gd name="T38" fmla="*/ 7 w 15"/>
                <a:gd name="T39" fmla="*/ 5 h 15"/>
                <a:gd name="T40" fmla="*/ 10 w 15"/>
                <a:gd name="T41" fmla="*/ 0 h 15"/>
                <a:gd name="T42" fmla="*/ 13 w 15"/>
                <a:gd name="T43" fmla="*/ 0 h 15"/>
                <a:gd name="T44" fmla="*/ 15 w 15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9" name="ïṥḻiḓe"/>
            <p:cNvSpPr/>
            <p:nvPr/>
          </p:nvSpPr>
          <p:spPr bwMode="auto">
            <a:xfrm>
              <a:off x="5235903" y="4746795"/>
              <a:ext cx="49148" cy="43003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11 w 15"/>
                <a:gd name="T5" fmla="*/ 3 h 15"/>
                <a:gd name="T6" fmla="*/ 10 w 15"/>
                <a:gd name="T7" fmla="*/ 5 h 15"/>
                <a:gd name="T8" fmla="*/ 8 w 15"/>
                <a:gd name="T9" fmla="*/ 3 h 15"/>
                <a:gd name="T10" fmla="*/ 8 w 15"/>
                <a:gd name="T11" fmla="*/ 3 h 15"/>
                <a:gd name="T12" fmla="*/ 8 w 15"/>
                <a:gd name="T13" fmla="*/ 6 h 15"/>
                <a:gd name="T14" fmla="*/ 8 w 15"/>
                <a:gd name="T15" fmla="*/ 7 h 15"/>
                <a:gd name="T16" fmla="*/ 13 w 15"/>
                <a:gd name="T17" fmla="*/ 9 h 15"/>
                <a:gd name="T18" fmla="*/ 13 w 15"/>
                <a:gd name="T19" fmla="*/ 9 h 15"/>
                <a:gd name="T20" fmla="*/ 8 w 15"/>
                <a:gd name="T21" fmla="*/ 15 h 15"/>
                <a:gd name="T22" fmla="*/ 8 w 15"/>
                <a:gd name="T23" fmla="*/ 15 h 15"/>
                <a:gd name="T24" fmla="*/ 8 w 15"/>
                <a:gd name="T25" fmla="*/ 10 h 15"/>
                <a:gd name="T26" fmla="*/ 5 w 15"/>
                <a:gd name="T27" fmla="*/ 10 h 15"/>
                <a:gd name="T28" fmla="*/ 3 w 15"/>
                <a:gd name="T29" fmla="*/ 12 h 15"/>
                <a:gd name="T30" fmla="*/ 1 w 15"/>
                <a:gd name="T31" fmla="*/ 13 h 15"/>
                <a:gd name="T32" fmla="*/ 0 w 15"/>
                <a:gd name="T33" fmla="*/ 12 h 15"/>
                <a:gd name="T34" fmla="*/ 0 w 15"/>
                <a:gd name="T35" fmla="*/ 12 h 15"/>
                <a:gd name="T36" fmla="*/ 4 w 15"/>
                <a:gd name="T37" fmla="*/ 9 h 15"/>
                <a:gd name="T38" fmla="*/ 7 w 15"/>
                <a:gd name="T39" fmla="*/ 5 h 15"/>
                <a:gd name="T40" fmla="*/ 10 w 15"/>
                <a:gd name="T41" fmla="*/ 0 h 15"/>
                <a:gd name="T42" fmla="*/ 13 w 15"/>
                <a:gd name="T43" fmla="*/ 0 h 15"/>
                <a:gd name="T44" fmla="*/ 15 w 15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0" name="ïŝḷiďè"/>
            <p:cNvSpPr/>
            <p:nvPr/>
          </p:nvSpPr>
          <p:spPr bwMode="auto">
            <a:xfrm>
              <a:off x="5192900" y="4814376"/>
              <a:ext cx="36861" cy="36861"/>
            </a:xfrm>
            <a:custGeom>
              <a:avLst/>
              <a:gdLst>
                <a:gd name="T0" fmla="*/ 2 w 12"/>
                <a:gd name="T1" fmla="*/ 12 h 12"/>
                <a:gd name="T2" fmla="*/ 2 w 12"/>
                <a:gd name="T3" fmla="*/ 12 h 12"/>
                <a:gd name="T4" fmla="*/ 5 w 12"/>
                <a:gd name="T5" fmla="*/ 7 h 12"/>
                <a:gd name="T6" fmla="*/ 8 w 12"/>
                <a:gd name="T7" fmla="*/ 4 h 12"/>
                <a:gd name="T8" fmla="*/ 9 w 12"/>
                <a:gd name="T9" fmla="*/ 2 h 12"/>
                <a:gd name="T10" fmla="*/ 11 w 12"/>
                <a:gd name="T11" fmla="*/ 0 h 12"/>
                <a:gd name="T12" fmla="*/ 11 w 12"/>
                <a:gd name="T13" fmla="*/ 0 h 12"/>
                <a:gd name="T14" fmla="*/ 12 w 12"/>
                <a:gd name="T15" fmla="*/ 3 h 12"/>
                <a:gd name="T16" fmla="*/ 12 w 12"/>
                <a:gd name="T17" fmla="*/ 6 h 12"/>
                <a:gd name="T18" fmla="*/ 12 w 12"/>
                <a:gd name="T19" fmla="*/ 6 h 12"/>
                <a:gd name="T20" fmla="*/ 5 w 12"/>
                <a:gd name="T21" fmla="*/ 10 h 12"/>
                <a:gd name="T22" fmla="*/ 1 w 12"/>
                <a:gd name="T23" fmla="*/ 12 h 12"/>
                <a:gd name="T24" fmla="*/ 0 w 12"/>
                <a:gd name="T25" fmla="*/ 10 h 12"/>
                <a:gd name="T26" fmla="*/ 0 w 12"/>
                <a:gd name="T27" fmla="*/ 9 h 12"/>
                <a:gd name="T28" fmla="*/ 0 w 12"/>
                <a:gd name="T29" fmla="*/ 9 h 12"/>
                <a:gd name="T30" fmla="*/ 0 w 12"/>
                <a:gd name="T31" fmla="*/ 7 h 12"/>
                <a:gd name="T32" fmla="*/ 1 w 12"/>
                <a:gd name="T33" fmla="*/ 9 h 12"/>
                <a:gd name="T34" fmla="*/ 1 w 12"/>
                <a:gd name="T35" fmla="*/ 10 h 12"/>
                <a:gd name="T36" fmla="*/ 2 w 12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2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1" name="îṡḻïḍê"/>
            <p:cNvSpPr/>
            <p:nvPr/>
          </p:nvSpPr>
          <p:spPr bwMode="auto">
            <a:xfrm>
              <a:off x="5192900" y="4814376"/>
              <a:ext cx="36861" cy="36861"/>
            </a:xfrm>
            <a:custGeom>
              <a:avLst/>
              <a:gdLst>
                <a:gd name="T0" fmla="*/ 2 w 12"/>
                <a:gd name="T1" fmla="*/ 12 h 12"/>
                <a:gd name="T2" fmla="*/ 2 w 12"/>
                <a:gd name="T3" fmla="*/ 12 h 12"/>
                <a:gd name="T4" fmla="*/ 5 w 12"/>
                <a:gd name="T5" fmla="*/ 7 h 12"/>
                <a:gd name="T6" fmla="*/ 8 w 12"/>
                <a:gd name="T7" fmla="*/ 4 h 12"/>
                <a:gd name="T8" fmla="*/ 9 w 12"/>
                <a:gd name="T9" fmla="*/ 2 h 12"/>
                <a:gd name="T10" fmla="*/ 11 w 12"/>
                <a:gd name="T11" fmla="*/ 0 h 12"/>
                <a:gd name="T12" fmla="*/ 11 w 12"/>
                <a:gd name="T13" fmla="*/ 0 h 12"/>
                <a:gd name="T14" fmla="*/ 12 w 12"/>
                <a:gd name="T15" fmla="*/ 3 h 12"/>
                <a:gd name="T16" fmla="*/ 12 w 12"/>
                <a:gd name="T17" fmla="*/ 6 h 12"/>
                <a:gd name="T18" fmla="*/ 12 w 12"/>
                <a:gd name="T19" fmla="*/ 6 h 12"/>
                <a:gd name="T20" fmla="*/ 5 w 12"/>
                <a:gd name="T21" fmla="*/ 10 h 12"/>
                <a:gd name="T22" fmla="*/ 1 w 12"/>
                <a:gd name="T23" fmla="*/ 12 h 12"/>
                <a:gd name="T24" fmla="*/ 0 w 12"/>
                <a:gd name="T25" fmla="*/ 10 h 12"/>
                <a:gd name="T26" fmla="*/ 0 w 12"/>
                <a:gd name="T27" fmla="*/ 9 h 12"/>
                <a:gd name="T28" fmla="*/ 0 w 12"/>
                <a:gd name="T29" fmla="*/ 9 h 12"/>
                <a:gd name="T30" fmla="*/ 0 w 12"/>
                <a:gd name="T31" fmla="*/ 7 h 12"/>
                <a:gd name="T32" fmla="*/ 1 w 12"/>
                <a:gd name="T33" fmla="*/ 9 h 12"/>
                <a:gd name="T34" fmla="*/ 1 w 12"/>
                <a:gd name="T35" fmla="*/ 10 h 12"/>
                <a:gd name="T36" fmla="*/ 2 w 12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2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2" name="ísḷíḑe"/>
            <p:cNvSpPr/>
            <p:nvPr/>
          </p:nvSpPr>
          <p:spPr bwMode="auto">
            <a:xfrm>
              <a:off x="4566260" y="4335181"/>
              <a:ext cx="6145" cy="30716"/>
            </a:xfrm>
            <a:custGeom>
              <a:avLst/>
              <a:gdLst>
                <a:gd name="T0" fmla="*/ 0 w 2"/>
                <a:gd name="T1" fmla="*/ 10 h 10"/>
                <a:gd name="T2" fmla="*/ 0 w 2"/>
                <a:gd name="T3" fmla="*/ 10 h 10"/>
                <a:gd name="T4" fmla="*/ 0 w 2"/>
                <a:gd name="T5" fmla="*/ 8 h 10"/>
                <a:gd name="T6" fmla="*/ 0 w 2"/>
                <a:gd name="T7" fmla="*/ 5 h 10"/>
                <a:gd name="T8" fmla="*/ 1 w 2"/>
                <a:gd name="T9" fmla="*/ 1 h 10"/>
                <a:gd name="T10" fmla="*/ 2 w 2"/>
                <a:gd name="T11" fmla="*/ 0 h 10"/>
                <a:gd name="T12" fmla="*/ 2 w 2"/>
                <a:gd name="T13" fmla="*/ 0 h 10"/>
                <a:gd name="T14" fmla="*/ 2 w 2"/>
                <a:gd name="T15" fmla="*/ 1 h 10"/>
                <a:gd name="T16" fmla="*/ 2 w 2"/>
                <a:gd name="T17" fmla="*/ 1 h 10"/>
                <a:gd name="T18" fmla="*/ 2 w 2"/>
                <a:gd name="T19" fmla="*/ 2 h 10"/>
                <a:gd name="T20" fmla="*/ 2 w 2"/>
                <a:gd name="T21" fmla="*/ 5 h 10"/>
                <a:gd name="T22" fmla="*/ 2 w 2"/>
                <a:gd name="T23" fmla="*/ 7 h 10"/>
                <a:gd name="T24" fmla="*/ 0 w 2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0">
                  <a:moveTo>
                    <a:pt x="0" y="10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3" name="îs1ïḓé"/>
            <p:cNvSpPr/>
            <p:nvPr/>
          </p:nvSpPr>
          <p:spPr bwMode="auto">
            <a:xfrm>
              <a:off x="4566260" y="4335181"/>
              <a:ext cx="6145" cy="30716"/>
            </a:xfrm>
            <a:custGeom>
              <a:avLst/>
              <a:gdLst>
                <a:gd name="T0" fmla="*/ 0 w 2"/>
                <a:gd name="T1" fmla="*/ 10 h 10"/>
                <a:gd name="T2" fmla="*/ 0 w 2"/>
                <a:gd name="T3" fmla="*/ 10 h 10"/>
                <a:gd name="T4" fmla="*/ 0 w 2"/>
                <a:gd name="T5" fmla="*/ 8 h 10"/>
                <a:gd name="T6" fmla="*/ 0 w 2"/>
                <a:gd name="T7" fmla="*/ 5 h 10"/>
                <a:gd name="T8" fmla="*/ 1 w 2"/>
                <a:gd name="T9" fmla="*/ 1 h 10"/>
                <a:gd name="T10" fmla="*/ 2 w 2"/>
                <a:gd name="T11" fmla="*/ 0 h 10"/>
                <a:gd name="T12" fmla="*/ 2 w 2"/>
                <a:gd name="T13" fmla="*/ 0 h 10"/>
                <a:gd name="T14" fmla="*/ 2 w 2"/>
                <a:gd name="T15" fmla="*/ 1 h 10"/>
                <a:gd name="T16" fmla="*/ 2 w 2"/>
                <a:gd name="T17" fmla="*/ 1 h 10"/>
                <a:gd name="T18" fmla="*/ 2 w 2"/>
                <a:gd name="T19" fmla="*/ 2 h 10"/>
                <a:gd name="T20" fmla="*/ 2 w 2"/>
                <a:gd name="T21" fmla="*/ 5 h 10"/>
                <a:gd name="T22" fmla="*/ 2 w 2"/>
                <a:gd name="T23" fmla="*/ 7 h 10"/>
                <a:gd name="T24" fmla="*/ 0 w 2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0">
                  <a:moveTo>
                    <a:pt x="0" y="10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4" name="íŝľïḑê"/>
            <p:cNvSpPr/>
            <p:nvPr/>
          </p:nvSpPr>
          <p:spPr bwMode="auto">
            <a:xfrm>
              <a:off x="4529399" y="4353610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6 w 7"/>
                <a:gd name="T7" fmla="*/ 5 h 7"/>
                <a:gd name="T8" fmla="*/ 6 w 7"/>
                <a:gd name="T9" fmla="*/ 5 h 7"/>
                <a:gd name="T10" fmla="*/ 0 w 7"/>
                <a:gd name="T11" fmla="*/ 7 h 7"/>
                <a:gd name="T12" fmla="*/ 0 w 7"/>
                <a:gd name="T13" fmla="*/ 7 h 7"/>
                <a:gd name="T14" fmla="*/ 0 w 7"/>
                <a:gd name="T15" fmla="*/ 6 h 7"/>
                <a:gd name="T16" fmla="*/ 3 w 7"/>
                <a:gd name="T17" fmla="*/ 5 h 7"/>
                <a:gd name="T18" fmla="*/ 6 w 7"/>
                <a:gd name="T19" fmla="*/ 3 h 7"/>
                <a:gd name="T20" fmla="*/ 7 w 7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5"/>
                  </a:lnTo>
                  <a:lnTo>
                    <a:pt x="6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5" name="ïṡľiḓe"/>
            <p:cNvSpPr/>
            <p:nvPr/>
          </p:nvSpPr>
          <p:spPr bwMode="auto">
            <a:xfrm>
              <a:off x="4529399" y="4353610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6 w 7"/>
                <a:gd name="T7" fmla="*/ 5 h 7"/>
                <a:gd name="T8" fmla="*/ 6 w 7"/>
                <a:gd name="T9" fmla="*/ 5 h 7"/>
                <a:gd name="T10" fmla="*/ 0 w 7"/>
                <a:gd name="T11" fmla="*/ 7 h 7"/>
                <a:gd name="T12" fmla="*/ 0 w 7"/>
                <a:gd name="T13" fmla="*/ 7 h 7"/>
                <a:gd name="T14" fmla="*/ 0 w 7"/>
                <a:gd name="T15" fmla="*/ 6 h 7"/>
                <a:gd name="T16" fmla="*/ 3 w 7"/>
                <a:gd name="T17" fmla="*/ 5 h 7"/>
                <a:gd name="T18" fmla="*/ 6 w 7"/>
                <a:gd name="T19" fmla="*/ 3 h 7"/>
                <a:gd name="T20" fmla="*/ 7 w 7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5"/>
                  </a:lnTo>
                  <a:lnTo>
                    <a:pt x="6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6" name="íşlïdè"/>
            <p:cNvSpPr/>
            <p:nvPr/>
          </p:nvSpPr>
          <p:spPr bwMode="auto">
            <a:xfrm>
              <a:off x="5027023" y="4924959"/>
              <a:ext cx="61435" cy="67577"/>
            </a:xfrm>
            <a:custGeom>
              <a:avLst/>
              <a:gdLst>
                <a:gd name="T0" fmla="*/ 12 w 20"/>
                <a:gd name="T1" fmla="*/ 1 h 21"/>
                <a:gd name="T2" fmla="*/ 12 w 20"/>
                <a:gd name="T3" fmla="*/ 1 h 21"/>
                <a:gd name="T4" fmla="*/ 16 w 20"/>
                <a:gd name="T5" fmla="*/ 0 h 21"/>
                <a:gd name="T6" fmla="*/ 17 w 20"/>
                <a:gd name="T7" fmla="*/ 0 h 21"/>
                <a:gd name="T8" fmla="*/ 20 w 20"/>
                <a:gd name="T9" fmla="*/ 1 h 21"/>
                <a:gd name="T10" fmla="*/ 20 w 20"/>
                <a:gd name="T11" fmla="*/ 1 h 21"/>
                <a:gd name="T12" fmla="*/ 10 w 20"/>
                <a:gd name="T13" fmla="*/ 11 h 21"/>
                <a:gd name="T14" fmla="*/ 3 w 20"/>
                <a:gd name="T15" fmla="*/ 21 h 21"/>
                <a:gd name="T16" fmla="*/ 3 w 20"/>
                <a:gd name="T17" fmla="*/ 21 h 21"/>
                <a:gd name="T18" fmla="*/ 3 w 20"/>
                <a:gd name="T19" fmla="*/ 18 h 21"/>
                <a:gd name="T20" fmla="*/ 2 w 20"/>
                <a:gd name="T21" fmla="*/ 17 h 21"/>
                <a:gd name="T22" fmla="*/ 0 w 20"/>
                <a:gd name="T23" fmla="*/ 13 h 21"/>
                <a:gd name="T24" fmla="*/ 0 w 20"/>
                <a:gd name="T25" fmla="*/ 13 h 21"/>
                <a:gd name="T26" fmla="*/ 3 w 20"/>
                <a:gd name="T27" fmla="*/ 10 h 21"/>
                <a:gd name="T28" fmla="*/ 3 w 20"/>
                <a:gd name="T29" fmla="*/ 10 h 21"/>
                <a:gd name="T30" fmla="*/ 3 w 20"/>
                <a:gd name="T31" fmla="*/ 11 h 21"/>
                <a:gd name="T32" fmla="*/ 3 w 20"/>
                <a:gd name="T33" fmla="*/ 11 h 21"/>
                <a:gd name="T34" fmla="*/ 2 w 20"/>
                <a:gd name="T35" fmla="*/ 14 h 21"/>
                <a:gd name="T36" fmla="*/ 2 w 20"/>
                <a:gd name="T37" fmla="*/ 14 h 21"/>
                <a:gd name="T38" fmla="*/ 3 w 20"/>
                <a:gd name="T39" fmla="*/ 14 h 21"/>
                <a:gd name="T40" fmla="*/ 6 w 20"/>
                <a:gd name="T41" fmla="*/ 14 h 21"/>
                <a:gd name="T42" fmla="*/ 9 w 20"/>
                <a:gd name="T43" fmla="*/ 10 h 21"/>
                <a:gd name="T44" fmla="*/ 9 w 20"/>
                <a:gd name="T45" fmla="*/ 10 h 21"/>
                <a:gd name="T46" fmla="*/ 12 w 20"/>
                <a:gd name="T47" fmla="*/ 5 h 21"/>
                <a:gd name="T48" fmla="*/ 12 w 20"/>
                <a:gd name="T49" fmla="*/ 3 h 21"/>
                <a:gd name="T50" fmla="*/ 12 w 20"/>
                <a:gd name="T5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1">
                  <a:moveTo>
                    <a:pt x="12" y="1"/>
                  </a:moveTo>
                  <a:lnTo>
                    <a:pt x="12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0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7" name="iṥ1îḑe"/>
            <p:cNvSpPr/>
            <p:nvPr/>
          </p:nvSpPr>
          <p:spPr bwMode="auto">
            <a:xfrm>
              <a:off x="5027023" y="4924959"/>
              <a:ext cx="61435" cy="67577"/>
            </a:xfrm>
            <a:custGeom>
              <a:avLst/>
              <a:gdLst>
                <a:gd name="T0" fmla="*/ 12 w 20"/>
                <a:gd name="T1" fmla="*/ 1 h 21"/>
                <a:gd name="T2" fmla="*/ 12 w 20"/>
                <a:gd name="T3" fmla="*/ 1 h 21"/>
                <a:gd name="T4" fmla="*/ 16 w 20"/>
                <a:gd name="T5" fmla="*/ 0 h 21"/>
                <a:gd name="T6" fmla="*/ 17 w 20"/>
                <a:gd name="T7" fmla="*/ 0 h 21"/>
                <a:gd name="T8" fmla="*/ 20 w 20"/>
                <a:gd name="T9" fmla="*/ 1 h 21"/>
                <a:gd name="T10" fmla="*/ 20 w 20"/>
                <a:gd name="T11" fmla="*/ 1 h 21"/>
                <a:gd name="T12" fmla="*/ 10 w 20"/>
                <a:gd name="T13" fmla="*/ 11 h 21"/>
                <a:gd name="T14" fmla="*/ 3 w 20"/>
                <a:gd name="T15" fmla="*/ 21 h 21"/>
                <a:gd name="T16" fmla="*/ 3 w 20"/>
                <a:gd name="T17" fmla="*/ 21 h 21"/>
                <a:gd name="T18" fmla="*/ 3 w 20"/>
                <a:gd name="T19" fmla="*/ 18 h 21"/>
                <a:gd name="T20" fmla="*/ 2 w 20"/>
                <a:gd name="T21" fmla="*/ 17 h 21"/>
                <a:gd name="T22" fmla="*/ 0 w 20"/>
                <a:gd name="T23" fmla="*/ 13 h 21"/>
                <a:gd name="T24" fmla="*/ 0 w 20"/>
                <a:gd name="T25" fmla="*/ 13 h 21"/>
                <a:gd name="T26" fmla="*/ 3 w 20"/>
                <a:gd name="T27" fmla="*/ 10 h 21"/>
                <a:gd name="T28" fmla="*/ 3 w 20"/>
                <a:gd name="T29" fmla="*/ 10 h 21"/>
                <a:gd name="T30" fmla="*/ 3 w 20"/>
                <a:gd name="T31" fmla="*/ 11 h 21"/>
                <a:gd name="T32" fmla="*/ 3 w 20"/>
                <a:gd name="T33" fmla="*/ 11 h 21"/>
                <a:gd name="T34" fmla="*/ 2 w 20"/>
                <a:gd name="T35" fmla="*/ 14 h 21"/>
                <a:gd name="T36" fmla="*/ 2 w 20"/>
                <a:gd name="T37" fmla="*/ 14 h 21"/>
                <a:gd name="T38" fmla="*/ 3 w 20"/>
                <a:gd name="T39" fmla="*/ 14 h 21"/>
                <a:gd name="T40" fmla="*/ 6 w 20"/>
                <a:gd name="T41" fmla="*/ 14 h 21"/>
                <a:gd name="T42" fmla="*/ 9 w 20"/>
                <a:gd name="T43" fmla="*/ 10 h 21"/>
                <a:gd name="T44" fmla="*/ 9 w 20"/>
                <a:gd name="T45" fmla="*/ 10 h 21"/>
                <a:gd name="T46" fmla="*/ 12 w 20"/>
                <a:gd name="T47" fmla="*/ 5 h 21"/>
                <a:gd name="T48" fmla="*/ 12 w 20"/>
                <a:gd name="T49" fmla="*/ 3 h 21"/>
                <a:gd name="T50" fmla="*/ 12 w 20"/>
                <a:gd name="T5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1">
                  <a:moveTo>
                    <a:pt x="12" y="1"/>
                  </a:moveTo>
                  <a:lnTo>
                    <a:pt x="12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0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8" name="íṥḻîḑé"/>
            <p:cNvSpPr/>
            <p:nvPr/>
          </p:nvSpPr>
          <p:spPr bwMode="auto">
            <a:xfrm>
              <a:off x="5192900" y="5262851"/>
              <a:ext cx="30720" cy="43003"/>
            </a:xfrm>
            <a:custGeom>
              <a:avLst/>
              <a:gdLst>
                <a:gd name="T0" fmla="*/ 0 w 8"/>
                <a:gd name="T1" fmla="*/ 4 h 14"/>
                <a:gd name="T2" fmla="*/ 0 w 8"/>
                <a:gd name="T3" fmla="*/ 4 h 14"/>
                <a:gd name="T4" fmla="*/ 1 w 8"/>
                <a:gd name="T5" fmla="*/ 3 h 14"/>
                <a:gd name="T6" fmla="*/ 4 w 8"/>
                <a:gd name="T7" fmla="*/ 3 h 14"/>
                <a:gd name="T8" fmla="*/ 6 w 8"/>
                <a:gd name="T9" fmla="*/ 3 h 14"/>
                <a:gd name="T10" fmla="*/ 8 w 8"/>
                <a:gd name="T11" fmla="*/ 0 h 14"/>
                <a:gd name="T12" fmla="*/ 8 w 8"/>
                <a:gd name="T13" fmla="*/ 0 h 14"/>
                <a:gd name="T14" fmla="*/ 8 w 8"/>
                <a:gd name="T15" fmla="*/ 4 h 14"/>
                <a:gd name="T16" fmla="*/ 7 w 8"/>
                <a:gd name="T17" fmla="*/ 7 h 14"/>
                <a:gd name="T18" fmla="*/ 7 w 8"/>
                <a:gd name="T19" fmla="*/ 10 h 14"/>
                <a:gd name="T20" fmla="*/ 8 w 8"/>
                <a:gd name="T21" fmla="*/ 14 h 14"/>
                <a:gd name="T22" fmla="*/ 8 w 8"/>
                <a:gd name="T23" fmla="*/ 14 h 14"/>
                <a:gd name="T24" fmla="*/ 6 w 8"/>
                <a:gd name="T25" fmla="*/ 13 h 14"/>
                <a:gd name="T26" fmla="*/ 4 w 8"/>
                <a:gd name="T27" fmla="*/ 13 h 14"/>
                <a:gd name="T28" fmla="*/ 4 w 8"/>
                <a:gd name="T29" fmla="*/ 8 h 14"/>
                <a:gd name="T30" fmla="*/ 4 w 8"/>
                <a:gd name="T31" fmla="*/ 5 h 14"/>
                <a:gd name="T32" fmla="*/ 3 w 8"/>
                <a:gd name="T33" fmla="*/ 4 h 14"/>
                <a:gd name="T34" fmla="*/ 0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0" y="4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8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9" name="ïSḻiḓè"/>
            <p:cNvSpPr/>
            <p:nvPr/>
          </p:nvSpPr>
          <p:spPr bwMode="auto">
            <a:xfrm>
              <a:off x="5192900" y="5262851"/>
              <a:ext cx="30720" cy="43003"/>
            </a:xfrm>
            <a:custGeom>
              <a:avLst/>
              <a:gdLst>
                <a:gd name="T0" fmla="*/ 0 w 8"/>
                <a:gd name="T1" fmla="*/ 4 h 14"/>
                <a:gd name="T2" fmla="*/ 0 w 8"/>
                <a:gd name="T3" fmla="*/ 4 h 14"/>
                <a:gd name="T4" fmla="*/ 1 w 8"/>
                <a:gd name="T5" fmla="*/ 3 h 14"/>
                <a:gd name="T6" fmla="*/ 4 w 8"/>
                <a:gd name="T7" fmla="*/ 3 h 14"/>
                <a:gd name="T8" fmla="*/ 6 w 8"/>
                <a:gd name="T9" fmla="*/ 3 h 14"/>
                <a:gd name="T10" fmla="*/ 8 w 8"/>
                <a:gd name="T11" fmla="*/ 0 h 14"/>
                <a:gd name="T12" fmla="*/ 8 w 8"/>
                <a:gd name="T13" fmla="*/ 0 h 14"/>
                <a:gd name="T14" fmla="*/ 8 w 8"/>
                <a:gd name="T15" fmla="*/ 4 h 14"/>
                <a:gd name="T16" fmla="*/ 7 w 8"/>
                <a:gd name="T17" fmla="*/ 7 h 14"/>
                <a:gd name="T18" fmla="*/ 7 w 8"/>
                <a:gd name="T19" fmla="*/ 10 h 14"/>
                <a:gd name="T20" fmla="*/ 8 w 8"/>
                <a:gd name="T21" fmla="*/ 14 h 14"/>
                <a:gd name="T22" fmla="*/ 8 w 8"/>
                <a:gd name="T23" fmla="*/ 14 h 14"/>
                <a:gd name="T24" fmla="*/ 6 w 8"/>
                <a:gd name="T25" fmla="*/ 13 h 14"/>
                <a:gd name="T26" fmla="*/ 4 w 8"/>
                <a:gd name="T27" fmla="*/ 13 h 14"/>
                <a:gd name="T28" fmla="*/ 4 w 8"/>
                <a:gd name="T29" fmla="*/ 8 h 14"/>
                <a:gd name="T30" fmla="*/ 4 w 8"/>
                <a:gd name="T31" fmla="*/ 5 h 14"/>
                <a:gd name="T32" fmla="*/ 3 w 8"/>
                <a:gd name="T33" fmla="*/ 4 h 14"/>
                <a:gd name="T34" fmla="*/ 0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0" y="4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8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0" name="ïṣḷïďe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1" name="îśľîdé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2" name="ïṣ1îďe"/>
            <p:cNvSpPr/>
            <p:nvPr/>
          </p:nvSpPr>
          <p:spPr bwMode="auto">
            <a:xfrm>
              <a:off x="4050204" y="4482626"/>
              <a:ext cx="12287" cy="18429"/>
            </a:xfrm>
            <a:custGeom>
              <a:avLst/>
              <a:gdLst>
                <a:gd name="T0" fmla="*/ 0 w 6"/>
                <a:gd name="T1" fmla="*/ 2 h 7"/>
                <a:gd name="T2" fmla="*/ 0 w 6"/>
                <a:gd name="T3" fmla="*/ 2 h 7"/>
                <a:gd name="T4" fmla="*/ 2 w 6"/>
                <a:gd name="T5" fmla="*/ 1 h 7"/>
                <a:gd name="T6" fmla="*/ 2 w 6"/>
                <a:gd name="T7" fmla="*/ 1 h 7"/>
                <a:gd name="T8" fmla="*/ 2 w 6"/>
                <a:gd name="T9" fmla="*/ 0 h 7"/>
                <a:gd name="T10" fmla="*/ 2 w 6"/>
                <a:gd name="T11" fmla="*/ 0 h 7"/>
                <a:gd name="T12" fmla="*/ 5 w 6"/>
                <a:gd name="T13" fmla="*/ 0 h 7"/>
                <a:gd name="T14" fmla="*/ 6 w 6"/>
                <a:gd name="T15" fmla="*/ 0 h 7"/>
                <a:gd name="T16" fmla="*/ 6 w 6"/>
                <a:gd name="T17" fmla="*/ 2 h 7"/>
                <a:gd name="T18" fmla="*/ 6 w 6"/>
                <a:gd name="T19" fmla="*/ 7 h 7"/>
                <a:gd name="T20" fmla="*/ 6 w 6"/>
                <a:gd name="T21" fmla="*/ 7 h 7"/>
                <a:gd name="T22" fmla="*/ 3 w 6"/>
                <a:gd name="T23" fmla="*/ 5 h 7"/>
                <a:gd name="T24" fmla="*/ 2 w 6"/>
                <a:gd name="T25" fmla="*/ 5 h 7"/>
                <a:gd name="T26" fmla="*/ 3 w 6"/>
                <a:gd name="T27" fmla="*/ 7 h 7"/>
                <a:gd name="T28" fmla="*/ 3 w 6"/>
                <a:gd name="T29" fmla="*/ 7 h 7"/>
                <a:gd name="T30" fmla="*/ 2 w 6"/>
                <a:gd name="T31" fmla="*/ 7 h 7"/>
                <a:gd name="T32" fmla="*/ 2 w 6"/>
                <a:gd name="T33" fmla="*/ 5 h 7"/>
                <a:gd name="T34" fmla="*/ 0 w 6"/>
                <a:gd name="T3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3" name="îṧ1iḑe"/>
            <p:cNvSpPr/>
            <p:nvPr/>
          </p:nvSpPr>
          <p:spPr bwMode="auto">
            <a:xfrm>
              <a:off x="4050204" y="4482626"/>
              <a:ext cx="12287" cy="18429"/>
            </a:xfrm>
            <a:custGeom>
              <a:avLst/>
              <a:gdLst>
                <a:gd name="T0" fmla="*/ 0 w 6"/>
                <a:gd name="T1" fmla="*/ 2 h 7"/>
                <a:gd name="T2" fmla="*/ 0 w 6"/>
                <a:gd name="T3" fmla="*/ 2 h 7"/>
                <a:gd name="T4" fmla="*/ 2 w 6"/>
                <a:gd name="T5" fmla="*/ 1 h 7"/>
                <a:gd name="T6" fmla="*/ 2 w 6"/>
                <a:gd name="T7" fmla="*/ 1 h 7"/>
                <a:gd name="T8" fmla="*/ 2 w 6"/>
                <a:gd name="T9" fmla="*/ 0 h 7"/>
                <a:gd name="T10" fmla="*/ 2 w 6"/>
                <a:gd name="T11" fmla="*/ 0 h 7"/>
                <a:gd name="T12" fmla="*/ 5 w 6"/>
                <a:gd name="T13" fmla="*/ 0 h 7"/>
                <a:gd name="T14" fmla="*/ 6 w 6"/>
                <a:gd name="T15" fmla="*/ 0 h 7"/>
                <a:gd name="T16" fmla="*/ 6 w 6"/>
                <a:gd name="T17" fmla="*/ 2 h 7"/>
                <a:gd name="T18" fmla="*/ 6 w 6"/>
                <a:gd name="T19" fmla="*/ 7 h 7"/>
                <a:gd name="T20" fmla="*/ 6 w 6"/>
                <a:gd name="T21" fmla="*/ 7 h 7"/>
                <a:gd name="T22" fmla="*/ 3 w 6"/>
                <a:gd name="T23" fmla="*/ 5 h 7"/>
                <a:gd name="T24" fmla="*/ 2 w 6"/>
                <a:gd name="T25" fmla="*/ 5 h 7"/>
                <a:gd name="T26" fmla="*/ 3 w 6"/>
                <a:gd name="T27" fmla="*/ 7 h 7"/>
                <a:gd name="T28" fmla="*/ 3 w 6"/>
                <a:gd name="T29" fmla="*/ 7 h 7"/>
                <a:gd name="T30" fmla="*/ 2 w 6"/>
                <a:gd name="T31" fmla="*/ 7 h 7"/>
                <a:gd name="T32" fmla="*/ 2 w 6"/>
                <a:gd name="T33" fmla="*/ 5 h 7"/>
                <a:gd name="T34" fmla="*/ 0 w 6"/>
                <a:gd name="T3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4" name="i$ḷîdé"/>
            <p:cNvSpPr/>
            <p:nvPr/>
          </p:nvSpPr>
          <p:spPr bwMode="auto">
            <a:xfrm>
              <a:off x="3945762" y="4531773"/>
              <a:ext cx="12287" cy="18429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0 h 6"/>
                <a:gd name="T4" fmla="*/ 5 w 5"/>
                <a:gd name="T5" fmla="*/ 2 h 6"/>
                <a:gd name="T6" fmla="*/ 5 w 5"/>
                <a:gd name="T7" fmla="*/ 2 h 6"/>
                <a:gd name="T8" fmla="*/ 5 w 5"/>
                <a:gd name="T9" fmla="*/ 2 h 6"/>
                <a:gd name="T10" fmla="*/ 3 w 5"/>
                <a:gd name="T11" fmla="*/ 5 h 6"/>
                <a:gd name="T12" fmla="*/ 3 w 5"/>
                <a:gd name="T13" fmla="*/ 6 h 6"/>
                <a:gd name="T14" fmla="*/ 0 w 5"/>
                <a:gd name="T15" fmla="*/ 6 h 6"/>
                <a:gd name="T16" fmla="*/ 0 w 5"/>
                <a:gd name="T17" fmla="*/ 6 h 6"/>
                <a:gd name="T18" fmla="*/ 0 w 5"/>
                <a:gd name="T19" fmla="*/ 3 h 6"/>
                <a:gd name="T20" fmla="*/ 2 w 5"/>
                <a:gd name="T21" fmla="*/ 0 h 6"/>
                <a:gd name="T22" fmla="*/ 3 w 5"/>
                <a:gd name="T23" fmla="*/ 0 h 6"/>
                <a:gd name="T24" fmla="*/ 5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5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5" name="islïdè"/>
            <p:cNvSpPr/>
            <p:nvPr/>
          </p:nvSpPr>
          <p:spPr bwMode="auto">
            <a:xfrm>
              <a:off x="3945762" y="4531773"/>
              <a:ext cx="12287" cy="18429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0 h 6"/>
                <a:gd name="T4" fmla="*/ 5 w 5"/>
                <a:gd name="T5" fmla="*/ 2 h 6"/>
                <a:gd name="T6" fmla="*/ 5 w 5"/>
                <a:gd name="T7" fmla="*/ 2 h 6"/>
                <a:gd name="T8" fmla="*/ 5 w 5"/>
                <a:gd name="T9" fmla="*/ 2 h 6"/>
                <a:gd name="T10" fmla="*/ 3 w 5"/>
                <a:gd name="T11" fmla="*/ 5 h 6"/>
                <a:gd name="T12" fmla="*/ 3 w 5"/>
                <a:gd name="T13" fmla="*/ 6 h 6"/>
                <a:gd name="T14" fmla="*/ 0 w 5"/>
                <a:gd name="T15" fmla="*/ 6 h 6"/>
                <a:gd name="T16" fmla="*/ 0 w 5"/>
                <a:gd name="T17" fmla="*/ 6 h 6"/>
                <a:gd name="T18" fmla="*/ 0 w 5"/>
                <a:gd name="T19" fmla="*/ 3 h 6"/>
                <a:gd name="T20" fmla="*/ 2 w 5"/>
                <a:gd name="T21" fmla="*/ 0 h 6"/>
                <a:gd name="T22" fmla="*/ 3 w 5"/>
                <a:gd name="T23" fmla="*/ 0 h 6"/>
                <a:gd name="T24" fmla="*/ 5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5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6" name="î$ḷiďè"/>
            <p:cNvSpPr/>
            <p:nvPr/>
          </p:nvSpPr>
          <p:spPr bwMode="auto">
            <a:xfrm>
              <a:off x="3546435" y="3438226"/>
              <a:ext cx="30720" cy="18429"/>
            </a:xfrm>
            <a:custGeom>
              <a:avLst/>
              <a:gdLst>
                <a:gd name="T0" fmla="*/ 0 w 10"/>
                <a:gd name="T1" fmla="*/ 3 h 6"/>
                <a:gd name="T2" fmla="*/ 0 w 10"/>
                <a:gd name="T3" fmla="*/ 3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1 h 6"/>
                <a:gd name="T16" fmla="*/ 10 w 10"/>
                <a:gd name="T17" fmla="*/ 1 h 6"/>
                <a:gd name="T18" fmla="*/ 10 w 10"/>
                <a:gd name="T19" fmla="*/ 1 h 6"/>
                <a:gd name="T20" fmla="*/ 10 w 10"/>
                <a:gd name="T21" fmla="*/ 1 h 6"/>
                <a:gd name="T22" fmla="*/ 10 w 10"/>
                <a:gd name="T23" fmla="*/ 1 h 6"/>
                <a:gd name="T24" fmla="*/ 10 w 10"/>
                <a:gd name="T25" fmla="*/ 1 h 6"/>
                <a:gd name="T26" fmla="*/ 9 w 10"/>
                <a:gd name="T27" fmla="*/ 1 h 6"/>
                <a:gd name="T28" fmla="*/ 9 w 10"/>
                <a:gd name="T29" fmla="*/ 1 h 6"/>
                <a:gd name="T30" fmla="*/ 4 w 10"/>
                <a:gd name="T31" fmla="*/ 1 h 6"/>
                <a:gd name="T32" fmla="*/ 4 w 10"/>
                <a:gd name="T33" fmla="*/ 1 h 6"/>
                <a:gd name="T34" fmla="*/ 6 w 10"/>
                <a:gd name="T35" fmla="*/ 0 h 6"/>
                <a:gd name="T36" fmla="*/ 9 w 10"/>
                <a:gd name="T37" fmla="*/ 0 h 6"/>
                <a:gd name="T38" fmla="*/ 9 w 10"/>
                <a:gd name="T39" fmla="*/ 0 h 6"/>
                <a:gd name="T40" fmla="*/ 9 w 10"/>
                <a:gd name="T41" fmla="*/ 0 h 6"/>
                <a:gd name="T42" fmla="*/ 9 w 10"/>
                <a:gd name="T43" fmla="*/ 0 h 6"/>
                <a:gd name="T44" fmla="*/ 9 w 10"/>
                <a:gd name="T45" fmla="*/ 0 h 6"/>
                <a:gd name="T46" fmla="*/ 0 w 10"/>
                <a:gd name="T47" fmla="*/ 3 h 6"/>
                <a:gd name="T48" fmla="*/ 0 w 10"/>
                <a:gd name="T49" fmla="*/ 3 h 6"/>
                <a:gd name="T50" fmla="*/ 0 w 10"/>
                <a:gd name="T51" fmla="*/ 3 h 6"/>
                <a:gd name="T52" fmla="*/ 0 w 10"/>
                <a:gd name="T53" fmla="*/ 3 h 6"/>
                <a:gd name="T54" fmla="*/ 0 w 10"/>
                <a:gd name="T55" fmla="*/ 3 h 6"/>
                <a:gd name="T56" fmla="*/ 0 w 10"/>
                <a:gd name="T57" fmla="*/ 3 h 6"/>
                <a:gd name="T58" fmla="*/ 0 w 10"/>
                <a:gd name="T59" fmla="*/ 3 h 6"/>
                <a:gd name="T60" fmla="*/ 0 w 10"/>
                <a:gd name="T6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7" name="ïŝľiḓe"/>
            <p:cNvSpPr/>
            <p:nvPr/>
          </p:nvSpPr>
          <p:spPr bwMode="auto">
            <a:xfrm>
              <a:off x="3546435" y="3438226"/>
              <a:ext cx="30720" cy="18429"/>
            </a:xfrm>
            <a:custGeom>
              <a:avLst/>
              <a:gdLst>
                <a:gd name="T0" fmla="*/ 0 w 10"/>
                <a:gd name="T1" fmla="*/ 3 h 6"/>
                <a:gd name="T2" fmla="*/ 0 w 10"/>
                <a:gd name="T3" fmla="*/ 3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1 h 6"/>
                <a:gd name="T16" fmla="*/ 10 w 10"/>
                <a:gd name="T17" fmla="*/ 1 h 6"/>
                <a:gd name="T18" fmla="*/ 10 w 10"/>
                <a:gd name="T19" fmla="*/ 1 h 6"/>
                <a:gd name="T20" fmla="*/ 10 w 10"/>
                <a:gd name="T21" fmla="*/ 1 h 6"/>
                <a:gd name="T22" fmla="*/ 10 w 10"/>
                <a:gd name="T23" fmla="*/ 1 h 6"/>
                <a:gd name="T24" fmla="*/ 10 w 10"/>
                <a:gd name="T25" fmla="*/ 1 h 6"/>
                <a:gd name="T26" fmla="*/ 9 w 10"/>
                <a:gd name="T27" fmla="*/ 1 h 6"/>
                <a:gd name="T28" fmla="*/ 9 w 10"/>
                <a:gd name="T29" fmla="*/ 1 h 6"/>
                <a:gd name="T30" fmla="*/ 4 w 10"/>
                <a:gd name="T31" fmla="*/ 1 h 6"/>
                <a:gd name="T32" fmla="*/ 4 w 10"/>
                <a:gd name="T33" fmla="*/ 1 h 6"/>
                <a:gd name="T34" fmla="*/ 6 w 10"/>
                <a:gd name="T35" fmla="*/ 0 h 6"/>
                <a:gd name="T36" fmla="*/ 9 w 10"/>
                <a:gd name="T37" fmla="*/ 0 h 6"/>
                <a:gd name="T38" fmla="*/ 9 w 10"/>
                <a:gd name="T39" fmla="*/ 0 h 6"/>
                <a:gd name="T40" fmla="*/ 9 w 10"/>
                <a:gd name="T41" fmla="*/ 0 h 6"/>
                <a:gd name="T42" fmla="*/ 9 w 10"/>
                <a:gd name="T43" fmla="*/ 0 h 6"/>
                <a:gd name="T44" fmla="*/ 9 w 10"/>
                <a:gd name="T45" fmla="*/ 0 h 6"/>
                <a:gd name="T46" fmla="*/ 0 w 10"/>
                <a:gd name="T47" fmla="*/ 3 h 6"/>
                <a:gd name="T48" fmla="*/ 0 w 10"/>
                <a:gd name="T49" fmla="*/ 3 h 6"/>
                <a:gd name="T50" fmla="*/ 0 w 10"/>
                <a:gd name="T51" fmla="*/ 3 h 6"/>
                <a:gd name="T52" fmla="*/ 0 w 10"/>
                <a:gd name="T53" fmla="*/ 3 h 6"/>
                <a:gd name="T54" fmla="*/ 0 w 10"/>
                <a:gd name="T55" fmla="*/ 3 h 6"/>
                <a:gd name="T56" fmla="*/ 0 w 10"/>
                <a:gd name="T57" fmla="*/ 3 h 6"/>
                <a:gd name="T58" fmla="*/ 0 w 10"/>
                <a:gd name="T59" fmla="*/ 3 h 6"/>
                <a:gd name="T60" fmla="*/ 0 w 10"/>
                <a:gd name="T6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8" name="î$1îḑê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9" name="iŝḻïḓé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0" name="íšlîḍê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0 h 1"/>
                <a:gd name="T5" fmla="*/ 0 h 1"/>
                <a:gd name="T6" fmla="*/ 1 h 1"/>
                <a:gd name="T7" fmla="*/ 1 h 1"/>
                <a:gd name="T8" fmla="*/ 0 h 1"/>
                <a:gd name="T9" fmla="*/ 0 h 1"/>
                <a:gd name="T10" fmla="*/ 0 h 1"/>
                <a:gd name="T11" fmla="*/ 0 h 1"/>
                <a:gd name="T12" fmla="*/ 0 h 1"/>
                <a:gd name="T13" fmla="*/ 0 h 1"/>
                <a:gd name="T14" fmla="*/ 0 h 1"/>
                <a:gd name="T15" fmla="*/ 0 h 1"/>
                <a:gd name="T16" fmla="*/ 0 h 1"/>
                <a:gd name="T17" fmla="*/ 0 h 1"/>
                <a:gd name="T18" fmla="*/ 1 h 1"/>
                <a:gd name="T19" fmla="*/ 1 h 1"/>
                <a:gd name="T20" fmla="*/ 0 h 1"/>
                <a:gd name="T21" fmla="*/ 0 h 1"/>
                <a:gd name="T22" fmla="*/ 0 h 1"/>
                <a:gd name="T23" fmla="*/ 0 h 1"/>
                <a:gd name="T24" fmla="*/ 0 h 1"/>
                <a:gd name="T25" fmla="*/ 0 h 1"/>
                <a:gd name="T26" fmla="*/ 0 h 1"/>
                <a:gd name="T27" fmla="*/ 0 h 1"/>
                <a:gd name="T28" fmla="*/ 0 h 1"/>
                <a:gd name="T29" fmla="*/ 0 h 1"/>
                <a:gd name="T30" fmla="*/ 0 h 1"/>
                <a:gd name="T31" fmla="*/ 0 h 1"/>
                <a:gd name="T32" fmla="*/ 0 h 1"/>
                <a:gd name="T33" fmla="*/ 0 h 1"/>
                <a:gd name="T34" fmla="*/ 0 h 1"/>
                <a:gd name="T35" fmla="*/ 0 h 1"/>
                <a:gd name="T36" fmla="*/ 0 h 1"/>
                <a:gd name="T37" fmla="*/ 0 h 1"/>
                <a:gd name="T38" fmla="*/ 0 h 1"/>
                <a:gd name="T39" fmla="*/ 0 h 1"/>
                <a:gd name="T40" fmla="*/ 0 h 1"/>
                <a:gd name="T41" fmla="*/ 0 h 1"/>
                <a:gd name="T42" fmla="*/ 0 h 1"/>
                <a:gd name="T43" fmla="*/ 0 h 1"/>
                <a:gd name="T44" fmla="*/ 0 h 1"/>
                <a:gd name="T45" fmla="*/ 0 h 1"/>
                <a:gd name="T46" fmla="*/ 1 h 1"/>
                <a:gd name="T47" fmla="*/ 1 h 1"/>
                <a:gd name="T48" fmla="*/ 0 h 1"/>
                <a:gd name="T49" fmla="*/ 0 h 1"/>
                <a:gd name="T50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  <a:cxn ang="0">
                  <a:pos x="0" y="T46"/>
                </a:cxn>
                <a:cxn ang="0">
                  <a:pos x="0" y="T47"/>
                </a:cxn>
                <a:cxn ang="0">
                  <a:pos x="0" y="T48"/>
                </a:cxn>
                <a:cxn ang="0">
                  <a:pos x="0" y="T49"/>
                </a:cxn>
                <a:cxn ang="0">
                  <a:pos x="0" y="T5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1" name="íşľîdé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0 h 1"/>
                <a:gd name="T5" fmla="*/ 0 h 1"/>
                <a:gd name="T6" fmla="*/ 1 h 1"/>
                <a:gd name="T7" fmla="*/ 1 h 1"/>
                <a:gd name="T8" fmla="*/ 0 h 1"/>
                <a:gd name="T9" fmla="*/ 0 h 1"/>
                <a:gd name="T10" fmla="*/ 0 h 1"/>
                <a:gd name="T11" fmla="*/ 0 h 1"/>
                <a:gd name="T12" fmla="*/ 0 h 1"/>
                <a:gd name="T13" fmla="*/ 0 h 1"/>
                <a:gd name="T14" fmla="*/ 0 h 1"/>
                <a:gd name="T15" fmla="*/ 0 h 1"/>
                <a:gd name="T16" fmla="*/ 0 h 1"/>
                <a:gd name="T17" fmla="*/ 0 h 1"/>
                <a:gd name="T18" fmla="*/ 1 h 1"/>
                <a:gd name="T19" fmla="*/ 1 h 1"/>
                <a:gd name="T20" fmla="*/ 0 h 1"/>
                <a:gd name="T21" fmla="*/ 0 h 1"/>
                <a:gd name="T22" fmla="*/ 0 h 1"/>
                <a:gd name="T23" fmla="*/ 0 h 1"/>
                <a:gd name="T24" fmla="*/ 0 h 1"/>
                <a:gd name="T25" fmla="*/ 0 h 1"/>
                <a:gd name="T26" fmla="*/ 0 h 1"/>
                <a:gd name="T27" fmla="*/ 0 h 1"/>
                <a:gd name="T28" fmla="*/ 0 h 1"/>
                <a:gd name="T29" fmla="*/ 0 h 1"/>
                <a:gd name="T30" fmla="*/ 0 h 1"/>
                <a:gd name="T31" fmla="*/ 0 h 1"/>
                <a:gd name="T32" fmla="*/ 0 h 1"/>
                <a:gd name="T33" fmla="*/ 0 h 1"/>
                <a:gd name="T34" fmla="*/ 0 h 1"/>
                <a:gd name="T35" fmla="*/ 0 h 1"/>
                <a:gd name="T36" fmla="*/ 0 h 1"/>
                <a:gd name="T37" fmla="*/ 0 h 1"/>
                <a:gd name="T38" fmla="*/ 0 h 1"/>
                <a:gd name="T39" fmla="*/ 0 h 1"/>
                <a:gd name="T40" fmla="*/ 0 h 1"/>
                <a:gd name="T41" fmla="*/ 0 h 1"/>
                <a:gd name="T42" fmla="*/ 0 h 1"/>
                <a:gd name="T43" fmla="*/ 0 h 1"/>
                <a:gd name="T44" fmla="*/ 0 h 1"/>
                <a:gd name="T4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2" name="îṥḷîḍê"/>
            <p:cNvSpPr/>
            <p:nvPr/>
          </p:nvSpPr>
          <p:spPr bwMode="auto">
            <a:xfrm>
              <a:off x="3546435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3" name="îšľïḋê"/>
            <p:cNvSpPr/>
            <p:nvPr/>
          </p:nvSpPr>
          <p:spPr bwMode="auto">
            <a:xfrm>
              <a:off x="3552577" y="3616386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4 h 4"/>
                <a:gd name="T4" fmla="*/ 4 h 4"/>
                <a:gd name="T5" fmla="*/ 1 h 4"/>
                <a:gd name="T6" fmla="*/ 1 h 4"/>
                <a:gd name="T7" fmla="*/ 0 h 4"/>
                <a:gd name="T8" fmla="*/ 1 h 4"/>
                <a:gd name="T9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4" name="îṥļíḓè"/>
            <p:cNvSpPr/>
            <p:nvPr/>
          </p:nvSpPr>
          <p:spPr bwMode="auto">
            <a:xfrm>
              <a:off x="3552577" y="3616386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4 h 4"/>
                <a:gd name="T4" fmla="*/ 4 h 4"/>
                <a:gd name="T5" fmla="*/ 1 h 4"/>
                <a:gd name="T6" fmla="*/ 1 h 4"/>
                <a:gd name="T7" fmla="*/ 0 h 4"/>
                <a:gd name="T8" fmla="*/ 1 h 4"/>
                <a:gd name="T9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5" name="íšľïḓe"/>
            <p:cNvSpPr/>
            <p:nvPr/>
          </p:nvSpPr>
          <p:spPr bwMode="auto">
            <a:xfrm>
              <a:off x="3528003" y="3536523"/>
              <a:ext cx="6145" cy="12287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1 w 1"/>
                <a:gd name="T5" fmla="*/ 5 h 5"/>
                <a:gd name="T6" fmla="*/ 1 w 1"/>
                <a:gd name="T7" fmla="*/ 5 h 5"/>
                <a:gd name="T8" fmla="*/ 0 w 1"/>
                <a:gd name="T9" fmla="*/ 5 h 5"/>
                <a:gd name="T10" fmla="*/ 0 w 1"/>
                <a:gd name="T11" fmla="*/ 3 h 5"/>
                <a:gd name="T12" fmla="*/ 0 w 1"/>
                <a:gd name="T13" fmla="*/ 3 h 5"/>
                <a:gd name="T14" fmla="*/ 1 w 1"/>
                <a:gd name="T15" fmla="*/ 2 h 5"/>
                <a:gd name="T16" fmla="*/ 1 w 1"/>
                <a:gd name="T17" fmla="*/ 2 h 5"/>
                <a:gd name="T18" fmla="*/ 1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6" name="iSlíḓê"/>
            <p:cNvSpPr/>
            <p:nvPr/>
          </p:nvSpPr>
          <p:spPr bwMode="auto">
            <a:xfrm>
              <a:off x="3528003" y="3536523"/>
              <a:ext cx="6145" cy="12287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1 w 1"/>
                <a:gd name="T5" fmla="*/ 5 h 5"/>
                <a:gd name="T6" fmla="*/ 1 w 1"/>
                <a:gd name="T7" fmla="*/ 5 h 5"/>
                <a:gd name="T8" fmla="*/ 0 w 1"/>
                <a:gd name="T9" fmla="*/ 5 h 5"/>
                <a:gd name="T10" fmla="*/ 0 w 1"/>
                <a:gd name="T11" fmla="*/ 3 h 5"/>
                <a:gd name="T12" fmla="*/ 0 w 1"/>
                <a:gd name="T13" fmla="*/ 3 h 5"/>
                <a:gd name="T14" fmla="*/ 1 w 1"/>
                <a:gd name="T15" fmla="*/ 2 h 5"/>
                <a:gd name="T16" fmla="*/ 1 w 1"/>
                <a:gd name="T17" fmla="*/ 2 h 5"/>
                <a:gd name="T18" fmla="*/ 1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7" name="îṧlíde"/>
            <p:cNvSpPr/>
            <p:nvPr/>
          </p:nvSpPr>
          <p:spPr bwMode="auto">
            <a:xfrm>
              <a:off x="3534149" y="3505802"/>
              <a:ext cx="6145" cy="24574"/>
            </a:xfrm>
            <a:custGeom>
              <a:avLst/>
              <a:gdLst>
                <a:gd name="T0" fmla="*/ 2 w 2"/>
                <a:gd name="T1" fmla="*/ 0 h 9"/>
                <a:gd name="T2" fmla="*/ 2 w 2"/>
                <a:gd name="T3" fmla="*/ 0 h 9"/>
                <a:gd name="T4" fmla="*/ 0 w 2"/>
                <a:gd name="T5" fmla="*/ 7 h 9"/>
                <a:gd name="T6" fmla="*/ 0 w 2"/>
                <a:gd name="T7" fmla="*/ 7 h 9"/>
                <a:gd name="T8" fmla="*/ 0 w 2"/>
                <a:gd name="T9" fmla="*/ 9 h 9"/>
                <a:gd name="T10" fmla="*/ 0 w 2"/>
                <a:gd name="T11" fmla="*/ 5 h 9"/>
                <a:gd name="T12" fmla="*/ 0 w 2"/>
                <a:gd name="T13" fmla="*/ 5 h 9"/>
                <a:gd name="T14" fmla="*/ 0 w 2"/>
                <a:gd name="T15" fmla="*/ 6 h 9"/>
                <a:gd name="T16" fmla="*/ 2 w 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8" name="iṩliḋê"/>
            <p:cNvSpPr/>
            <p:nvPr/>
          </p:nvSpPr>
          <p:spPr bwMode="auto">
            <a:xfrm>
              <a:off x="3534149" y="3505802"/>
              <a:ext cx="6145" cy="24574"/>
            </a:xfrm>
            <a:custGeom>
              <a:avLst/>
              <a:gdLst>
                <a:gd name="T0" fmla="*/ 2 w 2"/>
                <a:gd name="T1" fmla="*/ 0 h 9"/>
                <a:gd name="T2" fmla="*/ 2 w 2"/>
                <a:gd name="T3" fmla="*/ 0 h 9"/>
                <a:gd name="T4" fmla="*/ 0 w 2"/>
                <a:gd name="T5" fmla="*/ 7 h 9"/>
                <a:gd name="T6" fmla="*/ 0 w 2"/>
                <a:gd name="T7" fmla="*/ 7 h 9"/>
                <a:gd name="T8" fmla="*/ 0 w 2"/>
                <a:gd name="T9" fmla="*/ 9 h 9"/>
                <a:gd name="T10" fmla="*/ 0 w 2"/>
                <a:gd name="T11" fmla="*/ 5 h 9"/>
                <a:gd name="T12" fmla="*/ 0 w 2"/>
                <a:gd name="T13" fmla="*/ 5 h 9"/>
                <a:gd name="T14" fmla="*/ 0 w 2"/>
                <a:gd name="T15" fmla="*/ 6 h 9"/>
                <a:gd name="T16" fmla="*/ 2 w 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9" name="iṥļídê"/>
            <p:cNvSpPr/>
            <p:nvPr/>
          </p:nvSpPr>
          <p:spPr bwMode="auto">
            <a:xfrm>
              <a:off x="3546435" y="34505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0" name="í$lïḋe"/>
            <p:cNvSpPr/>
            <p:nvPr/>
          </p:nvSpPr>
          <p:spPr bwMode="auto">
            <a:xfrm>
              <a:off x="3546435" y="34505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1" name="íṣḷîḑè"/>
            <p:cNvSpPr/>
            <p:nvPr/>
          </p:nvSpPr>
          <p:spPr bwMode="auto">
            <a:xfrm>
              <a:off x="3521861" y="3524235"/>
              <a:ext cx="6145" cy="24574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2 h 8"/>
                <a:gd name="T6" fmla="*/ 2 w 2"/>
                <a:gd name="T7" fmla="*/ 2 h 8"/>
                <a:gd name="T8" fmla="*/ 0 w 2"/>
                <a:gd name="T9" fmla="*/ 8 h 8"/>
                <a:gd name="T10" fmla="*/ 0 w 2"/>
                <a:gd name="T11" fmla="*/ 8 h 8"/>
                <a:gd name="T12" fmla="*/ 2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2" name="îs1îḋè"/>
            <p:cNvSpPr/>
            <p:nvPr/>
          </p:nvSpPr>
          <p:spPr bwMode="auto">
            <a:xfrm>
              <a:off x="3521861" y="3524235"/>
              <a:ext cx="6145" cy="24574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2 h 8"/>
                <a:gd name="T6" fmla="*/ 2 w 2"/>
                <a:gd name="T7" fmla="*/ 2 h 8"/>
                <a:gd name="T8" fmla="*/ 0 w 2"/>
                <a:gd name="T9" fmla="*/ 8 h 8"/>
                <a:gd name="T10" fmla="*/ 0 w 2"/>
                <a:gd name="T11" fmla="*/ 8 h 8"/>
                <a:gd name="T12" fmla="*/ 2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3" name="î$ľîdè"/>
            <p:cNvSpPr/>
            <p:nvPr/>
          </p:nvSpPr>
          <p:spPr bwMode="auto">
            <a:xfrm>
              <a:off x="3515716" y="3505802"/>
              <a:ext cx="12287" cy="18429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0 h 6"/>
                <a:gd name="T4" fmla="*/ 0 w 3"/>
                <a:gd name="T5" fmla="*/ 6 h 6"/>
                <a:gd name="T6" fmla="*/ 0 w 3"/>
                <a:gd name="T7" fmla="*/ 6 h 6"/>
                <a:gd name="T8" fmla="*/ 3 w 3"/>
                <a:gd name="T9" fmla="*/ 0 h 6"/>
                <a:gd name="T10" fmla="*/ 3 w 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4" name="iṡļíḓè"/>
            <p:cNvSpPr/>
            <p:nvPr/>
          </p:nvSpPr>
          <p:spPr bwMode="auto">
            <a:xfrm>
              <a:off x="3515716" y="3505802"/>
              <a:ext cx="12287" cy="18429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0 h 6"/>
                <a:gd name="T4" fmla="*/ 0 w 3"/>
                <a:gd name="T5" fmla="*/ 6 h 6"/>
                <a:gd name="T6" fmla="*/ 0 w 3"/>
                <a:gd name="T7" fmla="*/ 6 h 6"/>
                <a:gd name="T8" fmla="*/ 3 w 3"/>
                <a:gd name="T9" fmla="*/ 0 h 6"/>
                <a:gd name="T10" fmla="*/ 3 w 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5" name="îšḻídé"/>
            <p:cNvSpPr/>
            <p:nvPr/>
          </p:nvSpPr>
          <p:spPr bwMode="auto">
            <a:xfrm>
              <a:off x="3534149" y="3462800"/>
              <a:ext cx="6145" cy="1228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2 h 5"/>
                <a:gd name="T6" fmla="*/ 2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5 h 5"/>
                <a:gd name="T14" fmla="*/ 0 w 2"/>
                <a:gd name="T15" fmla="*/ 5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6" name="îṣļidè"/>
            <p:cNvSpPr/>
            <p:nvPr/>
          </p:nvSpPr>
          <p:spPr bwMode="auto">
            <a:xfrm>
              <a:off x="3534149" y="3462800"/>
              <a:ext cx="6145" cy="1228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2 h 5"/>
                <a:gd name="T6" fmla="*/ 2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5 h 5"/>
                <a:gd name="T14" fmla="*/ 0 w 2"/>
                <a:gd name="T15" fmla="*/ 5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7" name="íṥḻïḍe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8" name="îṥľíḑê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9" name="íŝ1ïḓê"/>
            <p:cNvSpPr/>
            <p:nvPr/>
          </p:nvSpPr>
          <p:spPr bwMode="auto">
            <a:xfrm>
              <a:off x="1451491" y="3155624"/>
              <a:ext cx="104442" cy="411614"/>
            </a:xfrm>
            <a:custGeom>
              <a:avLst/>
              <a:gdLst>
                <a:gd name="T0" fmla="*/ 14 w 33"/>
                <a:gd name="T1" fmla="*/ 134 h 134"/>
                <a:gd name="T2" fmla="*/ 11 w 33"/>
                <a:gd name="T3" fmla="*/ 131 h 134"/>
                <a:gd name="T4" fmla="*/ 8 w 33"/>
                <a:gd name="T5" fmla="*/ 125 h 134"/>
                <a:gd name="T6" fmla="*/ 7 w 33"/>
                <a:gd name="T7" fmla="*/ 127 h 134"/>
                <a:gd name="T8" fmla="*/ 6 w 33"/>
                <a:gd name="T9" fmla="*/ 129 h 134"/>
                <a:gd name="T10" fmla="*/ 0 w 33"/>
                <a:gd name="T11" fmla="*/ 121 h 134"/>
                <a:gd name="T12" fmla="*/ 0 w 33"/>
                <a:gd name="T13" fmla="*/ 111 h 134"/>
                <a:gd name="T14" fmla="*/ 0 w 33"/>
                <a:gd name="T15" fmla="*/ 98 h 134"/>
                <a:gd name="T16" fmla="*/ 0 w 33"/>
                <a:gd name="T17" fmla="*/ 87 h 134"/>
                <a:gd name="T18" fmla="*/ 3 w 33"/>
                <a:gd name="T19" fmla="*/ 87 h 134"/>
                <a:gd name="T20" fmla="*/ 6 w 33"/>
                <a:gd name="T21" fmla="*/ 84 h 134"/>
                <a:gd name="T22" fmla="*/ 8 w 33"/>
                <a:gd name="T23" fmla="*/ 71 h 134"/>
                <a:gd name="T24" fmla="*/ 8 w 33"/>
                <a:gd name="T25" fmla="*/ 64 h 134"/>
                <a:gd name="T26" fmla="*/ 7 w 33"/>
                <a:gd name="T27" fmla="*/ 52 h 134"/>
                <a:gd name="T28" fmla="*/ 4 w 33"/>
                <a:gd name="T29" fmla="*/ 50 h 134"/>
                <a:gd name="T30" fmla="*/ 6 w 33"/>
                <a:gd name="T31" fmla="*/ 45 h 134"/>
                <a:gd name="T32" fmla="*/ 8 w 33"/>
                <a:gd name="T33" fmla="*/ 44 h 134"/>
                <a:gd name="T34" fmla="*/ 6 w 33"/>
                <a:gd name="T35" fmla="*/ 38 h 134"/>
                <a:gd name="T36" fmla="*/ 1 w 33"/>
                <a:gd name="T37" fmla="*/ 31 h 134"/>
                <a:gd name="T38" fmla="*/ 4 w 33"/>
                <a:gd name="T39" fmla="*/ 32 h 134"/>
                <a:gd name="T40" fmla="*/ 8 w 33"/>
                <a:gd name="T41" fmla="*/ 34 h 134"/>
                <a:gd name="T42" fmla="*/ 8 w 33"/>
                <a:gd name="T43" fmla="*/ 28 h 134"/>
                <a:gd name="T44" fmla="*/ 17 w 33"/>
                <a:gd name="T45" fmla="*/ 22 h 134"/>
                <a:gd name="T46" fmla="*/ 21 w 33"/>
                <a:gd name="T47" fmla="*/ 18 h 134"/>
                <a:gd name="T48" fmla="*/ 18 w 33"/>
                <a:gd name="T49" fmla="*/ 12 h 134"/>
                <a:gd name="T50" fmla="*/ 20 w 33"/>
                <a:gd name="T51" fmla="*/ 7 h 134"/>
                <a:gd name="T52" fmla="*/ 24 w 33"/>
                <a:gd name="T53" fmla="*/ 8 h 134"/>
                <a:gd name="T54" fmla="*/ 26 w 33"/>
                <a:gd name="T55" fmla="*/ 0 h 134"/>
                <a:gd name="T56" fmla="*/ 28 w 33"/>
                <a:gd name="T57" fmla="*/ 5 h 134"/>
                <a:gd name="T58" fmla="*/ 33 w 33"/>
                <a:gd name="T59" fmla="*/ 15 h 134"/>
                <a:gd name="T60" fmla="*/ 33 w 33"/>
                <a:gd name="T61" fmla="*/ 22 h 134"/>
                <a:gd name="T62" fmla="*/ 28 w 33"/>
                <a:gd name="T63" fmla="*/ 18 h 134"/>
                <a:gd name="T64" fmla="*/ 26 w 33"/>
                <a:gd name="T65" fmla="*/ 22 h 134"/>
                <a:gd name="T66" fmla="*/ 23 w 33"/>
                <a:gd name="T67" fmla="*/ 34 h 134"/>
                <a:gd name="T68" fmla="*/ 23 w 33"/>
                <a:gd name="T69" fmla="*/ 40 h 134"/>
                <a:gd name="T70" fmla="*/ 18 w 33"/>
                <a:gd name="T71" fmla="*/ 41 h 134"/>
                <a:gd name="T72" fmla="*/ 14 w 33"/>
                <a:gd name="T73" fmla="*/ 40 h 134"/>
                <a:gd name="T74" fmla="*/ 16 w 33"/>
                <a:gd name="T75" fmla="*/ 41 h 134"/>
                <a:gd name="T76" fmla="*/ 16 w 33"/>
                <a:gd name="T77" fmla="*/ 51 h 134"/>
                <a:gd name="T78" fmla="*/ 17 w 33"/>
                <a:gd name="T79" fmla="*/ 58 h 134"/>
                <a:gd name="T80" fmla="*/ 21 w 33"/>
                <a:gd name="T81" fmla="*/ 62 h 134"/>
                <a:gd name="T82" fmla="*/ 18 w 33"/>
                <a:gd name="T83" fmla="*/ 67 h 134"/>
                <a:gd name="T84" fmla="*/ 17 w 33"/>
                <a:gd name="T85" fmla="*/ 74 h 134"/>
                <a:gd name="T86" fmla="*/ 16 w 33"/>
                <a:gd name="T87" fmla="*/ 70 h 134"/>
                <a:gd name="T88" fmla="*/ 17 w 33"/>
                <a:gd name="T89" fmla="*/ 64 h 134"/>
                <a:gd name="T90" fmla="*/ 16 w 33"/>
                <a:gd name="T91" fmla="*/ 62 h 134"/>
                <a:gd name="T92" fmla="*/ 13 w 33"/>
                <a:gd name="T93" fmla="*/ 61 h 134"/>
                <a:gd name="T94" fmla="*/ 13 w 33"/>
                <a:gd name="T95" fmla="*/ 77 h 134"/>
                <a:gd name="T96" fmla="*/ 11 w 33"/>
                <a:gd name="T97" fmla="*/ 87 h 134"/>
                <a:gd name="T98" fmla="*/ 11 w 33"/>
                <a:gd name="T99" fmla="*/ 95 h 134"/>
                <a:gd name="T100" fmla="*/ 13 w 33"/>
                <a:gd name="T10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134">
                  <a:moveTo>
                    <a:pt x="14" y="134"/>
                  </a:moveTo>
                  <a:lnTo>
                    <a:pt x="14" y="134"/>
                  </a:lnTo>
                  <a:lnTo>
                    <a:pt x="11" y="134"/>
                  </a:lnTo>
                  <a:lnTo>
                    <a:pt x="11" y="131"/>
                  </a:lnTo>
                  <a:lnTo>
                    <a:pt x="10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7" y="127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3" y="12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3" y="87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7" y="78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64"/>
                  </a:lnTo>
                  <a:lnTo>
                    <a:pt x="8" y="58"/>
                  </a:lnTo>
                  <a:lnTo>
                    <a:pt x="7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8" y="28"/>
                  </a:lnTo>
                  <a:lnTo>
                    <a:pt x="13" y="25"/>
                  </a:lnTo>
                  <a:lnTo>
                    <a:pt x="17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5"/>
                  </a:lnTo>
                  <a:lnTo>
                    <a:pt x="31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1" y="21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2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0" y="41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8"/>
                  </a:lnTo>
                  <a:lnTo>
                    <a:pt x="18" y="61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18" y="67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0" name="íšḻídê"/>
            <p:cNvSpPr/>
            <p:nvPr/>
          </p:nvSpPr>
          <p:spPr bwMode="auto">
            <a:xfrm>
              <a:off x="1451491" y="3155624"/>
              <a:ext cx="104442" cy="411614"/>
            </a:xfrm>
            <a:custGeom>
              <a:avLst/>
              <a:gdLst>
                <a:gd name="T0" fmla="*/ 14 w 33"/>
                <a:gd name="T1" fmla="*/ 134 h 134"/>
                <a:gd name="T2" fmla="*/ 11 w 33"/>
                <a:gd name="T3" fmla="*/ 131 h 134"/>
                <a:gd name="T4" fmla="*/ 8 w 33"/>
                <a:gd name="T5" fmla="*/ 125 h 134"/>
                <a:gd name="T6" fmla="*/ 7 w 33"/>
                <a:gd name="T7" fmla="*/ 127 h 134"/>
                <a:gd name="T8" fmla="*/ 6 w 33"/>
                <a:gd name="T9" fmla="*/ 129 h 134"/>
                <a:gd name="T10" fmla="*/ 0 w 33"/>
                <a:gd name="T11" fmla="*/ 121 h 134"/>
                <a:gd name="T12" fmla="*/ 0 w 33"/>
                <a:gd name="T13" fmla="*/ 111 h 134"/>
                <a:gd name="T14" fmla="*/ 0 w 33"/>
                <a:gd name="T15" fmla="*/ 98 h 134"/>
                <a:gd name="T16" fmla="*/ 0 w 33"/>
                <a:gd name="T17" fmla="*/ 87 h 134"/>
                <a:gd name="T18" fmla="*/ 3 w 33"/>
                <a:gd name="T19" fmla="*/ 87 h 134"/>
                <a:gd name="T20" fmla="*/ 6 w 33"/>
                <a:gd name="T21" fmla="*/ 84 h 134"/>
                <a:gd name="T22" fmla="*/ 8 w 33"/>
                <a:gd name="T23" fmla="*/ 71 h 134"/>
                <a:gd name="T24" fmla="*/ 8 w 33"/>
                <a:gd name="T25" fmla="*/ 64 h 134"/>
                <a:gd name="T26" fmla="*/ 7 w 33"/>
                <a:gd name="T27" fmla="*/ 52 h 134"/>
                <a:gd name="T28" fmla="*/ 4 w 33"/>
                <a:gd name="T29" fmla="*/ 50 h 134"/>
                <a:gd name="T30" fmla="*/ 6 w 33"/>
                <a:gd name="T31" fmla="*/ 45 h 134"/>
                <a:gd name="T32" fmla="*/ 8 w 33"/>
                <a:gd name="T33" fmla="*/ 44 h 134"/>
                <a:gd name="T34" fmla="*/ 6 w 33"/>
                <a:gd name="T35" fmla="*/ 38 h 134"/>
                <a:gd name="T36" fmla="*/ 1 w 33"/>
                <a:gd name="T37" fmla="*/ 31 h 134"/>
                <a:gd name="T38" fmla="*/ 4 w 33"/>
                <a:gd name="T39" fmla="*/ 32 h 134"/>
                <a:gd name="T40" fmla="*/ 8 w 33"/>
                <a:gd name="T41" fmla="*/ 34 h 134"/>
                <a:gd name="T42" fmla="*/ 8 w 33"/>
                <a:gd name="T43" fmla="*/ 28 h 134"/>
                <a:gd name="T44" fmla="*/ 17 w 33"/>
                <a:gd name="T45" fmla="*/ 22 h 134"/>
                <a:gd name="T46" fmla="*/ 21 w 33"/>
                <a:gd name="T47" fmla="*/ 18 h 134"/>
                <a:gd name="T48" fmla="*/ 18 w 33"/>
                <a:gd name="T49" fmla="*/ 12 h 134"/>
                <a:gd name="T50" fmla="*/ 20 w 33"/>
                <a:gd name="T51" fmla="*/ 7 h 134"/>
                <a:gd name="T52" fmla="*/ 24 w 33"/>
                <a:gd name="T53" fmla="*/ 8 h 134"/>
                <a:gd name="T54" fmla="*/ 26 w 33"/>
                <a:gd name="T55" fmla="*/ 0 h 134"/>
                <a:gd name="T56" fmla="*/ 28 w 33"/>
                <a:gd name="T57" fmla="*/ 5 h 134"/>
                <a:gd name="T58" fmla="*/ 33 w 33"/>
                <a:gd name="T59" fmla="*/ 15 h 134"/>
                <a:gd name="T60" fmla="*/ 33 w 33"/>
                <a:gd name="T61" fmla="*/ 22 h 134"/>
                <a:gd name="T62" fmla="*/ 28 w 33"/>
                <a:gd name="T63" fmla="*/ 18 h 134"/>
                <a:gd name="T64" fmla="*/ 26 w 33"/>
                <a:gd name="T65" fmla="*/ 22 h 134"/>
                <a:gd name="T66" fmla="*/ 23 w 33"/>
                <a:gd name="T67" fmla="*/ 34 h 134"/>
                <a:gd name="T68" fmla="*/ 23 w 33"/>
                <a:gd name="T69" fmla="*/ 40 h 134"/>
                <a:gd name="T70" fmla="*/ 18 w 33"/>
                <a:gd name="T71" fmla="*/ 41 h 134"/>
                <a:gd name="T72" fmla="*/ 14 w 33"/>
                <a:gd name="T73" fmla="*/ 40 h 134"/>
                <a:gd name="T74" fmla="*/ 16 w 33"/>
                <a:gd name="T75" fmla="*/ 41 h 134"/>
                <a:gd name="T76" fmla="*/ 16 w 33"/>
                <a:gd name="T77" fmla="*/ 51 h 134"/>
                <a:gd name="T78" fmla="*/ 17 w 33"/>
                <a:gd name="T79" fmla="*/ 58 h 134"/>
                <a:gd name="T80" fmla="*/ 21 w 33"/>
                <a:gd name="T81" fmla="*/ 62 h 134"/>
                <a:gd name="T82" fmla="*/ 18 w 33"/>
                <a:gd name="T83" fmla="*/ 67 h 134"/>
                <a:gd name="T84" fmla="*/ 17 w 33"/>
                <a:gd name="T85" fmla="*/ 74 h 134"/>
                <a:gd name="T86" fmla="*/ 16 w 33"/>
                <a:gd name="T87" fmla="*/ 70 h 134"/>
                <a:gd name="T88" fmla="*/ 17 w 33"/>
                <a:gd name="T89" fmla="*/ 64 h 134"/>
                <a:gd name="T90" fmla="*/ 16 w 33"/>
                <a:gd name="T91" fmla="*/ 62 h 134"/>
                <a:gd name="T92" fmla="*/ 13 w 33"/>
                <a:gd name="T93" fmla="*/ 61 h 134"/>
                <a:gd name="T94" fmla="*/ 13 w 33"/>
                <a:gd name="T95" fmla="*/ 77 h 134"/>
                <a:gd name="T96" fmla="*/ 11 w 33"/>
                <a:gd name="T97" fmla="*/ 87 h 134"/>
                <a:gd name="T98" fmla="*/ 11 w 33"/>
                <a:gd name="T99" fmla="*/ 95 h 134"/>
                <a:gd name="T100" fmla="*/ 13 w 33"/>
                <a:gd name="T10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134">
                  <a:moveTo>
                    <a:pt x="14" y="134"/>
                  </a:moveTo>
                  <a:lnTo>
                    <a:pt x="14" y="134"/>
                  </a:lnTo>
                  <a:lnTo>
                    <a:pt x="11" y="134"/>
                  </a:lnTo>
                  <a:lnTo>
                    <a:pt x="11" y="131"/>
                  </a:lnTo>
                  <a:lnTo>
                    <a:pt x="10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7" y="127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3" y="12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3" y="87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7" y="78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64"/>
                  </a:lnTo>
                  <a:lnTo>
                    <a:pt x="8" y="58"/>
                  </a:lnTo>
                  <a:lnTo>
                    <a:pt x="7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8" y="28"/>
                  </a:lnTo>
                  <a:lnTo>
                    <a:pt x="13" y="25"/>
                  </a:lnTo>
                  <a:lnTo>
                    <a:pt x="17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5"/>
                  </a:lnTo>
                  <a:lnTo>
                    <a:pt x="31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1" y="21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2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0" y="41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8"/>
                  </a:lnTo>
                  <a:lnTo>
                    <a:pt x="18" y="61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18" y="67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1" name="ís1îdé"/>
            <p:cNvSpPr/>
            <p:nvPr/>
          </p:nvSpPr>
          <p:spPr bwMode="auto">
            <a:xfrm>
              <a:off x="1654231" y="3493516"/>
              <a:ext cx="24574" cy="61435"/>
            </a:xfrm>
            <a:custGeom>
              <a:avLst/>
              <a:gdLst>
                <a:gd name="T0" fmla="*/ 8 w 8"/>
                <a:gd name="T1" fmla="*/ 6 h 20"/>
                <a:gd name="T2" fmla="*/ 8 w 8"/>
                <a:gd name="T3" fmla="*/ 6 h 20"/>
                <a:gd name="T4" fmla="*/ 5 w 8"/>
                <a:gd name="T5" fmla="*/ 9 h 20"/>
                <a:gd name="T6" fmla="*/ 3 w 8"/>
                <a:gd name="T7" fmla="*/ 13 h 20"/>
                <a:gd name="T8" fmla="*/ 2 w 8"/>
                <a:gd name="T9" fmla="*/ 18 h 20"/>
                <a:gd name="T10" fmla="*/ 0 w 8"/>
                <a:gd name="T11" fmla="*/ 20 h 20"/>
                <a:gd name="T12" fmla="*/ 0 w 8"/>
                <a:gd name="T13" fmla="*/ 20 h 20"/>
                <a:gd name="T14" fmla="*/ 2 w 8"/>
                <a:gd name="T15" fmla="*/ 10 h 20"/>
                <a:gd name="T16" fmla="*/ 2 w 8"/>
                <a:gd name="T17" fmla="*/ 5 h 20"/>
                <a:gd name="T18" fmla="*/ 2 w 8"/>
                <a:gd name="T19" fmla="*/ 2 h 20"/>
                <a:gd name="T20" fmla="*/ 2 w 8"/>
                <a:gd name="T21" fmla="*/ 2 h 20"/>
                <a:gd name="T22" fmla="*/ 3 w 8"/>
                <a:gd name="T23" fmla="*/ 0 h 20"/>
                <a:gd name="T24" fmla="*/ 5 w 8"/>
                <a:gd name="T25" fmla="*/ 2 h 20"/>
                <a:gd name="T26" fmla="*/ 8 w 8"/>
                <a:gd name="T2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0">
                  <a:moveTo>
                    <a:pt x="8" y="6"/>
                  </a:moveTo>
                  <a:lnTo>
                    <a:pt x="8" y="6"/>
                  </a:lnTo>
                  <a:lnTo>
                    <a:pt x="5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2" name="ïṣlïḋé"/>
            <p:cNvSpPr/>
            <p:nvPr/>
          </p:nvSpPr>
          <p:spPr bwMode="auto">
            <a:xfrm>
              <a:off x="1654231" y="3493516"/>
              <a:ext cx="24574" cy="61435"/>
            </a:xfrm>
            <a:custGeom>
              <a:avLst/>
              <a:gdLst>
                <a:gd name="T0" fmla="*/ 8 w 8"/>
                <a:gd name="T1" fmla="*/ 6 h 20"/>
                <a:gd name="T2" fmla="*/ 8 w 8"/>
                <a:gd name="T3" fmla="*/ 6 h 20"/>
                <a:gd name="T4" fmla="*/ 5 w 8"/>
                <a:gd name="T5" fmla="*/ 9 h 20"/>
                <a:gd name="T6" fmla="*/ 3 w 8"/>
                <a:gd name="T7" fmla="*/ 13 h 20"/>
                <a:gd name="T8" fmla="*/ 2 w 8"/>
                <a:gd name="T9" fmla="*/ 18 h 20"/>
                <a:gd name="T10" fmla="*/ 0 w 8"/>
                <a:gd name="T11" fmla="*/ 20 h 20"/>
                <a:gd name="T12" fmla="*/ 0 w 8"/>
                <a:gd name="T13" fmla="*/ 20 h 20"/>
                <a:gd name="T14" fmla="*/ 2 w 8"/>
                <a:gd name="T15" fmla="*/ 10 h 20"/>
                <a:gd name="T16" fmla="*/ 2 w 8"/>
                <a:gd name="T17" fmla="*/ 5 h 20"/>
                <a:gd name="T18" fmla="*/ 2 w 8"/>
                <a:gd name="T19" fmla="*/ 2 h 20"/>
                <a:gd name="T20" fmla="*/ 2 w 8"/>
                <a:gd name="T21" fmla="*/ 2 h 20"/>
                <a:gd name="T22" fmla="*/ 3 w 8"/>
                <a:gd name="T23" fmla="*/ 0 h 20"/>
                <a:gd name="T24" fmla="*/ 5 w 8"/>
                <a:gd name="T25" fmla="*/ 2 h 20"/>
                <a:gd name="T26" fmla="*/ 8 w 8"/>
                <a:gd name="T2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0">
                  <a:moveTo>
                    <a:pt x="8" y="6"/>
                  </a:moveTo>
                  <a:lnTo>
                    <a:pt x="8" y="6"/>
                  </a:lnTo>
                  <a:lnTo>
                    <a:pt x="5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3" name="íś1îḓe"/>
            <p:cNvSpPr/>
            <p:nvPr/>
          </p:nvSpPr>
          <p:spPr bwMode="auto">
            <a:xfrm>
              <a:off x="3534149" y="3450512"/>
              <a:ext cx="6145" cy="61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4" name="ï$lïdè"/>
            <p:cNvSpPr/>
            <p:nvPr/>
          </p:nvSpPr>
          <p:spPr bwMode="auto">
            <a:xfrm>
              <a:off x="1832391" y="3155624"/>
              <a:ext cx="30720" cy="30716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5 h 8"/>
                <a:gd name="T4" fmla="*/ 5 w 9"/>
                <a:gd name="T5" fmla="*/ 7 h 8"/>
                <a:gd name="T6" fmla="*/ 5 w 9"/>
                <a:gd name="T7" fmla="*/ 5 h 8"/>
                <a:gd name="T8" fmla="*/ 5 w 9"/>
                <a:gd name="T9" fmla="*/ 5 h 8"/>
                <a:gd name="T10" fmla="*/ 2 w 9"/>
                <a:gd name="T11" fmla="*/ 7 h 8"/>
                <a:gd name="T12" fmla="*/ 1 w 9"/>
                <a:gd name="T13" fmla="*/ 8 h 8"/>
                <a:gd name="T14" fmla="*/ 0 w 9"/>
                <a:gd name="T15" fmla="*/ 8 h 8"/>
                <a:gd name="T16" fmla="*/ 0 w 9"/>
                <a:gd name="T17" fmla="*/ 8 h 8"/>
                <a:gd name="T18" fmla="*/ 1 w 9"/>
                <a:gd name="T19" fmla="*/ 5 h 8"/>
                <a:gd name="T20" fmla="*/ 4 w 9"/>
                <a:gd name="T21" fmla="*/ 4 h 8"/>
                <a:gd name="T22" fmla="*/ 8 w 9"/>
                <a:gd name="T23" fmla="*/ 0 h 8"/>
                <a:gd name="T24" fmla="*/ 8 w 9"/>
                <a:gd name="T25" fmla="*/ 0 h 8"/>
                <a:gd name="T26" fmla="*/ 9 w 9"/>
                <a:gd name="T27" fmla="*/ 0 h 8"/>
                <a:gd name="T28" fmla="*/ 8 w 9"/>
                <a:gd name="T29" fmla="*/ 1 h 8"/>
                <a:gd name="T30" fmla="*/ 5 w 9"/>
                <a:gd name="T31" fmla="*/ 4 h 8"/>
                <a:gd name="T32" fmla="*/ 5 w 9"/>
                <a:gd name="T33" fmla="*/ 5 h 8"/>
                <a:gd name="T34" fmla="*/ 7 w 9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lnTo>
                    <a:pt x="7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5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5" name="íṣḷîḑe"/>
            <p:cNvSpPr/>
            <p:nvPr/>
          </p:nvSpPr>
          <p:spPr bwMode="auto">
            <a:xfrm>
              <a:off x="1832391" y="3155624"/>
              <a:ext cx="30720" cy="30716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5 h 8"/>
                <a:gd name="T4" fmla="*/ 5 w 9"/>
                <a:gd name="T5" fmla="*/ 7 h 8"/>
                <a:gd name="T6" fmla="*/ 5 w 9"/>
                <a:gd name="T7" fmla="*/ 5 h 8"/>
                <a:gd name="T8" fmla="*/ 5 w 9"/>
                <a:gd name="T9" fmla="*/ 5 h 8"/>
                <a:gd name="T10" fmla="*/ 2 w 9"/>
                <a:gd name="T11" fmla="*/ 7 h 8"/>
                <a:gd name="T12" fmla="*/ 1 w 9"/>
                <a:gd name="T13" fmla="*/ 8 h 8"/>
                <a:gd name="T14" fmla="*/ 0 w 9"/>
                <a:gd name="T15" fmla="*/ 8 h 8"/>
                <a:gd name="T16" fmla="*/ 0 w 9"/>
                <a:gd name="T17" fmla="*/ 8 h 8"/>
                <a:gd name="T18" fmla="*/ 1 w 9"/>
                <a:gd name="T19" fmla="*/ 5 h 8"/>
                <a:gd name="T20" fmla="*/ 4 w 9"/>
                <a:gd name="T21" fmla="*/ 4 h 8"/>
                <a:gd name="T22" fmla="*/ 8 w 9"/>
                <a:gd name="T23" fmla="*/ 0 h 8"/>
                <a:gd name="T24" fmla="*/ 8 w 9"/>
                <a:gd name="T25" fmla="*/ 0 h 8"/>
                <a:gd name="T26" fmla="*/ 9 w 9"/>
                <a:gd name="T27" fmla="*/ 0 h 8"/>
                <a:gd name="T28" fmla="*/ 8 w 9"/>
                <a:gd name="T29" fmla="*/ 1 h 8"/>
                <a:gd name="T30" fmla="*/ 5 w 9"/>
                <a:gd name="T31" fmla="*/ 4 h 8"/>
                <a:gd name="T32" fmla="*/ 5 w 9"/>
                <a:gd name="T33" fmla="*/ 5 h 8"/>
                <a:gd name="T34" fmla="*/ 7 w 9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lnTo>
                    <a:pt x="7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5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6" name="îšľiḍè"/>
            <p:cNvSpPr/>
            <p:nvPr/>
          </p:nvSpPr>
          <p:spPr bwMode="auto">
            <a:xfrm>
              <a:off x="1721807" y="2817728"/>
              <a:ext cx="129016" cy="301031"/>
            </a:xfrm>
            <a:custGeom>
              <a:avLst/>
              <a:gdLst>
                <a:gd name="T0" fmla="*/ 7 w 41"/>
                <a:gd name="T1" fmla="*/ 97 h 97"/>
                <a:gd name="T2" fmla="*/ 1 w 41"/>
                <a:gd name="T3" fmla="*/ 91 h 97"/>
                <a:gd name="T4" fmla="*/ 3 w 41"/>
                <a:gd name="T5" fmla="*/ 88 h 97"/>
                <a:gd name="T6" fmla="*/ 6 w 41"/>
                <a:gd name="T7" fmla="*/ 90 h 97"/>
                <a:gd name="T8" fmla="*/ 4 w 41"/>
                <a:gd name="T9" fmla="*/ 85 h 97"/>
                <a:gd name="T10" fmla="*/ 4 w 41"/>
                <a:gd name="T11" fmla="*/ 80 h 97"/>
                <a:gd name="T12" fmla="*/ 6 w 41"/>
                <a:gd name="T13" fmla="*/ 75 h 97"/>
                <a:gd name="T14" fmla="*/ 3 w 41"/>
                <a:gd name="T15" fmla="*/ 72 h 97"/>
                <a:gd name="T16" fmla="*/ 0 w 41"/>
                <a:gd name="T17" fmla="*/ 72 h 97"/>
                <a:gd name="T18" fmla="*/ 3 w 41"/>
                <a:gd name="T19" fmla="*/ 65 h 97"/>
                <a:gd name="T20" fmla="*/ 7 w 41"/>
                <a:gd name="T21" fmla="*/ 55 h 97"/>
                <a:gd name="T22" fmla="*/ 13 w 41"/>
                <a:gd name="T23" fmla="*/ 44 h 97"/>
                <a:gd name="T24" fmla="*/ 18 w 41"/>
                <a:gd name="T25" fmla="*/ 37 h 97"/>
                <a:gd name="T26" fmla="*/ 16 w 41"/>
                <a:gd name="T27" fmla="*/ 35 h 97"/>
                <a:gd name="T28" fmla="*/ 17 w 41"/>
                <a:gd name="T29" fmla="*/ 30 h 97"/>
                <a:gd name="T30" fmla="*/ 18 w 41"/>
                <a:gd name="T31" fmla="*/ 24 h 97"/>
                <a:gd name="T32" fmla="*/ 16 w 41"/>
                <a:gd name="T33" fmla="*/ 23 h 97"/>
                <a:gd name="T34" fmla="*/ 20 w 41"/>
                <a:gd name="T35" fmla="*/ 21 h 97"/>
                <a:gd name="T36" fmla="*/ 23 w 41"/>
                <a:gd name="T37" fmla="*/ 21 h 97"/>
                <a:gd name="T38" fmla="*/ 23 w 41"/>
                <a:gd name="T39" fmla="*/ 18 h 97"/>
                <a:gd name="T40" fmla="*/ 26 w 41"/>
                <a:gd name="T41" fmla="*/ 11 h 97"/>
                <a:gd name="T42" fmla="*/ 31 w 41"/>
                <a:gd name="T43" fmla="*/ 3 h 97"/>
                <a:gd name="T44" fmla="*/ 33 w 41"/>
                <a:gd name="T45" fmla="*/ 3 h 97"/>
                <a:gd name="T46" fmla="*/ 38 w 41"/>
                <a:gd name="T47" fmla="*/ 4 h 97"/>
                <a:gd name="T48" fmla="*/ 38 w 41"/>
                <a:gd name="T49" fmla="*/ 0 h 97"/>
                <a:gd name="T50" fmla="*/ 40 w 41"/>
                <a:gd name="T51" fmla="*/ 1 h 97"/>
                <a:gd name="T52" fmla="*/ 40 w 41"/>
                <a:gd name="T53" fmla="*/ 4 h 97"/>
                <a:gd name="T54" fmla="*/ 33 w 41"/>
                <a:gd name="T55" fmla="*/ 7 h 97"/>
                <a:gd name="T56" fmla="*/ 30 w 41"/>
                <a:gd name="T57" fmla="*/ 15 h 97"/>
                <a:gd name="T58" fmla="*/ 24 w 41"/>
                <a:gd name="T59" fmla="*/ 21 h 97"/>
                <a:gd name="T60" fmla="*/ 26 w 41"/>
                <a:gd name="T61" fmla="*/ 25 h 97"/>
                <a:gd name="T62" fmla="*/ 30 w 41"/>
                <a:gd name="T63" fmla="*/ 27 h 97"/>
                <a:gd name="T64" fmla="*/ 24 w 41"/>
                <a:gd name="T65" fmla="*/ 37 h 97"/>
                <a:gd name="T66" fmla="*/ 26 w 41"/>
                <a:gd name="T67" fmla="*/ 41 h 97"/>
                <a:gd name="T68" fmla="*/ 18 w 41"/>
                <a:gd name="T69" fmla="*/ 41 h 97"/>
                <a:gd name="T70" fmla="*/ 16 w 41"/>
                <a:gd name="T71" fmla="*/ 50 h 97"/>
                <a:gd name="T72" fmla="*/ 13 w 41"/>
                <a:gd name="T73" fmla="*/ 60 h 97"/>
                <a:gd name="T74" fmla="*/ 7 w 41"/>
                <a:gd name="T75" fmla="*/ 65 h 97"/>
                <a:gd name="T76" fmla="*/ 8 w 41"/>
                <a:gd name="T77" fmla="*/ 72 h 97"/>
                <a:gd name="T78" fmla="*/ 7 w 41"/>
                <a:gd name="T79" fmla="*/ 80 h 97"/>
                <a:gd name="T80" fmla="*/ 7 w 41"/>
                <a:gd name="T8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7">
                  <a:moveTo>
                    <a:pt x="7" y="97"/>
                  </a:moveTo>
                  <a:lnTo>
                    <a:pt x="7" y="97"/>
                  </a:lnTo>
                  <a:lnTo>
                    <a:pt x="3" y="94"/>
                  </a:lnTo>
                  <a:lnTo>
                    <a:pt x="1" y="91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3" y="6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6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5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0" y="4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15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6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6" y="34"/>
                  </a:lnTo>
                  <a:lnTo>
                    <a:pt x="24" y="37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5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3" y="60"/>
                  </a:lnTo>
                  <a:lnTo>
                    <a:pt x="11" y="62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8" y="72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8"/>
                  </a:lnTo>
                  <a:lnTo>
                    <a:pt x="7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7" name="isľïḍê"/>
            <p:cNvSpPr/>
            <p:nvPr/>
          </p:nvSpPr>
          <p:spPr bwMode="auto">
            <a:xfrm>
              <a:off x="1721807" y="2817728"/>
              <a:ext cx="129016" cy="301031"/>
            </a:xfrm>
            <a:custGeom>
              <a:avLst/>
              <a:gdLst>
                <a:gd name="T0" fmla="*/ 7 w 41"/>
                <a:gd name="T1" fmla="*/ 97 h 97"/>
                <a:gd name="T2" fmla="*/ 1 w 41"/>
                <a:gd name="T3" fmla="*/ 91 h 97"/>
                <a:gd name="T4" fmla="*/ 3 w 41"/>
                <a:gd name="T5" fmla="*/ 88 h 97"/>
                <a:gd name="T6" fmla="*/ 6 w 41"/>
                <a:gd name="T7" fmla="*/ 90 h 97"/>
                <a:gd name="T8" fmla="*/ 4 w 41"/>
                <a:gd name="T9" fmla="*/ 85 h 97"/>
                <a:gd name="T10" fmla="*/ 4 w 41"/>
                <a:gd name="T11" fmla="*/ 80 h 97"/>
                <a:gd name="T12" fmla="*/ 6 w 41"/>
                <a:gd name="T13" fmla="*/ 75 h 97"/>
                <a:gd name="T14" fmla="*/ 3 w 41"/>
                <a:gd name="T15" fmla="*/ 72 h 97"/>
                <a:gd name="T16" fmla="*/ 0 w 41"/>
                <a:gd name="T17" fmla="*/ 72 h 97"/>
                <a:gd name="T18" fmla="*/ 3 w 41"/>
                <a:gd name="T19" fmla="*/ 65 h 97"/>
                <a:gd name="T20" fmla="*/ 7 w 41"/>
                <a:gd name="T21" fmla="*/ 55 h 97"/>
                <a:gd name="T22" fmla="*/ 13 w 41"/>
                <a:gd name="T23" fmla="*/ 44 h 97"/>
                <a:gd name="T24" fmla="*/ 18 w 41"/>
                <a:gd name="T25" fmla="*/ 37 h 97"/>
                <a:gd name="T26" fmla="*/ 16 w 41"/>
                <a:gd name="T27" fmla="*/ 35 h 97"/>
                <a:gd name="T28" fmla="*/ 17 w 41"/>
                <a:gd name="T29" fmla="*/ 30 h 97"/>
                <a:gd name="T30" fmla="*/ 18 w 41"/>
                <a:gd name="T31" fmla="*/ 24 h 97"/>
                <a:gd name="T32" fmla="*/ 16 w 41"/>
                <a:gd name="T33" fmla="*/ 23 h 97"/>
                <a:gd name="T34" fmla="*/ 20 w 41"/>
                <a:gd name="T35" fmla="*/ 21 h 97"/>
                <a:gd name="T36" fmla="*/ 23 w 41"/>
                <a:gd name="T37" fmla="*/ 21 h 97"/>
                <a:gd name="T38" fmla="*/ 23 w 41"/>
                <a:gd name="T39" fmla="*/ 18 h 97"/>
                <a:gd name="T40" fmla="*/ 26 w 41"/>
                <a:gd name="T41" fmla="*/ 11 h 97"/>
                <a:gd name="T42" fmla="*/ 31 w 41"/>
                <a:gd name="T43" fmla="*/ 3 h 97"/>
                <a:gd name="T44" fmla="*/ 33 w 41"/>
                <a:gd name="T45" fmla="*/ 3 h 97"/>
                <a:gd name="T46" fmla="*/ 38 w 41"/>
                <a:gd name="T47" fmla="*/ 4 h 97"/>
                <a:gd name="T48" fmla="*/ 38 w 41"/>
                <a:gd name="T49" fmla="*/ 0 h 97"/>
                <a:gd name="T50" fmla="*/ 40 w 41"/>
                <a:gd name="T51" fmla="*/ 1 h 97"/>
                <a:gd name="T52" fmla="*/ 40 w 41"/>
                <a:gd name="T53" fmla="*/ 4 h 97"/>
                <a:gd name="T54" fmla="*/ 33 w 41"/>
                <a:gd name="T55" fmla="*/ 7 h 97"/>
                <a:gd name="T56" fmla="*/ 30 w 41"/>
                <a:gd name="T57" fmla="*/ 15 h 97"/>
                <a:gd name="T58" fmla="*/ 24 w 41"/>
                <a:gd name="T59" fmla="*/ 21 h 97"/>
                <a:gd name="T60" fmla="*/ 26 w 41"/>
                <a:gd name="T61" fmla="*/ 25 h 97"/>
                <a:gd name="T62" fmla="*/ 30 w 41"/>
                <a:gd name="T63" fmla="*/ 27 h 97"/>
                <a:gd name="T64" fmla="*/ 24 w 41"/>
                <a:gd name="T65" fmla="*/ 37 h 97"/>
                <a:gd name="T66" fmla="*/ 26 w 41"/>
                <a:gd name="T67" fmla="*/ 41 h 97"/>
                <a:gd name="T68" fmla="*/ 18 w 41"/>
                <a:gd name="T69" fmla="*/ 41 h 97"/>
                <a:gd name="T70" fmla="*/ 16 w 41"/>
                <a:gd name="T71" fmla="*/ 50 h 97"/>
                <a:gd name="T72" fmla="*/ 13 w 41"/>
                <a:gd name="T73" fmla="*/ 60 h 97"/>
                <a:gd name="T74" fmla="*/ 7 w 41"/>
                <a:gd name="T75" fmla="*/ 65 h 97"/>
                <a:gd name="T76" fmla="*/ 8 w 41"/>
                <a:gd name="T77" fmla="*/ 72 h 97"/>
                <a:gd name="T78" fmla="*/ 7 w 41"/>
                <a:gd name="T79" fmla="*/ 80 h 97"/>
                <a:gd name="T80" fmla="*/ 7 w 41"/>
                <a:gd name="T8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7">
                  <a:moveTo>
                    <a:pt x="7" y="97"/>
                  </a:moveTo>
                  <a:lnTo>
                    <a:pt x="7" y="97"/>
                  </a:lnTo>
                  <a:lnTo>
                    <a:pt x="3" y="94"/>
                  </a:lnTo>
                  <a:lnTo>
                    <a:pt x="1" y="91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3" y="6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6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5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0" y="4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15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6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6" y="34"/>
                  </a:lnTo>
                  <a:lnTo>
                    <a:pt x="24" y="37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5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3" y="60"/>
                  </a:lnTo>
                  <a:lnTo>
                    <a:pt x="11" y="62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8" y="72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8"/>
                  </a:lnTo>
                  <a:lnTo>
                    <a:pt x="7" y="9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8" name="îṡľîḑé"/>
            <p:cNvSpPr/>
            <p:nvPr/>
          </p:nvSpPr>
          <p:spPr bwMode="auto">
            <a:xfrm>
              <a:off x="1390056" y="2627281"/>
              <a:ext cx="233453" cy="448475"/>
            </a:xfrm>
            <a:custGeom>
              <a:avLst/>
              <a:gdLst>
                <a:gd name="T0" fmla="*/ 9 w 76"/>
                <a:gd name="T1" fmla="*/ 104 h 145"/>
                <a:gd name="T2" fmla="*/ 9 w 76"/>
                <a:gd name="T3" fmla="*/ 94 h 145"/>
                <a:gd name="T4" fmla="*/ 3 w 76"/>
                <a:gd name="T5" fmla="*/ 94 h 145"/>
                <a:gd name="T6" fmla="*/ 2 w 76"/>
                <a:gd name="T7" fmla="*/ 88 h 145"/>
                <a:gd name="T8" fmla="*/ 0 w 76"/>
                <a:gd name="T9" fmla="*/ 73 h 145"/>
                <a:gd name="T10" fmla="*/ 3 w 76"/>
                <a:gd name="T11" fmla="*/ 73 h 145"/>
                <a:gd name="T12" fmla="*/ 12 w 76"/>
                <a:gd name="T13" fmla="*/ 58 h 145"/>
                <a:gd name="T14" fmla="*/ 20 w 76"/>
                <a:gd name="T15" fmla="*/ 46 h 145"/>
                <a:gd name="T16" fmla="*/ 28 w 76"/>
                <a:gd name="T17" fmla="*/ 40 h 145"/>
                <a:gd name="T18" fmla="*/ 29 w 76"/>
                <a:gd name="T19" fmla="*/ 37 h 145"/>
                <a:gd name="T20" fmla="*/ 33 w 76"/>
                <a:gd name="T21" fmla="*/ 31 h 145"/>
                <a:gd name="T22" fmla="*/ 43 w 76"/>
                <a:gd name="T23" fmla="*/ 21 h 145"/>
                <a:gd name="T24" fmla="*/ 52 w 76"/>
                <a:gd name="T25" fmla="*/ 16 h 145"/>
                <a:gd name="T26" fmla="*/ 72 w 76"/>
                <a:gd name="T27" fmla="*/ 0 h 145"/>
                <a:gd name="T28" fmla="*/ 75 w 76"/>
                <a:gd name="T29" fmla="*/ 3 h 145"/>
                <a:gd name="T30" fmla="*/ 73 w 76"/>
                <a:gd name="T31" fmla="*/ 11 h 145"/>
                <a:gd name="T32" fmla="*/ 70 w 76"/>
                <a:gd name="T33" fmla="*/ 21 h 145"/>
                <a:gd name="T34" fmla="*/ 52 w 76"/>
                <a:gd name="T35" fmla="*/ 60 h 145"/>
                <a:gd name="T36" fmla="*/ 43 w 76"/>
                <a:gd name="T37" fmla="*/ 86 h 145"/>
                <a:gd name="T38" fmla="*/ 45 w 76"/>
                <a:gd name="T39" fmla="*/ 103 h 145"/>
                <a:gd name="T40" fmla="*/ 48 w 76"/>
                <a:gd name="T41" fmla="*/ 107 h 145"/>
                <a:gd name="T42" fmla="*/ 46 w 76"/>
                <a:gd name="T43" fmla="*/ 100 h 145"/>
                <a:gd name="T44" fmla="*/ 48 w 76"/>
                <a:gd name="T45" fmla="*/ 86 h 145"/>
                <a:gd name="T46" fmla="*/ 53 w 76"/>
                <a:gd name="T47" fmla="*/ 97 h 145"/>
                <a:gd name="T48" fmla="*/ 57 w 76"/>
                <a:gd name="T49" fmla="*/ 111 h 145"/>
                <a:gd name="T50" fmla="*/ 60 w 76"/>
                <a:gd name="T51" fmla="*/ 107 h 145"/>
                <a:gd name="T52" fmla="*/ 65 w 76"/>
                <a:gd name="T53" fmla="*/ 104 h 145"/>
                <a:gd name="T54" fmla="*/ 63 w 76"/>
                <a:gd name="T55" fmla="*/ 108 h 145"/>
                <a:gd name="T56" fmla="*/ 62 w 76"/>
                <a:gd name="T57" fmla="*/ 115 h 145"/>
                <a:gd name="T58" fmla="*/ 53 w 76"/>
                <a:gd name="T59" fmla="*/ 115 h 145"/>
                <a:gd name="T60" fmla="*/ 49 w 76"/>
                <a:gd name="T61" fmla="*/ 134 h 145"/>
                <a:gd name="T62" fmla="*/ 48 w 76"/>
                <a:gd name="T63" fmla="*/ 131 h 145"/>
                <a:gd name="T64" fmla="*/ 43 w 76"/>
                <a:gd name="T65" fmla="*/ 130 h 145"/>
                <a:gd name="T66" fmla="*/ 48 w 76"/>
                <a:gd name="T67" fmla="*/ 118 h 145"/>
                <a:gd name="T68" fmla="*/ 43 w 76"/>
                <a:gd name="T69" fmla="*/ 117 h 145"/>
                <a:gd name="T70" fmla="*/ 38 w 76"/>
                <a:gd name="T71" fmla="*/ 127 h 145"/>
                <a:gd name="T72" fmla="*/ 35 w 76"/>
                <a:gd name="T73" fmla="*/ 145 h 145"/>
                <a:gd name="T74" fmla="*/ 33 w 76"/>
                <a:gd name="T75" fmla="*/ 135 h 145"/>
                <a:gd name="T76" fmla="*/ 23 w 76"/>
                <a:gd name="T77" fmla="*/ 114 h 145"/>
                <a:gd name="T78" fmla="*/ 22 w 76"/>
                <a:gd name="T79" fmla="*/ 97 h 145"/>
                <a:gd name="T80" fmla="*/ 20 w 76"/>
                <a:gd name="T81" fmla="*/ 86 h 145"/>
                <a:gd name="T82" fmla="*/ 20 w 76"/>
                <a:gd name="T83" fmla="*/ 83 h 145"/>
                <a:gd name="T84" fmla="*/ 25 w 76"/>
                <a:gd name="T85" fmla="*/ 77 h 145"/>
                <a:gd name="T86" fmla="*/ 20 w 76"/>
                <a:gd name="T87" fmla="*/ 73 h 145"/>
                <a:gd name="T88" fmla="*/ 22 w 76"/>
                <a:gd name="T89" fmla="*/ 64 h 145"/>
                <a:gd name="T90" fmla="*/ 18 w 76"/>
                <a:gd name="T91" fmla="*/ 58 h 145"/>
                <a:gd name="T92" fmla="*/ 10 w 76"/>
                <a:gd name="T93" fmla="*/ 70 h 145"/>
                <a:gd name="T94" fmla="*/ 6 w 76"/>
                <a:gd name="T95" fmla="*/ 76 h 145"/>
                <a:gd name="T96" fmla="*/ 6 w 76"/>
                <a:gd name="T97" fmla="*/ 78 h 145"/>
                <a:gd name="T98" fmla="*/ 8 w 76"/>
                <a:gd name="T99" fmla="*/ 81 h 145"/>
                <a:gd name="T100" fmla="*/ 10 w 76"/>
                <a:gd name="T101" fmla="*/ 78 h 145"/>
                <a:gd name="T102" fmla="*/ 13 w 76"/>
                <a:gd name="T103" fmla="*/ 77 h 145"/>
                <a:gd name="T104" fmla="*/ 10 w 76"/>
                <a:gd name="T105" fmla="*/ 84 h 145"/>
                <a:gd name="T106" fmla="*/ 8 w 76"/>
                <a:gd name="T107" fmla="*/ 88 h 145"/>
                <a:gd name="T108" fmla="*/ 10 w 76"/>
                <a:gd name="T109" fmla="*/ 10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45">
                  <a:moveTo>
                    <a:pt x="10" y="105"/>
                  </a:moveTo>
                  <a:lnTo>
                    <a:pt x="10" y="105"/>
                  </a:lnTo>
                  <a:lnTo>
                    <a:pt x="9" y="104"/>
                  </a:lnTo>
                  <a:lnTo>
                    <a:pt x="8" y="101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5" y="94"/>
                  </a:lnTo>
                  <a:lnTo>
                    <a:pt x="3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88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5" y="41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7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8" y="18"/>
                  </a:lnTo>
                  <a:lnTo>
                    <a:pt x="52" y="16"/>
                  </a:lnTo>
                  <a:lnTo>
                    <a:pt x="60" y="8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3"/>
                  </a:lnTo>
                  <a:lnTo>
                    <a:pt x="73" y="7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0" y="2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43" y="86"/>
                  </a:lnTo>
                  <a:lnTo>
                    <a:pt x="43" y="91"/>
                  </a:lnTo>
                  <a:lnTo>
                    <a:pt x="43" y="97"/>
                  </a:lnTo>
                  <a:lnTo>
                    <a:pt x="45" y="103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8" y="107"/>
                  </a:lnTo>
                  <a:lnTo>
                    <a:pt x="48" y="104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6" y="90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9" y="93"/>
                  </a:lnTo>
                  <a:lnTo>
                    <a:pt x="53" y="97"/>
                  </a:lnTo>
                  <a:lnTo>
                    <a:pt x="56" y="103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9" y="111"/>
                  </a:lnTo>
                  <a:lnTo>
                    <a:pt x="59" y="110"/>
                  </a:lnTo>
                  <a:lnTo>
                    <a:pt x="60" y="107"/>
                  </a:lnTo>
                  <a:lnTo>
                    <a:pt x="62" y="104"/>
                  </a:lnTo>
                  <a:lnTo>
                    <a:pt x="62" y="103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7"/>
                  </a:lnTo>
                  <a:lnTo>
                    <a:pt x="63" y="108"/>
                  </a:lnTo>
                  <a:lnTo>
                    <a:pt x="62" y="111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3" y="115"/>
                  </a:lnTo>
                  <a:lnTo>
                    <a:pt x="52" y="118"/>
                  </a:lnTo>
                  <a:lnTo>
                    <a:pt x="50" y="127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5" y="125"/>
                  </a:lnTo>
                  <a:lnTo>
                    <a:pt x="46" y="123"/>
                  </a:lnTo>
                  <a:lnTo>
                    <a:pt x="48" y="118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3" y="117"/>
                  </a:lnTo>
                  <a:lnTo>
                    <a:pt x="40" y="120"/>
                  </a:lnTo>
                  <a:lnTo>
                    <a:pt x="39" y="124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6" y="135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5" y="140"/>
                  </a:lnTo>
                  <a:lnTo>
                    <a:pt x="33" y="13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3" y="11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2" y="97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0" y="86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20" y="83"/>
                  </a:lnTo>
                  <a:lnTo>
                    <a:pt x="22" y="81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5" y="60"/>
                  </a:lnTo>
                  <a:lnTo>
                    <a:pt x="13" y="63"/>
                  </a:lnTo>
                  <a:lnTo>
                    <a:pt x="10" y="70"/>
                  </a:lnTo>
                  <a:lnTo>
                    <a:pt x="9" y="76"/>
                  </a:lnTo>
                  <a:lnTo>
                    <a:pt x="8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7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78"/>
                  </a:lnTo>
                  <a:lnTo>
                    <a:pt x="10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0" y="84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9" y="94"/>
                  </a:lnTo>
                  <a:lnTo>
                    <a:pt x="10" y="98"/>
                  </a:lnTo>
                  <a:lnTo>
                    <a:pt x="1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9" name="ïş1îḍê"/>
            <p:cNvSpPr/>
            <p:nvPr/>
          </p:nvSpPr>
          <p:spPr bwMode="auto">
            <a:xfrm>
              <a:off x="1390055" y="2627281"/>
              <a:ext cx="233453" cy="448475"/>
            </a:xfrm>
            <a:custGeom>
              <a:avLst/>
              <a:gdLst>
                <a:gd name="T0" fmla="*/ 9 w 76"/>
                <a:gd name="T1" fmla="*/ 104 h 145"/>
                <a:gd name="T2" fmla="*/ 9 w 76"/>
                <a:gd name="T3" fmla="*/ 94 h 145"/>
                <a:gd name="T4" fmla="*/ 3 w 76"/>
                <a:gd name="T5" fmla="*/ 94 h 145"/>
                <a:gd name="T6" fmla="*/ 2 w 76"/>
                <a:gd name="T7" fmla="*/ 88 h 145"/>
                <a:gd name="T8" fmla="*/ 0 w 76"/>
                <a:gd name="T9" fmla="*/ 73 h 145"/>
                <a:gd name="T10" fmla="*/ 3 w 76"/>
                <a:gd name="T11" fmla="*/ 73 h 145"/>
                <a:gd name="T12" fmla="*/ 12 w 76"/>
                <a:gd name="T13" fmla="*/ 58 h 145"/>
                <a:gd name="T14" fmla="*/ 20 w 76"/>
                <a:gd name="T15" fmla="*/ 46 h 145"/>
                <a:gd name="T16" fmla="*/ 28 w 76"/>
                <a:gd name="T17" fmla="*/ 40 h 145"/>
                <a:gd name="T18" fmla="*/ 29 w 76"/>
                <a:gd name="T19" fmla="*/ 37 h 145"/>
                <a:gd name="T20" fmla="*/ 33 w 76"/>
                <a:gd name="T21" fmla="*/ 31 h 145"/>
                <a:gd name="T22" fmla="*/ 43 w 76"/>
                <a:gd name="T23" fmla="*/ 21 h 145"/>
                <a:gd name="T24" fmla="*/ 52 w 76"/>
                <a:gd name="T25" fmla="*/ 16 h 145"/>
                <a:gd name="T26" fmla="*/ 72 w 76"/>
                <a:gd name="T27" fmla="*/ 0 h 145"/>
                <a:gd name="T28" fmla="*/ 75 w 76"/>
                <a:gd name="T29" fmla="*/ 3 h 145"/>
                <a:gd name="T30" fmla="*/ 73 w 76"/>
                <a:gd name="T31" fmla="*/ 11 h 145"/>
                <a:gd name="T32" fmla="*/ 70 w 76"/>
                <a:gd name="T33" fmla="*/ 21 h 145"/>
                <a:gd name="T34" fmla="*/ 52 w 76"/>
                <a:gd name="T35" fmla="*/ 60 h 145"/>
                <a:gd name="T36" fmla="*/ 43 w 76"/>
                <a:gd name="T37" fmla="*/ 86 h 145"/>
                <a:gd name="T38" fmla="*/ 45 w 76"/>
                <a:gd name="T39" fmla="*/ 103 h 145"/>
                <a:gd name="T40" fmla="*/ 48 w 76"/>
                <a:gd name="T41" fmla="*/ 107 h 145"/>
                <a:gd name="T42" fmla="*/ 46 w 76"/>
                <a:gd name="T43" fmla="*/ 100 h 145"/>
                <a:gd name="T44" fmla="*/ 48 w 76"/>
                <a:gd name="T45" fmla="*/ 86 h 145"/>
                <a:gd name="T46" fmla="*/ 53 w 76"/>
                <a:gd name="T47" fmla="*/ 97 h 145"/>
                <a:gd name="T48" fmla="*/ 57 w 76"/>
                <a:gd name="T49" fmla="*/ 111 h 145"/>
                <a:gd name="T50" fmla="*/ 60 w 76"/>
                <a:gd name="T51" fmla="*/ 107 h 145"/>
                <a:gd name="T52" fmla="*/ 65 w 76"/>
                <a:gd name="T53" fmla="*/ 104 h 145"/>
                <a:gd name="T54" fmla="*/ 63 w 76"/>
                <a:gd name="T55" fmla="*/ 108 h 145"/>
                <a:gd name="T56" fmla="*/ 62 w 76"/>
                <a:gd name="T57" fmla="*/ 115 h 145"/>
                <a:gd name="T58" fmla="*/ 53 w 76"/>
                <a:gd name="T59" fmla="*/ 115 h 145"/>
                <a:gd name="T60" fmla="*/ 49 w 76"/>
                <a:gd name="T61" fmla="*/ 134 h 145"/>
                <a:gd name="T62" fmla="*/ 48 w 76"/>
                <a:gd name="T63" fmla="*/ 131 h 145"/>
                <a:gd name="T64" fmla="*/ 43 w 76"/>
                <a:gd name="T65" fmla="*/ 130 h 145"/>
                <a:gd name="T66" fmla="*/ 48 w 76"/>
                <a:gd name="T67" fmla="*/ 118 h 145"/>
                <a:gd name="T68" fmla="*/ 43 w 76"/>
                <a:gd name="T69" fmla="*/ 117 h 145"/>
                <a:gd name="T70" fmla="*/ 38 w 76"/>
                <a:gd name="T71" fmla="*/ 127 h 145"/>
                <a:gd name="T72" fmla="*/ 35 w 76"/>
                <a:gd name="T73" fmla="*/ 145 h 145"/>
                <a:gd name="T74" fmla="*/ 33 w 76"/>
                <a:gd name="T75" fmla="*/ 135 h 145"/>
                <a:gd name="T76" fmla="*/ 23 w 76"/>
                <a:gd name="T77" fmla="*/ 114 h 145"/>
                <a:gd name="T78" fmla="*/ 22 w 76"/>
                <a:gd name="T79" fmla="*/ 97 h 145"/>
                <a:gd name="T80" fmla="*/ 20 w 76"/>
                <a:gd name="T81" fmla="*/ 86 h 145"/>
                <a:gd name="T82" fmla="*/ 20 w 76"/>
                <a:gd name="T83" fmla="*/ 83 h 145"/>
                <a:gd name="T84" fmla="*/ 25 w 76"/>
                <a:gd name="T85" fmla="*/ 77 h 145"/>
                <a:gd name="T86" fmla="*/ 20 w 76"/>
                <a:gd name="T87" fmla="*/ 73 h 145"/>
                <a:gd name="T88" fmla="*/ 22 w 76"/>
                <a:gd name="T89" fmla="*/ 64 h 145"/>
                <a:gd name="T90" fmla="*/ 18 w 76"/>
                <a:gd name="T91" fmla="*/ 58 h 145"/>
                <a:gd name="T92" fmla="*/ 10 w 76"/>
                <a:gd name="T93" fmla="*/ 70 h 145"/>
                <a:gd name="T94" fmla="*/ 6 w 76"/>
                <a:gd name="T95" fmla="*/ 76 h 145"/>
                <a:gd name="T96" fmla="*/ 6 w 76"/>
                <a:gd name="T97" fmla="*/ 78 h 145"/>
                <a:gd name="T98" fmla="*/ 8 w 76"/>
                <a:gd name="T99" fmla="*/ 81 h 145"/>
                <a:gd name="T100" fmla="*/ 10 w 76"/>
                <a:gd name="T101" fmla="*/ 78 h 145"/>
                <a:gd name="T102" fmla="*/ 13 w 76"/>
                <a:gd name="T103" fmla="*/ 77 h 145"/>
                <a:gd name="T104" fmla="*/ 10 w 76"/>
                <a:gd name="T105" fmla="*/ 84 h 145"/>
                <a:gd name="T106" fmla="*/ 8 w 76"/>
                <a:gd name="T107" fmla="*/ 88 h 145"/>
                <a:gd name="T108" fmla="*/ 10 w 76"/>
                <a:gd name="T109" fmla="*/ 10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45">
                  <a:moveTo>
                    <a:pt x="10" y="105"/>
                  </a:moveTo>
                  <a:lnTo>
                    <a:pt x="10" y="105"/>
                  </a:lnTo>
                  <a:lnTo>
                    <a:pt x="9" y="104"/>
                  </a:lnTo>
                  <a:lnTo>
                    <a:pt x="8" y="101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5" y="94"/>
                  </a:lnTo>
                  <a:lnTo>
                    <a:pt x="3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88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5" y="41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7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8" y="18"/>
                  </a:lnTo>
                  <a:lnTo>
                    <a:pt x="52" y="16"/>
                  </a:lnTo>
                  <a:lnTo>
                    <a:pt x="60" y="8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3"/>
                  </a:lnTo>
                  <a:lnTo>
                    <a:pt x="73" y="7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0" y="2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43" y="86"/>
                  </a:lnTo>
                  <a:lnTo>
                    <a:pt x="43" y="91"/>
                  </a:lnTo>
                  <a:lnTo>
                    <a:pt x="43" y="97"/>
                  </a:lnTo>
                  <a:lnTo>
                    <a:pt x="45" y="103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8" y="107"/>
                  </a:lnTo>
                  <a:lnTo>
                    <a:pt x="48" y="104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6" y="90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9" y="93"/>
                  </a:lnTo>
                  <a:lnTo>
                    <a:pt x="53" y="97"/>
                  </a:lnTo>
                  <a:lnTo>
                    <a:pt x="56" y="103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9" y="111"/>
                  </a:lnTo>
                  <a:lnTo>
                    <a:pt x="59" y="110"/>
                  </a:lnTo>
                  <a:lnTo>
                    <a:pt x="60" y="107"/>
                  </a:lnTo>
                  <a:lnTo>
                    <a:pt x="62" y="104"/>
                  </a:lnTo>
                  <a:lnTo>
                    <a:pt x="62" y="103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7"/>
                  </a:lnTo>
                  <a:lnTo>
                    <a:pt x="63" y="108"/>
                  </a:lnTo>
                  <a:lnTo>
                    <a:pt x="62" y="111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3" y="115"/>
                  </a:lnTo>
                  <a:lnTo>
                    <a:pt x="52" y="118"/>
                  </a:lnTo>
                  <a:lnTo>
                    <a:pt x="50" y="127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5" y="125"/>
                  </a:lnTo>
                  <a:lnTo>
                    <a:pt x="46" y="123"/>
                  </a:lnTo>
                  <a:lnTo>
                    <a:pt x="48" y="118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3" y="117"/>
                  </a:lnTo>
                  <a:lnTo>
                    <a:pt x="40" y="120"/>
                  </a:lnTo>
                  <a:lnTo>
                    <a:pt x="39" y="124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6" y="135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5" y="140"/>
                  </a:lnTo>
                  <a:lnTo>
                    <a:pt x="33" y="13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3" y="11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2" y="97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0" y="86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20" y="83"/>
                  </a:lnTo>
                  <a:lnTo>
                    <a:pt x="22" y="81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5" y="60"/>
                  </a:lnTo>
                  <a:lnTo>
                    <a:pt x="13" y="63"/>
                  </a:lnTo>
                  <a:lnTo>
                    <a:pt x="10" y="70"/>
                  </a:lnTo>
                  <a:lnTo>
                    <a:pt x="9" y="76"/>
                  </a:lnTo>
                  <a:lnTo>
                    <a:pt x="8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7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78"/>
                  </a:lnTo>
                  <a:lnTo>
                    <a:pt x="10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0" y="84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9" y="94"/>
                  </a:lnTo>
                  <a:lnTo>
                    <a:pt x="10" y="98"/>
                  </a:lnTo>
                  <a:lnTo>
                    <a:pt x="10" y="10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0" name="îṩ1îḋè"/>
            <p:cNvSpPr/>
            <p:nvPr/>
          </p:nvSpPr>
          <p:spPr bwMode="auto">
            <a:xfrm>
              <a:off x="1789387" y="3051181"/>
              <a:ext cx="30720" cy="24574"/>
            </a:xfrm>
            <a:custGeom>
              <a:avLst/>
              <a:gdLst>
                <a:gd name="T0" fmla="*/ 2 w 10"/>
                <a:gd name="T1" fmla="*/ 7 h 7"/>
                <a:gd name="T2" fmla="*/ 2 w 10"/>
                <a:gd name="T3" fmla="*/ 7 h 7"/>
                <a:gd name="T4" fmla="*/ 0 w 10"/>
                <a:gd name="T5" fmla="*/ 6 h 7"/>
                <a:gd name="T6" fmla="*/ 2 w 10"/>
                <a:gd name="T7" fmla="*/ 5 h 7"/>
                <a:gd name="T8" fmla="*/ 3 w 10"/>
                <a:gd name="T9" fmla="*/ 3 h 7"/>
                <a:gd name="T10" fmla="*/ 3 w 10"/>
                <a:gd name="T11" fmla="*/ 0 h 7"/>
                <a:gd name="T12" fmla="*/ 3 w 10"/>
                <a:gd name="T13" fmla="*/ 0 h 7"/>
                <a:gd name="T14" fmla="*/ 7 w 10"/>
                <a:gd name="T15" fmla="*/ 0 h 7"/>
                <a:gd name="T16" fmla="*/ 10 w 10"/>
                <a:gd name="T17" fmla="*/ 3 h 7"/>
                <a:gd name="T18" fmla="*/ 10 w 10"/>
                <a:gd name="T19" fmla="*/ 3 h 7"/>
                <a:gd name="T20" fmla="*/ 5 w 10"/>
                <a:gd name="T21" fmla="*/ 3 h 7"/>
                <a:gd name="T22" fmla="*/ 3 w 10"/>
                <a:gd name="T23" fmla="*/ 5 h 7"/>
                <a:gd name="T24" fmla="*/ 2 w 10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2" y="7"/>
                  </a:moveTo>
                  <a:lnTo>
                    <a:pt x="2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1" name="îs1iḍè"/>
            <p:cNvSpPr/>
            <p:nvPr/>
          </p:nvSpPr>
          <p:spPr bwMode="auto">
            <a:xfrm>
              <a:off x="1789387" y="3051181"/>
              <a:ext cx="30720" cy="24574"/>
            </a:xfrm>
            <a:custGeom>
              <a:avLst/>
              <a:gdLst>
                <a:gd name="T0" fmla="*/ 2 w 10"/>
                <a:gd name="T1" fmla="*/ 7 h 7"/>
                <a:gd name="T2" fmla="*/ 2 w 10"/>
                <a:gd name="T3" fmla="*/ 7 h 7"/>
                <a:gd name="T4" fmla="*/ 0 w 10"/>
                <a:gd name="T5" fmla="*/ 6 h 7"/>
                <a:gd name="T6" fmla="*/ 2 w 10"/>
                <a:gd name="T7" fmla="*/ 5 h 7"/>
                <a:gd name="T8" fmla="*/ 3 w 10"/>
                <a:gd name="T9" fmla="*/ 3 h 7"/>
                <a:gd name="T10" fmla="*/ 3 w 10"/>
                <a:gd name="T11" fmla="*/ 0 h 7"/>
                <a:gd name="T12" fmla="*/ 3 w 10"/>
                <a:gd name="T13" fmla="*/ 0 h 7"/>
                <a:gd name="T14" fmla="*/ 7 w 10"/>
                <a:gd name="T15" fmla="*/ 0 h 7"/>
                <a:gd name="T16" fmla="*/ 10 w 10"/>
                <a:gd name="T17" fmla="*/ 3 h 7"/>
                <a:gd name="T18" fmla="*/ 10 w 10"/>
                <a:gd name="T19" fmla="*/ 3 h 7"/>
                <a:gd name="T20" fmla="*/ 5 w 10"/>
                <a:gd name="T21" fmla="*/ 3 h 7"/>
                <a:gd name="T22" fmla="*/ 3 w 10"/>
                <a:gd name="T23" fmla="*/ 5 h 7"/>
                <a:gd name="T24" fmla="*/ 2 w 10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2" y="7"/>
                  </a:moveTo>
                  <a:lnTo>
                    <a:pt x="2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2" name="iśḷîḍé"/>
            <p:cNvSpPr/>
            <p:nvPr/>
          </p:nvSpPr>
          <p:spPr bwMode="auto">
            <a:xfrm>
              <a:off x="1826248" y="2842302"/>
              <a:ext cx="24574" cy="49148"/>
            </a:xfrm>
            <a:custGeom>
              <a:avLst/>
              <a:gdLst>
                <a:gd name="T0" fmla="*/ 0 w 9"/>
                <a:gd name="T1" fmla="*/ 16 h 16"/>
                <a:gd name="T2" fmla="*/ 0 w 9"/>
                <a:gd name="T3" fmla="*/ 16 h 16"/>
                <a:gd name="T4" fmla="*/ 3 w 9"/>
                <a:gd name="T5" fmla="*/ 8 h 16"/>
                <a:gd name="T6" fmla="*/ 6 w 9"/>
                <a:gd name="T7" fmla="*/ 4 h 16"/>
                <a:gd name="T8" fmla="*/ 9 w 9"/>
                <a:gd name="T9" fmla="*/ 0 h 16"/>
                <a:gd name="T10" fmla="*/ 9 w 9"/>
                <a:gd name="T11" fmla="*/ 0 h 16"/>
                <a:gd name="T12" fmla="*/ 6 w 9"/>
                <a:gd name="T13" fmla="*/ 8 h 16"/>
                <a:gd name="T14" fmla="*/ 4 w 9"/>
                <a:gd name="T15" fmla="*/ 14 h 16"/>
                <a:gd name="T16" fmla="*/ 2 w 9"/>
                <a:gd name="T17" fmla="*/ 16 h 16"/>
                <a:gd name="T18" fmla="*/ 0 w 9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8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3" name="î$ḷíḋé"/>
            <p:cNvSpPr/>
            <p:nvPr/>
          </p:nvSpPr>
          <p:spPr bwMode="auto">
            <a:xfrm>
              <a:off x="1826248" y="2842302"/>
              <a:ext cx="24574" cy="49148"/>
            </a:xfrm>
            <a:custGeom>
              <a:avLst/>
              <a:gdLst>
                <a:gd name="T0" fmla="*/ 0 w 9"/>
                <a:gd name="T1" fmla="*/ 16 h 16"/>
                <a:gd name="T2" fmla="*/ 0 w 9"/>
                <a:gd name="T3" fmla="*/ 16 h 16"/>
                <a:gd name="T4" fmla="*/ 3 w 9"/>
                <a:gd name="T5" fmla="*/ 8 h 16"/>
                <a:gd name="T6" fmla="*/ 6 w 9"/>
                <a:gd name="T7" fmla="*/ 4 h 16"/>
                <a:gd name="T8" fmla="*/ 9 w 9"/>
                <a:gd name="T9" fmla="*/ 0 h 16"/>
                <a:gd name="T10" fmla="*/ 9 w 9"/>
                <a:gd name="T11" fmla="*/ 0 h 16"/>
                <a:gd name="T12" fmla="*/ 6 w 9"/>
                <a:gd name="T13" fmla="*/ 8 h 16"/>
                <a:gd name="T14" fmla="*/ 4 w 9"/>
                <a:gd name="T15" fmla="*/ 14 h 16"/>
                <a:gd name="T16" fmla="*/ 2 w 9"/>
                <a:gd name="T17" fmla="*/ 16 h 16"/>
                <a:gd name="T18" fmla="*/ 0 w 9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8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4" name="ïṧ1íďé"/>
            <p:cNvSpPr/>
            <p:nvPr/>
          </p:nvSpPr>
          <p:spPr bwMode="auto">
            <a:xfrm>
              <a:off x="2747776" y="3106476"/>
              <a:ext cx="30720" cy="6142"/>
            </a:xfrm>
            <a:custGeom>
              <a:avLst/>
              <a:gdLst>
                <a:gd name="T0" fmla="*/ 0 w 10"/>
                <a:gd name="T1" fmla="*/ 2 h 3"/>
                <a:gd name="T2" fmla="*/ 0 w 10"/>
                <a:gd name="T3" fmla="*/ 2 h 3"/>
                <a:gd name="T4" fmla="*/ 1 w 10"/>
                <a:gd name="T5" fmla="*/ 0 h 3"/>
                <a:gd name="T6" fmla="*/ 4 w 10"/>
                <a:gd name="T7" fmla="*/ 2 h 3"/>
                <a:gd name="T8" fmla="*/ 7 w 10"/>
                <a:gd name="T9" fmla="*/ 2 h 3"/>
                <a:gd name="T10" fmla="*/ 8 w 10"/>
                <a:gd name="T11" fmla="*/ 2 h 3"/>
                <a:gd name="T12" fmla="*/ 8 w 10"/>
                <a:gd name="T13" fmla="*/ 2 h 3"/>
                <a:gd name="T14" fmla="*/ 10 w 10"/>
                <a:gd name="T15" fmla="*/ 2 h 3"/>
                <a:gd name="T16" fmla="*/ 7 w 10"/>
                <a:gd name="T17" fmla="*/ 3 h 3"/>
                <a:gd name="T18" fmla="*/ 4 w 10"/>
                <a:gd name="T19" fmla="*/ 3 h 3"/>
                <a:gd name="T20" fmla="*/ 0 w 10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5" name="išľîḑe"/>
            <p:cNvSpPr/>
            <p:nvPr/>
          </p:nvSpPr>
          <p:spPr bwMode="auto">
            <a:xfrm>
              <a:off x="2747776" y="3106476"/>
              <a:ext cx="30720" cy="6142"/>
            </a:xfrm>
            <a:custGeom>
              <a:avLst/>
              <a:gdLst>
                <a:gd name="T0" fmla="*/ 0 w 10"/>
                <a:gd name="T1" fmla="*/ 2 h 3"/>
                <a:gd name="T2" fmla="*/ 0 w 10"/>
                <a:gd name="T3" fmla="*/ 2 h 3"/>
                <a:gd name="T4" fmla="*/ 1 w 10"/>
                <a:gd name="T5" fmla="*/ 0 h 3"/>
                <a:gd name="T6" fmla="*/ 4 w 10"/>
                <a:gd name="T7" fmla="*/ 2 h 3"/>
                <a:gd name="T8" fmla="*/ 7 w 10"/>
                <a:gd name="T9" fmla="*/ 2 h 3"/>
                <a:gd name="T10" fmla="*/ 8 w 10"/>
                <a:gd name="T11" fmla="*/ 2 h 3"/>
                <a:gd name="T12" fmla="*/ 8 w 10"/>
                <a:gd name="T13" fmla="*/ 2 h 3"/>
                <a:gd name="T14" fmla="*/ 10 w 10"/>
                <a:gd name="T15" fmla="*/ 2 h 3"/>
                <a:gd name="T16" fmla="*/ 7 w 10"/>
                <a:gd name="T17" fmla="*/ 3 h 3"/>
                <a:gd name="T18" fmla="*/ 4 w 10"/>
                <a:gd name="T19" fmla="*/ 3 h 3"/>
                <a:gd name="T20" fmla="*/ 0 w 10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3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6" name="iṩḻïdè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7" name="ïṣ1iḍe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8" name="îsľídè"/>
            <p:cNvSpPr/>
            <p:nvPr/>
          </p:nvSpPr>
          <p:spPr bwMode="auto">
            <a:xfrm>
              <a:off x="3294549" y="3260061"/>
              <a:ext cx="18433" cy="12287"/>
            </a:xfrm>
            <a:custGeom>
              <a:avLst/>
              <a:gdLst>
                <a:gd name="T0" fmla="*/ 1 w 6"/>
                <a:gd name="T1" fmla="*/ 0 h 5"/>
                <a:gd name="T2" fmla="*/ 1 w 6"/>
                <a:gd name="T3" fmla="*/ 0 h 5"/>
                <a:gd name="T4" fmla="*/ 0 w 6"/>
                <a:gd name="T5" fmla="*/ 0 h 5"/>
                <a:gd name="T6" fmla="*/ 1 w 6"/>
                <a:gd name="T7" fmla="*/ 0 h 5"/>
                <a:gd name="T8" fmla="*/ 3 w 6"/>
                <a:gd name="T9" fmla="*/ 0 h 5"/>
                <a:gd name="T10" fmla="*/ 3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6 w 6"/>
                <a:gd name="T17" fmla="*/ 5 h 5"/>
                <a:gd name="T18" fmla="*/ 3 w 6"/>
                <a:gd name="T19" fmla="*/ 2 h 5"/>
                <a:gd name="T20" fmla="*/ 1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9" name="i$1íḑè"/>
            <p:cNvSpPr/>
            <p:nvPr/>
          </p:nvSpPr>
          <p:spPr bwMode="auto">
            <a:xfrm>
              <a:off x="3294549" y="3260061"/>
              <a:ext cx="18433" cy="12287"/>
            </a:xfrm>
            <a:custGeom>
              <a:avLst/>
              <a:gdLst>
                <a:gd name="T0" fmla="*/ 1 w 6"/>
                <a:gd name="T1" fmla="*/ 0 h 5"/>
                <a:gd name="T2" fmla="*/ 1 w 6"/>
                <a:gd name="T3" fmla="*/ 0 h 5"/>
                <a:gd name="T4" fmla="*/ 0 w 6"/>
                <a:gd name="T5" fmla="*/ 0 h 5"/>
                <a:gd name="T6" fmla="*/ 1 w 6"/>
                <a:gd name="T7" fmla="*/ 0 h 5"/>
                <a:gd name="T8" fmla="*/ 3 w 6"/>
                <a:gd name="T9" fmla="*/ 0 h 5"/>
                <a:gd name="T10" fmla="*/ 3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6 w 6"/>
                <a:gd name="T17" fmla="*/ 5 h 5"/>
                <a:gd name="T18" fmla="*/ 3 w 6"/>
                <a:gd name="T19" fmla="*/ 2 h 5"/>
                <a:gd name="T20" fmla="*/ 1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0" name="íṩlídé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1" name="ïṥḷîḑê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2" name="ïŝlíḑé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3" name="îšlïḑê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4" name="iṥḷiḍè"/>
            <p:cNvSpPr/>
            <p:nvPr/>
          </p:nvSpPr>
          <p:spPr bwMode="auto">
            <a:xfrm>
              <a:off x="3466568" y="3358358"/>
              <a:ext cx="49148" cy="61435"/>
            </a:xfrm>
            <a:custGeom>
              <a:avLst/>
              <a:gdLst>
                <a:gd name="T0" fmla="*/ 13 w 16"/>
                <a:gd name="T1" fmla="*/ 17 h 20"/>
                <a:gd name="T2" fmla="*/ 13 w 16"/>
                <a:gd name="T3" fmla="*/ 17 h 20"/>
                <a:gd name="T4" fmla="*/ 13 w 16"/>
                <a:gd name="T5" fmla="*/ 16 h 20"/>
                <a:gd name="T6" fmla="*/ 13 w 16"/>
                <a:gd name="T7" fmla="*/ 16 h 20"/>
                <a:gd name="T8" fmla="*/ 16 w 16"/>
                <a:gd name="T9" fmla="*/ 20 h 20"/>
                <a:gd name="T10" fmla="*/ 16 w 16"/>
                <a:gd name="T11" fmla="*/ 20 h 20"/>
                <a:gd name="T12" fmla="*/ 7 w 16"/>
                <a:gd name="T13" fmla="*/ 10 h 20"/>
                <a:gd name="T14" fmla="*/ 7 w 16"/>
                <a:gd name="T15" fmla="*/ 10 h 20"/>
                <a:gd name="T16" fmla="*/ 0 w 16"/>
                <a:gd name="T17" fmla="*/ 0 h 20"/>
                <a:gd name="T18" fmla="*/ 0 w 16"/>
                <a:gd name="T19" fmla="*/ 0 h 20"/>
                <a:gd name="T20" fmla="*/ 6 w 16"/>
                <a:gd name="T21" fmla="*/ 7 h 20"/>
                <a:gd name="T22" fmla="*/ 6 w 16"/>
                <a:gd name="T23" fmla="*/ 7 h 20"/>
                <a:gd name="T24" fmla="*/ 6 w 16"/>
                <a:gd name="T25" fmla="*/ 7 h 20"/>
                <a:gd name="T26" fmla="*/ 6 w 16"/>
                <a:gd name="T27" fmla="*/ 7 h 20"/>
                <a:gd name="T28" fmla="*/ 13 w 16"/>
                <a:gd name="T2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0">
                  <a:moveTo>
                    <a:pt x="13" y="17"/>
                  </a:move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13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5" name="ïṧḻíḑé"/>
            <p:cNvSpPr/>
            <p:nvPr/>
          </p:nvSpPr>
          <p:spPr bwMode="auto">
            <a:xfrm>
              <a:off x="3466568" y="3358358"/>
              <a:ext cx="49148" cy="61435"/>
            </a:xfrm>
            <a:custGeom>
              <a:avLst/>
              <a:gdLst>
                <a:gd name="T0" fmla="*/ 13 w 16"/>
                <a:gd name="T1" fmla="*/ 17 h 20"/>
                <a:gd name="T2" fmla="*/ 13 w 16"/>
                <a:gd name="T3" fmla="*/ 17 h 20"/>
                <a:gd name="T4" fmla="*/ 13 w 16"/>
                <a:gd name="T5" fmla="*/ 16 h 20"/>
                <a:gd name="T6" fmla="*/ 13 w 16"/>
                <a:gd name="T7" fmla="*/ 16 h 20"/>
                <a:gd name="T8" fmla="*/ 16 w 16"/>
                <a:gd name="T9" fmla="*/ 20 h 20"/>
                <a:gd name="T10" fmla="*/ 16 w 16"/>
                <a:gd name="T11" fmla="*/ 20 h 20"/>
                <a:gd name="T12" fmla="*/ 7 w 16"/>
                <a:gd name="T13" fmla="*/ 10 h 20"/>
                <a:gd name="T14" fmla="*/ 7 w 16"/>
                <a:gd name="T15" fmla="*/ 10 h 20"/>
                <a:gd name="T16" fmla="*/ 0 w 16"/>
                <a:gd name="T17" fmla="*/ 0 h 20"/>
                <a:gd name="T18" fmla="*/ 0 w 16"/>
                <a:gd name="T19" fmla="*/ 0 h 20"/>
                <a:gd name="T20" fmla="*/ 6 w 16"/>
                <a:gd name="T21" fmla="*/ 7 h 20"/>
                <a:gd name="T22" fmla="*/ 6 w 16"/>
                <a:gd name="T23" fmla="*/ 7 h 20"/>
                <a:gd name="T24" fmla="*/ 6 w 16"/>
                <a:gd name="T25" fmla="*/ 7 h 20"/>
                <a:gd name="T26" fmla="*/ 6 w 16"/>
                <a:gd name="T27" fmla="*/ 7 h 20"/>
                <a:gd name="T28" fmla="*/ 13 w 16"/>
                <a:gd name="T2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0">
                  <a:moveTo>
                    <a:pt x="13" y="17"/>
                  </a:move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13" y="1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6" name="iṡļîdê"/>
            <p:cNvSpPr/>
            <p:nvPr/>
          </p:nvSpPr>
          <p:spPr bwMode="auto">
            <a:xfrm>
              <a:off x="3398991" y="3241632"/>
              <a:ext cx="147445" cy="221167"/>
            </a:xfrm>
            <a:custGeom>
              <a:avLst/>
              <a:gdLst>
                <a:gd name="T0" fmla="*/ 30 w 47"/>
                <a:gd name="T1" fmla="*/ 31 h 71"/>
                <a:gd name="T2" fmla="*/ 32 w 47"/>
                <a:gd name="T3" fmla="*/ 35 h 71"/>
                <a:gd name="T4" fmla="*/ 32 w 47"/>
                <a:gd name="T5" fmla="*/ 31 h 71"/>
                <a:gd name="T6" fmla="*/ 32 w 47"/>
                <a:gd name="T7" fmla="*/ 30 h 71"/>
                <a:gd name="T8" fmla="*/ 34 w 47"/>
                <a:gd name="T9" fmla="*/ 38 h 71"/>
                <a:gd name="T10" fmla="*/ 37 w 47"/>
                <a:gd name="T11" fmla="*/ 45 h 71"/>
                <a:gd name="T12" fmla="*/ 37 w 47"/>
                <a:gd name="T13" fmla="*/ 50 h 71"/>
                <a:gd name="T14" fmla="*/ 40 w 47"/>
                <a:gd name="T15" fmla="*/ 57 h 71"/>
                <a:gd name="T16" fmla="*/ 44 w 47"/>
                <a:gd name="T17" fmla="*/ 65 h 71"/>
                <a:gd name="T18" fmla="*/ 42 w 47"/>
                <a:gd name="T19" fmla="*/ 58 h 71"/>
                <a:gd name="T20" fmla="*/ 46 w 47"/>
                <a:gd name="T21" fmla="*/ 65 h 71"/>
                <a:gd name="T22" fmla="*/ 47 w 47"/>
                <a:gd name="T23" fmla="*/ 70 h 71"/>
                <a:gd name="T24" fmla="*/ 47 w 47"/>
                <a:gd name="T25" fmla="*/ 71 h 71"/>
                <a:gd name="T26" fmla="*/ 47 w 47"/>
                <a:gd name="T27" fmla="*/ 71 h 71"/>
                <a:gd name="T28" fmla="*/ 47 w 47"/>
                <a:gd name="T29" fmla="*/ 70 h 71"/>
                <a:gd name="T30" fmla="*/ 47 w 47"/>
                <a:gd name="T31" fmla="*/ 70 h 71"/>
                <a:gd name="T32" fmla="*/ 47 w 47"/>
                <a:gd name="T33" fmla="*/ 70 h 71"/>
                <a:gd name="T34" fmla="*/ 46 w 47"/>
                <a:gd name="T35" fmla="*/ 68 h 71"/>
                <a:gd name="T36" fmla="*/ 46 w 47"/>
                <a:gd name="T37" fmla="*/ 67 h 71"/>
                <a:gd name="T38" fmla="*/ 42 w 47"/>
                <a:gd name="T39" fmla="*/ 60 h 71"/>
                <a:gd name="T40" fmla="*/ 39 w 47"/>
                <a:gd name="T41" fmla="*/ 54 h 71"/>
                <a:gd name="T42" fmla="*/ 36 w 47"/>
                <a:gd name="T43" fmla="*/ 48 h 71"/>
                <a:gd name="T44" fmla="*/ 29 w 47"/>
                <a:gd name="T45" fmla="*/ 37 h 71"/>
                <a:gd name="T46" fmla="*/ 29 w 47"/>
                <a:gd name="T47" fmla="*/ 38 h 71"/>
                <a:gd name="T48" fmla="*/ 24 w 47"/>
                <a:gd name="T49" fmla="*/ 31 h 71"/>
                <a:gd name="T50" fmla="*/ 26 w 47"/>
                <a:gd name="T51" fmla="*/ 34 h 71"/>
                <a:gd name="T52" fmla="*/ 22 w 47"/>
                <a:gd name="T53" fmla="*/ 28 h 71"/>
                <a:gd name="T54" fmla="*/ 23 w 47"/>
                <a:gd name="T55" fmla="*/ 31 h 71"/>
                <a:gd name="T56" fmla="*/ 19 w 47"/>
                <a:gd name="T57" fmla="*/ 24 h 71"/>
                <a:gd name="T58" fmla="*/ 19 w 47"/>
                <a:gd name="T59" fmla="*/ 25 h 71"/>
                <a:gd name="T60" fmla="*/ 20 w 47"/>
                <a:gd name="T61" fmla="*/ 27 h 71"/>
                <a:gd name="T62" fmla="*/ 12 w 47"/>
                <a:gd name="T63" fmla="*/ 15 h 71"/>
                <a:gd name="T64" fmla="*/ 9 w 47"/>
                <a:gd name="T65" fmla="*/ 15 h 71"/>
                <a:gd name="T66" fmla="*/ 2 w 47"/>
                <a:gd name="T67" fmla="*/ 5 h 71"/>
                <a:gd name="T68" fmla="*/ 0 w 47"/>
                <a:gd name="T69" fmla="*/ 1 h 71"/>
                <a:gd name="T70" fmla="*/ 3 w 47"/>
                <a:gd name="T71" fmla="*/ 4 h 71"/>
                <a:gd name="T72" fmla="*/ 10 w 47"/>
                <a:gd name="T73" fmla="*/ 10 h 71"/>
                <a:gd name="T74" fmla="*/ 12 w 47"/>
                <a:gd name="T75" fmla="*/ 10 h 71"/>
                <a:gd name="T76" fmla="*/ 17 w 47"/>
                <a:gd name="T77" fmla="*/ 18 h 71"/>
                <a:gd name="T78" fmla="*/ 17 w 47"/>
                <a:gd name="T79" fmla="*/ 17 h 71"/>
                <a:gd name="T80" fmla="*/ 23 w 47"/>
                <a:gd name="T81" fmla="*/ 24 h 71"/>
                <a:gd name="T82" fmla="*/ 24 w 47"/>
                <a:gd name="T83" fmla="*/ 25 h 71"/>
                <a:gd name="T84" fmla="*/ 19 w 47"/>
                <a:gd name="T85" fmla="*/ 11 h 71"/>
                <a:gd name="T86" fmla="*/ 17 w 47"/>
                <a:gd name="T87" fmla="*/ 0 h 71"/>
                <a:gd name="T88" fmla="*/ 19 w 47"/>
                <a:gd name="T89" fmla="*/ 3 h 71"/>
                <a:gd name="T90" fmla="*/ 20 w 47"/>
                <a:gd name="T91" fmla="*/ 4 h 71"/>
                <a:gd name="T92" fmla="*/ 26 w 47"/>
                <a:gd name="T93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71">
                  <a:moveTo>
                    <a:pt x="30" y="31"/>
                  </a:moveTo>
                  <a:lnTo>
                    <a:pt x="30" y="31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6" y="34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9" y="1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9" y="11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3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7" name="íSļíḓè"/>
            <p:cNvSpPr/>
            <p:nvPr/>
          </p:nvSpPr>
          <p:spPr bwMode="auto">
            <a:xfrm>
              <a:off x="3398991" y="3241632"/>
              <a:ext cx="147445" cy="221167"/>
            </a:xfrm>
            <a:custGeom>
              <a:avLst/>
              <a:gdLst>
                <a:gd name="T0" fmla="*/ 30 w 47"/>
                <a:gd name="T1" fmla="*/ 31 h 71"/>
                <a:gd name="T2" fmla="*/ 32 w 47"/>
                <a:gd name="T3" fmla="*/ 35 h 71"/>
                <a:gd name="T4" fmla="*/ 32 w 47"/>
                <a:gd name="T5" fmla="*/ 31 h 71"/>
                <a:gd name="T6" fmla="*/ 32 w 47"/>
                <a:gd name="T7" fmla="*/ 30 h 71"/>
                <a:gd name="T8" fmla="*/ 34 w 47"/>
                <a:gd name="T9" fmla="*/ 38 h 71"/>
                <a:gd name="T10" fmla="*/ 37 w 47"/>
                <a:gd name="T11" fmla="*/ 45 h 71"/>
                <a:gd name="T12" fmla="*/ 37 w 47"/>
                <a:gd name="T13" fmla="*/ 50 h 71"/>
                <a:gd name="T14" fmla="*/ 40 w 47"/>
                <a:gd name="T15" fmla="*/ 57 h 71"/>
                <a:gd name="T16" fmla="*/ 44 w 47"/>
                <a:gd name="T17" fmla="*/ 65 h 71"/>
                <a:gd name="T18" fmla="*/ 42 w 47"/>
                <a:gd name="T19" fmla="*/ 58 h 71"/>
                <a:gd name="T20" fmla="*/ 46 w 47"/>
                <a:gd name="T21" fmla="*/ 65 h 71"/>
                <a:gd name="T22" fmla="*/ 47 w 47"/>
                <a:gd name="T23" fmla="*/ 70 h 71"/>
                <a:gd name="T24" fmla="*/ 47 w 47"/>
                <a:gd name="T25" fmla="*/ 71 h 71"/>
                <a:gd name="T26" fmla="*/ 47 w 47"/>
                <a:gd name="T27" fmla="*/ 71 h 71"/>
                <a:gd name="T28" fmla="*/ 47 w 47"/>
                <a:gd name="T29" fmla="*/ 70 h 71"/>
                <a:gd name="T30" fmla="*/ 47 w 47"/>
                <a:gd name="T31" fmla="*/ 70 h 71"/>
                <a:gd name="T32" fmla="*/ 47 w 47"/>
                <a:gd name="T33" fmla="*/ 70 h 71"/>
                <a:gd name="T34" fmla="*/ 46 w 47"/>
                <a:gd name="T35" fmla="*/ 68 h 71"/>
                <a:gd name="T36" fmla="*/ 46 w 47"/>
                <a:gd name="T37" fmla="*/ 67 h 71"/>
                <a:gd name="T38" fmla="*/ 42 w 47"/>
                <a:gd name="T39" fmla="*/ 60 h 71"/>
                <a:gd name="T40" fmla="*/ 39 w 47"/>
                <a:gd name="T41" fmla="*/ 54 h 71"/>
                <a:gd name="T42" fmla="*/ 36 w 47"/>
                <a:gd name="T43" fmla="*/ 48 h 71"/>
                <a:gd name="T44" fmla="*/ 29 w 47"/>
                <a:gd name="T45" fmla="*/ 37 h 71"/>
                <a:gd name="T46" fmla="*/ 29 w 47"/>
                <a:gd name="T47" fmla="*/ 38 h 71"/>
                <a:gd name="T48" fmla="*/ 24 w 47"/>
                <a:gd name="T49" fmla="*/ 31 h 71"/>
                <a:gd name="T50" fmla="*/ 26 w 47"/>
                <a:gd name="T51" fmla="*/ 34 h 71"/>
                <a:gd name="T52" fmla="*/ 22 w 47"/>
                <a:gd name="T53" fmla="*/ 28 h 71"/>
                <a:gd name="T54" fmla="*/ 23 w 47"/>
                <a:gd name="T55" fmla="*/ 31 h 71"/>
                <a:gd name="T56" fmla="*/ 19 w 47"/>
                <a:gd name="T57" fmla="*/ 24 h 71"/>
                <a:gd name="T58" fmla="*/ 19 w 47"/>
                <a:gd name="T59" fmla="*/ 25 h 71"/>
                <a:gd name="T60" fmla="*/ 20 w 47"/>
                <a:gd name="T61" fmla="*/ 27 h 71"/>
                <a:gd name="T62" fmla="*/ 12 w 47"/>
                <a:gd name="T63" fmla="*/ 15 h 71"/>
                <a:gd name="T64" fmla="*/ 9 w 47"/>
                <a:gd name="T65" fmla="*/ 15 h 71"/>
                <a:gd name="T66" fmla="*/ 2 w 47"/>
                <a:gd name="T67" fmla="*/ 5 h 71"/>
                <a:gd name="T68" fmla="*/ 0 w 47"/>
                <a:gd name="T69" fmla="*/ 1 h 71"/>
                <a:gd name="T70" fmla="*/ 3 w 47"/>
                <a:gd name="T71" fmla="*/ 4 h 71"/>
                <a:gd name="T72" fmla="*/ 10 w 47"/>
                <a:gd name="T73" fmla="*/ 10 h 71"/>
                <a:gd name="T74" fmla="*/ 12 w 47"/>
                <a:gd name="T75" fmla="*/ 10 h 71"/>
                <a:gd name="T76" fmla="*/ 17 w 47"/>
                <a:gd name="T77" fmla="*/ 18 h 71"/>
                <a:gd name="T78" fmla="*/ 17 w 47"/>
                <a:gd name="T79" fmla="*/ 17 h 71"/>
                <a:gd name="T80" fmla="*/ 23 w 47"/>
                <a:gd name="T81" fmla="*/ 24 h 71"/>
                <a:gd name="T82" fmla="*/ 24 w 47"/>
                <a:gd name="T83" fmla="*/ 25 h 71"/>
                <a:gd name="T84" fmla="*/ 19 w 47"/>
                <a:gd name="T85" fmla="*/ 11 h 71"/>
                <a:gd name="T86" fmla="*/ 17 w 47"/>
                <a:gd name="T87" fmla="*/ 0 h 71"/>
                <a:gd name="T88" fmla="*/ 19 w 47"/>
                <a:gd name="T89" fmla="*/ 3 h 71"/>
                <a:gd name="T90" fmla="*/ 20 w 47"/>
                <a:gd name="T91" fmla="*/ 4 h 71"/>
                <a:gd name="T92" fmla="*/ 26 w 47"/>
                <a:gd name="T93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71">
                  <a:moveTo>
                    <a:pt x="30" y="31"/>
                  </a:moveTo>
                  <a:lnTo>
                    <a:pt x="30" y="31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6" y="34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9" y="1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9" y="11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30" y="3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8" name="iṣḷîḓé"/>
            <p:cNvSpPr/>
            <p:nvPr/>
          </p:nvSpPr>
          <p:spPr bwMode="auto">
            <a:xfrm>
              <a:off x="5917836" y="4206165"/>
              <a:ext cx="92155" cy="196593"/>
            </a:xfrm>
            <a:custGeom>
              <a:avLst/>
              <a:gdLst>
                <a:gd name="T0" fmla="*/ 23 w 30"/>
                <a:gd name="T1" fmla="*/ 7 h 64"/>
                <a:gd name="T2" fmla="*/ 23 w 30"/>
                <a:gd name="T3" fmla="*/ 7 h 64"/>
                <a:gd name="T4" fmla="*/ 25 w 30"/>
                <a:gd name="T5" fmla="*/ 11 h 64"/>
                <a:gd name="T6" fmla="*/ 25 w 30"/>
                <a:gd name="T7" fmla="*/ 17 h 64"/>
                <a:gd name="T8" fmla="*/ 25 w 30"/>
                <a:gd name="T9" fmla="*/ 23 h 64"/>
                <a:gd name="T10" fmla="*/ 26 w 30"/>
                <a:gd name="T11" fmla="*/ 27 h 64"/>
                <a:gd name="T12" fmla="*/ 26 w 30"/>
                <a:gd name="T13" fmla="*/ 27 h 64"/>
                <a:gd name="T14" fmla="*/ 25 w 30"/>
                <a:gd name="T15" fmla="*/ 30 h 64"/>
                <a:gd name="T16" fmla="*/ 23 w 30"/>
                <a:gd name="T17" fmla="*/ 30 h 64"/>
                <a:gd name="T18" fmla="*/ 17 w 30"/>
                <a:gd name="T19" fmla="*/ 28 h 64"/>
                <a:gd name="T20" fmla="*/ 17 w 30"/>
                <a:gd name="T21" fmla="*/ 28 h 64"/>
                <a:gd name="T22" fmla="*/ 17 w 30"/>
                <a:gd name="T23" fmla="*/ 33 h 64"/>
                <a:gd name="T24" fmla="*/ 16 w 30"/>
                <a:gd name="T25" fmla="*/ 33 h 64"/>
                <a:gd name="T26" fmla="*/ 15 w 30"/>
                <a:gd name="T27" fmla="*/ 33 h 64"/>
                <a:gd name="T28" fmla="*/ 15 w 30"/>
                <a:gd name="T29" fmla="*/ 33 h 64"/>
                <a:gd name="T30" fmla="*/ 15 w 30"/>
                <a:gd name="T31" fmla="*/ 37 h 64"/>
                <a:gd name="T32" fmla="*/ 15 w 30"/>
                <a:gd name="T33" fmla="*/ 41 h 64"/>
                <a:gd name="T34" fmla="*/ 13 w 30"/>
                <a:gd name="T35" fmla="*/ 45 h 64"/>
                <a:gd name="T36" fmla="*/ 13 w 30"/>
                <a:gd name="T37" fmla="*/ 51 h 64"/>
                <a:gd name="T38" fmla="*/ 13 w 30"/>
                <a:gd name="T39" fmla="*/ 51 h 64"/>
                <a:gd name="T40" fmla="*/ 6 w 30"/>
                <a:gd name="T41" fmla="*/ 55 h 64"/>
                <a:gd name="T42" fmla="*/ 2 w 30"/>
                <a:gd name="T43" fmla="*/ 58 h 64"/>
                <a:gd name="T44" fmla="*/ 0 w 30"/>
                <a:gd name="T45" fmla="*/ 64 h 64"/>
                <a:gd name="T46" fmla="*/ 0 w 30"/>
                <a:gd name="T47" fmla="*/ 64 h 64"/>
                <a:gd name="T48" fmla="*/ 3 w 30"/>
                <a:gd name="T49" fmla="*/ 54 h 64"/>
                <a:gd name="T50" fmla="*/ 6 w 30"/>
                <a:gd name="T51" fmla="*/ 44 h 64"/>
                <a:gd name="T52" fmla="*/ 6 w 30"/>
                <a:gd name="T53" fmla="*/ 44 h 64"/>
                <a:gd name="T54" fmla="*/ 10 w 30"/>
                <a:gd name="T55" fmla="*/ 35 h 64"/>
                <a:gd name="T56" fmla="*/ 10 w 30"/>
                <a:gd name="T57" fmla="*/ 28 h 64"/>
                <a:gd name="T58" fmla="*/ 10 w 30"/>
                <a:gd name="T59" fmla="*/ 28 h 64"/>
                <a:gd name="T60" fmla="*/ 17 w 30"/>
                <a:gd name="T61" fmla="*/ 25 h 64"/>
                <a:gd name="T62" fmla="*/ 20 w 30"/>
                <a:gd name="T63" fmla="*/ 23 h 64"/>
                <a:gd name="T64" fmla="*/ 22 w 30"/>
                <a:gd name="T65" fmla="*/ 20 h 64"/>
                <a:gd name="T66" fmla="*/ 22 w 30"/>
                <a:gd name="T67" fmla="*/ 20 h 64"/>
                <a:gd name="T68" fmla="*/ 22 w 30"/>
                <a:gd name="T69" fmla="*/ 15 h 64"/>
                <a:gd name="T70" fmla="*/ 20 w 30"/>
                <a:gd name="T71" fmla="*/ 11 h 64"/>
                <a:gd name="T72" fmla="*/ 20 w 30"/>
                <a:gd name="T73" fmla="*/ 11 h 64"/>
                <a:gd name="T74" fmla="*/ 20 w 30"/>
                <a:gd name="T75" fmla="*/ 7 h 64"/>
                <a:gd name="T76" fmla="*/ 22 w 30"/>
                <a:gd name="T77" fmla="*/ 3 h 64"/>
                <a:gd name="T78" fmla="*/ 22 w 30"/>
                <a:gd name="T79" fmla="*/ 3 h 64"/>
                <a:gd name="T80" fmla="*/ 25 w 30"/>
                <a:gd name="T81" fmla="*/ 3 h 64"/>
                <a:gd name="T82" fmla="*/ 26 w 30"/>
                <a:gd name="T83" fmla="*/ 1 h 64"/>
                <a:gd name="T84" fmla="*/ 26 w 30"/>
                <a:gd name="T85" fmla="*/ 0 h 64"/>
                <a:gd name="T86" fmla="*/ 26 w 30"/>
                <a:gd name="T87" fmla="*/ 0 h 64"/>
                <a:gd name="T88" fmla="*/ 29 w 30"/>
                <a:gd name="T89" fmla="*/ 1 h 64"/>
                <a:gd name="T90" fmla="*/ 30 w 30"/>
                <a:gd name="T91" fmla="*/ 3 h 64"/>
                <a:gd name="T92" fmla="*/ 30 w 30"/>
                <a:gd name="T93" fmla="*/ 3 h 64"/>
                <a:gd name="T94" fmla="*/ 27 w 30"/>
                <a:gd name="T95" fmla="*/ 5 h 64"/>
                <a:gd name="T96" fmla="*/ 23 w 30"/>
                <a:gd name="T97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64">
                  <a:moveTo>
                    <a:pt x="23" y="7"/>
                  </a:moveTo>
                  <a:lnTo>
                    <a:pt x="23" y="7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6" y="55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7" y="25"/>
                  </a:lnTo>
                  <a:lnTo>
                    <a:pt x="20" y="2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7" y="5"/>
                  </a:lnTo>
                  <a:lnTo>
                    <a:pt x="2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9" name="iṥḻíḋè"/>
            <p:cNvSpPr/>
            <p:nvPr/>
          </p:nvSpPr>
          <p:spPr bwMode="auto">
            <a:xfrm>
              <a:off x="5917836" y="4206165"/>
              <a:ext cx="92155" cy="196593"/>
            </a:xfrm>
            <a:custGeom>
              <a:avLst/>
              <a:gdLst>
                <a:gd name="T0" fmla="*/ 23 w 30"/>
                <a:gd name="T1" fmla="*/ 7 h 64"/>
                <a:gd name="T2" fmla="*/ 23 w 30"/>
                <a:gd name="T3" fmla="*/ 7 h 64"/>
                <a:gd name="T4" fmla="*/ 25 w 30"/>
                <a:gd name="T5" fmla="*/ 11 h 64"/>
                <a:gd name="T6" fmla="*/ 25 w 30"/>
                <a:gd name="T7" fmla="*/ 17 h 64"/>
                <a:gd name="T8" fmla="*/ 25 w 30"/>
                <a:gd name="T9" fmla="*/ 23 h 64"/>
                <a:gd name="T10" fmla="*/ 26 w 30"/>
                <a:gd name="T11" fmla="*/ 27 h 64"/>
                <a:gd name="T12" fmla="*/ 26 w 30"/>
                <a:gd name="T13" fmla="*/ 27 h 64"/>
                <a:gd name="T14" fmla="*/ 25 w 30"/>
                <a:gd name="T15" fmla="*/ 30 h 64"/>
                <a:gd name="T16" fmla="*/ 23 w 30"/>
                <a:gd name="T17" fmla="*/ 30 h 64"/>
                <a:gd name="T18" fmla="*/ 17 w 30"/>
                <a:gd name="T19" fmla="*/ 28 h 64"/>
                <a:gd name="T20" fmla="*/ 17 w 30"/>
                <a:gd name="T21" fmla="*/ 28 h 64"/>
                <a:gd name="T22" fmla="*/ 17 w 30"/>
                <a:gd name="T23" fmla="*/ 33 h 64"/>
                <a:gd name="T24" fmla="*/ 16 w 30"/>
                <a:gd name="T25" fmla="*/ 33 h 64"/>
                <a:gd name="T26" fmla="*/ 15 w 30"/>
                <a:gd name="T27" fmla="*/ 33 h 64"/>
                <a:gd name="T28" fmla="*/ 15 w 30"/>
                <a:gd name="T29" fmla="*/ 33 h 64"/>
                <a:gd name="T30" fmla="*/ 15 w 30"/>
                <a:gd name="T31" fmla="*/ 37 h 64"/>
                <a:gd name="T32" fmla="*/ 15 w 30"/>
                <a:gd name="T33" fmla="*/ 41 h 64"/>
                <a:gd name="T34" fmla="*/ 13 w 30"/>
                <a:gd name="T35" fmla="*/ 45 h 64"/>
                <a:gd name="T36" fmla="*/ 13 w 30"/>
                <a:gd name="T37" fmla="*/ 51 h 64"/>
                <a:gd name="T38" fmla="*/ 13 w 30"/>
                <a:gd name="T39" fmla="*/ 51 h 64"/>
                <a:gd name="T40" fmla="*/ 6 w 30"/>
                <a:gd name="T41" fmla="*/ 55 h 64"/>
                <a:gd name="T42" fmla="*/ 2 w 30"/>
                <a:gd name="T43" fmla="*/ 58 h 64"/>
                <a:gd name="T44" fmla="*/ 0 w 30"/>
                <a:gd name="T45" fmla="*/ 64 h 64"/>
                <a:gd name="T46" fmla="*/ 0 w 30"/>
                <a:gd name="T47" fmla="*/ 64 h 64"/>
                <a:gd name="T48" fmla="*/ 3 w 30"/>
                <a:gd name="T49" fmla="*/ 54 h 64"/>
                <a:gd name="T50" fmla="*/ 6 w 30"/>
                <a:gd name="T51" fmla="*/ 44 h 64"/>
                <a:gd name="T52" fmla="*/ 6 w 30"/>
                <a:gd name="T53" fmla="*/ 44 h 64"/>
                <a:gd name="T54" fmla="*/ 10 w 30"/>
                <a:gd name="T55" fmla="*/ 35 h 64"/>
                <a:gd name="T56" fmla="*/ 10 w 30"/>
                <a:gd name="T57" fmla="*/ 28 h 64"/>
                <a:gd name="T58" fmla="*/ 10 w 30"/>
                <a:gd name="T59" fmla="*/ 28 h 64"/>
                <a:gd name="T60" fmla="*/ 17 w 30"/>
                <a:gd name="T61" fmla="*/ 25 h 64"/>
                <a:gd name="T62" fmla="*/ 20 w 30"/>
                <a:gd name="T63" fmla="*/ 23 h 64"/>
                <a:gd name="T64" fmla="*/ 22 w 30"/>
                <a:gd name="T65" fmla="*/ 20 h 64"/>
                <a:gd name="T66" fmla="*/ 22 w 30"/>
                <a:gd name="T67" fmla="*/ 20 h 64"/>
                <a:gd name="T68" fmla="*/ 22 w 30"/>
                <a:gd name="T69" fmla="*/ 15 h 64"/>
                <a:gd name="T70" fmla="*/ 20 w 30"/>
                <a:gd name="T71" fmla="*/ 11 h 64"/>
                <a:gd name="T72" fmla="*/ 20 w 30"/>
                <a:gd name="T73" fmla="*/ 11 h 64"/>
                <a:gd name="T74" fmla="*/ 20 w 30"/>
                <a:gd name="T75" fmla="*/ 7 h 64"/>
                <a:gd name="T76" fmla="*/ 22 w 30"/>
                <a:gd name="T77" fmla="*/ 3 h 64"/>
                <a:gd name="T78" fmla="*/ 22 w 30"/>
                <a:gd name="T79" fmla="*/ 3 h 64"/>
                <a:gd name="T80" fmla="*/ 25 w 30"/>
                <a:gd name="T81" fmla="*/ 3 h 64"/>
                <a:gd name="T82" fmla="*/ 26 w 30"/>
                <a:gd name="T83" fmla="*/ 1 h 64"/>
                <a:gd name="T84" fmla="*/ 26 w 30"/>
                <a:gd name="T85" fmla="*/ 0 h 64"/>
                <a:gd name="T86" fmla="*/ 26 w 30"/>
                <a:gd name="T87" fmla="*/ 0 h 64"/>
                <a:gd name="T88" fmla="*/ 29 w 30"/>
                <a:gd name="T89" fmla="*/ 1 h 64"/>
                <a:gd name="T90" fmla="*/ 30 w 30"/>
                <a:gd name="T91" fmla="*/ 3 h 64"/>
                <a:gd name="T92" fmla="*/ 30 w 30"/>
                <a:gd name="T93" fmla="*/ 3 h 64"/>
                <a:gd name="T94" fmla="*/ 27 w 30"/>
                <a:gd name="T95" fmla="*/ 5 h 64"/>
                <a:gd name="T96" fmla="*/ 23 w 30"/>
                <a:gd name="T97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64">
                  <a:moveTo>
                    <a:pt x="23" y="7"/>
                  </a:moveTo>
                  <a:lnTo>
                    <a:pt x="23" y="7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6" y="55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7" y="25"/>
                  </a:lnTo>
                  <a:lnTo>
                    <a:pt x="20" y="2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7" y="5"/>
                  </a:lnTo>
                  <a:lnTo>
                    <a:pt x="2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0" name="îŝ1íḓé"/>
            <p:cNvSpPr/>
            <p:nvPr/>
          </p:nvSpPr>
          <p:spPr bwMode="auto">
            <a:xfrm>
              <a:off x="2028983" y="4193878"/>
              <a:ext cx="12287" cy="24574"/>
            </a:xfrm>
            <a:custGeom>
              <a:avLst/>
              <a:gdLst>
                <a:gd name="T0" fmla="*/ 4 w 4"/>
                <a:gd name="T1" fmla="*/ 9 h 9"/>
                <a:gd name="T2" fmla="*/ 4 w 4"/>
                <a:gd name="T3" fmla="*/ 9 h 9"/>
                <a:gd name="T4" fmla="*/ 3 w 4"/>
                <a:gd name="T5" fmla="*/ 5 h 9"/>
                <a:gd name="T6" fmla="*/ 3 w 4"/>
                <a:gd name="T7" fmla="*/ 5 h 9"/>
                <a:gd name="T8" fmla="*/ 0 w 4"/>
                <a:gd name="T9" fmla="*/ 0 h 9"/>
                <a:gd name="T10" fmla="*/ 0 w 4"/>
                <a:gd name="T11" fmla="*/ 0 h 9"/>
                <a:gd name="T12" fmla="*/ 1 w 4"/>
                <a:gd name="T13" fmla="*/ 6 h 9"/>
                <a:gd name="T14" fmla="*/ 1 w 4"/>
                <a:gd name="T15" fmla="*/ 6 h 9"/>
                <a:gd name="T16" fmla="*/ 4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4" y="9"/>
                  </a:moveTo>
                  <a:lnTo>
                    <a:pt x="4" y="9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1" name="iṡ1îḍe"/>
            <p:cNvSpPr/>
            <p:nvPr/>
          </p:nvSpPr>
          <p:spPr bwMode="auto">
            <a:xfrm>
              <a:off x="2028983" y="4193878"/>
              <a:ext cx="12287" cy="24574"/>
            </a:xfrm>
            <a:custGeom>
              <a:avLst/>
              <a:gdLst>
                <a:gd name="T0" fmla="*/ 4 w 4"/>
                <a:gd name="T1" fmla="*/ 9 h 9"/>
                <a:gd name="T2" fmla="*/ 4 w 4"/>
                <a:gd name="T3" fmla="*/ 9 h 9"/>
                <a:gd name="T4" fmla="*/ 3 w 4"/>
                <a:gd name="T5" fmla="*/ 5 h 9"/>
                <a:gd name="T6" fmla="*/ 3 w 4"/>
                <a:gd name="T7" fmla="*/ 5 h 9"/>
                <a:gd name="T8" fmla="*/ 0 w 4"/>
                <a:gd name="T9" fmla="*/ 0 h 9"/>
                <a:gd name="T10" fmla="*/ 0 w 4"/>
                <a:gd name="T11" fmla="*/ 0 h 9"/>
                <a:gd name="T12" fmla="*/ 1 w 4"/>
                <a:gd name="T13" fmla="*/ 6 h 9"/>
                <a:gd name="T14" fmla="*/ 1 w 4"/>
                <a:gd name="T15" fmla="*/ 6 h 9"/>
                <a:gd name="T16" fmla="*/ 4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4" y="9"/>
                  </a:moveTo>
                  <a:lnTo>
                    <a:pt x="4" y="9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2" name="ïsḷíḍé"/>
            <p:cNvSpPr/>
            <p:nvPr/>
          </p:nvSpPr>
          <p:spPr bwMode="auto">
            <a:xfrm>
              <a:off x="2004409" y="4175448"/>
              <a:ext cx="12287" cy="24574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2 w 4"/>
                <a:gd name="T5" fmla="*/ 4 h 8"/>
                <a:gd name="T6" fmla="*/ 0 w 4"/>
                <a:gd name="T7" fmla="*/ 0 h 8"/>
                <a:gd name="T8" fmla="*/ 0 w 4"/>
                <a:gd name="T9" fmla="*/ 0 h 8"/>
                <a:gd name="T10" fmla="*/ 1 w 4"/>
                <a:gd name="T11" fmla="*/ 4 h 8"/>
                <a:gd name="T12" fmla="*/ 2 w 4"/>
                <a:gd name="T13" fmla="*/ 7 h 8"/>
                <a:gd name="T14" fmla="*/ 4 w 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3" name="iŝḷídê"/>
            <p:cNvSpPr/>
            <p:nvPr/>
          </p:nvSpPr>
          <p:spPr bwMode="auto">
            <a:xfrm>
              <a:off x="2004409" y="4175448"/>
              <a:ext cx="12287" cy="24574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2 w 4"/>
                <a:gd name="T5" fmla="*/ 4 h 8"/>
                <a:gd name="T6" fmla="*/ 0 w 4"/>
                <a:gd name="T7" fmla="*/ 0 h 8"/>
                <a:gd name="T8" fmla="*/ 0 w 4"/>
                <a:gd name="T9" fmla="*/ 0 h 8"/>
                <a:gd name="T10" fmla="*/ 1 w 4"/>
                <a:gd name="T11" fmla="*/ 4 h 8"/>
                <a:gd name="T12" fmla="*/ 2 w 4"/>
                <a:gd name="T13" fmla="*/ 7 h 8"/>
                <a:gd name="T14" fmla="*/ 4 w 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4" name="îṡ1iḋe"/>
            <p:cNvSpPr/>
            <p:nvPr/>
          </p:nvSpPr>
          <p:spPr bwMode="auto">
            <a:xfrm>
              <a:off x="1992122" y="4101727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3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4 h 7"/>
                <a:gd name="T12" fmla="*/ 2 w 5"/>
                <a:gd name="T13" fmla="*/ 4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5" name="îṣ1iḓè"/>
            <p:cNvSpPr/>
            <p:nvPr/>
          </p:nvSpPr>
          <p:spPr bwMode="auto">
            <a:xfrm>
              <a:off x="1992122" y="4101727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3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4 h 7"/>
                <a:gd name="T12" fmla="*/ 2 w 5"/>
                <a:gd name="T13" fmla="*/ 4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6" name="ïslïḋè"/>
            <p:cNvSpPr/>
            <p:nvPr/>
          </p:nvSpPr>
          <p:spPr bwMode="auto">
            <a:xfrm>
              <a:off x="1992122" y="3812979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3 w 3"/>
                <a:gd name="T5" fmla="*/ 6 h 10"/>
                <a:gd name="T6" fmla="*/ 3 w 3"/>
                <a:gd name="T7" fmla="*/ 6 h 10"/>
                <a:gd name="T8" fmla="*/ 2 w 3"/>
                <a:gd name="T9" fmla="*/ 3 h 10"/>
                <a:gd name="T10" fmla="*/ 0 w 3"/>
                <a:gd name="T11" fmla="*/ 0 h 10"/>
                <a:gd name="T12" fmla="*/ 0 w 3"/>
                <a:gd name="T13" fmla="*/ 0 h 10"/>
                <a:gd name="T14" fmla="*/ 2 w 3"/>
                <a:gd name="T15" fmla="*/ 5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7" name="íṥlîḑé"/>
            <p:cNvSpPr/>
            <p:nvPr/>
          </p:nvSpPr>
          <p:spPr bwMode="auto">
            <a:xfrm>
              <a:off x="1992122" y="3812979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3 w 3"/>
                <a:gd name="T5" fmla="*/ 6 h 10"/>
                <a:gd name="T6" fmla="*/ 3 w 3"/>
                <a:gd name="T7" fmla="*/ 6 h 10"/>
                <a:gd name="T8" fmla="*/ 2 w 3"/>
                <a:gd name="T9" fmla="*/ 3 h 10"/>
                <a:gd name="T10" fmla="*/ 0 w 3"/>
                <a:gd name="T11" fmla="*/ 0 h 10"/>
                <a:gd name="T12" fmla="*/ 0 w 3"/>
                <a:gd name="T13" fmla="*/ 0 h 10"/>
                <a:gd name="T14" fmla="*/ 2 w 3"/>
                <a:gd name="T15" fmla="*/ 5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8" name="ïṧlíḋé"/>
            <p:cNvSpPr/>
            <p:nvPr/>
          </p:nvSpPr>
          <p:spPr bwMode="auto">
            <a:xfrm>
              <a:off x="1985980" y="4132442"/>
              <a:ext cx="12287" cy="18429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3 w 3"/>
                <a:gd name="T5" fmla="*/ 6 h 6"/>
                <a:gd name="T6" fmla="*/ 3 w 3"/>
                <a:gd name="T7" fmla="*/ 5 h 6"/>
                <a:gd name="T8" fmla="*/ 1 w 3"/>
                <a:gd name="T9" fmla="*/ 0 h 6"/>
                <a:gd name="T10" fmla="*/ 1 w 3"/>
                <a:gd name="T11" fmla="*/ 0 h 6"/>
                <a:gd name="T12" fmla="*/ 0 w 3"/>
                <a:gd name="T13" fmla="*/ 0 h 6"/>
                <a:gd name="T14" fmla="*/ 1 w 3"/>
                <a:gd name="T15" fmla="*/ 2 h 6"/>
                <a:gd name="T16" fmla="*/ 1 w 3"/>
                <a:gd name="T17" fmla="*/ 5 h 6"/>
                <a:gd name="T18" fmla="*/ 1 w 3"/>
                <a:gd name="T19" fmla="*/ 5 h 6"/>
                <a:gd name="T20" fmla="*/ 3 w 3"/>
                <a:gd name="T21" fmla="*/ 6 h 6"/>
                <a:gd name="T22" fmla="*/ 3 w 3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6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9" name="îṡļiḑè"/>
            <p:cNvSpPr/>
            <p:nvPr/>
          </p:nvSpPr>
          <p:spPr bwMode="auto">
            <a:xfrm>
              <a:off x="1985980" y="4132442"/>
              <a:ext cx="12287" cy="18429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3 w 3"/>
                <a:gd name="T5" fmla="*/ 6 h 6"/>
                <a:gd name="T6" fmla="*/ 3 w 3"/>
                <a:gd name="T7" fmla="*/ 5 h 6"/>
                <a:gd name="T8" fmla="*/ 1 w 3"/>
                <a:gd name="T9" fmla="*/ 0 h 6"/>
                <a:gd name="T10" fmla="*/ 1 w 3"/>
                <a:gd name="T11" fmla="*/ 0 h 6"/>
                <a:gd name="T12" fmla="*/ 0 w 3"/>
                <a:gd name="T13" fmla="*/ 0 h 6"/>
                <a:gd name="T14" fmla="*/ 1 w 3"/>
                <a:gd name="T15" fmla="*/ 2 h 6"/>
                <a:gd name="T16" fmla="*/ 1 w 3"/>
                <a:gd name="T17" fmla="*/ 5 h 6"/>
                <a:gd name="T18" fmla="*/ 1 w 3"/>
                <a:gd name="T19" fmla="*/ 5 h 6"/>
                <a:gd name="T20" fmla="*/ 3 w 3"/>
                <a:gd name="T21" fmla="*/ 6 h 6"/>
                <a:gd name="T22" fmla="*/ 3 w 3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6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0" name="îS1iďê"/>
            <p:cNvSpPr/>
            <p:nvPr/>
          </p:nvSpPr>
          <p:spPr bwMode="auto">
            <a:xfrm>
              <a:off x="1985980" y="3782264"/>
              <a:ext cx="12287" cy="12287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6 h 6"/>
                <a:gd name="T4" fmla="*/ 1 w 3"/>
                <a:gd name="T5" fmla="*/ 3 h 6"/>
                <a:gd name="T6" fmla="*/ 3 w 3"/>
                <a:gd name="T7" fmla="*/ 0 h 6"/>
                <a:gd name="T8" fmla="*/ 3 w 3"/>
                <a:gd name="T9" fmla="*/ 0 h 6"/>
                <a:gd name="T10" fmla="*/ 1 w 3"/>
                <a:gd name="T11" fmla="*/ 0 h 6"/>
                <a:gd name="T12" fmla="*/ 0 w 3"/>
                <a:gd name="T13" fmla="*/ 3 h 6"/>
                <a:gd name="T14" fmla="*/ 0 w 3"/>
                <a:gd name="T15" fmla="*/ 3 h 6"/>
                <a:gd name="T16" fmla="*/ 1 w 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1" name="iṧľíḑe"/>
            <p:cNvSpPr/>
            <p:nvPr/>
          </p:nvSpPr>
          <p:spPr bwMode="auto">
            <a:xfrm>
              <a:off x="1985980" y="3782264"/>
              <a:ext cx="12287" cy="12287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6 h 6"/>
                <a:gd name="T4" fmla="*/ 1 w 3"/>
                <a:gd name="T5" fmla="*/ 3 h 6"/>
                <a:gd name="T6" fmla="*/ 3 w 3"/>
                <a:gd name="T7" fmla="*/ 0 h 6"/>
                <a:gd name="T8" fmla="*/ 3 w 3"/>
                <a:gd name="T9" fmla="*/ 0 h 6"/>
                <a:gd name="T10" fmla="*/ 1 w 3"/>
                <a:gd name="T11" fmla="*/ 0 h 6"/>
                <a:gd name="T12" fmla="*/ 0 w 3"/>
                <a:gd name="T13" fmla="*/ 3 h 6"/>
                <a:gd name="T14" fmla="*/ 0 w 3"/>
                <a:gd name="T15" fmla="*/ 3 h 6"/>
                <a:gd name="T16" fmla="*/ 1 w 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2" name="íṡľídé"/>
            <p:cNvSpPr/>
            <p:nvPr/>
          </p:nvSpPr>
          <p:spPr bwMode="auto">
            <a:xfrm>
              <a:off x="1949119" y="3941995"/>
              <a:ext cx="6145" cy="24574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  <a:gd name="T10" fmla="*/ 0 w 3"/>
                <a:gd name="T11" fmla="*/ 0 h 7"/>
                <a:gd name="T12" fmla="*/ 0 w 3"/>
                <a:gd name="T13" fmla="*/ 1 h 7"/>
                <a:gd name="T14" fmla="*/ 1 w 3"/>
                <a:gd name="T15" fmla="*/ 4 h 7"/>
                <a:gd name="T16" fmla="*/ 1 w 3"/>
                <a:gd name="T17" fmla="*/ 6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3" name="î$ḻîdè"/>
            <p:cNvSpPr/>
            <p:nvPr/>
          </p:nvSpPr>
          <p:spPr bwMode="auto">
            <a:xfrm>
              <a:off x="1949119" y="3941995"/>
              <a:ext cx="6145" cy="24574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  <a:gd name="T10" fmla="*/ 0 w 3"/>
                <a:gd name="T11" fmla="*/ 0 h 7"/>
                <a:gd name="T12" fmla="*/ 0 w 3"/>
                <a:gd name="T13" fmla="*/ 1 h 7"/>
                <a:gd name="T14" fmla="*/ 1 w 3"/>
                <a:gd name="T15" fmla="*/ 4 h 7"/>
                <a:gd name="T16" fmla="*/ 1 w 3"/>
                <a:gd name="T17" fmla="*/ 6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4" name="ïṩľíḑè"/>
            <p:cNvSpPr/>
            <p:nvPr/>
          </p:nvSpPr>
          <p:spPr bwMode="auto">
            <a:xfrm>
              <a:off x="1967547" y="3597958"/>
              <a:ext cx="18433" cy="92151"/>
            </a:xfrm>
            <a:custGeom>
              <a:avLst/>
              <a:gdLst>
                <a:gd name="T0" fmla="*/ 5 w 5"/>
                <a:gd name="T1" fmla="*/ 30 h 30"/>
                <a:gd name="T2" fmla="*/ 5 w 5"/>
                <a:gd name="T3" fmla="*/ 30 h 30"/>
                <a:gd name="T4" fmla="*/ 5 w 5"/>
                <a:gd name="T5" fmla="*/ 27 h 30"/>
                <a:gd name="T6" fmla="*/ 5 w 5"/>
                <a:gd name="T7" fmla="*/ 26 h 30"/>
                <a:gd name="T8" fmla="*/ 5 w 5"/>
                <a:gd name="T9" fmla="*/ 27 h 30"/>
                <a:gd name="T10" fmla="*/ 5 w 5"/>
                <a:gd name="T11" fmla="*/ 27 h 30"/>
                <a:gd name="T12" fmla="*/ 4 w 5"/>
                <a:gd name="T13" fmla="*/ 25 h 30"/>
                <a:gd name="T14" fmla="*/ 3 w 5"/>
                <a:gd name="T15" fmla="*/ 20 h 30"/>
                <a:gd name="T16" fmla="*/ 3 w 5"/>
                <a:gd name="T17" fmla="*/ 20 h 30"/>
                <a:gd name="T18" fmla="*/ 4 w 5"/>
                <a:gd name="T19" fmla="*/ 17 h 30"/>
                <a:gd name="T20" fmla="*/ 4 w 5"/>
                <a:gd name="T21" fmla="*/ 12 h 30"/>
                <a:gd name="T22" fmla="*/ 4 w 5"/>
                <a:gd name="T23" fmla="*/ 12 h 30"/>
                <a:gd name="T24" fmla="*/ 3 w 5"/>
                <a:gd name="T25" fmla="*/ 12 h 30"/>
                <a:gd name="T26" fmla="*/ 1 w 5"/>
                <a:gd name="T27" fmla="*/ 9 h 30"/>
                <a:gd name="T28" fmla="*/ 0 w 5"/>
                <a:gd name="T29" fmla="*/ 0 h 30"/>
                <a:gd name="T30" fmla="*/ 0 w 5"/>
                <a:gd name="T31" fmla="*/ 0 h 30"/>
                <a:gd name="T32" fmla="*/ 1 w 5"/>
                <a:gd name="T33" fmla="*/ 5 h 30"/>
                <a:gd name="T34" fmla="*/ 0 w 5"/>
                <a:gd name="T35" fmla="*/ 9 h 30"/>
                <a:gd name="T36" fmla="*/ 0 w 5"/>
                <a:gd name="T37" fmla="*/ 9 h 30"/>
                <a:gd name="T38" fmla="*/ 1 w 5"/>
                <a:gd name="T39" fmla="*/ 10 h 30"/>
                <a:gd name="T40" fmla="*/ 1 w 5"/>
                <a:gd name="T41" fmla="*/ 10 h 30"/>
                <a:gd name="T42" fmla="*/ 3 w 5"/>
                <a:gd name="T43" fmla="*/ 15 h 30"/>
                <a:gd name="T44" fmla="*/ 3 w 5"/>
                <a:gd name="T45" fmla="*/ 15 h 30"/>
                <a:gd name="T46" fmla="*/ 1 w 5"/>
                <a:gd name="T47" fmla="*/ 17 h 30"/>
                <a:gd name="T48" fmla="*/ 1 w 5"/>
                <a:gd name="T49" fmla="*/ 17 h 30"/>
                <a:gd name="T50" fmla="*/ 3 w 5"/>
                <a:gd name="T51" fmla="*/ 20 h 30"/>
                <a:gd name="T52" fmla="*/ 3 w 5"/>
                <a:gd name="T53" fmla="*/ 25 h 30"/>
                <a:gd name="T54" fmla="*/ 3 w 5"/>
                <a:gd name="T55" fmla="*/ 25 h 30"/>
                <a:gd name="T56" fmla="*/ 4 w 5"/>
                <a:gd name="T57" fmla="*/ 29 h 30"/>
                <a:gd name="T58" fmla="*/ 5 w 5"/>
                <a:gd name="T5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30">
                  <a:moveTo>
                    <a:pt x="5" y="30"/>
                  </a:moveTo>
                  <a:lnTo>
                    <a:pt x="5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4" y="25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9"/>
                  </a:lnTo>
                  <a:lnTo>
                    <a:pt x="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5" name="ïṥļïḋe"/>
            <p:cNvSpPr/>
            <p:nvPr/>
          </p:nvSpPr>
          <p:spPr bwMode="auto">
            <a:xfrm>
              <a:off x="1967547" y="3597958"/>
              <a:ext cx="18433" cy="92151"/>
            </a:xfrm>
            <a:custGeom>
              <a:avLst/>
              <a:gdLst>
                <a:gd name="T0" fmla="*/ 5 w 5"/>
                <a:gd name="T1" fmla="*/ 30 h 30"/>
                <a:gd name="T2" fmla="*/ 5 w 5"/>
                <a:gd name="T3" fmla="*/ 30 h 30"/>
                <a:gd name="T4" fmla="*/ 5 w 5"/>
                <a:gd name="T5" fmla="*/ 27 h 30"/>
                <a:gd name="T6" fmla="*/ 5 w 5"/>
                <a:gd name="T7" fmla="*/ 26 h 30"/>
                <a:gd name="T8" fmla="*/ 5 w 5"/>
                <a:gd name="T9" fmla="*/ 27 h 30"/>
                <a:gd name="T10" fmla="*/ 5 w 5"/>
                <a:gd name="T11" fmla="*/ 27 h 30"/>
                <a:gd name="T12" fmla="*/ 4 w 5"/>
                <a:gd name="T13" fmla="*/ 25 h 30"/>
                <a:gd name="T14" fmla="*/ 3 w 5"/>
                <a:gd name="T15" fmla="*/ 20 h 30"/>
                <a:gd name="T16" fmla="*/ 3 w 5"/>
                <a:gd name="T17" fmla="*/ 20 h 30"/>
                <a:gd name="T18" fmla="*/ 4 w 5"/>
                <a:gd name="T19" fmla="*/ 17 h 30"/>
                <a:gd name="T20" fmla="*/ 4 w 5"/>
                <a:gd name="T21" fmla="*/ 12 h 30"/>
                <a:gd name="T22" fmla="*/ 4 w 5"/>
                <a:gd name="T23" fmla="*/ 12 h 30"/>
                <a:gd name="T24" fmla="*/ 3 w 5"/>
                <a:gd name="T25" fmla="*/ 12 h 30"/>
                <a:gd name="T26" fmla="*/ 1 w 5"/>
                <a:gd name="T27" fmla="*/ 9 h 30"/>
                <a:gd name="T28" fmla="*/ 0 w 5"/>
                <a:gd name="T29" fmla="*/ 0 h 30"/>
                <a:gd name="T30" fmla="*/ 0 w 5"/>
                <a:gd name="T31" fmla="*/ 0 h 30"/>
                <a:gd name="T32" fmla="*/ 1 w 5"/>
                <a:gd name="T33" fmla="*/ 5 h 30"/>
                <a:gd name="T34" fmla="*/ 0 w 5"/>
                <a:gd name="T35" fmla="*/ 9 h 30"/>
                <a:gd name="T36" fmla="*/ 0 w 5"/>
                <a:gd name="T37" fmla="*/ 9 h 30"/>
                <a:gd name="T38" fmla="*/ 1 w 5"/>
                <a:gd name="T39" fmla="*/ 10 h 30"/>
                <a:gd name="T40" fmla="*/ 1 w 5"/>
                <a:gd name="T41" fmla="*/ 10 h 30"/>
                <a:gd name="T42" fmla="*/ 3 w 5"/>
                <a:gd name="T43" fmla="*/ 15 h 30"/>
                <a:gd name="T44" fmla="*/ 3 w 5"/>
                <a:gd name="T45" fmla="*/ 15 h 30"/>
                <a:gd name="T46" fmla="*/ 1 w 5"/>
                <a:gd name="T47" fmla="*/ 17 h 30"/>
                <a:gd name="T48" fmla="*/ 1 w 5"/>
                <a:gd name="T49" fmla="*/ 17 h 30"/>
                <a:gd name="T50" fmla="*/ 3 w 5"/>
                <a:gd name="T51" fmla="*/ 20 h 30"/>
                <a:gd name="T52" fmla="*/ 3 w 5"/>
                <a:gd name="T53" fmla="*/ 25 h 30"/>
                <a:gd name="T54" fmla="*/ 3 w 5"/>
                <a:gd name="T55" fmla="*/ 25 h 30"/>
                <a:gd name="T56" fmla="*/ 4 w 5"/>
                <a:gd name="T57" fmla="*/ 29 h 30"/>
                <a:gd name="T58" fmla="*/ 5 w 5"/>
                <a:gd name="T5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30">
                  <a:moveTo>
                    <a:pt x="5" y="30"/>
                  </a:moveTo>
                  <a:lnTo>
                    <a:pt x="5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4" y="25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9"/>
                  </a:lnTo>
                  <a:lnTo>
                    <a:pt x="5" y="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6" name="iśḷíḍé"/>
            <p:cNvSpPr/>
            <p:nvPr/>
          </p:nvSpPr>
          <p:spPr bwMode="auto">
            <a:xfrm>
              <a:off x="1942973" y="3905133"/>
              <a:ext cx="6145" cy="18429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3 h 7"/>
                <a:gd name="T6" fmla="*/ 3 w 3"/>
                <a:gd name="T7" fmla="*/ 3 h 7"/>
                <a:gd name="T8" fmla="*/ 2 w 3"/>
                <a:gd name="T9" fmla="*/ 3 h 7"/>
                <a:gd name="T10" fmla="*/ 2 w 3"/>
                <a:gd name="T11" fmla="*/ 0 h 7"/>
                <a:gd name="T12" fmla="*/ 2 w 3"/>
                <a:gd name="T13" fmla="*/ 0 h 7"/>
                <a:gd name="T14" fmla="*/ 0 w 3"/>
                <a:gd name="T15" fmla="*/ 2 h 7"/>
                <a:gd name="T16" fmla="*/ 0 w 3"/>
                <a:gd name="T17" fmla="*/ 3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7" name="iṥlïďê"/>
            <p:cNvSpPr/>
            <p:nvPr/>
          </p:nvSpPr>
          <p:spPr bwMode="auto">
            <a:xfrm>
              <a:off x="1942973" y="3905133"/>
              <a:ext cx="6145" cy="18429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3 h 7"/>
                <a:gd name="T6" fmla="*/ 3 w 3"/>
                <a:gd name="T7" fmla="*/ 3 h 7"/>
                <a:gd name="T8" fmla="*/ 2 w 3"/>
                <a:gd name="T9" fmla="*/ 3 h 7"/>
                <a:gd name="T10" fmla="*/ 2 w 3"/>
                <a:gd name="T11" fmla="*/ 0 h 7"/>
                <a:gd name="T12" fmla="*/ 2 w 3"/>
                <a:gd name="T13" fmla="*/ 0 h 7"/>
                <a:gd name="T14" fmla="*/ 0 w 3"/>
                <a:gd name="T15" fmla="*/ 2 h 7"/>
                <a:gd name="T16" fmla="*/ 0 w 3"/>
                <a:gd name="T17" fmla="*/ 3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8" name="isliḑè"/>
            <p:cNvSpPr/>
            <p:nvPr/>
          </p:nvSpPr>
          <p:spPr bwMode="auto">
            <a:xfrm>
              <a:off x="1899971" y="3862127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2 w 3"/>
                <a:gd name="T5" fmla="*/ 5 h 10"/>
                <a:gd name="T6" fmla="*/ 0 w 3"/>
                <a:gd name="T7" fmla="*/ 0 h 10"/>
                <a:gd name="T8" fmla="*/ 0 w 3"/>
                <a:gd name="T9" fmla="*/ 0 h 10"/>
                <a:gd name="T10" fmla="*/ 2 w 3"/>
                <a:gd name="T11" fmla="*/ 6 h 10"/>
                <a:gd name="T12" fmla="*/ 2 w 3"/>
                <a:gd name="T13" fmla="*/ 9 h 10"/>
                <a:gd name="T14" fmla="*/ 3 w 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9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9" name="îSḻîdè"/>
            <p:cNvSpPr/>
            <p:nvPr/>
          </p:nvSpPr>
          <p:spPr bwMode="auto">
            <a:xfrm>
              <a:off x="1899971" y="3862127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2 w 3"/>
                <a:gd name="T5" fmla="*/ 5 h 10"/>
                <a:gd name="T6" fmla="*/ 0 w 3"/>
                <a:gd name="T7" fmla="*/ 0 h 10"/>
                <a:gd name="T8" fmla="*/ 0 w 3"/>
                <a:gd name="T9" fmla="*/ 0 h 10"/>
                <a:gd name="T10" fmla="*/ 2 w 3"/>
                <a:gd name="T11" fmla="*/ 6 h 10"/>
                <a:gd name="T12" fmla="*/ 2 w 3"/>
                <a:gd name="T13" fmla="*/ 9 h 10"/>
                <a:gd name="T14" fmla="*/ 3 w 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9"/>
                  </a:lnTo>
                  <a:lnTo>
                    <a:pt x="3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0" name="íṣlïḑe"/>
            <p:cNvSpPr/>
            <p:nvPr/>
          </p:nvSpPr>
          <p:spPr bwMode="auto">
            <a:xfrm>
              <a:off x="1985980" y="3413652"/>
              <a:ext cx="6145" cy="24574"/>
            </a:xfrm>
            <a:custGeom>
              <a:avLst/>
              <a:gdLst>
                <a:gd name="T0" fmla="*/ 1 w 1"/>
                <a:gd name="T1" fmla="*/ 7 h 7"/>
                <a:gd name="T2" fmla="*/ 1 w 1"/>
                <a:gd name="T3" fmla="*/ 7 h 7"/>
                <a:gd name="T4" fmla="*/ 1 w 1"/>
                <a:gd name="T5" fmla="*/ 3 h 7"/>
                <a:gd name="T6" fmla="*/ 1 w 1"/>
                <a:gd name="T7" fmla="*/ 1 h 7"/>
                <a:gd name="T8" fmla="*/ 0 w 1"/>
                <a:gd name="T9" fmla="*/ 0 h 7"/>
                <a:gd name="T10" fmla="*/ 0 w 1"/>
                <a:gd name="T11" fmla="*/ 0 h 7"/>
                <a:gd name="T12" fmla="*/ 1 w 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lnTo>
                    <a:pt x="1" y="7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1" name="îṥ1iḋé"/>
            <p:cNvSpPr/>
            <p:nvPr/>
          </p:nvSpPr>
          <p:spPr bwMode="auto">
            <a:xfrm>
              <a:off x="1985980" y="3413652"/>
              <a:ext cx="6145" cy="24574"/>
            </a:xfrm>
            <a:custGeom>
              <a:avLst/>
              <a:gdLst>
                <a:gd name="T0" fmla="*/ 1 w 1"/>
                <a:gd name="T1" fmla="*/ 7 h 7"/>
                <a:gd name="T2" fmla="*/ 1 w 1"/>
                <a:gd name="T3" fmla="*/ 7 h 7"/>
                <a:gd name="T4" fmla="*/ 1 w 1"/>
                <a:gd name="T5" fmla="*/ 3 h 7"/>
                <a:gd name="T6" fmla="*/ 1 w 1"/>
                <a:gd name="T7" fmla="*/ 1 h 7"/>
                <a:gd name="T8" fmla="*/ 0 w 1"/>
                <a:gd name="T9" fmla="*/ 0 h 7"/>
                <a:gd name="T10" fmla="*/ 0 w 1"/>
                <a:gd name="T11" fmla="*/ 0 h 7"/>
                <a:gd name="T12" fmla="*/ 1 w 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lnTo>
                    <a:pt x="1" y="7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2" name="ïśḷiḍé"/>
            <p:cNvSpPr/>
            <p:nvPr/>
          </p:nvSpPr>
          <p:spPr bwMode="auto">
            <a:xfrm>
              <a:off x="1887684" y="3763831"/>
              <a:ext cx="6145" cy="30716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6 h 10"/>
                <a:gd name="T6" fmla="*/ 0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3" name="íšļîḍè"/>
            <p:cNvSpPr/>
            <p:nvPr/>
          </p:nvSpPr>
          <p:spPr bwMode="auto">
            <a:xfrm>
              <a:off x="1887684" y="3763831"/>
              <a:ext cx="6145" cy="30716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6 h 10"/>
                <a:gd name="T6" fmla="*/ 0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4" name="iŝ1iḋe"/>
            <p:cNvSpPr/>
            <p:nvPr/>
          </p:nvSpPr>
          <p:spPr bwMode="auto">
            <a:xfrm>
              <a:off x="1918399" y="3444368"/>
              <a:ext cx="6145" cy="30716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4 h 8"/>
                <a:gd name="T6" fmla="*/ 1 w 1"/>
                <a:gd name="T7" fmla="*/ 0 h 8"/>
                <a:gd name="T8" fmla="*/ 1 w 1"/>
                <a:gd name="T9" fmla="*/ 0 h 8"/>
                <a:gd name="T10" fmla="*/ 0 w 1"/>
                <a:gd name="T11" fmla="*/ 4 h 8"/>
                <a:gd name="T12" fmla="*/ 0 w 1"/>
                <a:gd name="T13" fmla="*/ 4 h 8"/>
                <a:gd name="T14" fmla="*/ 1 w 1"/>
                <a:gd name="T15" fmla="*/ 5 h 8"/>
                <a:gd name="T16" fmla="*/ 1 w 1"/>
                <a:gd name="T17" fmla="*/ 7 h 8"/>
                <a:gd name="T18" fmla="*/ 1 w 1"/>
                <a:gd name="T19" fmla="*/ 8 h 8"/>
                <a:gd name="T20" fmla="*/ 1 w 1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5" name="íṩ1ídê"/>
            <p:cNvSpPr/>
            <p:nvPr/>
          </p:nvSpPr>
          <p:spPr bwMode="auto">
            <a:xfrm>
              <a:off x="1918399" y="3444368"/>
              <a:ext cx="6145" cy="30716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4 h 8"/>
                <a:gd name="T6" fmla="*/ 1 w 1"/>
                <a:gd name="T7" fmla="*/ 0 h 8"/>
                <a:gd name="T8" fmla="*/ 1 w 1"/>
                <a:gd name="T9" fmla="*/ 0 h 8"/>
                <a:gd name="T10" fmla="*/ 0 w 1"/>
                <a:gd name="T11" fmla="*/ 4 h 8"/>
                <a:gd name="T12" fmla="*/ 0 w 1"/>
                <a:gd name="T13" fmla="*/ 4 h 8"/>
                <a:gd name="T14" fmla="*/ 1 w 1"/>
                <a:gd name="T15" fmla="*/ 5 h 8"/>
                <a:gd name="T16" fmla="*/ 1 w 1"/>
                <a:gd name="T17" fmla="*/ 7 h 8"/>
                <a:gd name="T18" fmla="*/ 1 w 1"/>
                <a:gd name="T19" fmla="*/ 8 h 8"/>
                <a:gd name="T20" fmla="*/ 1 w 1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6" name="í$ḻiḋè"/>
            <p:cNvSpPr/>
            <p:nvPr/>
          </p:nvSpPr>
          <p:spPr bwMode="auto">
            <a:xfrm>
              <a:off x="1856964" y="3690109"/>
              <a:ext cx="6145" cy="30716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0 w 1"/>
                <a:gd name="T5" fmla="*/ 0 h 8"/>
                <a:gd name="T6" fmla="*/ 0 w 1"/>
                <a:gd name="T7" fmla="*/ 3 h 8"/>
                <a:gd name="T8" fmla="*/ 0 w 1"/>
                <a:gd name="T9" fmla="*/ 8 h 8"/>
                <a:gd name="T10" fmla="*/ 0 w 1"/>
                <a:gd name="T11" fmla="*/ 8 h 8"/>
                <a:gd name="T12" fmla="*/ 0 w 1"/>
                <a:gd name="T13" fmla="*/ 8 h 8"/>
                <a:gd name="T14" fmla="*/ 1 w 1"/>
                <a:gd name="T15" fmla="*/ 5 h 8"/>
                <a:gd name="T16" fmla="*/ 1 w 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7" name="îşḷîdè"/>
            <p:cNvSpPr/>
            <p:nvPr/>
          </p:nvSpPr>
          <p:spPr bwMode="auto">
            <a:xfrm>
              <a:off x="1856964" y="3690109"/>
              <a:ext cx="6145" cy="30716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0 w 1"/>
                <a:gd name="T5" fmla="*/ 0 h 8"/>
                <a:gd name="T6" fmla="*/ 0 w 1"/>
                <a:gd name="T7" fmla="*/ 3 h 8"/>
                <a:gd name="T8" fmla="*/ 0 w 1"/>
                <a:gd name="T9" fmla="*/ 8 h 8"/>
                <a:gd name="T10" fmla="*/ 0 w 1"/>
                <a:gd name="T11" fmla="*/ 8 h 8"/>
                <a:gd name="T12" fmla="*/ 0 w 1"/>
                <a:gd name="T13" fmla="*/ 8 h 8"/>
                <a:gd name="T14" fmla="*/ 1 w 1"/>
                <a:gd name="T15" fmla="*/ 5 h 8"/>
                <a:gd name="T16" fmla="*/ 1 w 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8" name="îṡḷíḍè"/>
            <p:cNvSpPr/>
            <p:nvPr/>
          </p:nvSpPr>
          <p:spPr bwMode="auto">
            <a:xfrm>
              <a:off x="1850822" y="3548810"/>
              <a:ext cx="6145" cy="36861"/>
            </a:xfrm>
            <a:custGeom>
              <a:avLst/>
              <a:gdLst>
                <a:gd name="T0" fmla="*/ 1 w 1"/>
                <a:gd name="T1" fmla="*/ 10 h 12"/>
                <a:gd name="T2" fmla="*/ 1 w 1"/>
                <a:gd name="T3" fmla="*/ 10 h 12"/>
                <a:gd name="T4" fmla="*/ 1 w 1"/>
                <a:gd name="T5" fmla="*/ 5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5 h 12"/>
                <a:gd name="T12" fmla="*/ 0 w 1"/>
                <a:gd name="T13" fmla="*/ 5 h 12"/>
                <a:gd name="T14" fmla="*/ 0 w 1"/>
                <a:gd name="T15" fmla="*/ 12 h 12"/>
                <a:gd name="T16" fmla="*/ 0 w 1"/>
                <a:gd name="T17" fmla="*/ 12 h 12"/>
                <a:gd name="T18" fmla="*/ 0 w 1"/>
                <a:gd name="T19" fmla="*/ 12 h 12"/>
                <a:gd name="T20" fmla="*/ 0 w 1"/>
                <a:gd name="T21" fmla="*/ 11 h 12"/>
                <a:gd name="T22" fmla="*/ 1 w 1"/>
                <a:gd name="T23" fmla="*/ 10 h 12"/>
                <a:gd name="T24" fmla="*/ 1 w 1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2">
                  <a:moveTo>
                    <a:pt x="1" y="10"/>
                  </a:moveTo>
                  <a:lnTo>
                    <a:pt x="1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9" name="ïṧlïďê"/>
            <p:cNvSpPr/>
            <p:nvPr/>
          </p:nvSpPr>
          <p:spPr bwMode="auto">
            <a:xfrm>
              <a:off x="1850822" y="3548810"/>
              <a:ext cx="6145" cy="36861"/>
            </a:xfrm>
            <a:custGeom>
              <a:avLst/>
              <a:gdLst>
                <a:gd name="T0" fmla="*/ 1 w 1"/>
                <a:gd name="T1" fmla="*/ 10 h 12"/>
                <a:gd name="T2" fmla="*/ 1 w 1"/>
                <a:gd name="T3" fmla="*/ 10 h 12"/>
                <a:gd name="T4" fmla="*/ 1 w 1"/>
                <a:gd name="T5" fmla="*/ 5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5 h 12"/>
                <a:gd name="T12" fmla="*/ 0 w 1"/>
                <a:gd name="T13" fmla="*/ 5 h 12"/>
                <a:gd name="T14" fmla="*/ 0 w 1"/>
                <a:gd name="T15" fmla="*/ 12 h 12"/>
                <a:gd name="T16" fmla="*/ 0 w 1"/>
                <a:gd name="T17" fmla="*/ 12 h 12"/>
                <a:gd name="T18" fmla="*/ 0 w 1"/>
                <a:gd name="T19" fmla="*/ 12 h 12"/>
                <a:gd name="T20" fmla="*/ 0 w 1"/>
                <a:gd name="T21" fmla="*/ 11 h 12"/>
                <a:gd name="T22" fmla="*/ 1 w 1"/>
                <a:gd name="T23" fmla="*/ 10 h 12"/>
                <a:gd name="T24" fmla="*/ 1 w 1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2">
                  <a:moveTo>
                    <a:pt x="1" y="10"/>
                  </a:moveTo>
                  <a:lnTo>
                    <a:pt x="1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0" name="iṣlïďê"/>
            <p:cNvSpPr/>
            <p:nvPr/>
          </p:nvSpPr>
          <p:spPr bwMode="auto">
            <a:xfrm>
              <a:off x="1979835" y="3223201"/>
              <a:ext cx="6145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7 h 9"/>
                <a:gd name="T6" fmla="*/ 1 w 3"/>
                <a:gd name="T7" fmla="*/ 6 h 9"/>
                <a:gd name="T8" fmla="*/ 3 w 3"/>
                <a:gd name="T9" fmla="*/ 0 h 9"/>
                <a:gd name="T10" fmla="*/ 3 w 3"/>
                <a:gd name="T11" fmla="*/ 0 h 9"/>
                <a:gd name="T12" fmla="*/ 1 w 3"/>
                <a:gd name="T13" fmla="*/ 1 h 9"/>
                <a:gd name="T14" fmla="*/ 1 w 3"/>
                <a:gd name="T15" fmla="*/ 3 h 9"/>
                <a:gd name="T16" fmla="*/ 0 w 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1" name="îṣlïḓe"/>
            <p:cNvSpPr/>
            <p:nvPr/>
          </p:nvSpPr>
          <p:spPr bwMode="auto">
            <a:xfrm>
              <a:off x="1979835" y="3223201"/>
              <a:ext cx="6145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7 h 9"/>
                <a:gd name="T6" fmla="*/ 1 w 3"/>
                <a:gd name="T7" fmla="*/ 6 h 9"/>
                <a:gd name="T8" fmla="*/ 3 w 3"/>
                <a:gd name="T9" fmla="*/ 0 h 9"/>
                <a:gd name="T10" fmla="*/ 3 w 3"/>
                <a:gd name="T11" fmla="*/ 0 h 9"/>
                <a:gd name="T12" fmla="*/ 1 w 3"/>
                <a:gd name="T13" fmla="*/ 1 h 9"/>
                <a:gd name="T14" fmla="*/ 1 w 3"/>
                <a:gd name="T15" fmla="*/ 3 h 9"/>
                <a:gd name="T16" fmla="*/ 0 w 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2" name="ïsļiḓè"/>
            <p:cNvSpPr/>
            <p:nvPr/>
          </p:nvSpPr>
          <p:spPr bwMode="auto">
            <a:xfrm>
              <a:off x="1955260" y="3223201"/>
              <a:ext cx="12287" cy="24574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1 w 3"/>
                <a:gd name="T5" fmla="*/ 3 h 7"/>
                <a:gd name="T6" fmla="*/ 1 w 3"/>
                <a:gd name="T7" fmla="*/ 4 h 7"/>
                <a:gd name="T8" fmla="*/ 0 w 3"/>
                <a:gd name="T9" fmla="*/ 6 h 7"/>
                <a:gd name="T10" fmla="*/ 0 w 3"/>
                <a:gd name="T11" fmla="*/ 6 h 7"/>
                <a:gd name="T12" fmla="*/ 1 w 3"/>
                <a:gd name="T13" fmla="*/ 7 h 7"/>
                <a:gd name="T14" fmla="*/ 3 w 3"/>
                <a:gd name="T15" fmla="*/ 7 h 7"/>
                <a:gd name="T16" fmla="*/ 3 w 3"/>
                <a:gd name="T17" fmla="*/ 7 h 7"/>
                <a:gd name="T18" fmla="*/ 3 w 3"/>
                <a:gd name="T19" fmla="*/ 1 h 7"/>
                <a:gd name="T20" fmla="*/ 3 w 3"/>
                <a:gd name="T21" fmla="*/ 0 h 7"/>
                <a:gd name="T22" fmla="*/ 3 w 3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3" name="îṥļïḍê"/>
            <p:cNvSpPr/>
            <p:nvPr/>
          </p:nvSpPr>
          <p:spPr bwMode="auto">
            <a:xfrm>
              <a:off x="1955260" y="3223201"/>
              <a:ext cx="12287" cy="24574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1 w 3"/>
                <a:gd name="T5" fmla="*/ 3 h 7"/>
                <a:gd name="T6" fmla="*/ 1 w 3"/>
                <a:gd name="T7" fmla="*/ 4 h 7"/>
                <a:gd name="T8" fmla="*/ 0 w 3"/>
                <a:gd name="T9" fmla="*/ 6 h 7"/>
                <a:gd name="T10" fmla="*/ 0 w 3"/>
                <a:gd name="T11" fmla="*/ 6 h 7"/>
                <a:gd name="T12" fmla="*/ 1 w 3"/>
                <a:gd name="T13" fmla="*/ 7 h 7"/>
                <a:gd name="T14" fmla="*/ 3 w 3"/>
                <a:gd name="T15" fmla="*/ 7 h 7"/>
                <a:gd name="T16" fmla="*/ 3 w 3"/>
                <a:gd name="T17" fmla="*/ 7 h 7"/>
                <a:gd name="T18" fmla="*/ 3 w 3"/>
                <a:gd name="T19" fmla="*/ 1 h 7"/>
                <a:gd name="T20" fmla="*/ 3 w 3"/>
                <a:gd name="T21" fmla="*/ 0 h 7"/>
                <a:gd name="T22" fmla="*/ 3 w 3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4" name="íS1ïḍe"/>
            <p:cNvSpPr/>
            <p:nvPr/>
          </p:nvSpPr>
          <p:spPr bwMode="auto">
            <a:xfrm>
              <a:off x="2053556" y="3045039"/>
              <a:ext cx="12287" cy="30716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3 w 3"/>
                <a:gd name="T5" fmla="*/ 5 h 10"/>
                <a:gd name="T6" fmla="*/ 3 w 3"/>
                <a:gd name="T7" fmla="*/ 0 h 10"/>
                <a:gd name="T8" fmla="*/ 3 w 3"/>
                <a:gd name="T9" fmla="*/ 0 h 10"/>
                <a:gd name="T10" fmla="*/ 0 w 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5" name="îṡľïdé"/>
            <p:cNvSpPr/>
            <p:nvPr/>
          </p:nvSpPr>
          <p:spPr bwMode="auto">
            <a:xfrm>
              <a:off x="2053556" y="3045039"/>
              <a:ext cx="12287" cy="30720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3 w 3"/>
                <a:gd name="T5" fmla="*/ 5 h 10"/>
                <a:gd name="T6" fmla="*/ 3 w 3"/>
                <a:gd name="T7" fmla="*/ 0 h 10"/>
                <a:gd name="T8" fmla="*/ 3 w 3"/>
                <a:gd name="T9" fmla="*/ 0 h 10"/>
                <a:gd name="T10" fmla="*/ 0 w 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6" name="iṧ1ïďè"/>
            <p:cNvSpPr/>
            <p:nvPr/>
          </p:nvSpPr>
          <p:spPr bwMode="auto">
            <a:xfrm>
              <a:off x="1801670" y="3628677"/>
              <a:ext cx="6145" cy="30720"/>
            </a:xfrm>
            <a:custGeom>
              <a:avLst/>
              <a:gdLst>
                <a:gd name="T0" fmla="*/ 1 w 2"/>
                <a:gd name="T1" fmla="*/ 8 h 8"/>
                <a:gd name="T2" fmla="*/ 1 w 2"/>
                <a:gd name="T3" fmla="*/ 8 h 8"/>
                <a:gd name="T4" fmla="*/ 2 w 2"/>
                <a:gd name="T5" fmla="*/ 5 h 8"/>
                <a:gd name="T6" fmla="*/ 2 w 2"/>
                <a:gd name="T7" fmla="*/ 3 h 8"/>
                <a:gd name="T8" fmla="*/ 2 w 2"/>
                <a:gd name="T9" fmla="*/ 3 h 8"/>
                <a:gd name="T10" fmla="*/ 1 w 2"/>
                <a:gd name="T11" fmla="*/ 0 h 8"/>
                <a:gd name="T12" fmla="*/ 1 w 2"/>
                <a:gd name="T13" fmla="*/ 0 h 8"/>
                <a:gd name="T14" fmla="*/ 0 w 2"/>
                <a:gd name="T15" fmla="*/ 4 h 8"/>
                <a:gd name="T16" fmla="*/ 0 w 2"/>
                <a:gd name="T17" fmla="*/ 4 h 8"/>
                <a:gd name="T18" fmla="*/ 1 w 2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1" y="8"/>
                  </a:moveTo>
                  <a:lnTo>
                    <a:pt x="1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7" name="iŝļîḑe"/>
            <p:cNvSpPr/>
            <p:nvPr/>
          </p:nvSpPr>
          <p:spPr bwMode="auto">
            <a:xfrm>
              <a:off x="1801670" y="3628677"/>
              <a:ext cx="6145" cy="30720"/>
            </a:xfrm>
            <a:custGeom>
              <a:avLst/>
              <a:gdLst>
                <a:gd name="T0" fmla="*/ 1 w 2"/>
                <a:gd name="T1" fmla="*/ 8 h 8"/>
                <a:gd name="T2" fmla="*/ 1 w 2"/>
                <a:gd name="T3" fmla="*/ 8 h 8"/>
                <a:gd name="T4" fmla="*/ 2 w 2"/>
                <a:gd name="T5" fmla="*/ 5 h 8"/>
                <a:gd name="T6" fmla="*/ 2 w 2"/>
                <a:gd name="T7" fmla="*/ 3 h 8"/>
                <a:gd name="T8" fmla="*/ 2 w 2"/>
                <a:gd name="T9" fmla="*/ 3 h 8"/>
                <a:gd name="T10" fmla="*/ 1 w 2"/>
                <a:gd name="T11" fmla="*/ 0 h 8"/>
                <a:gd name="T12" fmla="*/ 1 w 2"/>
                <a:gd name="T13" fmla="*/ 0 h 8"/>
                <a:gd name="T14" fmla="*/ 0 w 2"/>
                <a:gd name="T15" fmla="*/ 4 h 8"/>
                <a:gd name="T16" fmla="*/ 0 w 2"/>
                <a:gd name="T17" fmla="*/ 4 h 8"/>
                <a:gd name="T18" fmla="*/ 1 w 2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1" y="8"/>
                  </a:moveTo>
                  <a:lnTo>
                    <a:pt x="1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8" name="îṣ1ïḍè"/>
            <p:cNvSpPr/>
            <p:nvPr/>
          </p:nvSpPr>
          <p:spPr bwMode="auto">
            <a:xfrm>
              <a:off x="1820103" y="3542668"/>
              <a:ext cx="6145" cy="24574"/>
            </a:xfrm>
            <a:custGeom>
              <a:avLst/>
              <a:gdLst>
                <a:gd name="T0" fmla="*/ 1 w 1"/>
                <a:gd name="T1" fmla="*/ 9 h 9"/>
                <a:gd name="T2" fmla="*/ 1 w 1"/>
                <a:gd name="T3" fmla="*/ 9 h 9"/>
                <a:gd name="T4" fmla="*/ 1 w 1"/>
                <a:gd name="T5" fmla="*/ 4 h 9"/>
                <a:gd name="T6" fmla="*/ 1 w 1"/>
                <a:gd name="T7" fmla="*/ 0 h 9"/>
                <a:gd name="T8" fmla="*/ 1 w 1"/>
                <a:gd name="T9" fmla="*/ 0 h 9"/>
                <a:gd name="T10" fmla="*/ 1 w 1"/>
                <a:gd name="T11" fmla="*/ 2 h 9"/>
                <a:gd name="T12" fmla="*/ 0 w 1"/>
                <a:gd name="T13" fmla="*/ 3 h 9"/>
                <a:gd name="T14" fmla="*/ 0 w 1"/>
                <a:gd name="T15" fmla="*/ 6 h 9"/>
                <a:gd name="T16" fmla="*/ 1 w 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lnTo>
                    <a:pt x="1" y="9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9" name="íślíḍê"/>
            <p:cNvSpPr/>
            <p:nvPr/>
          </p:nvSpPr>
          <p:spPr bwMode="auto">
            <a:xfrm>
              <a:off x="1820103" y="3542668"/>
              <a:ext cx="6145" cy="24574"/>
            </a:xfrm>
            <a:custGeom>
              <a:avLst/>
              <a:gdLst>
                <a:gd name="T0" fmla="*/ 1 w 1"/>
                <a:gd name="T1" fmla="*/ 9 h 9"/>
                <a:gd name="T2" fmla="*/ 1 w 1"/>
                <a:gd name="T3" fmla="*/ 9 h 9"/>
                <a:gd name="T4" fmla="*/ 1 w 1"/>
                <a:gd name="T5" fmla="*/ 4 h 9"/>
                <a:gd name="T6" fmla="*/ 1 w 1"/>
                <a:gd name="T7" fmla="*/ 0 h 9"/>
                <a:gd name="T8" fmla="*/ 1 w 1"/>
                <a:gd name="T9" fmla="*/ 0 h 9"/>
                <a:gd name="T10" fmla="*/ 1 w 1"/>
                <a:gd name="T11" fmla="*/ 2 h 9"/>
                <a:gd name="T12" fmla="*/ 0 w 1"/>
                <a:gd name="T13" fmla="*/ 3 h 9"/>
                <a:gd name="T14" fmla="*/ 0 w 1"/>
                <a:gd name="T15" fmla="*/ 6 h 9"/>
                <a:gd name="T16" fmla="*/ 1 w 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lnTo>
                    <a:pt x="1" y="9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0" name="ïŝlïḍè"/>
            <p:cNvSpPr/>
            <p:nvPr/>
          </p:nvSpPr>
          <p:spPr bwMode="auto">
            <a:xfrm>
              <a:off x="1795529" y="3487373"/>
              <a:ext cx="6145" cy="98296"/>
            </a:xfrm>
            <a:custGeom>
              <a:avLst/>
              <a:gdLst>
                <a:gd name="T0" fmla="*/ 3 w 3"/>
                <a:gd name="T1" fmla="*/ 32 h 32"/>
                <a:gd name="T2" fmla="*/ 3 w 3"/>
                <a:gd name="T3" fmla="*/ 32 h 32"/>
                <a:gd name="T4" fmla="*/ 3 w 3"/>
                <a:gd name="T5" fmla="*/ 31 h 32"/>
                <a:gd name="T6" fmla="*/ 3 w 3"/>
                <a:gd name="T7" fmla="*/ 31 h 32"/>
                <a:gd name="T8" fmla="*/ 3 w 3"/>
                <a:gd name="T9" fmla="*/ 28 h 32"/>
                <a:gd name="T10" fmla="*/ 3 w 3"/>
                <a:gd name="T11" fmla="*/ 28 h 32"/>
                <a:gd name="T12" fmla="*/ 3 w 3"/>
                <a:gd name="T13" fmla="*/ 24 h 32"/>
                <a:gd name="T14" fmla="*/ 3 w 3"/>
                <a:gd name="T15" fmla="*/ 24 h 32"/>
                <a:gd name="T16" fmla="*/ 3 w 3"/>
                <a:gd name="T17" fmla="*/ 18 h 32"/>
                <a:gd name="T18" fmla="*/ 3 w 3"/>
                <a:gd name="T19" fmla="*/ 18 h 32"/>
                <a:gd name="T20" fmla="*/ 3 w 3"/>
                <a:gd name="T21" fmla="*/ 5 h 32"/>
                <a:gd name="T22" fmla="*/ 3 w 3"/>
                <a:gd name="T23" fmla="*/ 5 h 32"/>
                <a:gd name="T24" fmla="*/ 2 w 3"/>
                <a:gd name="T25" fmla="*/ 2 h 32"/>
                <a:gd name="T26" fmla="*/ 2 w 3"/>
                <a:gd name="T27" fmla="*/ 2 h 32"/>
                <a:gd name="T28" fmla="*/ 0 w 3"/>
                <a:gd name="T29" fmla="*/ 1 h 32"/>
                <a:gd name="T30" fmla="*/ 0 w 3"/>
                <a:gd name="T31" fmla="*/ 0 h 32"/>
                <a:gd name="T32" fmla="*/ 0 w 3"/>
                <a:gd name="T33" fmla="*/ 0 h 32"/>
                <a:gd name="T34" fmla="*/ 0 w 3"/>
                <a:gd name="T35" fmla="*/ 2 h 32"/>
                <a:gd name="T36" fmla="*/ 0 w 3"/>
                <a:gd name="T37" fmla="*/ 4 h 32"/>
                <a:gd name="T38" fmla="*/ 2 w 3"/>
                <a:gd name="T39" fmla="*/ 8 h 32"/>
                <a:gd name="T40" fmla="*/ 2 w 3"/>
                <a:gd name="T41" fmla="*/ 8 h 32"/>
                <a:gd name="T42" fmla="*/ 0 w 3"/>
                <a:gd name="T43" fmla="*/ 11 h 32"/>
                <a:gd name="T44" fmla="*/ 0 w 3"/>
                <a:gd name="T45" fmla="*/ 12 h 32"/>
                <a:gd name="T46" fmla="*/ 0 w 3"/>
                <a:gd name="T47" fmla="*/ 12 h 32"/>
                <a:gd name="T48" fmla="*/ 0 w 3"/>
                <a:gd name="T49" fmla="*/ 14 h 32"/>
                <a:gd name="T50" fmla="*/ 2 w 3"/>
                <a:gd name="T51" fmla="*/ 17 h 32"/>
                <a:gd name="T52" fmla="*/ 2 w 3"/>
                <a:gd name="T53" fmla="*/ 22 h 32"/>
                <a:gd name="T54" fmla="*/ 2 w 3"/>
                <a:gd name="T55" fmla="*/ 22 h 32"/>
                <a:gd name="T56" fmla="*/ 2 w 3"/>
                <a:gd name="T57" fmla="*/ 27 h 32"/>
                <a:gd name="T58" fmla="*/ 0 w 3"/>
                <a:gd name="T59" fmla="*/ 31 h 32"/>
                <a:gd name="T60" fmla="*/ 0 w 3"/>
                <a:gd name="T61" fmla="*/ 31 h 32"/>
                <a:gd name="T62" fmla="*/ 2 w 3"/>
                <a:gd name="T63" fmla="*/ 32 h 32"/>
                <a:gd name="T64" fmla="*/ 2 w 3"/>
                <a:gd name="T65" fmla="*/ 31 h 32"/>
                <a:gd name="T66" fmla="*/ 2 w 3"/>
                <a:gd name="T67" fmla="*/ 31 h 32"/>
                <a:gd name="T68" fmla="*/ 3 w 3"/>
                <a:gd name="T6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32">
                  <a:moveTo>
                    <a:pt x="3" y="32"/>
                  </a:move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1" name="îṧ1ïḋe"/>
            <p:cNvSpPr/>
            <p:nvPr/>
          </p:nvSpPr>
          <p:spPr bwMode="auto">
            <a:xfrm>
              <a:off x="1795529" y="3487373"/>
              <a:ext cx="6145" cy="98296"/>
            </a:xfrm>
            <a:custGeom>
              <a:avLst/>
              <a:gdLst>
                <a:gd name="T0" fmla="*/ 3 w 3"/>
                <a:gd name="T1" fmla="*/ 32 h 32"/>
                <a:gd name="T2" fmla="*/ 3 w 3"/>
                <a:gd name="T3" fmla="*/ 32 h 32"/>
                <a:gd name="T4" fmla="*/ 3 w 3"/>
                <a:gd name="T5" fmla="*/ 31 h 32"/>
                <a:gd name="T6" fmla="*/ 3 w 3"/>
                <a:gd name="T7" fmla="*/ 31 h 32"/>
                <a:gd name="T8" fmla="*/ 3 w 3"/>
                <a:gd name="T9" fmla="*/ 28 h 32"/>
                <a:gd name="T10" fmla="*/ 3 w 3"/>
                <a:gd name="T11" fmla="*/ 28 h 32"/>
                <a:gd name="T12" fmla="*/ 3 w 3"/>
                <a:gd name="T13" fmla="*/ 24 h 32"/>
                <a:gd name="T14" fmla="*/ 3 w 3"/>
                <a:gd name="T15" fmla="*/ 24 h 32"/>
                <a:gd name="T16" fmla="*/ 3 w 3"/>
                <a:gd name="T17" fmla="*/ 18 h 32"/>
                <a:gd name="T18" fmla="*/ 3 w 3"/>
                <a:gd name="T19" fmla="*/ 18 h 32"/>
                <a:gd name="T20" fmla="*/ 3 w 3"/>
                <a:gd name="T21" fmla="*/ 5 h 32"/>
                <a:gd name="T22" fmla="*/ 3 w 3"/>
                <a:gd name="T23" fmla="*/ 5 h 32"/>
                <a:gd name="T24" fmla="*/ 2 w 3"/>
                <a:gd name="T25" fmla="*/ 2 h 32"/>
                <a:gd name="T26" fmla="*/ 2 w 3"/>
                <a:gd name="T27" fmla="*/ 2 h 32"/>
                <a:gd name="T28" fmla="*/ 0 w 3"/>
                <a:gd name="T29" fmla="*/ 1 h 32"/>
                <a:gd name="T30" fmla="*/ 0 w 3"/>
                <a:gd name="T31" fmla="*/ 0 h 32"/>
                <a:gd name="T32" fmla="*/ 0 w 3"/>
                <a:gd name="T33" fmla="*/ 0 h 32"/>
                <a:gd name="T34" fmla="*/ 0 w 3"/>
                <a:gd name="T35" fmla="*/ 2 h 32"/>
                <a:gd name="T36" fmla="*/ 0 w 3"/>
                <a:gd name="T37" fmla="*/ 4 h 32"/>
                <a:gd name="T38" fmla="*/ 2 w 3"/>
                <a:gd name="T39" fmla="*/ 8 h 32"/>
                <a:gd name="T40" fmla="*/ 2 w 3"/>
                <a:gd name="T41" fmla="*/ 8 h 32"/>
                <a:gd name="T42" fmla="*/ 0 w 3"/>
                <a:gd name="T43" fmla="*/ 11 h 32"/>
                <a:gd name="T44" fmla="*/ 0 w 3"/>
                <a:gd name="T45" fmla="*/ 12 h 32"/>
                <a:gd name="T46" fmla="*/ 0 w 3"/>
                <a:gd name="T47" fmla="*/ 12 h 32"/>
                <a:gd name="T48" fmla="*/ 0 w 3"/>
                <a:gd name="T49" fmla="*/ 14 h 32"/>
                <a:gd name="T50" fmla="*/ 2 w 3"/>
                <a:gd name="T51" fmla="*/ 17 h 32"/>
                <a:gd name="T52" fmla="*/ 2 w 3"/>
                <a:gd name="T53" fmla="*/ 22 h 32"/>
                <a:gd name="T54" fmla="*/ 2 w 3"/>
                <a:gd name="T55" fmla="*/ 22 h 32"/>
                <a:gd name="T56" fmla="*/ 2 w 3"/>
                <a:gd name="T57" fmla="*/ 27 h 32"/>
                <a:gd name="T58" fmla="*/ 0 w 3"/>
                <a:gd name="T59" fmla="*/ 31 h 32"/>
                <a:gd name="T60" fmla="*/ 0 w 3"/>
                <a:gd name="T61" fmla="*/ 31 h 32"/>
                <a:gd name="T62" fmla="*/ 2 w 3"/>
                <a:gd name="T63" fmla="*/ 32 h 32"/>
                <a:gd name="T64" fmla="*/ 2 w 3"/>
                <a:gd name="T65" fmla="*/ 31 h 32"/>
                <a:gd name="T66" fmla="*/ 2 w 3"/>
                <a:gd name="T67" fmla="*/ 31 h 32"/>
                <a:gd name="T68" fmla="*/ 3 w 3"/>
                <a:gd name="T6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32">
                  <a:moveTo>
                    <a:pt x="3" y="32"/>
                  </a:move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2" name="íṥļiḓé"/>
            <p:cNvSpPr/>
            <p:nvPr/>
          </p:nvSpPr>
          <p:spPr bwMode="auto">
            <a:xfrm>
              <a:off x="1998263" y="3063473"/>
              <a:ext cx="12287" cy="30720"/>
            </a:xfrm>
            <a:custGeom>
              <a:avLst/>
              <a:gdLst>
                <a:gd name="T0" fmla="*/ 1 w 4"/>
                <a:gd name="T1" fmla="*/ 5 h 8"/>
                <a:gd name="T2" fmla="*/ 1 w 4"/>
                <a:gd name="T3" fmla="*/ 5 h 8"/>
                <a:gd name="T4" fmla="*/ 1 w 4"/>
                <a:gd name="T5" fmla="*/ 5 h 8"/>
                <a:gd name="T6" fmla="*/ 1 w 4"/>
                <a:gd name="T7" fmla="*/ 4 h 8"/>
                <a:gd name="T8" fmla="*/ 1 w 4"/>
                <a:gd name="T9" fmla="*/ 0 h 8"/>
                <a:gd name="T10" fmla="*/ 1 w 4"/>
                <a:gd name="T11" fmla="*/ 0 h 8"/>
                <a:gd name="T12" fmla="*/ 1 w 4"/>
                <a:gd name="T13" fmla="*/ 0 h 8"/>
                <a:gd name="T14" fmla="*/ 1 w 4"/>
                <a:gd name="T15" fmla="*/ 1 h 8"/>
                <a:gd name="T16" fmla="*/ 0 w 4"/>
                <a:gd name="T17" fmla="*/ 4 h 8"/>
                <a:gd name="T18" fmla="*/ 0 w 4"/>
                <a:gd name="T19" fmla="*/ 4 h 8"/>
                <a:gd name="T20" fmla="*/ 0 w 4"/>
                <a:gd name="T21" fmla="*/ 7 h 8"/>
                <a:gd name="T22" fmla="*/ 1 w 4"/>
                <a:gd name="T23" fmla="*/ 8 h 8"/>
                <a:gd name="T24" fmla="*/ 1 w 4"/>
                <a:gd name="T25" fmla="*/ 8 h 8"/>
                <a:gd name="T26" fmla="*/ 4 w 4"/>
                <a:gd name="T27" fmla="*/ 1 h 8"/>
                <a:gd name="T28" fmla="*/ 4 w 4"/>
                <a:gd name="T29" fmla="*/ 1 h 8"/>
                <a:gd name="T30" fmla="*/ 4 w 4"/>
                <a:gd name="T31" fmla="*/ 0 h 8"/>
                <a:gd name="T32" fmla="*/ 3 w 4"/>
                <a:gd name="T33" fmla="*/ 1 h 8"/>
                <a:gd name="T34" fmla="*/ 1 w 4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1" y="5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3" name="íṧļïḋê"/>
            <p:cNvSpPr/>
            <p:nvPr/>
          </p:nvSpPr>
          <p:spPr bwMode="auto">
            <a:xfrm>
              <a:off x="1998263" y="3063473"/>
              <a:ext cx="12287" cy="30720"/>
            </a:xfrm>
            <a:custGeom>
              <a:avLst/>
              <a:gdLst>
                <a:gd name="T0" fmla="*/ 1 w 4"/>
                <a:gd name="T1" fmla="*/ 5 h 8"/>
                <a:gd name="T2" fmla="*/ 1 w 4"/>
                <a:gd name="T3" fmla="*/ 5 h 8"/>
                <a:gd name="T4" fmla="*/ 1 w 4"/>
                <a:gd name="T5" fmla="*/ 5 h 8"/>
                <a:gd name="T6" fmla="*/ 1 w 4"/>
                <a:gd name="T7" fmla="*/ 4 h 8"/>
                <a:gd name="T8" fmla="*/ 1 w 4"/>
                <a:gd name="T9" fmla="*/ 0 h 8"/>
                <a:gd name="T10" fmla="*/ 1 w 4"/>
                <a:gd name="T11" fmla="*/ 0 h 8"/>
                <a:gd name="T12" fmla="*/ 1 w 4"/>
                <a:gd name="T13" fmla="*/ 0 h 8"/>
                <a:gd name="T14" fmla="*/ 1 w 4"/>
                <a:gd name="T15" fmla="*/ 1 h 8"/>
                <a:gd name="T16" fmla="*/ 0 w 4"/>
                <a:gd name="T17" fmla="*/ 4 h 8"/>
                <a:gd name="T18" fmla="*/ 0 w 4"/>
                <a:gd name="T19" fmla="*/ 4 h 8"/>
                <a:gd name="T20" fmla="*/ 0 w 4"/>
                <a:gd name="T21" fmla="*/ 7 h 8"/>
                <a:gd name="T22" fmla="*/ 1 w 4"/>
                <a:gd name="T23" fmla="*/ 8 h 8"/>
                <a:gd name="T24" fmla="*/ 1 w 4"/>
                <a:gd name="T25" fmla="*/ 8 h 8"/>
                <a:gd name="T26" fmla="*/ 4 w 4"/>
                <a:gd name="T27" fmla="*/ 1 h 8"/>
                <a:gd name="T28" fmla="*/ 4 w 4"/>
                <a:gd name="T29" fmla="*/ 1 h 8"/>
                <a:gd name="T30" fmla="*/ 4 w 4"/>
                <a:gd name="T31" fmla="*/ 0 h 8"/>
                <a:gd name="T32" fmla="*/ 3 w 4"/>
                <a:gd name="T33" fmla="*/ 1 h 8"/>
                <a:gd name="T34" fmla="*/ 1 w 4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1" y="5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4" name="iṧḻiḑê"/>
            <p:cNvSpPr/>
            <p:nvPr/>
          </p:nvSpPr>
          <p:spPr bwMode="auto">
            <a:xfrm>
              <a:off x="1740235" y="3788409"/>
              <a:ext cx="0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4 h 10"/>
                <a:gd name="T6" fmla="*/ 1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5" name="íṣlíde"/>
            <p:cNvSpPr/>
            <p:nvPr/>
          </p:nvSpPr>
          <p:spPr bwMode="auto">
            <a:xfrm>
              <a:off x="1740235" y="3788409"/>
              <a:ext cx="0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4 h 10"/>
                <a:gd name="T6" fmla="*/ 1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6" name="íSliďé"/>
            <p:cNvSpPr/>
            <p:nvPr/>
          </p:nvSpPr>
          <p:spPr bwMode="auto">
            <a:xfrm>
              <a:off x="1734094" y="3800696"/>
              <a:ext cx="6145" cy="24574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2 w 2"/>
                <a:gd name="T5" fmla="*/ 8 h 8"/>
                <a:gd name="T6" fmla="*/ 2 w 2"/>
                <a:gd name="T7" fmla="*/ 5 h 8"/>
                <a:gd name="T8" fmla="*/ 0 w 2"/>
                <a:gd name="T9" fmla="*/ 0 h 8"/>
                <a:gd name="T10" fmla="*/ 0 w 2"/>
                <a:gd name="T11" fmla="*/ 0 h 8"/>
                <a:gd name="T12" fmla="*/ 0 w 2"/>
                <a:gd name="T13" fmla="*/ 2 h 8"/>
                <a:gd name="T14" fmla="*/ 0 w 2"/>
                <a:gd name="T15" fmla="*/ 5 h 8"/>
                <a:gd name="T16" fmla="*/ 2 w 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7" name="iṣľiḍê"/>
            <p:cNvSpPr/>
            <p:nvPr/>
          </p:nvSpPr>
          <p:spPr bwMode="auto">
            <a:xfrm>
              <a:off x="1734094" y="3800696"/>
              <a:ext cx="6145" cy="24574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2 w 2"/>
                <a:gd name="T5" fmla="*/ 8 h 8"/>
                <a:gd name="T6" fmla="*/ 2 w 2"/>
                <a:gd name="T7" fmla="*/ 5 h 8"/>
                <a:gd name="T8" fmla="*/ 0 w 2"/>
                <a:gd name="T9" fmla="*/ 0 h 8"/>
                <a:gd name="T10" fmla="*/ 0 w 2"/>
                <a:gd name="T11" fmla="*/ 0 h 8"/>
                <a:gd name="T12" fmla="*/ 0 w 2"/>
                <a:gd name="T13" fmla="*/ 2 h 8"/>
                <a:gd name="T14" fmla="*/ 0 w 2"/>
                <a:gd name="T15" fmla="*/ 5 h 8"/>
                <a:gd name="T16" fmla="*/ 2 w 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8" name="ï$ļídé"/>
            <p:cNvSpPr/>
            <p:nvPr/>
          </p:nvSpPr>
          <p:spPr bwMode="auto">
            <a:xfrm>
              <a:off x="1727948" y="3763836"/>
              <a:ext cx="12287" cy="18433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3 h 6"/>
                <a:gd name="T4" fmla="*/ 1 w 3"/>
                <a:gd name="T5" fmla="*/ 1 h 6"/>
                <a:gd name="T6" fmla="*/ 0 w 3"/>
                <a:gd name="T7" fmla="*/ 0 h 6"/>
                <a:gd name="T8" fmla="*/ 0 w 3"/>
                <a:gd name="T9" fmla="*/ 0 h 6"/>
                <a:gd name="T10" fmla="*/ 0 w 3"/>
                <a:gd name="T11" fmla="*/ 6 h 6"/>
                <a:gd name="T12" fmla="*/ 0 w 3"/>
                <a:gd name="T13" fmla="*/ 6 h 6"/>
                <a:gd name="T14" fmla="*/ 1 w 3"/>
                <a:gd name="T15" fmla="*/ 6 h 6"/>
                <a:gd name="T16" fmla="*/ 1 w 3"/>
                <a:gd name="T17" fmla="*/ 6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9" name="iSľíḓé"/>
            <p:cNvSpPr/>
            <p:nvPr/>
          </p:nvSpPr>
          <p:spPr bwMode="auto">
            <a:xfrm>
              <a:off x="1727948" y="3763836"/>
              <a:ext cx="12287" cy="18433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3 h 6"/>
                <a:gd name="T4" fmla="*/ 1 w 3"/>
                <a:gd name="T5" fmla="*/ 1 h 6"/>
                <a:gd name="T6" fmla="*/ 0 w 3"/>
                <a:gd name="T7" fmla="*/ 0 h 6"/>
                <a:gd name="T8" fmla="*/ 0 w 3"/>
                <a:gd name="T9" fmla="*/ 0 h 6"/>
                <a:gd name="T10" fmla="*/ 0 w 3"/>
                <a:gd name="T11" fmla="*/ 6 h 6"/>
                <a:gd name="T12" fmla="*/ 0 w 3"/>
                <a:gd name="T13" fmla="*/ 6 h 6"/>
                <a:gd name="T14" fmla="*/ 1 w 3"/>
                <a:gd name="T15" fmla="*/ 6 h 6"/>
                <a:gd name="T16" fmla="*/ 1 w 3"/>
                <a:gd name="T17" fmla="*/ 6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0" name="íṣliḍé"/>
            <p:cNvSpPr/>
            <p:nvPr/>
          </p:nvSpPr>
          <p:spPr bwMode="auto">
            <a:xfrm>
              <a:off x="2010550" y="3014325"/>
              <a:ext cx="12287" cy="30720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1 w 4"/>
                <a:gd name="T5" fmla="*/ 10 h 12"/>
                <a:gd name="T6" fmla="*/ 1 w 4"/>
                <a:gd name="T7" fmla="*/ 8 h 12"/>
                <a:gd name="T8" fmla="*/ 1 w 4"/>
                <a:gd name="T9" fmla="*/ 8 h 12"/>
                <a:gd name="T10" fmla="*/ 4 w 4"/>
                <a:gd name="T11" fmla="*/ 2 h 12"/>
                <a:gd name="T12" fmla="*/ 4 w 4"/>
                <a:gd name="T13" fmla="*/ 2 h 12"/>
                <a:gd name="T14" fmla="*/ 4 w 4"/>
                <a:gd name="T15" fmla="*/ 0 h 12"/>
                <a:gd name="T16" fmla="*/ 3 w 4"/>
                <a:gd name="T17" fmla="*/ 2 h 12"/>
                <a:gd name="T18" fmla="*/ 1 w 4"/>
                <a:gd name="T19" fmla="*/ 5 h 12"/>
                <a:gd name="T20" fmla="*/ 0 w 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1" name="îSľíďé"/>
            <p:cNvSpPr/>
            <p:nvPr/>
          </p:nvSpPr>
          <p:spPr bwMode="auto">
            <a:xfrm>
              <a:off x="2010550" y="3014325"/>
              <a:ext cx="12287" cy="30720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1 w 4"/>
                <a:gd name="T5" fmla="*/ 10 h 12"/>
                <a:gd name="T6" fmla="*/ 1 w 4"/>
                <a:gd name="T7" fmla="*/ 8 h 12"/>
                <a:gd name="T8" fmla="*/ 1 w 4"/>
                <a:gd name="T9" fmla="*/ 8 h 12"/>
                <a:gd name="T10" fmla="*/ 4 w 4"/>
                <a:gd name="T11" fmla="*/ 2 h 12"/>
                <a:gd name="T12" fmla="*/ 4 w 4"/>
                <a:gd name="T13" fmla="*/ 2 h 12"/>
                <a:gd name="T14" fmla="*/ 4 w 4"/>
                <a:gd name="T15" fmla="*/ 0 h 12"/>
                <a:gd name="T16" fmla="*/ 3 w 4"/>
                <a:gd name="T17" fmla="*/ 2 h 12"/>
                <a:gd name="T18" fmla="*/ 1 w 4"/>
                <a:gd name="T19" fmla="*/ 5 h 12"/>
                <a:gd name="T20" fmla="*/ 0 w 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2" name="íśḻïḑé"/>
            <p:cNvSpPr/>
            <p:nvPr/>
          </p:nvSpPr>
          <p:spPr bwMode="auto">
            <a:xfrm>
              <a:off x="1684945" y="3862131"/>
              <a:ext cx="12287" cy="43007"/>
            </a:xfrm>
            <a:custGeom>
              <a:avLst/>
              <a:gdLst>
                <a:gd name="T0" fmla="*/ 6 w 6"/>
                <a:gd name="T1" fmla="*/ 15 h 15"/>
                <a:gd name="T2" fmla="*/ 6 w 6"/>
                <a:gd name="T3" fmla="*/ 15 h 15"/>
                <a:gd name="T4" fmla="*/ 3 w 6"/>
                <a:gd name="T5" fmla="*/ 9 h 15"/>
                <a:gd name="T6" fmla="*/ 0 w 6"/>
                <a:gd name="T7" fmla="*/ 0 h 15"/>
                <a:gd name="T8" fmla="*/ 0 w 6"/>
                <a:gd name="T9" fmla="*/ 0 h 15"/>
                <a:gd name="T10" fmla="*/ 1 w 6"/>
                <a:gd name="T11" fmla="*/ 8 h 15"/>
                <a:gd name="T12" fmla="*/ 6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15"/>
                  </a:moveTo>
                  <a:lnTo>
                    <a:pt x="6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3" name="í$liḋè"/>
            <p:cNvSpPr/>
            <p:nvPr/>
          </p:nvSpPr>
          <p:spPr bwMode="auto">
            <a:xfrm>
              <a:off x="1684945" y="3862131"/>
              <a:ext cx="12287" cy="43007"/>
            </a:xfrm>
            <a:custGeom>
              <a:avLst/>
              <a:gdLst>
                <a:gd name="T0" fmla="*/ 6 w 6"/>
                <a:gd name="T1" fmla="*/ 15 h 15"/>
                <a:gd name="T2" fmla="*/ 6 w 6"/>
                <a:gd name="T3" fmla="*/ 15 h 15"/>
                <a:gd name="T4" fmla="*/ 3 w 6"/>
                <a:gd name="T5" fmla="*/ 9 h 15"/>
                <a:gd name="T6" fmla="*/ 0 w 6"/>
                <a:gd name="T7" fmla="*/ 0 h 15"/>
                <a:gd name="T8" fmla="*/ 0 w 6"/>
                <a:gd name="T9" fmla="*/ 0 h 15"/>
                <a:gd name="T10" fmla="*/ 1 w 6"/>
                <a:gd name="T11" fmla="*/ 8 h 15"/>
                <a:gd name="T12" fmla="*/ 6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15"/>
                  </a:moveTo>
                  <a:lnTo>
                    <a:pt x="6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6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4" name="íSļîde"/>
            <p:cNvSpPr/>
            <p:nvPr/>
          </p:nvSpPr>
          <p:spPr bwMode="auto">
            <a:xfrm>
              <a:off x="2035124" y="2940602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1 w 4"/>
                <a:gd name="T5" fmla="*/ 1 h 5"/>
                <a:gd name="T6" fmla="*/ 0 w 4"/>
                <a:gd name="T7" fmla="*/ 5 h 5"/>
                <a:gd name="T8" fmla="*/ 0 w 4"/>
                <a:gd name="T9" fmla="*/ 5 h 5"/>
                <a:gd name="T10" fmla="*/ 2 w 4"/>
                <a:gd name="T11" fmla="*/ 4 h 5"/>
                <a:gd name="T12" fmla="*/ 4 w 4"/>
                <a:gd name="T13" fmla="*/ 1 h 5"/>
                <a:gd name="T14" fmla="*/ 4 w 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5" name="ïṧlîḑè"/>
            <p:cNvSpPr/>
            <p:nvPr/>
          </p:nvSpPr>
          <p:spPr bwMode="auto">
            <a:xfrm>
              <a:off x="2035124" y="2940602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1 w 4"/>
                <a:gd name="T5" fmla="*/ 1 h 5"/>
                <a:gd name="T6" fmla="*/ 0 w 4"/>
                <a:gd name="T7" fmla="*/ 5 h 5"/>
                <a:gd name="T8" fmla="*/ 0 w 4"/>
                <a:gd name="T9" fmla="*/ 5 h 5"/>
                <a:gd name="T10" fmla="*/ 2 w 4"/>
                <a:gd name="T11" fmla="*/ 4 h 5"/>
                <a:gd name="T12" fmla="*/ 4 w 4"/>
                <a:gd name="T13" fmla="*/ 1 h 5"/>
                <a:gd name="T14" fmla="*/ 4 w 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6" name="îS1ïḋè"/>
            <p:cNvSpPr/>
            <p:nvPr/>
          </p:nvSpPr>
          <p:spPr bwMode="auto">
            <a:xfrm>
              <a:off x="1740235" y="3536523"/>
              <a:ext cx="0" cy="30720"/>
            </a:xfrm>
            <a:custGeom>
              <a:avLst/>
              <a:gdLst>
                <a:gd name="T0" fmla="*/ 1 w 1"/>
                <a:gd name="T1" fmla="*/ 12 h 12"/>
                <a:gd name="T2" fmla="*/ 1 w 1"/>
                <a:gd name="T3" fmla="*/ 12 h 12"/>
                <a:gd name="T4" fmla="*/ 1 w 1"/>
                <a:gd name="T5" fmla="*/ 3 h 12"/>
                <a:gd name="T6" fmla="*/ 1 w 1"/>
                <a:gd name="T7" fmla="*/ 0 h 12"/>
                <a:gd name="T8" fmla="*/ 0 w 1"/>
                <a:gd name="T9" fmla="*/ 0 h 12"/>
                <a:gd name="T10" fmla="*/ 0 w 1"/>
                <a:gd name="T11" fmla="*/ 2 h 12"/>
                <a:gd name="T12" fmla="*/ 0 w 1"/>
                <a:gd name="T13" fmla="*/ 2 h 12"/>
                <a:gd name="T14" fmla="*/ 1 w 1"/>
                <a:gd name="T15" fmla="*/ 6 h 12"/>
                <a:gd name="T16" fmla="*/ 1 w 1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1" y="12"/>
                  </a:lnTo>
                  <a:lnTo>
                    <a:pt x="1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6"/>
                  </a:lnTo>
                  <a:lnTo>
                    <a:pt x="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7" name="íṩľïdé"/>
            <p:cNvSpPr/>
            <p:nvPr/>
          </p:nvSpPr>
          <p:spPr bwMode="auto">
            <a:xfrm>
              <a:off x="1740235" y="3536523"/>
              <a:ext cx="0" cy="30720"/>
            </a:xfrm>
            <a:custGeom>
              <a:avLst/>
              <a:gdLst>
                <a:gd name="T0" fmla="*/ 1 w 1"/>
                <a:gd name="T1" fmla="*/ 12 h 12"/>
                <a:gd name="T2" fmla="*/ 1 w 1"/>
                <a:gd name="T3" fmla="*/ 12 h 12"/>
                <a:gd name="T4" fmla="*/ 1 w 1"/>
                <a:gd name="T5" fmla="*/ 3 h 12"/>
                <a:gd name="T6" fmla="*/ 1 w 1"/>
                <a:gd name="T7" fmla="*/ 0 h 12"/>
                <a:gd name="T8" fmla="*/ 0 w 1"/>
                <a:gd name="T9" fmla="*/ 0 h 12"/>
                <a:gd name="T10" fmla="*/ 0 w 1"/>
                <a:gd name="T11" fmla="*/ 2 h 12"/>
                <a:gd name="T12" fmla="*/ 0 w 1"/>
                <a:gd name="T13" fmla="*/ 2 h 12"/>
                <a:gd name="T14" fmla="*/ 1 w 1"/>
                <a:gd name="T15" fmla="*/ 6 h 12"/>
                <a:gd name="T16" fmla="*/ 1 w 1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1" y="12"/>
                  </a:lnTo>
                  <a:lnTo>
                    <a:pt x="1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6"/>
                  </a:lnTo>
                  <a:lnTo>
                    <a:pt x="1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8" name="ïṡľïḋé"/>
            <p:cNvSpPr/>
            <p:nvPr/>
          </p:nvSpPr>
          <p:spPr bwMode="auto">
            <a:xfrm>
              <a:off x="1807816" y="3296928"/>
              <a:ext cx="6145" cy="49148"/>
            </a:xfrm>
            <a:custGeom>
              <a:avLst/>
              <a:gdLst>
                <a:gd name="T0" fmla="*/ 0 w 2"/>
                <a:gd name="T1" fmla="*/ 16 h 16"/>
                <a:gd name="T2" fmla="*/ 0 w 2"/>
                <a:gd name="T3" fmla="*/ 16 h 16"/>
                <a:gd name="T4" fmla="*/ 2 w 2"/>
                <a:gd name="T5" fmla="*/ 15 h 16"/>
                <a:gd name="T6" fmla="*/ 2 w 2"/>
                <a:gd name="T7" fmla="*/ 10 h 16"/>
                <a:gd name="T8" fmla="*/ 2 w 2"/>
                <a:gd name="T9" fmla="*/ 10 h 16"/>
                <a:gd name="T10" fmla="*/ 2 w 2"/>
                <a:gd name="T11" fmla="*/ 0 h 16"/>
                <a:gd name="T12" fmla="*/ 2 w 2"/>
                <a:gd name="T13" fmla="*/ 0 h 16"/>
                <a:gd name="T14" fmla="*/ 2 w 2"/>
                <a:gd name="T15" fmla="*/ 2 h 16"/>
                <a:gd name="T16" fmla="*/ 0 w 2"/>
                <a:gd name="T17" fmla="*/ 0 h 16"/>
                <a:gd name="T18" fmla="*/ 0 w 2"/>
                <a:gd name="T19" fmla="*/ 0 h 16"/>
                <a:gd name="T20" fmla="*/ 0 w 2"/>
                <a:gd name="T21" fmla="*/ 5 h 16"/>
                <a:gd name="T22" fmla="*/ 0 w 2"/>
                <a:gd name="T23" fmla="*/ 7 h 16"/>
                <a:gd name="T24" fmla="*/ 0 w 2"/>
                <a:gd name="T25" fmla="*/ 7 h 16"/>
                <a:gd name="T26" fmla="*/ 0 w 2"/>
                <a:gd name="T27" fmla="*/ 12 h 16"/>
                <a:gd name="T28" fmla="*/ 0 w 2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6">
                  <a:moveTo>
                    <a:pt x="0" y="16"/>
                  </a:moveTo>
                  <a:lnTo>
                    <a:pt x="0" y="16"/>
                  </a:lnTo>
                  <a:lnTo>
                    <a:pt x="2" y="15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9" name="íṡlïďè"/>
            <p:cNvSpPr/>
            <p:nvPr/>
          </p:nvSpPr>
          <p:spPr bwMode="auto">
            <a:xfrm>
              <a:off x="1807816" y="3296928"/>
              <a:ext cx="6145" cy="49148"/>
            </a:xfrm>
            <a:custGeom>
              <a:avLst/>
              <a:gdLst>
                <a:gd name="T0" fmla="*/ 0 w 2"/>
                <a:gd name="T1" fmla="*/ 16 h 16"/>
                <a:gd name="T2" fmla="*/ 0 w 2"/>
                <a:gd name="T3" fmla="*/ 16 h 16"/>
                <a:gd name="T4" fmla="*/ 2 w 2"/>
                <a:gd name="T5" fmla="*/ 15 h 16"/>
                <a:gd name="T6" fmla="*/ 2 w 2"/>
                <a:gd name="T7" fmla="*/ 10 h 16"/>
                <a:gd name="T8" fmla="*/ 2 w 2"/>
                <a:gd name="T9" fmla="*/ 10 h 16"/>
                <a:gd name="T10" fmla="*/ 2 w 2"/>
                <a:gd name="T11" fmla="*/ 0 h 16"/>
                <a:gd name="T12" fmla="*/ 2 w 2"/>
                <a:gd name="T13" fmla="*/ 0 h 16"/>
                <a:gd name="T14" fmla="*/ 2 w 2"/>
                <a:gd name="T15" fmla="*/ 2 h 16"/>
                <a:gd name="T16" fmla="*/ 0 w 2"/>
                <a:gd name="T17" fmla="*/ 0 h 16"/>
                <a:gd name="T18" fmla="*/ 0 w 2"/>
                <a:gd name="T19" fmla="*/ 0 h 16"/>
                <a:gd name="T20" fmla="*/ 0 w 2"/>
                <a:gd name="T21" fmla="*/ 5 h 16"/>
                <a:gd name="T22" fmla="*/ 0 w 2"/>
                <a:gd name="T23" fmla="*/ 7 h 16"/>
                <a:gd name="T24" fmla="*/ 0 w 2"/>
                <a:gd name="T25" fmla="*/ 7 h 16"/>
                <a:gd name="T26" fmla="*/ 0 w 2"/>
                <a:gd name="T27" fmla="*/ 12 h 16"/>
                <a:gd name="T28" fmla="*/ 0 w 2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6">
                  <a:moveTo>
                    <a:pt x="0" y="16"/>
                  </a:moveTo>
                  <a:lnTo>
                    <a:pt x="0" y="16"/>
                  </a:lnTo>
                  <a:lnTo>
                    <a:pt x="2" y="15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0" name="ïSḻíḑe"/>
            <p:cNvSpPr/>
            <p:nvPr/>
          </p:nvSpPr>
          <p:spPr bwMode="auto">
            <a:xfrm>
              <a:off x="1691087" y="3671680"/>
              <a:ext cx="6145" cy="49148"/>
            </a:xfrm>
            <a:custGeom>
              <a:avLst/>
              <a:gdLst>
                <a:gd name="T0" fmla="*/ 1 w 1"/>
                <a:gd name="T1" fmla="*/ 14 h 14"/>
                <a:gd name="T2" fmla="*/ 1 w 1"/>
                <a:gd name="T3" fmla="*/ 14 h 14"/>
                <a:gd name="T4" fmla="*/ 1 w 1"/>
                <a:gd name="T5" fmla="*/ 7 h 14"/>
                <a:gd name="T6" fmla="*/ 0 w 1"/>
                <a:gd name="T7" fmla="*/ 0 h 14"/>
                <a:gd name="T8" fmla="*/ 0 w 1"/>
                <a:gd name="T9" fmla="*/ 0 h 14"/>
                <a:gd name="T10" fmla="*/ 1 w 1"/>
                <a:gd name="T11" fmla="*/ 7 h 14"/>
                <a:gd name="T12" fmla="*/ 1 w 1"/>
                <a:gd name="T13" fmla="*/ 10 h 14"/>
                <a:gd name="T14" fmla="*/ 1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1" y="14"/>
                  </a:moveTo>
                  <a:lnTo>
                    <a:pt x="1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10"/>
                  </a:lnTo>
                  <a:lnTo>
                    <a:pt x="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1" name="íŝḷîḍé"/>
            <p:cNvSpPr/>
            <p:nvPr/>
          </p:nvSpPr>
          <p:spPr bwMode="auto">
            <a:xfrm>
              <a:off x="1691087" y="3671680"/>
              <a:ext cx="6145" cy="49148"/>
            </a:xfrm>
            <a:custGeom>
              <a:avLst/>
              <a:gdLst>
                <a:gd name="T0" fmla="*/ 1 w 1"/>
                <a:gd name="T1" fmla="*/ 14 h 14"/>
                <a:gd name="T2" fmla="*/ 1 w 1"/>
                <a:gd name="T3" fmla="*/ 14 h 14"/>
                <a:gd name="T4" fmla="*/ 1 w 1"/>
                <a:gd name="T5" fmla="*/ 7 h 14"/>
                <a:gd name="T6" fmla="*/ 0 w 1"/>
                <a:gd name="T7" fmla="*/ 0 h 14"/>
                <a:gd name="T8" fmla="*/ 0 w 1"/>
                <a:gd name="T9" fmla="*/ 0 h 14"/>
                <a:gd name="T10" fmla="*/ 1 w 1"/>
                <a:gd name="T11" fmla="*/ 7 h 14"/>
                <a:gd name="T12" fmla="*/ 1 w 1"/>
                <a:gd name="T13" fmla="*/ 10 h 14"/>
                <a:gd name="T14" fmla="*/ 1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1" y="14"/>
                  </a:moveTo>
                  <a:lnTo>
                    <a:pt x="1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10"/>
                  </a:lnTo>
                  <a:lnTo>
                    <a:pt x="1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2" name="íṡḻïḓê"/>
            <p:cNvSpPr/>
            <p:nvPr/>
          </p:nvSpPr>
          <p:spPr bwMode="auto">
            <a:xfrm>
              <a:off x="2071985" y="2830019"/>
              <a:ext cx="24574" cy="61435"/>
            </a:xfrm>
            <a:custGeom>
              <a:avLst/>
              <a:gdLst>
                <a:gd name="T0" fmla="*/ 0 w 7"/>
                <a:gd name="T1" fmla="*/ 20 h 20"/>
                <a:gd name="T2" fmla="*/ 0 w 7"/>
                <a:gd name="T3" fmla="*/ 20 h 20"/>
                <a:gd name="T4" fmla="*/ 1 w 7"/>
                <a:gd name="T5" fmla="*/ 18 h 20"/>
                <a:gd name="T6" fmla="*/ 1 w 7"/>
                <a:gd name="T7" fmla="*/ 18 h 20"/>
                <a:gd name="T8" fmla="*/ 1 w 7"/>
                <a:gd name="T9" fmla="*/ 18 h 20"/>
                <a:gd name="T10" fmla="*/ 4 w 7"/>
                <a:gd name="T11" fmla="*/ 10 h 20"/>
                <a:gd name="T12" fmla="*/ 7 w 7"/>
                <a:gd name="T13" fmla="*/ 5 h 20"/>
                <a:gd name="T14" fmla="*/ 7 w 7"/>
                <a:gd name="T15" fmla="*/ 0 h 20"/>
                <a:gd name="T16" fmla="*/ 7 w 7"/>
                <a:gd name="T17" fmla="*/ 0 h 20"/>
                <a:gd name="T18" fmla="*/ 6 w 7"/>
                <a:gd name="T19" fmla="*/ 5 h 20"/>
                <a:gd name="T20" fmla="*/ 3 w 7"/>
                <a:gd name="T21" fmla="*/ 10 h 20"/>
                <a:gd name="T22" fmla="*/ 0 w 7"/>
                <a:gd name="T23" fmla="*/ 14 h 20"/>
                <a:gd name="T24" fmla="*/ 0 w 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20">
                  <a:moveTo>
                    <a:pt x="0" y="20"/>
                  </a:moveTo>
                  <a:lnTo>
                    <a:pt x="0" y="2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3" name="iṡ1ïďê"/>
            <p:cNvSpPr/>
            <p:nvPr/>
          </p:nvSpPr>
          <p:spPr bwMode="auto">
            <a:xfrm>
              <a:off x="2071985" y="2830019"/>
              <a:ext cx="24574" cy="61435"/>
            </a:xfrm>
            <a:custGeom>
              <a:avLst/>
              <a:gdLst>
                <a:gd name="T0" fmla="*/ 0 w 7"/>
                <a:gd name="T1" fmla="*/ 20 h 20"/>
                <a:gd name="T2" fmla="*/ 0 w 7"/>
                <a:gd name="T3" fmla="*/ 20 h 20"/>
                <a:gd name="T4" fmla="*/ 1 w 7"/>
                <a:gd name="T5" fmla="*/ 18 h 20"/>
                <a:gd name="T6" fmla="*/ 1 w 7"/>
                <a:gd name="T7" fmla="*/ 18 h 20"/>
                <a:gd name="T8" fmla="*/ 1 w 7"/>
                <a:gd name="T9" fmla="*/ 18 h 20"/>
                <a:gd name="T10" fmla="*/ 4 w 7"/>
                <a:gd name="T11" fmla="*/ 10 h 20"/>
                <a:gd name="T12" fmla="*/ 7 w 7"/>
                <a:gd name="T13" fmla="*/ 5 h 20"/>
                <a:gd name="T14" fmla="*/ 7 w 7"/>
                <a:gd name="T15" fmla="*/ 0 h 20"/>
                <a:gd name="T16" fmla="*/ 7 w 7"/>
                <a:gd name="T17" fmla="*/ 0 h 20"/>
                <a:gd name="T18" fmla="*/ 6 w 7"/>
                <a:gd name="T19" fmla="*/ 5 h 20"/>
                <a:gd name="T20" fmla="*/ 3 w 7"/>
                <a:gd name="T21" fmla="*/ 10 h 20"/>
                <a:gd name="T22" fmla="*/ 0 w 7"/>
                <a:gd name="T23" fmla="*/ 14 h 20"/>
                <a:gd name="T24" fmla="*/ 0 w 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20">
                  <a:moveTo>
                    <a:pt x="0" y="20"/>
                  </a:moveTo>
                  <a:lnTo>
                    <a:pt x="0" y="2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4" name="îšļîḍè"/>
            <p:cNvSpPr/>
            <p:nvPr/>
          </p:nvSpPr>
          <p:spPr bwMode="auto">
            <a:xfrm>
              <a:off x="1740235" y="3395223"/>
              <a:ext cx="6145" cy="2457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7 h 8"/>
                <a:gd name="T6" fmla="*/ 1 w 1"/>
                <a:gd name="T7" fmla="*/ 4 h 8"/>
                <a:gd name="T8" fmla="*/ 0 w 1"/>
                <a:gd name="T9" fmla="*/ 0 h 8"/>
                <a:gd name="T10" fmla="*/ 0 w 1"/>
                <a:gd name="T11" fmla="*/ 0 h 8"/>
                <a:gd name="T12" fmla="*/ 0 w 1"/>
                <a:gd name="T13" fmla="*/ 4 h 8"/>
                <a:gd name="T14" fmla="*/ 0 w 1"/>
                <a:gd name="T15" fmla="*/ 4 h 8"/>
                <a:gd name="T16" fmla="*/ 1 w 1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5" name="iŝ1îďe"/>
            <p:cNvSpPr/>
            <p:nvPr/>
          </p:nvSpPr>
          <p:spPr bwMode="auto">
            <a:xfrm>
              <a:off x="1740235" y="3395223"/>
              <a:ext cx="6145" cy="2457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7 h 8"/>
                <a:gd name="T6" fmla="*/ 1 w 1"/>
                <a:gd name="T7" fmla="*/ 4 h 8"/>
                <a:gd name="T8" fmla="*/ 0 w 1"/>
                <a:gd name="T9" fmla="*/ 0 h 8"/>
                <a:gd name="T10" fmla="*/ 0 w 1"/>
                <a:gd name="T11" fmla="*/ 0 h 8"/>
                <a:gd name="T12" fmla="*/ 0 w 1"/>
                <a:gd name="T13" fmla="*/ 4 h 8"/>
                <a:gd name="T14" fmla="*/ 0 w 1"/>
                <a:gd name="T15" fmla="*/ 4 h 8"/>
                <a:gd name="T16" fmla="*/ 1 w 1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6" name="îsḻíḑè"/>
            <p:cNvSpPr/>
            <p:nvPr/>
          </p:nvSpPr>
          <p:spPr bwMode="auto">
            <a:xfrm>
              <a:off x="1697232" y="3370649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1 h 10"/>
                <a:gd name="T6" fmla="*/ 1 w 1"/>
                <a:gd name="T7" fmla="*/ 0 h 10"/>
                <a:gd name="T8" fmla="*/ 0 w 1"/>
                <a:gd name="T9" fmla="*/ 1 h 10"/>
                <a:gd name="T10" fmla="*/ 0 w 1"/>
                <a:gd name="T11" fmla="*/ 1 h 10"/>
                <a:gd name="T12" fmla="*/ 0 w 1"/>
                <a:gd name="T13" fmla="*/ 5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7" name="i$ḻïḍê"/>
            <p:cNvSpPr/>
            <p:nvPr/>
          </p:nvSpPr>
          <p:spPr bwMode="auto">
            <a:xfrm>
              <a:off x="1697232" y="3370649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1 h 10"/>
                <a:gd name="T6" fmla="*/ 1 w 1"/>
                <a:gd name="T7" fmla="*/ 0 h 10"/>
                <a:gd name="T8" fmla="*/ 0 w 1"/>
                <a:gd name="T9" fmla="*/ 1 h 10"/>
                <a:gd name="T10" fmla="*/ 0 w 1"/>
                <a:gd name="T11" fmla="*/ 1 h 10"/>
                <a:gd name="T12" fmla="*/ 0 w 1"/>
                <a:gd name="T13" fmla="*/ 5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8" name="îṥḷíḓè"/>
            <p:cNvSpPr/>
            <p:nvPr/>
          </p:nvSpPr>
          <p:spPr bwMode="auto">
            <a:xfrm>
              <a:off x="1912254" y="2885309"/>
              <a:ext cx="12287" cy="36861"/>
            </a:xfrm>
            <a:custGeom>
              <a:avLst/>
              <a:gdLst>
                <a:gd name="T0" fmla="*/ 0 w 2"/>
                <a:gd name="T1" fmla="*/ 12 h 12"/>
                <a:gd name="T2" fmla="*/ 0 w 2"/>
                <a:gd name="T3" fmla="*/ 12 h 12"/>
                <a:gd name="T4" fmla="*/ 2 w 2"/>
                <a:gd name="T5" fmla="*/ 4 h 12"/>
                <a:gd name="T6" fmla="*/ 2 w 2"/>
                <a:gd name="T7" fmla="*/ 0 h 12"/>
                <a:gd name="T8" fmla="*/ 2 w 2"/>
                <a:gd name="T9" fmla="*/ 0 h 12"/>
                <a:gd name="T10" fmla="*/ 1 w 2"/>
                <a:gd name="T11" fmla="*/ 6 h 12"/>
                <a:gd name="T12" fmla="*/ 0 w 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lnTo>
                    <a:pt x="0" y="1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6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9" name="ísliḑé"/>
            <p:cNvSpPr/>
            <p:nvPr/>
          </p:nvSpPr>
          <p:spPr bwMode="auto">
            <a:xfrm>
              <a:off x="1912254" y="2885309"/>
              <a:ext cx="12287" cy="36861"/>
            </a:xfrm>
            <a:custGeom>
              <a:avLst/>
              <a:gdLst>
                <a:gd name="T0" fmla="*/ 0 w 2"/>
                <a:gd name="T1" fmla="*/ 12 h 12"/>
                <a:gd name="T2" fmla="*/ 0 w 2"/>
                <a:gd name="T3" fmla="*/ 12 h 12"/>
                <a:gd name="T4" fmla="*/ 2 w 2"/>
                <a:gd name="T5" fmla="*/ 4 h 12"/>
                <a:gd name="T6" fmla="*/ 2 w 2"/>
                <a:gd name="T7" fmla="*/ 0 h 12"/>
                <a:gd name="T8" fmla="*/ 2 w 2"/>
                <a:gd name="T9" fmla="*/ 0 h 12"/>
                <a:gd name="T10" fmla="*/ 1 w 2"/>
                <a:gd name="T11" fmla="*/ 6 h 12"/>
                <a:gd name="T12" fmla="*/ 0 w 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lnTo>
                    <a:pt x="0" y="1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6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0" name="íṣlíḑé"/>
            <p:cNvSpPr/>
            <p:nvPr/>
          </p:nvSpPr>
          <p:spPr bwMode="auto">
            <a:xfrm>
              <a:off x="1795529" y="3081902"/>
              <a:ext cx="6145" cy="18433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6 h 6"/>
                <a:gd name="T4" fmla="*/ 0 w 2"/>
                <a:gd name="T5" fmla="*/ 3 h 6"/>
                <a:gd name="T6" fmla="*/ 2 w 2"/>
                <a:gd name="T7" fmla="*/ 2 h 6"/>
                <a:gd name="T8" fmla="*/ 2 w 2"/>
                <a:gd name="T9" fmla="*/ 2 h 6"/>
                <a:gd name="T10" fmla="*/ 2 w 2"/>
                <a:gd name="T11" fmla="*/ 0 h 6"/>
                <a:gd name="T12" fmla="*/ 0 w 2"/>
                <a:gd name="T13" fmla="*/ 0 h 6"/>
                <a:gd name="T14" fmla="*/ 0 w 2"/>
                <a:gd name="T15" fmla="*/ 0 h 6"/>
                <a:gd name="T16" fmla="*/ 0 w 2"/>
                <a:gd name="T17" fmla="*/ 3 h 6"/>
                <a:gd name="T18" fmla="*/ 0 w 2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1" name="íŝľîḋé"/>
            <p:cNvSpPr/>
            <p:nvPr/>
          </p:nvSpPr>
          <p:spPr bwMode="auto">
            <a:xfrm>
              <a:off x="1795529" y="3081902"/>
              <a:ext cx="6145" cy="18433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6 h 6"/>
                <a:gd name="T4" fmla="*/ 0 w 2"/>
                <a:gd name="T5" fmla="*/ 3 h 6"/>
                <a:gd name="T6" fmla="*/ 2 w 2"/>
                <a:gd name="T7" fmla="*/ 2 h 6"/>
                <a:gd name="T8" fmla="*/ 2 w 2"/>
                <a:gd name="T9" fmla="*/ 2 h 6"/>
                <a:gd name="T10" fmla="*/ 2 w 2"/>
                <a:gd name="T11" fmla="*/ 0 h 6"/>
                <a:gd name="T12" fmla="*/ 0 w 2"/>
                <a:gd name="T13" fmla="*/ 0 h 6"/>
                <a:gd name="T14" fmla="*/ 0 w 2"/>
                <a:gd name="T15" fmla="*/ 0 h 6"/>
                <a:gd name="T16" fmla="*/ 0 w 2"/>
                <a:gd name="T17" fmla="*/ 3 h 6"/>
                <a:gd name="T18" fmla="*/ 0 w 2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2" name="iṣḻîďé"/>
            <p:cNvSpPr/>
            <p:nvPr/>
          </p:nvSpPr>
          <p:spPr bwMode="auto">
            <a:xfrm>
              <a:off x="1721807" y="2934457"/>
              <a:ext cx="6145" cy="24574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3 w 3"/>
                <a:gd name="T5" fmla="*/ 1 h 8"/>
                <a:gd name="T6" fmla="*/ 3 w 3"/>
                <a:gd name="T7" fmla="*/ 1 h 8"/>
                <a:gd name="T8" fmla="*/ 3 w 3"/>
                <a:gd name="T9" fmla="*/ 0 h 8"/>
                <a:gd name="T10" fmla="*/ 1 w 3"/>
                <a:gd name="T11" fmla="*/ 1 h 8"/>
                <a:gd name="T12" fmla="*/ 1 w 3"/>
                <a:gd name="T13" fmla="*/ 4 h 8"/>
                <a:gd name="T14" fmla="*/ 1 w 3"/>
                <a:gd name="T15" fmla="*/ 3 h 8"/>
                <a:gd name="T16" fmla="*/ 1 w 3"/>
                <a:gd name="T17" fmla="*/ 3 h 8"/>
                <a:gd name="T18" fmla="*/ 0 w 3"/>
                <a:gd name="T19" fmla="*/ 5 h 8"/>
                <a:gd name="T20" fmla="*/ 0 w 3"/>
                <a:gd name="T21" fmla="*/ 5 h 8"/>
                <a:gd name="T22" fmla="*/ 0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3" name="ïšľïdê"/>
            <p:cNvSpPr/>
            <p:nvPr/>
          </p:nvSpPr>
          <p:spPr bwMode="auto">
            <a:xfrm>
              <a:off x="1721807" y="2934457"/>
              <a:ext cx="6145" cy="24574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3 w 3"/>
                <a:gd name="T5" fmla="*/ 1 h 8"/>
                <a:gd name="T6" fmla="*/ 3 w 3"/>
                <a:gd name="T7" fmla="*/ 1 h 8"/>
                <a:gd name="T8" fmla="*/ 3 w 3"/>
                <a:gd name="T9" fmla="*/ 0 h 8"/>
                <a:gd name="T10" fmla="*/ 1 w 3"/>
                <a:gd name="T11" fmla="*/ 1 h 8"/>
                <a:gd name="T12" fmla="*/ 1 w 3"/>
                <a:gd name="T13" fmla="*/ 4 h 8"/>
                <a:gd name="T14" fmla="*/ 1 w 3"/>
                <a:gd name="T15" fmla="*/ 3 h 8"/>
                <a:gd name="T16" fmla="*/ 1 w 3"/>
                <a:gd name="T17" fmla="*/ 3 h 8"/>
                <a:gd name="T18" fmla="*/ 0 w 3"/>
                <a:gd name="T19" fmla="*/ 5 h 8"/>
                <a:gd name="T20" fmla="*/ 0 w 3"/>
                <a:gd name="T21" fmla="*/ 5 h 8"/>
                <a:gd name="T22" fmla="*/ 0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4" name="îŝḻîḋê"/>
            <p:cNvSpPr/>
            <p:nvPr/>
          </p:nvSpPr>
          <p:spPr bwMode="auto">
            <a:xfrm>
              <a:off x="1629652" y="3075760"/>
              <a:ext cx="6145" cy="49148"/>
            </a:xfrm>
            <a:custGeom>
              <a:avLst/>
              <a:gdLst>
                <a:gd name="T0" fmla="*/ 0 w 1"/>
                <a:gd name="T1" fmla="*/ 14 h 14"/>
                <a:gd name="T2" fmla="*/ 0 w 1"/>
                <a:gd name="T3" fmla="*/ 14 h 14"/>
                <a:gd name="T4" fmla="*/ 1 w 1"/>
                <a:gd name="T5" fmla="*/ 7 h 14"/>
                <a:gd name="T6" fmla="*/ 1 w 1"/>
                <a:gd name="T7" fmla="*/ 0 h 14"/>
                <a:gd name="T8" fmla="*/ 1 w 1"/>
                <a:gd name="T9" fmla="*/ 0 h 14"/>
                <a:gd name="T10" fmla="*/ 0 w 1"/>
                <a:gd name="T11" fmla="*/ 8 h 14"/>
                <a:gd name="T12" fmla="*/ 0 w 1"/>
                <a:gd name="T13" fmla="*/ 13 h 14"/>
                <a:gd name="T14" fmla="*/ 0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0" y="14"/>
                  </a:moveTo>
                  <a:lnTo>
                    <a:pt x="0" y="14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5" name="iśľiďê"/>
            <p:cNvSpPr/>
            <p:nvPr/>
          </p:nvSpPr>
          <p:spPr bwMode="auto">
            <a:xfrm>
              <a:off x="1629652" y="3075760"/>
              <a:ext cx="6145" cy="49148"/>
            </a:xfrm>
            <a:custGeom>
              <a:avLst/>
              <a:gdLst>
                <a:gd name="T0" fmla="*/ 0 w 1"/>
                <a:gd name="T1" fmla="*/ 14 h 14"/>
                <a:gd name="T2" fmla="*/ 0 w 1"/>
                <a:gd name="T3" fmla="*/ 14 h 14"/>
                <a:gd name="T4" fmla="*/ 1 w 1"/>
                <a:gd name="T5" fmla="*/ 7 h 14"/>
                <a:gd name="T6" fmla="*/ 1 w 1"/>
                <a:gd name="T7" fmla="*/ 0 h 14"/>
                <a:gd name="T8" fmla="*/ 1 w 1"/>
                <a:gd name="T9" fmla="*/ 0 h 14"/>
                <a:gd name="T10" fmla="*/ 0 w 1"/>
                <a:gd name="T11" fmla="*/ 8 h 14"/>
                <a:gd name="T12" fmla="*/ 0 w 1"/>
                <a:gd name="T13" fmla="*/ 13 h 14"/>
                <a:gd name="T14" fmla="*/ 0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0" y="14"/>
                  </a:moveTo>
                  <a:lnTo>
                    <a:pt x="0" y="14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6" name="ïṣḷíḋé"/>
            <p:cNvSpPr/>
            <p:nvPr/>
          </p:nvSpPr>
          <p:spPr bwMode="auto">
            <a:xfrm>
              <a:off x="1727948" y="2799299"/>
              <a:ext cx="18433" cy="67581"/>
            </a:xfrm>
            <a:custGeom>
              <a:avLst/>
              <a:gdLst>
                <a:gd name="T0" fmla="*/ 0 w 7"/>
                <a:gd name="T1" fmla="*/ 21 h 21"/>
                <a:gd name="T2" fmla="*/ 0 w 7"/>
                <a:gd name="T3" fmla="*/ 21 h 21"/>
                <a:gd name="T4" fmla="*/ 3 w 7"/>
                <a:gd name="T5" fmla="*/ 19 h 21"/>
                <a:gd name="T6" fmla="*/ 3 w 7"/>
                <a:gd name="T7" fmla="*/ 19 h 21"/>
                <a:gd name="T8" fmla="*/ 3 w 7"/>
                <a:gd name="T9" fmla="*/ 14 h 21"/>
                <a:gd name="T10" fmla="*/ 3 w 7"/>
                <a:gd name="T11" fmla="*/ 14 h 21"/>
                <a:gd name="T12" fmla="*/ 7 w 7"/>
                <a:gd name="T13" fmla="*/ 9 h 21"/>
                <a:gd name="T14" fmla="*/ 7 w 7"/>
                <a:gd name="T15" fmla="*/ 9 h 21"/>
                <a:gd name="T16" fmla="*/ 7 w 7"/>
                <a:gd name="T17" fmla="*/ 7 h 21"/>
                <a:gd name="T18" fmla="*/ 6 w 7"/>
                <a:gd name="T19" fmla="*/ 7 h 21"/>
                <a:gd name="T20" fmla="*/ 5 w 7"/>
                <a:gd name="T21" fmla="*/ 9 h 21"/>
                <a:gd name="T22" fmla="*/ 5 w 7"/>
                <a:gd name="T23" fmla="*/ 9 h 21"/>
                <a:gd name="T24" fmla="*/ 7 w 7"/>
                <a:gd name="T25" fmla="*/ 3 h 21"/>
                <a:gd name="T26" fmla="*/ 7 w 7"/>
                <a:gd name="T27" fmla="*/ 1 h 21"/>
                <a:gd name="T28" fmla="*/ 7 w 7"/>
                <a:gd name="T29" fmla="*/ 0 h 21"/>
                <a:gd name="T30" fmla="*/ 7 w 7"/>
                <a:gd name="T31" fmla="*/ 0 h 21"/>
                <a:gd name="T32" fmla="*/ 6 w 7"/>
                <a:gd name="T33" fmla="*/ 4 h 21"/>
                <a:gd name="T34" fmla="*/ 5 w 7"/>
                <a:gd name="T35" fmla="*/ 7 h 21"/>
                <a:gd name="T36" fmla="*/ 5 w 7"/>
                <a:gd name="T37" fmla="*/ 7 h 21"/>
                <a:gd name="T38" fmla="*/ 5 w 7"/>
                <a:gd name="T39" fmla="*/ 10 h 21"/>
                <a:gd name="T40" fmla="*/ 3 w 7"/>
                <a:gd name="T41" fmla="*/ 13 h 21"/>
                <a:gd name="T42" fmla="*/ 3 w 7"/>
                <a:gd name="T43" fmla="*/ 13 h 21"/>
                <a:gd name="T44" fmla="*/ 2 w 7"/>
                <a:gd name="T45" fmla="*/ 17 h 21"/>
                <a:gd name="T46" fmla="*/ 0 w 7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21">
                  <a:moveTo>
                    <a:pt x="0" y="21"/>
                  </a:moveTo>
                  <a:lnTo>
                    <a:pt x="0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7" name="íSliḍe"/>
            <p:cNvSpPr/>
            <p:nvPr/>
          </p:nvSpPr>
          <p:spPr bwMode="auto">
            <a:xfrm>
              <a:off x="1727948" y="2799299"/>
              <a:ext cx="18433" cy="67581"/>
            </a:xfrm>
            <a:custGeom>
              <a:avLst/>
              <a:gdLst>
                <a:gd name="T0" fmla="*/ 0 w 7"/>
                <a:gd name="T1" fmla="*/ 21 h 21"/>
                <a:gd name="T2" fmla="*/ 0 w 7"/>
                <a:gd name="T3" fmla="*/ 21 h 21"/>
                <a:gd name="T4" fmla="*/ 3 w 7"/>
                <a:gd name="T5" fmla="*/ 19 h 21"/>
                <a:gd name="T6" fmla="*/ 3 w 7"/>
                <a:gd name="T7" fmla="*/ 19 h 21"/>
                <a:gd name="T8" fmla="*/ 3 w 7"/>
                <a:gd name="T9" fmla="*/ 14 h 21"/>
                <a:gd name="T10" fmla="*/ 3 w 7"/>
                <a:gd name="T11" fmla="*/ 14 h 21"/>
                <a:gd name="T12" fmla="*/ 7 w 7"/>
                <a:gd name="T13" fmla="*/ 9 h 21"/>
                <a:gd name="T14" fmla="*/ 7 w 7"/>
                <a:gd name="T15" fmla="*/ 9 h 21"/>
                <a:gd name="T16" fmla="*/ 7 w 7"/>
                <a:gd name="T17" fmla="*/ 7 h 21"/>
                <a:gd name="T18" fmla="*/ 6 w 7"/>
                <a:gd name="T19" fmla="*/ 7 h 21"/>
                <a:gd name="T20" fmla="*/ 5 w 7"/>
                <a:gd name="T21" fmla="*/ 9 h 21"/>
                <a:gd name="T22" fmla="*/ 5 w 7"/>
                <a:gd name="T23" fmla="*/ 9 h 21"/>
                <a:gd name="T24" fmla="*/ 7 w 7"/>
                <a:gd name="T25" fmla="*/ 3 h 21"/>
                <a:gd name="T26" fmla="*/ 7 w 7"/>
                <a:gd name="T27" fmla="*/ 1 h 21"/>
                <a:gd name="T28" fmla="*/ 7 w 7"/>
                <a:gd name="T29" fmla="*/ 0 h 21"/>
                <a:gd name="T30" fmla="*/ 7 w 7"/>
                <a:gd name="T31" fmla="*/ 0 h 21"/>
                <a:gd name="T32" fmla="*/ 6 w 7"/>
                <a:gd name="T33" fmla="*/ 4 h 21"/>
                <a:gd name="T34" fmla="*/ 5 w 7"/>
                <a:gd name="T35" fmla="*/ 7 h 21"/>
                <a:gd name="T36" fmla="*/ 5 w 7"/>
                <a:gd name="T37" fmla="*/ 7 h 21"/>
                <a:gd name="T38" fmla="*/ 5 w 7"/>
                <a:gd name="T39" fmla="*/ 10 h 21"/>
                <a:gd name="T40" fmla="*/ 3 w 7"/>
                <a:gd name="T41" fmla="*/ 13 h 21"/>
                <a:gd name="T42" fmla="*/ 3 w 7"/>
                <a:gd name="T43" fmla="*/ 13 h 21"/>
                <a:gd name="T44" fmla="*/ 2 w 7"/>
                <a:gd name="T45" fmla="*/ 17 h 21"/>
                <a:gd name="T46" fmla="*/ 0 w 7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21">
                  <a:moveTo>
                    <a:pt x="0" y="21"/>
                  </a:moveTo>
                  <a:lnTo>
                    <a:pt x="0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8" name="îŝlîḍê"/>
            <p:cNvSpPr/>
            <p:nvPr/>
          </p:nvSpPr>
          <p:spPr bwMode="auto">
            <a:xfrm>
              <a:off x="5352628" y="2916028"/>
              <a:ext cx="6145" cy="24574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3 h 7"/>
                <a:gd name="T6" fmla="*/ 2 w 2"/>
                <a:gd name="T7" fmla="*/ 7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9" name="íṣļíḓê"/>
            <p:cNvSpPr/>
            <p:nvPr/>
          </p:nvSpPr>
          <p:spPr bwMode="auto">
            <a:xfrm>
              <a:off x="5352628" y="2916028"/>
              <a:ext cx="6145" cy="24574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3 h 7"/>
                <a:gd name="T6" fmla="*/ 2 w 2"/>
                <a:gd name="T7" fmla="*/ 7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0" name="ïšľîḑê"/>
            <p:cNvSpPr/>
            <p:nvPr/>
          </p:nvSpPr>
          <p:spPr bwMode="auto">
            <a:xfrm>
              <a:off x="5407920" y="3272352"/>
              <a:ext cx="6145" cy="43007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0 h 14"/>
                <a:gd name="T4" fmla="*/ 0 w 1"/>
                <a:gd name="T5" fmla="*/ 1 h 14"/>
                <a:gd name="T6" fmla="*/ 0 w 1"/>
                <a:gd name="T7" fmla="*/ 5 h 14"/>
                <a:gd name="T8" fmla="*/ 1 w 1"/>
                <a:gd name="T9" fmla="*/ 14 h 14"/>
                <a:gd name="T10" fmla="*/ 1 w 1"/>
                <a:gd name="T11" fmla="*/ 14 h 14"/>
                <a:gd name="T12" fmla="*/ 0 w 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1" name="išḷïḓe"/>
            <p:cNvSpPr/>
            <p:nvPr/>
          </p:nvSpPr>
          <p:spPr bwMode="auto">
            <a:xfrm>
              <a:off x="5407920" y="3272352"/>
              <a:ext cx="6145" cy="43007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0 h 14"/>
                <a:gd name="T4" fmla="*/ 0 w 1"/>
                <a:gd name="T5" fmla="*/ 1 h 14"/>
                <a:gd name="T6" fmla="*/ 0 w 1"/>
                <a:gd name="T7" fmla="*/ 5 h 14"/>
                <a:gd name="T8" fmla="*/ 1 w 1"/>
                <a:gd name="T9" fmla="*/ 14 h 14"/>
                <a:gd name="T10" fmla="*/ 1 w 1"/>
                <a:gd name="T11" fmla="*/ 14 h 14"/>
                <a:gd name="T12" fmla="*/ 0 w 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2" name="ïṩļîḍe"/>
            <p:cNvSpPr/>
            <p:nvPr/>
          </p:nvSpPr>
          <p:spPr bwMode="auto">
            <a:xfrm>
              <a:off x="5420208" y="3444371"/>
              <a:ext cx="6145" cy="55293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0 h 17"/>
                <a:gd name="T6" fmla="*/ 1 w 1"/>
                <a:gd name="T7" fmla="*/ 17 h 17"/>
                <a:gd name="T8" fmla="*/ 1 w 1"/>
                <a:gd name="T9" fmla="*/ 17 h 17"/>
                <a:gd name="T10" fmla="*/ 1 w 1"/>
                <a:gd name="T11" fmla="*/ 7 h 17"/>
                <a:gd name="T12" fmla="*/ 0 w 1"/>
                <a:gd name="T13" fmla="*/ 3 h 17"/>
                <a:gd name="T14" fmla="*/ 0 w 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3" name="îṥlïďé"/>
            <p:cNvSpPr/>
            <p:nvPr/>
          </p:nvSpPr>
          <p:spPr bwMode="auto">
            <a:xfrm>
              <a:off x="5420208" y="3444371"/>
              <a:ext cx="6145" cy="55293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0 h 17"/>
                <a:gd name="T6" fmla="*/ 1 w 1"/>
                <a:gd name="T7" fmla="*/ 17 h 17"/>
                <a:gd name="T8" fmla="*/ 1 w 1"/>
                <a:gd name="T9" fmla="*/ 17 h 17"/>
                <a:gd name="T10" fmla="*/ 1 w 1"/>
                <a:gd name="T11" fmla="*/ 7 h 17"/>
                <a:gd name="T12" fmla="*/ 0 w 1"/>
                <a:gd name="T13" fmla="*/ 3 h 17"/>
                <a:gd name="T14" fmla="*/ 0 w 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4" name="îṡḻîďè"/>
            <p:cNvSpPr/>
            <p:nvPr/>
          </p:nvSpPr>
          <p:spPr bwMode="auto">
            <a:xfrm>
              <a:off x="5383347" y="3794551"/>
              <a:ext cx="12287" cy="36861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2 w 3"/>
                <a:gd name="T5" fmla="*/ 5 h 12"/>
                <a:gd name="T6" fmla="*/ 0 w 3"/>
                <a:gd name="T7" fmla="*/ 12 h 12"/>
                <a:gd name="T8" fmla="*/ 0 w 3"/>
                <a:gd name="T9" fmla="*/ 12 h 12"/>
                <a:gd name="T10" fmla="*/ 2 w 3"/>
                <a:gd name="T11" fmla="*/ 8 h 12"/>
                <a:gd name="T12" fmla="*/ 3 w 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5" name="íṥḻïḑè"/>
            <p:cNvSpPr/>
            <p:nvPr/>
          </p:nvSpPr>
          <p:spPr bwMode="auto">
            <a:xfrm>
              <a:off x="5383347" y="3794551"/>
              <a:ext cx="12287" cy="36861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2 w 3"/>
                <a:gd name="T5" fmla="*/ 5 h 12"/>
                <a:gd name="T6" fmla="*/ 0 w 3"/>
                <a:gd name="T7" fmla="*/ 12 h 12"/>
                <a:gd name="T8" fmla="*/ 0 w 3"/>
                <a:gd name="T9" fmla="*/ 12 h 12"/>
                <a:gd name="T10" fmla="*/ 2 w 3"/>
                <a:gd name="T11" fmla="*/ 8 h 12"/>
                <a:gd name="T12" fmla="*/ 3 w 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6" name="íṧľíďé"/>
            <p:cNvSpPr/>
            <p:nvPr/>
          </p:nvSpPr>
          <p:spPr bwMode="auto">
            <a:xfrm>
              <a:off x="5272764" y="4132446"/>
              <a:ext cx="12287" cy="18433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1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2 w 2"/>
                <a:gd name="T11" fmla="*/ 0 h 6"/>
                <a:gd name="T12" fmla="*/ 1 w 2"/>
                <a:gd name="T13" fmla="*/ 0 h 6"/>
                <a:gd name="T14" fmla="*/ 0 w 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7" name="íṧḻiḑê"/>
            <p:cNvSpPr/>
            <p:nvPr/>
          </p:nvSpPr>
          <p:spPr bwMode="auto">
            <a:xfrm>
              <a:off x="5272764" y="4132446"/>
              <a:ext cx="12287" cy="18433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1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2 w 2"/>
                <a:gd name="T11" fmla="*/ 0 h 6"/>
                <a:gd name="T12" fmla="*/ 1 w 2"/>
                <a:gd name="T13" fmla="*/ 0 h 6"/>
                <a:gd name="T14" fmla="*/ 0 w 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8" name="iŝlîḓe"/>
            <p:cNvSpPr/>
            <p:nvPr/>
          </p:nvSpPr>
          <p:spPr bwMode="auto">
            <a:xfrm>
              <a:off x="4289800" y="4746799"/>
              <a:ext cx="55294" cy="36861"/>
            </a:xfrm>
            <a:custGeom>
              <a:avLst/>
              <a:gdLst>
                <a:gd name="T0" fmla="*/ 18 w 18"/>
                <a:gd name="T1" fmla="*/ 0 h 13"/>
                <a:gd name="T2" fmla="*/ 18 w 18"/>
                <a:gd name="T3" fmla="*/ 0 h 13"/>
                <a:gd name="T4" fmla="*/ 14 w 18"/>
                <a:gd name="T5" fmla="*/ 3 h 13"/>
                <a:gd name="T6" fmla="*/ 10 w 18"/>
                <a:gd name="T7" fmla="*/ 7 h 13"/>
                <a:gd name="T8" fmla="*/ 5 w 18"/>
                <a:gd name="T9" fmla="*/ 10 h 13"/>
                <a:gd name="T10" fmla="*/ 0 w 18"/>
                <a:gd name="T11" fmla="*/ 13 h 13"/>
                <a:gd name="T12" fmla="*/ 0 w 18"/>
                <a:gd name="T13" fmla="*/ 13 h 13"/>
                <a:gd name="T14" fmla="*/ 4 w 18"/>
                <a:gd name="T15" fmla="*/ 12 h 13"/>
                <a:gd name="T16" fmla="*/ 8 w 18"/>
                <a:gd name="T17" fmla="*/ 9 h 13"/>
                <a:gd name="T18" fmla="*/ 18 w 18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18" y="0"/>
                  </a:lnTo>
                  <a:lnTo>
                    <a:pt x="14" y="3"/>
                  </a:lnTo>
                  <a:lnTo>
                    <a:pt x="10" y="7"/>
                  </a:lnTo>
                  <a:lnTo>
                    <a:pt x="5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9" name="îSḻïďe"/>
            <p:cNvSpPr/>
            <p:nvPr/>
          </p:nvSpPr>
          <p:spPr bwMode="auto">
            <a:xfrm>
              <a:off x="4289800" y="4746799"/>
              <a:ext cx="55294" cy="36861"/>
            </a:xfrm>
            <a:custGeom>
              <a:avLst/>
              <a:gdLst>
                <a:gd name="T0" fmla="*/ 18 w 18"/>
                <a:gd name="T1" fmla="*/ 0 h 13"/>
                <a:gd name="T2" fmla="*/ 18 w 18"/>
                <a:gd name="T3" fmla="*/ 0 h 13"/>
                <a:gd name="T4" fmla="*/ 14 w 18"/>
                <a:gd name="T5" fmla="*/ 3 h 13"/>
                <a:gd name="T6" fmla="*/ 10 w 18"/>
                <a:gd name="T7" fmla="*/ 7 h 13"/>
                <a:gd name="T8" fmla="*/ 5 w 18"/>
                <a:gd name="T9" fmla="*/ 10 h 13"/>
                <a:gd name="T10" fmla="*/ 0 w 18"/>
                <a:gd name="T11" fmla="*/ 13 h 13"/>
                <a:gd name="T12" fmla="*/ 0 w 18"/>
                <a:gd name="T13" fmla="*/ 13 h 13"/>
                <a:gd name="T14" fmla="*/ 4 w 18"/>
                <a:gd name="T15" fmla="*/ 12 h 13"/>
                <a:gd name="T16" fmla="*/ 8 w 18"/>
                <a:gd name="T17" fmla="*/ 9 h 13"/>
                <a:gd name="T18" fmla="*/ 18 w 18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18" y="0"/>
                  </a:lnTo>
                  <a:lnTo>
                    <a:pt x="14" y="3"/>
                  </a:lnTo>
                  <a:lnTo>
                    <a:pt x="10" y="7"/>
                  </a:lnTo>
                  <a:lnTo>
                    <a:pt x="5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0" name="iṩ1íḍe"/>
            <p:cNvSpPr/>
            <p:nvPr/>
          </p:nvSpPr>
          <p:spPr bwMode="auto">
            <a:xfrm>
              <a:off x="4265226" y="4789802"/>
              <a:ext cx="24574" cy="12287"/>
            </a:xfrm>
            <a:custGeom>
              <a:avLst/>
              <a:gdLst>
                <a:gd name="T0" fmla="*/ 9 w 9"/>
                <a:gd name="T1" fmla="*/ 0 h 4"/>
                <a:gd name="T2" fmla="*/ 9 w 9"/>
                <a:gd name="T3" fmla="*/ 0 h 4"/>
                <a:gd name="T4" fmla="*/ 4 w 9"/>
                <a:gd name="T5" fmla="*/ 1 h 4"/>
                <a:gd name="T6" fmla="*/ 0 w 9"/>
                <a:gd name="T7" fmla="*/ 4 h 4"/>
                <a:gd name="T8" fmla="*/ 0 w 9"/>
                <a:gd name="T9" fmla="*/ 4 h 4"/>
                <a:gd name="T10" fmla="*/ 9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1" name="ísḻiḋé"/>
            <p:cNvSpPr/>
            <p:nvPr/>
          </p:nvSpPr>
          <p:spPr bwMode="auto">
            <a:xfrm>
              <a:off x="4265226" y="4789802"/>
              <a:ext cx="24574" cy="12287"/>
            </a:xfrm>
            <a:custGeom>
              <a:avLst/>
              <a:gdLst>
                <a:gd name="T0" fmla="*/ 9 w 9"/>
                <a:gd name="T1" fmla="*/ 0 h 4"/>
                <a:gd name="T2" fmla="*/ 9 w 9"/>
                <a:gd name="T3" fmla="*/ 0 h 4"/>
                <a:gd name="T4" fmla="*/ 4 w 9"/>
                <a:gd name="T5" fmla="*/ 1 h 4"/>
                <a:gd name="T6" fmla="*/ 0 w 9"/>
                <a:gd name="T7" fmla="*/ 4 h 4"/>
                <a:gd name="T8" fmla="*/ 0 w 9"/>
                <a:gd name="T9" fmla="*/ 4 h 4"/>
                <a:gd name="T10" fmla="*/ 9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2" name="îṡļïḋe"/>
            <p:cNvSpPr/>
            <p:nvPr/>
          </p:nvSpPr>
          <p:spPr bwMode="auto">
            <a:xfrm>
              <a:off x="4904152" y="4697651"/>
              <a:ext cx="49148" cy="55293"/>
            </a:xfrm>
            <a:custGeom>
              <a:avLst/>
              <a:gdLst>
                <a:gd name="T0" fmla="*/ 12 w 17"/>
                <a:gd name="T1" fmla="*/ 3 h 17"/>
                <a:gd name="T2" fmla="*/ 12 w 17"/>
                <a:gd name="T3" fmla="*/ 3 h 17"/>
                <a:gd name="T4" fmla="*/ 12 w 17"/>
                <a:gd name="T5" fmla="*/ 4 h 17"/>
                <a:gd name="T6" fmla="*/ 13 w 17"/>
                <a:gd name="T7" fmla="*/ 4 h 17"/>
                <a:gd name="T8" fmla="*/ 13 w 17"/>
                <a:gd name="T9" fmla="*/ 4 h 17"/>
                <a:gd name="T10" fmla="*/ 8 w 17"/>
                <a:gd name="T11" fmla="*/ 10 h 17"/>
                <a:gd name="T12" fmla="*/ 8 w 17"/>
                <a:gd name="T13" fmla="*/ 10 h 17"/>
                <a:gd name="T14" fmla="*/ 0 w 17"/>
                <a:gd name="T15" fmla="*/ 17 h 17"/>
                <a:gd name="T16" fmla="*/ 0 w 17"/>
                <a:gd name="T17" fmla="*/ 17 h 17"/>
                <a:gd name="T18" fmla="*/ 5 w 17"/>
                <a:gd name="T19" fmla="*/ 14 h 17"/>
                <a:gd name="T20" fmla="*/ 5 w 17"/>
                <a:gd name="T21" fmla="*/ 14 h 17"/>
                <a:gd name="T22" fmla="*/ 9 w 17"/>
                <a:gd name="T23" fmla="*/ 10 h 17"/>
                <a:gd name="T24" fmla="*/ 9 w 17"/>
                <a:gd name="T25" fmla="*/ 10 h 17"/>
                <a:gd name="T26" fmla="*/ 17 w 17"/>
                <a:gd name="T27" fmla="*/ 0 h 17"/>
                <a:gd name="T28" fmla="*/ 17 w 17"/>
                <a:gd name="T29" fmla="*/ 0 h 17"/>
                <a:gd name="T30" fmla="*/ 13 w 17"/>
                <a:gd name="T31" fmla="*/ 3 h 17"/>
                <a:gd name="T32" fmla="*/ 12 w 17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3" name="îṣḷïḑe"/>
            <p:cNvSpPr/>
            <p:nvPr/>
          </p:nvSpPr>
          <p:spPr bwMode="auto">
            <a:xfrm>
              <a:off x="4904152" y="4697651"/>
              <a:ext cx="49148" cy="55293"/>
            </a:xfrm>
            <a:custGeom>
              <a:avLst/>
              <a:gdLst>
                <a:gd name="T0" fmla="*/ 12 w 17"/>
                <a:gd name="T1" fmla="*/ 3 h 17"/>
                <a:gd name="T2" fmla="*/ 12 w 17"/>
                <a:gd name="T3" fmla="*/ 3 h 17"/>
                <a:gd name="T4" fmla="*/ 12 w 17"/>
                <a:gd name="T5" fmla="*/ 4 h 17"/>
                <a:gd name="T6" fmla="*/ 13 w 17"/>
                <a:gd name="T7" fmla="*/ 4 h 17"/>
                <a:gd name="T8" fmla="*/ 13 w 17"/>
                <a:gd name="T9" fmla="*/ 4 h 17"/>
                <a:gd name="T10" fmla="*/ 8 w 17"/>
                <a:gd name="T11" fmla="*/ 10 h 17"/>
                <a:gd name="T12" fmla="*/ 8 w 17"/>
                <a:gd name="T13" fmla="*/ 10 h 17"/>
                <a:gd name="T14" fmla="*/ 0 w 17"/>
                <a:gd name="T15" fmla="*/ 17 h 17"/>
                <a:gd name="T16" fmla="*/ 0 w 17"/>
                <a:gd name="T17" fmla="*/ 17 h 17"/>
                <a:gd name="T18" fmla="*/ 5 w 17"/>
                <a:gd name="T19" fmla="*/ 14 h 17"/>
                <a:gd name="T20" fmla="*/ 5 w 17"/>
                <a:gd name="T21" fmla="*/ 14 h 17"/>
                <a:gd name="T22" fmla="*/ 9 w 17"/>
                <a:gd name="T23" fmla="*/ 10 h 17"/>
                <a:gd name="T24" fmla="*/ 9 w 17"/>
                <a:gd name="T25" fmla="*/ 10 h 17"/>
                <a:gd name="T26" fmla="*/ 17 w 17"/>
                <a:gd name="T27" fmla="*/ 0 h 17"/>
                <a:gd name="T28" fmla="*/ 17 w 17"/>
                <a:gd name="T29" fmla="*/ 0 h 17"/>
                <a:gd name="T30" fmla="*/ 13 w 17"/>
                <a:gd name="T31" fmla="*/ 3 h 17"/>
                <a:gd name="T32" fmla="*/ 12 w 17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3"/>
                  </a:lnTo>
                  <a:lnTo>
                    <a:pt x="12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4" name="išḷîḋé"/>
            <p:cNvSpPr/>
            <p:nvPr/>
          </p:nvSpPr>
          <p:spPr bwMode="auto">
            <a:xfrm>
              <a:off x="4842717" y="4777515"/>
              <a:ext cx="18433" cy="12287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3 h 4"/>
                <a:gd name="T6" fmla="*/ 0 w 4"/>
                <a:gd name="T7" fmla="*/ 4 h 4"/>
                <a:gd name="T8" fmla="*/ 1 w 4"/>
                <a:gd name="T9" fmla="*/ 3 h 4"/>
                <a:gd name="T10" fmla="*/ 1 w 4"/>
                <a:gd name="T11" fmla="*/ 3 h 4"/>
                <a:gd name="T12" fmla="*/ 4 w 4"/>
                <a:gd name="T13" fmla="*/ 1 h 4"/>
                <a:gd name="T14" fmla="*/ 4 w 4"/>
                <a:gd name="T15" fmla="*/ 0 h 4"/>
                <a:gd name="T16" fmla="*/ 3 w 4"/>
                <a:gd name="T17" fmla="*/ 0 h 4"/>
                <a:gd name="T18" fmla="*/ 1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5" name="îṥḻiḋè"/>
            <p:cNvSpPr/>
            <p:nvPr/>
          </p:nvSpPr>
          <p:spPr bwMode="auto">
            <a:xfrm>
              <a:off x="4842717" y="4777515"/>
              <a:ext cx="18433" cy="12287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3 h 4"/>
                <a:gd name="T6" fmla="*/ 0 w 4"/>
                <a:gd name="T7" fmla="*/ 4 h 4"/>
                <a:gd name="T8" fmla="*/ 1 w 4"/>
                <a:gd name="T9" fmla="*/ 3 h 4"/>
                <a:gd name="T10" fmla="*/ 1 w 4"/>
                <a:gd name="T11" fmla="*/ 3 h 4"/>
                <a:gd name="T12" fmla="*/ 4 w 4"/>
                <a:gd name="T13" fmla="*/ 1 h 4"/>
                <a:gd name="T14" fmla="*/ 4 w 4"/>
                <a:gd name="T15" fmla="*/ 0 h 4"/>
                <a:gd name="T16" fmla="*/ 3 w 4"/>
                <a:gd name="T17" fmla="*/ 0 h 4"/>
                <a:gd name="T18" fmla="*/ 1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6" name="îSľïḓé"/>
            <p:cNvSpPr/>
            <p:nvPr/>
          </p:nvSpPr>
          <p:spPr bwMode="auto">
            <a:xfrm>
              <a:off x="4867291" y="4771373"/>
              <a:ext cx="18433" cy="18433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1 h 7"/>
                <a:gd name="T4" fmla="*/ 4 w 6"/>
                <a:gd name="T5" fmla="*/ 0 h 7"/>
                <a:gd name="T6" fmla="*/ 4 w 6"/>
                <a:gd name="T7" fmla="*/ 0 h 7"/>
                <a:gd name="T8" fmla="*/ 1 w 6"/>
                <a:gd name="T9" fmla="*/ 1 h 7"/>
                <a:gd name="T10" fmla="*/ 1 w 6"/>
                <a:gd name="T11" fmla="*/ 1 h 7"/>
                <a:gd name="T12" fmla="*/ 0 w 6"/>
                <a:gd name="T13" fmla="*/ 7 h 7"/>
                <a:gd name="T14" fmla="*/ 0 w 6"/>
                <a:gd name="T15" fmla="*/ 7 h 7"/>
                <a:gd name="T16" fmla="*/ 1 w 6"/>
                <a:gd name="T17" fmla="*/ 3 h 7"/>
                <a:gd name="T18" fmla="*/ 6 w 6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6" y="1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6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7" name="iSľîďè"/>
            <p:cNvSpPr/>
            <p:nvPr/>
          </p:nvSpPr>
          <p:spPr bwMode="auto">
            <a:xfrm>
              <a:off x="4867291" y="4771373"/>
              <a:ext cx="18433" cy="18433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1 h 7"/>
                <a:gd name="T4" fmla="*/ 4 w 6"/>
                <a:gd name="T5" fmla="*/ 0 h 7"/>
                <a:gd name="T6" fmla="*/ 4 w 6"/>
                <a:gd name="T7" fmla="*/ 0 h 7"/>
                <a:gd name="T8" fmla="*/ 1 w 6"/>
                <a:gd name="T9" fmla="*/ 1 h 7"/>
                <a:gd name="T10" fmla="*/ 1 w 6"/>
                <a:gd name="T11" fmla="*/ 1 h 7"/>
                <a:gd name="T12" fmla="*/ 0 w 6"/>
                <a:gd name="T13" fmla="*/ 7 h 7"/>
                <a:gd name="T14" fmla="*/ 0 w 6"/>
                <a:gd name="T15" fmla="*/ 7 h 7"/>
                <a:gd name="T16" fmla="*/ 1 w 6"/>
                <a:gd name="T17" fmla="*/ 3 h 7"/>
                <a:gd name="T18" fmla="*/ 6 w 6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6" y="1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8" name="îṧḷîdè"/>
            <p:cNvSpPr/>
            <p:nvPr/>
          </p:nvSpPr>
          <p:spPr bwMode="auto">
            <a:xfrm>
              <a:off x="2016696" y="4224597"/>
              <a:ext cx="92155" cy="141303"/>
            </a:xfrm>
            <a:custGeom>
              <a:avLst/>
              <a:gdLst>
                <a:gd name="T0" fmla="*/ 24 w 28"/>
                <a:gd name="T1" fmla="*/ 42 h 48"/>
                <a:gd name="T2" fmla="*/ 24 w 28"/>
                <a:gd name="T3" fmla="*/ 42 h 48"/>
                <a:gd name="T4" fmla="*/ 24 w 28"/>
                <a:gd name="T5" fmla="*/ 42 h 48"/>
                <a:gd name="T6" fmla="*/ 23 w 28"/>
                <a:gd name="T7" fmla="*/ 42 h 48"/>
                <a:gd name="T8" fmla="*/ 23 w 28"/>
                <a:gd name="T9" fmla="*/ 42 h 48"/>
                <a:gd name="T10" fmla="*/ 23 w 28"/>
                <a:gd name="T11" fmla="*/ 43 h 48"/>
                <a:gd name="T12" fmla="*/ 23 w 28"/>
                <a:gd name="T13" fmla="*/ 43 h 48"/>
                <a:gd name="T14" fmla="*/ 27 w 28"/>
                <a:gd name="T15" fmla="*/ 48 h 48"/>
                <a:gd name="T16" fmla="*/ 27 w 28"/>
                <a:gd name="T17" fmla="*/ 48 h 48"/>
                <a:gd name="T18" fmla="*/ 26 w 28"/>
                <a:gd name="T19" fmla="*/ 45 h 48"/>
                <a:gd name="T20" fmla="*/ 27 w 28"/>
                <a:gd name="T21" fmla="*/ 45 h 48"/>
                <a:gd name="T22" fmla="*/ 28 w 28"/>
                <a:gd name="T23" fmla="*/ 45 h 48"/>
                <a:gd name="T24" fmla="*/ 26 w 28"/>
                <a:gd name="T25" fmla="*/ 42 h 48"/>
                <a:gd name="T26" fmla="*/ 26 w 28"/>
                <a:gd name="T27" fmla="*/ 42 h 48"/>
                <a:gd name="T28" fmla="*/ 18 w 28"/>
                <a:gd name="T29" fmla="*/ 30 h 48"/>
                <a:gd name="T30" fmla="*/ 18 w 28"/>
                <a:gd name="T31" fmla="*/ 30 h 48"/>
                <a:gd name="T32" fmla="*/ 16 w 28"/>
                <a:gd name="T33" fmla="*/ 25 h 48"/>
                <a:gd name="T34" fmla="*/ 16 w 28"/>
                <a:gd name="T35" fmla="*/ 25 h 48"/>
                <a:gd name="T36" fmla="*/ 14 w 28"/>
                <a:gd name="T37" fmla="*/ 22 h 48"/>
                <a:gd name="T38" fmla="*/ 14 w 28"/>
                <a:gd name="T39" fmla="*/ 22 h 48"/>
                <a:gd name="T40" fmla="*/ 13 w 28"/>
                <a:gd name="T41" fmla="*/ 19 h 48"/>
                <a:gd name="T42" fmla="*/ 13 w 28"/>
                <a:gd name="T43" fmla="*/ 19 h 48"/>
                <a:gd name="T44" fmla="*/ 10 w 28"/>
                <a:gd name="T45" fmla="*/ 15 h 48"/>
                <a:gd name="T46" fmla="*/ 10 w 28"/>
                <a:gd name="T47" fmla="*/ 12 h 48"/>
                <a:gd name="T48" fmla="*/ 10 w 28"/>
                <a:gd name="T49" fmla="*/ 12 h 48"/>
                <a:gd name="T50" fmla="*/ 10 w 28"/>
                <a:gd name="T51" fmla="*/ 12 h 48"/>
                <a:gd name="T52" fmla="*/ 8 w 28"/>
                <a:gd name="T53" fmla="*/ 12 h 48"/>
                <a:gd name="T54" fmla="*/ 8 w 28"/>
                <a:gd name="T55" fmla="*/ 12 h 48"/>
                <a:gd name="T56" fmla="*/ 8 w 28"/>
                <a:gd name="T57" fmla="*/ 12 h 48"/>
                <a:gd name="T58" fmla="*/ 7 w 28"/>
                <a:gd name="T59" fmla="*/ 10 h 48"/>
                <a:gd name="T60" fmla="*/ 8 w 28"/>
                <a:gd name="T61" fmla="*/ 9 h 48"/>
                <a:gd name="T62" fmla="*/ 8 w 28"/>
                <a:gd name="T63" fmla="*/ 9 h 48"/>
                <a:gd name="T64" fmla="*/ 8 w 28"/>
                <a:gd name="T65" fmla="*/ 8 h 48"/>
                <a:gd name="T66" fmla="*/ 8 w 28"/>
                <a:gd name="T67" fmla="*/ 8 h 48"/>
                <a:gd name="T68" fmla="*/ 6 w 28"/>
                <a:gd name="T69" fmla="*/ 5 h 48"/>
                <a:gd name="T70" fmla="*/ 0 w 28"/>
                <a:gd name="T71" fmla="*/ 0 h 48"/>
                <a:gd name="T72" fmla="*/ 0 w 28"/>
                <a:gd name="T73" fmla="*/ 0 h 48"/>
                <a:gd name="T74" fmla="*/ 3 w 28"/>
                <a:gd name="T75" fmla="*/ 6 h 48"/>
                <a:gd name="T76" fmla="*/ 7 w 28"/>
                <a:gd name="T77" fmla="*/ 10 h 48"/>
                <a:gd name="T78" fmla="*/ 7 w 28"/>
                <a:gd name="T79" fmla="*/ 10 h 48"/>
                <a:gd name="T80" fmla="*/ 7 w 28"/>
                <a:gd name="T81" fmla="*/ 13 h 48"/>
                <a:gd name="T82" fmla="*/ 8 w 28"/>
                <a:gd name="T83" fmla="*/ 15 h 48"/>
                <a:gd name="T84" fmla="*/ 11 w 28"/>
                <a:gd name="T85" fmla="*/ 19 h 48"/>
                <a:gd name="T86" fmla="*/ 11 w 28"/>
                <a:gd name="T87" fmla="*/ 19 h 48"/>
                <a:gd name="T88" fmla="*/ 13 w 28"/>
                <a:gd name="T89" fmla="*/ 25 h 48"/>
                <a:gd name="T90" fmla="*/ 16 w 28"/>
                <a:gd name="T91" fmla="*/ 30 h 48"/>
                <a:gd name="T92" fmla="*/ 16 w 28"/>
                <a:gd name="T93" fmla="*/ 30 h 48"/>
                <a:gd name="T94" fmla="*/ 18 w 28"/>
                <a:gd name="T95" fmla="*/ 38 h 48"/>
                <a:gd name="T96" fmla="*/ 18 w 28"/>
                <a:gd name="T97" fmla="*/ 38 h 48"/>
                <a:gd name="T98" fmla="*/ 20 w 28"/>
                <a:gd name="T99" fmla="*/ 39 h 48"/>
                <a:gd name="T100" fmla="*/ 20 w 28"/>
                <a:gd name="T101" fmla="*/ 36 h 48"/>
                <a:gd name="T102" fmla="*/ 17 w 28"/>
                <a:gd name="T103" fmla="*/ 30 h 48"/>
                <a:gd name="T104" fmla="*/ 17 w 28"/>
                <a:gd name="T105" fmla="*/ 30 h 48"/>
                <a:gd name="T106" fmla="*/ 20 w 28"/>
                <a:gd name="T107" fmla="*/ 33 h 48"/>
                <a:gd name="T108" fmla="*/ 21 w 28"/>
                <a:gd name="T109" fmla="*/ 36 h 48"/>
                <a:gd name="T110" fmla="*/ 23 w 28"/>
                <a:gd name="T111" fmla="*/ 39 h 48"/>
                <a:gd name="T112" fmla="*/ 24 w 28"/>
                <a:gd name="T1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" h="48">
                  <a:moveTo>
                    <a:pt x="24" y="42"/>
                  </a:moveTo>
                  <a:lnTo>
                    <a:pt x="24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9"/>
                  </a:lnTo>
                  <a:lnTo>
                    <a:pt x="20" y="36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3"/>
                  </a:lnTo>
                  <a:lnTo>
                    <a:pt x="21" y="36"/>
                  </a:lnTo>
                  <a:lnTo>
                    <a:pt x="23" y="39"/>
                  </a:lnTo>
                  <a:lnTo>
                    <a:pt x="24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9" name="íSḻïḋè"/>
            <p:cNvSpPr/>
            <p:nvPr/>
          </p:nvSpPr>
          <p:spPr bwMode="auto">
            <a:xfrm>
              <a:off x="2016696" y="4224597"/>
              <a:ext cx="92155" cy="141303"/>
            </a:xfrm>
            <a:custGeom>
              <a:avLst/>
              <a:gdLst>
                <a:gd name="T0" fmla="*/ 24 w 28"/>
                <a:gd name="T1" fmla="*/ 42 h 48"/>
                <a:gd name="T2" fmla="*/ 24 w 28"/>
                <a:gd name="T3" fmla="*/ 42 h 48"/>
                <a:gd name="T4" fmla="*/ 24 w 28"/>
                <a:gd name="T5" fmla="*/ 42 h 48"/>
                <a:gd name="T6" fmla="*/ 23 w 28"/>
                <a:gd name="T7" fmla="*/ 42 h 48"/>
                <a:gd name="T8" fmla="*/ 23 w 28"/>
                <a:gd name="T9" fmla="*/ 42 h 48"/>
                <a:gd name="T10" fmla="*/ 23 w 28"/>
                <a:gd name="T11" fmla="*/ 43 h 48"/>
                <a:gd name="T12" fmla="*/ 23 w 28"/>
                <a:gd name="T13" fmla="*/ 43 h 48"/>
                <a:gd name="T14" fmla="*/ 27 w 28"/>
                <a:gd name="T15" fmla="*/ 48 h 48"/>
                <a:gd name="T16" fmla="*/ 27 w 28"/>
                <a:gd name="T17" fmla="*/ 48 h 48"/>
                <a:gd name="T18" fmla="*/ 26 w 28"/>
                <a:gd name="T19" fmla="*/ 45 h 48"/>
                <a:gd name="T20" fmla="*/ 27 w 28"/>
                <a:gd name="T21" fmla="*/ 45 h 48"/>
                <a:gd name="T22" fmla="*/ 28 w 28"/>
                <a:gd name="T23" fmla="*/ 45 h 48"/>
                <a:gd name="T24" fmla="*/ 26 w 28"/>
                <a:gd name="T25" fmla="*/ 42 h 48"/>
                <a:gd name="T26" fmla="*/ 26 w 28"/>
                <a:gd name="T27" fmla="*/ 42 h 48"/>
                <a:gd name="T28" fmla="*/ 18 w 28"/>
                <a:gd name="T29" fmla="*/ 30 h 48"/>
                <a:gd name="T30" fmla="*/ 18 w 28"/>
                <a:gd name="T31" fmla="*/ 30 h 48"/>
                <a:gd name="T32" fmla="*/ 16 w 28"/>
                <a:gd name="T33" fmla="*/ 25 h 48"/>
                <a:gd name="T34" fmla="*/ 16 w 28"/>
                <a:gd name="T35" fmla="*/ 25 h 48"/>
                <a:gd name="T36" fmla="*/ 14 w 28"/>
                <a:gd name="T37" fmla="*/ 22 h 48"/>
                <a:gd name="T38" fmla="*/ 14 w 28"/>
                <a:gd name="T39" fmla="*/ 22 h 48"/>
                <a:gd name="T40" fmla="*/ 13 w 28"/>
                <a:gd name="T41" fmla="*/ 19 h 48"/>
                <a:gd name="T42" fmla="*/ 13 w 28"/>
                <a:gd name="T43" fmla="*/ 19 h 48"/>
                <a:gd name="T44" fmla="*/ 10 w 28"/>
                <a:gd name="T45" fmla="*/ 15 h 48"/>
                <a:gd name="T46" fmla="*/ 10 w 28"/>
                <a:gd name="T47" fmla="*/ 12 h 48"/>
                <a:gd name="T48" fmla="*/ 10 w 28"/>
                <a:gd name="T49" fmla="*/ 12 h 48"/>
                <a:gd name="T50" fmla="*/ 10 w 28"/>
                <a:gd name="T51" fmla="*/ 12 h 48"/>
                <a:gd name="T52" fmla="*/ 8 w 28"/>
                <a:gd name="T53" fmla="*/ 12 h 48"/>
                <a:gd name="T54" fmla="*/ 8 w 28"/>
                <a:gd name="T55" fmla="*/ 12 h 48"/>
                <a:gd name="T56" fmla="*/ 8 w 28"/>
                <a:gd name="T57" fmla="*/ 12 h 48"/>
                <a:gd name="T58" fmla="*/ 7 w 28"/>
                <a:gd name="T59" fmla="*/ 10 h 48"/>
                <a:gd name="T60" fmla="*/ 8 w 28"/>
                <a:gd name="T61" fmla="*/ 9 h 48"/>
                <a:gd name="T62" fmla="*/ 8 w 28"/>
                <a:gd name="T63" fmla="*/ 9 h 48"/>
                <a:gd name="T64" fmla="*/ 8 w 28"/>
                <a:gd name="T65" fmla="*/ 8 h 48"/>
                <a:gd name="T66" fmla="*/ 8 w 28"/>
                <a:gd name="T67" fmla="*/ 8 h 48"/>
                <a:gd name="T68" fmla="*/ 6 w 28"/>
                <a:gd name="T69" fmla="*/ 5 h 48"/>
                <a:gd name="T70" fmla="*/ 0 w 28"/>
                <a:gd name="T71" fmla="*/ 0 h 48"/>
                <a:gd name="T72" fmla="*/ 0 w 28"/>
                <a:gd name="T73" fmla="*/ 0 h 48"/>
                <a:gd name="T74" fmla="*/ 3 w 28"/>
                <a:gd name="T75" fmla="*/ 6 h 48"/>
                <a:gd name="T76" fmla="*/ 7 w 28"/>
                <a:gd name="T77" fmla="*/ 10 h 48"/>
                <a:gd name="T78" fmla="*/ 7 w 28"/>
                <a:gd name="T79" fmla="*/ 10 h 48"/>
                <a:gd name="T80" fmla="*/ 7 w 28"/>
                <a:gd name="T81" fmla="*/ 13 h 48"/>
                <a:gd name="T82" fmla="*/ 8 w 28"/>
                <a:gd name="T83" fmla="*/ 15 h 48"/>
                <a:gd name="T84" fmla="*/ 11 w 28"/>
                <a:gd name="T85" fmla="*/ 19 h 48"/>
                <a:gd name="T86" fmla="*/ 11 w 28"/>
                <a:gd name="T87" fmla="*/ 19 h 48"/>
                <a:gd name="T88" fmla="*/ 13 w 28"/>
                <a:gd name="T89" fmla="*/ 25 h 48"/>
                <a:gd name="T90" fmla="*/ 16 w 28"/>
                <a:gd name="T91" fmla="*/ 30 h 48"/>
                <a:gd name="T92" fmla="*/ 16 w 28"/>
                <a:gd name="T93" fmla="*/ 30 h 48"/>
                <a:gd name="T94" fmla="*/ 18 w 28"/>
                <a:gd name="T95" fmla="*/ 38 h 48"/>
                <a:gd name="T96" fmla="*/ 18 w 28"/>
                <a:gd name="T97" fmla="*/ 38 h 48"/>
                <a:gd name="T98" fmla="*/ 20 w 28"/>
                <a:gd name="T99" fmla="*/ 39 h 48"/>
                <a:gd name="T100" fmla="*/ 20 w 28"/>
                <a:gd name="T101" fmla="*/ 36 h 48"/>
                <a:gd name="T102" fmla="*/ 17 w 28"/>
                <a:gd name="T103" fmla="*/ 30 h 48"/>
                <a:gd name="T104" fmla="*/ 17 w 28"/>
                <a:gd name="T105" fmla="*/ 30 h 48"/>
                <a:gd name="T106" fmla="*/ 20 w 28"/>
                <a:gd name="T107" fmla="*/ 33 h 48"/>
                <a:gd name="T108" fmla="*/ 21 w 28"/>
                <a:gd name="T109" fmla="*/ 36 h 48"/>
                <a:gd name="T110" fmla="*/ 23 w 28"/>
                <a:gd name="T111" fmla="*/ 39 h 48"/>
                <a:gd name="T112" fmla="*/ 24 w 28"/>
                <a:gd name="T1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" h="48">
                  <a:moveTo>
                    <a:pt x="24" y="42"/>
                  </a:moveTo>
                  <a:lnTo>
                    <a:pt x="24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9"/>
                  </a:lnTo>
                  <a:lnTo>
                    <a:pt x="20" y="36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3"/>
                  </a:lnTo>
                  <a:lnTo>
                    <a:pt x="21" y="36"/>
                  </a:lnTo>
                  <a:lnTo>
                    <a:pt x="23" y="39"/>
                  </a:lnTo>
                  <a:lnTo>
                    <a:pt x="24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0" name="íṣḷíḑê"/>
            <p:cNvSpPr/>
            <p:nvPr/>
          </p:nvSpPr>
          <p:spPr bwMode="auto">
            <a:xfrm>
              <a:off x="1985976" y="4040292"/>
              <a:ext cx="18433" cy="49148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3 w 6"/>
                <a:gd name="T5" fmla="*/ 7 h 16"/>
                <a:gd name="T6" fmla="*/ 0 w 6"/>
                <a:gd name="T7" fmla="*/ 0 h 16"/>
                <a:gd name="T8" fmla="*/ 0 w 6"/>
                <a:gd name="T9" fmla="*/ 0 h 16"/>
                <a:gd name="T10" fmla="*/ 0 w 6"/>
                <a:gd name="T11" fmla="*/ 3 h 16"/>
                <a:gd name="T12" fmla="*/ 0 w 6"/>
                <a:gd name="T13" fmla="*/ 4 h 16"/>
                <a:gd name="T14" fmla="*/ 0 w 6"/>
                <a:gd name="T15" fmla="*/ 4 h 16"/>
                <a:gd name="T16" fmla="*/ 1 w 6"/>
                <a:gd name="T17" fmla="*/ 6 h 16"/>
                <a:gd name="T18" fmla="*/ 3 w 6"/>
                <a:gd name="T19" fmla="*/ 8 h 16"/>
                <a:gd name="T20" fmla="*/ 6 w 6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1" name="îṡ1iḋè"/>
            <p:cNvSpPr/>
            <p:nvPr/>
          </p:nvSpPr>
          <p:spPr bwMode="auto">
            <a:xfrm>
              <a:off x="1985976" y="4040292"/>
              <a:ext cx="18433" cy="49148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3 w 6"/>
                <a:gd name="T5" fmla="*/ 7 h 16"/>
                <a:gd name="T6" fmla="*/ 0 w 6"/>
                <a:gd name="T7" fmla="*/ 0 h 16"/>
                <a:gd name="T8" fmla="*/ 0 w 6"/>
                <a:gd name="T9" fmla="*/ 0 h 16"/>
                <a:gd name="T10" fmla="*/ 0 w 6"/>
                <a:gd name="T11" fmla="*/ 3 h 16"/>
                <a:gd name="T12" fmla="*/ 0 w 6"/>
                <a:gd name="T13" fmla="*/ 4 h 16"/>
                <a:gd name="T14" fmla="*/ 0 w 6"/>
                <a:gd name="T15" fmla="*/ 4 h 16"/>
                <a:gd name="T16" fmla="*/ 1 w 6"/>
                <a:gd name="T17" fmla="*/ 6 h 16"/>
                <a:gd name="T18" fmla="*/ 3 w 6"/>
                <a:gd name="T19" fmla="*/ 8 h 16"/>
                <a:gd name="T20" fmla="*/ 6 w 6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2" name="ïšḻiďè"/>
            <p:cNvSpPr/>
            <p:nvPr/>
          </p:nvSpPr>
          <p:spPr bwMode="auto">
            <a:xfrm>
              <a:off x="1635797" y="1546020"/>
              <a:ext cx="3784411" cy="3815131"/>
            </a:xfrm>
            <a:custGeom>
              <a:avLst/>
              <a:gdLst>
                <a:gd name="T0" fmla="*/ 91 w 1231"/>
                <a:gd name="T1" fmla="*/ 628 h 1242"/>
                <a:gd name="T2" fmla="*/ 179 w 1231"/>
                <a:gd name="T3" fmla="*/ 354 h 1242"/>
                <a:gd name="T4" fmla="*/ 965 w 1231"/>
                <a:gd name="T5" fmla="*/ 260 h 1242"/>
                <a:gd name="T6" fmla="*/ 483 w 1231"/>
                <a:gd name="T7" fmla="*/ 139 h 1242"/>
                <a:gd name="T8" fmla="*/ 204 w 1231"/>
                <a:gd name="T9" fmla="*/ 336 h 1242"/>
                <a:gd name="T10" fmla="*/ 108 w 1231"/>
                <a:gd name="T11" fmla="*/ 630 h 1242"/>
                <a:gd name="T12" fmla="*/ 131 w 1231"/>
                <a:gd name="T13" fmla="*/ 511 h 1242"/>
                <a:gd name="T14" fmla="*/ 378 w 1231"/>
                <a:gd name="T15" fmla="*/ 199 h 1242"/>
                <a:gd name="T16" fmla="*/ 1108 w 1231"/>
                <a:gd name="T17" fmla="*/ 640 h 1242"/>
                <a:gd name="T18" fmla="*/ 824 w 1231"/>
                <a:gd name="T19" fmla="*/ 1081 h 1242"/>
                <a:gd name="T20" fmla="*/ 326 w 1231"/>
                <a:gd name="T21" fmla="*/ 1077 h 1242"/>
                <a:gd name="T22" fmla="*/ 224 w 1231"/>
                <a:gd name="T23" fmla="*/ 1042 h 1242"/>
                <a:gd name="T24" fmla="*/ 117 w 1231"/>
                <a:gd name="T25" fmla="*/ 987 h 1242"/>
                <a:gd name="T26" fmla="*/ 279 w 1231"/>
                <a:gd name="T27" fmla="*/ 1144 h 1242"/>
                <a:gd name="T28" fmla="*/ 529 w 1231"/>
                <a:gd name="T29" fmla="*/ 1236 h 1242"/>
                <a:gd name="T30" fmla="*/ 761 w 1231"/>
                <a:gd name="T31" fmla="*/ 1221 h 1242"/>
                <a:gd name="T32" fmla="*/ 1055 w 1231"/>
                <a:gd name="T33" fmla="*/ 1045 h 1242"/>
                <a:gd name="T34" fmla="*/ 1182 w 1231"/>
                <a:gd name="T35" fmla="*/ 847 h 1242"/>
                <a:gd name="T36" fmla="*/ 1226 w 1231"/>
                <a:gd name="T37" fmla="*/ 573 h 1242"/>
                <a:gd name="T38" fmla="*/ 1166 w 1231"/>
                <a:gd name="T39" fmla="*/ 353 h 1242"/>
                <a:gd name="T40" fmla="*/ 1014 w 1231"/>
                <a:gd name="T41" fmla="*/ 150 h 1242"/>
                <a:gd name="T42" fmla="*/ 917 w 1231"/>
                <a:gd name="T43" fmla="*/ 83 h 1242"/>
                <a:gd name="T44" fmla="*/ 800 w 1231"/>
                <a:gd name="T45" fmla="*/ 36 h 1242"/>
                <a:gd name="T46" fmla="*/ 572 w 1231"/>
                <a:gd name="T47" fmla="*/ 6 h 1242"/>
                <a:gd name="T48" fmla="*/ 411 w 1231"/>
                <a:gd name="T49" fmla="*/ 39 h 1242"/>
                <a:gd name="T50" fmla="*/ 144 w 1231"/>
                <a:gd name="T51" fmla="*/ 210 h 1242"/>
                <a:gd name="T52" fmla="*/ 21 w 1231"/>
                <a:gd name="T53" fmla="*/ 426 h 1242"/>
                <a:gd name="T54" fmla="*/ 95 w 1231"/>
                <a:gd name="T55" fmla="*/ 289 h 1242"/>
                <a:gd name="T56" fmla="*/ 259 w 1231"/>
                <a:gd name="T57" fmla="*/ 135 h 1242"/>
                <a:gd name="T58" fmla="*/ 265 w 1231"/>
                <a:gd name="T59" fmla="*/ 143 h 1242"/>
                <a:gd name="T60" fmla="*/ 111 w 1231"/>
                <a:gd name="T61" fmla="*/ 287 h 1242"/>
                <a:gd name="T62" fmla="*/ 7 w 1231"/>
                <a:gd name="T63" fmla="*/ 564 h 1242"/>
                <a:gd name="T64" fmla="*/ 15 w 1231"/>
                <a:gd name="T65" fmla="*/ 743 h 1242"/>
                <a:gd name="T66" fmla="*/ 25 w 1231"/>
                <a:gd name="T67" fmla="*/ 574 h 1242"/>
                <a:gd name="T68" fmla="*/ 31 w 1231"/>
                <a:gd name="T69" fmla="*/ 634 h 1242"/>
                <a:gd name="T70" fmla="*/ 175 w 1231"/>
                <a:gd name="T71" fmla="*/ 260 h 1242"/>
                <a:gd name="T72" fmla="*/ 421 w 1231"/>
                <a:gd name="T73" fmla="*/ 93 h 1242"/>
                <a:gd name="T74" fmla="*/ 402 w 1231"/>
                <a:gd name="T75" fmla="*/ 109 h 1242"/>
                <a:gd name="T76" fmla="*/ 205 w 1231"/>
                <a:gd name="T77" fmla="*/ 239 h 1242"/>
                <a:gd name="T78" fmla="*/ 77 w 1231"/>
                <a:gd name="T79" fmla="*/ 471 h 1242"/>
                <a:gd name="T80" fmla="*/ 58 w 1231"/>
                <a:gd name="T81" fmla="*/ 633 h 1242"/>
                <a:gd name="T82" fmla="*/ 74 w 1231"/>
                <a:gd name="T83" fmla="*/ 601 h 1242"/>
                <a:gd name="T84" fmla="*/ 110 w 1231"/>
                <a:gd name="T85" fmla="*/ 805 h 1242"/>
                <a:gd name="T86" fmla="*/ 98 w 1231"/>
                <a:gd name="T87" fmla="*/ 413 h 1242"/>
                <a:gd name="T88" fmla="*/ 84 w 1231"/>
                <a:gd name="T89" fmla="*/ 466 h 1242"/>
                <a:gd name="T90" fmla="*/ 102 w 1231"/>
                <a:gd name="T91" fmla="*/ 420 h 1242"/>
                <a:gd name="T92" fmla="*/ 107 w 1231"/>
                <a:gd name="T93" fmla="*/ 410 h 1242"/>
                <a:gd name="T94" fmla="*/ 72 w 1231"/>
                <a:gd name="T95" fmla="*/ 427 h 1242"/>
                <a:gd name="T96" fmla="*/ 53 w 1231"/>
                <a:gd name="T97" fmla="*/ 411 h 1242"/>
                <a:gd name="T98" fmla="*/ 140 w 1231"/>
                <a:gd name="T99" fmla="*/ 297 h 1242"/>
                <a:gd name="T100" fmla="*/ 92 w 1231"/>
                <a:gd name="T101" fmla="*/ 289 h 1242"/>
                <a:gd name="T102" fmla="*/ 212 w 1231"/>
                <a:gd name="T103" fmla="*/ 184 h 1242"/>
                <a:gd name="T104" fmla="*/ 201 w 1231"/>
                <a:gd name="T105" fmla="*/ 169 h 1242"/>
                <a:gd name="T106" fmla="*/ 526 w 1231"/>
                <a:gd name="T107" fmla="*/ 69 h 1242"/>
                <a:gd name="T108" fmla="*/ 472 w 1231"/>
                <a:gd name="T109" fmla="*/ 43 h 1242"/>
                <a:gd name="T110" fmla="*/ 527 w 1231"/>
                <a:gd name="T111" fmla="*/ 37 h 1242"/>
                <a:gd name="T112" fmla="*/ 834 w 1231"/>
                <a:gd name="T113" fmla="*/ 173 h 1242"/>
                <a:gd name="T114" fmla="*/ 716 w 1231"/>
                <a:gd name="T115" fmla="*/ 50 h 1242"/>
                <a:gd name="T116" fmla="*/ 807 w 1231"/>
                <a:gd name="T117" fmla="*/ 69 h 1242"/>
                <a:gd name="T118" fmla="*/ 1079 w 1231"/>
                <a:gd name="T119" fmla="*/ 417 h 1242"/>
                <a:gd name="T120" fmla="*/ 1088 w 1231"/>
                <a:gd name="T121" fmla="*/ 229 h 1242"/>
                <a:gd name="T122" fmla="*/ 1168 w 1231"/>
                <a:gd name="T123" fmla="*/ 881 h 1242"/>
                <a:gd name="T124" fmla="*/ 423 w 1231"/>
                <a:gd name="T125" fmla="*/ 1141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1" h="1242">
                  <a:moveTo>
                    <a:pt x="111" y="805"/>
                  </a:moveTo>
                  <a:lnTo>
                    <a:pt x="111" y="805"/>
                  </a:lnTo>
                  <a:lnTo>
                    <a:pt x="110" y="802"/>
                  </a:lnTo>
                  <a:lnTo>
                    <a:pt x="110" y="804"/>
                  </a:lnTo>
                  <a:lnTo>
                    <a:pt x="110" y="804"/>
                  </a:lnTo>
                  <a:lnTo>
                    <a:pt x="108" y="800"/>
                  </a:lnTo>
                  <a:lnTo>
                    <a:pt x="108" y="800"/>
                  </a:lnTo>
                  <a:lnTo>
                    <a:pt x="107" y="797"/>
                  </a:lnTo>
                  <a:lnTo>
                    <a:pt x="105" y="795"/>
                  </a:lnTo>
                  <a:lnTo>
                    <a:pt x="105" y="795"/>
                  </a:lnTo>
                  <a:lnTo>
                    <a:pt x="102" y="787"/>
                  </a:lnTo>
                  <a:lnTo>
                    <a:pt x="102" y="787"/>
                  </a:lnTo>
                  <a:lnTo>
                    <a:pt x="98" y="778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97" y="767"/>
                  </a:lnTo>
                  <a:lnTo>
                    <a:pt x="95" y="761"/>
                  </a:lnTo>
                  <a:lnTo>
                    <a:pt x="94" y="755"/>
                  </a:lnTo>
                  <a:lnTo>
                    <a:pt x="94" y="755"/>
                  </a:lnTo>
                  <a:lnTo>
                    <a:pt x="95" y="758"/>
                  </a:lnTo>
                  <a:lnTo>
                    <a:pt x="97" y="761"/>
                  </a:lnTo>
                  <a:lnTo>
                    <a:pt x="97" y="761"/>
                  </a:lnTo>
                  <a:lnTo>
                    <a:pt x="98" y="765"/>
                  </a:lnTo>
                  <a:lnTo>
                    <a:pt x="101" y="768"/>
                  </a:lnTo>
                  <a:lnTo>
                    <a:pt x="101" y="768"/>
                  </a:lnTo>
                  <a:lnTo>
                    <a:pt x="98" y="760"/>
                  </a:lnTo>
                  <a:lnTo>
                    <a:pt x="97" y="753"/>
                  </a:lnTo>
                  <a:lnTo>
                    <a:pt x="97" y="753"/>
                  </a:lnTo>
                  <a:lnTo>
                    <a:pt x="95" y="745"/>
                  </a:lnTo>
                  <a:lnTo>
                    <a:pt x="92" y="738"/>
                  </a:lnTo>
                  <a:lnTo>
                    <a:pt x="92" y="738"/>
                  </a:lnTo>
                  <a:lnTo>
                    <a:pt x="92" y="734"/>
                  </a:lnTo>
                  <a:lnTo>
                    <a:pt x="92" y="731"/>
                  </a:lnTo>
                  <a:lnTo>
                    <a:pt x="91" y="728"/>
                  </a:lnTo>
                  <a:lnTo>
                    <a:pt x="91" y="728"/>
                  </a:lnTo>
                  <a:lnTo>
                    <a:pt x="92" y="727"/>
                  </a:lnTo>
                  <a:lnTo>
                    <a:pt x="92" y="727"/>
                  </a:lnTo>
                  <a:lnTo>
                    <a:pt x="95" y="731"/>
                  </a:lnTo>
                  <a:lnTo>
                    <a:pt x="95" y="731"/>
                  </a:lnTo>
                  <a:lnTo>
                    <a:pt x="95" y="728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2" y="725"/>
                  </a:lnTo>
                  <a:lnTo>
                    <a:pt x="91" y="724"/>
                  </a:lnTo>
                  <a:lnTo>
                    <a:pt x="91" y="725"/>
                  </a:lnTo>
                  <a:lnTo>
                    <a:pt x="91" y="725"/>
                  </a:lnTo>
                  <a:lnTo>
                    <a:pt x="91" y="721"/>
                  </a:lnTo>
                  <a:lnTo>
                    <a:pt x="90" y="715"/>
                  </a:lnTo>
                  <a:lnTo>
                    <a:pt x="90" y="715"/>
                  </a:lnTo>
                  <a:lnTo>
                    <a:pt x="88" y="710"/>
                  </a:lnTo>
                  <a:lnTo>
                    <a:pt x="88" y="710"/>
                  </a:lnTo>
                  <a:lnTo>
                    <a:pt x="87" y="704"/>
                  </a:lnTo>
                  <a:lnTo>
                    <a:pt x="87" y="704"/>
                  </a:lnTo>
                  <a:lnTo>
                    <a:pt x="90" y="711"/>
                  </a:lnTo>
                  <a:lnTo>
                    <a:pt x="90" y="711"/>
                  </a:lnTo>
                  <a:lnTo>
                    <a:pt x="91" y="715"/>
                  </a:lnTo>
                  <a:lnTo>
                    <a:pt x="91" y="715"/>
                  </a:lnTo>
                  <a:lnTo>
                    <a:pt x="92" y="721"/>
                  </a:lnTo>
                  <a:lnTo>
                    <a:pt x="92" y="721"/>
                  </a:lnTo>
                  <a:lnTo>
                    <a:pt x="94" y="718"/>
                  </a:lnTo>
                  <a:lnTo>
                    <a:pt x="92" y="713"/>
                  </a:lnTo>
                  <a:lnTo>
                    <a:pt x="92" y="713"/>
                  </a:lnTo>
                  <a:lnTo>
                    <a:pt x="90" y="707"/>
                  </a:lnTo>
                  <a:lnTo>
                    <a:pt x="90" y="707"/>
                  </a:lnTo>
                  <a:lnTo>
                    <a:pt x="88" y="701"/>
                  </a:lnTo>
                  <a:lnTo>
                    <a:pt x="88" y="701"/>
                  </a:lnTo>
                  <a:lnTo>
                    <a:pt x="90" y="700"/>
                  </a:lnTo>
                  <a:lnTo>
                    <a:pt x="88" y="697"/>
                  </a:lnTo>
                  <a:lnTo>
                    <a:pt x="88" y="690"/>
                  </a:lnTo>
                  <a:lnTo>
                    <a:pt x="88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5" y="687"/>
                  </a:lnTo>
                  <a:lnTo>
                    <a:pt x="85" y="687"/>
                  </a:lnTo>
                  <a:lnTo>
                    <a:pt x="87" y="687"/>
                  </a:lnTo>
                  <a:lnTo>
                    <a:pt x="87" y="685"/>
                  </a:lnTo>
                  <a:lnTo>
                    <a:pt x="87" y="685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8" y="680"/>
                  </a:lnTo>
                  <a:lnTo>
                    <a:pt x="88" y="680"/>
                  </a:lnTo>
                  <a:lnTo>
                    <a:pt x="88" y="668"/>
                  </a:lnTo>
                  <a:lnTo>
                    <a:pt x="88" y="658"/>
                  </a:lnTo>
                  <a:lnTo>
                    <a:pt x="88" y="658"/>
                  </a:lnTo>
                  <a:lnTo>
                    <a:pt x="87" y="658"/>
                  </a:lnTo>
                  <a:lnTo>
                    <a:pt x="87" y="660"/>
                  </a:lnTo>
                  <a:lnTo>
                    <a:pt x="87" y="663"/>
                  </a:lnTo>
                  <a:lnTo>
                    <a:pt x="87" y="663"/>
                  </a:lnTo>
                  <a:lnTo>
                    <a:pt x="85" y="657"/>
                  </a:lnTo>
                  <a:lnTo>
                    <a:pt x="85" y="657"/>
                  </a:lnTo>
                  <a:lnTo>
                    <a:pt x="87" y="655"/>
                  </a:lnTo>
                  <a:lnTo>
                    <a:pt x="87" y="654"/>
                  </a:lnTo>
                  <a:lnTo>
                    <a:pt x="88" y="654"/>
                  </a:lnTo>
                  <a:lnTo>
                    <a:pt x="88" y="651"/>
                  </a:lnTo>
                  <a:lnTo>
                    <a:pt x="88" y="651"/>
                  </a:lnTo>
                  <a:lnTo>
                    <a:pt x="87" y="648"/>
                  </a:lnTo>
                  <a:lnTo>
                    <a:pt x="87" y="648"/>
                  </a:lnTo>
                  <a:lnTo>
                    <a:pt x="87" y="651"/>
                  </a:lnTo>
                  <a:lnTo>
                    <a:pt x="87" y="651"/>
                  </a:lnTo>
                  <a:lnTo>
                    <a:pt x="85" y="653"/>
                  </a:lnTo>
                  <a:lnTo>
                    <a:pt x="85" y="654"/>
                  </a:lnTo>
                  <a:lnTo>
                    <a:pt x="85" y="655"/>
                  </a:lnTo>
                  <a:lnTo>
                    <a:pt x="85" y="655"/>
                  </a:lnTo>
                  <a:lnTo>
                    <a:pt x="85" y="657"/>
                  </a:lnTo>
                  <a:lnTo>
                    <a:pt x="84" y="655"/>
                  </a:lnTo>
                  <a:lnTo>
                    <a:pt x="84" y="650"/>
                  </a:lnTo>
                  <a:lnTo>
                    <a:pt x="84" y="650"/>
                  </a:lnTo>
                  <a:lnTo>
                    <a:pt x="84" y="651"/>
                  </a:lnTo>
                  <a:lnTo>
                    <a:pt x="84" y="650"/>
                  </a:lnTo>
                  <a:lnTo>
                    <a:pt x="85" y="647"/>
                  </a:lnTo>
                  <a:lnTo>
                    <a:pt x="85" y="648"/>
                  </a:lnTo>
                  <a:lnTo>
                    <a:pt x="85" y="648"/>
                  </a:lnTo>
                  <a:lnTo>
                    <a:pt x="85" y="644"/>
                  </a:lnTo>
                  <a:lnTo>
                    <a:pt x="84" y="640"/>
                  </a:lnTo>
                  <a:lnTo>
                    <a:pt x="84" y="640"/>
                  </a:lnTo>
                  <a:lnTo>
                    <a:pt x="85" y="640"/>
                  </a:lnTo>
                  <a:lnTo>
                    <a:pt x="85" y="641"/>
                  </a:lnTo>
                  <a:lnTo>
                    <a:pt x="87" y="647"/>
                  </a:lnTo>
                  <a:lnTo>
                    <a:pt x="87" y="647"/>
                  </a:lnTo>
                  <a:lnTo>
                    <a:pt x="87" y="648"/>
                  </a:lnTo>
                  <a:lnTo>
                    <a:pt x="88" y="647"/>
                  </a:lnTo>
                  <a:lnTo>
                    <a:pt x="88" y="647"/>
                  </a:lnTo>
                  <a:lnTo>
                    <a:pt x="90" y="647"/>
                  </a:lnTo>
                  <a:lnTo>
                    <a:pt x="90" y="647"/>
                  </a:lnTo>
                  <a:lnTo>
                    <a:pt x="90" y="641"/>
                  </a:lnTo>
                  <a:lnTo>
                    <a:pt x="90" y="637"/>
                  </a:lnTo>
                  <a:lnTo>
                    <a:pt x="90" y="637"/>
                  </a:lnTo>
                  <a:lnTo>
                    <a:pt x="91" y="638"/>
                  </a:lnTo>
                  <a:lnTo>
                    <a:pt x="92" y="643"/>
                  </a:lnTo>
                  <a:lnTo>
                    <a:pt x="92" y="643"/>
                  </a:lnTo>
                  <a:lnTo>
                    <a:pt x="92" y="640"/>
                  </a:lnTo>
                  <a:lnTo>
                    <a:pt x="92" y="637"/>
                  </a:lnTo>
                  <a:lnTo>
                    <a:pt x="92" y="634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4"/>
                  </a:lnTo>
                  <a:lnTo>
                    <a:pt x="91" y="637"/>
                  </a:lnTo>
                  <a:lnTo>
                    <a:pt x="91" y="637"/>
                  </a:lnTo>
                  <a:lnTo>
                    <a:pt x="91" y="633"/>
                  </a:lnTo>
                  <a:lnTo>
                    <a:pt x="91" y="628"/>
                  </a:lnTo>
                  <a:lnTo>
                    <a:pt x="91" y="628"/>
                  </a:lnTo>
                  <a:lnTo>
                    <a:pt x="90" y="631"/>
                  </a:lnTo>
                  <a:lnTo>
                    <a:pt x="90" y="631"/>
                  </a:lnTo>
                  <a:lnTo>
                    <a:pt x="88" y="630"/>
                  </a:lnTo>
                  <a:lnTo>
                    <a:pt x="88" y="630"/>
                  </a:lnTo>
                  <a:lnTo>
                    <a:pt x="87" y="625"/>
                  </a:lnTo>
                  <a:lnTo>
                    <a:pt x="87" y="625"/>
                  </a:lnTo>
                  <a:lnTo>
                    <a:pt x="88" y="624"/>
                  </a:lnTo>
                  <a:lnTo>
                    <a:pt x="88" y="625"/>
                  </a:lnTo>
                  <a:lnTo>
                    <a:pt x="90" y="625"/>
                  </a:lnTo>
                  <a:lnTo>
                    <a:pt x="90" y="624"/>
                  </a:lnTo>
                  <a:lnTo>
                    <a:pt x="90" y="624"/>
                  </a:lnTo>
                  <a:lnTo>
                    <a:pt x="88" y="61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1" y="601"/>
                  </a:lnTo>
                  <a:lnTo>
                    <a:pt x="91" y="598"/>
                  </a:lnTo>
                  <a:lnTo>
                    <a:pt x="92" y="598"/>
                  </a:lnTo>
                  <a:lnTo>
                    <a:pt x="92" y="598"/>
                  </a:lnTo>
                  <a:lnTo>
                    <a:pt x="91" y="594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0"/>
                  </a:lnTo>
                  <a:lnTo>
                    <a:pt x="92" y="590"/>
                  </a:lnTo>
                  <a:lnTo>
                    <a:pt x="92" y="588"/>
                  </a:lnTo>
                  <a:lnTo>
                    <a:pt x="94" y="588"/>
                  </a:lnTo>
                  <a:lnTo>
                    <a:pt x="94" y="588"/>
                  </a:lnTo>
                  <a:lnTo>
                    <a:pt x="94" y="596"/>
                  </a:lnTo>
                  <a:lnTo>
                    <a:pt x="94" y="603"/>
                  </a:lnTo>
                  <a:lnTo>
                    <a:pt x="94" y="603"/>
                  </a:lnTo>
                  <a:lnTo>
                    <a:pt x="95" y="594"/>
                  </a:lnTo>
                  <a:lnTo>
                    <a:pt x="95" y="583"/>
                  </a:lnTo>
                  <a:lnTo>
                    <a:pt x="95" y="583"/>
                  </a:lnTo>
                  <a:lnTo>
                    <a:pt x="97" y="581"/>
                  </a:lnTo>
                  <a:lnTo>
                    <a:pt x="97" y="581"/>
                  </a:lnTo>
                  <a:lnTo>
                    <a:pt x="97" y="583"/>
                  </a:lnTo>
                  <a:lnTo>
                    <a:pt x="98" y="581"/>
                  </a:lnTo>
                  <a:lnTo>
                    <a:pt x="98" y="581"/>
                  </a:lnTo>
                  <a:lnTo>
                    <a:pt x="97" y="574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98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1"/>
                  </a:lnTo>
                  <a:lnTo>
                    <a:pt x="97" y="558"/>
                  </a:lnTo>
                  <a:lnTo>
                    <a:pt x="97" y="554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7" y="551"/>
                  </a:lnTo>
                  <a:lnTo>
                    <a:pt x="98" y="548"/>
                  </a:lnTo>
                  <a:lnTo>
                    <a:pt x="98" y="544"/>
                  </a:lnTo>
                  <a:lnTo>
                    <a:pt x="97" y="543"/>
                  </a:lnTo>
                  <a:lnTo>
                    <a:pt x="97" y="543"/>
                  </a:lnTo>
                  <a:lnTo>
                    <a:pt x="98" y="540"/>
                  </a:lnTo>
                  <a:lnTo>
                    <a:pt x="100" y="541"/>
                  </a:lnTo>
                  <a:lnTo>
                    <a:pt x="100" y="544"/>
                  </a:lnTo>
                  <a:lnTo>
                    <a:pt x="100" y="543"/>
                  </a:lnTo>
                  <a:lnTo>
                    <a:pt x="100" y="543"/>
                  </a:lnTo>
                  <a:lnTo>
                    <a:pt x="100" y="538"/>
                  </a:lnTo>
                  <a:lnTo>
                    <a:pt x="101" y="533"/>
                  </a:lnTo>
                  <a:lnTo>
                    <a:pt x="101" y="533"/>
                  </a:lnTo>
                  <a:lnTo>
                    <a:pt x="102" y="534"/>
                  </a:lnTo>
                  <a:lnTo>
                    <a:pt x="102" y="536"/>
                  </a:lnTo>
                  <a:lnTo>
                    <a:pt x="102" y="536"/>
                  </a:lnTo>
                  <a:lnTo>
                    <a:pt x="101" y="550"/>
                  </a:lnTo>
                  <a:lnTo>
                    <a:pt x="101" y="550"/>
                  </a:lnTo>
                  <a:lnTo>
                    <a:pt x="100" y="557"/>
                  </a:lnTo>
                  <a:lnTo>
                    <a:pt x="100" y="557"/>
                  </a:lnTo>
                  <a:lnTo>
                    <a:pt x="100" y="563"/>
                  </a:lnTo>
                  <a:lnTo>
                    <a:pt x="100" y="563"/>
                  </a:lnTo>
                  <a:lnTo>
                    <a:pt x="101" y="560"/>
                  </a:lnTo>
                  <a:lnTo>
                    <a:pt x="101" y="558"/>
                  </a:lnTo>
                  <a:lnTo>
                    <a:pt x="101" y="556"/>
                  </a:lnTo>
                  <a:lnTo>
                    <a:pt x="101" y="556"/>
                  </a:lnTo>
                  <a:lnTo>
                    <a:pt x="102" y="547"/>
                  </a:lnTo>
                  <a:lnTo>
                    <a:pt x="104" y="537"/>
                  </a:lnTo>
                  <a:lnTo>
                    <a:pt x="104" y="537"/>
                  </a:lnTo>
                  <a:lnTo>
                    <a:pt x="107" y="527"/>
                  </a:lnTo>
                  <a:lnTo>
                    <a:pt x="107" y="527"/>
                  </a:lnTo>
                  <a:lnTo>
                    <a:pt x="108" y="518"/>
                  </a:lnTo>
                  <a:lnTo>
                    <a:pt x="108" y="518"/>
                  </a:lnTo>
                  <a:lnTo>
                    <a:pt x="111" y="507"/>
                  </a:lnTo>
                  <a:lnTo>
                    <a:pt x="111" y="507"/>
                  </a:lnTo>
                  <a:lnTo>
                    <a:pt x="114" y="496"/>
                  </a:lnTo>
                  <a:lnTo>
                    <a:pt x="114" y="496"/>
                  </a:lnTo>
                  <a:lnTo>
                    <a:pt x="118" y="486"/>
                  </a:lnTo>
                  <a:lnTo>
                    <a:pt x="118" y="486"/>
                  </a:lnTo>
                  <a:lnTo>
                    <a:pt x="120" y="481"/>
                  </a:lnTo>
                  <a:lnTo>
                    <a:pt x="121" y="478"/>
                  </a:lnTo>
                  <a:lnTo>
                    <a:pt x="121" y="478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5" y="466"/>
                  </a:lnTo>
                  <a:lnTo>
                    <a:pt x="125" y="461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30" y="456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0" y="453"/>
                  </a:lnTo>
                  <a:lnTo>
                    <a:pt x="131" y="450"/>
                  </a:lnTo>
                  <a:lnTo>
                    <a:pt x="131" y="449"/>
                  </a:lnTo>
                  <a:lnTo>
                    <a:pt x="132" y="447"/>
                  </a:lnTo>
                  <a:lnTo>
                    <a:pt x="132" y="447"/>
                  </a:lnTo>
                  <a:lnTo>
                    <a:pt x="134" y="440"/>
                  </a:lnTo>
                  <a:lnTo>
                    <a:pt x="138" y="433"/>
                  </a:lnTo>
                  <a:lnTo>
                    <a:pt x="141" y="426"/>
                  </a:lnTo>
                  <a:lnTo>
                    <a:pt x="144" y="417"/>
                  </a:lnTo>
                  <a:lnTo>
                    <a:pt x="144" y="417"/>
                  </a:lnTo>
                  <a:lnTo>
                    <a:pt x="144" y="419"/>
                  </a:lnTo>
                  <a:lnTo>
                    <a:pt x="144" y="417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5" y="413"/>
                  </a:lnTo>
                  <a:lnTo>
                    <a:pt x="145" y="414"/>
                  </a:lnTo>
                  <a:lnTo>
                    <a:pt x="144" y="416"/>
                  </a:lnTo>
                  <a:lnTo>
                    <a:pt x="145" y="417"/>
                  </a:lnTo>
                  <a:lnTo>
                    <a:pt x="145" y="417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8" y="411"/>
                  </a:lnTo>
                  <a:lnTo>
                    <a:pt x="148" y="411"/>
                  </a:lnTo>
                  <a:lnTo>
                    <a:pt x="151" y="404"/>
                  </a:lnTo>
                  <a:lnTo>
                    <a:pt x="151" y="404"/>
                  </a:lnTo>
                  <a:lnTo>
                    <a:pt x="157" y="391"/>
                  </a:lnTo>
                  <a:lnTo>
                    <a:pt x="157" y="391"/>
                  </a:lnTo>
                  <a:lnTo>
                    <a:pt x="158" y="391"/>
                  </a:lnTo>
                  <a:lnTo>
                    <a:pt x="161" y="389"/>
                  </a:lnTo>
                  <a:lnTo>
                    <a:pt x="162" y="384"/>
                  </a:lnTo>
                  <a:lnTo>
                    <a:pt x="162" y="381"/>
                  </a:lnTo>
                  <a:lnTo>
                    <a:pt x="162" y="381"/>
                  </a:lnTo>
                  <a:lnTo>
                    <a:pt x="165" y="379"/>
                  </a:lnTo>
                  <a:lnTo>
                    <a:pt x="167" y="377"/>
                  </a:lnTo>
                  <a:lnTo>
                    <a:pt x="167" y="377"/>
                  </a:lnTo>
                  <a:lnTo>
                    <a:pt x="167" y="374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79" y="354"/>
                  </a:lnTo>
                  <a:lnTo>
                    <a:pt x="179" y="35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89" y="340"/>
                  </a:lnTo>
                  <a:lnTo>
                    <a:pt x="194" y="331"/>
                  </a:lnTo>
                  <a:lnTo>
                    <a:pt x="194" y="331"/>
                  </a:lnTo>
                  <a:lnTo>
                    <a:pt x="197" y="329"/>
                  </a:lnTo>
                  <a:lnTo>
                    <a:pt x="197" y="329"/>
                  </a:lnTo>
                  <a:lnTo>
                    <a:pt x="198" y="324"/>
                  </a:lnTo>
                  <a:lnTo>
                    <a:pt x="198" y="324"/>
                  </a:lnTo>
                  <a:lnTo>
                    <a:pt x="201" y="321"/>
                  </a:lnTo>
                  <a:lnTo>
                    <a:pt x="204" y="320"/>
                  </a:lnTo>
                  <a:lnTo>
                    <a:pt x="204" y="320"/>
                  </a:lnTo>
                  <a:lnTo>
                    <a:pt x="198" y="327"/>
                  </a:lnTo>
                  <a:lnTo>
                    <a:pt x="198" y="327"/>
                  </a:lnTo>
                  <a:lnTo>
                    <a:pt x="201" y="326"/>
                  </a:lnTo>
                  <a:lnTo>
                    <a:pt x="204" y="321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15" y="306"/>
                  </a:lnTo>
                  <a:lnTo>
                    <a:pt x="218" y="303"/>
                  </a:lnTo>
                  <a:lnTo>
                    <a:pt x="219" y="300"/>
                  </a:lnTo>
                  <a:lnTo>
                    <a:pt x="219" y="300"/>
                  </a:lnTo>
                  <a:lnTo>
                    <a:pt x="221" y="299"/>
                  </a:lnTo>
                  <a:lnTo>
                    <a:pt x="224" y="297"/>
                  </a:lnTo>
                  <a:lnTo>
                    <a:pt x="224" y="297"/>
                  </a:lnTo>
                  <a:lnTo>
                    <a:pt x="229" y="289"/>
                  </a:lnTo>
                  <a:lnTo>
                    <a:pt x="229" y="289"/>
                  </a:lnTo>
                  <a:lnTo>
                    <a:pt x="237" y="280"/>
                  </a:lnTo>
                  <a:lnTo>
                    <a:pt x="237" y="280"/>
                  </a:lnTo>
                  <a:lnTo>
                    <a:pt x="242" y="276"/>
                  </a:lnTo>
                  <a:lnTo>
                    <a:pt x="242" y="276"/>
                  </a:lnTo>
                  <a:lnTo>
                    <a:pt x="248" y="269"/>
                  </a:lnTo>
                  <a:lnTo>
                    <a:pt x="248" y="269"/>
                  </a:lnTo>
                  <a:lnTo>
                    <a:pt x="264" y="254"/>
                  </a:lnTo>
                  <a:lnTo>
                    <a:pt x="264" y="254"/>
                  </a:lnTo>
                  <a:lnTo>
                    <a:pt x="286" y="234"/>
                  </a:lnTo>
                  <a:lnTo>
                    <a:pt x="311" y="216"/>
                  </a:lnTo>
                  <a:lnTo>
                    <a:pt x="336" y="200"/>
                  </a:lnTo>
                  <a:lnTo>
                    <a:pt x="362" y="184"/>
                  </a:lnTo>
                  <a:lnTo>
                    <a:pt x="362" y="184"/>
                  </a:lnTo>
                  <a:lnTo>
                    <a:pt x="376" y="177"/>
                  </a:lnTo>
                  <a:lnTo>
                    <a:pt x="389" y="170"/>
                  </a:lnTo>
                  <a:lnTo>
                    <a:pt x="389" y="170"/>
                  </a:lnTo>
                  <a:lnTo>
                    <a:pt x="403" y="164"/>
                  </a:lnTo>
                  <a:lnTo>
                    <a:pt x="418" y="157"/>
                  </a:lnTo>
                  <a:lnTo>
                    <a:pt x="431" y="152"/>
                  </a:lnTo>
                  <a:lnTo>
                    <a:pt x="431" y="152"/>
                  </a:lnTo>
                  <a:lnTo>
                    <a:pt x="445" y="147"/>
                  </a:lnTo>
                  <a:lnTo>
                    <a:pt x="445" y="147"/>
                  </a:lnTo>
                  <a:lnTo>
                    <a:pt x="459" y="143"/>
                  </a:lnTo>
                  <a:lnTo>
                    <a:pt x="475" y="139"/>
                  </a:lnTo>
                  <a:lnTo>
                    <a:pt x="475" y="139"/>
                  </a:lnTo>
                  <a:lnTo>
                    <a:pt x="503" y="130"/>
                  </a:lnTo>
                  <a:lnTo>
                    <a:pt x="533" y="125"/>
                  </a:lnTo>
                  <a:lnTo>
                    <a:pt x="563" y="122"/>
                  </a:lnTo>
                  <a:lnTo>
                    <a:pt x="593" y="119"/>
                  </a:lnTo>
                  <a:lnTo>
                    <a:pt x="607" y="119"/>
                  </a:lnTo>
                  <a:lnTo>
                    <a:pt x="607" y="119"/>
                  </a:lnTo>
                  <a:lnTo>
                    <a:pt x="616" y="119"/>
                  </a:lnTo>
                  <a:lnTo>
                    <a:pt x="623" y="119"/>
                  </a:lnTo>
                  <a:lnTo>
                    <a:pt x="630" y="119"/>
                  </a:lnTo>
                  <a:lnTo>
                    <a:pt x="634" y="119"/>
                  </a:lnTo>
                  <a:lnTo>
                    <a:pt x="639" y="119"/>
                  </a:lnTo>
                  <a:lnTo>
                    <a:pt x="653" y="120"/>
                  </a:lnTo>
                  <a:lnTo>
                    <a:pt x="653" y="120"/>
                  </a:lnTo>
                  <a:lnTo>
                    <a:pt x="669" y="122"/>
                  </a:lnTo>
                  <a:lnTo>
                    <a:pt x="683" y="123"/>
                  </a:lnTo>
                  <a:lnTo>
                    <a:pt x="697" y="126"/>
                  </a:lnTo>
                  <a:lnTo>
                    <a:pt x="706" y="127"/>
                  </a:lnTo>
                  <a:lnTo>
                    <a:pt x="706" y="127"/>
                  </a:lnTo>
                  <a:lnTo>
                    <a:pt x="713" y="129"/>
                  </a:lnTo>
                  <a:lnTo>
                    <a:pt x="713" y="129"/>
                  </a:lnTo>
                  <a:lnTo>
                    <a:pt x="741" y="135"/>
                  </a:lnTo>
                  <a:lnTo>
                    <a:pt x="771" y="143"/>
                  </a:lnTo>
                  <a:lnTo>
                    <a:pt x="800" y="153"/>
                  </a:lnTo>
                  <a:lnTo>
                    <a:pt x="827" y="164"/>
                  </a:lnTo>
                  <a:lnTo>
                    <a:pt x="854" y="177"/>
                  </a:lnTo>
                  <a:lnTo>
                    <a:pt x="880" y="193"/>
                  </a:lnTo>
                  <a:lnTo>
                    <a:pt x="905" y="209"/>
                  </a:lnTo>
                  <a:lnTo>
                    <a:pt x="930" y="227"/>
                  </a:lnTo>
                  <a:lnTo>
                    <a:pt x="930" y="227"/>
                  </a:lnTo>
                  <a:lnTo>
                    <a:pt x="953" y="246"/>
                  </a:lnTo>
                  <a:lnTo>
                    <a:pt x="975" y="266"/>
                  </a:lnTo>
                  <a:lnTo>
                    <a:pt x="995" y="289"/>
                  </a:lnTo>
                  <a:lnTo>
                    <a:pt x="1015" y="311"/>
                  </a:lnTo>
                  <a:lnTo>
                    <a:pt x="1015" y="311"/>
                  </a:lnTo>
                  <a:lnTo>
                    <a:pt x="1034" y="336"/>
                  </a:lnTo>
                  <a:lnTo>
                    <a:pt x="1050" y="361"/>
                  </a:lnTo>
                  <a:lnTo>
                    <a:pt x="1065" y="387"/>
                  </a:lnTo>
                  <a:lnTo>
                    <a:pt x="1078" y="414"/>
                  </a:lnTo>
                  <a:lnTo>
                    <a:pt x="1078" y="414"/>
                  </a:lnTo>
                  <a:lnTo>
                    <a:pt x="1078" y="416"/>
                  </a:lnTo>
                  <a:lnTo>
                    <a:pt x="1078" y="416"/>
                  </a:lnTo>
                  <a:lnTo>
                    <a:pt x="1075" y="414"/>
                  </a:lnTo>
                  <a:lnTo>
                    <a:pt x="1075" y="414"/>
                  </a:lnTo>
                  <a:lnTo>
                    <a:pt x="1070" y="397"/>
                  </a:lnTo>
                  <a:lnTo>
                    <a:pt x="1070" y="397"/>
                  </a:lnTo>
                  <a:lnTo>
                    <a:pt x="1060" y="381"/>
                  </a:lnTo>
                  <a:lnTo>
                    <a:pt x="1058" y="377"/>
                  </a:lnTo>
                  <a:lnTo>
                    <a:pt x="1057" y="376"/>
                  </a:lnTo>
                  <a:lnTo>
                    <a:pt x="1055" y="374"/>
                  </a:lnTo>
                  <a:lnTo>
                    <a:pt x="1055" y="374"/>
                  </a:lnTo>
                  <a:lnTo>
                    <a:pt x="1051" y="366"/>
                  </a:lnTo>
                  <a:lnTo>
                    <a:pt x="1051" y="366"/>
                  </a:lnTo>
                  <a:lnTo>
                    <a:pt x="1047" y="359"/>
                  </a:lnTo>
                  <a:lnTo>
                    <a:pt x="1047" y="359"/>
                  </a:lnTo>
                  <a:lnTo>
                    <a:pt x="1041" y="350"/>
                  </a:lnTo>
                  <a:lnTo>
                    <a:pt x="1041" y="350"/>
                  </a:lnTo>
                  <a:lnTo>
                    <a:pt x="1040" y="349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40" y="347"/>
                  </a:lnTo>
                  <a:lnTo>
                    <a:pt x="1040" y="347"/>
                  </a:lnTo>
                  <a:lnTo>
                    <a:pt x="1035" y="343"/>
                  </a:lnTo>
                  <a:lnTo>
                    <a:pt x="1034" y="340"/>
                  </a:lnTo>
                  <a:lnTo>
                    <a:pt x="1032" y="337"/>
                  </a:lnTo>
                  <a:lnTo>
                    <a:pt x="1032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0" y="337"/>
                  </a:lnTo>
                  <a:lnTo>
                    <a:pt x="1030" y="337"/>
                  </a:lnTo>
                  <a:lnTo>
                    <a:pt x="1025" y="330"/>
                  </a:lnTo>
                  <a:lnTo>
                    <a:pt x="1021" y="321"/>
                  </a:lnTo>
                  <a:lnTo>
                    <a:pt x="1021" y="321"/>
                  </a:lnTo>
                  <a:lnTo>
                    <a:pt x="1014" y="313"/>
                  </a:lnTo>
                  <a:lnTo>
                    <a:pt x="1014" y="313"/>
                  </a:lnTo>
                  <a:lnTo>
                    <a:pt x="1007" y="306"/>
                  </a:lnTo>
                  <a:lnTo>
                    <a:pt x="1007" y="306"/>
                  </a:lnTo>
                  <a:lnTo>
                    <a:pt x="997" y="293"/>
                  </a:lnTo>
                  <a:lnTo>
                    <a:pt x="997" y="293"/>
                  </a:lnTo>
                  <a:lnTo>
                    <a:pt x="985" y="282"/>
                  </a:lnTo>
                  <a:lnTo>
                    <a:pt x="985" y="282"/>
                  </a:lnTo>
                  <a:lnTo>
                    <a:pt x="984" y="280"/>
                  </a:lnTo>
                  <a:lnTo>
                    <a:pt x="985" y="280"/>
                  </a:lnTo>
                  <a:lnTo>
                    <a:pt x="985" y="280"/>
                  </a:lnTo>
                  <a:lnTo>
                    <a:pt x="980" y="276"/>
                  </a:lnTo>
                  <a:lnTo>
                    <a:pt x="980" y="276"/>
                  </a:lnTo>
                  <a:lnTo>
                    <a:pt x="975" y="270"/>
                  </a:lnTo>
                  <a:lnTo>
                    <a:pt x="975" y="270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55" y="252"/>
                  </a:lnTo>
                  <a:lnTo>
                    <a:pt x="955" y="252"/>
                  </a:lnTo>
                  <a:lnTo>
                    <a:pt x="947" y="246"/>
                  </a:lnTo>
                  <a:lnTo>
                    <a:pt x="947" y="246"/>
                  </a:lnTo>
                  <a:lnTo>
                    <a:pt x="947" y="243"/>
                  </a:lnTo>
                  <a:lnTo>
                    <a:pt x="945" y="242"/>
                  </a:lnTo>
                  <a:lnTo>
                    <a:pt x="945" y="242"/>
                  </a:lnTo>
                  <a:lnTo>
                    <a:pt x="945" y="243"/>
                  </a:lnTo>
                  <a:lnTo>
                    <a:pt x="945" y="244"/>
                  </a:lnTo>
                  <a:lnTo>
                    <a:pt x="945" y="244"/>
                  </a:lnTo>
                  <a:lnTo>
                    <a:pt x="943" y="242"/>
                  </a:lnTo>
                  <a:lnTo>
                    <a:pt x="943" y="242"/>
                  </a:lnTo>
                  <a:lnTo>
                    <a:pt x="940" y="239"/>
                  </a:lnTo>
                  <a:lnTo>
                    <a:pt x="940" y="239"/>
                  </a:lnTo>
                  <a:lnTo>
                    <a:pt x="934" y="234"/>
                  </a:lnTo>
                  <a:lnTo>
                    <a:pt x="934" y="234"/>
                  </a:lnTo>
                  <a:lnTo>
                    <a:pt x="923" y="224"/>
                  </a:lnTo>
                  <a:lnTo>
                    <a:pt x="923" y="224"/>
                  </a:lnTo>
                  <a:lnTo>
                    <a:pt x="911" y="216"/>
                  </a:lnTo>
                  <a:lnTo>
                    <a:pt x="911" y="216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898" y="207"/>
                  </a:lnTo>
                  <a:lnTo>
                    <a:pt x="898" y="207"/>
                  </a:lnTo>
                  <a:lnTo>
                    <a:pt x="895" y="206"/>
                  </a:lnTo>
                  <a:lnTo>
                    <a:pt x="891" y="203"/>
                  </a:lnTo>
                  <a:lnTo>
                    <a:pt x="883" y="197"/>
                  </a:lnTo>
                  <a:lnTo>
                    <a:pt x="883" y="197"/>
                  </a:lnTo>
                  <a:lnTo>
                    <a:pt x="873" y="192"/>
                  </a:lnTo>
                  <a:lnTo>
                    <a:pt x="870" y="190"/>
                  </a:lnTo>
                  <a:lnTo>
                    <a:pt x="867" y="187"/>
                  </a:lnTo>
                  <a:lnTo>
                    <a:pt x="867" y="187"/>
                  </a:lnTo>
                  <a:lnTo>
                    <a:pt x="856" y="183"/>
                  </a:lnTo>
                  <a:lnTo>
                    <a:pt x="856" y="183"/>
                  </a:lnTo>
                  <a:lnTo>
                    <a:pt x="847" y="176"/>
                  </a:lnTo>
                  <a:lnTo>
                    <a:pt x="847" y="176"/>
                  </a:lnTo>
                  <a:lnTo>
                    <a:pt x="846" y="176"/>
                  </a:lnTo>
                  <a:lnTo>
                    <a:pt x="846" y="177"/>
                  </a:lnTo>
                  <a:lnTo>
                    <a:pt x="846" y="177"/>
                  </a:lnTo>
                  <a:lnTo>
                    <a:pt x="844" y="177"/>
                  </a:lnTo>
                  <a:lnTo>
                    <a:pt x="844" y="177"/>
                  </a:lnTo>
                  <a:lnTo>
                    <a:pt x="841" y="176"/>
                  </a:lnTo>
                  <a:lnTo>
                    <a:pt x="841" y="176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34" y="172"/>
                  </a:lnTo>
                  <a:lnTo>
                    <a:pt x="827" y="169"/>
                  </a:lnTo>
                  <a:lnTo>
                    <a:pt x="827" y="169"/>
                  </a:lnTo>
                  <a:lnTo>
                    <a:pt x="827" y="167"/>
                  </a:lnTo>
                  <a:lnTo>
                    <a:pt x="828" y="167"/>
                  </a:lnTo>
                  <a:lnTo>
                    <a:pt x="828" y="167"/>
                  </a:lnTo>
                  <a:lnTo>
                    <a:pt x="818" y="164"/>
                  </a:lnTo>
                  <a:lnTo>
                    <a:pt x="818" y="164"/>
                  </a:lnTo>
                  <a:lnTo>
                    <a:pt x="808" y="162"/>
                  </a:lnTo>
                  <a:lnTo>
                    <a:pt x="808" y="162"/>
                  </a:lnTo>
                  <a:lnTo>
                    <a:pt x="808" y="160"/>
                  </a:lnTo>
                  <a:lnTo>
                    <a:pt x="808" y="160"/>
                  </a:lnTo>
                  <a:lnTo>
                    <a:pt x="804" y="157"/>
                  </a:lnTo>
                  <a:lnTo>
                    <a:pt x="804" y="157"/>
                  </a:lnTo>
                  <a:lnTo>
                    <a:pt x="803" y="159"/>
                  </a:lnTo>
                  <a:lnTo>
                    <a:pt x="800" y="157"/>
                  </a:lnTo>
                  <a:lnTo>
                    <a:pt x="800" y="157"/>
                  </a:lnTo>
                  <a:lnTo>
                    <a:pt x="797" y="154"/>
                  </a:lnTo>
                  <a:lnTo>
                    <a:pt x="797" y="154"/>
                  </a:lnTo>
                  <a:lnTo>
                    <a:pt x="793" y="154"/>
                  </a:lnTo>
                  <a:lnTo>
                    <a:pt x="789" y="152"/>
                  </a:lnTo>
                  <a:lnTo>
                    <a:pt x="783" y="150"/>
                  </a:lnTo>
                  <a:lnTo>
                    <a:pt x="776" y="149"/>
                  </a:lnTo>
                  <a:lnTo>
                    <a:pt x="776" y="149"/>
                  </a:lnTo>
                  <a:lnTo>
                    <a:pt x="774" y="147"/>
                  </a:lnTo>
                  <a:lnTo>
                    <a:pt x="776" y="147"/>
                  </a:lnTo>
                  <a:lnTo>
                    <a:pt x="776" y="147"/>
                  </a:lnTo>
                  <a:lnTo>
                    <a:pt x="753" y="140"/>
                  </a:lnTo>
                  <a:lnTo>
                    <a:pt x="753" y="140"/>
                  </a:lnTo>
                  <a:lnTo>
                    <a:pt x="743" y="137"/>
                  </a:lnTo>
                  <a:lnTo>
                    <a:pt x="736" y="137"/>
                  </a:lnTo>
                  <a:lnTo>
                    <a:pt x="736" y="137"/>
                  </a:lnTo>
                  <a:lnTo>
                    <a:pt x="729" y="135"/>
                  </a:lnTo>
                  <a:lnTo>
                    <a:pt x="729" y="135"/>
                  </a:lnTo>
                  <a:lnTo>
                    <a:pt x="724" y="135"/>
                  </a:lnTo>
                  <a:lnTo>
                    <a:pt x="720" y="135"/>
                  </a:lnTo>
                  <a:lnTo>
                    <a:pt x="720" y="135"/>
                  </a:lnTo>
                  <a:lnTo>
                    <a:pt x="710" y="130"/>
                  </a:lnTo>
                  <a:lnTo>
                    <a:pt x="710" y="130"/>
                  </a:lnTo>
                  <a:lnTo>
                    <a:pt x="706" y="130"/>
                  </a:lnTo>
                  <a:lnTo>
                    <a:pt x="706" y="130"/>
                  </a:lnTo>
                  <a:lnTo>
                    <a:pt x="703" y="130"/>
                  </a:lnTo>
                  <a:lnTo>
                    <a:pt x="703" y="130"/>
                  </a:lnTo>
                  <a:lnTo>
                    <a:pt x="690" y="127"/>
                  </a:lnTo>
                  <a:lnTo>
                    <a:pt x="690" y="127"/>
                  </a:lnTo>
                  <a:lnTo>
                    <a:pt x="677" y="126"/>
                  </a:lnTo>
                  <a:lnTo>
                    <a:pt x="677" y="126"/>
                  </a:lnTo>
                  <a:lnTo>
                    <a:pt x="664" y="125"/>
                  </a:lnTo>
                  <a:lnTo>
                    <a:pt x="659" y="123"/>
                  </a:lnTo>
                  <a:lnTo>
                    <a:pt x="652" y="123"/>
                  </a:lnTo>
                  <a:lnTo>
                    <a:pt x="652" y="123"/>
                  </a:lnTo>
                  <a:lnTo>
                    <a:pt x="626" y="122"/>
                  </a:lnTo>
                  <a:lnTo>
                    <a:pt x="626" y="122"/>
                  </a:lnTo>
                  <a:lnTo>
                    <a:pt x="613" y="122"/>
                  </a:lnTo>
                  <a:lnTo>
                    <a:pt x="613" y="122"/>
                  </a:lnTo>
                  <a:lnTo>
                    <a:pt x="606" y="122"/>
                  </a:lnTo>
                  <a:lnTo>
                    <a:pt x="606" y="122"/>
                  </a:lnTo>
                  <a:lnTo>
                    <a:pt x="599" y="122"/>
                  </a:lnTo>
                  <a:lnTo>
                    <a:pt x="599" y="122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89" y="122"/>
                  </a:lnTo>
                  <a:lnTo>
                    <a:pt x="589" y="122"/>
                  </a:lnTo>
                  <a:lnTo>
                    <a:pt x="580" y="123"/>
                  </a:lnTo>
                  <a:lnTo>
                    <a:pt x="580" y="123"/>
                  </a:lnTo>
                  <a:lnTo>
                    <a:pt x="572" y="123"/>
                  </a:lnTo>
                  <a:lnTo>
                    <a:pt x="572" y="123"/>
                  </a:lnTo>
                  <a:lnTo>
                    <a:pt x="563" y="125"/>
                  </a:lnTo>
                  <a:lnTo>
                    <a:pt x="563" y="125"/>
                  </a:lnTo>
                  <a:lnTo>
                    <a:pt x="555" y="126"/>
                  </a:lnTo>
                  <a:lnTo>
                    <a:pt x="555" y="126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19" y="132"/>
                  </a:lnTo>
                  <a:lnTo>
                    <a:pt x="519" y="132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09" y="133"/>
                  </a:lnTo>
                  <a:lnTo>
                    <a:pt x="503" y="135"/>
                  </a:lnTo>
                  <a:lnTo>
                    <a:pt x="503" y="135"/>
                  </a:lnTo>
                  <a:lnTo>
                    <a:pt x="490" y="137"/>
                  </a:lnTo>
                  <a:lnTo>
                    <a:pt x="490" y="137"/>
                  </a:lnTo>
                  <a:lnTo>
                    <a:pt x="490" y="139"/>
                  </a:lnTo>
                  <a:lnTo>
                    <a:pt x="490" y="139"/>
                  </a:lnTo>
                  <a:lnTo>
                    <a:pt x="489" y="142"/>
                  </a:lnTo>
                  <a:lnTo>
                    <a:pt x="485" y="143"/>
                  </a:lnTo>
                  <a:lnTo>
                    <a:pt x="485" y="143"/>
                  </a:lnTo>
                  <a:lnTo>
                    <a:pt x="483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82" y="140"/>
                  </a:lnTo>
                  <a:lnTo>
                    <a:pt x="483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3" y="139"/>
                  </a:lnTo>
                  <a:lnTo>
                    <a:pt x="480" y="139"/>
                  </a:lnTo>
                  <a:lnTo>
                    <a:pt x="480" y="140"/>
                  </a:lnTo>
                  <a:lnTo>
                    <a:pt x="480" y="140"/>
                  </a:lnTo>
                  <a:lnTo>
                    <a:pt x="472" y="142"/>
                  </a:lnTo>
                  <a:lnTo>
                    <a:pt x="472" y="142"/>
                  </a:lnTo>
                  <a:lnTo>
                    <a:pt x="463" y="144"/>
                  </a:lnTo>
                  <a:lnTo>
                    <a:pt x="463" y="144"/>
                  </a:lnTo>
                  <a:lnTo>
                    <a:pt x="455" y="147"/>
                  </a:lnTo>
                  <a:lnTo>
                    <a:pt x="446" y="150"/>
                  </a:lnTo>
                  <a:lnTo>
                    <a:pt x="446" y="150"/>
                  </a:lnTo>
                  <a:lnTo>
                    <a:pt x="443" y="152"/>
                  </a:lnTo>
                  <a:lnTo>
                    <a:pt x="439" y="153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9" y="156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3" y="159"/>
                  </a:lnTo>
                  <a:lnTo>
                    <a:pt x="419" y="160"/>
                  </a:lnTo>
                  <a:lnTo>
                    <a:pt x="419" y="160"/>
                  </a:lnTo>
                  <a:lnTo>
                    <a:pt x="415" y="162"/>
                  </a:lnTo>
                  <a:lnTo>
                    <a:pt x="415" y="162"/>
                  </a:lnTo>
                  <a:lnTo>
                    <a:pt x="401" y="167"/>
                  </a:lnTo>
                  <a:lnTo>
                    <a:pt x="401" y="167"/>
                  </a:lnTo>
                  <a:lnTo>
                    <a:pt x="401" y="169"/>
                  </a:lnTo>
                  <a:lnTo>
                    <a:pt x="401" y="170"/>
                  </a:lnTo>
                  <a:lnTo>
                    <a:pt x="401" y="170"/>
                  </a:lnTo>
                  <a:lnTo>
                    <a:pt x="389" y="174"/>
                  </a:lnTo>
                  <a:lnTo>
                    <a:pt x="389" y="174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66" y="187"/>
                  </a:lnTo>
                  <a:lnTo>
                    <a:pt x="366" y="187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8" y="192"/>
                  </a:lnTo>
                  <a:lnTo>
                    <a:pt x="358" y="192"/>
                  </a:lnTo>
                  <a:lnTo>
                    <a:pt x="346" y="197"/>
                  </a:lnTo>
                  <a:lnTo>
                    <a:pt x="336" y="204"/>
                  </a:lnTo>
                  <a:lnTo>
                    <a:pt x="336" y="204"/>
                  </a:lnTo>
                  <a:lnTo>
                    <a:pt x="314" y="219"/>
                  </a:lnTo>
                  <a:lnTo>
                    <a:pt x="314" y="219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296" y="233"/>
                  </a:lnTo>
                  <a:lnTo>
                    <a:pt x="296" y="233"/>
                  </a:lnTo>
                  <a:lnTo>
                    <a:pt x="286" y="242"/>
                  </a:lnTo>
                  <a:lnTo>
                    <a:pt x="286" y="242"/>
                  </a:lnTo>
                  <a:lnTo>
                    <a:pt x="276" y="249"/>
                  </a:lnTo>
                  <a:lnTo>
                    <a:pt x="276" y="249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6" y="252"/>
                  </a:lnTo>
                  <a:lnTo>
                    <a:pt x="276" y="253"/>
                  </a:lnTo>
                  <a:lnTo>
                    <a:pt x="276" y="253"/>
                  </a:lnTo>
                  <a:lnTo>
                    <a:pt x="274" y="256"/>
                  </a:lnTo>
                  <a:lnTo>
                    <a:pt x="274" y="256"/>
                  </a:lnTo>
                  <a:lnTo>
                    <a:pt x="274" y="254"/>
                  </a:lnTo>
                  <a:lnTo>
                    <a:pt x="272" y="254"/>
                  </a:lnTo>
                  <a:lnTo>
                    <a:pt x="268" y="257"/>
                  </a:lnTo>
                  <a:lnTo>
                    <a:pt x="268" y="257"/>
                  </a:lnTo>
                  <a:lnTo>
                    <a:pt x="259" y="264"/>
                  </a:lnTo>
                  <a:lnTo>
                    <a:pt x="259" y="264"/>
                  </a:lnTo>
                  <a:lnTo>
                    <a:pt x="259" y="266"/>
                  </a:lnTo>
                  <a:lnTo>
                    <a:pt x="261" y="264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65" y="263"/>
                  </a:lnTo>
                  <a:lnTo>
                    <a:pt x="264" y="264"/>
                  </a:lnTo>
                  <a:lnTo>
                    <a:pt x="261" y="267"/>
                  </a:lnTo>
                  <a:lnTo>
                    <a:pt x="261" y="267"/>
                  </a:lnTo>
                  <a:lnTo>
                    <a:pt x="255" y="270"/>
                  </a:lnTo>
                  <a:lnTo>
                    <a:pt x="249" y="274"/>
                  </a:lnTo>
                  <a:lnTo>
                    <a:pt x="249" y="274"/>
                  </a:lnTo>
                  <a:lnTo>
                    <a:pt x="244" y="280"/>
                  </a:lnTo>
                  <a:lnTo>
                    <a:pt x="239" y="286"/>
                  </a:lnTo>
                  <a:lnTo>
                    <a:pt x="239" y="286"/>
                  </a:lnTo>
                  <a:lnTo>
                    <a:pt x="238" y="287"/>
                  </a:lnTo>
                  <a:lnTo>
                    <a:pt x="238" y="287"/>
                  </a:lnTo>
                  <a:lnTo>
                    <a:pt x="239" y="287"/>
                  </a:lnTo>
                  <a:lnTo>
                    <a:pt x="238" y="289"/>
                  </a:lnTo>
                  <a:lnTo>
                    <a:pt x="238" y="289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7" y="289"/>
                  </a:lnTo>
                  <a:lnTo>
                    <a:pt x="237" y="289"/>
                  </a:lnTo>
                  <a:lnTo>
                    <a:pt x="234" y="292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32" y="294"/>
                  </a:lnTo>
                  <a:lnTo>
                    <a:pt x="232" y="296"/>
                  </a:lnTo>
                  <a:lnTo>
                    <a:pt x="232" y="297"/>
                  </a:lnTo>
                  <a:lnTo>
                    <a:pt x="232" y="297"/>
                  </a:lnTo>
                  <a:lnTo>
                    <a:pt x="234" y="294"/>
                  </a:lnTo>
                  <a:lnTo>
                    <a:pt x="237" y="293"/>
                  </a:lnTo>
                  <a:lnTo>
                    <a:pt x="237" y="293"/>
                  </a:lnTo>
                  <a:lnTo>
                    <a:pt x="234" y="297"/>
                  </a:lnTo>
                  <a:lnTo>
                    <a:pt x="234" y="297"/>
                  </a:lnTo>
                  <a:lnTo>
                    <a:pt x="231" y="301"/>
                  </a:lnTo>
                  <a:lnTo>
                    <a:pt x="231" y="301"/>
                  </a:lnTo>
                  <a:lnTo>
                    <a:pt x="228" y="304"/>
                  </a:lnTo>
                  <a:lnTo>
                    <a:pt x="224" y="307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5" y="304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1"/>
                  </a:lnTo>
                  <a:lnTo>
                    <a:pt x="228" y="300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27" y="299"/>
                  </a:lnTo>
                  <a:lnTo>
                    <a:pt x="225" y="301"/>
                  </a:lnTo>
                  <a:lnTo>
                    <a:pt x="222" y="304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9" y="309"/>
                  </a:lnTo>
                  <a:lnTo>
                    <a:pt x="221" y="307"/>
                  </a:lnTo>
                  <a:lnTo>
                    <a:pt x="222" y="307"/>
                  </a:lnTo>
                  <a:lnTo>
                    <a:pt x="222" y="307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22" y="309"/>
                  </a:lnTo>
                  <a:lnTo>
                    <a:pt x="222" y="309"/>
                  </a:lnTo>
                  <a:lnTo>
                    <a:pt x="218" y="316"/>
                  </a:lnTo>
                  <a:lnTo>
                    <a:pt x="215" y="323"/>
                  </a:lnTo>
                  <a:lnTo>
                    <a:pt x="215" y="323"/>
                  </a:lnTo>
                  <a:lnTo>
                    <a:pt x="212" y="324"/>
                  </a:lnTo>
                  <a:lnTo>
                    <a:pt x="212" y="324"/>
                  </a:lnTo>
                  <a:lnTo>
                    <a:pt x="211" y="324"/>
                  </a:lnTo>
                  <a:lnTo>
                    <a:pt x="211" y="324"/>
                  </a:lnTo>
                  <a:lnTo>
                    <a:pt x="208" y="330"/>
                  </a:lnTo>
                  <a:lnTo>
                    <a:pt x="207" y="333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4" y="336"/>
                  </a:lnTo>
                  <a:lnTo>
                    <a:pt x="205" y="334"/>
                  </a:lnTo>
                  <a:lnTo>
                    <a:pt x="205" y="334"/>
                  </a:lnTo>
                  <a:lnTo>
                    <a:pt x="205" y="330"/>
                  </a:lnTo>
                  <a:lnTo>
                    <a:pt x="205" y="330"/>
                  </a:lnTo>
                  <a:lnTo>
                    <a:pt x="204" y="334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2" y="339"/>
                  </a:lnTo>
                  <a:lnTo>
                    <a:pt x="199" y="343"/>
                  </a:lnTo>
                  <a:lnTo>
                    <a:pt x="199" y="343"/>
                  </a:lnTo>
                  <a:lnTo>
                    <a:pt x="198" y="343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5" y="347"/>
                  </a:lnTo>
                  <a:lnTo>
                    <a:pt x="192" y="353"/>
                  </a:lnTo>
                  <a:lnTo>
                    <a:pt x="192" y="353"/>
                  </a:lnTo>
                  <a:lnTo>
                    <a:pt x="189" y="359"/>
                  </a:lnTo>
                  <a:lnTo>
                    <a:pt x="187" y="359"/>
                  </a:lnTo>
                  <a:lnTo>
                    <a:pt x="187" y="359"/>
                  </a:lnTo>
                  <a:lnTo>
                    <a:pt x="184" y="364"/>
                  </a:lnTo>
                  <a:lnTo>
                    <a:pt x="181" y="370"/>
                  </a:lnTo>
                  <a:lnTo>
                    <a:pt x="181" y="370"/>
                  </a:lnTo>
                  <a:lnTo>
                    <a:pt x="178" y="373"/>
                  </a:lnTo>
                  <a:lnTo>
                    <a:pt x="175" y="377"/>
                  </a:lnTo>
                  <a:lnTo>
                    <a:pt x="174" y="381"/>
                  </a:lnTo>
                  <a:lnTo>
                    <a:pt x="172" y="383"/>
                  </a:lnTo>
                  <a:lnTo>
                    <a:pt x="172" y="383"/>
                  </a:lnTo>
                  <a:lnTo>
                    <a:pt x="171" y="386"/>
                  </a:lnTo>
                  <a:lnTo>
                    <a:pt x="171" y="389"/>
                  </a:lnTo>
                  <a:lnTo>
                    <a:pt x="167" y="393"/>
                  </a:lnTo>
                  <a:lnTo>
                    <a:pt x="167" y="393"/>
                  </a:lnTo>
                  <a:lnTo>
                    <a:pt x="162" y="400"/>
                  </a:lnTo>
                  <a:lnTo>
                    <a:pt x="162" y="400"/>
                  </a:lnTo>
                  <a:lnTo>
                    <a:pt x="161" y="406"/>
                  </a:lnTo>
                  <a:lnTo>
                    <a:pt x="161" y="406"/>
                  </a:lnTo>
                  <a:lnTo>
                    <a:pt x="155" y="417"/>
                  </a:lnTo>
                  <a:lnTo>
                    <a:pt x="155" y="417"/>
                  </a:lnTo>
                  <a:lnTo>
                    <a:pt x="150" y="427"/>
                  </a:lnTo>
                  <a:lnTo>
                    <a:pt x="150" y="427"/>
                  </a:lnTo>
                  <a:lnTo>
                    <a:pt x="150" y="429"/>
                  </a:lnTo>
                  <a:lnTo>
                    <a:pt x="150" y="427"/>
                  </a:lnTo>
                  <a:lnTo>
                    <a:pt x="150" y="426"/>
                  </a:lnTo>
                  <a:lnTo>
                    <a:pt x="148" y="427"/>
                  </a:lnTo>
                  <a:lnTo>
                    <a:pt x="148" y="427"/>
                  </a:lnTo>
                  <a:lnTo>
                    <a:pt x="145" y="437"/>
                  </a:lnTo>
                  <a:lnTo>
                    <a:pt x="142" y="446"/>
                  </a:lnTo>
                  <a:lnTo>
                    <a:pt x="138" y="454"/>
                  </a:lnTo>
                  <a:lnTo>
                    <a:pt x="135" y="463"/>
                  </a:lnTo>
                  <a:lnTo>
                    <a:pt x="135" y="463"/>
                  </a:lnTo>
                  <a:lnTo>
                    <a:pt x="138" y="458"/>
                  </a:lnTo>
                  <a:lnTo>
                    <a:pt x="138" y="458"/>
                  </a:lnTo>
                  <a:lnTo>
                    <a:pt x="138" y="460"/>
                  </a:lnTo>
                  <a:lnTo>
                    <a:pt x="140" y="460"/>
                  </a:lnTo>
                  <a:lnTo>
                    <a:pt x="140" y="460"/>
                  </a:lnTo>
                  <a:lnTo>
                    <a:pt x="137" y="464"/>
                  </a:lnTo>
                  <a:lnTo>
                    <a:pt x="135" y="467"/>
                  </a:lnTo>
                  <a:lnTo>
                    <a:pt x="135" y="467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2" y="476"/>
                  </a:lnTo>
                  <a:lnTo>
                    <a:pt x="132" y="476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4"/>
                  </a:lnTo>
                  <a:lnTo>
                    <a:pt x="132" y="477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1" y="480"/>
                  </a:lnTo>
                  <a:lnTo>
                    <a:pt x="131" y="483"/>
                  </a:lnTo>
                  <a:lnTo>
                    <a:pt x="131" y="483"/>
                  </a:lnTo>
                  <a:lnTo>
                    <a:pt x="131" y="487"/>
                  </a:lnTo>
                  <a:lnTo>
                    <a:pt x="131" y="487"/>
                  </a:lnTo>
                  <a:lnTo>
                    <a:pt x="128" y="493"/>
                  </a:lnTo>
                  <a:lnTo>
                    <a:pt x="128" y="493"/>
                  </a:lnTo>
                  <a:lnTo>
                    <a:pt x="127" y="498"/>
                  </a:lnTo>
                  <a:lnTo>
                    <a:pt x="125" y="506"/>
                  </a:lnTo>
                  <a:lnTo>
                    <a:pt x="125" y="506"/>
                  </a:lnTo>
                  <a:lnTo>
                    <a:pt x="124" y="507"/>
                  </a:lnTo>
                  <a:lnTo>
                    <a:pt x="122" y="504"/>
                  </a:lnTo>
                  <a:lnTo>
                    <a:pt x="122" y="504"/>
                  </a:lnTo>
                  <a:lnTo>
                    <a:pt x="121" y="507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2" y="508"/>
                  </a:lnTo>
                  <a:lnTo>
                    <a:pt x="122" y="508"/>
                  </a:lnTo>
                  <a:lnTo>
                    <a:pt x="122" y="513"/>
                  </a:lnTo>
                  <a:lnTo>
                    <a:pt x="122" y="517"/>
                  </a:lnTo>
                  <a:lnTo>
                    <a:pt x="122" y="517"/>
                  </a:lnTo>
                  <a:lnTo>
                    <a:pt x="121" y="517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0" y="52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5" y="534"/>
                  </a:lnTo>
                  <a:lnTo>
                    <a:pt x="115" y="536"/>
                  </a:lnTo>
                  <a:lnTo>
                    <a:pt x="115" y="536"/>
                  </a:lnTo>
                  <a:lnTo>
                    <a:pt x="115" y="541"/>
                  </a:lnTo>
                  <a:lnTo>
                    <a:pt x="114" y="551"/>
                  </a:lnTo>
                  <a:lnTo>
                    <a:pt x="112" y="560"/>
                  </a:lnTo>
                  <a:lnTo>
                    <a:pt x="112" y="567"/>
                  </a:lnTo>
                  <a:lnTo>
                    <a:pt x="112" y="567"/>
                  </a:lnTo>
                  <a:lnTo>
                    <a:pt x="111" y="571"/>
                  </a:lnTo>
                  <a:lnTo>
                    <a:pt x="110" y="573"/>
                  </a:lnTo>
                  <a:lnTo>
                    <a:pt x="110" y="570"/>
                  </a:lnTo>
                  <a:lnTo>
                    <a:pt x="110" y="570"/>
                  </a:lnTo>
                  <a:lnTo>
                    <a:pt x="110" y="574"/>
                  </a:lnTo>
                  <a:lnTo>
                    <a:pt x="111" y="576"/>
                  </a:lnTo>
                  <a:lnTo>
                    <a:pt x="111" y="576"/>
                  </a:lnTo>
                  <a:lnTo>
                    <a:pt x="110" y="578"/>
                  </a:lnTo>
                  <a:lnTo>
                    <a:pt x="108" y="580"/>
                  </a:lnTo>
                  <a:lnTo>
                    <a:pt x="108" y="580"/>
                  </a:lnTo>
                  <a:lnTo>
                    <a:pt x="108" y="583"/>
                  </a:lnTo>
                  <a:lnTo>
                    <a:pt x="108" y="583"/>
                  </a:lnTo>
                  <a:lnTo>
                    <a:pt x="108" y="586"/>
                  </a:lnTo>
                  <a:lnTo>
                    <a:pt x="108" y="586"/>
                  </a:lnTo>
                  <a:lnTo>
                    <a:pt x="108" y="583"/>
                  </a:lnTo>
                  <a:lnTo>
                    <a:pt x="110" y="580"/>
                  </a:lnTo>
                  <a:lnTo>
                    <a:pt x="110" y="580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08" y="596"/>
                  </a:lnTo>
                  <a:lnTo>
                    <a:pt x="108" y="596"/>
                  </a:lnTo>
                  <a:lnTo>
                    <a:pt x="108" y="603"/>
                  </a:lnTo>
                  <a:lnTo>
                    <a:pt x="108" y="603"/>
                  </a:lnTo>
                  <a:lnTo>
                    <a:pt x="108" y="607"/>
                  </a:lnTo>
                  <a:lnTo>
                    <a:pt x="108" y="607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07" y="611"/>
                  </a:lnTo>
                  <a:lnTo>
                    <a:pt x="105" y="614"/>
                  </a:lnTo>
                  <a:lnTo>
                    <a:pt x="105" y="614"/>
                  </a:lnTo>
                  <a:lnTo>
                    <a:pt x="107" y="615"/>
                  </a:lnTo>
                  <a:lnTo>
                    <a:pt x="107" y="614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10" y="615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7"/>
                  </a:lnTo>
                  <a:lnTo>
                    <a:pt x="108" y="627"/>
                  </a:lnTo>
                  <a:lnTo>
                    <a:pt x="108" y="630"/>
                  </a:lnTo>
                  <a:lnTo>
                    <a:pt x="107" y="628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30"/>
                  </a:lnTo>
                  <a:lnTo>
                    <a:pt x="107" y="630"/>
                  </a:lnTo>
                  <a:lnTo>
                    <a:pt x="108" y="631"/>
                  </a:lnTo>
                  <a:lnTo>
                    <a:pt x="108" y="631"/>
                  </a:lnTo>
                  <a:lnTo>
                    <a:pt x="110" y="633"/>
                  </a:lnTo>
                  <a:lnTo>
                    <a:pt x="108" y="634"/>
                  </a:lnTo>
                  <a:lnTo>
                    <a:pt x="108" y="637"/>
                  </a:lnTo>
                  <a:lnTo>
                    <a:pt x="108" y="637"/>
                  </a:lnTo>
                  <a:lnTo>
                    <a:pt x="107" y="635"/>
                  </a:lnTo>
                  <a:lnTo>
                    <a:pt x="107" y="634"/>
                  </a:lnTo>
                  <a:lnTo>
                    <a:pt x="107" y="634"/>
                  </a:lnTo>
                  <a:lnTo>
                    <a:pt x="107" y="638"/>
                  </a:lnTo>
                  <a:lnTo>
                    <a:pt x="107" y="641"/>
                  </a:lnTo>
                  <a:lnTo>
                    <a:pt x="108" y="641"/>
                  </a:lnTo>
                  <a:lnTo>
                    <a:pt x="108" y="641"/>
                  </a:lnTo>
                  <a:lnTo>
                    <a:pt x="107" y="647"/>
                  </a:lnTo>
                  <a:lnTo>
                    <a:pt x="105" y="653"/>
                  </a:lnTo>
                  <a:lnTo>
                    <a:pt x="105" y="653"/>
                  </a:lnTo>
                  <a:lnTo>
                    <a:pt x="107" y="658"/>
                  </a:lnTo>
                  <a:lnTo>
                    <a:pt x="107" y="665"/>
                  </a:lnTo>
                  <a:lnTo>
                    <a:pt x="107" y="665"/>
                  </a:lnTo>
                  <a:lnTo>
                    <a:pt x="108" y="665"/>
                  </a:lnTo>
                  <a:lnTo>
                    <a:pt x="108" y="665"/>
                  </a:lnTo>
                  <a:lnTo>
                    <a:pt x="110" y="668"/>
                  </a:lnTo>
                  <a:lnTo>
                    <a:pt x="111" y="663"/>
                  </a:lnTo>
                  <a:lnTo>
                    <a:pt x="111" y="663"/>
                  </a:lnTo>
                  <a:lnTo>
                    <a:pt x="110" y="660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10" y="655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08" y="643"/>
                  </a:lnTo>
                  <a:lnTo>
                    <a:pt x="110" y="637"/>
                  </a:lnTo>
                  <a:lnTo>
                    <a:pt x="110" y="635"/>
                  </a:lnTo>
                  <a:lnTo>
                    <a:pt x="111" y="635"/>
                  </a:lnTo>
                  <a:lnTo>
                    <a:pt x="111" y="635"/>
                  </a:lnTo>
                  <a:lnTo>
                    <a:pt x="111" y="633"/>
                  </a:lnTo>
                  <a:lnTo>
                    <a:pt x="110" y="630"/>
                  </a:lnTo>
                  <a:lnTo>
                    <a:pt x="110" y="630"/>
                  </a:lnTo>
                  <a:lnTo>
                    <a:pt x="111" y="628"/>
                  </a:lnTo>
                  <a:lnTo>
                    <a:pt x="111" y="630"/>
                  </a:lnTo>
                  <a:lnTo>
                    <a:pt x="112" y="634"/>
                  </a:lnTo>
                  <a:lnTo>
                    <a:pt x="112" y="634"/>
                  </a:lnTo>
                  <a:lnTo>
                    <a:pt x="112" y="627"/>
                  </a:lnTo>
                  <a:lnTo>
                    <a:pt x="112" y="625"/>
                  </a:lnTo>
                  <a:lnTo>
                    <a:pt x="111" y="625"/>
                  </a:lnTo>
                  <a:lnTo>
                    <a:pt x="111" y="625"/>
                  </a:lnTo>
                  <a:lnTo>
                    <a:pt x="111" y="620"/>
                  </a:lnTo>
                  <a:lnTo>
                    <a:pt x="111" y="615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4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4" y="613"/>
                  </a:lnTo>
                  <a:lnTo>
                    <a:pt x="112" y="608"/>
                  </a:lnTo>
                  <a:lnTo>
                    <a:pt x="112" y="608"/>
                  </a:lnTo>
                  <a:lnTo>
                    <a:pt x="114" y="606"/>
                  </a:lnTo>
                  <a:lnTo>
                    <a:pt x="114" y="606"/>
                  </a:lnTo>
                  <a:lnTo>
                    <a:pt x="115" y="606"/>
                  </a:lnTo>
                  <a:lnTo>
                    <a:pt x="115" y="606"/>
                  </a:lnTo>
                  <a:lnTo>
                    <a:pt x="114" y="603"/>
                  </a:lnTo>
                  <a:lnTo>
                    <a:pt x="114" y="603"/>
                  </a:lnTo>
                  <a:lnTo>
                    <a:pt x="114" y="604"/>
                  </a:lnTo>
                  <a:lnTo>
                    <a:pt x="114" y="604"/>
                  </a:lnTo>
                  <a:lnTo>
                    <a:pt x="114" y="598"/>
                  </a:lnTo>
                  <a:lnTo>
                    <a:pt x="115" y="593"/>
                  </a:lnTo>
                  <a:lnTo>
                    <a:pt x="115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86"/>
                  </a:lnTo>
                  <a:lnTo>
                    <a:pt x="114" y="586"/>
                  </a:lnTo>
                  <a:lnTo>
                    <a:pt x="115" y="587"/>
                  </a:lnTo>
                  <a:lnTo>
                    <a:pt x="115" y="587"/>
                  </a:lnTo>
                  <a:lnTo>
                    <a:pt x="115" y="580"/>
                  </a:lnTo>
                  <a:lnTo>
                    <a:pt x="115" y="574"/>
                  </a:lnTo>
                  <a:lnTo>
                    <a:pt x="115" y="574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3"/>
                  </a:lnTo>
                  <a:lnTo>
                    <a:pt x="118" y="566"/>
                  </a:lnTo>
                  <a:lnTo>
                    <a:pt x="118" y="566"/>
                  </a:lnTo>
                  <a:lnTo>
                    <a:pt x="120" y="561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0" y="563"/>
                  </a:lnTo>
                  <a:lnTo>
                    <a:pt x="118" y="568"/>
                  </a:lnTo>
                  <a:lnTo>
                    <a:pt x="118" y="568"/>
                  </a:lnTo>
                  <a:lnTo>
                    <a:pt x="120" y="573"/>
                  </a:lnTo>
                  <a:lnTo>
                    <a:pt x="118" y="577"/>
                  </a:lnTo>
                  <a:lnTo>
                    <a:pt x="118" y="577"/>
                  </a:lnTo>
                  <a:lnTo>
                    <a:pt x="117" y="583"/>
                  </a:lnTo>
                  <a:lnTo>
                    <a:pt x="117" y="583"/>
                  </a:lnTo>
                  <a:lnTo>
                    <a:pt x="118" y="588"/>
                  </a:lnTo>
                  <a:lnTo>
                    <a:pt x="118" y="588"/>
                  </a:lnTo>
                  <a:lnTo>
                    <a:pt x="118" y="583"/>
                  </a:lnTo>
                  <a:lnTo>
                    <a:pt x="118" y="583"/>
                  </a:lnTo>
                  <a:lnTo>
                    <a:pt x="118" y="578"/>
                  </a:lnTo>
                  <a:lnTo>
                    <a:pt x="118" y="578"/>
                  </a:lnTo>
                  <a:lnTo>
                    <a:pt x="120" y="570"/>
                  </a:lnTo>
                  <a:lnTo>
                    <a:pt x="120" y="570"/>
                  </a:lnTo>
                  <a:lnTo>
                    <a:pt x="122" y="554"/>
                  </a:lnTo>
                  <a:lnTo>
                    <a:pt x="122" y="554"/>
                  </a:lnTo>
                  <a:lnTo>
                    <a:pt x="121" y="554"/>
                  </a:lnTo>
                  <a:lnTo>
                    <a:pt x="121" y="554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1" y="554"/>
                  </a:lnTo>
                  <a:lnTo>
                    <a:pt x="122" y="551"/>
                  </a:lnTo>
                  <a:lnTo>
                    <a:pt x="122" y="550"/>
                  </a:lnTo>
                  <a:lnTo>
                    <a:pt x="124" y="546"/>
                  </a:lnTo>
                  <a:lnTo>
                    <a:pt x="124" y="546"/>
                  </a:lnTo>
                  <a:lnTo>
                    <a:pt x="121" y="551"/>
                  </a:lnTo>
                  <a:lnTo>
                    <a:pt x="121" y="551"/>
                  </a:lnTo>
                  <a:lnTo>
                    <a:pt x="121" y="548"/>
                  </a:lnTo>
                  <a:lnTo>
                    <a:pt x="121" y="547"/>
                  </a:lnTo>
                  <a:lnTo>
                    <a:pt x="122" y="546"/>
                  </a:lnTo>
                  <a:lnTo>
                    <a:pt x="121" y="543"/>
                  </a:lnTo>
                  <a:lnTo>
                    <a:pt x="121" y="543"/>
                  </a:lnTo>
                  <a:lnTo>
                    <a:pt x="122" y="543"/>
                  </a:lnTo>
                  <a:lnTo>
                    <a:pt x="122" y="543"/>
                  </a:lnTo>
                  <a:lnTo>
                    <a:pt x="122" y="544"/>
                  </a:lnTo>
                  <a:lnTo>
                    <a:pt x="122" y="544"/>
                  </a:lnTo>
                  <a:lnTo>
                    <a:pt x="124" y="543"/>
                  </a:lnTo>
                  <a:lnTo>
                    <a:pt x="124" y="540"/>
                  </a:lnTo>
                  <a:lnTo>
                    <a:pt x="124" y="540"/>
                  </a:lnTo>
                  <a:lnTo>
                    <a:pt x="124" y="536"/>
                  </a:lnTo>
                  <a:lnTo>
                    <a:pt x="125" y="528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7"/>
                  </a:lnTo>
                  <a:lnTo>
                    <a:pt x="128" y="518"/>
                  </a:lnTo>
                  <a:lnTo>
                    <a:pt x="128" y="520"/>
                  </a:lnTo>
                  <a:lnTo>
                    <a:pt x="128" y="520"/>
                  </a:lnTo>
                  <a:lnTo>
                    <a:pt x="131" y="511"/>
                  </a:lnTo>
                  <a:lnTo>
                    <a:pt x="131" y="511"/>
                  </a:lnTo>
                  <a:lnTo>
                    <a:pt x="132" y="501"/>
                  </a:lnTo>
                  <a:lnTo>
                    <a:pt x="132" y="501"/>
                  </a:lnTo>
                  <a:lnTo>
                    <a:pt x="135" y="491"/>
                  </a:lnTo>
                  <a:lnTo>
                    <a:pt x="138" y="483"/>
                  </a:lnTo>
                  <a:lnTo>
                    <a:pt x="138" y="483"/>
                  </a:lnTo>
                  <a:lnTo>
                    <a:pt x="140" y="484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4"/>
                  </a:lnTo>
                  <a:lnTo>
                    <a:pt x="141" y="481"/>
                  </a:lnTo>
                  <a:lnTo>
                    <a:pt x="140" y="480"/>
                  </a:lnTo>
                  <a:lnTo>
                    <a:pt x="140" y="480"/>
                  </a:lnTo>
                  <a:lnTo>
                    <a:pt x="141" y="477"/>
                  </a:lnTo>
                  <a:lnTo>
                    <a:pt x="141" y="477"/>
                  </a:lnTo>
                  <a:lnTo>
                    <a:pt x="142" y="477"/>
                  </a:lnTo>
                  <a:lnTo>
                    <a:pt x="144" y="474"/>
                  </a:lnTo>
                  <a:lnTo>
                    <a:pt x="144" y="474"/>
                  </a:lnTo>
                  <a:lnTo>
                    <a:pt x="144" y="473"/>
                  </a:lnTo>
                  <a:lnTo>
                    <a:pt x="142" y="474"/>
                  </a:lnTo>
                  <a:lnTo>
                    <a:pt x="142" y="476"/>
                  </a:lnTo>
                  <a:lnTo>
                    <a:pt x="141" y="474"/>
                  </a:lnTo>
                  <a:lnTo>
                    <a:pt x="141" y="474"/>
                  </a:lnTo>
                  <a:lnTo>
                    <a:pt x="144" y="468"/>
                  </a:lnTo>
                  <a:lnTo>
                    <a:pt x="144" y="468"/>
                  </a:lnTo>
                  <a:lnTo>
                    <a:pt x="145" y="463"/>
                  </a:lnTo>
                  <a:lnTo>
                    <a:pt x="145" y="463"/>
                  </a:lnTo>
                  <a:lnTo>
                    <a:pt x="147" y="457"/>
                  </a:lnTo>
                  <a:lnTo>
                    <a:pt x="150" y="453"/>
                  </a:lnTo>
                  <a:lnTo>
                    <a:pt x="150" y="453"/>
                  </a:lnTo>
                  <a:lnTo>
                    <a:pt x="150" y="450"/>
                  </a:lnTo>
                  <a:lnTo>
                    <a:pt x="150" y="447"/>
                  </a:lnTo>
                  <a:lnTo>
                    <a:pt x="152" y="441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8" y="430"/>
                  </a:lnTo>
                  <a:lnTo>
                    <a:pt x="161" y="421"/>
                  </a:lnTo>
                  <a:lnTo>
                    <a:pt x="161" y="421"/>
                  </a:lnTo>
                  <a:lnTo>
                    <a:pt x="162" y="421"/>
                  </a:lnTo>
                  <a:lnTo>
                    <a:pt x="161" y="424"/>
                  </a:lnTo>
                  <a:lnTo>
                    <a:pt x="159" y="429"/>
                  </a:lnTo>
                  <a:lnTo>
                    <a:pt x="159" y="429"/>
                  </a:lnTo>
                  <a:lnTo>
                    <a:pt x="164" y="421"/>
                  </a:lnTo>
                  <a:lnTo>
                    <a:pt x="164" y="421"/>
                  </a:lnTo>
                  <a:lnTo>
                    <a:pt x="165" y="413"/>
                  </a:lnTo>
                  <a:lnTo>
                    <a:pt x="165" y="413"/>
                  </a:lnTo>
                  <a:lnTo>
                    <a:pt x="167" y="411"/>
                  </a:lnTo>
                  <a:lnTo>
                    <a:pt x="167" y="413"/>
                  </a:lnTo>
                  <a:lnTo>
                    <a:pt x="168" y="413"/>
                  </a:lnTo>
                  <a:lnTo>
                    <a:pt x="168" y="411"/>
                  </a:lnTo>
                  <a:lnTo>
                    <a:pt x="168" y="411"/>
                  </a:lnTo>
                  <a:lnTo>
                    <a:pt x="168" y="416"/>
                  </a:lnTo>
                  <a:lnTo>
                    <a:pt x="167" y="417"/>
                  </a:lnTo>
                  <a:lnTo>
                    <a:pt x="167" y="419"/>
                  </a:lnTo>
                  <a:lnTo>
                    <a:pt x="167" y="419"/>
                  </a:lnTo>
                  <a:lnTo>
                    <a:pt x="174" y="404"/>
                  </a:lnTo>
                  <a:lnTo>
                    <a:pt x="174" y="404"/>
                  </a:lnTo>
                  <a:lnTo>
                    <a:pt x="175" y="400"/>
                  </a:lnTo>
                  <a:lnTo>
                    <a:pt x="175" y="400"/>
                  </a:lnTo>
                  <a:lnTo>
                    <a:pt x="177" y="397"/>
                  </a:lnTo>
                  <a:lnTo>
                    <a:pt x="177" y="397"/>
                  </a:lnTo>
                  <a:lnTo>
                    <a:pt x="178" y="390"/>
                  </a:lnTo>
                  <a:lnTo>
                    <a:pt x="178" y="390"/>
                  </a:lnTo>
                  <a:lnTo>
                    <a:pt x="179" y="389"/>
                  </a:lnTo>
                  <a:lnTo>
                    <a:pt x="181" y="390"/>
                  </a:lnTo>
                  <a:lnTo>
                    <a:pt x="181" y="391"/>
                  </a:lnTo>
                  <a:lnTo>
                    <a:pt x="181" y="391"/>
                  </a:lnTo>
                  <a:lnTo>
                    <a:pt x="185" y="384"/>
                  </a:lnTo>
                  <a:lnTo>
                    <a:pt x="185" y="384"/>
                  </a:lnTo>
                  <a:lnTo>
                    <a:pt x="188" y="377"/>
                  </a:lnTo>
                  <a:lnTo>
                    <a:pt x="188" y="377"/>
                  </a:lnTo>
                  <a:lnTo>
                    <a:pt x="198" y="366"/>
                  </a:lnTo>
                  <a:lnTo>
                    <a:pt x="198" y="366"/>
                  </a:lnTo>
                  <a:lnTo>
                    <a:pt x="198" y="363"/>
                  </a:lnTo>
                  <a:lnTo>
                    <a:pt x="201" y="360"/>
                  </a:lnTo>
                  <a:lnTo>
                    <a:pt x="201" y="360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2" y="356"/>
                  </a:lnTo>
                  <a:lnTo>
                    <a:pt x="204" y="354"/>
                  </a:lnTo>
                  <a:lnTo>
                    <a:pt x="204" y="354"/>
                  </a:lnTo>
                  <a:lnTo>
                    <a:pt x="208" y="349"/>
                  </a:lnTo>
                  <a:lnTo>
                    <a:pt x="212" y="341"/>
                  </a:lnTo>
                  <a:lnTo>
                    <a:pt x="212" y="341"/>
                  </a:lnTo>
                  <a:lnTo>
                    <a:pt x="217" y="336"/>
                  </a:lnTo>
                  <a:lnTo>
                    <a:pt x="217" y="336"/>
                  </a:lnTo>
                  <a:lnTo>
                    <a:pt x="218" y="334"/>
                  </a:lnTo>
                  <a:lnTo>
                    <a:pt x="219" y="334"/>
                  </a:lnTo>
                  <a:lnTo>
                    <a:pt x="219" y="334"/>
                  </a:lnTo>
                  <a:lnTo>
                    <a:pt x="225" y="327"/>
                  </a:lnTo>
                  <a:lnTo>
                    <a:pt x="225" y="327"/>
                  </a:lnTo>
                  <a:lnTo>
                    <a:pt x="231" y="319"/>
                  </a:lnTo>
                  <a:lnTo>
                    <a:pt x="231" y="319"/>
                  </a:lnTo>
                  <a:lnTo>
                    <a:pt x="237" y="311"/>
                  </a:lnTo>
                  <a:lnTo>
                    <a:pt x="241" y="306"/>
                  </a:lnTo>
                  <a:lnTo>
                    <a:pt x="241" y="306"/>
                  </a:lnTo>
                  <a:lnTo>
                    <a:pt x="245" y="303"/>
                  </a:lnTo>
                  <a:lnTo>
                    <a:pt x="245" y="303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51" y="296"/>
                  </a:lnTo>
                  <a:lnTo>
                    <a:pt x="255" y="294"/>
                  </a:lnTo>
                  <a:lnTo>
                    <a:pt x="255" y="294"/>
                  </a:lnTo>
                  <a:lnTo>
                    <a:pt x="258" y="289"/>
                  </a:lnTo>
                  <a:lnTo>
                    <a:pt x="262" y="283"/>
                  </a:lnTo>
                  <a:lnTo>
                    <a:pt x="262" y="283"/>
                  </a:lnTo>
                  <a:lnTo>
                    <a:pt x="264" y="283"/>
                  </a:lnTo>
                  <a:lnTo>
                    <a:pt x="265" y="283"/>
                  </a:lnTo>
                  <a:lnTo>
                    <a:pt x="265" y="283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84" y="266"/>
                  </a:lnTo>
                  <a:lnTo>
                    <a:pt x="289" y="260"/>
                  </a:lnTo>
                  <a:lnTo>
                    <a:pt x="295" y="254"/>
                  </a:lnTo>
                  <a:lnTo>
                    <a:pt x="295" y="254"/>
                  </a:lnTo>
                  <a:lnTo>
                    <a:pt x="298" y="252"/>
                  </a:lnTo>
                  <a:lnTo>
                    <a:pt x="302" y="250"/>
                  </a:lnTo>
                  <a:lnTo>
                    <a:pt x="302" y="250"/>
                  </a:lnTo>
                  <a:lnTo>
                    <a:pt x="315" y="240"/>
                  </a:lnTo>
                  <a:lnTo>
                    <a:pt x="315" y="240"/>
                  </a:lnTo>
                  <a:lnTo>
                    <a:pt x="315" y="239"/>
                  </a:lnTo>
                  <a:lnTo>
                    <a:pt x="314" y="240"/>
                  </a:lnTo>
                  <a:lnTo>
                    <a:pt x="314" y="240"/>
                  </a:lnTo>
                  <a:lnTo>
                    <a:pt x="325" y="232"/>
                  </a:lnTo>
                  <a:lnTo>
                    <a:pt x="325" y="232"/>
                  </a:lnTo>
                  <a:lnTo>
                    <a:pt x="335" y="224"/>
                  </a:lnTo>
                  <a:lnTo>
                    <a:pt x="338" y="223"/>
                  </a:lnTo>
                  <a:lnTo>
                    <a:pt x="341" y="222"/>
                  </a:lnTo>
                  <a:lnTo>
                    <a:pt x="341" y="222"/>
                  </a:lnTo>
                  <a:lnTo>
                    <a:pt x="346" y="217"/>
                  </a:lnTo>
                  <a:lnTo>
                    <a:pt x="346" y="217"/>
                  </a:lnTo>
                  <a:lnTo>
                    <a:pt x="358" y="210"/>
                  </a:lnTo>
                  <a:lnTo>
                    <a:pt x="358" y="210"/>
                  </a:lnTo>
                  <a:lnTo>
                    <a:pt x="361" y="207"/>
                  </a:lnTo>
                  <a:lnTo>
                    <a:pt x="363" y="207"/>
                  </a:lnTo>
                  <a:lnTo>
                    <a:pt x="369" y="204"/>
                  </a:lnTo>
                  <a:lnTo>
                    <a:pt x="369" y="204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2" y="196"/>
                  </a:lnTo>
                  <a:lnTo>
                    <a:pt x="382" y="196"/>
                  </a:lnTo>
                  <a:lnTo>
                    <a:pt x="386" y="193"/>
                  </a:lnTo>
                  <a:lnTo>
                    <a:pt x="386" y="193"/>
                  </a:lnTo>
                  <a:lnTo>
                    <a:pt x="392" y="193"/>
                  </a:lnTo>
                  <a:lnTo>
                    <a:pt x="392" y="193"/>
                  </a:lnTo>
                  <a:lnTo>
                    <a:pt x="405" y="186"/>
                  </a:lnTo>
                  <a:lnTo>
                    <a:pt x="405" y="186"/>
                  </a:lnTo>
                  <a:lnTo>
                    <a:pt x="418" y="180"/>
                  </a:lnTo>
                  <a:lnTo>
                    <a:pt x="418" y="180"/>
                  </a:lnTo>
                  <a:lnTo>
                    <a:pt x="431" y="174"/>
                  </a:lnTo>
                  <a:lnTo>
                    <a:pt x="443" y="170"/>
                  </a:lnTo>
                  <a:lnTo>
                    <a:pt x="443" y="170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90" y="154"/>
                  </a:lnTo>
                  <a:lnTo>
                    <a:pt x="515" y="149"/>
                  </a:lnTo>
                  <a:lnTo>
                    <a:pt x="537" y="144"/>
                  </a:lnTo>
                  <a:lnTo>
                    <a:pt x="537" y="144"/>
                  </a:lnTo>
                  <a:lnTo>
                    <a:pt x="540" y="144"/>
                  </a:lnTo>
                  <a:lnTo>
                    <a:pt x="540" y="144"/>
                  </a:lnTo>
                  <a:lnTo>
                    <a:pt x="545" y="143"/>
                  </a:lnTo>
                  <a:lnTo>
                    <a:pt x="545" y="143"/>
                  </a:lnTo>
                  <a:lnTo>
                    <a:pt x="555" y="142"/>
                  </a:lnTo>
                  <a:lnTo>
                    <a:pt x="555" y="142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7" y="140"/>
                  </a:lnTo>
                  <a:lnTo>
                    <a:pt x="567" y="140"/>
                  </a:lnTo>
                  <a:lnTo>
                    <a:pt x="579" y="140"/>
                  </a:lnTo>
                  <a:lnTo>
                    <a:pt x="579" y="140"/>
                  </a:lnTo>
                  <a:lnTo>
                    <a:pt x="589" y="139"/>
                  </a:lnTo>
                  <a:lnTo>
                    <a:pt x="589" y="139"/>
                  </a:lnTo>
                  <a:lnTo>
                    <a:pt x="597" y="140"/>
                  </a:lnTo>
                  <a:lnTo>
                    <a:pt x="597" y="140"/>
                  </a:lnTo>
                  <a:lnTo>
                    <a:pt x="602" y="139"/>
                  </a:lnTo>
                  <a:lnTo>
                    <a:pt x="602" y="139"/>
                  </a:lnTo>
                  <a:lnTo>
                    <a:pt x="606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5" y="139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33" y="139"/>
                  </a:lnTo>
                  <a:lnTo>
                    <a:pt x="633" y="139"/>
                  </a:lnTo>
                  <a:lnTo>
                    <a:pt x="647" y="140"/>
                  </a:lnTo>
                  <a:lnTo>
                    <a:pt x="647" y="140"/>
                  </a:lnTo>
                  <a:lnTo>
                    <a:pt x="662" y="142"/>
                  </a:lnTo>
                  <a:lnTo>
                    <a:pt x="676" y="142"/>
                  </a:lnTo>
                  <a:lnTo>
                    <a:pt x="676" y="142"/>
                  </a:lnTo>
                  <a:lnTo>
                    <a:pt x="679" y="143"/>
                  </a:lnTo>
                  <a:lnTo>
                    <a:pt x="679" y="143"/>
                  </a:lnTo>
                  <a:lnTo>
                    <a:pt x="697" y="146"/>
                  </a:lnTo>
                  <a:lnTo>
                    <a:pt x="697" y="146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31" y="153"/>
                  </a:lnTo>
                  <a:lnTo>
                    <a:pt x="749" y="156"/>
                  </a:lnTo>
                  <a:lnTo>
                    <a:pt x="749" y="156"/>
                  </a:lnTo>
                  <a:lnTo>
                    <a:pt x="756" y="159"/>
                  </a:lnTo>
                  <a:lnTo>
                    <a:pt x="763" y="162"/>
                  </a:lnTo>
                  <a:lnTo>
                    <a:pt x="763" y="162"/>
                  </a:lnTo>
                  <a:lnTo>
                    <a:pt x="770" y="163"/>
                  </a:lnTo>
                  <a:lnTo>
                    <a:pt x="770" y="163"/>
                  </a:lnTo>
                  <a:lnTo>
                    <a:pt x="777" y="167"/>
                  </a:lnTo>
                  <a:lnTo>
                    <a:pt x="777" y="167"/>
                  </a:lnTo>
                  <a:lnTo>
                    <a:pt x="783" y="167"/>
                  </a:lnTo>
                  <a:lnTo>
                    <a:pt x="787" y="169"/>
                  </a:lnTo>
                  <a:lnTo>
                    <a:pt x="787" y="169"/>
                  </a:lnTo>
                  <a:lnTo>
                    <a:pt x="796" y="172"/>
                  </a:lnTo>
                  <a:lnTo>
                    <a:pt x="796" y="172"/>
                  </a:lnTo>
                  <a:lnTo>
                    <a:pt x="818" y="183"/>
                  </a:lnTo>
                  <a:lnTo>
                    <a:pt x="841" y="193"/>
                  </a:lnTo>
                  <a:lnTo>
                    <a:pt x="841" y="193"/>
                  </a:lnTo>
                  <a:lnTo>
                    <a:pt x="854" y="200"/>
                  </a:lnTo>
                  <a:lnTo>
                    <a:pt x="854" y="200"/>
                  </a:lnTo>
                  <a:lnTo>
                    <a:pt x="866" y="207"/>
                  </a:lnTo>
                  <a:lnTo>
                    <a:pt x="873" y="212"/>
                  </a:lnTo>
                  <a:lnTo>
                    <a:pt x="873" y="212"/>
                  </a:lnTo>
                  <a:lnTo>
                    <a:pt x="876" y="213"/>
                  </a:lnTo>
                  <a:lnTo>
                    <a:pt x="878" y="214"/>
                  </a:lnTo>
                  <a:lnTo>
                    <a:pt x="890" y="223"/>
                  </a:lnTo>
                  <a:lnTo>
                    <a:pt x="890" y="223"/>
                  </a:lnTo>
                  <a:lnTo>
                    <a:pt x="903" y="230"/>
                  </a:lnTo>
                  <a:lnTo>
                    <a:pt x="914" y="239"/>
                  </a:lnTo>
                  <a:lnTo>
                    <a:pt x="914" y="239"/>
                  </a:lnTo>
                  <a:lnTo>
                    <a:pt x="924" y="247"/>
                  </a:lnTo>
                  <a:lnTo>
                    <a:pt x="924" y="247"/>
                  </a:lnTo>
                  <a:lnTo>
                    <a:pt x="935" y="257"/>
                  </a:lnTo>
                  <a:lnTo>
                    <a:pt x="938" y="259"/>
                  </a:lnTo>
                  <a:lnTo>
                    <a:pt x="938" y="259"/>
                  </a:lnTo>
                  <a:lnTo>
                    <a:pt x="940" y="260"/>
                  </a:lnTo>
                  <a:lnTo>
                    <a:pt x="938" y="260"/>
                  </a:lnTo>
                  <a:lnTo>
                    <a:pt x="938" y="260"/>
                  </a:lnTo>
                  <a:lnTo>
                    <a:pt x="950" y="269"/>
                  </a:lnTo>
                  <a:lnTo>
                    <a:pt x="950" y="269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70" y="287"/>
                  </a:lnTo>
                  <a:lnTo>
                    <a:pt x="970" y="287"/>
                  </a:lnTo>
                  <a:lnTo>
                    <a:pt x="980" y="297"/>
                  </a:lnTo>
                  <a:lnTo>
                    <a:pt x="980" y="297"/>
                  </a:lnTo>
                  <a:lnTo>
                    <a:pt x="981" y="301"/>
                  </a:lnTo>
                  <a:lnTo>
                    <a:pt x="981" y="301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7" y="306"/>
                  </a:lnTo>
                  <a:lnTo>
                    <a:pt x="987" y="306"/>
                  </a:lnTo>
                  <a:lnTo>
                    <a:pt x="985" y="306"/>
                  </a:lnTo>
                  <a:lnTo>
                    <a:pt x="984" y="304"/>
                  </a:lnTo>
                  <a:lnTo>
                    <a:pt x="984" y="304"/>
                  </a:lnTo>
                  <a:lnTo>
                    <a:pt x="987" y="307"/>
                  </a:lnTo>
                  <a:lnTo>
                    <a:pt x="988" y="309"/>
                  </a:lnTo>
                  <a:lnTo>
                    <a:pt x="988" y="309"/>
                  </a:lnTo>
                  <a:lnTo>
                    <a:pt x="1005" y="330"/>
                  </a:lnTo>
                  <a:lnTo>
                    <a:pt x="1022" y="353"/>
                  </a:lnTo>
                  <a:lnTo>
                    <a:pt x="1037" y="377"/>
                  </a:lnTo>
                  <a:lnTo>
                    <a:pt x="1051" y="400"/>
                  </a:lnTo>
                  <a:lnTo>
                    <a:pt x="1051" y="400"/>
                  </a:lnTo>
                  <a:lnTo>
                    <a:pt x="1054" y="407"/>
                  </a:lnTo>
                  <a:lnTo>
                    <a:pt x="1057" y="413"/>
                  </a:lnTo>
                  <a:lnTo>
                    <a:pt x="1062" y="426"/>
                  </a:lnTo>
                  <a:lnTo>
                    <a:pt x="1062" y="426"/>
                  </a:lnTo>
                  <a:lnTo>
                    <a:pt x="1065" y="431"/>
                  </a:lnTo>
                  <a:lnTo>
                    <a:pt x="1068" y="439"/>
                  </a:lnTo>
                  <a:lnTo>
                    <a:pt x="1068" y="439"/>
                  </a:lnTo>
                  <a:lnTo>
                    <a:pt x="1074" y="451"/>
                  </a:lnTo>
                  <a:lnTo>
                    <a:pt x="1079" y="464"/>
                  </a:lnTo>
                  <a:lnTo>
                    <a:pt x="1079" y="464"/>
                  </a:lnTo>
                  <a:lnTo>
                    <a:pt x="1084" y="477"/>
                  </a:lnTo>
                  <a:lnTo>
                    <a:pt x="1088" y="490"/>
                  </a:lnTo>
                  <a:lnTo>
                    <a:pt x="1088" y="490"/>
                  </a:lnTo>
                  <a:lnTo>
                    <a:pt x="1089" y="497"/>
                  </a:lnTo>
                  <a:lnTo>
                    <a:pt x="1091" y="503"/>
                  </a:lnTo>
                  <a:lnTo>
                    <a:pt x="1091" y="503"/>
                  </a:lnTo>
                  <a:lnTo>
                    <a:pt x="1098" y="530"/>
                  </a:lnTo>
                  <a:lnTo>
                    <a:pt x="1104" y="557"/>
                  </a:lnTo>
                  <a:lnTo>
                    <a:pt x="1107" y="584"/>
                  </a:lnTo>
                  <a:lnTo>
                    <a:pt x="1108" y="613"/>
                  </a:lnTo>
                  <a:lnTo>
                    <a:pt x="1108" y="613"/>
                  </a:lnTo>
                  <a:lnTo>
                    <a:pt x="1108" y="640"/>
                  </a:lnTo>
                  <a:lnTo>
                    <a:pt x="1107" y="668"/>
                  </a:lnTo>
                  <a:lnTo>
                    <a:pt x="1104" y="697"/>
                  </a:lnTo>
                  <a:lnTo>
                    <a:pt x="1099" y="724"/>
                  </a:lnTo>
                  <a:lnTo>
                    <a:pt x="1099" y="724"/>
                  </a:lnTo>
                  <a:lnTo>
                    <a:pt x="1099" y="727"/>
                  </a:lnTo>
                  <a:lnTo>
                    <a:pt x="1099" y="727"/>
                  </a:lnTo>
                  <a:lnTo>
                    <a:pt x="1097" y="743"/>
                  </a:lnTo>
                  <a:lnTo>
                    <a:pt x="1097" y="743"/>
                  </a:lnTo>
                  <a:lnTo>
                    <a:pt x="1092" y="757"/>
                  </a:lnTo>
                  <a:lnTo>
                    <a:pt x="1092" y="757"/>
                  </a:lnTo>
                  <a:lnTo>
                    <a:pt x="1088" y="772"/>
                  </a:lnTo>
                  <a:lnTo>
                    <a:pt x="1088" y="772"/>
                  </a:lnTo>
                  <a:lnTo>
                    <a:pt x="1087" y="780"/>
                  </a:lnTo>
                  <a:lnTo>
                    <a:pt x="1087" y="780"/>
                  </a:lnTo>
                  <a:lnTo>
                    <a:pt x="1084" y="787"/>
                  </a:lnTo>
                  <a:lnTo>
                    <a:pt x="1084" y="787"/>
                  </a:lnTo>
                  <a:lnTo>
                    <a:pt x="1082" y="791"/>
                  </a:lnTo>
                  <a:lnTo>
                    <a:pt x="1082" y="792"/>
                  </a:lnTo>
                  <a:lnTo>
                    <a:pt x="1081" y="794"/>
                  </a:lnTo>
                  <a:lnTo>
                    <a:pt x="1081" y="794"/>
                  </a:lnTo>
                  <a:lnTo>
                    <a:pt x="1079" y="801"/>
                  </a:lnTo>
                  <a:lnTo>
                    <a:pt x="1075" y="810"/>
                  </a:lnTo>
                  <a:lnTo>
                    <a:pt x="1075" y="810"/>
                  </a:lnTo>
                  <a:lnTo>
                    <a:pt x="1075" y="814"/>
                  </a:lnTo>
                  <a:lnTo>
                    <a:pt x="1075" y="814"/>
                  </a:lnTo>
                  <a:lnTo>
                    <a:pt x="1071" y="824"/>
                  </a:lnTo>
                  <a:lnTo>
                    <a:pt x="1067" y="834"/>
                  </a:lnTo>
                  <a:lnTo>
                    <a:pt x="1067" y="834"/>
                  </a:lnTo>
                  <a:lnTo>
                    <a:pt x="1055" y="857"/>
                  </a:lnTo>
                  <a:lnTo>
                    <a:pt x="1051" y="862"/>
                  </a:lnTo>
                  <a:lnTo>
                    <a:pt x="1048" y="868"/>
                  </a:lnTo>
                  <a:lnTo>
                    <a:pt x="1042" y="880"/>
                  </a:lnTo>
                  <a:lnTo>
                    <a:pt x="1042" y="880"/>
                  </a:lnTo>
                  <a:lnTo>
                    <a:pt x="1035" y="891"/>
                  </a:lnTo>
                  <a:lnTo>
                    <a:pt x="1035" y="891"/>
                  </a:lnTo>
                  <a:lnTo>
                    <a:pt x="1028" y="901"/>
                  </a:lnTo>
                  <a:lnTo>
                    <a:pt x="1028" y="901"/>
                  </a:lnTo>
                  <a:lnTo>
                    <a:pt x="1024" y="907"/>
                  </a:lnTo>
                  <a:lnTo>
                    <a:pt x="1021" y="912"/>
                  </a:lnTo>
                  <a:lnTo>
                    <a:pt x="1021" y="912"/>
                  </a:lnTo>
                  <a:lnTo>
                    <a:pt x="1012" y="922"/>
                  </a:lnTo>
                  <a:lnTo>
                    <a:pt x="1012" y="922"/>
                  </a:lnTo>
                  <a:lnTo>
                    <a:pt x="1011" y="925"/>
                  </a:lnTo>
                  <a:lnTo>
                    <a:pt x="1011" y="925"/>
                  </a:lnTo>
                  <a:lnTo>
                    <a:pt x="1004" y="934"/>
                  </a:lnTo>
                  <a:lnTo>
                    <a:pt x="1000" y="941"/>
                  </a:lnTo>
                  <a:lnTo>
                    <a:pt x="1000" y="941"/>
                  </a:lnTo>
                  <a:lnTo>
                    <a:pt x="997" y="941"/>
                  </a:lnTo>
                  <a:lnTo>
                    <a:pt x="997" y="941"/>
                  </a:lnTo>
                  <a:lnTo>
                    <a:pt x="995" y="944"/>
                  </a:lnTo>
                  <a:lnTo>
                    <a:pt x="994" y="945"/>
                  </a:lnTo>
                  <a:lnTo>
                    <a:pt x="991" y="948"/>
                  </a:lnTo>
                  <a:lnTo>
                    <a:pt x="991" y="948"/>
                  </a:lnTo>
                  <a:lnTo>
                    <a:pt x="982" y="959"/>
                  </a:lnTo>
                  <a:lnTo>
                    <a:pt x="982" y="959"/>
                  </a:lnTo>
                  <a:lnTo>
                    <a:pt x="970" y="972"/>
                  </a:lnTo>
                  <a:lnTo>
                    <a:pt x="970" y="972"/>
                  </a:lnTo>
                  <a:lnTo>
                    <a:pt x="968" y="972"/>
                  </a:lnTo>
                  <a:lnTo>
                    <a:pt x="968" y="971"/>
                  </a:lnTo>
                  <a:lnTo>
                    <a:pt x="968" y="971"/>
                  </a:lnTo>
                  <a:lnTo>
                    <a:pt x="967" y="975"/>
                  </a:lnTo>
                  <a:lnTo>
                    <a:pt x="965" y="977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4" y="978"/>
                  </a:lnTo>
                  <a:lnTo>
                    <a:pt x="964" y="978"/>
                  </a:lnTo>
                  <a:lnTo>
                    <a:pt x="961" y="981"/>
                  </a:lnTo>
                  <a:lnTo>
                    <a:pt x="958" y="985"/>
                  </a:lnTo>
                  <a:lnTo>
                    <a:pt x="958" y="985"/>
                  </a:lnTo>
                  <a:lnTo>
                    <a:pt x="957" y="985"/>
                  </a:lnTo>
                  <a:lnTo>
                    <a:pt x="957" y="984"/>
                  </a:lnTo>
                  <a:lnTo>
                    <a:pt x="957" y="984"/>
                  </a:lnTo>
                  <a:lnTo>
                    <a:pt x="954" y="989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4"/>
                  </a:lnTo>
                  <a:lnTo>
                    <a:pt x="951" y="989"/>
                  </a:lnTo>
                  <a:lnTo>
                    <a:pt x="951" y="989"/>
                  </a:lnTo>
                  <a:lnTo>
                    <a:pt x="945" y="997"/>
                  </a:lnTo>
                  <a:lnTo>
                    <a:pt x="945" y="997"/>
                  </a:lnTo>
                  <a:lnTo>
                    <a:pt x="938" y="1002"/>
                  </a:lnTo>
                  <a:lnTo>
                    <a:pt x="933" y="1008"/>
                  </a:lnTo>
                  <a:lnTo>
                    <a:pt x="933" y="1008"/>
                  </a:lnTo>
                  <a:lnTo>
                    <a:pt x="927" y="1014"/>
                  </a:lnTo>
                  <a:lnTo>
                    <a:pt x="927" y="1014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7"/>
                  </a:lnTo>
                  <a:lnTo>
                    <a:pt x="921" y="1017"/>
                  </a:lnTo>
                  <a:lnTo>
                    <a:pt x="924" y="1015"/>
                  </a:lnTo>
                  <a:lnTo>
                    <a:pt x="924" y="1015"/>
                  </a:lnTo>
                  <a:lnTo>
                    <a:pt x="918" y="1022"/>
                  </a:lnTo>
                  <a:lnTo>
                    <a:pt x="911" y="1028"/>
                  </a:lnTo>
                  <a:lnTo>
                    <a:pt x="911" y="1028"/>
                  </a:lnTo>
                  <a:lnTo>
                    <a:pt x="907" y="1029"/>
                  </a:lnTo>
                  <a:lnTo>
                    <a:pt x="907" y="1029"/>
                  </a:lnTo>
                  <a:lnTo>
                    <a:pt x="907" y="1028"/>
                  </a:lnTo>
                  <a:lnTo>
                    <a:pt x="907" y="1028"/>
                  </a:lnTo>
                  <a:lnTo>
                    <a:pt x="904" y="1031"/>
                  </a:lnTo>
                  <a:lnTo>
                    <a:pt x="903" y="1032"/>
                  </a:lnTo>
                  <a:lnTo>
                    <a:pt x="900" y="1034"/>
                  </a:lnTo>
                  <a:lnTo>
                    <a:pt x="900" y="1034"/>
                  </a:lnTo>
                  <a:lnTo>
                    <a:pt x="898" y="1035"/>
                  </a:lnTo>
                  <a:lnTo>
                    <a:pt x="900" y="1035"/>
                  </a:lnTo>
                  <a:lnTo>
                    <a:pt x="903" y="1032"/>
                  </a:lnTo>
                  <a:lnTo>
                    <a:pt x="903" y="1032"/>
                  </a:lnTo>
                  <a:lnTo>
                    <a:pt x="895" y="1039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8" y="1044"/>
                  </a:lnTo>
                  <a:lnTo>
                    <a:pt x="888" y="1044"/>
                  </a:lnTo>
                  <a:lnTo>
                    <a:pt x="886" y="1045"/>
                  </a:lnTo>
                  <a:lnTo>
                    <a:pt x="883" y="1045"/>
                  </a:lnTo>
                  <a:lnTo>
                    <a:pt x="883" y="1045"/>
                  </a:lnTo>
                  <a:lnTo>
                    <a:pt x="884" y="1047"/>
                  </a:lnTo>
                  <a:lnTo>
                    <a:pt x="883" y="1048"/>
                  </a:lnTo>
                  <a:lnTo>
                    <a:pt x="878" y="1051"/>
                  </a:lnTo>
                  <a:lnTo>
                    <a:pt x="878" y="1051"/>
                  </a:lnTo>
                  <a:lnTo>
                    <a:pt x="867" y="1057"/>
                  </a:lnTo>
                  <a:lnTo>
                    <a:pt x="867" y="1057"/>
                  </a:lnTo>
                  <a:lnTo>
                    <a:pt x="857" y="1064"/>
                  </a:lnTo>
                  <a:lnTo>
                    <a:pt x="857" y="1064"/>
                  </a:lnTo>
                  <a:lnTo>
                    <a:pt x="846" y="1071"/>
                  </a:lnTo>
                  <a:lnTo>
                    <a:pt x="846" y="1071"/>
                  </a:lnTo>
                  <a:lnTo>
                    <a:pt x="840" y="1074"/>
                  </a:lnTo>
                  <a:lnTo>
                    <a:pt x="836" y="1075"/>
                  </a:lnTo>
                  <a:lnTo>
                    <a:pt x="836" y="1075"/>
                  </a:lnTo>
                  <a:lnTo>
                    <a:pt x="833" y="1078"/>
                  </a:lnTo>
                  <a:lnTo>
                    <a:pt x="828" y="1081"/>
                  </a:lnTo>
                  <a:lnTo>
                    <a:pt x="828" y="1081"/>
                  </a:lnTo>
                  <a:lnTo>
                    <a:pt x="823" y="1084"/>
                  </a:lnTo>
                  <a:lnTo>
                    <a:pt x="823" y="1084"/>
                  </a:lnTo>
                  <a:lnTo>
                    <a:pt x="818" y="1085"/>
                  </a:lnTo>
                  <a:lnTo>
                    <a:pt x="818" y="1085"/>
                  </a:lnTo>
                  <a:lnTo>
                    <a:pt x="820" y="1084"/>
                  </a:lnTo>
                  <a:lnTo>
                    <a:pt x="823" y="1082"/>
                  </a:lnTo>
                  <a:lnTo>
                    <a:pt x="823" y="1082"/>
                  </a:lnTo>
                  <a:lnTo>
                    <a:pt x="828" y="1079"/>
                  </a:lnTo>
                  <a:lnTo>
                    <a:pt x="828" y="1079"/>
                  </a:lnTo>
                  <a:lnTo>
                    <a:pt x="824" y="1081"/>
                  </a:lnTo>
                  <a:lnTo>
                    <a:pt x="824" y="1081"/>
                  </a:lnTo>
                  <a:lnTo>
                    <a:pt x="837" y="1071"/>
                  </a:lnTo>
                  <a:lnTo>
                    <a:pt x="837" y="1071"/>
                  </a:lnTo>
                  <a:lnTo>
                    <a:pt x="838" y="1071"/>
                  </a:lnTo>
                  <a:lnTo>
                    <a:pt x="840" y="1071"/>
                  </a:lnTo>
                  <a:lnTo>
                    <a:pt x="844" y="1068"/>
                  </a:lnTo>
                  <a:lnTo>
                    <a:pt x="844" y="1068"/>
                  </a:lnTo>
                  <a:lnTo>
                    <a:pt x="853" y="1062"/>
                  </a:lnTo>
                  <a:lnTo>
                    <a:pt x="853" y="1062"/>
                  </a:lnTo>
                  <a:lnTo>
                    <a:pt x="844" y="1067"/>
                  </a:lnTo>
                  <a:lnTo>
                    <a:pt x="844" y="1067"/>
                  </a:lnTo>
                  <a:lnTo>
                    <a:pt x="840" y="1068"/>
                  </a:lnTo>
                  <a:lnTo>
                    <a:pt x="840" y="1068"/>
                  </a:lnTo>
                  <a:lnTo>
                    <a:pt x="834" y="1071"/>
                  </a:lnTo>
                  <a:lnTo>
                    <a:pt x="834" y="1071"/>
                  </a:lnTo>
                  <a:lnTo>
                    <a:pt x="826" y="1077"/>
                  </a:lnTo>
                  <a:lnTo>
                    <a:pt x="826" y="1077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20" y="1078"/>
                  </a:lnTo>
                  <a:lnTo>
                    <a:pt x="820" y="1078"/>
                  </a:lnTo>
                  <a:lnTo>
                    <a:pt x="810" y="1084"/>
                  </a:lnTo>
                  <a:lnTo>
                    <a:pt x="806" y="1086"/>
                  </a:lnTo>
                  <a:lnTo>
                    <a:pt x="804" y="1089"/>
                  </a:lnTo>
                  <a:lnTo>
                    <a:pt x="804" y="1089"/>
                  </a:lnTo>
                  <a:lnTo>
                    <a:pt x="803" y="1089"/>
                  </a:lnTo>
                  <a:lnTo>
                    <a:pt x="801" y="1089"/>
                  </a:lnTo>
                  <a:lnTo>
                    <a:pt x="800" y="1089"/>
                  </a:lnTo>
                  <a:lnTo>
                    <a:pt x="800" y="1089"/>
                  </a:lnTo>
                  <a:lnTo>
                    <a:pt x="793" y="1092"/>
                  </a:lnTo>
                  <a:lnTo>
                    <a:pt x="793" y="1092"/>
                  </a:lnTo>
                  <a:lnTo>
                    <a:pt x="787" y="1095"/>
                  </a:lnTo>
                  <a:lnTo>
                    <a:pt x="787" y="1095"/>
                  </a:lnTo>
                  <a:lnTo>
                    <a:pt x="780" y="1099"/>
                  </a:lnTo>
                  <a:lnTo>
                    <a:pt x="780" y="1099"/>
                  </a:lnTo>
                  <a:lnTo>
                    <a:pt x="773" y="1102"/>
                  </a:lnTo>
                  <a:lnTo>
                    <a:pt x="773" y="1102"/>
                  </a:lnTo>
                  <a:lnTo>
                    <a:pt x="751" y="1109"/>
                  </a:lnTo>
                  <a:lnTo>
                    <a:pt x="751" y="1109"/>
                  </a:lnTo>
                  <a:lnTo>
                    <a:pt x="741" y="1114"/>
                  </a:lnTo>
                  <a:lnTo>
                    <a:pt x="730" y="1118"/>
                  </a:lnTo>
                  <a:lnTo>
                    <a:pt x="730" y="1118"/>
                  </a:lnTo>
                  <a:lnTo>
                    <a:pt x="723" y="1119"/>
                  </a:lnTo>
                  <a:lnTo>
                    <a:pt x="723" y="1119"/>
                  </a:lnTo>
                  <a:lnTo>
                    <a:pt x="716" y="1121"/>
                  </a:lnTo>
                  <a:lnTo>
                    <a:pt x="716" y="1121"/>
                  </a:lnTo>
                  <a:lnTo>
                    <a:pt x="703" y="1126"/>
                  </a:lnTo>
                  <a:lnTo>
                    <a:pt x="703" y="1126"/>
                  </a:lnTo>
                  <a:lnTo>
                    <a:pt x="687" y="1129"/>
                  </a:lnTo>
                  <a:lnTo>
                    <a:pt x="687" y="1129"/>
                  </a:lnTo>
                  <a:lnTo>
                    <a:pt x="677" y="1131"/>
                  </a:lnTo>
                  <a:lnTo>
                    <a:pt x="677" y="1131"/>
                  </a:lnTo>
                  <a:lnTo>
                    <a:pt x="667" y="1132"/>
                  </a:lnTo>
                  <a:lnTo>
                    <a:pt x="667" y="1132"/>
                  </a:lnTo>
                  <a:lnTo>
                    <a:pt x="657" y="1135"/>
                  </a:lnTo>
                  <a:lnTo>
                    <a:pt x="656" y="1135"/>
                  </a:lnTo>
                  <a:lnTo>
                    <a:pt x="653" y="1135"/>
                  </a:lnTo>
                  <a:lnTo>
                    <a:pt x="653" y="1135"/>
                  </a:lnTo>
                  <a:lnTo>
                    <a:pt x="647" y="1135"/>
                  </a:lnTo>
                  <a:lnTo>
                    <a:pt x="647" y="1135"/>
                  </a:lnTo>
                  <a:lnTo>
                    <a:pt x="637" y="1135"/>
                  </a:lnTo>
                  <a:lnTo>
                    <a:pt x="637" y="1135"/>
                  </a:lnTo>
                  <a:lnTo>
                    <a:pt x="627" y="1135"/>
                  </a:lnTo>
                  <a:lnTo>
                    <a:pt x="627" y="1135"/>
                  </a:lnTo>
                  <a:lnTo>
                    <a:pt x="629" y="1136"/>
                  </a:lnTo>
                  <a:lnTo>
                    <a:pt x="629" y="1136"/>
                  </a:lnTo>
                  <a:lnTo>
                    <a:pt x="623" y="1138"/>
                  </a:lnTo>
                  <a:lnTo>
                    <a:pt x="617" y="1138"/>
                  </a:lnTo>
                  <a:lnTo>
                    <a:pt x="615" y="1139"/>
                  </a:lnTo>
                  <a:lnTo>
                    <a:pt x="615" y="1141"/>
                  </a:lnTo>
                  <a:lnTo>
                    <a:pt x="615" y="1141"/>
                  </a:lnTo>
                  <a:lnTo>
                    <a:pt x="606" y="1142"/>
                  </a:lnTo>
                  <a:lnTo>
                    <a:pt x="606" y="1142"/>
                  </a:lnTo>
                  <a:lnTo>
                    <a:pt x="602" y="1142"/>
                  </a:lnTo>
                  <a:lnTo>
                    <a:pt x="599" y="1141"/>
                  </a:lnTo>
                  <a:lnTo>
                    <a:pt x="599" y="1141"/>
                  </a:lnTo>
                  <a:lnTo>
                    <a:pt x="582" y="1142"/>
                  </a:lnTo>
                  <a:lnTo>
                    <a:pt x="582" y="1142"/>
                  </a:lnTo>
                  <a:lnTo>
                    <a:pt x="566" y="1142"/>
                  </a:lnTo>
                  <a:lnTo>
                    <a:pt x="566" y="1142"/>
                  </a:lnTo>
                  <a:lnTo>
                    <a:pt x="559" y="1141"/>
                  </a:lnTo>
                  <a:lnTo>
                    <a:pt x="559" y="1141"/>
                  </a:lnTo>
                  <a:lnTo>
                    <a:pt x="555" y="1141"/>
                  </a:lnTo>
                  <a:lnTo>
                    <a:pt x="552" y="1139"/>
                  </a:lnTo>
                  <a:lnTo>
                    <a:pt x="552" y="1139"/>
                  </a:lnTo>
                  <a:lnTo>
                    <a:pt x="536" y="1135"/>
                  </a:lnTo>
                  <a:lnTo>
                    <a:pt x="536" y="1135"/>
                  </a:lnTo>
                  <a:lnTo>
                    <a:pt x="532" y="1136"/>
                  </a:lnTo>
                  <a:lnTo>
                    <a:pt x="532" y="1136"/>
                  </a:lnTo>
                  <a:lnTo>
                    <a:pt x="532" y="1138"/>
                  </a:lnTo>
                  <a:lnTo>
                    <a:pt x="532" y="1138"/>
                  </a:lnTo>
                  <a:lnTo>
                    <a:pt x="526" y="1136"/>
                  </a:lnTo>
                  <a:lnTo>
                    <a:pt x="522" y="1135"/>
                  </a:lnTo>
                  <a:lnTo>
                    <a:pt x="522" y="1135"/>
                  </a:lnTo>
                  <a:lnTo>
                    <a:pt x="518" y="1135"/>
                  </a:lnTo>
                  <a:lnTo>
                    <a:pt x="513" y="1134"/>
                  </a:lnTo>
                  <a:lnTo>
                    <a:pt x="513" y="1134"/>
                  </a:lnTo>
                  <a:lnTo>
                    <a:pt x="510" y="1135"/>
                  </a:lnTo>
                  <a:lnTo>
                    <a:pt x="506" y="1135"/>
                  </a:lnTo>
                  <a:lnTo>
                    <a:pt x="506" y="1135"/>
                  </a:lnTo>
                  <a:lnTo>
                    <a:pt x="509" y="1136"/>
                  </a:lnTo>
                  <a:lnTo>
                    <a:pt x="512" y="1136"/>
                  </a:lnTo>
                  <a:lnTo>
                    <a:pt x="512" y="1136"/>
                  </a:lnTo>
                  <a:lnTo>
                    <a:pt x="500" y="1135"/>
                  </a:lnTo>
                  <a:lnTo>
                    <a:pt x="488" y="1132"/>
                  </a:lnTo>
                  <a:lnTo>
                    <a:pt x="488" y="1132"/>
                  </a:lnTo>
                  <a:lnTo>
                    <a:pt x="482" y="1131"/>
                  </a:lnTo>
                  <a:lnTo>
                    <a:pt x="482" y="1131"/>
                  </a:lnTo>
                  <a:lnTo>
                    <a:pt x="475" y="1128"/>
                  </a:lnTo>
                  <a:lnTo>
                    <a:pt x="475" y="1128"/>
                  </a:lnTo>
                  <a:lnTo>
                    <a:pt x="463" y="1122"/>
                  </a:lnTo>
                  <a:lnTo>
                    <a:pt x="463" y="1122"/>
                  </a:lnTo>
                  <a:lnTo>
                    <a:pt x="460" y="1124"/>
                  </a:lnTo>
                  <a:lnTo>
                    <a:pt x="458" y="1124"/>
                  </a:lnTo>
                  <a:lnTo>
                    <a:pt x="458" y="1124"/>
                  </a:lnTo>
                  <a:lnTo>
                    <a:pt x="449" y="1121"/>
                  </a:lnTo>
                  <a:lnTo>
                    <a:pt x="449" y="1121"/>
                  </a:lnTo>
                  <a:lnTo>
                    <a:pt x="438" y="1121"/>
                  </a:lnTo>
                  <a:lnTo>
                    <a:pt x="438" y="1121"/>
                  </a:lnTo>
                  <a:lnTo>
                    <a:pt x="426" y="1118"/>
                  </a:lnTo>
                  <a:lnTo>
                    <a:pt x="426" y="1118"/>
                  </a:lnTo>
                  <a:lnTo>
                    <a:pt x="403" y="1112"/>
                  </a:lnTo>
                  <a:lnTo>
                    <a:pt x="403" y="1112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8" y="1108"/>
                  </a:lnTo>
                  <a:lnTo>
                    <a:pt x="393" y="1108"/>
                  </a:lnTo>
                  <a:lnTo>
                    <a:pt x="385" y="1105"/>
                  </a:lnTo>
                  <a:lnTo>
                    <a:pt x="385" y="1105"/>
                  </a:lnTo>
                  <a:lnTo>
                    <a:pt x="385" y="1104"/>
                  </a:lnTo>
                  <a:lnTo>
                    <a:pt x="386" y="1104"/>
                  </a:lnTo>
                  <a:lnTo>
                    <a:pt x="386" y="1104"/>
                  </a:lnTo>
                  <a:lnTo>
                    <a:pt x="381" y="1101"/>
                  </a:lnTo>
                  <a:lnTo>
                    <a:pt x="381" y="1101"/>
                  </a:lnTo>
                  <a:lnTo>
                    <a:pt x="376" y="1099"/>
                  </a:lnTo>
                  <a:lnTo>
                    <a:pt x="376" y="1099"/>
                  </a:lnTo>
                  <a:lnTo>
                    <a:pt x="366" y="1095"/>
                  </a:lnTo>
                  <a:lnTo>
                    <a:pt x="366" y="1095"/>
                  </a:lnTo>
                  <a:lnTo>
                    <a:pt x="358" y="1091"/>
                  </a:lnTo>
                  <a:lnTo>
                    <a:pt x="358" y="1091"/>
                  </a:lnTo>
                  <a:lnTo>
                    <a:pt x="348" y="1088"/>
                  </a:lnTo>
                  <a:lnTo>
                    <a:pt x="348" y="1088"/>
                  </a:lnTo>
                  <a:lnTo>
                    <a:pt x="326" y="1077"/>
                  </a:lnTo>
                  <a:lnTo>
                    <a:pt x="326" y="1077"/>
                  </a:lnTo>
                  <a:lnTo>
                    <a:pt x="304" y="1067"/>
                  </a:lnTo>
                  <a:lnTo>
                    <a:pt x="304" y="1067"/>
                  </a:lnTo>
                  <a:lnTo>
                    <a:pt x="296" y="1061"/>
                  </a:lnTo>
                  <a:lnTo>
                    <a:pt x="286" y="1055"/>
                  </a:lnTo>
                  <a:lnTo>
                    <a:pt x="286" y="1055"/>
                  </a:lnTo>
                  <a:lnTo>
                    <a:pt x="271" y="1047"/>
                  </a:lnTo>
                  <a:lnTo>
                    <a:pt x="271" y="1047"/>
                  </a:lnTo>
                  <a:lnTo>
                    <a:pt x="252" y="1035"/>
                  </a:lnTo>
                  <a:lnTo>
                    <a:pt x="252" y="1035"/>
                  </a:lnTo>
                  <a:lnTo>
                    <a:pt x="244" y="1031"/>
                  </a:lnTo>
                  <a:lnTo>
                    <a:pt x="244" y="1031"/>
                  </a:lnTo>
                  <a:lnTo>
                    <a:pt x="239" y="1028"/>
                  </a:lnTo>
                  <a:lnTo>
                    <a:pt x="239" y="1028"/>
                  </a:lnTo>
                  <a:lnTo>
                    <a:pt x="235" y="1027"/>
                  </a:lnTo>
                  <a:lnTo>
                    <a:pt x="235" y="1027"/>
                  </a:lnTo>
                  <a:lnTo>
                    <a:pt x="238" y="1029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5" y="1029"/>
                  </a:lnTo>
                  <a:lnTo>
                    <a:pt x="232" y="1027"/>
                  </a:lnTo>
                  <a:lnTo>
                    <a:pt x="232" y="1027"/>
                  </a:lnTo>
                  <a:lnTo>
                    <a:pt x="237" y="1031"/>
                  </a:lnTo>
                  <a:lnTo>
                    <a:pt x="237" y="1031"/>
                  </a:lnTo>
                  <a:lnTo>
                    <a:pt x="239" y="1034"/>
                  </a:lnTo>
                  <a:lnTo>
                    <a:pt x="239" y="1034"/>
                  </a:lnTo>
                  <a:lnTo>
                    <a:pt x="242" y="1037"/>
                  </a:lnTo>
                  <a:lnTo>
                    <a:pt x="247" y="1039"/>
                  </a:lnTo>
                  <a:lnTo>
                    <a:pt x="249" y="1044"/>
                  </a:lnTo>
                  <a:lnTo>
                    <a:pt x="252" y="1044"/>
                  </a:lnTo>
                  <a:lnTo>
                    <a:pt x="252" y="1044"/>
                  </a:lnTo>
                  <a:lnTo>
                    <a:pt x="254" y="1047"/>
                  </a:lnTo>
                  <a:lnTo>
                    <a:pt x="256" y="1051"/>
                  </a:lnTo>
                  <a:lnTo>
                    <a:pt x="256" y="1051"/>
                  </a:lnTo>
                  <a:lnTo>
                    <a:pt x="272" y="1062"/>
                  </a:lnTo>
                  <a:lnTo>
                    <a:pt x="272" y="1062"/>
                  </a:lnTo>
                  <a:lnTo>
                    <a:pt x="255" y="1055"/>
                  </a:lnTo>
                  <a:lnTo>
                    <a:pt x="255" y="1055"/>
                  </a:lnTo>
                  <a:lnTo>
                    <a:pt x="272" y="1067"/>
                  </a:lnTo>
                  <a:lnTo>
                    <a:pt x="272" y="1067"/>
                  </a:lnTo>
                  <a:lnTo>
                    <a:pt x="276" y="1071"/>
                  </a:lnTo>
                  <a:lnTo>
                    <a:pt x="276" y="1071"/>
                  </a:lnTo>
                  <a:lnTo>
                    <a:pt x="281" y="1074"/>
                  </a:lnTo>
                  <a:lnTo>
                    <a:pt x="281" y="1074"/>
                  </a:lnTo>
                  <a:lnTo>
                    <a:pt x="291" y="1079"/>
                  </a:lnTo>
                  <a:lnTo>
                    <a:pt x="291" y="1079"/>
                  </a:lnTo>
                  <a:lnTo>
                    <a:pt x="301" y="1086"/>
                  </a:lnTo>
                  <a:lnTo>
                    <a:pt x="301" y="1086"/>
                  </a:lnTo>
                  <a:lnTo>
                    <a:pt x="311" y="1092"/>
                  </a:lnTo>
                  <a:lnTo>
                    <a:pt x="311" y="1092"/>
                  </a:lnTo>
                  <a:lnTo>
                    <a:pt x="321" y="1098"/>
                  </a:lnTo>
                  <a:lnTo>
                    <a:pt x="321" y="1098"/>
                  </a:lnTo>
                  <a:lnTo>
                    <a:pt x="332" y="1102"/>
                  </a:lnTo>
                  <a:lnTo>
                    <a:pt x="332" y="1102"/>
                  </a:lnTo>
                  <a:lnTo>
                    <a:pt x="335" y="1104"/>
                  </a:lnTo>
                  <a:lnTo>
                    <a:pt x="338" y="1106"/>
                  </a:lnTo>
                  <a:lnTo>
                    <a:pt x="338" y="1106"/>
                  </a:lnTo>
                  <a:lnTo>
                    <a:pt x="339" y="1105"/>
                  </a:lnTo>
                  <a:lnTo>
                    <a:pt x="339" y="1105"/>
                  </a:lnTo>
                  <a:lnTo>
                    <a:pt x="348" y="1109"/>
                  </a:lnTo>
                  <a:lnTo>
                    <a:pt x="348" y="1109"/>
                  </a:lnTo>
                  <a:lnTo>
                    <a:pt x="351" y="1112"/>
                  </a:lnTo>
                  <a:lnTo>
                    <a:pt x="356" y="1115"/>
                  </a:lnTo>
                  <a:lnTo>
                    <a:pt x="369" y="1116"/>
                  </a:lnTo>
                  <a:lnTo>
                    <a:pt x="369" y="1116"/>
                  </a:lnTo>
                  <a:lnTo>
                    <a:pt x="369" y="1118"/>
                  </a:lnTo>
                  <a:lnTo>
                    <a:pt x="368" y="1118"/>
                  </a:lnTo>
                  <a:lnTo>
                    <a:pt x="363" y="1118"/>
                  </a:lnTo>
                  <a:lnTo>
                    <a:pt x="363" y="1118"/>
                  </a:lnTo>
                  <a:lnTo>
                    <a:pt x="368" y="111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63" y="1121"/>
                  </a:lnTo>
                  <a:lnTo>
                    <a:pt x="359" y="1119"/>
                  </a:lnTo>
                  <a:lnTo>
                    <a:pt x="359" y="1119"/>
                  </a:lnTo>
                  <a:lnTo>
                    <a:pt x="361" y="1121"/>
                  </a:lnTo>
                  <a:lnTo>
                    <a:pt x="363" y="1121"/>
                  </a:lnTo>
                  <a:lnTo>
                    <a:pt x="365" y="1121"/>
                  </a:lnTo>
                  <a:lnTo>
                    <a:pt x="366" y="1122"/>
                  </a:lnTo>
                  <a:lnTo>
                    <a:pt x="366" y="1122"/>
                  </a:lnTo>
                  <a:lnTo>
                    <a:pt x="369" y="1124"/>
                  </a:lnTo>
                  <a:lnTo>
                    <a:pt x="371" y="1124"/>
                  </a:lnTo>
                  <a:lnTo>
                    <a:pt x="371" y="1124"/>
                  </a:lnTo>
                  <a:lnTo>
                    <a:pt x="375" y="1125"/>
                  </a:lnTo>
                  <a:lnTo>
                    <a:pt x="375" y="1125"/>
                  </a:lnTo>
                  <a:lnTo>
                    <a:pt x="372" y="1125"/>
                  </a:lnTo>
                  <a:lnTo>
                    <a:pt x="369" y="1125"/>
                  </a:lnTo>
                  <a:lnTo>
                    <a:pt x="369" y="1125"/>
                  </a:lnTo>
                  <a:lnTo>
                    <a:pt x="366" y="1125"/>
                  </a:lnTo>
                  <a:lnTo>
                    <a:pt x="366" y="1125"/>
                  </a:lnTo>
                  <a:lnTo>
                    <a:pt x="366" y="1124"/>
                  </a:lnTo>
                  <a:lnTo>
                    <a:pt x="366" y="1124"/>
                  </a:lnTo>
                  <a:lnTo>
                    <a:pt x="363" y="1122"/>
                  </a:lnTo>
                  <a:lnTo>
                    <a:pt x="356" y="1119"/>
                  </a:lnTo>
                  <a:lnTo>
                    <a:pt x="356" y="1119"/>
                  </a:lnTo>
                  <a:lnTo>
                    <a:pt x="355" y="1116"/>
                  </a:lnTo>
                  <a:lnTo>
                    <a:pt x="355" y="1116"/>
                  </a:lnTo>
                  <a:lnTo>
                    <a:pt x="349" y="1115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41" y="1114"/>
                  </a:lnTo>
                  <a:lnTo>
                    <a:pt x="335" y="1111"/>
                  </a:lnTo>
                  <a:lnTo>
                    <a:pt x="335" y="1111"/>
                  </a:lnTo>
                  <a:lnTo>
                    <a:pt x="336" y="1111"/>
                  </a:lnTo>
                  <a:lnTo>
                    <a:pt x="339" y="1111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39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29" y="1106"/>
                  </a:lnTo>
                  <a:lnTo>
                    <a:pt x="322" y="1102"/>
                  </a:lnTo>
                  <a:lnTo>
                    <a:pt x="322" y="1102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311" y="1099"/>
                  </a:lnTo>
                  <a:lnTo>
                    <a:pt x="316" y="1101"/>
                  </a:lnTo>
                  <a:lnTo>
                    <a:pt x="316" y="1101"/>
                  </a:lnTo>
                  <a:lnTo>
                    <a:pt x="321" y="1102"/>
                  </a:lnTo>
                  <a:lnTo>
                    <a:pt x="321" y="1102"/>
                  </a:lnTo>
                  <a:lnTo>
                    <a:pt x="325" y="1105"/>
                  </a:lnTo>
                  <a:lnTo>
                    <a:pt x="325" y="1105"/>
                  </a:lnTo>
                  <a:lnTo>
                    <a:pt x="321" y="1104"/>
                  </a:lnTo>
                  <a:lnTo>
                    <a:pt x="321" y="1104"/>
                  </a:lnTo>
                  <a:lnTo>
                    <a:pt x="315" y="1101"/>
                  </a:lnTo>
                  <a:lnTo>
                    <a:pt x="315" y="1101"/>
                  </a:lnTo>
                  <a:lnTo>
                    <a:pt x="308" y="1098"/>
                  </a:lnTo>
                  <a:lnTo>
                    <a:pt x="304" y="1094"/>
                  </a:lnTo>
                  <a:lnTo>
                    <a:pt x="304" y="1094"/>
                  </a:lnTo>
                  <a:lnTo>
                    <a:pt x="292" y="1088"/>
                  </a:lnTo>
                  <a:lnTo>
                    <a:pt x="282" y="1081"/>
                  </a:lnTo>
                  <a:lnTo>
                    <a:pt x="282" y="1081"/>
                  </a:lnTo>
                  <a:lnTo>
                    <a:pt x="274" y="1077"/>
                  </a:lnTo>
                  <a:lnTo>
                    <a:pt x="274" y="1077"/>
                  </a:lnTo>
                  <a:lnTo>
                    <a:pt x="265" y="1071"/>
                  </a:lnTo>
                  <a:lnTo>
                    <a:pt x="265" y="1071"/>
                  </a:lnTo>
                  <a:lnTo>
                    <a:pt x="249" y="1059"/>
                  </a:lnTo>
                  <a:lnTo>
                    <a:pt x="249" y="1059"/>
                  </a:lnTo>
                  <a:lnTo>
                    <a:pt x="234" y="1047"/>
                  </a:lnTo>
                  <a:lnTo>
                    <a:pt x="234" y="1047"/>
                  </a:lnTo>
                  <a:lnTo>
                    <a:pt x="227" y="1041"/>
                  </a:lnTo>
                  <a:lnTo>
                    <a:pt x="227" y="1041"/>
                  </a:lnTo>
                  <a:lnTo>
                    <a:pt x="218" y="1035"/>
                  </a:lnTo>
                  <a:lnTo>
                    <a:pt x="218" y="1035"/>
                  </a:lnTo>
                  <a:lnTo>
                    <a:pt x="224" y="1042"/>
                  </a:lnTo>
                  <a:lnTo>
                    <a:pt x="224" y="1042"/>
                  </a:lnTo>
                  <a:lnTo>
                    <a:pt x="227" y="1045"/>
                  </a:lnTo>
                  <a:lnTo>
                    <a:pt x="229" y="1048"/>
                  </a:lnTo>
                  <a:lnTo>
                    <a:pt x="229" y="1048"/>
                  </a:lnTo>
                  <a:lnTo>
                    <a:pt x="237" y="1055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4" y="1062"/>
                  </a:lnTo>
                  <a:lnTo>
                    <a:pt x="245" y="1062"/>
                  </a:lnTo>
                  <a:lnTo>
                    <a:pt x="245" y="1062"/>
                  </a:lnTo>
                  <a:lnTo>
                    <a:pt x="247" y="1065"/>
                  </a:lnTo>
                  <a:lnTo>
                    <a:pt x="249" y="1068"/>
                  </a:lnTo>
                  <a:lnTo>
                    <a:pt x="255" y="1072"/>
                  </a:lnTo>
                  <a:lnTo>
                    <a:pt x="255" y="1072"/>
                  </a:lnTo>
                  <a:lnTo>
                    <a:pt x="255" y="1074"/>
                  </a:lnTo>
                  <a:lnTo>
                    <a:pt x="254" y="1074"/>
                  </a:lnTo>
                  <a:lnTo>
                    <a:pt x="251" y="1072"/>
                  </a:lnTo>
                  <a:lnTo>
                    <a:pt x="251" y="1072"/>
                  </a:lnTo>
                  <a:lnTo>
                    <a:pt x="256" y="1078"/>
                  </a:lnTo>
                  <a:lnTo>
                    <a:pt x="264" y="1084"/>
                  </a:lnTo>
                  <a:lnTo>
                    <a:pt x="264" y="1084"/>
                  </a:lnTo>
                  <a:lnTo>
                    <a:pt x="265" y="1085"/>
                  </a:lnTo>
                  <a:lnTo>
                    <a:pt x="264" y="1085"/>
                  </a:lnTo>
                  <a:lnTo>
                    <a:pt x="264" y="1084"/>
                  </a:lnTo>
                  <a:lnTo>
                    <a:pt x="264" y="1085"/>
                  </a:lnTo>
                  <a:lnTo>
                    <a:pt x="264" y="1085"/>
                  </a:lnTo>
                  <a:lnTo>
                    <a:pt x="268" y="1089"/>
                  </a:lnTo>
                  <a:lnTo>
                    <a:pt x="272" y="1092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2" y="1098"/>
                  </a:lnTo>
                  <a:lnTo>
                    <a:pt x="279" y="1098"/>
                  </a:lnTo>
                  <a:lnTo>
                    <a:pt x="271" y="1094"/>
                  </a:lnTo>
                  <a:lnTo>
                    <a:pt x="271" y="1094"/>
                  </a:lnTo>
                  <a:lnTo>
                    <a:pt x="275" y="1098"/>
                  </a:lnTo>
                  <a:lnTo>
                    <a:pt x="275" y="1098"/>
                  </a:lnTo>
                  <a:lnTo>
                    <a:pt x="275" y="1096"/>
                  </a:lnTo>
                  <a:lnTo>
                    <a:pt x="274" y="1096"/>
                  </a:lnTo>
                  <a:lnTo>
                    <a:pt x="274" y="1096"/>
                  </a:lnTo>
                  <a:lnTo>
                    <a:pt x="279" y="1099"/>
                  </a:lnTo>
                  <a:lnTo>
                    <a:pt x="281" y="1099"/>
                  </a:lnTo>
                  <a:lnTo>
                    <a:pt x="282" y="1101"/>
                  </a:lnTo>
                  <a:lnTo>
                    <a:pt x="282" y="1101"/>
                  </a:lnTo>
                  <a:lnTo>
                    <a:pt x="284" y="1102"/>
                  </a:lnTo>
                  <a:lnTo>
                    <a:pt x="284" y="1104"/>
                  </a:lnTo>
                  <a:lnTo>
                    <a:pt x="284" y="1104"/>
                  </a:lnTo>
                  <a:lnTo>
                    <a:pt x="294" y="1109"/>
                  </a:lnTo>
                  <a:lnTo>
                    <a:pt x="302" y="1115"/>
                  </a:lnTo>
                  <a:lnTo>
                    <a:pt x="302" y="1115"/>
                  </a:lnTo>
                  <a:lnTo>
                    <a:pt x="305" y="1116"/>
                  </a:lnTo>
                  <a:lnTo>
                    <a:pt x="305" y="1114"/>
                  </a:lnTo>
                  <a:lnTo>
                    <a:pt x="305" y="1114"/>
                  </a:lnTo>
                  <a:lnTo>
                    <a:pt x="311" y="1116"/>
                  </a:lnTo>
                  <a:lnTo>
                    <a:pt x="311" y="1116"/>
                  </a:lnTo>
                  <a:lnTo>
                    <a:pt x="312" y="1119"/>
                  </a:lnTo>
                  <a:lnTo>
                    <a:pt x="312" y="1122"/>
                  </a:lnTo>
                  <a:lnTo>
                    <a:pt x="312" y="1122"/>
                  </a:lnTo>
                  <a:lnTo>
                    <a:pt x="305" y="1118"/>
                  </a:lnTo>
                  <a:lnTo>
                    <a:pt x="305" y="1118"/>
                  </a:lnTo>
                  <a:lnTo>
                    <a:pt x="298" y="1115"/>
                  </a:lnTo>
                  <a:lnTo>
                    <a:pt x="298" y="1115"/>
                  </a:lnTo>
                  <a:lnTo>
                    <a:pt x="292" y="1114"/>
                  </a:lnTo>
                  <a:lnTo>
                    <a:pt x="288" y="1112"/>
                  </a:lnTo>
                  <a:lnTo>
                    <a:pt x="284" y="1109"/>
                  </a:lnTo>
                  <a:lnTo>
                    <a:pt x="284" y="1109"/>
                  </a:lnTo>
                  <a:lnTo>
                    <a:pt x="279" y="1106"/>
                  </a:lnTo>
                  <a:lnTo>
                    <a:pt x="279" y="1106"/>
                  </a:lnTo>
                  <a:lnTo>
                    <a:pt x="269" y="1101"/>
                  </a:lnTo>
                  <a:lnTo>
                    <a:pt x="269" y="1101"/>
                  </a:lnTo>
                  <a:lnTo>
                    <a:pt x="262" y="1095"/>
                  </a:lnTo>
                  <a:lnTo>
                    <a:pt x="254" y="1088"/>
                  </a:lnTo>
                  <a:lnTo>
                    <a:pt x="254" y="1088"/>
                  </a:lnTo>
                  <a:lnTo>
                    <a:pt x="254" y="1089"/>
                  </a:lnTo>
                  <a:lnTo>
                    <a:pt x="254" y="1089"/>
                  </a:lnTo>
                  <a:lnTo>
                    <a:pt x="251" y="1088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5" y="1082"/>
                  </a:lnTo>
                  <a:lnTo>
                    <a:pt x="249" y="1085"/>
                  </a:lnTo>
                  <a:lnTo>
                    <a:pt x="249" y="1085"/>
                  </a:lnTo>
                  <a:lnTo>
                    <a:pt x="247" y="1082"/>
                  </a:lnTo>
                  <a:lnTo>
                    <a:pt x="242" y="1081"/>
                  </a:lnTo>
                  <a:lnTo>
                    <a:pt x="235" y="1075"/>
                  </a:lnTo>
                  <a:lnTo>
                    <a:pt x="235" y="1075"/>
                  </a:lnTo>
                  <a:lnTo>
                    <a:pt x="234" y="1074"/>
                  </a:lnTo>
                  <a:lnTo>
                    <a:pt x="235" y="1074"/>
                  </a:lnTo>
                  <a:lnTo>
                    <a:pt x="235" y="1074"/>
                  </a:lnTo>
                  <a:lnTo>
                    <a:pt x="234" y="1072"/>
                  </a:lnTo>
                  <a:lnTo>
                    <a:pt x="234" y="1072"/>
                  </a:lnTo>
                  <a:lnTo>
                    <a:pt x="229" y="1071"/>
                  </a:lnTo>
                  <a:lnTo>
                    <a:pt x="225" y="1067"/>
                  </a:lnTo>
                  <a:lnTo>
                    <a:pt x="214" y="1057"/>
                  </a:lnTo>
                  <a:lnTo>
                    <a:pt x="214" y="1057"/>
                  </a:lnTo>
                  <a:lnTo>
                    <a:pt x="209" y="1054"/>
                  </a:lnTo>
                  <a:lnTo>
                    <a:pt x="205" y="1049"/>
                  </a:lnTo>
                  <a:lnTo>
                    <a:pt x="195" y="1041"/>
                  </a:lnTo>
                  <a:lnTo>
                    <a:pt x="195" y="1041"/>
                  </a:lnTo>
                  <a:lnTo>
                    <a:pt x="195" y="1042"/>
                  </a:lnTo>
                  <a:lnTo>
                    <a:pt x="197" y="1045"/>
                  </a:lnTo>
                  <a:lnTo>
                    <a:pt x="202" y="1049"/>
                  </a:lnTo>
                  <a:lnTo>
                    <a:pt x="202" y="1049"/>
                  </a:lnTo>
                  <a:lnTo>
                    <a:pt x="188" y="1038"/>
                  </a:lnTo>
                  <a:lnTo>
                    <a:pt x="188" y="1038"/>
                  </a:lnTo>
                  <a:lnTo>
                    <a:pt x="179" y="1029"/>
                  </a:lnTo>
                  <a:lnTo>
                    <a:pt x="172" y="1021"/>
                  </a:lnTo>
                  <a:lnTo>
                    <a:pt x="172" y="1021"/>
                  </a:lnTo>
                  <a:lnTo>
                    <a:pt x="165" y="1014"/>
                  </a:lnTo>
                  <a:lnTo>
                    <a:pt x="155" y="1002"/>
                  </a:lnTo>
                  <a:lnTo>
                    <a:pt x="155" y="1002"/>
                  </a:lnTo>
                  <a:lnTo>
                    <a:pt x="147" y="992"/>
                  </a:lnTo>
                  <a:lnTo>
                    <a:pt x="147" y="992"/>
                  </a:lnTo>
                  <a:lnTo>
                    <a:pt x="142" y="989"/>
                  </a:lnTo>
                  <a:lnTo>
                    <a:pt x="140" y="989"/>
                  </a:lnTo>
                  <a:lnTo>
                    <a:pt x="140" y="989"/>
                  </a:lnTo>
                  <a:lnTo>
                    <a:pt x="137" y="985"/>
                  </a:lnTo>
                  <a:lnTo>
                    <a:pt x="134" y="981"/>
                  </a:lnTo>
                  <a:lnTo>
                    <a:pt x="131" y="978"/>
                  </a:lnTo>
                  <a:lnTo>
                    <a:pt x="128" y="975"/>
                  </a:lnTo>
                  <a:lnTo>
                    <a:pt x="128" y="975"/>
                  </a:lnTo>
                  <a:lnTo>
                    <a:pt x="130" y="977"/>
                  </a:lnTo>
                  <a:lnTo>
                    <a:pt x="131" y="977"/>
                  </a:lnTo>
                  <a:lnTo>
                    <a:pt x="132" y="977"/>
                  </a:lnTo>
                  <a:lnTo>
                    <a:pt x="132" y="977"/>
                  </a:lnTo>
                  <a:lnTo>
                    <a:pt x="127" y="971"/>
                  </a:lnTo>
                  <a:lnTo>
                    <a:pt x="127" y="971"/>
                  </a:lnTo>
                  <a:lnTo>
                    <a:pt x="122" y="967"/>
                  </a:lnTo>
                  <a:lnTo>
                    <a:pt x="122" y="967"/>
                  </a:lnTo>
                  <a:lnTo>
                    <a:pt x="114" y="958"/>
                  </a:lnTo>
                  <a:lnTo>
                    <a:pt x="114" y="958"/>
                  </a:lnTo>
                  <a:lnTo>
                    <a:pt x="107" y="952"/>
                  </a:lnTo>
                  <a:lnTo>
                    <a:pt x="104" y="951"/>
                  </a:lnTo>
                  <a:lnTo>
                    <a:pt x="102" y="949"/>
                  </a:lnTo>
                  <a:lnTo>
                    <a:pt x="102" y="949"/>
                  </a:lnTo>
                  <a:lnTo>
                    <a:pt x="105" y="957"/>
                  </a:lnTo>
                  <a:lnTo>
                    <a:pt x="105" y="959"/>
                  </a:lnTo>
                  <a:lnTo>
                    <a:pt x="104" y="961"/>
                  </a:lnTo>
                  <a:lnTo>
                    <a:pt x="104" y="961"/>
                  </a:lnTo>
                  <a:lnTo>
                    <a:pt x="112" y="975"/>
                  </a:lnTo>
                  <a:lnTo>
                    <a:pt x="112" y="975"/>
                  </a:lnTo>
                  <a:lnTo>
                    <a:pt x="115" y="982"/>
                  </a:lnTo>
                  <a:lnTo>
                    <a:pt x="117" y="985"/>
                  </a:lnTo>
                  <a:lnTo>
                    <a:pt x="117" y="987"/>
                  </a:lnTo>
                  <a:lnTo>
                    <a:pt x="117" y="987"/>
                  </a:lnTo>
                  <a:lnTo>
                    <a:pt x="122" y="992"/>
                  </a:lnTo>
                  <a:lnTo>
                    <a:pt x="125" y="995"/>
                  </a:lnTo>
                  <a:lnTo>
                    <a:pt x="128" y="997"/>
                  </a:lnTo>
                  <a:lnTo>
                    <a:pt x="128" y="997"/>
                  </a:lnTo>
                  <a:lnTo>
                    <a:pt x="124" y="994"/>
                  </a:lnTo>
                  <a:lnTo>
                    <a:pt x="124" y="994"/>
                  </a:lnTo>
                  <a:lnTo>
                    <a:pt x="124" y="992"/>
                  </a:lnTo>
                  <a:lnTo>
                    <a:pt x="125" y="992"/>
                  </a:lnTo>
                  <a:lnTo>
                    <a:pt x="128" y="995"/>
                  </a:lnTo>
                  <a:lnTo>
                    <a:pt x="128" y="995"/>
                  </a:lnTo>
                  <a:lnTo>
                    <a:pt x="130" y="999"/>
                  </a:lnTo>
                  <a:lnTo>
                    <a:pt x="132" y="1004"/>
                  </a:lnTo>
                  <a:lnTo>
                    <a:pt x="132" y="1004"/>
                  </a:lnTo>
                  <a:lnTo>
                    <a:pt x="132" y="1005"/>
                  </a:lnTo>
                  <a:lnTo>
                    <a:pt x="130" y="1004"/>
                  </a:lnTo>
                  <a:lnTo>
                    <a:pt x="130" y="1004"/>
                  </a:lnTo>
                  <a:lnTo>
                    <a:pt x="132" y="1007"/>
                  </a:lnTo>
                  <a:lnTo>
                    <a:pt x="132" y="1007"/>
                  </a:lnTo>
                  <a:lnTo>
                    <a:pt x="134" y="1008"/>
                  </a:lnTo>
                  <a:lnTo>
                    <a:pt x="134" y="1008"/>
                  </a:lnTo>
                  <a:lnTo>
                    <a:pt x="137" y="1014"/>
                  </a:lnTo>
                  <a:lnTo>
                    <a:pt x="144" y="1021"/>
                  </a:lnTo>
                  <a:lnTo>
                    <a:pt x="144" y="1021"/>
                  </a:lnTo>
                  <a:lnTo>
                    <a:pt x="157" y="1035"/>
                  </a:lnTo>
                  <a:lnTo>
                    <a:pt x="157" y="1035"/>
                  </a:lnTo>
                  <a:lnTo>
                    <a:pt x="164" y="1042"/>
                  </a:lnTo>
                  <a:lnTo>
                    <a:pt x="171" y="1049"/>
                  </a:lnTo>
                  <a:lnTo>
                    <a:pt x="171" y="1049"/>
                  </a:lnTo>
                  <a:lnTo>
                    <a:pt x="175" y="1052"/>
                  </a:lnTo>
                  <a:lnTo>
                    <a:pt x="175" y="1052"/>
                  </a:lnTo>
                  <a:lnTo>
                    <a:pt x="179" y="1055"/>
                  </a:lnTo>
                  <a:lnTo>
                    <a:pt x="179" y="1055"/>
                  </a:lnTo>
                  <a:lnTo>
                    <a:pt x="188" y="1061"/>
                  </a:lnTo>
                  <a:lnTo>
                    <a:pt x="188" y="1061"/>
                  </a:lnTo>
                  <a:lnTo>
                    <a:pt x="188" y="1064"/>
                  </a:lnTo>
                  <a:lnTo>
                    <a:pt x="188" y="1064"/>
                  </a:lnTo>
                  <a:lnTo>
                    <a:pt x="184" y="1061"/>
                  </a:lnTo>
                  <a:lnTo>
                    <a:pt x="178" y="1057"/>
                  </a:lnTo>
                  <a:lnTo>
                    <a:pt x="167" y="1049"/>
                  </a:lnTo>
                  <a:lnTo>
                    <a:pt x="167" y="1049"/>
                  </a:lnTo>
                  <a:lnTo>
                    <a:pt x="168" y="1052"/>
                  </a:lnTo>
                  <a:lnTo>
                    <a:pt x="169" y="1055"/>
                  </a:lnTo>
                  <a:lnTo>
                    <a:pt x="169" y="1055"/>
                  </a:lnTo>
                  <a:lnTo>
                    <a:pt x="181" y="1064"/>
                  </a:lnTo>
                  <a:lnTo>
                    <a:pt x="191" y="1072"/>
                  </a:lnTo>
                  <a:lnTo>
                    <a:pt x="191" y="1072"/>
                  </a:lnTo>
                  <a:lnTo>
                    <a:pt x="195" y="1077"/>
                  </a:lnTo>
                  <a:lnTo>
                    <a:pt x="195" y="1077"/>
                  </a:lnTo>
                  <a:lnTo>
                    <a:pt x="201" y="1079"/>
                  </a:lnTo>
                  <a:lnTo>
                    <a:pt x="201" y="1079"/>
                  </a:lnTo>
                  <a:lnTo>
                    <a:pt x="211" y="1088"/>
                  </a:lnTo>
                  <a:lnTo>
                    <a:pt x="211" y="1088"/>
                  </a:lnTo>
                  <a:lnTo>
                    <a:pt x="211" y="1089"/>
                  </a:lnTo>
                  <a:lnTo>
                    <a:pt x="211" y="1089"/>
                  </a:lnTo>
                  <a:lnTo>
                    <a:pt x="201" y="1082"/>
                  </a:lnTo>
                  <a:lnTo>
                    <a:pt x="192" y="1078"/>
                  </a:lnTo>
                  <a:lnTo>
                    <a:pt x="192" y="1078"/>
                  </a:lnTo>
                  <a:lnTo>
                    <a:pt x="197" y="1081"/>
                  </a:lnTo>
                  <a:lnTo>
                    <a:pt x="199" y="1085"/>
                  </a:lnTo>
                  <a:lnTo>
                    <a:pt x="199" y="1085"/>
                  </a:lnTo>
                  <a:lnTo>
                    <a:pt x="199" y="1084"/>
                  </a:lnTo>
                  <a:lnTo>
                    <a:pt x="201" y="1084"/>
                  </a:lnTo>
                  <a:lnTo>
                    <a:pt x="204" y="1088"/>
                  </a:lnTo>
                  <a:lnTo>
                    <a:pt x="204" y="1088"/>
                  </a:lnTo>
                  <a:lnTo>
                    <a:pt x="205" y="1086"/>
                  </a:lnTo>
                  <a:lnTo>
                    <a:pt x="207" y="1086"/>
                  </a:lnTo>
                  <a:lnTo>
                    <a:pt x="207" y="1086"/>
                  </a:lnTo>
                  <a:lnTo>
                    <a:pt x="217" y="1095"/>
                  </a:lnTo>
                  <a:lnTo>
                    <a:pt x="217" y="1095"/>
                  </a:lnTo>
                  <a:lnTo>
                    <a:pt x="221" y="1098"/>
                  </a:lnTo>
                  <a:lnTo>
                    <a:pt x="222" y="1098"/>
                  </a:lnTo>
                  <a:lnTo>
                    <a:pt x="222" y="1096"/>
                  </a:lnTo>
                  <a:lnTo>
                    <a:pt x="222" y="1096"/>
                  </a:lnTo>
                  <a:lnTo>
                    <a:pt x="224" y="1098"/>
                  </a:lnTo>
                  <a:lnTo>
                    <a:pt x="224" y="1099"/>
                  </a:lnTo>
                  <a:lnTo>
                    <a:pt x="225" y="1099"/>
                  </a:lnTo>
                  <a:lnTo>
                    <a:pt x="227" y="1101"/>
                  </a:lnTo>
                  <a:lnTo>
                    <a:pt x="227" y="1101"/>
                  </a:lnTo>
                  <a:lnTo>
                    <a:pt x="225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9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2" y="1105"/>
                  </a:lnTo>
                  <a:lnTo>
                    <a:pt x="234" y="1105"/>
                  </a:lnTo>
                  <a:lnTo>
                    <a:pt x="234" y="1109"/>
                  </a:lnTo>
                  <a:lnTo>
                    <a:pt x="234" y="1109"/>
                  </a:lnTo>
                  <a:lnTo>
                    <a:pt x="237" y="1111"/>
                  </a:lnTo>
                  <a:lnTo>
                    <a:pt x="238" y="1111"/>
                  </a:lnTo>
                  <a:lnTo>
                    <a:pt x="239" y="1109"/>
                  </a:lnTo>
                  <a:lnTo>
                    <a:pt x="241" y="1111"/>
                  </a:lnTo>
                  <a:lnTo>
                    <a:pt x="241" y="1111"/>
                  </a:lnTo>
                  <a:lnTo>
                    <a:pt x="242" y="1112"/>
                  </a:lnTo>
                  <a:lnTo>
                    <a:pt x="242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44" y="1115"/>
                  </a:lnTo>
                  <a:lnTo>
                    <a:pt x="245" y="1115"/>
                  </a:lnTo>
                  <a:lnTo>
                    <a:pt x="247" y="1114"/>
                  </a:lnTo>
                  <a:lnTo>
                    <a:pt x="247" y="1114"/>
                  </a:lnTo>
                  <a:lnTo>
                    <a:pt x="249" y="1116"/>
                  </a:lnTo>
                  <a:lnTo>
                    <a:pt x="251" y="1119"/>
                  </a:lnTo>
                  <a:lnTo>
                    <a:pt x="251" y="1119"/>
                  </a:lnTo>
                  <a:lnTo>
                    <a:pt x="247" y="1118"/>
                  </a:lnTo>
                  <a:lnTo>
                    <a:pt x="244" y="1116"/>
                  </a:lnTo>
                  <a:lnTo>
                    <a:pt x="244" y="1116"/>
                  </a:lnTo>
                  <a:lnTo>
                    <a:pt x="247" y="1119"/>
                  </a:lnTo>
                  <a:lnTo>
                    <a:pt x="249" y="1121"/>
                  </a:lnTo>
                  <a:lnTo>
                    <a:pt x="252" y="1121"/>
                  </a:lnTo>
                  <a:lnTo>
                    <a:pt x="252" y="1119"/>
                  </a:lnTo>
                  <a:lnTo>
                    <a:pt x="252" y="1119"/>
                  </a:lnTo>
                  <a:lnTo>
                    <a:pt x="262" y="1126"/>
                  </a:lnTo>
                  <a:lnTo>
                    <a:pt x="262" y="1126"/>
                  </a:lnTo>
                  <a:lnTo>
                    <a:pt x="268" y="1129"/>
                  </a:lnTo>
                  <a:lnTo>
                    <a:pt x="272" y="1131"/>
                  </a:lnTo>
                  <a:lnTo>
                    <a:pt x="272" y="1131"/>
                  </a:lnTo>
                  <a:lnTo>
                    <a:pt x="274" y="1132"/>
                  </a:lnTo>
                  <a:lnTo>
                    <a:pt x="274" y="1132"/>
                  </a:lnTo>
                  <a:lnTo>
                    <a:pt x="272" y="1132"/>
                  </a:lnTo>
                  <a:lnTo>
                    <a:pt x="272" y="1134"/>
                  </a:lnTo>
                  <a:lnTo>
                    <a:pt x="272" y="1134"/>
                  </a:lnTo>
                  <a:lnTo>
                    <a:pt x="259" y="1126"/>
                  </a:lnTo>
                  <a:lnTo>
                    <a:pt x="259" y="1126"/>
                  </a:lnTo>
                  <a:lnTo>
                    <a:pt x="261" y="1128"/>
                  </a:lnTo>
                  <a:lnTo>
                    <a:pt x="261" y="1129"/>
                  </a:lnTo>
                  <a:lnTo>
                    <a:pt x="256" y="1129"/>
                  </a:lnTo>
                  <a:lnTo>
                    <a:pt x="256" y="1129"/>
                  </a:lnTo>
                  <a:lnTo>
                    <a:pt x="261" y="1131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5" y="1134"/>
                  </a:lnTo>
                  <a:lnTo>
                    <a:pt x="265" y="1134"/>
                  </a:lnTo>
                  <a:lnTo>
                    <a:pt x="266" y="1135"/>
                  </a:lnTo>
                  <a:lnTo>
                    <a:pt x="266" y="1136"/>
                  </a:lnTo>
                  <a:lnTo>
                    <a:pt x="266" y="1136"/>
                  </a:lnTo>
                  <a:lnTo>
                    <a:pt x="276" y="1141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2" y="1146"/>
                  </a:lnTo>
                  <a:lnTo>
                    <a:pt x="279" y="1144"/>
                  </a:lnTo>
                  <a:lnTo>
                    <a:pt x="279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6" y="1142"/>
                  </a:lnTo>
                  <a:lnTo>
                    <a:pt x="276" y="1142"/>
                  </a:lnTo>
                  <a:lnTo>
                    <a:pt x="281" y="1146"/>
                  </a:lnTo>
                  <a:lnTo>
                    <a:pt x="288" y="1151"/>
                  </a:lnTo>
                  <a:lnTo>
                    <a:pt x="288" y="1151"/>
                  </a:lnTo>
                  <a:lnTo>
                    <a:pt x="288" y="1152"/>
                  </a:lnTo>
                  <a:lnTo>
                    <a:pt x="288" y="1152"/>
                  </a:lnTo>
                  <a:lnTo>
                    <a:pt x="286" y="1154"/>
                  </a:lnTo>
                  <a:lnTo>
                    <a:pt x="288" y="1155"/>
                  </a:lnTo>
                  <a:lnTo>
                    <a:pt x="288" y="1155"/>
                  </a:lnTo>
                  <a:lnTo>
                    <a:pt x="291" y="1155"/>
                  </a:lnTo>
                  <a:lnTo>
                    <a:pt x="295" y="1156"/>
                  </a:lnTo>
                  <a:lnTo>
                    <a:pt x="295" y="1156"/>
                  </a:lnTo>
                  <a:lnTo>
                    <a:pt x="296" y="1159"/>
                  </a:lnTo>
                  <a:lnTo>
                    <a:pt x="298" y="1162"/>
                  </a:lnTo>
                  <a:lnTo>
                    <a:pt x="298" y="1162"/>
                  </a:lnTo>
                  <a:lnTo>
                    <a:pt x="301" y="1162"/>
                  </a:lnTo>
                  <a:lnTo>
                    <a:pt x="302" y="1162"/>
                  </a:lnTo>
                  <a:lnTo>
                    <a:pt x="302" y="1162"/>
                  </a:lnTo>
                  <a:lnTo>
                    <a:pt x="304" y="1164"/>
                  </a:lnTo>
                  <a:lnTo>
                    <a:pt x="305" y="1166"/>
                  </a:lnTo>
                  <a:lnTo>
                    <a:pt x="305" y="1166"/>
                  </a:lnTo>
                  <a:lnTo>
                    <a:pt x="315" y="1171"/>
                  </a:lnTo>
                  <a:lnTo>
                    <a:pt x="315" y="1171"/>
                  </a:lnTo>
                  <a:lnTo>
                    <a:pt x="324" y="1176"/>
                  </a:lnTo>
                  <a:lnTo>
                    <a:pt x="324" y="1176"/>
                  </a:lnTo>
                  <a:lnTo>
                    <a:pt x="325" y="1178"/>
                  </a:lnTo>
                  <a:lnTo>
                    <a:pt x="324" y="1176"/>
                  </a:lnTo>
                  <a:lnTo>
                    <a:pt x="318" y="1175"/>
                  </a:lnTo>
                  <a:lnTo>
                    <a:pt x="318" y="1175"/>
                  </a:lnTo>
                  <a:lnTo>
                    <a:pt x="322" y="1178"/>
                  </a:lnTo>
                  <a:lnTo>
                    <a:pt x="325" y="1179"/>
                  </a:lnTo>
                  <a:lnTo>
                    <a:pt x="326" y="1181"/>
                  </a:lnTo>
                  <a:lnTo>
                    <a:pt x="326" y="1181"/>
                  </a:lnTo>
                  <a:lnTo>
                    <a:pt x="328" y="1181"/>
                  </a:lnTo>
                  <a:lnTo>
                    <a:pt x="329" y="1181"/>
                  </a:lnTo>
                  <a:lnTo>
                    <a:pt x="329" y="1179"/>
                  </a:lnTo>
                  <a:lnTo>
                    <a:pt x="329" y="1179"/>
                  </a:lnTo>
                  <a:lnTo>
                    <a:pt x="341" y="1186"/>
                  </a:lnTo>
                  <a:lnTo>
                    <a:pt x="341" y="1186"/>
                  </a:lnTo>
                  <a:lnTo>
                    <a:pt x="352" y="1192"/>
                  </a:lnTo>
                  <a:lnTo>
                    <a:pt x="352" y="1192"/>
                  </a:lnTo>
                  <a:lnTo>
                    <a:pt x="376" y="1202"/>
                  </a:lnTo>
                  <a:lnTo>
                    <a:pt x="376" y="1202"/>
                  </a:lnTo>
                  <a:lnTo>
                    <a:pt x="378" y="1202"/>
                  </a:lnTo>
                  <a:lnTo>
                    <a:pt x="376" y="1201"/>
                  </a:lnTo>
                  <a:lnTo>
                    <a:pt x="375" y="1199"/>
                  </a:lnTo>
                  <a:lnTo>
                    <a:pt x="375" y="1199"/>
                  </a:lnTo>
                  <a:lnTo>
                    <a:pt x="383" y="1202"/>
                  </a:lnTo>
                  <a:lnTo>
                    <a:pt x="383" y="1202"/>
                  </a:lnTo>
                  <a:lnTo>
                    <a:pt x="385" y="1204"/>
                  </a:lnTo>
                  <a:lnTo>
                    <a:pt x="388" y="1205"/>
                  </a:lnTo>
                  <a:lnTo>
                    <a:pt x="396" y="1208"/>
                  </a:lnTo>
                  <a:lnTo>
                    <a:pt x="396" y="1208"/>
                  </a:lnTo>
                  <a:lnTo>
                    <a:pt x="406" y="1211"/>
                  </a:lnTo>
                  <a:lnTo>
                    <a:pt x="415" y="1214"/>
                  </a:lnTo>
                  <a:lnTo>
                    <a:pt x="415" y="1214"/>
                  </a:lnTo>
                  <a:lnTo>
                    <a:pt x="411" y="1214"/>
                  </a:lnTo>
                  <a:lnTo>
                    <a:pt x="403" y="1214"/>
                  </a:lnTo>
                  <a:lnTo>
                    <a:pt x="403" y="1214"/>
                  </a:lnTo>
                  <a:lnTo>
                    <a:pt x="396" y="1211"/>
                  </a:lnTo>
                  <a:lnTo>
                    <a:pt x="396" y="1211"/>
                  </a:lnTo>
                  <a:lnTo>
                    <a:pt x="389" y="1209"/>
                  </a:lnTo>
                  <a:lnTo>
                    <a:pt x="389" y="1209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9" y="1214"/>
                  </a:lnTo>
                  <a:lnTo>
                    <a:pt x="401" y="1215"/>
                  </a:lnTo>
                  <a:lnTo>
                    <a:pt x="401" y="1215"/>
                  </a:lnTo>
                  <a:lnTo>
                    <a:pt x="408" y="1215"/>
                  </a:lnTo>
                  <a:lnTo>
                    <a:pt x="408" y="1215"/>
                  </a:lnTo>
                  <a:lnTo>
                    <a:pt x="411" y="1216"/>
                  </a:lnTo>
                  <a:lnTo>
                    <a:pt x="411" y="1218"/>
                  </a:lnTo>
                  <a:lnTo>
                    <a:pt x="411" y="1218"/>
                  </a:lnTo>
                  <a:lnTo>
                    <a:pt x="406" y="1216"/>
                  </a:lnTo>
                  <a:lnTo>
                    <a:pt x="402" y="1215"/>
                  </a:lnTo>
                  <a:lnTo>
                    <a:pt x="402" y="1215"/>
                  </a:lnTo>
                  <a:lnTo>
                    <a:pt x="402" y="1216"/>
                  </a:lnTo>
                  <a:lnTo>
                    <a:pt x="401" y="1216"/>
                  </a:lnTo>
                  <a:lnTo>
                    <a:pt x="396" y="1216"/>
                  </a:lnTo>
                  <a:lnTo>
                    <a:pt x="396" y="1216"/>
                  </a:lnTo>
                  <a:lnTo>
                    <a:pt x="401" y="1218"/>
                  </a:lnTo>
                  <a:lnTo>
                    <a:pt x="405" y="1219"/>
                  </a:lnTo>
                  <a:lnTo>
                    <a:pt x="409" y="1219"/>
                  </a:lnTo>
                  <a:lnTo>
                    <a:pt x="413" y="1221"/>
                  </a:lnTo>
                  <a:lnTo>
                    <a:pt x="413" y="1221"/>
                  </a:lnTo>
                  <a:lnTo>
                    <a:pt x="422" y="1222"/>
                  </a:lnTo>
                  <a:lnTo>
                    <a:pt x="422" y="1222"/>
                  </a:lnTo>
                  <a:lnTo>
                    <a:pt x="431" y="1222"/>
                  </a:lnTo>
                  <a:lnTo>
                    <a:pt x="431" y="1222"/>
                  </a:lnTo>
                  <a:lnTo>
                    <a:pt x="432" y="1224"/>
                  </a:lnTo>
                  <a:lnTo>
                    <a:pt x="432" y="1224"/>
                  </a:lnTo>
                  <a:lnTo>
                    <a:pt x="429" y="1224"/>
                  </a:lnTo>
                  <a:lnTo>
                    <a:pt x="429" y="1224"/>
                  </a:lnTo>
                  <a:lnTo>
                    <a:pt x="435" y="1226"/>
                  </a:lnTo>
                  <a:lnTo>
                    <a:pt x="440" y="1228"/>
                  </a:lnTo>
                  <a:lnTo>
                    <a:pt x="440" y="1228"/>
                  </a:lnTo>
                  <a:lnTo>
                    <a:pt x="440" y="1226"/>
                  </a:lnTo>
                  <a:lnTo>
                    <a:pt x="446" y="1228"/>
                  </a:lnTo>
                  <a:lnTo>
                    <a:pt x="446" y="1228"/>
                  </a:lnTo>
                  <a:lnTo>
                    <a:pt x="442" y="1226"/>
                  </a:lnTo>
                  <a:lnTo>
                    <a:pt x="439" y="1225"/>
                  </a:lnTo>
                  <a:lnTo>
                    <a:pt x="439" y="1225"/>
                  </a:lnTo>
                  <a:lnTo>
                    <a:pt x="445" y="1226"/>
                  </a:lnTo>
                  <a:lnTo>
                    <a:pt x="450" y="1228"/>
                  </a:lnTo>
                  <a:lnTo>
                    <a:pt x="450" y="1228"/>
                  </a:lnTo>
                  <a:lnTo>
                    <a:pt x="462" y="1228"/>
                  </a:lnTo>
                  <a:lnTo>
                    <a:pt x="462" y="1228"/>
                  </a:lnTo>
                  <a:lnTo>
                    <a:pt x="462" y="1229"/>
                  </a:lnTo>
                  <a:lnTo>
                    <a:pt x="468" y="1231"/>
                  </a:lnTo>
                  <a:lnTo>
                    <a:pt x="468" y="1231"/>
                  </a:lnTo>
                  <a:lnTo>
                    <a:pt x="469" y="1232"/>
                  </a:lnTo>
                  <a:lnTo>
                    <a:pt x="468" y="1232"/>
                  </a:lnTo>
                  <a:lnTo>
                    <a:pt x="468" y="1234"/>
                  </a:lnTo>
                  <a:lnTo>
                    <a:pt x="469" y="1234"/>
                  </a:lnTo>
                  <a:lnTo>
                    <a:pt x="469" y="1234"/>
                  </a:lnTo>
                  <a:lnTo>
                    <a:pt x="472" y="1234"/>
                  </a:lnTo>
                  <a:lnTo>
                    <a:pt x="475" y="1234"/>
                  </a:lnTo>
                  <a:lnTo>
                    <a:pt x="486" y="1234"/>
                  </a:lnTo>
                  <a:lnTo>
                    <a:pt x="486" y="1234"/>
                  </a:lnTo>
                  <a:lnTo>
                    <a:pt x="506" y="1239"/>
                  </a:lnTo>
                  <a:lnTo>
                    <a:pt x="506" y="1239"/>
                  </a:lnTo>
                  <a:lnTo>
                    <a:pt x="516" y="1238"/>
                  </a:lnTo>
                  <a:lnTo>
                    <a:pt x="527" y="1238"/>
                  </a:lnTo>
                  <a:lnTo>
                    <a:pt x="527" y="1238"/>
                  </a:lnTo>
                  <a:lnTo>
                    <a:pt x="529" y="1238"/>
                  </a:lnTo>
                  <a:lnTo>
                    <a:pt x="527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33" y="1241"/>
                  </a:lnTo>
                  <a:lnTo>
                    <a:pt x="540" y="1239"/>
                  </a:lnTo>
                  <a:lnTo>
                    <a:pt x="540" y="1239"/>
                  </a:lnTo>
                  <a:lnTo>
                    <a:pt x="552" y="1236"/>
                  </a:lnTo>
                  <a:lnTo>
                    <a:pt x="552" y="1236"/>
                  </a:lnTo>
                  <a:lnTo>
                    <a:pt x="545" y="1236"/>
                  </a:lnTo>
                  <a:lnTo>
                    <a:pt x="540" y="1236"/>
                  </a:lnTo>
                  <a:lnTo>
                    <a:pt x="535" y="1238"/>
                  </a:lnTo>
                  <a:lnTo>
                    <a:pt x="530" y="1238"/>
                  </a:lnTo>
                  <a:lnTo>
                    <a:pt x="530" y="1238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5" y="1236"/>
                  </a:lnTo>
                  <a:lnTo>
                    <a:pt x="523" y="1236"/>
                  </a:lnTo>
                  <a:lnTo>
                    <a:pt x="525" y="1238"/>
                  </a:lnTo>
                  <a:lnTo>
                    <a:pt x="525" y="1238"/>
                  </a:lnTo>
                  <a:lnTo>
                    <a:pt x="515" y="1235"/>
                  </a:lnTo>
                  <a:lnTo>
                    <a:pt x="515" y="1235"/>
                  </a:lnTo>
                  <a:lnTo>
                    <a:pt x="505" y="1235"/>
                  </a:lnTo>
                  <a:lnTo>
                    <a:pt x="505" y="1235"/>
                  </a:lnTo>
                  <a:lnTo>
                    <a:pt x="492" y="1234"/>
                  </a:lnTo>
                  <a:lnTo>
                    <a:pt x="486" y="1232"/>
                  </a:lnTo>
                  <a:lnTo>
                    <a:pt x="482" y="1231"/>
                  </a:lnTo>
                  <a:lnTo>
                    <a:pt x="482" y="1231"/>
                  </a:lnTo>
                  <a:lnTo>
                    <a:pt x="490" y="1231"/>
                  </a:lnTo>
                  <a:lnTo>
                    <a:pt x="500" y="1231"/>
                  </a:lnTo>
                  <a:lnTo>
                    <a:pt x="500" y="1231"/>
                  </a:lnTo>
                  <a:lnTo>
                    <a:pt x="520" y="1235"/>
                  </a:lnTo>
                  <a:lnTo>
                    <a:pt x="520" y="1235"/>
                  </a:lnTo>
                  <a:lnTo>
                    <a:pt x="527" y="1234"/>
                  </a:lnTo>
                  <a:lnTo>
                    <a:pt x="537" y="1234"/>
                  </a:lnTo>
                  <a:lnTo>
                    <a:pt x="537" y="1234"/>
                  </a:lnTo>
                  <a:lnTo>
                    <a:pt x="543" y="1234"/>
                  </a:lnTo>
                  <a:lnTo>
                    <a:pt x="543" y="1234"/>
                  </a:lnTo>
                  <a:lnTo>
                    <a:pt x="549" y="1235"/>
                  </a:lnTo>
                  <a:lnTo>
                    <a:pt x="549" y="1235"/>
                  </a:lnTo>
                  <a:lnTo>
                    <a:pt x="560" y="1235"/>
                  </a:lnTo>
                  <a:lnTo>
                    <a:pt x="560" y="1235"/>
                  </a:lnTo>
                  <a:lnTo>
                    <a:pt x="555" y="1238"/>
                  </a:lnTo>
                  <a:lnTo>
                    <a:pt x="550" y="1241"/>
                  </a:lnTo>
                  <a:lnTo>
                    <a:pt x="550" y="1241"/>
                  </a:lnTo>
                  <a:lnTo>
                    <a:pt x="556" y="1239"/>
                  </a:lnTo>
                  <a:lnTo>
                    <a:pt x="560" y="1239"/>
                  </a:lnTo>
                  <a:lnTo>
                    <a:pt x="560" y="1239"/>
                  </a:lnTo>
                  <a:lnTo>
                    <a:pt x="567" y="1242"/>
                  </a:lnTo>
                  <a:lnTo>
                    <a:pt x="573" y="1242"/>
                  </a:lnTo>
                  <a:lnTo>
                    <a:pt x="573" y="1242"/>
                  </a:lnTo>
                  <a:lnTo>
                    <a:pt x="579" y="1241"/>
                  </a:lnTo>
                  <a:lnTo>
                    <a:pt x="585" y="1242"/>
                  </a:lnTo>
                  <a:lnTo>
                    <a:pt x="585" y="1242"/>
                  </a:lnTo>
                  <a:lnTo>
                    <a:pt x="603" y="1242"/>
                  </a:lnTo>
                  <a:lnTo>
                    <a:pt x="603" y="1242"/>
                  </a:lnTo>
                  <a:lnTo>
                    <a:pt x="602" y="1241"/>
                  </a:lnTo>
                  <a:lnTo>
                    <a:pt x="602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7" y="1239"/>
                  </a:lnTo>
                  <a:lnTo>
                    <a:pt x="612" y="1239"/>
                  </a:lnTo>
                  <a:lnTo>
                    <a:pt x="612" y="1239"/>
                  </a:lnTo>
                  <a:lnTo>
                    <a:pt x="615" y="1239"/>
                  </a:lnTo>
                  <a:lnTo>
                    <a:pt x="613" y="1241"/>
                  </a:lnTo>
                  <a:lnTo>
                    <a:pt x="607" y="1241"/>
                  </a:lnTo>
                  <a:lnTo>
                    <a:pt x="607" y="1241"/>
                  </a:lnTo>
                  <a:lnTo>
                    <a:pt x="610" y="1241"/>
                  </a:lnTo>
                  <a:lnTo>
                    <a:pt x="615" y="1241"/>
                  </a:lnTo>
                  <a:lnTo>
                    <a:pt x="619" y="1241"/>
                  </a:lnTo>
                  <a:lnTo>
                    <a:pt x="622" y="1239"/>
                  </a:lnTo>
                  <a:lnTo>
                    <a:pt x="622" y="1239"/>
                  </a:lnTo>
                  <a:lnTo>
                    <a:pt x="629" y="1239"/>
                  </a:lnTo>
                  <a:lnTo>
                    <a:pt x="629" y="1239"/>
                  </a:lnTo>
                  <a:lnTo>
                    <a:pt x="636" y="1239"/>
                  </a:lnTo>
                  <a:lnTo>
                    <a:pt x="636" y="1239"/>
                  </a:lnTo>
                  <a:lnTo>
                    <a:pt x="646" y="1238"/>
                  </a:lnTo>
                  <a:lnTo>
                    <a:pt x="650" y="1236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7" y="1238"/>
                  </a:lnTo>
                  <a:lnTo>
                    <a:pt x="654" y="1239"/>
                  </a:lnTo>
                  <a:lnTo>
                    <a:pt x="649" y="1242"/>
                  </a:lnTo>
                  <a:lnTo>
                    <a:pt x="649" y="1242"/>
                  </a:lnTo>
                  <a:lnTo>
                    <a:pt x="660" y="1241"/>
                  </a:lnTo>
                  <a:lnTo>
                    <a:pt x="673" y="1239"/>
                  </a:lnTo>
                  <a:lnTo>
                    <a:pt x="673" y="1239"/>
                  </a:lnTo>
                  <a:lnTo>
                    <a:pt x="676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77" y="1239"/>
                  </a:lnTo>
                  <a:lnTo>
                    <a:pt x="676" y="1239"/>
                  </a:lnTo>
                  <a:lnTo>
                    <a:pt x="676" y="1238"/>
                  </a:lnTo>
                  <a:lnTo>
                    <a:pt x="676" y="1238"/>
                  </a:lnTo>
                  <a:lnTo>
                    <a:pt x="666" y="1239"/>
                  </a:lnTo>
                  <a:lnTo>
                    <a:pt x="666" y="1239"/>
                  </a:lnTo>
                  <a:lnTo>
                    <a:pt x="664" y="1238"/>
                  </a:lnTo>
                  <a:lnTo>
                    <a:pt x="664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62" y="1236"/>
                  </a:lnTo>
                  <a:lnTo>
                    <a:pt x="662" y="1236"/>
                  </a:lnTo>
                  <a:lnTo>
                    <a:pt x="666" y="1238"/>
                  </a:lnTo>
                  <a:lnTo>
                    <a:pt x="670" y="1238"/>
                  </a:lnTo>
                  <a:lnTo>
                    <a:pt x="670" y="1238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83" y="1235"/>
                  </a:lnTo>
                  <a:lnTo>
                    <a:pt x="683" y="1235"/>
                  </a:lnTo>
                  <a:lnTo>
                    <a:pt x="684" y="1236"/>
                  </a:lnTo>
                  <a:lnTo>
                    <a:pt x="682" y="1236"/>
                  </a:lnTo>
                  <a:lnTo>
                    <a:pt x="682" y="1236"/>
                  </a:lnTo>
                  <a:lnTo>
                    <a:pt x="679" y="1236"/>
                  </a:lnTo>
                  <a:lnTo>
                    <a:pt x="677" y="1236"/>
                  </a:lnTo>
                  <a:lnTo>
                    <a:pt x="677" y="1236"/>
                  </a:lnTo>
                  <a:lnTo>
                    <a:pt x="677" y="1238"/>
                  </a:lnTo>
                  <a:lnTo>
                    <a:pt x="677" y="1238"/>
                  </a:lnTo>
                  <a:lnTo>
                    <a:pt x="679" y="1239"/>
                  </a:lnTo>
                  <a:lnTo>
                    <a:pt x="679" y="1239"/>
                  </a:lnTo>
                  <a:lnTo>
                    <a:pt x="690" y="1235"/>
                  </a:lnTo>
                  <a:lnTo>
                    <a:pt x="690" y="1235"/>
                  </a:lnTo>
                  <a:lnTo>
                    <a:pt x="702" y="1232"/>
                  </a:lnTo>
                  <a:lnTo>
                    <a:pt x="702" y="1232"/>
                  </a:lnTo>
                  <a:lnTo>
                    <a:pt x="713" y="1229"/>
                  </a:lnTo>
                  <a:lnTo>
                    <a:pt x="713" y="1229"/>
                  </a:lnTo>
                  <a:lnTo>
                    <a:pt x="726" y="1225"/>
                  </a:lnTo>
                  <a:lnTo>
                    <a:pt x="726" y="1225"/>
                  </a:lnTo>
                  <a:lnTo>
                    <a:pt x="727" y="1225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36" y="1224"/>
                  </a:lnTo>
                  <a:lnTo>
                    <a:pt x="749" y="1219"/>
                  </a:lnTo>
                  <a:lnTo>
                    <a:pt x="749" y="1219"/>
                  </a:lnTo>
                  <a:lnTo>
                    <a:pt x="747" y="1221"/>
                  </a:lnTo>
                  <a:lnTo>
                    <a:pt x="743" y="1222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34" y="1225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46" y="1222"/>
                  </a:lnTo>
                  <a:lnTo>
                    <a:pt x="746" y="1222"/>
                  </a:lnTo>
                  <a:lnTo>
                    <a:pt x="750" y="1221"/>
                  </a:lnTo>
                  <a:lnTo>
                    <a:pt x="750" y="1221"/>
                  </a:lnTo>
                  <a:lnTo>
                    <a:pt x="754" y="1221"/>
                  </a:lnTo>
                  <a:lnTo>
                    <a:pt x="754" y="1221"/>
                  </a:lnTo>
                  <a:lnTo>
                    <a:pt x="770" y="1215"/>
                  </a:lnTo>
                  <a:lnTo>
                    <a:pt x="770" y="1215"/>
                  </a:lnTo>
                  <a:lnTo>
                    <a:pt x="771" y="1216"/>
                  </a:lnTo>
                  <a:lnTo>
                    <a:pt x="770" y="1216"/>
                  </a:lnTo>
                  <a:lnTo>
                    <a:pt x="766" y="1218"/>
                  </a:lnTo>
                  <a:lnTo>
                    <a:pt x="761" y="1221"/>
                  </a:lnTo>
                  <a:lnTo>
                    <a:pt x="760" y="1222"/>
                  </a:lnTo>
                  <a:lnTo>
                    <a:pt x="760" y="1222"/>
                  </a:lnTo>
                  <a:lnTo>
                    <a:pt x="764" y="1221"/>
                  </a:lnTo>
                  <a:lnTo>
                    <a:pt x="767" y="1219"/>
                  </a:lnTo>
                  <a:lnTo>
                    <a:pt x="767" y="1219"/>
                  </a:lnTo>
                  <a:lnTo>
                    <a:pt x="780" y="1216"/>
                  </a:lnTo>
                  <a:lnTo>
                    <a:pt x="780" y="1216"/>
                  </a:lnTo>
                  <a:lnTo>
                    <a:pt x="796" y="1211"/>
                  </a:lnTo>
                  <a:lnTo>
                    <a:pt x="796" y="1211"/>
                  </a:lnTo>
                  <a:lnTo>
                    <a:pt x="810" y="1205"/>
                  </a:lnTo>
                  <a:lnTo>
                    <a:pt x="810" y="1205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1" y="1201"/>
                  </a:lnTo>
                  <a:lnTo>
                    <a:pt x="818" y="1202"/>
                  </a:lnTo>
                  <a:lnTo>
                    <a:pt x="821" y="1202"/>
                  </a:lnTo>
                  <a:lnTo>
                    <a:pt x="821" y="1202"/>
                  </a:lnTo>
                  <a:lnTo>
                    <a:pt x="826" y="1199"/>
                  </a:lnTo>
                  <a:lnTo>
                    <a:pt x="833" y="1195"/>
                  </a:lnTo>
                  <a:lnTo>
                    <a:pt x="833" y="1195"/>
                  </a:lnTo>
                  <a:lnTo>
                    <a:pt x="827" y="1196"/>
                  </a:lnTo>
                  <a:lnTo>
                    <a:pt x="823" y="1198"/>
                  </a:lnTo>
                  <a:lnTo>
                    <a:pt x="823" y="1198"/>
                  </a:lnTo>
                  <a:lnTo>
                    <a:pt x="821" y="1198"/>
                  </a:lnTo>
                  <a:lnTo>
                    <a:pt x="821" y="1198"/>
                  </a:lnTo>
                  <a:lnTo>
                    <a:pt x="831" y="1194"/>
                  </a:lnTo>
                  <a:lnTo>
                    <a:pt x="831" y="1194"/>
                  </a:lnTo>
                  <a:lnTo>
                    <a:pt x="836" y="1192"/>
                  </a:lnTo>
                  <a:lnTo>
                    <a:pt x="836" y="1192"/>
                  </a:lnTo>
                  <a:lnTo>
                    <a:pt x="841" y="1189"/>
                  </a:lnTo>
                  <a:lnTo>
                    <a:pt x="841" y="1189"/>
                  </a:lnTo>
                  <a:lnTo>
                    <a:pt x="843" y="1189"/>
                  </a:lnTo>
                  <a:lnTo>
                    <a:pt x="844" y="1189"/>
                  </a:lnTo>
                  <a:lnTo>
                    <a:pt x="844" y="1189"/>
                  </a:lnTo>
                  <a:lnTo>
                    <a:pt x="851" y="1186"/>
                  </a:lnTo>
                  <a:lnTo>
                    <a:pt x="858" y="1182"/>
                  </a:lnTo>
                  <a:lnTo>
                    <a:pt x="858" y="1182"/>
                  </a:lnTo>
                  <a:lnTo>
                    <a:pt x="861" y="1182"/>
                  </a:lnTo>
                  <a:lnTo>
                    <a:pt x="860" y="1184"/>
                  </a:lnTo>
                  <a:lnTo>
                    <a:pt x="860" y="1184"/>
                  </a:lnTo>
                  <a:lnTo>
                    <a:pt x="864" y="1182"/>
                  </a:lnTo>
                  <a:lnTo>
                    <a:pt x="868" y="1181"/>
                  </a:lnTo>
                  <a:lnTo>
                    <a:pt x="868" y="1181"/>
                  </a:lnTo>
                  <a:lnTo>
                    <a:pt x="868" y="1179"/>
                  </a:lnTo>
                  <a:lnTo>
                    <a:pt x="867" y="1179"/>
                  </a:lnTo>
                  <a:lnTo>
                    <a:pt x="867" y="1179"/>
                  </a:lnTo>
                  <a:lnTo>
                    <a:pt x="894" y="1168"/>
                  </a:lnTo>
                  <a:lnTo>
                    <a:pt x="894" y="1168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7" y="1156"/>
                  </a:lnTo>
                  <a:lnTo>
                    <a:pt x="917" y="1156"/>
                  </a:lnTo>
                  <a:lnTo>
                    <a:pt x="921" y="1154"/>
                  </a:lnTo>
                  <a:lnTo>
                    <a:pt x="921" y="1154"/>
                  </a:lnTo>
                  <a:lnTo>
                    <a:pt x="925" y="1151"/>
                  </a:lnTo>
                  <a:lnTo>
                    <a:pt x="925" y="1151"/>
                  </a:lnTo>
                  <a:lnTo>
                    <a:pt x="927" y="1149"/>
                  </a:lnTo>
                  <a:lnTo>
                    <a:pt x="927" y="1149"/>
                  </a:lnTo>
                  <a:lnTo>
                    <a:pt x="925" y="1149"/>
                  </a:lnTo>
                  <a:lnTo>
                    <a:pt x="927" y="1148"/>
                  </a:lnTo>
                  <a:lnTo>
                    <a:pt x="927" y="1148"/>
                  </a:lnTo>
                  <a:lnTo>
                    <a:pt x="934" y="1144"/>
                  </a:lnTo>
                  <a:lnTo>
                    <a:pt x="940" y="1139"/>
                  </a:lnTo>
                  <a:lnTo>
                    <a:pt x="940" y="1139"/>
                  </a:lnTo>
                  <a:lnTo>
                    <a:pt x="943" y="1139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6"/>
                  </a:lnTo>
                  <a:lnTo>
                    <a:pt x="945" y="1136"/>
                  </a:lnTo>
                  <a:lnTo>
                    <a:pt x="945" y="1135"/>
                  </a:lnTo>
                  <a:lnTo>
                    <a:pt x="945" y="1135"/>
                  </a:lnTo>
                  <a:lnTo>
                    <a:pt x="948" y="1134"/>
                  </a:lnTo>
                  <a:lnTo>
                    <a:pt x="951" y="1132"/>
                  </a:lnTo>
                  <a:lnTo>
                    <a:pt x="957" y="1128"/>
                  </a:lnTo>
                  <a:lnTo>
                    <a:pt x="957" y="1128"/>
                  </a:lnTo>
                  <a:lnTo>
                    <a:pt x="958" y="1128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0" y="1126"/>
                  </a:lnTo>
                  <a:lnTo>
                    <a:pt x="960" y="1126"/>
                  </a:lnTo>
                  <a:lnTo>
                    <a:pt x="965" y="1122"/>
                  </a:lnTo>
                  <a:lnTo>
                    <a:pt x="971" y="1118"/>
                  </a:lnTo>
                  <a:lnTo>
                    <a:pt x="971" y="1118"/>
                  </a:lnTo>
                  <a:lnTo>
                    <a:pt x="977" y="1116"/>
                  </a:lnTo>
                  <a:lnTo>
                    <a:pt x="980" y="1116"/>
                  </a:lnTo>
                  <a:lnTo>
                    <a:pt x="980" y="1116"/>
                  </a:lnTo>
                  <a:lnTo>
                    <a:pt x="982" y="1114"/>
                  </a:lnTo>
                  <a:lnTo>
                    <a:pt x="980" y="1114"/>
                  </a:lnTo>
                  <a:lnTo>
                    <a:pt x="977" y="1115"/>
                  </a:lnTo>
                  <a:lnTo>
                    <a:pt x="975" y="1115"/>
                  </a:lnTo>
                  <a:lnTo>
                    <a:pt x="977" y="1114"/>
                  </a:lnTo>
                  <a:lnTo>
                    <a:pt x="977" y="1114"/>
                  </a:lnTo>
                  <a:lnTo>
                    <a:pt x="980" y="1112"/>
                  </a:lnTo>
                  <a:lnTo>
                    <a:pt x="984" y="1111"/>
                  </a:lnTo>
                  <a:lnTo>
                    <a:pt x="984" y="1111"/>
                  </a:lnTo>
                  <a:lnTo>
                    <a:pt x="990" y="1105"/>
                  </a:lnTo>
                  <a:lnTo>
                    <a:pt x="992" y="1102"/>
                  </a:lnTo>
                  <a:lnTo>
                    <a:pt x="994" y="1101"/>
                  </a:lnTo>
                  <a:lnTo>
                    <a:pt x="994" y="1101"/>
                  </a:lnTo>
                  <a:lnTo>
                    <a:pt x="1000" y="1095"/>
                  </a:lnTo>
                  <a:lnTo>
                    <a:pt x="1000" y="1095"/>
                  </a:lnTo>
                  <a:lnTo>
                    <a:pt x="1002" y="1094"/>
                  </a:lnTo>
                  <a:lnTo>
                    <a:pt x="1004" y="1094"/>
                  </a:lnTo>
                  <a:lnTo>
                    <a:pt x="1004" y="1094"/>
                  </a:lnTo>
                  <a:lnTo>
                    <a:pt x="1008" y="1089"/>
                  </a:lnTo>
                  <a:lnTo>
                    <a:pt x="1008" y="1089"/>
                  </a:lnTo>
                  <a:lnTo>
                    <a:pt x="1007" y="1089"/>
                  </a:lnTo>
                  <a:lnTo>
                    <a:pt x="1005" y="1091"/>
                  </a:lnTo>
                  <a:lnTo>
                    <a:pt x="1005" y="1091"/>
                  </a:lnTo>
                  <a:lnTo>
                    <a:pt x="1004" y="1092"/>
                  </a:lnTo>
                  <a:lnTo>
                    <a:pt x="1004" y="1092"/>
                  </a:lnTo>
                  <a:lnTo>
                    <a:pt x="1007" y="1088"/>
                  </a:lnTo>
                  <a:lnTo>
                    <a:pt x="1012" y="1084"/>
                  </a:lnTo>
                  <a:lnTo>
                    <a:pt x="1012" y="1084"/>
                  </a:lnTo>
                  <a:lnTo>
                    <a:pt x="1020" y="1077"/>
                  </a:lnTo>
                  <a:lnTo>
                    <a:pt x="1020" y="1077"/>
                  </a:lnTo>
                  <a:lnTo>
                    <a:pt x="1025" y="1071"/>
                  </a:lnTo>
                  <a:lnTo>
                    <a:pt x="1025" y="1071"/>
                  </a:lnTo>
                  <a:lnTo>
                    <a:pt x="1025" y="1074"/>
                  </a:lnTo>
                  <a:lnTo>
                    <a:pt x="1022" y="1077"/>
                  </a:lnTo>
                  <a:lnTo>
                    <a:pt x="1022" y="1077"/>
                  </a:lnTo>
                  <a:lnTo>
                    <a:pt x="1027" y="1074"/>
                  </a:lnTo>
                  <a:lnTo>
                    <a:pt x="1028" y="1071"/>
                  </a:lnTo>
                  <a:lnTo>
                    <a:pt x="1031" y="1067"/>
                  </a:lnTo>
                  <a:lnTo>
                    <a:pt x="1034" y="1064"/>
                  </a:lnTo>
                  <a:lnTo>
                    <a:pt x="1034" y="1064"/>
                  </a:lnTo>
                  <a:lnTo>
                    <a:pt x="1037" y="1061"/>
                  </a:lnTo>
                  <a:lnTo>
                    <a:pt x="1040" y="1058"/>
                  </a:lnTo>
                  <a:lnTo>
                    <a:pt x="1040" y="1058"/>
                  </a:lnTo>
                  <a:lnTo>
                    <a:pt x="1045" y="1052"/>
                  </a:lnTo>
                  <a:lnTo>
                    <a:pt x="1045" y="1052"/>
                  </a:lnTo>
                  <a:lnTo>
                    <a:pt x="1052" y="1045"/>
                  </a:lnTo>
                  <a:lnTo>
                    <a:pt x="1060" y="1038"/>
                  </a:lnTo>
                  <a:lnTo>
                    <a:pt x="1060" y="1038"/>
                  </a:lnTo>
                  <a:lnTo>
                    <a:pt x="1060" y="1039"/>
                  </a:lnTo>
                  <a:lnTo>
                    <a:pt x="1058" y="1041"/>
                  </a:lnTo>
                  <a:lnTo>
                    <a:pt x="1054" y="1045"/>
                  </a:lnTo>
                  <a:lnTo>
                    <a:pt x="1054" y="1045"/>
                  </a:lnTo>
                  <a:lnTo>
                    <a:pt x="1055" y="1045"/>
                  </a:lnTo>
                  <a:lnTo>
                    <a:pt x="1055" y="1047"/>
                  </a:lnTo>
                  <a:lnTo>
                    <a:pt x="1054" y="1048"/>
                  </a:lnTo>
                  <a:lnTo>
                    <a:pt x="1055" y="1048"/>
                  </a:lnTo>
                  <a:lnTo>
                    <a:pt x="1055" y="1048"/>
                  </a:lnTo>
                  <a:lnTo>
                    <a:pt x="1061" y="1039"/>
                  </a:lnTo>
                  <a:lnTo>
                    <a:pt x="1061" y="1039"/>
                  </a:lnTo>
                  <a:lnTo>
                    <a:pt x="1067" y="1029"/>
                  </a:lnTo>
                  <a:lnTo>
                    <a:pt x="1067" y="1029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5"/>
                  </a:lnTo>
                  <a:lnTo>
                    <a:pt x="1071" y="1028"/>
                  </a:lnTo>
                  <a:lnTo>
                    <a:pt x="1070" y="1031"/>
                  </a:lnTo>
                  <a:lnTo>
                    <a:pt x="1072" y="1029"/>
                  </a:lnTo>
                  <a:lnTo>
                    <a:pt x="1072" y="1029"/>
                  </a:lnTo>
                  <a:lnTo>
                    <a:pt x="1068" y="1034"/>
                  </a:lnTo>
                  <a:lnTo>
                    <a:pt x="1065" y="1038"/>
                  </a:lnTo>
                  <a:lnTo>
                    <a:pt x="1065" y="1038"/>
                  </a:lnTo>
                  <a:lnTo>
                    <a:pt x="1068" y="1035"/>
                  </a:lnTo>
                  <a:lnTo>
                    <a:pt x="1071" y="1032"/>
                  </a:lnTo>
                  <a:lnTo>
                    <a:pt x="1074" y="1029"/>
                  </a:lnTo>
                  <a:lnTo>
                    <a:pt x="1075" y="1029"/>
                  </a:lnTo>
                  <a:lnTo>
                    <a:pt x="1075" y="1029"/>
                  </a:lnTo>
                  <a:lnTo>
                    <a:pt x="1078" y="1024"/>
                  </a:lnTo>
                  <a:lnTo>
                    <a:pt x="1082" y="1017"/>
                  </a:lnTo>
                  <a:lnTo>
                    <a:pt x="1082" y="1017"/>
                  </a:lnTo>
                  <a:lnTo>
                    <a:pt x="1084" y="1017"/>
                  </a:lnTo>
                  <a:lnTo>
                    <a:pt x="1087" y="1015"/>
                  </a:lnTo>
                  <a:lnTo>
                    <a:pt x="1089" y="1012"/>
                  </a:lnTo>
                  <a:lnTo>
                    <a:pt x="1092" y="1008"/>
                  </a:lnTo>
                  <a:lnTo>
                    <a:pt x="1092" y="1008"/>
                  </a:lnTo>
                  <a:lnTo>
                    <a:pt x="1098" y="999"/>
                  </a:lnTo>
                  <a:lnTo>
                    <a:pt x="1104" y="991"/>
                  </a:lnTo>
                  <a:lnTo>
                    <a:pt x="1104" y="991"/>
                  </a:lnTo>
                  <a:lnTo>
                    <a:pt x="1102" y="991"/>
                  </a:lnTo>
                  <a:lnTo>
                    <a:pt x="1101" y="992"/>
                  </a:lnTo>
                  <a:lnTo>
                    <a:pt x="1101" y="992"/>
                  </a:lnTo>
                  <a:lnTo>
                    <a:pt x="1097" y="997"/>
                  </a:lnTo>
                  <a:lnTo>
                    <a:pt x="1097" y="997"/>
                  </a:lnTo>
                  <a:lnTo>
                    <a:pt x="1098" y="995"/>
                  </a:lnTo>
                  <a:lnTo>
                    <a:pt x="1099" y="991"/>
                  </a:lnTo>
                  <a:lnTo>
                    <a:pt x="1099" y="991"/>
                  </a:lnTo>
                  <a:lnTo>
                    <a:pt x="1105" y="985"/>
                  </a:lnTo>
                  <a:lnTo>
                    <a:pt x="1105" y="985"/>
                  </a:lnTo>
                  <a:lnTo>
                    <a:pt x="1107" y="985"/>
                  </a:lnTo>
                  <a:lnTo>
                    <a:pt x="1107" y="987"/>
                  </a:lnTo>
                  <a:lnTo>
                    <a:pt x="1105" y="989"/>
                  </a:lnTo>
                  <a:lnTo>
                    <a:pt x="1105" y="989"/>
                  </a:lnTo>
                  <a:lnTo>
                    <a:pt x="1107" y="988"/>
                  </a:lnTo>
                  <a:lnTo>
                    <a:pt x="1109" y="987"/>
                  </a:lnTo>
                  <a:lnTo>
                    <a:pt x="1109" y="987"/>
                  </a:lnTo>
                  <a:lnTo>
                    <a:pt x="1109" y="985"/>
                  </a:lnTo>
                  <a:lnTo>
                    <a:pt x="1111" y="982"/>
                  </a:lnTo>
                  <a:lnTo>
                    <a:pt x="1112" y="979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4" y="977"/>
                  </a:lnTo>
                  <a:lnTo>
                    <a:pt x="1112" y="978"/>
                  </a:lnTo>
                  <a:lnTo>
                    <a:pt x="1109" y="981"/>
                  </a:lnTo>
                  <a:lnTo>
                    <a:pt x="1109" y="981"/>
                  </a:lnTo>
                  <a:lnTo>
                    <a:pt x="1112" y="975"/>
                  </a:lnTo>
                  <a:lnTo>
                    <a:pt x="1117" y="971"/>
                  </a:lnTo>
                  <a:lnTo>
                    <a:pt x="1117" y="971"/>
                  </a:lnTo>
                  <a:lnTo>
                    <a:pt x="1117" y="972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7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9" y="971"/>
                  </a:lnTo>
                  <a:lnTo>
                    <a:pt x="1119" y="969"/>
                  </a:lnTo>
                  <a:lnTo>
                    <a:pt x="1119" y="969"/>
                  </a:lnTo>
                  <a:lnTo>
                    <a:pt x="1121" y="968"/>
                  </a:lnTo>
                  <a:lnTo>
                    <a:pt x="1121" y="968"/>
                  </a:lnTo>
                  <a:lnTo>
                    <a:pt x="1119" y="968"/>
                  </a:lnTo>
                  <a:lnTo>
                    <a:pt x="1118" y="968"/>
                  </a:lnTo>
                  <a:lnTo>
                    <a:pt x="1118" y="965"/>
                  </a:lnTo>
                  <a:lnTo>
                    <a:pt x="1118" y="965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2" y="964"/>
                  </a:lnTo>
                  <a:lnTo>
                    <a:pt x="1122" y="964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4" y="958"/>
                  </a:lnTo>
                  <a:lnTo>
                    <a:pt x="1125" y="955"/>
                  </a:lnTo>
                  <a:lnTo>
                    <a:pt x="1125" y="955"/>
                  </a:lnTo>
                  <a:lnTo>
                    <a:pt x="1127" y="955"/>
                  </a:lnTo>
                  <a:lnTo>
                    <a:pt x="1127" y="957"/>
                  </a:lnTo>
                  <a:lnTo>
                    <a:pt x="1127" y="958"/>
                  </a:lnTo>
                  <a:lnTo>
                    <a:pt x="1128" y="958"/>
                  </a:lnTo>
                  <a:lnTo>
                    <a:pt x="1128" y="958"/>
                  </a:lnTo>
                  <a:lnTo>
                    <a:pt x="1128" y="955"/>
                  </a:lnTo>
                  <a:lnTo>
                    <a:pt x="1128" y="954"/>
                  </a:lnTo>
                  <a:lnTo>
                    <a:pt x="1128" y="954"/>
                  </a:lnTo>
                  <a:lnTo>
                    <a:pt x="1129" y="951"/>
                  </a:lnTo>
                  <a:lnTo>
                    <a:pt x="1131" y="949"/>
                  </a:lnTo>
                  <a:lnTo>
                    <a:pt x="1132" y="947"/>
                  </a:lnTo>
                  <a:lnTo>
                    <a:pt x="1134" y="944"/>
                  </a:lnTo>
                  <a:lnTo>
                    <a:pt x="1134" y="944"/>
                  </a:lnTo>
                  <a:lnTo>
                    <a:pt x="1137" y="942"/>
                  </a:lnTo>
                  <a:lnTo>
                    <a:pt x="1138" y="941"/>
                  </a:lnTo>
                  <a:lnTo>
                    <a:pt x="1138" y="941"/>
                  </a:lnTo>
                  <a:lnTo>
                    <a:pt x="1142" y="934"/>
                  </a:lnTo>
                  <a:lnTo>
                    <a:pt x="1147" y="928"/>
                  </a:lnTo>
                  <a:lnTo>
                    <a:pt x="1147" y="928"/>
                  </a:lnTo>
                  <a:lnTo>
                    <a:pt x="1147" y="924"/>
                  </a:lnTo>
                  <a:lnTo>
                    <a:pt x="1148" y="92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4"/>
                  </a:lnTo>
                  <a:lnTo>
                    <a:pt x="1154" y="914"/>
                  </a:lnTo>
                  <a:lnTo>
                    <a:pt x="1155" y="912"/>
                  </a:lnTo>
                  <a:lnTo>
                    <a:pt x="1155" y="912"/>
                  </a:lnTo>
                  <a:lnTo>
                    <a:pt x="1157" y="908"/>
                  </a:lnTo>
                  <a:lnTo>
                    <a:pt x="1158" y="905"/>
                  </a:lnTo>
                  <a:lnTo>
                    <a:pt x="1162" y="895"/>
                  </a:lnTo>
                  <a:lnTo>
                    <a:pt x="1162" y="895"/>
                  </a:lnTo>
                  <a:lnTo>
                    <a:pt x="1164" y="894"/>
                  </a:lnTo>
                  <a:lnTo>
                    <a:pt x="1162" y="894"/>
                  </a:lnTo>
                  <a:lnTo>
                    <a:pt x="1161" y="895"/>
                  </a:lnTo>
                  <a:lnTo>
                    <a:pt x="1161" y="894"/>
                  </a:lnTo>
                  <a:lnTo>
                    <a:pt x="1161" y="894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5" y="891"/>
                  </a:lnTo>
                  <a:lnTo>
                    <a:pt x="1166" y="890"/>
                  </a:lnTo>
                  <a:lnTo>
                    <a:pt x="1166" y="890"/>
                  </a:lnTo>
                  <a:lnTo>
                    <a:pt x="1168" y="885"/>
                  </a:lnTo>
                  <a:lnTo>
                    <a:pt x="1168" y="884"/>
                  </a:lnTo>
                  <a:lnTo>
                    <a:pt x="1168" y="884"/>
                  </a:lnTo>
                  <a:lnTo>
                    <a:pt x="1172" y="877"/>
                  </a:lnTo>
                  <a:lnTo>
                    <a:pt x="1175" y="868"/>
                  </a:lnTo>
                  <a:lnTo>
                    <a:pt x="1175" y="868"/>
                  </a:lnTo>
                  <a:lnTo>
                    <a:pt x="1178" y="861"/>
                  </a:lnTo>
                  <a:lnTo>
                    <a:pt x="1178" y="861"/>
                  </a:lnTo>
                  <a:lnTo>
                    <a:pt x="1182" y="852"/>
                  </a:lnTo>
                  <a:lnTo>
                    <a:pt x="1182" y="852"/>
                  </a:lnTo>
                  <a:lnTo>
                    <a:pt x="1182" y="847"/>
                  </a:lnTo>
                  <a:lnTo>
                    <a:pt x="1185" y="838"/>
                  </a:lnTo>
                  <a:lnTo>
                    <a:pt x="1185" y="838"/>
                  </a:lnTo>
                  <a:lnTo>
                    <a:pt x="1186" y="835"/>
                  </a:lnTo>
                  <a:lnTo>
                    <a:pt x="1188" y="831"/>
                  </a:lnTo>
                  <a:lnTo>
                    <a:pt x="1188" y="831"/>
                  </a:lnTo>
                  <a:lnTo>
                    <a:pt x="1189" y="832"/>
                  </a:lnTo>
                  <a:lnTo>
                    <a:pt x="1188" y="835"/>
                  </a:lnTo>
                  <a:lnTo>
                    <a:pt x="1188" y="835"/>
                  </a:lnTo>
                  <a:lnTo>
                    <a:pt x="1188" y="838"/>
                  </a:lnTo>
                  <a:lnTo>
                    <a:pt x="1188" y="838"/>
                  </a:lnTo>
                  <a:lnTo>
                    <a:pt x="1186" y="841"/>
                  </a:lnTo>
                  <a:lnTo>
                    <a:pt x="1186" y="841"/>
                  </a:lnTo>
                  <a:lnTo>
                    <a:pt x="1189" y="837"/>
                  </a:lnTo>
                  <a:lnTo>
                    <a:pt x="1189" y="832"/>
                  </a:lnTo>
                  <a:lnTo>
                    <a:pt x="1189" y="832"/>
                  </a:lnTo>
                  <a:lnTo>
                    <a:pt x="1191" y="824"/>
                  </a:lnTo>
                  <a:lnTo>
                    <a:pt x="1191" y="824"/>
                  </a:lnTo>
                  <a:lnTo>
                    <a:pt x="1194" y="821"/>
                  </a:lnTo>
                  <a:lnTo>
                    <a:pt x="1196" y="818"/>
                  </a:lnTo>
                  <a:lnTo>
                    <a:pt x="1196" y="818"/>
                  </a:lnTo>
                  <a:lnTo>
                    <a:pt x="1198" y="814"/>
                  </a:lnTo>
                  <a:lnTo>
                    <a:pt x="1198" y="810"/>
                  </a:lnTo>
                  <a:lnTo>
                    <a:pt x="1198" y="810"/>
                  </a:lnTo>
                  <a:lnTo>
                    <a:pt x="1201" y="805"/>
                  </a:lnTo>
                  <a:lnTo>
                    <a:pt x="1201" y="805"/>
                  </a:lnTo>
                  <a:lnTo>
                    <a:pt x="1199" y="805"/>
                  </a:lnTo>
                  <a:lnTo>
                    <a:pt x="1199" y="804"/>
                  </a:lnTo>
                  <a:lnTo>
                    <a:pt x="1201" y="800"/>
                  </a:lnTo>
                  <a:lnTo>
                    <a:pt x="1202" y="795"/>
                  </a:lnTo>
                  <a:lnTo>
                    <a:pt x="1205" y="791"/>
                  </a:lnTo>
                  <a:lnTo>
                    <a:pt x="1205" y="791"/>
                  </a:lnTo>
                  <a:lnTo>
                    <a:pt x="1205" y="788"/>
                  </a:lnTo>
                  <a:lnTo>
                    <a:pt x="1205" y="785"/>
                  </a:lnTo>
                  <a:lnTo>
                    <a:pt x="1208" y="778"/>
                  </a:lnTo>
                  <a:lnTo>
                    <a:pt x="1208" y="778"/>
                  </a:lnTo>
                  <a:lnTo>
                    <a:pt x="1208" y="777"/>
                  </a:lnTo>
                  <a:lnTo>
                    <a:pt x="1206" y="777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206" y="777"/>
                  </a:lnTo>
                  <a:lnTo>
                    <a:pt x="1208" y="772"/>
                  </a:lnTo>
                  <a:lnTo>
                    <a:pt x="1208" y="772"/>
                  </a:lnTo>
                  <a:lnTo>
                    <a:pt x="1209" y="771"/>
                  </a:lnTo>
                  <a:lnTo>
                    <a:pt x="1209" y="771"/>
                  </a:lnTo>
                  <a:lnTo>
                    <a:pt x="1209" y="774"/>
                  </a:lnTo>
                  <a:lnTo>
                    <a:pt x="1209" y="774"/>
                  </a:lnTo>
                  <a:lnTo>
                    <a:pt x="1212" y="767"/>
                  </a:lnTo>
                  <a:lnTo>
                    <a:pt x="1215" y="760"/>
                  </a:lnTo>
                  <a:lnTo>
                    <a:pt x="1215" y="760"/>
                  </a:lnTo>
                  <a:lnTo>
                    <a:pt x="1215" y="764"/>
                  </a:lnTo>
                  <a:lnTo>
                    <a:pt x="1215" y="764"/>
                  </a:lnTo>
                  <a:lnTo>
                    <a:pt x="1218" y="757"/>
                  </a:lnTo>
                  <a:lnTo>
                    <a:pt x="1218" y="757"/>
                  </a:lnTo>
                  <a:lnTo>
                    <a:pt x="1219" y="748"/>
                  </a:lnTo>
                  <a:lnTo>
                    <a:pt x="1219" y="748"/>
                  </a:lnTo>
                  <a:lnTo>
                    <a:pt x="1218" y="754"/>
                  </a:lnTo>
                  <a:lnTo>
                    <a:pt x="1215" y="758"/>
                  </a:lnTo>
                  <a:lnTo>
                    <a:pt x="1215" y="758"/>
                  </a:lnTo>
                  <a:lnTo>
                    <a:pt x="1214" y="761"/>
                  </a:lnTo>
                  <a:lnTo>
                    <a:pt x="1211" y="768"/>
                  </a:lnTo>
                  <a:lnTo>
                    <a:pt x="1211" y="768"/>
                  </a:lnTo>
                  <a:lnTo>
                    <a:pt x="1212" y="761"/>
                  </a:lnTo>
                  <a:lnTo>
                    <a:pt x="1214" y="757"/>
                  </a:lnTo>
                  <a:lnTo>
                    <a:pt x="1215" y="753"/>
                  </a:lnTo>
                  <a:lnTo>
                    <a:pt x="1216" y="748"/>
                  </a:lnTo>
                  <a:lnTo>
                    <a:pt x="1216" y="748"/>
                  </a:lnTo>
                  <a:lnTo>
                    <a:pt x="1216" y="750"/>
                  </a:lnTo>
                  <a:lnTo>
                    <a:pt x="1214" y="753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4" y="748"/>
                  </a:lnTo>
                  <a:lnTo>
                    <a:pt x="1216" y="743"/>
                  </a:lnTo>
                  <a:lnTo>
                    <a:pt x="1216" y="743"/>
                  </a:lnTo>
                  <a:lnTo>
                    <a:pt x="1215" y="738"/>
                  </a:lnTo>
                  <a:lnTo>
                    <a:pt x="1214" y="735"/>
                  </a:lnTo>
                  <a:lnTo>
                    <a:pt x="1214" y="735"/>
                  </a:lnTo>
                  <a:lnTo>
                    <a:pt x="1215" y="735"/>
                  </a:lnTo>
                  <a:lnTo>
                    <a:pt x="1216" y="733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21" y="728"/>
                  </a:lnTo>
                  <a:lnTo>
                    <a:pt x="1221" y="730"/>
                  </a:lnTo>
                  <a:lnTo>
                    <a:pt x="1221" y="728"/>
                  </a:lnTo>
                  <a:lnTo>
                    <a:pt x="1221" y="728"/>
                  </a:lnTo>
                  <a:lnTo>
                    <a:pt x="1221" y="725"/>
                  </a:lnTo>
                  <a:lnTo>
                    <a:pt x="1219" y="724"/>
                  </a:lnTo>
                  <a:lnTo>
                    <a:pt x="1219" y="724"/>
                  </a:lnTo>
                  <a:lnTo>
                    <a:pt x="1221" y="720"/>
                  </a:lnTo>
                  <a:lnTo>
                    <a:pt x="1221" y="720"/>
                  </a:lnTo>
                  <a:lnTo>
                    <a:pt x="1219" y="720"/>
                  </a:lnTo>
                  <a:lnTo>
                    <a:pt x="1219" y="720"/>
                  </a:lnTo>
                  <a:lnTo>
                    <a:pt x="1222" y="710"/>
                  </a:lnTo>
                  <a:lnTo>
                    <a:pt x="1222" y="710"/>
                  </a:lnTo>
                  <a:lnTo>
                    <a:pt x="1222" y="715"/>
                  </a:lnTo>
                  <a:lnTo>
                    <a:pt x="1222" y="718"/>
                  </a:lnTo>
                  <a:lnTo>
                    <a:pt x="1224" y="720"/>
                  </a:lnTo>
                  <a:lnTo>
                    <a:pt x="1224" y="718"/>
                  </a:lnTo>
                  <a:lnTo>
                    <a:pt x="1224" y="718"/>
                  </a:lnTo>
                  <a:lnTo>
                    <a:pt x="1225" y="700"/>
                  </a:lnTo>
                  <a:lnTo>
                    <a:pt x="1225" y="700"/>
                  </a:lnTo>
                  <a:lnTo>
                    <a:pt x="1226" y="691"/>
                  </a:lnTo>
                  <a:lnTo>
                    <a:pt x="1226" y="690"/>
                  </a:lnTo>
                  <a:lnTo>
                    <a:pt x="1228" y="690"/>
                  </a:lnTo>
                  <a:lnTo>
                    <a:pt x="1228" y="690"/>
                  </a:lnTo>
                  <a:lnTo>
                    <a:pt x="1228" y="685"/>
                  </a:lnTo>
                  <a:lnTo>
                    <a:pt x="1228" y="680"/>
                  </a:lnTo>
                  <a:lnTo>
                    <a:pt x="1228" y="680"/>
                  </a:lnTo>
                  <a:lnTo>
                    <a:pt x="1228" y="674"/>
                  </a:lnTo>
                  <a:lnTo>
                    <a:pt x="1228" y="668"/>
                  </a:lnTo>
                  <a:lnTo>
                    <a:pt x="1228" y="668"/>
                  </a:lnTo>
                  <a:lnTo>
                    <a:pt x="1228" y="661"/>
                  </a:lnTo>
                  <a:lnTo>
                    <a:pt x="1226" y="654"/>
                  </a:lnTo>
                  <a:lnTo>
                    <a:pt x="1226" y="654"/>
                  </a:lnTo>
                  <a:lnTo>
                    <a:pt x="1228" y="651"/>
                  </a:lnTo>
                  <a:lnTo>
                    <a:pt x="1229" y="648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31" y="645"/>
                  </a:lnTo>
                  <a:lnTo>
                    <a:pt x="1229" y="644"/>
                  </a:lnTo>
                  <a:lnTo>
                    <a:pt x="1228" y="638"/>
                  </a:lnTo>
                  <a:lnTo>
                    <a:pt x="1228" y="638"/>
                  </a:lnTo>
                  <a:lnTo>
                    <a:pt x="1229" y="625"/>
                  </a:lnTo>
                  <a:lnTo>
                    <a:pt x="1228" y="613"/>
                  </a:lnTo>
                  <a:lnTo>
                    <a:pt x="1228" y="613"/>
                  </a:lnTo>
                  <a:lnTo>
                    <a:pt x="1229" y="610"/>
                  </a:lnTo>
                  <a:lnTo>
                    <a:pt x="1229" y="607"/>
                  </a:lnTo>
                  <a:lnTo>
                    <a:pt x="1228" y="603"/>
                  </a:lnTo>
                  <a:lnTo>
                    <a:pt x="1228" y="603"/>
                  </a:lnTo>
                  <a:lnTo>
                    <a:pt x="1228" y="598"/>
                  </a:lnTo>
                  <a:lnTo>
                    <a:pt x="1229" y="593"/>
                  </a:lnTo>
                  <a:lnTo>
                    <a:pt x="1229" y="593"/>
                  </a:lnTo>
                  <a:lnTo>
                    <a:pt x="1226" y="597"/>
                  </a:lnTo>
                  <a:lnTo>
                    <a:pt x="1226" y="597"/>
                  </a:lnTo>
                  <a:lnTo>
                    <a:pt x="1226" y="590"/>
                  </a:lnTo>
                  <a:lnTo>
                    <a:pt x="1228" y="586"/>
                  </a:lnTo>
                  <a:lnTo>
                    <a:pt x="1228" y="586"/>
                  </a:lnTo>
                  <a:lnTo>
                    <a:pt x="1228" y="581"/>
                  </a:lnTo>
                  <a:lnTo>
                    <a:pt x="1228" y="574"/>
                  </a:lnTo>
                  <a:lnTo>
                    <a:pt x="1228" y="574"/>
                  </a:lnTo>
                  <a:lnTo>
                    <a:pt x="1226" y="574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80"/>
                  </a:lnTo>
                  <a:lnTo>
                    <a:pt x="1226" y="580"/>
                  </a:lnTo>
                  <a:lnTo>
                    <a:pt x="1225" y="587"/>
                  </a:lnTo>
                  <a:lnTo>
                    <a:pt x="1225" y="581"/>
                  </a:lnTo>
                  <a:lnTo>
                    <a:pt x="1225" y="581"/>
                  </a:lnTo>
                  <a:lnTo>
                    <a:pt x="1225" y="576"/>
                  </a:lnTo>
                  <a:lnTo>
                    <a:pt x="1225" y="576"/>
                  </a:lnTo>
                  <a:lnTo>
                    <a:pt x="1224" y="563"/>
                  </a:lnTo>
                  <a:lnTo>
                    <a:pt x="1224" y="563"/>
                  </a:lnTo>
                  <a:lnTo>
                    <a:pt x="1225" y="561"/>
                  </a:lnTo>
                  <a:lnTo>
                    <a:pt x="1225" y="561"/>
                  </a:lnTo>
                  <a:lnTo>
                    <a:pt x="1225" y="568"/>
                  </a:lnTo>
                  <a:lnTo>
                    <a:pt x="1226" y="571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64"/>
                  </a:lnTo>
                  <a:lnTo>
                    <a:pt x="1225" y="558"/>
                  </a:lnTo>
                  <a:lnTo>
                    <a:pt x="1226" y="554"/>
                  </a:lnTo>
                  <a:lnTo>
                    <a:pt x="1226" y="554"/>
                  </a:lnTo>
                  <a:lnTo>
                    <a:pt x="1225" y="548"/>
                  </a:lnTo>
                  <a:lnTo>
                    <a:pt x="1225" y="548"/>
                  </a:lnTo>
                  <a:lnTo>
                    <a:pt x="1224" y="548"/>
                  </a:lnTo>
                  <a:lnTo>
                    <a:pt x="1224" y="550"/>
                  </a:lnTo>
                  <a:lnTo>
                    <a:pt x="1224" y="550"/>
                  </a:lnTo>
                  <a:lnTo>
                    <a:pt x="1222" y="543"/>
                  </a:lnTo>
                  <a:lnTo>
                    <a:pt x="1221" y="536"/>
                  </a:lnTo>
                  <a:lnTo>
                    <a:pt x="1221" y="536"/>
                  </a:lnTo>
                  <a:lnTo>
                    <a:pt x="1221" y="533"/>
                  </a:lnTo>
                  <a:lnTo>
                    <a:pt x="1222" y="530"/>
                  </a:lnTo>
                  <a:lnTo>
                    <a:pt x="1222" y="530"/>
                  </a:lnTo>
                  <a:lnTo>
                    <a:pt x="1221" y="528"/>
                  </a:lnTo>
                  <a:lnTo>
                    <a:pt x="1221" y="530"/>
                  </a:lnTo>
                  <a:lnTo>
                    <a:pt x="1221" y="530"/>
                  </a:lnTo>
                  <a:lnTo>
                    <a:pt x="1219" y="527"/>
                  </a:lnTo>
                  <a:lnTo>
                    <a:pt x="1219" y="527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4"/>
                  </a:lnTo>
                  <a:lnTo>
                    <a:pt x="1221" y="524"/>
                  </a:lnTo>
                  <a:lnTo>
                    <a:pt x="1221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8" y="508"/>
                  </a:lnTo>
                  <a:lnTo>
                    <a:pt x="1216" y="494"/>
                  </a:lnTo>
                  <a:lnTo>
                    <a:pt x="1216" y="494"/>
                  </a:lnTo>
                  <a:lnTo>
                    <a:pt x="1212" y="481"/>
                  </a:lnTo>
                  <a:lnTo>
                    <a:pt x="1211" y="470"/>
                  </a:lnTo>
                  <a:lnTo>
                    <a:pt x="1211" y="470"/>
                  </a:lnTo>
                  <a:lnTo>
                    <a:pt x="1211" y="468"/>
                  </a:lnTo>
                  <a:lnTo>
                    <a:pt x="1211" y="470"/>
                  </a:lnTo>
                  <a:lnTo>
                    <a:pt x="1212" y="471"/>
                  </a:lnTo>
                  <a:lnTo>
                    <a:pt x="1212" y="471"/>
                  </a:lnTo>
                  <a:lnTo>
                    <a:pt x="1209" y="461"/>
                  </a:lnTo>
                  <a:lnTo>
                    <a:pt x="1209" y="461"/>
                  </a:lnTo>
                  <a:lnTo>
                    <a:pt x="1208" y="457"/>
                  </a:lnTo>
                  <a:lnTo>
                    <a:pt x="1208" y="453"/>
                  </a:lnTo>
                  <a:lnTo>
                    <a:pt x="1208" y="453"/>
                  </a:lnTo>
                  <a:lnTo>
                    <a:pt x="1206" y="451"/>
                  </a:lnTo>
                  <a:lnTo>
                    <a:pt x="1206" y="454"/>
                  </a:lnTo>
                  <a:lnTo>
                    <a:pt x="1206" y="454"/>
                  </a:lnTo>
                  <a:lnTo>
                    <a:pt x="1205" y="450"/>
                  </a:lnTo>
                  <a:lnTo>
                    <a:pt x="1204" y="447"/>
                  </a:lnTo>
                  <a:lnTo>
                    <a:pt x="1204" y="447"/>
                  </a:lnTo>
                  <a:lnTo>
                    <a:pt x="1204" y="446"/>
                  </a:lnTo>
                  <a:lnTo>
                    <a:pt x="1204" y="446"/>
                  </a:lnTo>
                  <a:lnTo>
                    <a:pt x="1205" y="449"/>
                  </a:lnTo>
                  <a:lnTo>
                    <a:pt x="1205" y="449"/>
                  </a:lnTo>
                  <a:lnTo>
                    <a:pt x="1205" y="443"/>
                  </a:lnTo>
                  <a:lnTo>
                    <a:pt x="1204" y="439"/>
                  </a:lnTo>
                  <a:lnTo>
                    <a:pt x="1204" y="439"/>
                  </a:lnTo>
                  <a:lnTo>
                    <a:pt x="1202" y="437"/>
                  </a:lnTo>
                  <a:lnTo>
                    <a:pt x="1202" y="439"/>
                  </a:lnTo>
                  <a:lnTo>
                    <a:pt x="1202" y="440"/>
                  </a:lnTo>
                  <a:lnTo>
                    <a:pt x="1202" y="440"/>
                  </a:lnTo>
                  <a:lnTo>
                    <a:pt x="1201" y="437"/>
                  </a:lnTo>
                  <a:lnTo>
                    <a:pt x="1199" y="434"/>
                  </a:lnTo>
                  <a:lnTo>
                    <a:pt x="1199" y="434"/>
                  </a:lnTo>
                  <a:lnTo>
                    <a:pt x="1201" y="434"/>
                  </a:lnTo>
                  <a:lnTo>
                    <a:pt x="1201" y="433"/>
                  </a:lnTo>
                  <a:lnTo>
                    <a:pt x="1201" y="433"/>
                  </a:lnTo>
                  <a:lnTo>
                    <a:pt x="1198" y="429"/>
                  </a:lnTo>
                  <a:lnTo>
                    <a:pt x="1198" y="429"/>
                  </a:lnTo>
                  <a:lnTo>
                    <a:pt x="1198" y="426"/>
                  </a:lnTo>
                  <a:lnTo>
                    <a:pt x="1199" y="424"/>
                  </a:lnTo>
                  <a:lnTo>
                    <a:pt x="1199" y="424"/>
                  </a:lnTo>
                  <a:lnTo>
                    <a:pt x="1192" y="407"/>
                  </a:lnTo>
                  <a:lnTo>
                    <a:pt x="1192" y="407"/>
                  </a:lnTo>
                  <a:lnTo>
                    <a:pt x="1189" y="400"/>
                  </a:lnTo>
                  <a:lnTo>
                    <a:pt x="1189" y="400"/>
                  </a:lnTo>
                  <a:lnTo>
                    <a:pt x="1186" y="393"/>
                  </a:lnTo>
                  <a:lnTo>
                    <a:pt x="1186" y="393"/>
                  </a:lnTo>
                  <a:lnTo>
                    <a:pt x="1186" y="396"/>
                  </a:lnTo>
                  <a:lnTo>
                    <a:pt x="1186" y="396"/>
                  </a:lnTo>
                  <a:lnTo>
                    <a:pt x="1185" y="391"/>
                  </a:lnTo>
                  <a:lnTo>
                    <a:pt x="1182" y="387"/>
                  </a:lnTo>
                  <a:lnTo>
                    <a:pt x="1182" y="387"/>
                  </a:lnTo>
                  <a:lnTo>
                    <a:pt x="1182" y="386"/>
                  </a:lnTo>
                  <a:lnTo>
                    <a:pt x="1184" y="386"/>
                  </a:lnTo>
                  <a:lnTo>
                    <a:pt x="1185" y="387"/>
                  </a:lnTo>
                  <a:lnTo>
                    <a:pt x="1185" y="387"/>
                  </a:lnTo>
                  <a:lnTo>
                    <a:pt x="1179" y="376"/>
                  </a:lnTo>
                  <a:lnTo>
                    <a:pt x="1179" y="376"/>
                  </a:lnTo>
                  <a:lnTo>
                    <a:pt x="1175" y="369"/>
                  </a:lnTo>
                  <a:lnTo>
                    <a:pt x="1175" y="369"/>
                  </a:lnTo>
                  <a:lnTo>
                    <a:pt x="1174" y="364"/>
                  </a:lnTo>
                  <a:lnTo>
                    <a:pt x="1171" y="360"/>
                  </a:lnTo>
                  <a:lnTo>
                    <a:pt x="1171" y="360"/>
                  </a:lnTo>
                  <a:lnTo>
                    <a:pt x="1172" y="361"/>
                  </a:lnTo>
                  <a:lnTo>
                    <a:pt x="1171" y="361"/>
                  </a:lnTo>
                  <a:lnTo>
                    <a:pt x="1168" y="357"/>
                  </a:lnTo>
                  <a:lnTo>
                    <a:pt x="1168" y="357"/>
                  </a:lnTo>
                  <a:lnTo>
                    <a:pt x="1174" y="370"/>
                  </a:lnTo>
                  <a:lnTo>
                    <a:pt x="1174" y="370"/>
                  </a:lnTo>
                  <a:lnTo>
                    <a:pt x="1176" y="376"/>
                  </a:lnTo>
                  <a:lnTo>
                    <a:pt x="1176" y="376"/>
                  </a:lnTo>
                  <a:lnTo>
                    <a:pt x="1179" y="381"/>
                  </a:lnTo>
                  <a:lnTo>
                    <a:pt x="1179" y="381"/>
                  </a:lnTo>
                  <a:lnTo>
                    <a:pt x="1179" y="383"/>
                  </a:lnTo>
                  <a:lnTo>
                    <a:pt x="1179" y="381"/>
                  </a:lnTo>
                  <a:lnTo>
                    <a:pt x="1179" y="380"/>
                  </a:lnTo>
                  <a:lnTo>
                    <a:pt x="1179" y="380"/>
                  </a:lnTo>
                  <a:lnTo>
                    <a:pt x="1179" y="381"/>
                  </a:lnTo>
                  <a:lnTo>
                    <a:pt x="1181" y="383"/>
                  </a:lnTo>
                  <a:lnTo>
                    <a:pt x="1181" y="384"/>
                  </a:lnTo>
                  <a:lnTo>
                    <a:pt x="1182" y="386"/>
                  </a:lnTo>
                  <a:lnTo>
                    <a:pt x="1182" y="386"/>
                  </a:lnTo>
                  <a:lnTo>
                    <a:pt x="1182" y="396"/>
                  </a:lnTo>
                  <a:lnTo>
                    <a:pt x="1182" y="396"/>
                  </a:lnTo>
                  <a:lnTo>
                    <a:pt x="1179" y="386"/>
                  </a:lnTo>
                  <a:lnTo>
                    <a:pt x="1179" y="386"/>
                  </a:lnTo>
                  <a:lnTo>
                    <a:pt x="1175" y="374"/>
                  </a:lnTo>
                  <a:lnTo>
                    <a:pt x="1175" y="374"/>
                  </a:lnTo>
                  <a:lnTo>
                    <a:pt x="1169" y="366"/>
                  </a:lnTo>
                  <a:lnTo>
                    <a:pt x="1166" y="357"/>
                  </a:lnTo>
                  <a:lnTo>
                    <a:pt x="1166" y="357"/>
                  </a:lnTo>
                  <a:lnTo>
                    <a:pt x="1165" y="356"/>
                  </a:lnTo>
                  <a:lnTo>
                    <a:pt x="1165" y="356"/>
                  </a:lnTo>
                  <a:lnTo>
                    <a:pt x="1165" y="354"/>
                  </a:lnTo>
                  <a:lnTo>
                    <a:pt x="1165" y="354"/>
                  </a:lnTo>
                  <a:lnTo>
                    <a:pt x="1166" y="354"/>
                  </a:lnTo>
                  <a:lnTo>
                    <a:pt x="1166" y="353"/>
                  </a:lnTo>
                  <a:lnTo>
                    <a:pt x="1166" y="353"/>
                  </a:lnTo>
                  <a:lnTo>
                    <a:pt x="1162" y="349"/>
                  </a:lnTo>
                  <a:lnTo>
                    <a:pt x="1159" y="344"/>
                  </a:lnTo>
                  <a:lnTo>
                    <a:pt x="1159" y="344"/>
                  </a:lnTo>
                  <a:lnTo>
                    <a:pt x="1157" y="334"/>
                  </a:lnTo>
                  <a:lnTo>
                    <a:pt x="1157" y="334"/>
                  </a:lnTo>
                  <a:lnTo>
                    <a:pt x="1152" y="330"/>
                  </a:lnTo>
                  <a:lnTo>
                    <a:pt x="1149" y="324"/>
                  </a:lnTo>
                  <a:lnTo>
                    <a:pt x="1149" y="324"/>
                  </a:lnTo>
                  <a:lnTo>
                    <a:pt x="1152" y="327"/>
                  </a:lnTo>
                  <a:lnTo>
                    <a:pt x="1154" y="327"/>
                  </a:lnTo>
                  <a:lnTo>
                    <a:pt x="1154" y="326"/>
                  </a:lnTo>
                  <a:lnTo>
                    <a:pt x="1154" y="326"/>
                  </a:lnTo>
                  <a:lnTo>
                    <a:pt x="1157" y="330"/>
                  </a:lnTo>
                  <a:lnTo>
                    <a:pt x="1158" y="333"/>
                  </a:lnTo>
                  <a:lnTo>
                    <a:pt x="1159" y="333"/>
                  </a:lnTo>
                  <a:lnTo>
                    <a:pt x="1159" y="333"/>
                  </a:lnTo>
                  <a:lnTo>
                    <a:pt x="1158" y="329"/>
                  </a:lnTo>
                  <a:lnTo>
                    <a:pt x="1158" y="327"/>
                  </a:lnTo>
                  <a:lnTo>
                    <a:pt x="1158" y="327"/>
                  </a:lnTo>
                  <a:lnTo>
                    <a:pt x="1155" y="324"/>
                  </a:lnTo>
                  <a:lnTo>
                    <a:pt x="1152" y="321"/>
                  </a:lnTo>
                  <a:lnTo>
                    <a:pt x="1152" y="321"/>
                  </a:lnTo>
                  <a:lnTo>
                    <a:pt x="1149" y="317"/>
                  </a:lnTo>
                  <a:lnTo>
                    <a:pt x="1147" y="313"/>
                  </a:lnTo>
                  <a:lnTo>
                    <a:pt x="1147" y="313"/>
                  </a:lnTo>
                  <a:lnTo>
                    <a:pt x="1145" y="309"/>
                  </a:lnTo>
                  <a:lnTo>
                    <a:pt x="1142" y="303"/>
                  </a:lnTo>
                  <a:lnTo>
                    <a:pt x="1135" y="293"/>
                  </a:lnTo>
                  <a:lnTo>
                    <a:pt x="1135" y="293"/>
                  </a:lnTo>
                  <a:lnTo>
                    <a:pt x="1135" y="292"/>
                  </a:lnTo>
                  <a:lnTo>
                    <a:pt x="1135" y="289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32" y="284"/>
                  </a:lnTo>
                  <a:lnTo>
                    <a:pt x="1132" y="284"/>
                  </a:lnTo>
                  <a:lnTo>
                    <a:pt x="1125" y="274"/>
                  </a:lnTo>
                  <a:lnTo>
                    <a:pt x="1125" y="27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6"/>
                  </a:lnTo>
                  <a:lnTo>
                    <a:pt x="1118" y="266"/>
                  </a:lnTo>
                  <a:lnTo>
                    <a:pt x="1117" y="266"/>
                  </a:lnTo>
                  <a:lnTo>
                    <a:pt x="1117" y="266"/>
                  </a:lnTo>
                  <a:lnTo>
                    <a:pt x="1115" y="263"/>
                  </a:lnTo>
                  <a:lnTo>
                    <a:pt x="1114" y="262"/>
                  </a:lnTo>
                  <a:lnTo>
                    <a:pt x="1112" y="260"/>
                  </a:lnTo>
                  <a:lnTo>
                    <a:pt x="1112" y="260"/>
                  </a:lnTo>
                  <a:lnTo>
                    <a:pt x="1112" y="259"/>
                  </a:lnTo>
                  <a:lnTo>
                    <a:pt x="1114" y="259"/>
                  </a:lnTo>
                  <a:lnTo>
                    <a:pt x="1114" y="259"/>
                  </a:lnTo>
                  <a:lnTo>
                    <a:pt x="1112" y="257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109" y="254"/>
                  </a:lnTo>
                  <a:lnTo>
                    <a:pt x="1109" y="254"/>
                  </a:lnTo>
                  <a:lnTo>
                    <a:pt x="1108" y="252"/>
                  </a:lnTo>
                  <a:lnTo>
                    <a:pt x="1109" y="252"/>
                  </a:lnTo>
                  <a:lnTo>
                    <a:pt x="1109" y="252"/>
                  </a:lnTo>
                  <a:lnTo>
                    <a:pt x="1102" y="243"/>
                  </a:lnTo>
                  <a:lnTo>
                    <a:pt x="1102" y="243"/>
                  </a:lnTo>
                  <a:lnTo>
                    <a:pt x="1099" y="239"/>
                  </a:lnTo>
                  <a:lnTo>
                    <a:pt x="1097" y="237"/>
                  </a:lnTo>
                  <a:lnTo>
                    <a:pt x="1097" y="237"/>
                  </a:lnTo>
                  <a:lnTo>
                    <a:pt x="1097" y="236"/>
                  </a:lnTo>
                  <a:lnTo>
                    <a:pt x="1095" y="233"/>
                  </a:lnTo>
                  <a:lnTo>
                    <a:pt x="1095" y="233"/>
                  </a:lnTo>
                  <a:lnTo>
                    <a:pt x="1094" y="233"/>
                  </a:lnTo>
                  <a:lnTo>
                    <a:pt x="1094" y="230"/>
                  </a:lnTo>
                  <a:lnTo>
                    <a:pt x="1092" y="229"/>
                  </a:lnTo>
                  <a:lnTo>
                    <a:pt x="1092" y="229"/>
                  </a:lnTo>
                  <a:lnTo>
                    <a:pt x="1085" y="222"/>
                  </a:lnTo>
                  <a:lnTo>
                    <a:pt x="1085" y="222"/>
                  </a:lnTo>
                  <a:lnTo>
                    <a:pt x="1082" y="219"/>
                  </a:lnTo>
                  <a:lnTo>
                    <a:pt x="1082" y="219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77" y="212"/>
                  </a:lnTo>
                  <a:lnTo>
                    <a:pt x="1072" y="209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0"/>
                  </a:lnTo>
                  <a:lnTo>
                    <a:pt x="1067" y="200"/>
                  </a:lnTo>
                  <a:lnTo>
                    <a:pt x="1064" y="199"/>
                  </a:lnTo>
                  <a:lnTo>
                    <a:pt x="1062" y="196"/>
                  </a:lnTo>
                  <a:lnTo>
                    <a:pt x="1062" y="196"/>
                  </a:lnTo>
                  <a:lnTo>
                    <a:pt x="1058" y="193"/>
                  </a:lnTo>
                  <a:lnTo>
                    <a:pt x="1055" y="190"/>
                  </a:lnTo>
                  <a:lnTo>
                    <a:pt x="1055" y="190"/>
                  </a:lnTo>
                  <a:lnTo>
                    <a:pt x="1054" y="192"/>
                  </a:lnTo>
                  <a:lnTo>
                    <a:pt x="1055" y="193"/>
                  </a:lnTo>
                  <a:lnTo>
                    <a:pt x="1060" y="197"/>
                  </a:lnTo>
                  <a:lnTo>
                    <a:pt x="1060" y="197"/>
                  </a:lnTo>
                  <a:lnTo>
                    <a:pt x="1058" y="196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5" y="194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7" y="197"/>
                  </a:lnTo>
                  <a:lnTo>
                    <a:pt x="1054" y="196"/>
                  </a:lnTo>
                  <a:lnTo>
                    <a:pt x="1054" y="196"/>
                  </a:lnTo>
                  <a:lnTo>
                    <a:pt x="1051" y="193"/>
                  </a:lnTo>
                  <a:lnTo>
                    <a:pt x="1050" y="190"/>
                  </a:lnTo>
                  <a:lnTo>
                    <a:pt x="1047" y="189"/>
                  </a:lnTo>
                  <a:lnTo>
                    <a:pt x="1047" y="189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1" y="180"/>
                  </a:lnTo>
                  <a:lnTo>
                    <a:pt x="1038" y="174"/>
                  </a:lnTo>
                  <a:lnTo>
                    <a:pt x="1038" y="174"/>
                  </a:lnTo>
                  <a:lnTo>
                    <a:pt x="1035" y="174"/>
                  </a:lnTo>
                  <a:lnTo>
                    <a:pt x="1032" y="173"/>
                  </a:lnTo>
                  <a:lnTo>
                    <a:pt x="1032" y="173"/>
                  </a:lnTo>
                  <a:lnTo>
                    <a:pt x="1037" y="174"/>
                  </a:lnTo>
                  <a:lnTo>
                    <a:pt x="1041" y="176"/>
                  </a:lnTo>
                  <a:lnTo>
                    <a:pt x="1041" y="176"/>
                  </a:lnTo>
                  <a:lnTo>
                    <a:pt x="1051" y="183"/>
                  </a:lnTo>
                  <a:lnTo>
                    <a:pt x="1051" y="183"/>
                  </a:lnTo>
                  <a:lnTo>
                    <a:pt x="1044" y="174"/>
                  </a:lnTo>
                  <a:lnTo>
                    <a:pt x="1044" y="174"/>
                  </a:lnTo>
                  <a:lnTo>
                    <a:pt x="1041" y="173"/>
                  </a:lnTo>
                  <a:lnTo>
                    <a:pt x="1040" y="172"/>
                  </a:lnTo>
                  <a:lnTo>
                    <a:pt x="1040" y="172"/>
                  </a:lnTo>
                  <a:lnTo>
                    <a:pt x="1038" y="172"/>
                  </a:lnTo>
                  <a:lnTo>
                    <a:pt x="1037" y="172"/>
                  </a:lnTo>
                  <a:lnTo>
                    <a:pt x="1037" y="172"/>
                  </a:lnTo>
                  <a:lnTo>
                    <a:pt x="1034" y="169"/>
                  </a:lnTo>
                  <a:lnTo>
                    <a:pt x="1032" y="164"/>
                  </a:lnTo>
                  <a:lnTo>
                    <a:pt x="1032" y="164"/>
                  </a:lnTo>
                  <a:lnTo>
                    <a:pt x="1031" y="164"/>
                  </a:lnTo>
                  <a:lnTo>
                    <a:pt x="1030" y="164"/>
                  </a:lnTo>
                  <a:lnTo>
                    <a:pt x="1024" y="160"/>
                  </a:lnTo>
                  <a:lnTo>
                    <a:pt x="1024" y="160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1015" y="150"/>
                  </a:lnTo>
                  <a:lnTo>
                    <a:pt x="1015" y="150"/>
                  </a:lnTo>
                  <a:lnTo>
                    <a:pt x="1014" y="150"/>
                  </a:lnTo>
                  <a:lnTo>
                    <a:pt x="1012" y="149"/>
                  </a:lnTo>
                  <a:lnTo>
                    <a:pt x="1008" y="146"/>
                  </a:lnTo>
                  <a:lnTo>
                    <a:pt x="1008" y="146"/>
                  </a:lnTo>
                  <a:lnTo>
                    <a:pt x="1012" y="150"/>
                  </a:lnTo>
                  <a:lnTo>
                    <a:pt x="1017" y="153"/>
                  </a:lnTo>
                  <a:lnTo>
                    <a:pt x="1017" y="153"/>
                  </a:lnTo>
                  <a:lnTo>
                    <a:pt x="1015" y="153"/>
                  </a:lnTo>
                  <a:lnTo>
                    <a:pt x="1011" y="150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1" y="143"/>
                  </a:lnTo>
                  <a:lnTo>
                    <a:pt x="1001" y="143"/>
                  </a:lnTo>
                  <a:lnTo>
                    <a:pt x="1000" y="142"/>
                  </a:lnTo>
                  <a:lnTo>
                    <a:pt x="1001" y="142"/>
                  </a:lnTo>
                  <a:lnTo>
                    <a:pt x="1001" y="142"/>
                  </a:lnTo>
                  <a:lnTo>
                    <a:pt x="1000" y="140"/>
                  </a:lnTo>
                  <a:lnTo>
                    <a:pt x="998" y="140"/>
                  </a:lnTo>
                  <a:lnTo>
                    <a:pt x="998" y="142"/>
                  </a:lnTo>
                  <a:lnTo>
                    <a:pt x="1000" y="143"/>
                  </a:lnTo>
                  <a:lnTo>
                    <a:pt x="1000" y="143"/>
                  </a:lnTo>
                  <a:lnTo>
                    <a:pt x="1002" y="146"/>
                  </a:lnTo>
                  <a:lnTo>
                    <a:pt x="1005" y="147"/>
                  </a:lnTo>
                  <a:lnTo>
                    <a:pt x="1005" y="14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00" y="144"/>
                  </a:lnTo>
                  <a:lnTo>
                    <a:pt x="994" y="140"/>
                  </a:lnTo>
                  <a:lnTo>
                    <a:pt x="994" y="140"/>
                  </a:lnTo>
                  <a:lnTo>
                    <a:pt x="995" y="140"/>
                  </a:lnTo>
                  <a:lnTo>
                    <a:pt x="997" y="140"/>
                  </a:lnTo>
                  <a:lnTo>
                    <a:pt x="998" y="140"/>
                  </a:lnTo>
                  <a:lnTo>
                    <a:pt x="997" y="137"/>
                  </a:lnTo>
                  <a:lnTo>
                    <a:pt x="997" y="137"/>
                  </a:lnTo>
                  <a:lnTo>
                    <a:pt x="997" y="139"/>
                  </a:lnTo>
                  <a:lnTo>
                    <a:pt x="995" y="137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2" y="135"/>
                  </a:lnTo>
                  <a:lnTo>
                    <a:pt x="988" y="130"/>
                  </a:lnTo>
                  <a:lnTo>
                    <a:pt x="988" y="130"/>
                  </a:lnTo>
                  <a:lnTo>
                    <a:pt x="987" y="132"/>
                  </a:lnTo>
                  <a:lnTo>
                    <a:pt x="982" y="129"/>
                  </a:lnTo>
                  <a:lnTo>
                    <a:pt x="982" y="129"/>
                  </a:lnTo>
                  <a:lnTo>
                    <a:pt x="981" y="127"/>
                  </a:lnTo>
                  <a:lnTo>
                    <a:pt x="978" y="125"/>
                  </a:lnTo>
                  <a:lnTo>
                    <a:pt x="975" y="123"/>
                  </a:lnTo>
                  <a:lnTo>
                    <a:pt x="973" y="120"/>
                  </a:lnTo>
                  <a:lnTo>
                    <a:pt x="973" y="120"/>
                  </a:lnTo>
                  <a:lnTo>
                    <a:pt x="988" y="130"/>
                  </a:lnTo>
                  <a:lnTo>
                    <a:pt x="997" y="136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4" y="143"/>
                  </a:lnTo>
                  <a:lnTo>
                    <a:pt x="1005" y="143"/>
                  </a:lnTo>
                  <a:lnTo>
                    <a:pt x="1008" y="144"/>
                  </a:lnTo>
                  <a:lnTo>
                    <a:pt x="1012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0" y="143"/>
                  </a:lnTo>
                  <a:lnTo>
                    <a:pt x="1010" y="143"/>
                  </a:lnTo>
                  <a:lnTo>
                    <a:pt x="1007" y="142"/>
                  </a:lnTo>
                  <a:lnTo>
                    <a:pt x="1004" y="139"/>
                  </a:lnTo>
                  <a:lnTo>
                    <a:pt x="1000" y="133"/>
                  </a:lnTo>
                  <a:lnTo>
                    <a:pt x="1000" y="133"/>
                  </a:lnTo>
                  <a:lnTo>
                    <a:pt x="1000" y="135"/>
                  </a:lnTo>
                  <a:lnTo>
                    <a:pt x="998" y="133"/>
                  </a:lnTo>
                  <a:lnTo>
                    <a:pt x="997" y="133"/>
                  </a:lnTo>
                  <a:lnTo>
                    <a:pt x="997" y="135"/>
                  </a:lnTo>
                  <a:lnTo>
                    <a:pt x="997" y="135"/>
                  </a:lnTo>
                  <a:lnTo>
                    <a:pt x="992" y="132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90" y="129"/>
                  </a:lnTo>
                  <a:lnTo>
                    <a:pt x="991" y="130"/>
                  </a:lnTo>
                  <a:lnTo>
                    <a:pt x="992" y="130"/>
                  </a:lnTo>
                  <a:lnTo>
                    <a:pt x="991" y="129"/>
                  </a:lnTo>
                  <a:lnTo>
                    <a:pt x="991" y="129"/>
                  </a:lnTo>
                  <a:lnTo>
                    <a:pt x="992" y="129"/>
                  </a:lnTo>
                  <a:lnTo>
                    <a:pt x="994" y="130"/>
                  </a:lnTo>
                  <a:lnTo>
                    <a:pt x="995" y="132"/>
                  </a:lnTo>
                  <a:lnTo>
                    <a:pt x="997" y="132"/>
                  </a:lnTo>
                  <a:lnTo>
                    <a:pt x="997" y="132"/>
                  </a:lnTo>
                  <a:lnTo>
                    <a:pt x="997" y="130"/>
                  </a:lnTo>
                  <a:lnTo>
                    <a:pt x="995" y="129"/>
                  </a:lnTo>
                  <a:lnTo>
                    <a:pt x="995" y="129"/>
                  </a:lnTo>
                  <a:lnTo>
                    <a:pt x="991" y="127"/>
                  </a:lnTo>
                  <a:lnTo>
                    <a:pt x="990" y="126"/>
                  </a:lnTo>
                  <a:lnTo>
                    <a:pt x="988" y="122"/>
                  </a:lnTo>
                  <a:lnTo>
                    <a:pt x="988" y="122"/>
                  </a:lnTo>
                  <a:lnTo>
                    <a:pt x="985" y="122"/>
                  </a:lnTo>
                  <a:lnTo>
                    <a:pt x="980" y="119"/>
                  </a:lnTo>
                  <a:lnTo>
                    <a:pt x="980" y="119"/>
                  </a:lnTo>
                  <a:lnTo>
                    <a:pt x="968" y="110"/>
                  </a:lnTo>
                  <a:lnTo>
                    <a:pt x="968" y="110"/>
                  </a:lnTo>
                  <a:lnTo>
                    <a:pt x="967" y="110"/>
                  </a:lnTo>
                  <a:lnTo>
                    <a:pt x="968" y="110"/>
                  </a:lnTo>
                  <a:lnTo>
                    <a:pt x="971" y="113"/>
                  </a:lnTo>
                  <a:lnTo>
                    <a:pt x="971" y="113"/>
                  </a:lnTo>
                  <a:lnTo>
                    <a:pt x="964" y="110"/>
                  </a:lnTo>
                  <a:lnTo>
                    <a:pt x="958" y="106"/>
                  </a:lnTo>
                  <a:lnTo>
                    <a:pt x="953" y="103"/>
                  </a:lnTo>
                  <a:lnTo>
                    <a:pt x="948" y="102"/>
                  </a:lnTo>
                  <a:lnTo>
                    <a:pt x="948" y="102"/>
                  </a:lnTo>
                  <a:lnTo>
                    <a:pt x="947" y="100"/>
                  </a:lnTo>
                  <a:lnTo>
                    <a:pt x="948" y="99"/>
                  </a:lnTo>
                  <a:lnTo>
                    <a:pt x="948" y="99"/>
                  </a:lnTo>
                  <a:lnTo>
                    <a:pt x="950" y="99"/>
                  </a:lnTo>
                  <a:lnTo>
                    <a:pt x="950" y="99"/>
                  </a:lnTo>
                  <a:lnTo>
                    <a:pt x="964" y="109"/>
                  </a:lnTo>
                  <a:lnTo>
                    <a:pt x="964" y="109"/>
                  </a:lnTo>
                  <a:lnTo>
                    <a:pt x="967" y="109"/>
                  </a:lnTo>
                  <a:lnTo>
                    <a:pt x="967" y="107"/>
                  </a:lnTo>
                  <a:lnTo>
                    <a:pt x="967" y="107"/>
                  </a:lnTo>
                  <a:lnTo>
                    <a:pt x="964" y="106"/>
                  </a:lnTo>
                  <a:lnTo>
                    <a:pt x="963" y="105"/>
                  </a:lnTo>
                  <a:lnTo>
                    <a:pt x="963" y="105"/>
                  </a:lnTo>
                  <a:lnTo>
                    <a:pt x="961" y="105"/>
                  </a:lnTo>
                  <a:lnTo>
                    <a:pt x="961" y="106"/>
                  </a:lnTo>
                  <a:lnTo>
                    <a:pt x="961" y="106"/>
                  </a:lnTo>
                  <a:lnTo>
                    <a:pt x="957" y="102"/>
                  </a:lnTo>
                  <a:lnTo>
                    <a:pt x="950" y="97"/>
                  </a:lnTo>
                  <a:lnTo>
                    <a:pt x="950" y="97"/>
                  </a:lnTo>
                  <a:lnTo>
                    <a:pt x="943" y="93"/>
                  </a:lnTo>
                  <a:lnTo>
                    <a:pt x="937" y="92"/>
                  </a:lnTo>
                  <a:lnTo>
                    <a:pt x="937" y="92"/>
                  </a:lnTo>
                  <a:lnTo>
                    <a:pt x="938" y="92"/>
                  </a:lnTo>
                  <a:lnTo>
                    <a:pt x="938" y="90"/>
                  </a:lnTo>
                  <a:lnTo>
                    <a:pt x="935" y="89"/>
                  </a:lnTo>
                  <a:lnTo>
                    <a:pt x="931" y="86"/>
                  </a:lnTo>
                  <a:lnTo>
                    <a:pt x="930" y="83"/>
                  </a:lnTo>
                  <a:lnTo>
                    <a:pt x="930" y="83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5" y="82"/>
                  </a:lnTo>
                  <a:lnTo>
                    <a:pt x="930" y="85"/>
                  </a:lnTo>
                  <a:lnTo>
                    <a:pt x="930" y="85"/>
                  </a:lnTo>
                  <a:lnTo>
                    <a:pt x="928" y="86"/>
                  </a:lnTo>
                  <a:lnTo>
                    <a:pt x="925" y="85"/>
                  </a:lnTo>
                  <a:lnTo>
                    <a:pt x="925" y="85"/>
                  </a:lnTo>
                  <a:lnTo>
                    <a:pt x="917" y="83"/>
                  </a:lnTo>
                  <a:lnTo>
                    <a:pt x="917" y="83"/>
                  </a:lnTo>
                  <a:lnTo>
                    <a:pt x="917" y="80"/>
                  </a:lnTo>
                  <a:lnTo>
                    <a:pt x="918" y="82"/>
                  </a:lnTo>
                  <a:lnTo>
                    <a:pt x="923" y="82"/>
                  </a:lnTo>
                  <a:lnTo>
                    <a:pt x="924" y="82"/>
                  </a:lnTo>
                  <a:lnTo>
                    <a:pt x="924" y="82"/>
                  </a:lnTo>
                  <a:lnTo>
                    <a:pt x="920" y="79"/>
                  </a:lnTo>
                  <a:lnTo>
                    <a:pt x="914" y="77"/>
                  </a:lnTo>
                  <a:lnTo>
                    <a:pt x="914" y="77"/>
                  </a:lnTo>
                  <a:lnTo>
                    <a:pt x="914" y="79"/>
                  </a:lnTo>
                  <a:lnTo>
                    <a:pt x="914" y="80"/>
                  </a:lnTo>
                  <a:lnTo>
                    <a:pt x="914" y="80"/>
                  </a:lnTo>
                  <a:lnTo>
                    <a:pt x="910" y="79"/>
                  </a:lnTo>
                  <a:lnTo>
                    <a:pt x="905" y="76"/>
                  </a:lnTo>
                  <a:lnTo>
                    <a:pt x="905" y="76"/>
                  </a:lnTo>
                  <a:lnTo>
                    <a:pt x="910" y="79"/>
                  </a:lnTo>
                  <a:lnTo>
                    <a:pt x="913" y="80"/>
                  </a:lnTo>
                  <a:lnTo>
                    <a:pt x="915" y="82"/>
                  </a:lnTo>
                  <a:lnTo>
                    <a:pt x="918" y="85"/>
                  </a:lnTo>
                  <a:lnTo>
                    <a:pt x="918" y="85"/>
                  </a:lnTo>
                  <a:lnTo>
                    <a:pt x="927" y="87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3" y="92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30" y="90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1" y="92"/>
                  </a:lnTo>
                  <a:lnTo>
                    <a:pt x="927" y="92"/>
                  </a:lnTo>
                  <a:lnTo>
                    <a:pt x="927" y="92"/>
                  </a:lnTo>
                  <a:lnTo>
                    <a:pt x="921" y="89"/>
                  </a:lnTo>
                  <a:lnTo>
                    <a:pt x="921" y="89"/>
                  </a:lnTo>
                  <a:lnTo>
                    <a:pt x="918" y="86"/>
                  </a:lnTo>
                  <a:lnTo>
                    <a:pt x="918" y="86"/>
                  </a:lnTo>
                  <a:lnTo>
                    <a:pt x="915" y="85"/>
                  </a:lnTo>
                  <a:lnTo>
                    <a:pt x="915" y="85"/>
                  </a:lnTo>
                  <a:lnTo>
                    <a:pt x="900" y="76"/>
                  </a:lnTo>
                  <a:lnTo>
                    <a:pt x="900" y="76"/>
                  </a:lnTo>
                  <a:lnTo>
                    <a:pt x="893" y="72"/>
                  </a:lnTo>
                  <a:lnTo>
                    <a:pt x="893" y="72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87" y="70"/>
                  </a:lnTo>
                  <a:lnTo>
                    <a:pt x="888" y="72"/>
                  </a:lnTo>
                  <a:lnTo>
                    <a:pt x="887" y="72"/>
                  </a:lnTo>
                  <a:lnTo>
                    <a:pt x="887" y="72"/>
                  </a:lnTo>
                  <a:lnTo>
                    <a:pt x="891" y="73"/>
                  </a:lnTo>
                  <a:lnTo>
                    <a:pt x="893" y="73"/>
                  </a:lnTo>
                  <a:lnTo>
                    <a:pt x="894" y="75"/>
                  </a:lnTo>
                  <a:lnTo>
                    <a:pt x="894" y="75"/>
                  </a:lnTo>
                  <a:lnTo>
                    <a:pt x="890" y="75"/>
                  </a:lnTo>
                  <a:lnTo>
                    <a:pt x="890" y="75"/>
                  </a:lnTo>
                  <a:lnTo>
                    <a:pt x="886" y="72"/>
                  </a:lnTo>
                  <a:lnTo>
                    <a:pt x="884" y="70"/>
                  </a:lnTo>
                  <a:lnTo>
                    <a:pt x="884" y="70"/>
                  </a:lnTo>
                  <a:lnTo>
                    <a:pt x="884" y="72"/>
                  </a:lnTo>
                  <a:lnTo>
                    <a:pt x="883" y="72"/>
                  </a:lnTo>
                  <a:lnTo>
                    <a:pt x="880" y="70"/>
                  </a:lnTo>
                  <a:lnTo>
                    <a:pt x="876" y="69"/>
                  </a:lnTo>
                  <a:lnTo>
                    <a:pt x="873" y="67"/>
                  </a:lnTo>
                  <a:lnTo>
                    <a:pt x="873" y="67"/>
                  </a:lnTo>
                  <a:lnTo>
                    <a:pt x="876" y="67"/>
                  </a:lnTo>
                  <a:lnTo>
                    <a:pt x="881" y="70"/>
                  </a:lnTo>
                  <a:lnTo>
                    <a:pt x="881" y="70"/>
                  </a:lnTo>
                  <a:lnTo>
                    <a:pt x="881" y="69"/>
                  </a:lnTo>
                  <a:lnTo>
                    <a:pt x="883" y="69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78" y="63"/>
                  </a:lnTo>
                  <a:lnTo>
                    <a:pt x="878" y="63"/>
                  </a:lnTo>
                  <a:lnTo>
                    <a:pt x="888" y="67"/>
                  </a:lnTo>
                  <a:lnTo>
                    <a:pt x="888" y="67"/>
                  </a:lnTo>
                  <a:lnTo>
                    <a:pt x="894" y="70"/>
                  </a:lnTo>
                  <a:lnTo>
                    <a:pt x="894" y="70"/>
                  </a:lnTo>
                  <a:lnTo>
                    <a:pt x="901" y="72"/>
                  </a:lnTo>
                  <a:lnTo>
                    <a:pt x="901" y="72"/>
                  </a:lnTo>
                  <a:lnTo>
                    <a:pt x="900" y="70"/>
                  </a:lnTo>
                  <a:lnTo>
                    <a:pt x="900" y="70"/>
                  </a:lnTo>
                  <a:lnTo>
                    <a:pt x="895" y="67"/>
                  </a:lnTo>
                  <a:lnTo>
                    <a:pt x="895" y="67"/>
                  </a:lnTo>
                  <a:lnTo>
                    <a:pt x="897" y="69"/>
                  </a:lnTo>
                  <a:lnTo>
                    <a:pt x="895" y="69"/>
                  </a:lnTo>
                  <a:lnTo>
                    <a:pt x="893" y="69"/>
                  </a:lnTo>
                  <a:lnTo>
                    <a:pt x="893" y="69"/>
                  </a:lnTo>
                  <a:lnTo>
                    <a:pt x="881" y="63"/>
                  </a:lnTo>
                  <a:lnTo>
                    <a:pt x="871" y="59"/>
                  </a:lnTo>
                  <a:lnTo>
                    <a:pt x="871" y="59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78" y="66"/>
                  </a:lnTo>
                  <a:lnTo>
                    <a:pt x="874" y="65"/>
                  </a:lnTo>
                  <a:lnTo>
                    <a:pt x="874" y="65"/>
                  </a:lnTo>
                  <a:lnTo>
                    <a:pt x="873" y="63"/>
                  </a:lnTo>
                  <a:lnTo>
                    <a:pt x="874" y="63"/>
                  </a:lnTo>
                  <a:lnTo>
                    <a:pt x="874" y="63"/>
                  </a:lnTo>
                  <a:lnTo>
                    <a:pt x="871" y="62"/>
                  </a:lnTo>
                  <a:lnTo>
                    <a:pt x="870" y="62"/>
                  </a:lnTo>
                  <a:lnTo>
                    <a:pt x="868" y="62"/>
                  </a:lnTo>
                  <a:lnTo>
                    <a:pt x="866" y="60"/>
                  </a:lnTo>
                  <a:lnTo>
                    <a:pt x="866" y="60"/>
                  </a:lnTo>
                  <a:lnTo>
                    <a:pt x="867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1" y="56"/>
                  </a:lnTo>
                  <a:lnTo>
                    <a:pt x="853" y="53"/>
                  </a:lnTo>
                  <a:lnTo>
                    <a:pt x="853" y="53"/>
                  </a:lnTo>
                  <a:lnTo>
                    <a:pt x="844" y="50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4" y="45"/>
                  </a:lnTo>
                  <a:lnTo>
                    <a:pt x="834" y="45"/>
                  </a:lnTo>
                  <a:lnTo>
                    <a:pt x="828" y="43"/>
                  </a:lnTo>
                  <a:lnTo>
                    <a:pt x="821" y="42"/>
                  </a:lnTo>
                  <a:lnTo>
                    <a:pt x="821" y="42"/>
                  </a:lnTo>
                  <a:lnTo>
                    <a:pt x="824" y="43"/>
                  </a:lnTo>
                  <a:lnTo>
                    <a:pt x="826" y="45"/>
                  </a:lnTo>
                  <a:lnTo>
                    <a:pt x="826" y="45"/>
                  </a:lnTo>
                  <a:lnTo>
                    <a:pt x="817" y="43"/>
                  </a:lnTo>
                  <a:lnTo>
                    <a:pt x="810" y="40"/>
                  </a:lnTo>
                  <a:lnTo>
                    <a:pt x="810" y="40"/>
                  </a:lnTo>
                  <a:lnTo>
                    <a:pt x="810" y="39"/>
                  </a:lnTo>
                  <a:lnTo>
                    <a:pt x="811" y="39"/>
                  </a:lnTo>
                  <a:lnTo>
                    <a:pt x="811" y="39"/>
                  </a:lnTo>
                  <a:lnTo>
                    <a:pt x="816" y="40"/>
                  </a:lnTo>
                  <a:lnTo>
                    <a:pt x="820" y="42"/>
                  </a:lnTo>
                  <a:lnTo>
                    <a:pt x="820" y="42"/>
                  </a:lnTo>
                  <a:lnTo>
                    <a:pt x="818" y="42"/>
                  </a:lnTo>
                  <a:lnTo>
                    <a:pt x="820" y="40"/>
                  </a:lnTo>
                  <a:lnTo>
                    <a:pt x="820" y="40"/>
                  </a:lnTo>
                  <a:lnTo>
                    <a:pt x="820" y="39"/>
                  </a:lnTo>
                  <a:lnTo>
                    <a:pt x="820" y="39"/>
                  </a:lnTo>
                  <a:lnTo>
                    <a:pt x="816" y="39"/>
                  </a:lnTo>
                  <a:lnTo>
                    <a:pt x="811" y="37"/>
                  </a:lnTo>
                  <a:lnTo>
                    <a:pt x="811" y="37"/>
                  </a:lnTo>
                  <a:lnTo>
                    <a:pt x="800" y="36"/>
                  </a:lnTo>
                  <a:lnTo>
                    <a:pt x="800" y="36"/>
                  </a:lnTo>
                  <a:lnTo>
                    <a:pt x="803" y="37"/>
                  </a:lnTo>
                  <a:lnTo>
                    <a:pt x="807" y="37"/>
                  </a:lnTo>
                  <a:lnTo>
                    <a:pt x="807" y="37"/>
                  </a:lnTo>
                  <a:lnTo>
                    <a:pt x="806" y="39"/>
                  </a:lnTo>
                  <a:lnTo>
                    <a:pt x="803" y="37"/>
                  </a:lnTo>
                  <a:lnTo>
                    <a:pt x="796" y="36"/>
                  </a:lnTo>
                  <a:lnTo>
                    <a:pt x="796" y="36"/>
                  </a:lnTo>
                  <a:lnTo>
                    <a:pt x="796" y="35"/>
                  </a:lnTo>
                  <a:lnTo>
                    <a:pt x="794" y="35"/>
                  </a:lnTo>
                  <a:lnTo>
                    <a:pt x="794" y="35"/>
                  </a:lnTo>
                  <a:lnTo>
                    <a:pt x="790" y="35"/>
                  </a:lnTo>
                  <a:lnTo>
                    <a:pt x="786" y="33"/>
                  </a:lnTo>
                  <a:lnTo>
                    <a:pt x="786" y="33"/>
                  </a:lnTo>
                  <a:lnTo>
                    <a:pt x="783" y="32"/>
                  </a:lnTo>
                  <a:lnTo>
                    <a:pt x="783" y="32"/>
                  </a:lnTo>
                  <a:lnTo>
                    <a:pt x="780" y="30"/>
                  </a:lnTo>
                  <a:lnTo>
                    <a:pt x="780" y="30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74" y="29"/>
                  </a:lnTo>
                  <a:lnTo>
                    <a:pt x="774" y="29"/>
                  </a:lnTo>
                  <a:lnTo>
                    <a:pt x="779" y="29"/>
                  </a:lnTo>
                  <a:lnTo>
                    <a:pt x="783" y="29"/>
                  </a:lnTo>
                  <a:lnTo>
                    <a:pt x="784" y="29"/>
                  </a:lnTo>
                  <a:lnTo>
                    <a:pt x="784" y="29"/>
                  </a:lnTo>
                  <a:lnTo>
                    <a:pt x="781" y="29"/>
                  </a:lnTo>
                  <a:lnTo>
                    <a:pt x="781" y="29"/>
                  </a:lnTo>
                  <a:lnTo>
                    <a:pt x="780" y="27"/>
                  </a:lnTo>
                  <a:lnTo>
                    <a:pt x="780" y="27"/>
                  </a:lnTo>
                  <a:lnTo>
                    <a:pt x="781" y="27"/>
                  </a:lnTo>
                  <a:lnTo>
                    <a:pt x="780" y="26"/>
                  </a:lnTo>
                  <a:lnTo>
                    <a:pt x="780" y="26"/>
                  </a:lnTo>
                  <a:lnTo>
                    <a:pt x="773" y="25"/>
                  </a:lnTo>
                  <a:lnTo>
                    <a:pt x="771" y="25"/>
                  </a:lnTo>
                  <a:lnTo>
                    <a:pt x="771" y="26"/>
                  </a:lnTo>
                  <a:lnTo>
                    <a:pt x="771" y="26"/>
                  </a:lnTo>
                  <a:lnTo>
                    <a:pt x="769" y="26"/>
                  </a:lnTo>
                  <a:lnTo>
                    <a:pt x="766" y="25"/>
                  </a:lnTo>
                  <a:lnTo>
                    <a:pt x="760" y="23"/>
                  </a:lnTo>
                  <a:lnTo>
                    <a:pt x="760" y="23"/>
                  </a:lnTo>
                  <a:lnTo>
                    <a:pt x="760" y="22"/>
                  </a:lnTo>
                  <a:lnTo>
                    <a:pt x="761" y="22"/>
                  </a:lnTo>
                  <a:lnTo>
                    <a:pt x="764" y="23"/>
                  </a:lnTo>
                  <a:lnTo>
                    <a:pt x="764" y="23"/>
                  </a:lnTo>
                  <a:lnTo>
                    <a:pt x="763" y="22"/>
                  </a:lnTo>
                  <a:lnTo>
                    <a:pt x="757" y="20"/>
                  </a:lnTo>
                  <a:lnTo>
                    <a:pt x="757" y="20"/>
                  </a:lnTo>
                  <a:lnTo>
                    <a:pt x="751" y="19"/>
                  </a:lnTo>
                  <a:lnTo>
                    <a:pt x="750" y="19"/>
                  </a:lnTo>
                  <a:lnTo>
                    <a:pt x="750" y="17"/>
                  </a:lnTo>
                  <a:lnTo>
                    <a:pt x="750" y="17"/>
                  </a:lnTo>
                  <a:lnTo>
                    <a:pt x="741" y="17"/>
                  </a:lnTo>
                  <a:lnTo>
                    <a:pt x="741" y="17"/>
                  </a:lnTo>
                  <a:lnTo>
                    <a:pt x="744" y="19"/>
                  </a:lnTo>
                  <a:lnTo>
                    <a:pt x="744" y="20"/>
                  </a:lnTo>
                  <a:lnTo>
                    <a:pt x="744" y="20"/>
                  </a:lnTo>
                  <a:lnTo>
                    <a:pt x="740" y="19"/>
                  </a:lnTo>
                  <a:lnTo>
                    <a:pt x="739" y="17"/>
                  </a:lnTo>
                  <a:lnTo>
                    <a:pt x="739" y="17"/>
                  </a:lnTo>
                  <a:lnTo>
                    <a:pt x="733" y="17"/>
                  </a:lnTo>
                  <a:lnTo>
                    <a:pt x="727" y="16"/>
                  </a:lnTo>
                  <a:lnTo>
                    <a:pt x="727" y="16"/>
                  </a:lnTo>
                  <a:lnTo>
                    <a:pt x="713" y="12"/>
                  </a:lnTo>
                  <a:lnTo>
                    <a:pt x="713" y="12"/>
                  </a:lnTo>
                  <a:lnTo>
                    <a:pt x="706" y="12"/>
                  </a:lnTo>
                  <a:lnTo>
                    <a:pt x="697" y="10"/>
                  </a:lnTo>
                  <a:lnTo>
                    <a:pt x="697" y="10"/>
                  </a:lnTo>
                  <a:lnTo>
                    <a:pt x="689" y="9"/>
                  </a:lnTo>
                  <a:lnTo>
                    <a:pt x="680" y="7"/>
                  </a:lnTo>
                  <a:lnTo>
                    <a:pt x="680" y="7"/>
                  </a:lnTo>
                  <a:lnTo>
                    <a:pt x="680" y="9"/>
                  </a:lnTo>
                  <a:lnTo>
                    <a:pt x="683" y="9"/>
                  </a:lnTo>
                  <a:lnTo>
                    <a:pt x="687" y="10"/>
                  </a:lnTo>
                  <a:lnTo>
                    <a:pt x="687" y="10"/>
                  </a:lnTo>
                  <a:lnTo>
                    <a:pt x="684" y="10"/>
                  </a:lnTo>
                  <a:lnTo>
                    <a:pt x="680" y="10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72" y="9"/>
                  </a:lnTo>
                  <a:lnTo>
                    <a:pt x="674" y="9"/>
                  </a:lnTo>
                  <a:lnTo>
                    <a:pt x="674" y="7"/>
                  </a:lnTo>
                  <a:lnTo>
                    <a:pt x="674" y="7"/>
                  </a:lnTo>
                  <a:lnTo>
                    <a:pt x="670" y="6"/>
                  </a:lnTo>
                  <a:lnTo>
                    <a:pt x="669" y="5"/>
                  </a:lnTo>
                  <a:lnTo>
                    <a:pt x="669" y="5"/>
                  </a:lnTo>
                  <a:lnTo>
                    <a:pt x="656" y="9"/>
                  </a:lnTo>
                  <a:lnTo>
                    <a:pt x="656" y="9"/>
                  </a:lnTo>
                  <a:lnTo>
                    <a:pt x="653" y="7"/>
                  </a:lnTo>
                  <a:lnTo>
                    <a:pt x="652" y="7"/>
                  </a:lnTo>
                  <a:lnTo>
                    <a:pt x="649" y="6"/>
                  </a:lnTo>
                  <a:lnTo>
                    <a:pt x="649" y="6"/>
                  </a:lnTo>
                  <a:lnTo>
                    <a:pt x="642" y="6"/>
                  </a:lnTo>
                  <a:lnTo>
                    <a:pt x="639" y="6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24" y="6"/>
                  </a:lnTo>
                  <a:lnTo>
                    <a:pt x="612" y="5"/>
                  </a:lnTo>
                  <a:lnTo>
                    <a:pt x="612" y="5"/>
                  </a:lnTo>
                  <a:lnTo>
                    <a:pt x="609" y="5"/>
                  </a:lnTo>
                  <a:lnTo>
                    <a:pt x="610" y="3"/>
                  </a:lnTo>
                  <a:lnTo>
                    <a:pt x="612" y="3"/>
                  </a:lnTo>
                  <a:lnTo>
                    <a:pt x="610" y="2"/>
                  </a:lnTo>
                  <a:lnTo>
                    <a:pt x="610" y="2"/>
                  </a:lnTo>
                  <a:lnTo>
                    <a:pt x="607" y="3"/>
                  </a:lnTo>
                  <a:lnTo>
                    <a:pt x="607" y="3"/>
                  </a:lnTo>
                  <a:lnTo>
                    <a:pt x="609" y="5"/>
                  </a:lnTo>
                  <a:lnTo>
                    <a:pt x="606" y="5"/>
                  </a:lnTo>
                  <a:lnTo>
                    <a:pt x="606" y="5"/>
                  </a:lnTo>
                  <a:lnTo>
                    <a:pt x="603" y="5"/>
                  </a:lnTo>
                  <a:lnTo>
                    <a:pt x="602" y="5"/>
                  </a:lnTo>
                  <a:lnTo>
                    <a:pt x="597" y="3"/>
                  </a:lnTo>
                  <a:lnTo>
                    <a:pt x="597" y="3"/>
                  </a:lnTo>
                  <a:lnTo>
                    <a:pt x="593" y="3"/>
                  </a:lnTo>
                  <a:lnTo>
                    <a:pt x="587" y="3"/>
                  </a:lnTo>
                  <a:lnTo>
                    <a:pt x="587" y="3"/>
                  </a:lnTo>
                  <a:lnTo>
                    <a:pt x="589" y="2"/>
                  </a:lnTo>
                  <a:lnTo>
                    <a:pt x="587" y="2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3" y="2"/>
                  </a:lnTo>
                  <a:lnTo>
                    <a:pt x="580" y="2"/>
                  </a:lnTo>
                  <a:lnTo>
                    <a:pt x="580" y="2"/>
                  </a:lnTo>
                  <a:lnTo>
                    <a:pt x="579" y="2"/>
                  </a:lnTo>
                  <a:lnTo>
                    <a:pt x="580" y="2"/>
                  </a:lnTo>
                  <a:lnTo>
                    <a:pt x="585" y="3"/>
                  </a:lnTo>
                  <a:lnTo>
                    <a:pt x="585" y="3"/>
                  </a:lnTo>
                  <a:lnTo>
                    <a:pt x="580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6" y="3"/>
                  </a:lnTo>
                  <a:lnTo>
                    <a:pt x="580" y="3"/>
                  </a:lnTo>
                  <a:lnTo>
                    <a:pt x="580" y="3"/>
                  </a:lnTo>
                  <a:lnTo>
                    <a:pt x="580" y="5"/>
                  </a:lnTo>
                  <a:lnTo>
                    <a:pt x="579" y="6"/>
                  </a:lnTo>
                  <a:lnTo>
                    <a:pt x="579" y="6"/>
                  </a:lnTo>
                  <a:lnTo>
                    <a:pt x="575" y="6"/>
                  </a:lnTo>
                  <a:lnTo>
                    <a:pt x="572" y="7"/>
                  </a:lnTo>
                  <a:lnTo>
                    <a:pt x="572" y="7"/>
                  </a:lnTo>
                  <a:lnTo>
                    <a:pt x="570" y="6"/>
                  </a:lnTo>
                  <a:lnTo>
                    <a:pt x="572" y="6"/>
                  </a:lnTo>
                  <a:lnTo>
                    <a:pt x="573" y="5"/>
                  </a:lnTo>
                  <a:lnTo>
                    <a:pt x="573" y="5"/>
                  </a:lnTo>
                  <a:lnTo>
                    <a:pt x="570" y="5"/>
                  </a:lnTo>
                  <a:lnTo>
                    <a:pt x="567" y="7"/>
                  </a:lnTo>
                  <a:lnTo>
                    <a:pt x="567" y="7"/>
                  </a:lnTo>
                  <a:lnTo>
                    <a:pt x="552" y="7"/>
                  </a:lnTo>
                  <a:lnTo>
                    <a:pt x="552" y="7"/>
                  </a:lnTo>
                  <a:lnTo>
                    <a:pt x="553" y="6"/>
                  </a:lnTo>
                  <a:lnTo>
                    <a:pt x="555" y="5"/>
                  </a:lnTo>
                  <a:lnTo>
                    <a:pt x="555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43" y="5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3" y="3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0" y="5"/>
                  </a:lnTo>
                  <a:lnTo>
                    <a:pt x="530" y="5"/>
                  </a:lnTo>
                  <a:lnTo>
                    <a:pt x="525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6" y="9"/>
                  </a:lnTo>
                  <a:lnTo>
                    <a:pt x="516" y="9"/>
                  </a:lnTo>
                  <a:lnTo>
                    <a:pt x="525" y="7"/>
                  </a:lnTo>
                  <a:lnTo>
                    <a:pt x="529" y="7"/>
                  </a:lnTo>
                  <a:lnTo>
                    <a:pt x="530" y="7"/>
                  </a:lnTo>
                  <a:lnTo>
                    <a:pt x="530" y="7"/>
                  </a:lnTo>
                  <a:lnTo>
                    <a:pt x="532" y="7"/>
                  </a:lnTo>
                  <a:lnTo>
                    <a:pt x="529" y="9"/>
                  </a:lnTo>
                  <a:lnTo>
                    <a:pt x="529" y="9"/>
                  </a:lnTo>
                  <a:lnTo>
                    <a:pt x="526" y="9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19" y="10"/>
                  </a:lnTo>
                  <a:lnTo>
                    <a:pt x="520" y="10"/>
                  </a:lnTo>
                  <a:lnTo>
                    <a:pt x="520" y="9"/>
                  </a:lnTo>
                  <a:lnTo>
                    <a:pt x="519" y="9"/>
                  </a:lnTo>
                  <a:lnTo>
                    <a:pt x="519" y="9"/>
                  </a:lnTo>
                  <a:lnTo>
                    <a:pt x="519" y="10"/>
                  </a:lnTo>
                  <a:lnTo>
                    <a:pt x="516" y="10"/>
                  </a:lnTo>
                  <a:lnTo>
                    <a:pt x="509" y="12"/>
                  </a:lnTo>
                  <a:lnTo>
                    <a:pt x="509" y="12"/>
                  </a:lnTo>
                  <a:lnTo>
                    <a:pt x="508" y="13"/>
                  </a:lnTo>
                  <a:lnTo>
                    <a:pt x="509" y="13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15"/>
                  </a:lnTo>
                  <a:lnTo>
                    <a:pt x="508" y="15"/>
                  </a:lnTo>
                  <a:lnTo>
                    <a:pt x="503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496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0" y="15"/>
                  </a:lnTo>
                  <a:lnTo>
                    <a:pt x="489" y="16"/>
                  </a:lnTo>
                  <a:lnTo>
                    <a:pt x="489" y="16"/>
                  </a:lnTo>
                  <a:lnTo>
                    <a:pt x="486" y="17"/>
                  </a:lnTo>
                  <a:lnTo>
                    <a:pt x="482" y="19"/>
                  </a:lnTo>
                  <a:lnTo>
                    <a:pt x="482" y="19"/>
                  </a:lnTo>
                  <a:lnTo>
                    <a:pt x="482" y="17"/>
                  </a:lnTo>
                  <a:lnTo>
                    <a:pt x="483" y="17"/>
                  </a:lnTo>
                  <a:lnTo>
                    <a:pt x="486" y="16"/>
                  </a:lnTo>
                  <a:lnTo>
                    <a:pt x="486" y="16"/>
                  </a:lnTo>
                  <a:lnTo>
                    <a:pt x="475" y="17"/>
                  </a:lnTo>
                  <a:lnTo>
                    <a:pt x="470" y="19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462" y="22"/>
                  </a:lnTo>
                  <a:lnTo>
                    <a:pt x="460" y="20"/>
                  </a:lnTo>
                  <a:lnTo>
                    <a:pt x="462" y="20"/>
                  </a:lnTo>
                  <a:lnTo>
                    <a:pt x="462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5" y="23"/>
                  </a:lnTo>
                  <a:lnTo>
                    <a:pt x="455" y="23"/>
                  </a:lnTo>
                  <a:lnTo>
                    <a:pt x="448" y="26"/>
                  </a:lnTo>
                  <a:lnTo>
                    <a:pt x="448" y="26"/>
                  </a:lnTo>
                  <a:lnTo>
                    <a:pt x="440" y="29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29" y="36"/>
                  </a:lnTo>
                  <a:lnTo>
                    <a:pt x="429" y="36"/>
                  </a:lnTo>
                  <a:lnTo>
                    <a:pt x="428" y="36"/>
                  </a:lnTo>
                  <a:lnTo>
                    <a:pt x="429" y="35"/>
                  </a:lnTo>
                  <a:lnTo>
                    <a:pt x="429" y="33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32" y="32"/>
                  </a:lnTo>
                  <a:lnTo>
                    <a:pt x="432" y="32"/>
                  </a:lnTo>
                  <a:lnTo>
                    <a:pt x="436" y="30"/>
                  </a:lnTo>
                  <a:lnTo>
                    <a:pt x="436" y="30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9" y="27"/>
                  </a:lnTo>
                  <a:lnTo>
                    <a:pt x="439" y="27"/>
                  </a:lnTo>
                  <a:lnTo>
                    <a:pt x="433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28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33" y="27"/>
                  </a:lnTo>
                  <a:lnTo>
                    <a:pt x="433" y="27"/>
                  </a:lnTo>
                  <a:lnTo>
                    <a:pt x="431" y="29"/>
                  </a:lnTo>
                  <a:lnTo>
                    <a:pt x="429" y="29"/>
                  </a:lnTo>
                  <a:lnTo>
                    <a:pt x="429" y="29"/>
                  </a:lnTo>
                  <a:lnTo>
                    <a:pt x="426" y="30"/>
                  </a:lnTo>
                  <a:lnTo>
                    <a:pt x="423" y="30"/>
                  </a:lnTo>
                  <a:lnTo>
                    <a:pt x="423" y="30"/>
                  </a:lnTo>
                  <a:lnTo>
                    <a:pt x="421" y="33"/>
                  </a:lnTo>
                  <a:lnTo>
                    <a:pt x="415" y="35"/>
                  </a:lnTo>
                  <a:lnTo>
                    <a:pt x="402" y="37"/>
                  </a:lnTo>
                  <a:lnTo>
                    <a:pt x="402" y="37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9" y="42"/>
                  </a:lnTo>
                  <a:lnTo>
                    <a:pt x="403" y="40"/>
                  </a:lnTo>
                  <a:lnTo>
                    <a:pt x="403" y="40"/>
                  </a:lnTo>
                  <a:lnTo>
                    <a:pt x="403" y="39"/>
                  </a:lnTo>
                  <a:lnTo>
                    <a:pt x="405" y="39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09" y="37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9" y="39"/>
                  </a:lnTo>
                  <a:lnTo>
                    <a:pt x="415" y="37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393" y="46"/>
                  </a:lnTo>
                  <a:lnTo>
                    <a:pt x="393" y="46"/>
                  </a:lnTo>
                  <a:lnTo>
                    <a:pt x="376" y="53"/>
                  </a:lnTo>
                  <a:lnTo>
                    <a:pt x="376" y="53"/>
                  </a:lnTo>
                  <a:lnTo>
                    <a:pt x="372" y="55"/>
                  </a:lnTo>
                  <a:lnTo>
                    <a:pt x="372" y="55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58" y="60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2" y="63"/>
                  </a:lnTo>
                  <a:lnTo>
                    <a:pt x="351" y="63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5"/>
                  </a:lnTo>
                  <a:lnTo>
                    <a:pt x="346" y="63"/>
                  </a:lnTo>
                  <a:lnTo>
                    <a:pt x="348" y="62"/>
                  </a:lnTo>
                  <a:lnTo>
                    <a:pt x="345" y="63"/>
                  </a:lnTo>
                  <a:lnTo>
                    <a:pt x="345" y="63"/>
                  </a:lnTo>
                  <a:lnTo>
                    <a:pt x="341" y="66"/>
                  </a:lnTo>
                  <a:lnTo>
                    <a:pt x="332" y="70"/>
                  </a:lnTo>
                  <a:lnTo>
                    <a:pt x="332" y="70"/>
                  </a:lnTo>
                  <a:lnTo>
                    <a:pt x="326" y="75"/>
                  </a:lnTo>
                  <a:lnTo>
                    <a:pt x="324" y="76"/>
                  </a:lnTo>
                  <a:lnTo>
                    <a:pt x="319" y="77"/>
                  </a:lnTo>
                  <a:lnTo>
                    <a:pt x="319" y="77"/>
                  </a:lnTo>
                  <a:lnTo>
                    <a:pt x="315" y="80"/>
                  </a:lnTo>
                  <a:lnTo>
                    <a:pt x="315" y="80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299" y="87"/>
                  </a:lnTo>
                  <a:lnTo>
                    <a:pt x="288" y="95"/>
                  </a:lnTo>
                  <a:lnTo>
                    <a:pt x="288" y="95"/>
                  </a:lnTo>
                  <a:lnTo>
                    <a:pt x="275" y="103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59" y="115"/>
                  </a:lnTo>
                  <a:lnTo>
                    <a:pt x="258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2" y="119"/>
                  </a:lnTo>
                  <a:lnTo>
                    <a:pt x="254" y="120"/>
                  </a:lnTo>
                  <a:lnTo>
                    <a:pt x="254" y="120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51" y="117"/>
                  </a:lnTo>
                  <a:lnTo>
                    <a:pt x="251" y="117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7" y="123"/>
                  </a:lnTo>
                  <a:lnTo>
                    <a:pt x="244" y="125"/>
                  </a:lnTo>
                  <a:lnTo>
                    <a:pt x="244" y="125"/>
                  </a:lnTo>
                  <a:lnTo>
                    <a:pt x="244" y="126"/>
                  </a:lnTo>
                  <a:lnTo>
                    <a:pt x="242" y="127"/>
                  </a:lnTo>
                  <a:lnTo>
                    <a:pt x="237" y="132"/>
                  </a:lnTo>
                  <a:lnTo>
                    <a:pt x="237" y="132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8" y="127"/>
                  </a:lnTo>
                  <a:lnTo>
                    <a:pt x="238" y="127"/>
                  </a:lnTo>
                  <a:lnTo>
                    <a:pt x="234" y="130"/>
                  </a:lnTo>
                  <a:lnTo>
                    <a:pt x="234" y="130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2" y="140"/>
                  </a:lnTo>
                  <a:lnTo>
                    <a:pt x="222" y="140"/>
                  </a:lnTo>
                  <a:lnTo>
                    <a:pt x="217" y="147"/>
                  </a:lnTo>
                  <a:lnTo>
                    <a:pt x="211" y="154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4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59"/>
                  </a:lnTo>
                  <a:lnTo>
                    <a:pt x="202" y="157"/>
                  </a:lnTo>
                  <a:lnTo>
                    <a:pt x="201" y="159"/>
                  </a:lnTo>
                  <a:lnTo>
                    <a:pt x="201" y="159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198" y="166"/>
                  </a:lnTo>
                  <a:lnTo>
                    <a:pt x="195" y="169"/>
                  </a:lnTo>
                  <a:lnTo>
                    <a:pt x="195" y="169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6"/>
                  </a:lnTo>
                  <a:lnTo>
                    <a:pt x="199" y="160"/>
                  </a:lnTo>
                  <a:lnTo>
                    <a:pt x="199" y="160"/>
                  </a:lnTo>
                  <a:lnTo>
                    <a:pt x="198" y="160"/>
                  </a:lnTo>
                  <a:lnTo>
                    <a:pt x="199" y="159"/>
                  </a:lnTo>
                  <a:lnTo>
                    <a:pt x="199" y="159"/>
                  </a:lnTo>
                  <a:lnTo>
                    <a:pt x="187" y="167"/>
                  </a:lnTo>
                  <a:lnTo>
                    <a:pt x="187" y="167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79"/>
                  </a:lnTo>
                  <a:lnTo>
                    <a:pt x="175" y="177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1" y="182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2" y="192"/>
                  </a:lnTo>
                  <a:lnTo>
                    <a:pt x="162" y="192"/>
                  </a:lnTo>
                  <a:lnTo>
                    <a:pt x="158" y="196"/>
                  </a:lnTo>
                  <a:lnTo>
                    <a:pt x="158" y="196"/>
                  </a:lnTo>
                  <a:lnTo>
                    <a:pt x="157" y="200"/>
                  </a:lnTo>
                  <a:lnTo>
                    <a:pt x="157" y="200"/>
                  </a:lnTo>
                  <a:lnTo>
                    <a:pt x="155" y="199"/>
                  </a:lnTo>
                  <a:lnTo>
                    <a:pt x="154" y="199"/>
                  </a:lnTo>
                  <a:lnTo>
                    <a:pt x="154" y="199"/>
                  </a:lnTo>
                  <a:lnTo>
                    <a:pt x="152" y="202"/>
                  </a:lnTo>
                  <a:lnTo>
                    <a:pt x="152" y="203"/>
                  </a:lnTo>
                  <a:lnTo>
                    <a:pt x="152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47" y="207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2"/>
                  </a:lnTo>
                  <a:lnTo>
                    <a:pt x="144" y="210"/>
                  </a:lnTo>
                  <a:lnTo>
                    <a:pt x="144" y="210"/>
                  </a:lnTo>
                  <a:lnTo>
                    <a:pt x="141" y="213"/>
                  </a:lnTo>
                  <a:lnTo>
                    <a:pt x="141" y="213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24" y="232"/>
                  </a:lnTo>
                  <a:lnTo>
                    <a:pt x="121" y="237"/>
                  </a:lnTo>
                  <a:lnTo>
                    <a:pt x="121" y="237"/>
                  </a:lnTo>
                  <a:lnTo>
                    <a:pt x="115" y="244"/>
                  </a:lnTo>
                  <a:lnTo>
                    <a:pt x="111" y="249"/>
                  </a:lnTo>
                  <a:lnTo>
                    <a:pt x="111" y="249"/>
                  </a:lnTo>
                  <a:lnTo>
                    <a:pt x="108" y="25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110" y="260"/>
                  </a:lnTo>
                  <a:lnTo>
                    <a:pt x="110" y="260"/>
                  </a:lnTo>
                  <a:lnTo>
                    <a:pt x="105" y="264"/>
                  </a:lnTo>
                  <a:lnTo>
                    <a:pt x="105" y="264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87" y="28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84" y="292"/>
                  </a:lnTo>
                  <a:lnTo>
                    <a:pt x="82" y="296"/>
                  </a:lnTo>
                  <a:lnTo>
                    <a:pt x="77" y="304"/>
                  </a:lnTo>
                  <a:lnTo>
                    <a:pt x="77" y="304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65" y="324"/>
                  </a:lnTo>
                  <a:lnTo>
                    <a:pt x="70" y="316"/>
                  </a:lnTo>
                  <a:lnTo>
                    <a:pt x="70" y="316"/>
                  </a:lnTo>
                  <a:lnTo>
                    <a:pt x="75" y="306"/>
                  </a:lnTo>
                  <a:lnTo>
                    <a:pt x="75" y="306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4" y="296"/>
                  </a:lnTo>
                  <a:lnTo>
                    <a:pt x="80" y="301"/>
                  </a:lnTo>
                  <a:lnTo>
                    <a:pt x="80" y="301"/>
                  </a:lnTo>
                  <a:lnTo>
                    <a:pt x="81" y="301"/>
                  </a:lnTo>
                  <a:lnTo>
                    <a:pt x="82" y="300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1" y="303"/>
                  </a:lnTo>
                  <a:lnTo>
                    <a:pt x="80" y="304"/>
                  </a:lnTo>
                  <a:lnTo>
                    <a:pt x="80" y="304"/>
                  </a:lnTo>
                  <a:lnTo>
                    <a:pt x="77" y="310"/>
                  </a:lnTo>
                  <a:lnTo>
                    <a:pt x="77" y="314"/>
                  </a:lnTo>
                  <a:lnTo>
                    <a:pt x="77" y="314"/>
                  </a:lnTo>
                  <a:lnTo>
                    <a:pt x="74" y="319"/>
                  </a:lnTo>
                  <a:lnTo>
                    <a:pt x="71" y="324"/>
                  </a:lnTo>
                  <a:lnTo>
                    <a:pt x="71" y="324"/>
                  </a:lnTo>
                  <a:lnTo>
                    <a:pt x="71" y="323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74" y="317"/>
                  </a:lnTo>
                  <a:lnTo>
                    <a:pt x="74" y="317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4"/>
                  </a:lnTo>
                  <a:lnTo>
                    <a:pt x="72" y="314"/>
                  </a:lnTo>
                  <a:lnTo>
                    <a:pt x="72" y="313"/>
                  </a:lnTo>
                  <a:lnTo>
                    <a:pt x="72" y="313"/>
                  </a:lnTo>
                  <a:lnTo>
                    <a:pt x="71" y="320"/>
                  </a:lnTo>
                  <a:lnTo>
                    <a:pt x="70" y="326"/>
                  </a:lnTo>
                  <a:lnTo>
                    <a:pt x="65" y="330"/>
                  </a:lnTo>
                  <a:lnTo>
                    <a:pt x="65" y="330"/>
                  </a:lnTo>
                  <a:lnTo>
                    <a:pt x="65" y="331"/>
                  </a:lnTo>
                  <a:lnTo>
                    <a:pt x="65" y="330"/>
                  </a:lnTo>
                  <a:lnTo>
                    <a:pt x="65" y="327"/>
                  </a:lnTo>
                  <a:lnTo>
                    <a:pt x="65" y="327"/>
                  </a:lnTo>
                  <a:lnTo>
                    <a:pt x="64" y="330"/>
                  </a:lnTo>
                  <a:lnTo>
                    <a:pt x="63" y="334"/>
                  </a:lnTo>
                  <a:lnTo>
                    <a:pt x="61" y="339"/>
                  </a:lnTo>
                  <a:lnTo>
                    <a:pt x="60" y="343"/>
                  </a:lnTo>
                  <a:lnTo>
                    <a:pt x="60" y="343"/>
                  </a:lnTo>
                  <a:lnTo>
                    <a:pt x="58" y="344"/>
                  </a:lnTo>
                  <a:lnTo>
                    <a:pt x="58" y="343"/>
                  </a:lnTo>
                  <a:lnTo>
                    <a:pt x="57" y="343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57" y="344"/>
                  </a:lnTo>
                  <a:lnTo>
                    <a:pt x="55" y="347"/>
                  </a:lnTo>
                  <a:lnTo>
                    <a:pt x="55" y="349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4" y="354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1" y="361"/>
                  </a:lnTo>
                  <a:lnTo>
                    <a:pt x="50" y="364"/>
                  </a:lnTo>
                  <a:lnTo>
                    <a:pt x="50" y="364"/>
                  </a:lnTo>
                  <a:lnTo>
                    <a:pt x="50" y="360"/>
                  </a:lnTo>
                  <a:lnTo>
                    <a:pt x="50" y="359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5" y="369"/>
                  </a:lnTo>
                  <a:lnTo>
                    <a:pt x="45" y="369"/>
                  </a:lnTo>
                  <a:lnTo>
                    <a:pt x="44" y="370"/>
                  </a:lnTo>
                  <a:lnTo>
                    <a:pt x="43" y="371"/>
                  </a:lnTo>
                  <a:lnTo>
                    <a:pt x="43" y="371"/>
                  </a:lnTo>
                  <a:lnTo>
                    <a:pt x="34" y="391"/>
                  </a:lnTo>
                  <a:lnTo>
                    <a:pt x="34" y="391"/>
                  </a:lnTo>
                  <a:lnTo>
                    <a:pt x="33" y="391"/>
                  </a:lnTo>
                  <a:lnTo>
                    <a:pt x="34" y="390"/>
                  </a:lnTo>
                  <a:lnTo>
                    <a:pt x="34" y="384"/>
                  </a:lnTo>
                  <a:lnTo>
                    <a:pt x="34" y="384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31" y="399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7" y="409"/>
                  </a:lnTo>
                  <a:lnTo>
                    <a:pt x="27" y="411"/>
                  </a:lnTo>
                  <a:lnTo>
                    <a:pt x="27" y="411"/>
                  </a:lnTo>
                  <a:lnTo>
                    <a:pt x="27" y="413"/>
                  </a:lnTo>
                  <a:lnTo>
                    <a:pt x="27" y="411"/>
                  </a:lnTo>
                  <a:lnTo>
                    <a:pt x="30" y="407"/>
                  </a:lnTo>
                  <a:lnTo>
                    <a:pt x="30" y="407"/>
                  </a:lnTo>
                  <a:lnTo>
                    <a:pt x="28" y="411"/>
                  </a:lnTo>
                  <a:lnTo>
                    <a:pt x="28" y="411"/>
                  </a:lnTo>
                  <a:lnTo>
                    <a:pt x="24" y="421"/>
                  </a:lnTo>
                  <a:lnTo>
                    <a:pt x="24" y="421"/>
                  </a:lnTo>
                  <a:lnTo>
                    <a:pt x="23" y="426"/>
                  </a:lnTo>
                  <a:lnTo>
                    <a:pt x="23" y="426"/>
                  </a:lnTo>
                  <a:lnTo>
                    <a:pt x="21" y="431"/>
                  </a:lnTo>
                  <a:lnTo>
                    <a:pt x="21" y="431"/>
                  </a:lnTo>
                  <a:lnTo>
                    <a:pt x="20" y="429"/>
                  </a:lnTo>
                  <a:lnTo>
                    <a:pt x="21" y="426"/>
                  </a:lnTo>
                  <a:lnTo>
                    <a:pt x="21" y="426"/>
                  </a:lnTo>
                  <a:lnTo>
                    <a:pt x="24" y="419"/>
                  </a:lnTo>
                  <a:lnTo>
                    <a:pt x="24" y="419"/>
                  </a:lnTo>
                  <a:lnTo>
                    <a:pt x="27" y="409"/>
                  </a:lnTo>
                  <a:lnTo>
                    <a:pt x="27" y="409"/>
                  </a:lnTo>
                  <a:lnTo>
                    <a:pt x="23" y="417"/>
                  </a:lnTo>
                  <a:lnTo>
                    <a:pt x="21" y="421"/>
                  </a:lnTo>
                  <a:lnTo>
                    <a:pt x="20" y="427"/>
                  </a:lnTo>
                  <a:lnTo>
                    <a:pt x="20" y="427"/>
                  </a:lnTo>
                  <a:lnTo>
                    <a:pt x="18" y="429"/>
                  </a:lnTo>
                  <a:lnTo>
                    <a:pt x="18" y="429"/>
                  </a:lnTo>
                  <a:lnTo>
                    <a:pt x="18" y="427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34"/>
                  </a:lnTo>
                  <a:lnTo>
                    <a:pt x="14" y="441"/>
                  </a:lnTo>
                  <a:lnTo>
                    <a:pt x="14" y="441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1" y="454"/>
                  </a:lnTo>
                  <a:lnTo>
                    <a:pt x="11" y="454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7"/>
                  </a:lnTo>
                  <a:lnTo>
                    <a:pt x="10" y="453"/>
                  </a:lnTo>
                  <a:lnTo>
                    <a:pt x="10" y="453"/>
                  </a:lnTo>
                  <a:lnTo>
                    <a:pt x="8" y="457"/>
                  </a:lnTo>
                  <a:lnTo>
                    <a:pt x="7" y="460"/>
                  </a:lnTo>
                  <a:lnTo>
                    <a:pt x="7" y="460"/>
                  </a:lnTo>
                  <a:lnTo>
                    <a:pt x="4" y="468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1" y="48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501"/>
                  </a:lnTo>
                  <a:lnTo>
                    <a:pt x="0" y="501"/>
                  </a:lnTo>
                  <a:lnTo>
                    <a:pt x="1" y="493"/>
                  </a:lnTo>
                  <a:lnTo>
                    <a:pt x="3" y="486"/>
                  </a:lnTo>
                  <a:lnTo>
                    <a:pt x="3" y="486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0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5" y="476"/>
                  </a:lnTo>
                  <a:lnTo>
                    <a:pt x="4" y="477"/>
                  </a:lnTo>
                  <a:lnTo>
                    <a:pt x="4" y="480"/>
                  </a:lnTo>
                  <a:lnTo>
                    <a:pt x="4" y="480"/>
                  </a:lnTo>
                  <a:lnTo>
                    <a:pt x="8" y="473"/>
                  </a:lnTo>
                  <a:lnTo>
                    <a:pt x="10" y="468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13" y="458"/>
                  </a:lnTo>
                  <a:lnTo>
                    <a:pt x="14" y="453"/>
                  </a:lnTo>
                  <a:lnTo>
                    <a:pt x="14" y="453"/>
                  </a:lnTo>
                  <a:lnTo>
                    <a:pt x="18" y="439"/>
                  </a:lnTo>
                  <a:lnTo>
                    <a:pt x="18" y="439"/>
                  </a:lnTo>
                  <a:lnTo>
                    <a:pt x="20" y="437"/>
                  </a:lnTo>
                  <a:lnTo>
                    <a:pt x="21" y="434"/>
                  </a:lnTo>
                  <a:lnTo>
                    <a:pt x="21" y="434"/>
                  </a:lnTo>
                  <a:lnTo>
                    <a:pt x="24" y="426"/>
                  </a:lnTo>
                  <a:lnTo>
                    <a:pt x="24" y="426"/>
                  </a:lnTo>
                  <a:lnTo>
                    <a:pt x="28" y="417"/>
                  </a:lnTo>
                  <a:lnTo>
                    <a:pt x="28" y="417"/>
                  </a:lnTo>
                  <a:lnTo>
                    <a:pt x="34" y="400"/>
                  </a:lnTo>
                  <a:lnTo>
                    <a:pt x="34" y="400"/>
                  </a:lnTo>
                  <a:lnTo>
                    <a:pt x="35" y="399"/>
                  </a:lnTo>
                  <a:lnTo>
                    <a:pt x="38" y="394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40" y="393"/>
                  </a:lnTo>
                  <a:lnTo>
                    <a:pt x="40" y="393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0" y="387"/>
                  </a:lnTo>
                  <a:lnTo>
                    <a:pt x="40" y="387"/>
                  </a:lnTo>
                  <a:lnTo>
                    <a:pt x="43" y="380"/>
                  </a:lnTo>
                  <a:lnTo>
                    <a:pt x="43" y="380"/>
                  </a:lnTo>
                  <a:lnTo>
                    <a:pt x="44" y="380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5" y="379"/>
                  </a:lnTo>
                  <a:lnTo>
                    <a:pt x="48" y="374"/>
                  </a:lnTo>
                  <a:lnTo>
                    <a:pt x="48" y="374"/>
                  </a:lnTo>
                  <a:lnTo>
                    <a:pt x="48" y="373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51" y="369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61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60"/>
                  </a:lnTo>
                  <a:lnTo>
                    <a:pt x="55" y="361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58" y="354"/>
                  </a:lnTo>
                  <a:lnTo>
                    <a:pt x="63" y="346"/>
                  </a:lnTo>
                  <a:lnTo>
                    <a:pt x="63" y="346"/>
                  </a:lnTo>
                  <a:lnTo>
                    <a:pt x="67" y="339"/>
                  </a:lnTo>
                  <a:lnTo>
                    <a:pt x="71" y="334"/>
                  </a:lnTo>
                  <a:lnTo>
                    <a:pt x="71" y="334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75" y="324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19"/>
                  </a:lnTo>
                  <a:lnTo>
                    <a:pt x="78" y="319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89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97" y="287"/>
                  </a:lnTo>
                  <a:lnTo>
                    <a:pt x="95" y="290"/>
                  </a:lnTo>
                  <a:lnTo>
                    <a:pt x="95" y="292"/>
                  </a:lnTo>
                  <a:lnTo>
                    <a:pt x="94" y="294"/>
                  </a:lnTo>
                  <a:lnTo>
                    <a:pt x="94" y="294"/>
                  </a:lnTo>
                  <a:lnTo>
                    <a:pt x="94" y="293"/>
                  </a:lnTo>
                  <a:lnTo>
                    <a:pt x="91" y="294"/>
                  </a:lnTo>
                  <a:lnTo>
                    <a:pt x="91" y="294"/>
                  </a:lnTo>
                  <a:lnTo>
                    <a:pt x="92" y="289"/>
                  </a:lnTo>
                  <a:lnTo>
                    <a:pt x="95" y="284"/>
                  </a:lnTo>
                  <a:lnTo>
                    <a:pt x="98" y="282"/>
                  </a:lnTo>
                  <a:lnTo>
                    <a:pt x="101" y="280"/>
                  </a:lnTo>
                  <a:lnTo>
                    <a:pt x="101" y="280"/>
                  </a:lnTo>
                  <a:lnTo>
                    <a:pt x="100" y="283"/>
                  </a:lnTo>
                  <a:lnTo>
                    <a:pt x="98" y="284"/>
                  </a:lnTo>
                  <a:lnTo>
                    <a:pt x="97" y="286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100" y="284"/>
                  </a:lnTo>
                  <a:lnTo>
                    <a:pt x="100" y="286"/>
                  </a:lnTo>
                  <a:lnTo>
                    <a:pt x="100" y="287"/>
                  </a:lnTo>
                  <a:lnTo>
                    <a:pt x="100" y="287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2" y="272"/>
                  </a:lnTo>
                  <a:lnTo>
                    <a:pt x="112" y="272"/>
                  </a:lnTo>
                  <a:lnTo>
                    <a:pt x="117" y="267"/>
                  </a:lnTo>
                  <a:lnTo>
                    <a:pt x="117" y="267"/>
                  </a:lnTo>
                  <a:lnTo>
                    <a:pt x="114" y="272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6"/>
                  </a:lnTo>
                  <a:lnTo>
                    <a:pt x="111" y="276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14" y="272"/>
                  </a:lnTo>
                  <a:lnTo>
                    <a:pt x="118" y="267"/>
                  </a:lnTo>
                  <a:lnTo>
                    <a:pt x="118" y="267"/>
                  </a:lnTo>
                  <a:lnTo>
                    <a:pt x="118" y="266"/>
                  </a:lnTo>
                  <a:lnTo>
                    <a:pt x="117" y="266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120" y="262"/>
                  </a:lnTo>
                  <a:lnTo>
                    <a:pt x="125" y="253"/>
                  </a:lnTo>
                  <a:lnTo>
                    <a:pt x="125" y="253"/>
                  </a:lnTo>
                  <a:lnTo>
                    <a:pt x="124" y="252"/>
                  </a:lnTo>
                  <a:lnTo>
                    <a:pt x="122" y="252"/>
                  </a:lnTo>
                  <a:lnTo>
                    <a:pt x="122" y="250"/>
                  </a:lnTo>
                  <a:lnTo>
                    <a:pt x="122" y="250"/>
                  </a:lnTo>
                  <a:lnTo>
                    <a:pt x="125" y="249"/>
                  </a:lnTo>
                  <a:lnTo>
                    <a:pt x="125" y="249"/>
                  </a:lnTo>
                  <a:lnTo>
                    <a:pt x="127" y="249"/>
                  </a:lnTo>
                  <a:lnTo>
                    <a:pt x="128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52"/>
                  </a:lnTo>
                  <a:lnTo>
                    <a:pt x="127" y="252"/>
                  </a:lnTo>
                  <a:lnTo>
                    <a:pt x="131" y="247"/>
                  </a:lnTo>
                  <a:lnTo>
                    <a:pt x="131" y="247"/>
                  </a:lnTo>
                  <a:lnTo>
                    <a:pt x="137" y="240"/>
                  </a:lnTo>
                  <a:lnTo>
                    <a:pt x="137" y="240"/>
                  </a:lnTo>
                  <a:lnTo>
                    <a:pt x="142" y="234"/>
                  </a:lnTo>
                  <a:lnTo>
                    <a:pt x="148" y="230"/>
                  </a:lnTo>
                  <a:lnTo>
                    <a:pt x="148" y="230"/>
                  </a:lnTo>
                  <a:lnTo>
                    <a:pt x="151" y="224"/>
                  </a:lnTo>
                  <a:lnTo>
                    <a:pt x="151" y="224"/>
                  </a:lnTo>
                  <a:lnTo>
                    <a:pt x="157" y="219"/>
                  </a:lnTo>
                  <a:lnTo>
                    <a:pt x="157" y="21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5" y="212"/>
                  </a:lnTo>
                  <a:lnTo>
                    <a:pt x="164" y="21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67" y="213"/>
                  </a:lnTo>
                  <a:lnTo>
                    <a:pt x="168" y="210"/>
                  </a:lnTo>
                  <a:lnTo>
                    <a:pt x="169" y="209"/>
                  </a:lnTo>
                  <a:lnTo>
                    <a:pt x="171" y="209"/>
                  </a:lnTo>
                  <a:lnTo>
                    <a:pt x="171" y="209"/>
                  </a:lnTo>
                  <a:lnTo>
                    <a:pt x="171" y="207"/>
                  </a:lnTo>
                  <a:lnTo>
                    <a:pt x="169" y="207"/>
                  </a:lnTo>
                  <a:lnTo>
                    <a:pt x="169" y="207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87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94" y="180"/>
                  </a:lnTo>
                  <a:lnTo>
                    <a:pt x="194" y="180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198" y="177"/>
                  </a:lnTo>
                  <a:lnTo>
                    <a:pt x="198" y="179"/>
                  </a:lnTo>
                  <a:lnTo>
                    <a:pt x="197" y="180"/>
                  </a:lnTo>
                  <a:lnTo>
                    <a:pt x="197" y="180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89" y="187"/>
                  </a:lnTo>
                  <a:lnTo>
                    <a:pt x="189" y="187"/>
                  </a:lnTo>
                  <a:lnTo>
                    <a:pt x="194" y="183"/>
                  </a:lnTo>
                  <a:lnTo>
                    <a:pt x="197" y="180"/>
                  </a:lnTo>
                  <a:lnTo>
                    <a:pt x="199" y="179"/>
                  </a:lnTo>
                  <a:lnTo>
                    <a:pt x="199" y="179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94" y="184"/>
                  </a:lnTo>
                  <a:lnTo>
                    <a:pt x="194" y="184"/>
                  </a:lnTo>
                  <a:lnTo>
                    <a:pt x="195" y="186"/>
                  </a:lnTo>
                  <a:lnTo>
                    <a:pt x="197" y="183"/>
                  </a:lnTo>
                  <a:lnTo>
                    <a:pt x="197" y="183"/>
                  </a:lnTo>
                  <a:lnTo>
                    <a:pt x="201" y="180"/>
                  </a:lnTo>
                  <a:lnTo>
                    <a:pt x="201" y="180"/>
                  </a:lnTo>
                  <a:lnTo>
                    <a:pt x="201" y="182"/>
                  </a:lnTo>
                  <a:lnTo>
                    <a:pt x="204" y="179"/>
                  </a:lnTo>
                  <a:lnTo>
                    <a:pt x="214" y="172"/>
                  </a:lnTo>
                  <a:lnTo>
                    <a:pt x="214" y="172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17" y="164"/>
                  </a:lnTo>
                  <a:lnTo>
                    <a:pt x="217" y="166"/>
                  </a:lnTo>
                  <a:lnTo>
                    <a:pt x="218" y="166"/>
                  </a:lnTo>
                  <a:lnTo>
                    <a:pt x="219" y="166"/>
                  </a:lnTo>
                  <a:lnTo>
                    <a:pt x="221" y="166"/>
                  </a:lnTo>
                  <a:lnTo>
                    <a:pt x="221" y="166"/>
                  </a:lnTo>
                  <a:lnTo>
                    <a:pt x="224" y="163"/>
                  </a:lnTo>
                  <a:lnTo>
                    <a:pt x="224" y="163"/>
                  </a:lnTo>
                  <a:lnTo>
                    <a:pt x="222" y="162"/>
                  </a:lnTo>
                  <a:lnTo>
                    <a:pt x="224" y="160"/>
                  </a:lnTo>
                  <a:lnTo>
                    <a:pt x="227" y="156"/>
                  </a:lnTo>
                  <a:lnTo>
                    <a:pt x="227" y="156"/>
                  </a:lnTo>
                  <a:lnTo>
                    <a:pt x="234" y="152"/>
                  </a:lnTo>
                  <a:lnTo>
                    <a:pt x="238" y="147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4" y="143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46"/>
                  </a:lnTo>
                  <a:lnTo>
                    <a:pt x="251" y="142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61" y="13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54" y="139"/>
                  </a:lnTo>
                  <a:lnTo>
                    <a:pt x="251" y="140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9" y="140"/>
                  </a:lnTo>
                  <a:lnTo>
                    <a:pt x="252" y="139"/>
                  </a:lnTo>
                  <a:lnTo>
                    <a:pt x="258" y="133"/>
                  </a:lnTo>
                  <a:lnTo>
                    <a:pt x="258" y="133"/>
                  </a:lnTo>
                  <a:lnTo>
                    <a:pt x="259" y="135"/>
                  </a:lnTo>
                  <a:lnTo>
                    <a:pt x="261" y="133"/>
                  </a:lnTo>
                  <a:lnTo>
                    <a:pt x="265" y="132"/>
                  </a:lnTo>
                  <a:lnTo>
                    <a:pt x="265" y="13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8" y="125"/>
                  </a:lnTo>
                  <a:lnTo>
                    <a:pt x="278" y="125"/>
                  </a:lnTo>
                  <a:lnTo>
                    <a:pt x="269" y="129"/>
                  </a:lnTo>
                  <a:lnTo>
                    <a:pt x="269" y="129"/>
                  </a:lnTo>
                  <a:lnTo>
                    <a:pt x="271" y="129"/>
                  </a:lnTo>
                  <a:lnTo>
                    <a:pt x="274" y="127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2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4" y="117"/>
                  </a:lnTo>
                  <a:lnTo>
                    <a:pt x="285" y="117"/>
                  </a:lnTo>
                  <a:lnTo>
                    <a:pt x="285" y="119"/>
                  </a:lnTo>
                  <a:lnTo>
                    <a:pt x="286" y="119"/>
                  </a:lnTo>
                  <a:lnTo>
                    <a:pt x="286" y="119"/>
                  </a:lnTo>
                  <a:lnTo>
                    <a:pt x="288" y="117"/>
                  </a:lnTo>
                  <a:lnTo>
                    <a:pt x="291" y="116"/>
                  </a:lnTo>
                  <a:lnTo>
                    <a:pt x="291" y="116"/>
                  </a:lnTo>
                  <a:lnTo>
                    <a:pt x="291" y="115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301" y="110"/>
                  </a:lnTo>
                  <a:lnTo>
                    <a:pt x="301" y="110"/>
                  </a:lnTo>
                  <a:lnTo>
                    <a:pt x="299" y="110"/>
                  </a:lnTo>
                  <a:lnTo>
                    <a:pt x="299" y="109"/>
                  </a:lnTo>
                  <a:lnTo>
                    <a:pt x="305" y="105"/>
                  </a:lnTo>
                  <a:lnTo>
                    <a:pt x="305" y="105"/>
                  </a:lnTo>
                  <a:lnTo>
                    <a:pt x="306" y="105"/>
                  </a:lnTo>
                  <a:lnTo>
                    <a:pt x="305" y="106"/>
                  </a:lnTo>
                  <a:lnTo>
                    <a:pt x="304" y="107"/>
                  </a:lnTo>
                  <a:lnTo>
                    <a:pt x="306" y="107"/>
                  </a:lnTo>
                  <a:lnTo>
                    <a:pt x="306" y="107"/>
                  </a:lnTo>
                  <a:lnTo>
                    <a:pt x="308" y="105"/>
                  </a:lnTo>
                  <a:lnTo>
                    <a:pt x="309" y="103"/>
                  </a:lnTo>
                  <a:lnTo>
                    <a:pt x="314" y="100"/>
                  </a:lnTo>
                  <a:lnTo>
                    <a:pt x="314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1" y="103"/>
                  </a:lnTo>
                  <a:lnTo>
                    <a:pt x="311" y="105"/>
                  </a:lnTo>
                  <a:lnTo>
                    <a:pt x="311" y="105"/>
                  </a:lnTo>
                  <a:lnTo>
                    <a:pt x="315" y="102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21" y="97"/>
                  </a:lnTo>
                  <a:lnTo>
                    <a:pt x="319" y="99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24" y="99"/>
                  </a:lnTo>
                  <a:lnTo>
                    <a:pt x="328" y="96"/>
                  </a:lnTo>
                  <a:lnTo>
                    <a:pt x="336" y="89"/>
                  </a:lnTo>
                  <a:lnTo>
                    <a:pt x="336" y="89"/>
                  </a:lnTo>
                  <a:lnTo>
                    <a:pt x="339" y="89"/>
                  </a:lnTo>
                  <a:lnTo>
                    <a:pt x="342" y="89"/>
                  </a:lnTo>
                  <a:lnTo>
                    <a:pt x="342" y="89"/>
                  </a:lnTo>
                  <a:lnTo>
                    <a:pt x="349" y="85"/>
                  </a:lnTo>
                  <a:lnTo>
                    <a:pt x="355" y="80"/>
                  </a:lnTo>
                  <a:lnTo>
                    <a:pt x="355" y="80"/>
                  </a:lnTo>
                  <a:lnTo>
                    <a:pt x="356" y="82"/>
                  </a:lnTo>
                  <a:lnTo>
                    <a:pt x="356" y="82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2" y="85"/>
                  </a:lnTo>
                  <a:lnTo>
                    <a:pt x="352" y="85"/>
                  </a:lnTo>
                  <a:lnTo>
                    <a:pt x="345" y="89"/>
                  </a:lnTo>
                  <a:lnTo>
                    <a:pt x="336" y="93"/>
                  </a:lnTo>
                  <a:lnTo>
                    <a:pt x="336" y="93"/>
                  </a:lnTo>
                  <a:lnTo>
                    <a:pt x="343" y="90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49" y="87"/>
                  </a:lnTo>
                  <a:lnTo>
                    <a:pt x="348" y="89"/>
                  </a:lnTo>
                  <a:lnTo>
                    <a:pt x="349" y="89"/>
                  </a:lnTo>
                  <a:lnTo>
                    <a:pt x="349" y="89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7"/>
                  </a:lnTo>
                  <a:lnTo>
                    <a:pt x="335" y="97"/>
                  </a:lnTo>
                  <a:lnTo>
                    <a:pt x="334" y="97"/>
                  </a:lnTo>
                  <a:lnTo>
                    <a:pt x="332" y="97"/>
                  </a:lnTo>
                  <a:lnTo>
                    <a:pt x="331" y="97"/>
                  </a:lnTo>
                  <a:lnTo>
                    <a:pt x="329" y="97"/>
                  </a:lnTo>
                  <a:lnTo>
                    <a:pt x="329" y="97"/>
                  </a:lnTo>
                  <a:lnTo>
                    <a:pt x="325" y="100"/>
                  </a:lnTo>
                  <a:lnTo>
                    <a:pt x="325" y="100"/>
                  </a:lnTo>
                  <a:lnTo>
                    <a:pt x="324" y="102"/>
                  </a:lnTo>
                  <a:lnTo>
                    <a:pt x="324" y="103"/>
                  </a:lnTo>
                  <a:lnTo>
                    <a:pt x="319" y="106"/>
                  </a:lnTo>
                  <a:lnTo>
                    <a:pt x="315" y="107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08" y="112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5" y="112"/>
                  </a:lnTo>
                  <a:lnTo>
                    <a:pt x="305" y="112"/>
                  </a:lnTo>
                  <a:lnTo>
                    <a:pt x="305" y="113"/>
                  </a:lnTo>
                  <a:lnTo>
                    <a:pt x="305" y="113"/>
                  </a:lnTo>
                  <a:lnTo>
                    <a:pt x="30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09" y="115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2" y="112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15" y="109"/>
                  </a:lnTo>
                  <a:lnTo>
                    <a:pt x="321" y="106"/>
                  </a:lnTo>
                  <a:lnTo>
                    <a:pt x="321" y="106"/>
                  </a:lnTo>
                  <a:lnTo>
                    <a:pt x="321" y="107"/>
                  </a:lnTo>
                  <a:lnTo>
                    <a:pt x="319" y="109"/>
                  </a:lnTo>
                  <a:lnTo>
                    <a:pt x="318" y="110"/>
                  </a:lnTo>
                  <a:lnTo>
                    <a:pt x="318" y="110"/>
                  </a:lnTo>
                  <a:lnTo>
                    <a:pt x="311" y="115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4" y="119"/>
                  </a:lnTo>
                  <a:lnTo>
                    <a:pt x="304" y="117"/>
                  </a:lnTo>
                  <a:lnTo>
                    <a:pt x="304" y="117"/>
                  </a:lnTo>
                  <a:lnTo>
                    <a:pt x="301" y="119"/>
                  </a:lnTo>
                  <a:lnTo>
                    <a:pt x="301" y="119"/>
                  </a:lnTo>
                  <a:lnTo>
                    <a:pt x="299" y="122"/>
                  </a:lnTo>
                  <a:lnTo>
                    <a:pt x="295" y="125"/>
                  </a:lnTo>
                  <a:lnTo>
                    <a:pt x="285" y="132"/>
                  </a:lnTo>
                  <a:lnTo>
                    <a:pt x="274" y="139"/>
                  </a:lnTo>
                  <a:lnTo>
                    <a:pt x="264" y="146"/>
                  </a:lnTo>
                  <a:lnTo>
                    <a:pt x="264" y="146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4" y="142"/>
                  </a:lnTo>
                  <a:lnTo>
                    <a:pt x="264" y="142"/>
                  </a:lnTo>
                  <a:lnTo>
                    <a:pt x="281" y="13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6" y="120"/>
                  </a:lnTo>
                  <a:lnTo>
                    <a:pt x="292" y="125"/>
                  </a:lnTo>
                  <a:lnTo>
                    <a:pt x="292" y="125"/>
                  </a:lnTo>
                  <a:lnTo>
                    <a:pt x="288" y="126"/>
                  </a:lnTo>
                  <a:lnTo>
                    <a:pt x="288" y="126"/>
                  </a:lnTo>
                  <a:lnTo>
                    <a:pt x="289" y="125"/>
                  </a:lnTo>
                  <a:lnTo>
                    <a:pt x="289" y="125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9"/>
                  </a:lnTo>
                  <a:lnTo>
                    <a:pt x="279" y="129"/>
                  </a:lnTo>
                  <a:lnTo>
                    <a:pt x="276" y="130"/>
                  </a:lnTo>
                  <a:lnTo>
                    <a:pt x="276" y="130"/>
                  </a:lnTo>
                  <a:lnTo>
                    <a:pt x="274" y="133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8" y="137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5" y="136"/>
                  </a:lnTo>
                  <a:lnTo>
                    <a:pt x="265" y="136"/>
                  </a:lnTo>
                  <a:lnTo>
                    <a:pt x="255" y="144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47" y="152"/>
                  </a:lnTo>
                  <a:lnTo>
                    <a:pt x="247" y="152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8" y="150"/>
                  </a:lnTo>
                  <a:lnTo>
                    <a:pt x="248" y="150"/>
                  </a:lnTo>
                  <a:lnTo>
                    <a:pt x="249" y="147"/>
                  </a:lnTo>
                  <a:lnTo>
                    <a:pt x="249" y="147"/>
                  </a:lnTo>
                  <a:lnTo>
                    <a:pt x="241" y="153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5" y="167"/>
                  </a:lnTo>
                  <a:lnTo>
                    <a:pt x="221" y="169"/>
                  </a:lnTo>
                  <a:lnTo>
                    <a:pt x="221" y="169"/>
                  </a:lnTo>
                  <a:lnTo>
                    <a:pt x="221" y="170"/>
                  </a:lnTo>
                  <a:lnTo>
                    <a:pt x="222" y="170"/>
                  </a:lnTo>
                  <a:lnTo>
                    <a:pt x="227" y="169"/>
                  </a:lnTo>
                  <a:lnTo>
                    <a:pt x="227" y="169"/>
                  </a:lnTo>
                  <a:lnTo>
                    <a:pt x="224" y="170"/>
                  </a:lnTo>
                  <a:lnTo>
                    <a:pt x="222" y="172"/>
                  </a:lnTo>
                  <a:lnTo>
                    <a:pt x="219" y="174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215" y="177"/>
                  </a:lnTo>
                  <a:lnTo>
                    <a:pt x="215" y="176"/>
                  </a:lnTo>
                  <a:lnTo>
                    <a:pt x="215" y="174"/>
                  </a:lnTo>
                  <a:lnTo>
                    <a:pt x="214" y="174"/>
                  </a:lnTo>
                  <a:lnTo>
                    <a:pt x="214" y="174"/>
                  </a:lnTo>
                  <a:lnTo>
                    <a:pt x="214" y="176"/>
                  </a:lnTo>
                  <a:lnTo>
                    <a:pt x="215" y="174"/>
                  </a:lnTo>
                  <a:lnTo>
                    <a:pt x="215" y="174"/>
                  </a:lnTo>
                  <a:lnTo>
                    <a:pt x="205" y="184"/>
                  </a:lnTo>
                  <a:lnTo>
                    <a:pt x="195" y="193"/>
                  </a:lnTo>
                  <a:lnTo>
                    <a:pt x="195" y="193"/>
                  </a:lnTo>
                  <a:lnTo>
                    <a:pt x="195" y="194"/>
                  </a:lnTo>
                  <a:lnTo>
                    <a:pt x="197" y="194"/>
                  </a:lnTo>
                  <a:lnTo>
                    <a:pt x="201" y="190"/>
                  </a:lnTo>
                  <a:lnTo>
                    <a:pt x="201" y="190"/>
                  </a:lnTo>
                  <a:lnTo>
                    <a:pt x="198" y="196"/>
                  </a:lnTo>
                  <a:lnTo>
                    <a:pt x="197" y="199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199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4" y="197"/>
                  </a:lnTo>
                  <a:lnTo>
                    <a:pt x="192" y="199"/>
                  </a:lnTo>
                  <a:lnTo>
                    <a:pt x="191" y="200"/>
                  </a:lnTo>
                  <a:lnTo>
                    <a:pt x="189" y="202"/>
                  </a:lnTo>
                  <a:lnTo>
                    <a:pt x="189" y="202"/>
                  </a:lnTo>
                  <a:lnTo>
                    <a:pt x="189" y="203"/>
                  </a:lnTo>
                  <a:lnTo>
                    <a:pt x="187" y="207"/>
                  </a:lnTo>
                  <a:lnTo>
                    <a:pt x="187" y="207"/>
                  </a:lnTo>
                  <a:lnTo>
                    <a:pt x="185" y="207"/>
                  </a:lnTo>
                  <a:lnTo>
                    <a:pt x="187" y="206"/>
                  </a:lnTo>
                  <a:lnTo>
                    <a:pt x="187" y="206"/>
                  </a:lnTo>
                  <a:lnTo>
                    <a:pt x="184" y="207"/>
                  </a:lnTo>
                  <a:lnTo>
                    <a:pt x="182" y="210"/>
                  </a:lnTo>
                  <a:lnTo>
                    <a:pt x="181" y="212"/>
                  </a:lnTo>
                  <a:lnTo>
                    <a:pt x="179" y="214"/>
                  </a:lnTo>
                  <a:lnTo>
                    <a:pt x="179" y="214"/>
                  </a:lnTo>
                  <a:lnTo>
                    <a:pt x="178" y="213"/>
                  </a:lnTo>
                  <a:lnTo>
                    <a:pt x="179" y="212"/>
                  </a:lnTo>
                  <a:lnTo>
                    <a:pt x="179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77" y="214"/>
                  </a:lnTo>
                  <a:lnTo>
                    <a:pt x="175" y="217"/>
                  </a:lnTo>
                  <a:lnTo>
                    <a:pt x="175" y="217"/>
                  </a:lnTo>
                  <a:lnTo>
                    <a:pt x="172" y="220"/>
                  </a:lnTo>
                  <a:lnTo>
                    <a:pt x="172" y="220"/>
                  </a:lnTo>
                  <a:lnTo>
                    <a:pt x="174" y="217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69" y="219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59" y="227"/>
                  </a:lnTo>
                  <a:lnTo>
                    <a:pt x="155" y="233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3"/>
                  </a:lnTo>
                  <a:lnTo>
                    <a:pt x="145" y="243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34" y="257"/>
                  </a:lnTo>
                  <a:lnTo>
                    <a:pt x="134" y="257"/>
                  </a:lnTo>
                  <a:lnTo>
                    <a:pt x="128" y="263"/>
                  </a:lnTo>
                  <a:lnTo>
                    <a:pt x="128" y="263"/>
                  </a:lnTo>
                  <a:lnTo>
                    <a:pt x="130" y="262"/>
                  </a:lnTo>
                  <a:lnTo>
                    <a:pt x="132" y="257"/>
                  </a:lnTo>
                  <a:lnTo>
                    <a:pt x="135" y="254"/>
                  </a:lnTo>
                  <a:lnTo>
                    <a:pt x="137" y="250"/>
                  </a:lnTo>
                  <a:lnTo>
                    <a:pt x="137" y="250"/>
                  </a:lnTo>
                  <a:lnTo>
                    <a:pt x="132" y="256"/>
                  </a:lnTo>
                  <a:lnTo>
                    <a:pt x="128" y="260"/>
                  </a:lnTo>
                  <a:lnTo>
                    <a:pt x="125" y="266"/>
                  </a:lnTo>
                  <a:lnTo>
                    <a:pt x="122" y="269"/>
                  </a:lnTo>
                  <a:lnTo>
                    <a:pt x="122" y="269"/>
                  </a:lnTo>
                  <a:lnTo>
                    <a:pt x="122" y="270"/>
                  </a:lnTo>
                  <a:lnTo>
                    <a:pt x="122" y="270"/>
                  </a:lnTo>
                  <a:lnTo>
                    <a:pt x="124" y="269"/>
                  </a:lnTo>
                  <a:lnTo>
                    <a:pt x="124" y="269"/>
                  </a:lnTo>
                  <a:lnTo>
                    <a:pt x="122" y="273"/>
                  </a:lnTo>
                  <a:lnTo>
                    <a:pt x="120" y="277"/>
                  </a:lnTo>
                  <a:lnTo>
                    <a:pt x="120" y="277"/>
                  </a:lnTo>
                  <a:lnTo>
                    <a:pt x="115" y="282"/>
                  </a:lnTo>
                  <a:lnTo>
                    <a:pt x="111" y="287"/>
                  </a:lnTo>
                  <a:lnTo>
                    <a:pt x="107" y="293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97" y="307"/>
                  </a:lnTo>
                  <a:lnTo>
                    <a:pt x="97" y="307"/>
                  </a:lnTo>
                  <a:lnTo>
                    <a:pt x="94" y="313"/>
                  </a:lnTo>
                  <a:lnTo>
                    <a:pt x="91" y="319"/>
                  </a:lnTo>
                  <a:lnTo>
                    <a:pt x="91" y="319"/>
                  </a:lnTo>
                  <a:lnTo>
                    <a:pt x="94" y="317"/>
                  </a:lnTo>
                  <a:lnTo>
                    <a:pt x="95" y="316"/>
                  </a:lnTo>
                  <a:lnTo>
                    <a:pt x="95" y="316"/>
                  </a:lnTo>
                  <a:lnTo>
                    <a:pt x="91" y="323"/>
                  </a:lnTo>
                  <a:lnTo>
                    <a:pt x="88" y="327"/>
                  </a:lnTo>
                  <a:lnTo>
                    <a:pt x="85" y="329"/>
                  </a:lnTo>
                  <a:lnTo>
                    <a:pt x="82" y="329"/>
                  </a:lnTo>
                  <a:lnTo>
                    <a:pt x="82" y="329"/>
                  </a:lnTo>
                  <a:lnTo>
                    <a:pt x="82" y="330"/>
                  </a:lnTo>
                  <a:lnTo>
                    <a:pt x="84" y="330"/>
                  </a:lnTo>
                  <a:lnTo>
                    <a:pt x="84" y="331"/>
                  </a:lnTo>
                  <a:lnTo>
                    <a:pt x="85" y="333"/>
                  </a:lnTo>
                  <a:lnTo>
                    <a:pt x="85" y="333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8" y="343"/>
                  </a:lnTo>
                  <a:lnTo>
                    <a:pt x="80" y="337"/>
                  </a:lnTo>
                  <a:lnTo>
                    <a:pt x="80" y="337"/>
                  </a:lnTo>
                  <a:lnTo>
                    <a:pt x="75" y="344"/>
                  </a:lnTo>
                  <a:lnTo>
                    <a:pt x="70" y="354"/>
                  </a:lnTo>
                  <a:lnTo>
                    <a:pt x="70" y="354"/>
                  </a:lnTo>
                  <a:lnTo>
                    <a:pt x="68" y="356"/>
                  </a:lnTo>
                  <a:lnTo>
                    <a:pt x="68" y="354"/>
                  </a:lnTo>
                  <a:lnTo>
                    <a:pt x="68" y="354"/>
                  </a:lnTo>
                  <a:lnTo>
                    <a:pt x="67" y="354"/>
                  </a:lnTo>
                  <a:lnTo>
                    <a:pt x="67" y="356"/>
                  </a:lnTo>
                  <a:lnTo>
                    <a:pt x="65" y="360"/>
                  </a:lnTo>
                  <a:lnTo>
                    <a:pt x="65" y="360"/>
                  </a:lnTo>
                  <a:lnTo>
                    <a:pt x="65" y="361"/>
                  </a:lnTo>
                  <a:lnTo>
                    <a:pt x="65" y="360"/>
                  </a:lnTo>
                  <a:lnTo>
                    <a:pt x="67" y="359"/>
                  </a:lnTo>
                  <a:lnTo>
                    <a:pt x="67" y="359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54" y="383"/>
                  </a:lnTo>
                  <a:lnTo>
                    <a:pt x="50" y="391"/>
                  </a:lnTo>
                  <a:lnTo>
                    <a:pt x="50" y="391"/>
                  </a:lnTo>
                  <a:lnTo>
                    <a:pt x="47" y="396"/>
                  </a:lnTo>
                  <a:lnTo>
                    <a:pt x="47" y="396"/>
                  </a:lnTo>
                  <a:lnTo>
                    <a:pt x="45" y="400"/>
                  </a:lnTo>
                  <a:lnTo>
                    <a:pt x="44" y="403"/>
                  </a:lnTo>
                  <a:lnTo>
                    <a:pt x="44" y="403"/>
                  </a:lnTo>
                  <a:lnTo>
                    <a:pt x="41" y="410"/>
                  </a:lnTo>
                  <a:lnTo>
                    <a:pt x="38" y="417"/>
                  </a:lnTo>
                  <a:lnTo>
                    <a:pt x="35" y="424"/>
                  </a:lnTo>
                  <a:lnTo>
                    <a:pt x="31" y="430"/>
                  </a:lnTo>
                  <a:lnTo>
                    <a:pt x="31" y="430"/>
                  </a:lnTo>
                  <a:lnTo>
                    <a:pt x="30" y="439"/>
                  </a:lnTo>
                  <a:lnTo>
                    <a:pt x="27" y="446"/>
                  </a:lnTo>
                  <a:lnTo>
                    <a:pt x="27" y="446"/>
                  </a:lnTo>
                  <a:lnTo>
                    <a:pt x="24" y="453"/>
                  </a:lnTo>
                  <a:lnTo>
                    <a:pt x="24" y="453"/>
                  </a:lnTo>
                  <a:lnTo>
                    <a:pt x="21" y="460"/>
                  </a:lnTo>
                  <a:lnTo>
                    <a:pt x="21" y="460"/>
                  </a:lnTo>
                  <a:lnTo>
                    <a:pt x="21" y="453"/>
                  </a:lnTo>
                  <a:lnTo>
                    <a:pt x="21" y="453"/>
                  </a:lnTo>
                  <a:lnTo>
                    <a:pt x="21" y="447"/>
                  </a:lnTo>
                  <a:lnTo>
                    <a:pt x="21" y="447"/>
                  </a:lnTo>
                  <a:lnTo>
                    <a:pt x="20" y="456"/>
                  </a:lnTo>
                  <a:lnTo>
                    <a:pt x="20" y="456"/>
                  </a:lnTo>
                  <a:lnTo>
                    <a:pt x="18" y="464"/>
                  </a:lnTo>
                  <a:lnTo>
                    <a:pt x="18" y="464"/>
                  </a:lnTo>
                  <a:lnTo>
                    <a:pt x="15" y="471"/>
                  </a:lnTo>
                  <a:lnTo>
                    <a:pt x="14" y="476"/>
                  </a:lnTo>
                  <a:lnTo>
                    <a:pt x="14" y="476"/>
                  </a:lnTo>
                  <a:lnTo>
                    <a:pt x="15" y="477"/>
                  </a:lnTo>
                  <a:lnTo>
                    <a:pt x="17" y="480"/>
                  </a:lnTo>
                  <a:lnTo>
                    <a:pt x="17" y="483"/>
                  </a:lnTo>
                  <a:lnTo>
                    <a:pt x="18" y="483"/>
                  </a:lnTo>
                  <a:lnTo>
                    <a:pt x="20" y="483"/>
                  </a:lnTo>
                  <a:lnTo>
                    <a:pt x="20" y="483"/>
                  </a:lnTo>
                  <a:lnTo>
                    <a:pt x="17" y="491"/>
                  </a:lnTo>
                  <a:lnTo>
                    <a:pt x="17" y="49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5" y="498"/>
                  </a:lnTo>
                  <a:lnTo>
                    <a:pt x="15" y="497"/>
                  </a:lnTo>
                  <a:lnTo>
                    <a:pt x="18" y="490"/>
                  </a:lnTo>
                  <a:lnTo>
                    <a:pt x="18" y="490"/>
                  </a:lnTo>
                  <a:lnTo>
                    <a:pt x="21" y="483"/>
                  </a:lnTo>
                  <a:lnTo>
                    <a:pt x="21" y="483"/>
                  </a:lnTo>
                  <a:lnTo>
                    <a:pt x="21" y="481"/>
                  </a:lnTo>
                  <a:lnTo>
                    <a:pt x="23" y="481"/>
                  </a:lnTo>
                  <a:lnTo>
                    <a:pt x="23" y="481"/>
                  </a:lnTo>
                  <a:lnTo>
                    <a:pt x="21" y="484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20" y="490"/>
                  </a:lnTo>
                  <a:lnTo>
                    <a:pt x="20" y="493"/>
                  </a:lnTo>
                  <a:lnTo>
                    <a:pt x="18" y="497"/>
                  </a:lnTo>
                  <a:lnTo>
                    <a:pt x="18" y="501"/>
                  </a:lnTo>
                  <a:lnTo>
                    <a:pt x="18" y="501"/>
                  </a:lnTo>
                  <a:lnTo>
                    <a:pt x="17" y="501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3" y="520"/>
                  </a:lnTo>
                  <a:lnTo>
                    <a:pt x="13" y="523"/>
                  </a:lnTo>
                  <a:lnTo>
                    <a:pt x="13" y="524"/>
                  </a:lnTo>
                  <a:lnTo>
                    <a:pt x="13" y="524"/>
                  </a:lnTo>
                  <a:lnTo>
                    <a:pt x="11" y="527"/>
                  </a:lnTo>
                  <a:lnTo>
                    <a:pt x="10" y="530"/>
                  </a:lnTo>
                  <a:lnTo>
                    <a:pt x="10" y="530"/>
                  </a:lnTo>
                  <a:lnTo>
                    <a:pt x="10" y="531"/>
                  </a:lnTo>
                  <a:lnTo>
                    <a:pt x="10" y="530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8" y="534"/>
                  </a:lnTo>
                  <a:lnTo>
                    <a:pt x="7" y="541"/>
                  </a:lnTo>
                  <a:lnTo>
                    <a:pt x="7" y="541"/>
                  </a:lnTo>
                  <a:lnTo>
                    <a:pt x="5" y="543"/>
                  </a:lnTo>
                  <a:lnTo>
                    <a:pt x="5" y="541"/>
                  </a:lnTo>
                  <a:lnTo>
                    <a:pt x="5" y="540"/>
                  </a:lnTo>
                  <a:lnTo>
                    <a:pt x="4" y="540"/>
                  </a:lnTo>
                  <a:lnTo>
                    <a:pt x="4" y="540"/>
                  </a:lnTo>
                  <a:lnTo>
                    <a:pt x="5" y="544"/>
                  </a:lnTo>
                  <a:lnTo>
                    <a:pt x="5" y="54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5" y="551"/>
                  </a:lnTo>
                  <a:lnTo>
                    <a:pt x="5" y="551"/>
                  </a:lnTo>
                  <a:lnTo>
                    <a:pt x="7" y="548"/>
                  </a:lnTo>
                  <a:lnTo>
                    <a:pt x="7" y="548"/>
                  </a:lnTo>
                  <a:lnTo>
                    <a:pt x="7" y="554"/>
                  </a:lnTo>
                  <a:lnTo>
                    <a:pt x="8" y="557"/>
                  </a:lnTo>
                  <a:lnTo>
                    <a:pt x="8" y="557"/>
                  </a:lnTo>
                  <a:lnTo>
                    <a:pt x="8" y="558"/>
                  </a:lnTo>
                  <a:lnTo>
                    <a:pt x="7" y="561"/>
                  </a:lnTo>
                  <a:lnTo>
                    <a:pt x="7" y="563"/>
                  </a:lnTo>
                  <a:lnTo>
                    <a:pt x="7" y="564"/>
                  </a:lnTo>
                  <a:lnTo>
                    <a:pt x="7" y="564"/>
                  </a:lnTo>
                  <a:lnTo>
                    <a:pt x="7" y="566"/>
                  </a:lnTo>
                  <a:lnTo>
                    <a:pt x="8" y="564"/>
                  </a:lnTo>
                  <a:lnTo>
                    <a:pt x="8" y="560"/>
                  </a:lnTo>
                  <a:lnTo>
                    <a:pt x="8" y="560"/>
                  </a:lnTo>
                  <a:lnTo>
                    <a:pt x="8" y="564"/>
                  </a:lnTo>
                  <a:lnTo>
                    <a:pt x="8" y="570"/>
                  </a:lnTo>
                  <a:lnTo>
                    <a:pt x="8" y="570"/>
                  </a:lnTo>
                  <a:lnTo>
                    <a:pt x="7" y="570"/>
                  </a:lnTo>
                  <a:lnTo>
                    <a:pt x="7" y="568"/>
                  </a:lnTo>
                  <a:lnTo>
                    <a:pt x="7" y="567"/>
                  </a:lnTo>
                  <a:lnTo>
                    <a:pt x="5" y="568"/>
                  </a:lnTo>
                  <a:lnTo>
                    <a:pt x="5" y="568"/>
                  </a:lnTo>
                  <a:lnTo>
                    <a:pt x="5" y="573"/>
                  </a:lnTo>
                  <a:lnTo>
                    <a:pt x="5" y="574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5" y="581"/>
                  </a:lnTo>
                  <a:lnTo>
                    <a:pt x="5" y="588"/>
                  </a:lnTo>
                  <a:lnTo>
                    <a:pt x="1" y="603"/>
                  </a:lnTo>
                  <a:lnTo>
                    <a:pt x="1" y="603"/>
                  </a:lnTo>
                  <a:lnTo>
                    <a:pt x="4" y="607"/>
                  </a:lnTo>
                  <a:lnTo>
                    <a:pt x="4" y="607"/>
                  </a:lnTo>
                  <a:lnTo>
                    <a:pt x="4" y="604"/>
                  </a:lnTo>
                  <a:lnTo>
                    <a:pt x="5" y="601"/>
                  </a:lnTo>
                  <a:lnTo>
                    <a:pt x="5" y="601"/>
                  </a:lnTo>
                  <a:lnTo>
                    <a:pt x="5" y="600"/>
                  </a:lnTo>
                  <a:lnTo>
                    <a:pt x="5" y="600"/>
                  </a:lnTo>
                  <a:lnTo>
                    <a:pt x="4" y="601"/>
                  </a:lnTo>
                  <a:lnTo>
                    <a:pt x="4" y="601"/>
                  </a:lnTo>
                  <a:lnTo>
                    <a:pt x="5" y="587"/>
                  </a:lnTo>
                  <a:lnTo>
                    <a:pt x="8" y="573"/>
                  </a:lnTo>
                  <a:lnTo>
                    <a:pt x="8" y="573"/>
                  </a:lnTo>
                  <a:lnTo>
                    <a:pt x="8" y="578"/>
                  </a:lnTo>
                  <a:lnTo>
                    <a:pt x="7" y="586"/>
                  </a:lnTo>
                  <a:lnTo>
                    <a:pt x="7" y="591"/>
                  </a:lnTo>
                  <a:lnTo>
                    <a:pt x="7" y="597"/>
                  </a:lnTo>
                  <a:lnTo>
                    <a:pt x="7" y="597"/>
                  </a:lnTo>
                  <a:lnTo>
                    <a:pt x="8" y="584"/>
                  </a:lnTo>
                  <a:lnTo>
                    <a:pt x="8" y="584"/>
                  </a:lnTo>
                  <a:lnTo>
                    <a:pt x="8" y="591"/>
                  </a:lnTo>
                  <a:lnTo>
                    <a:pt x="8" y="596"/>
                  </a:lnTo>
                  <a:lnTo>
                    <a:pt x="10" y="598"/>
                  </a:lnTo>
                  <a:lnTo>
                    <a:pt x="10" y="598"/>
                  </a:lnTo>
                  <a:lnTo>
                    <a:pt x="8" y="600"/>
                  </a:lnTo>
                  <a:lnTo>
                    <a:pt x="8" y="600"/>
                  </a:lnTo>
                  <a:lnTo>
                    <a:pt x="7" y="598"/>
                  </a:lnTo>
                  <a:lnTo>
                    <a:pt x="7" y="601"/>
                  </a:lnTo>
                  <a:lnTo>
                    <a:pt x="7" y="601"/>
                  </a:lnTo>
                  <a:lnTo>
                    <a:pt x="7" y="607"/>
                  </a:lnTo>
                  <a:lnTo>
                    <a:pt x="7" y="607"/>
                  </a:lnTo>
                  <a:lnTo>
                    <a:pt x="7" y="608"/>
                  </a:lnTo>
                  <a:lnTo>
                    <a:pt x="7" y="608"/>
                  </a:lnTo>
                  <a:lnTo>
                    <a:pt x="5" y="606"/>
                  </a:lnTo>
                  <a:lnTo>
                    <a:pt x="5" y="606"/>
                  </a:lnTo>
                  <a:lnTo>
                    <a:pt x="5" y="608"/>
                  </a:lnTo>
                  <a:lnTo>
                    <a:pt x="5" y="613"/>
                  </a:lnTo>
                  <a:lnTo>
                    <a:pt x="5" y="613"/>
                  </a:lnTo>
                  <a:lnTo>
                    <a:pt x="5" y="614"/>
                  </a:lnTo>
                  <a:lnTo>
                    <a:pt x="5" y="617"/>
                  </a:lnTo>
                  <a:lnTo>
                    <a:pt x="7" y="620"/>
                  </a:lnTo>
                  <a:lnTo>
                    <a:pt x="7" y="621"/>
                  </a:lnTo>
                  <a:lnTo>
                    <a:pt x="7" y="621"/>
                  </a:lnTo>
                  <a:lnTo>
                    <a:pt x="7" y="624"/>
                  </a:lnTo>
                  <a:lnTo>
                    <a:pt x="5" y="624"/>
                  </a:lnTo>
                  <a:lnTo>
                    <a:pt x="4" y="624"/>
                  </a:lnTo>
                  <a:lnTo>
                    <a:pt x="4" y="625"/>
                  </a:lnTo>
                  <a:lnTo>
                    <a:pt x="4" y="625"/>
                  </a:lnTo>
                  <a:lnTo>
                    <a:pt x="4" y="635"/>
                  </a:lnTo>
                  <a:lnTo>
                    <a:pt x="4" y="635"/>
                  </a:lnTo>
                  <a:lnTo>
                    <a:pt x="3" y="643"/>
                  </a:lnTo>
                  <a:lnTo>
                    <a:pt x="3" y="643"/>
                  </a:lnTo>
                  <a:lnTo>
                    <a:pt x="3" y="650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7"/>
                  </a:lnTo>
                  <a:lnTo>
                    <a:pt x="3" y="655"/>
                  </a:lnTo>
                  <a:lnTo>
                    <a:pt x="1" y="651"/>
                  </a:lnTo>
                  <a:lnTo>
                    <a:pt x="1" y="651"/>
                  </a:lnTo>
                  <a:lnTo>
                    <a:pt x="1" y="661"/>
                  </a:lnTo>
                  <a:lnTo>
                    <a:pt x="1" y="671"/>
                  </a:lnTo>
                  <a:lnTo>
                    <a:pt x="1" y="671"/>
                  </a:lnTo>
                  <a:lnTo>
                    <a:pt x="3" y="674"/>
                  </a:lnTo>
                  <a:lnTo>
                    <a:pt x="5" y="675"/>
                  </a:lnTo>
                  <a:lnTo>
                    <a:pt x="5" y="675"/>
                  </a:lnTo>
                  <a:lnTo>
                    <a:pt x="5" y="683"/>
                  </a:lnTo>
                  <a:lnTo>
                    <a:pt x="7" y="685"/>
                  </a:lnTo>
                  <a:lnTo>
                    <a:pt x="8" y="687"/>
                  </a:lnTo>
                  <a:lnTo>
                    <a:pt x="8" y="687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7" y="687"/>
                  </a:lnTo>
                  <a:lnTo>
                    <a:pt x="5" y="688"/>
                  </a:lnTo>
                  <a:lnTo>
                    <a:pt x="5" y="688"/>
                  </a:lnTo>
                  <a:lnTo>
                    <a:pt x="7" y="694"/>
                  </a:lnTo>
                  <a:lnTo>
                    <a:pt x="7" y="694"/>
                  </a:lnTo>
                  <a:lnTo>
                    <a:pt x="7" y="700"/>
                  </a:lnTo>
                  <a:lnTo>
                    <a:pt x="7" y="700"/>
                  </a:lnTo>
                  <a:lnTo>
                    <a:pt x="8" y="703"/>
                  </a:lnTo>
                  <a:lnTo>
                    <a:pt x="10" y="705"/>
                  </a:lnTo>
                  <a:lnTo>
                    <a:pt x="10" y="705"/>
                  </a:lnTo>
                  <a:lnTo>
                    <a:pt x="8" y="705"/>
                  </a:lnTo>
                  <a:lnTo>
                    <a:pt x="7" y="704"/>
                  </a:lnTo>
                  <a:lnTo>
                    <a:pt x="7" y="701"/>
                  </a:lnTo>
                  <a:lnTo>
                    <a:pt x="5" y="701"/>
                  </a:lnTo>
                  <a:lnTo>
                    <a:pt x="5" y="701"/>
                  </a:lnTo>
                  <a:lnTo>
                    <a:pt x="5" y="698"/>
                  </a:lnTo>
                  <a:lnTo>
                    <a:pt x="5" y="697"/>
                  </a:lnTo>
                  <a:lnTo>
                    <a:pt x="5" y="694"/>
                  </a:lnTo>
                  <a:lnTo>
                    <a:pt x="4" y="693"/>
                  </a:lnTo>
                  <a:lnTo>
                    <a:pt x="4" y="693"/>
                  </a:lnTo>
                  <a:lnTo>
                    <a:pt x="4" y="694"/>
                  </a:lnTo>
                  <a:lnTo>
                    <a:pt x="4" y="698"/>
                  </a:lnTo>
                  <a:lnTo>
                    <a:pt x="5" y="707"/>
                  </a:lnTo>
                  <a:lnTo>
                    <a:pt x="5" y="707"/>
                  </a:lnTo>
                  <a:lnTo>
                    <a:pt x="5" y="710"/>
                  </a:lnTo>
                  <a:lnTo>
                    <a:pt x="5" y="713"/>
                  </a:lnTo>
                  <a:lnTo>
                    <a:pt x="5" y="713"/>
                  </a:lnTo>
                  <a:lnTo>
                    <a:pt x="8" y="724"/>
                  </a:lnTo>
                  <a:lnTo>
                    <a:pt x="8" y="724"/>
                  </a:lnTo>
                  <a:lnTo>
                    <a:pt x="8" y="728"/>
                  </a:lnTo>
                  <a:lnTo>
                    <a:pt x="8" y="733"/>
                  </a:lnTo>
                  <a:lnTo>
                    <a:pt x="8" y="733"/>
                  </a:lnTo>
                  <a:lnTo>
                    <a:pt x="10" y="734"/>
                  </a:lnTo>
                  <a:lnTo>
                    <a:pt x="10" y="733"/>
                  </a:lnTo>
                  <a:lnTo>
                    <a:pt x="10" y="733"/>
                  </a:lnTo>
                  <a:lnTo>
                    <a:pt x="11" y="740"/>
                  </a:lnTo>
                  <a:lnTo>
                    <a:pt x="11" y="745"/>
                  </a:lnTo>
                  <a:lnTo>
                    <a:pt x="11" y="745"/>
                  </a:lnTo>
                  <a:lnTo>
                    <a:pt x="13" y="750"/>
                  </a:lnTo>
                  <a:lnTo>
                    <a:pt x="14" y="754"/>
                  </a:lnTo>
                  <a:lnTo>
                    <a:pt x="14" y="754"/>
                  </a:lnTo>
                  <a:lnTo>
                    <a:pt x="14" y="750"/>
                  </a:lnTo>
                  <a:lnTo>
                    <a:pt x="14" y="747"/>
                  </a:lnTo>
                  <a:lnTo>
                    <a:pt x="13" y="743"/>
                  </a:lnTo>
                  <a:lnTo>
                    <a:pt x="13" y="738"/>
                  </a:lnTo>
                  <a:lnTo>
                    <a:pt x="13" y="738"/>
                  </a:lnTo>
                  <a:lnTo>
                    <a:pt x="13" y="737"/>
                  </a:lnTo>
                  <a:lnTo>
                    <a:pt x="14" y="737"/>
                  </a:lnTo>
                  <a:lnTo>
                    <a:pt x="14" y="735"/>
                  </a:lnTo>
                  <a:lnTo>
                    <a:pt x="14" y="733"/>
                  </a:lnTo>
                  <a:lnTo>
                    <a:pt x="14" y="733"/>
                  </a:lnTo>
                  <a:lnTo>
                    <a:pt x="15" y="735"/>
                  </a:lnTo>
                  <a:lnTo>
                    <a:pt x="15" y="738"/>
                  </a:lnTo>
                  <a:lnTo>
                    <a:pt x="15" y="743"/>
                  </a:lnTo>
                  <a:lnTo>
                    <a:pt x="15" y="743"/>
                  </a:lnTo>
                  <a:lnTo>
                    <a:pt x="17" y="744"/>
                  </a:lnTo>
                  <a:lnTo>
                    <a:pt x="17" y="741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5" y="734"/>
                  </a:lnTo>
                  <a:lnTo>
                    <a:pt x="15" y="731"/>
                  </a:lnTo>
                  <a:lnTo>
                    <a:pt x="15" y="731"/>
                  </a:lnTo>
                  <a:lnTo>
                    <a:pt x="14" y="727"/>
                  </a:lnTo>
                  <a:lnTo>
                    <a:pt x="14" y="725"/>
                  </a:lnTo>
                  <a:lnTo>
                    <a:pt x="14" y="725"/>
                  </a:lnTo>
                  <a:lnTo>
                    <a:pt x="14" y="730"/>
                  </a:lnTo>
                  <a:lnTo>
                    <a:pt x="14" y="731"/>
                  </a:lnTo>
                  <a:lnTo>
                    <a:pt x="13" y="731"/>
                  </a:lnTo>
                  <a:lnTo>
                    <a:pt x="13" y="731"/>
                  </a:lnTo>
                  <a:lnTo>
                    <a:pt x="13" y="727"/>
                  </a:lnTo>
                  <a:lnTo>
                    <a:pt x="11" y="723"/>
                  </a:lnTo>
                  <a:lnTo>
                    <a:pt x="11" y="723"/>
                  </a:lnTo>
                  <a:lnTo>
                    <a:pt x="13" y="723"/>
                  </a:lnTo>
                  <a:lnTo>
                    <a:pt x="13" y="723"/>
                  </a:lnTo>
                  <a:lnTo>
                    <a:pt x="14" y="720"/>
                  </a:lnTo>
                  <a:lnTo>
                    <a:pt x="14" y="720"/>
                  </a:lnTo>
                  <a:lnTo>
                    <a:pt x="13" y="720"/>
                  </a:lnTo>
                  <a:lnTo>
                    <a:pt x="13" y="717"/>
                  </a:lnTo>
                  <a:lnTo>
                    <a:pt x="13" y="710"/>
                  </a:lnTo>
                  <a:lnTo>
                    <a:pt x="13" y="710"/>
                  </a:lnTo>
                  <a:lnTo>
                    <a:pt x="14" y="710"/>
                  </a:lnTo>
                  <a:lnTo>
                    <a:pt x="14" y="714"/>
                  </a:lnTo>
                  <a:lnTo>
                    <a:pt x="14" y="714"/>
                  </a:lnTo>
                  <a:lnTo>
                    <a:pt x="14" y="707"/>
                  </a:lnTo>
                  <a:lnTo>
                    <a:pt x="14" y="697"/>
                  </a:lnTo>
                  <a:lnTo>
                    <a:pt x="14" y="697"/>
                  </a:lnTo>
                  <a:lnTo>
                    <a:pt x="14" y="694"/>
                  </a:lnTo>
                  <a:lnTo>
                    <a:pt x="14" y="690"/>
                  </a:lnTo>
                  <a:lnTo>
                    <a:pt x="15" y="685"/>
                  </a:lnTo>
                  <a:lnTo>
                    <a:pt x="15" y="683"/>
                  </a:lnTo>
                  <a:lnTo>
                    <a:pt x="15" y="683"/>
                  </a:lnTo>
                  <a:lnTo>
                    <a:pt x="14" y="677"/>
                  </a:lnTo>
                  <a:lnTo>
                    <a:pt x="13" y="671"/>
                  </a:lnTo>
                  <a:lnTo>
                    <a:pt x="13" y="671"/>
                  </a:lnTo>
                  <a:lnTo>
                    <a:pt x="14" y="671"/>
                  </a:lnTo>
                  <a:lnTo>
                    <a:pt x="14" y="671"/>
                  </a:lnTo>
                  <a:lnTo>
                    <a:pt x="15" y="674"/>
                  </a:lnTo>
                  <a:lnTo>
                    <a:pt x="15" y="674"/>
                  </a:lnTo>
                  <a:lnTo>
                    <a:pt x="15" y="671"/>
                  </a:lnTo>
                  <a:lnTo>
                    <a:pt x="15" y="667"/>
                  </a:lnTo>
                  <a:lnTo>
                    <a:pt x="15" y="667"/>
                  </a:lnTo>
                  <a:lnTo>
                    <a:pt x="15" y="660"/>
                  </a:lnTo>
                  <a:lnTo>
                    <a:pt x="15" y="660"/>
                  </a:lnTo>
                  <a:lnTo>
                    <a:pt x="14" y="660"/>
                  </a:lnTo>
                  <a:lnTo>
                    <a:pt x="14" y="663"/>
                  </a:lnTo>
                  <a:lnTo>
                    <a:pt x="14" y="663"/>
                  </a:lnTo>
                  <a:lnTo>
                    <a:pt x="13" y="657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4" y="653"/>
                  </a:lnTo>
                  <a:lnTo>
                    <a:pt x="14" y="650"/>
                  </a:lnTo>
                  <a:lnTo>
                    <a:pt x="14" y="650"/>
                  </a:lnTo>
                  <a:lnTo>
                    <a:pt x="14" y="648"/>
                  </a:lnTo>
                  <a:lnTo>
                    <a:pt x="14" y="650"/>
                  </a:lnTo>
                  <a:lnTo>
                    <a:pt x="15" y="653"/>
                  </a:lnTo>
                  <a:lnTo>
                    <a:pt x="15" y="653"/>
                  </a:lnTo>
                  <a:lnTo>
                    <a:pt x="15" y="644"/>
                  </a:lnTo>
                  <a:lnTo>
                    <a:pt x="15" y="640"/>
                  </a:lnTo>
                  <a:lnTo>
                    <a:pt x="17" y="635"/>
                  </a:lnTo>
                  <a:lnTo>
                    <a:pt x="17" y="635"/>
                  </a:lnTo>
                  <a:lnTo>
                    <a:pt x="15" y="633"/>
                  </a:lnTo>
                  <a:lnTo>
                    <a:pt x="15" y="630"/>
                  </a:lnTo>
                  <a:lnTo>
                    <a:pt x="17" y="625"/>
                  </a:lnTo>
                  <a:lnTo>
                    <a:pt x="15" y="621"/>
                  </a:lnTo>
                  <a:lnTo>
                    <a:pt x="15" y="621"/>
                  </a:lnTo>
                  <a:lnTo>
                    <a:pt x="17" y="621"/>
                  </a:lnTo>
                  <a:lnTo>
                    <a:pt x="17" y="620"/>
                  </a:lnTo>
                  <a:lnTo>
                    <a:pt x="17" y="617"/>
                  </a:lnTo>
                  <a:lnTo>
                    <a:pt x="18" y="615"/>
                  </a:lnTo>
                  <a:lnTo>
                    <a:pt x="18" y="615"/>
                  </a:lnTo>
                  <a:lnTo>
                    <a:pt x="18" y="623"/>
                  </a:lnTo>
                  <a:lnTo>
                    <a:pt x="17" y="628"/>
                  </a:lnTo>
                  <a:lnTo>
                    <a:pt x="17" y="628"/>
                  </a:lnTo>
                  <a:lnTo>
                    <a:pt x="18" y="633"/>
                  </a:lnTo>
                  <a:lnTo>
                    <a:pt x="18" y="638"/>
                  </a:lnTo>
                  <a:lnTo>
                    <a:pt x="15" y="650"/>
                  </a:lnTo>
                  <a:lnTo>
                    <a:pt x="15" y="650"/>
                  </a:lnTo>
                  <a:lnTo>
                    <a:pt x="18" y="651"/>
                  </a:lnTo>
                  <a:lnTo>
                    <a:pt x="20" y="655"/>
                  </a:lnTo>
                  <a:lnTo>
                    <a:pt x="20" y="655"/>
                  </a:lnTo>
                  <a:lnTo>
                    <a:pt x="18" y="651"/>
                  </a:lnTo>
                  <a:lnTo>
                    <a:pt x="18" y="645"/>
                  </a:lnTo>
                  <a:lnTo>
                    <a:pt x="18" y="634"/>
                  </a:lnTo>
                  <a:lnTo>
                    <a:pt x="18" y="634"/>
                  </a:lnTo>
                  <a:lnTo>
                    <a:pt x="20" y="623"/>
                  </a:lnTo>
                  <a:lnTo>
                    <a:pt x="20" y="617"/>
                  </a:lnTo>
                  <a:lnTo>
                    <a:pt x="18" y="613"/>
                  </a:lnTo>
                  <a:lnTo>
                    <a:pt x="18" y="613"/>
                  </a:lnTo>
                  <a:lnTo>
                    <a:pt x="18" y="601"/>
                  </a:lnTo>
                  <a:lnTo>
                    <a:pt x="20" y="591"/>
                  </a:lnTo>
                  <a:lnTo>
                    <a:pt x="20" y="591"/>
                  </a:lnTo>
                  <a:lnTo>
                    <a:pt x="18" y="590"/>
                  </a:lnTo>
                  <a:lnTo>
                    <a:pt x="18" y="593"/>
                  </a:lnTo>
                  <a:lnTo>
                    <a:pt x="18" y="593"/>
                  </a:lnTo>
                  <a:lnTo>
                    <a:pt x="17" y="586"/>
                  </a:lnTo>
                  <a:lnTo>
                    <a:pt x="17" y="586"/>
                  </a:lnTo>
                  <a:lnTo>
                    <a:pt x="18" y="578"/>
                  </a:lnTo>
                  <a:lnTo>
                    <a:pt x="18" y="578"/>
                  </a:lnTo>
                  <a:lnTo>
                    <a:pt x="18" y="584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21" y="580"/>
                  </a:lnTo>
                  <a:lnTo>
                    <a:pt x="21" y="580"/>
                  </a:lnTo>
                  <a:lnTo>
                    <a:pt x="20" y="574"/>
                  </a:lnTo>
                  <a:lnTo>
                    <a:pt x="20" y="574"/>
                  </a:lnTo>
                  <a:lnTo>
                    <a:pt x="21" y="570"/>
                  </a:lnTo>
                  <a:lnTo>
                    <a:pt x="21" y="570"/>
                  </a:lnTo>
                  <a:lnTo>
                    <a:pt x="21" y="568"/>
                  </a:lnTo>
                  <a:lnTo>
                    <a:pt x="23" y="570"/>
                  </a:lnTo>
                  <a:lnTo>
                    <a:pt x="23" y="573"/>
                  </a:lnTo>
                  <a:lnTo>
                    <a:pt x="23" y="573"/>
                  </a:lnTo>
                  <a:lnTo>
                    <a:pt x="23" y="568"/>
                  </a:lnTo>
                  <a:lnTo>
                    <a:pt x="23" y="567"/>
                  </a:lnTo>
                  <a:lnTo>
                    <a:pt x="23" y="564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53"/>
                  </a:lnTo>
                  <a:lnTo>
                    <a:pt x="21" y="553"/>
                  </a:lnTo>
                  <a:lnTo>
                    <a:pt x="23" y="554"/>
                  </a:lnTo>
                  <a:lnTo>
                    <a:pt x="23" y="553"/>
                  </a:lnTo>
                  <a:lnTo>
                    <a:pt x="24" y="548"/>
                  </a:lnTo>
                  <a:lnTo>
                    <a:pt x="24" y="548"/>
                  </a:lnTo>
                  <a:lnTo>
                    <a:pt x="28" y="536"/>
                  </a:lnTo>
                  <a:lnTo>
                    <a:pt x="28" y="536"/>
                  </a:lnTo>
                  <a:lnTo>
                    <a:pt x="27" y="548"/>
                  </a:lnTo>
                  <a:lnTo>
                    <a:pt x="27" y="548"/>
                  </a:lnTo>
                  <a:lnTo>
                    <a:pt x="25" y="556"/>
                  </a:lnTo>
                  <a:lnTo>
                    <a:pt x="25" y="557"/>
                  </a:lnTo>
                  <a:lnTo>
                    <a:pt x="27" y="558"/>
                  </a:lnTo>
                  <a:lnTo>
                    <a:pt x="27" y="558"/>
                  </a:lnTo>
                  <a:lnTo>
                    <a:pt x="25" y="568"/>
                  </a:lnTo>
                  <a:lnTo>
                    <a:pt x="24" y="578"/>
                  </a:lnTo>
                  <a:lnTo>
                    <a:pt x="24" y="578"/>
                  </a:lnTo>
                  <a:lnTo>
                    <a:pt x="24" y="577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7" y="567"/>
                  </a:lnTo>
                  <a:lnTo>
                    <a:pt x="27" y="567"/>
                  </a:lnTo>
                  <a:lnTo>
                    <a:pt x="27" y="573"/>
                  </a:lnTo>
                  <a:lnTo>
                    <a:pt x="27" y="577"/>
                  </a:lnTo>
                  <a:lnTo>
                    <a:pt x="27" y="577"/>
                  </a:lnTo>
                  <a:lnTo>
                    <a:pt x="25" y="578"/>
                  </a:lnTo>
                  <a:lnTo>
                    <a:pt x="25" y="581"/>
                  </a:lnTo>
                  <a:lnTo>
                    <a:pt x="25" y="583"/>
                  </a:lnTo>
                  <a:lnTo>
                    <a:pt x="24" y="584"/>
                  </a:lnTo>
                  <a:lnTo>
                    <a:pt x="24" y="584"/>
                  </a:lnTo>
                  <a:lnTo>
                    <a:pt x="24" y="588"/>
                  </a:lnTo>
                  <a:lnTo>
                    <a:pt x="25" y="588"/>
                  </a:lnTo>
                  <a:lnTo>
                    <a:pt x="27" y="587"/>
                  </a:lnTo>
                  <a:lnTo>
                    <a:pt x="27" y="587"/>
                  </a:lnTo>
                  <a:lnTo>
                    <a:pt x="27" y="590"/>
                  </a:lnTo>
                  <a:lnTo>
                    <a:pt x="25" y="591"/>
                  </a:lnTo>
                  <a:lnTo>
                    <a:pt x="24" y="593"/>
                  </a:lnTo>
                  <a:lnTo>
                    <a:pt x="24" y="593"/>
                  </a:lnTo>
                  <a:lnTo>
                    <a:pt x="25" y="597"/>
                  </a:lnTo>
                  <a:lnTo>
                    <a:pt x="25" y="601"/>
                  </a:lnTo>
                  <a:lnTo>
                    <a:pt x="25" y="601"/>
                  </a:lnTo>
                  <a:lnTo>
                    <a:pt x="24" y="604"/>
                  </a:lnTo>
                  <a:lnTo>
                    <a:pt x="23" y="606"/>
                  </a:lnTo>
                  <a:lnTo>
                    <a:pt x="23" y="606"/>
                  </a:lnTo>
                  <a:lnTo>
                    <a:pt x="24" y="610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3" y="621"/>
                  </a:lnTo>
                  <a:lnTo>
                    <a:pt x="24" y="630"/>
                  </a:lnTo>
                  <a:lnTo>
                    <a:pt x="24" y="630"/>
                  </a:lnTo>
                  <a:lnTo>
                    <a:pt x="23" y="631"/>
                  </a:lnTo>
                  <a:lnTo>
                    <a:pt x="23" y="631"/>
                  </a:lnTo>
                  <a:lnTo>
                    <a:pt x="23" y="630"/>
                  </a:lnTo>
                  <a:lnTo>
                    <a:pt x="21" y="630"/>
                  </a:lnTo>
                  <a:lnTo>
                    <a:pt x="21" y="630"/>
                  </a:lnTo>
                  <a:lnTo>
                    <a:pt x="21" y="620"/>
                  </a:lnTo>
                  <a:lnTo>
                    <a:pt x="21" y="617"/>
                  </a:lnTo>
                  <a:lnTo>
                    <a:pt x="20" y="615"/>
                  </a:lnTo>
                  <a:lnTo>
                    <a:pt x="20" y="615"/>
                  </a:lnTo>
                  <a:lnTo>
                    <a:pt x="21" y="620"/>
                  </a:lnTo>
                  <a:lnTo>
                    <a:pt x="21" y="624"/>
                  </a:lnTo>
                  <a:lnTo>
                    <a:pt x="21" y="624"/>
                  </a:lnTo>
                  <a:lnTo>
                    <a:pt x="20" y="627"/>
                  </a:lnTo>
                  <a:lnTo>
                    <a:pt x="20" y="627"/>
                  </a:lnTo>
                  <a:lnTo>
                    <a:pt x="21" y="631"/>
                  </a:lnTo>
                  <a:lnTo>
                    <a:pt x="20" y="637"/>
                  </a:lnTo>
                  <a:lnTo>
                    <a:pt x="20" y="637"/>
                  </a:lnTo>
                  <a:lnTo>
                    <a:pt x="21" y="640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4" y="647"/>
                  </a:lnTo>
                  <a:lnTo>
                    <a:pt x="24" y="647"/>
                  </a:lnTo>
                  <a:lnTo>
                    <a:pt x="24" y="648"/>
                  </a:lnTo>
                  <a:lnTo>
                    <a:pt x="23" y="648"/>
                  </a:lnTo>
                  <a:lnTo>
                    <a:pt x="21" y="645"/>
                  </a:lnTo>
                  <a:lnTo>
                    <a:pt x="21" y="645"/>
                  </a:lnTo>
                  <a:lnTo>
                    <a:pt x="21" y="650"/>
                  </a:lnTo>
                  <a:lnTo>
                    <a:pt x="21" y="655"/>
                  </a:lnTo>
                  <a:lnTo>
                    <a:pt x="21" y="655"/>
                  </a:lnTo>
                  <a:lnTo>
                    <a:pt x="21" y="657"/>
                  </a:lnTo>
                  <a:lnTo>
                    <a:pt x="23" y="655"/>
                  </a:lnTo>
                  <a:lnTo>
                    <a:pt x="23" y="655"/>
                  </a:lnTo>
                  <a:lnTo>
                    <a:pt x="23" y="665"/>
                  </a:lnTo>
                  <a:lnTo>
                    <a:pt x="23" y="670"/>
                  </a:lnTo>
                  <a:lnTo>
                    <a:pt x="24" y="675"/>
                  </a:lnTo>
                  <a:lnTo>
                    <a:pt x="24" y="675"/>
                  </a:lnTo>
                  <a:lnTo>
                    <a:pt x="25" y="693"/>
                  </a:lnTo>
                  <a:lnTo>
                    <a:pt x="25" y="693"/>
                  </a:lnTo>
                  <a:lnTo>
                    <a:pt x="25" y="700"/>
                  </a:lnTo>
                  <a:lnTo>
                    <a:pt x="25" y="707"/>
                  </a:lnTo>
                  <a:lnTo>
                    <a:pt x="25" y="707"/>
                  </a:lnTo>
                  <a:lnTo>
                    <a:pt x="27" y="713"/>
                  </a:lnTo>
                  <a:lnTo>
                    <a:pt x="27" y="718"/>
                  </a:lnTo>
                  <a:lnTo>
                    <a:pt x="27" y="718"/>
                  </a:lnTo>
                  <a:lnTo>
                    <a:pt x="30" y="720"/>
                  </a:lnTo>
                  <a:lnTo>
                    <a:pt x="31" y="721"/>
                  </a:lnTo>
                  <a:lnTo>
                    <a:pt x="31" y="721"/>
                  </a:lnTo>
                  <a:lnTo>
                    <a:pt x="33" y="713"/>
                  </a:lnTo>
                  <a:lnTo>
                    <a:pt x="33" y="713"/>
                  </a:lnTo>
                  <a:lnTo>
                    <a:pt x="31" y="711"/>
                  </a:lnTo>
                  <a:lnTo>
                    <a:pt x="28" y="708"/>
                  </a:lnTo>
                  <a:lnTo>
                    <a:pt x="28" y="708"/>
                  </a:lnTo>
                  <a:lnTo>
                    <a:pt x="28" y="701"/>
                  </a:lnTo>
                  <a:lnTo>
                    <a:pt x="25" y="694"/>
                  </a:lnTo>
                  <a:lnTo>
                    <a:pt x="25" y="694"/>
                  </a:lnTo>
                  <a:lnTo>
                    <a:pt x="27" y="693"/>
                  </a:lnTo>
                  <a:lnTo>
                    <a:pt x="28" y="695"/>
                  </a:lnTo>
                  <a:lnTo>
                    <a:pt x="30" y="700"/>
                  </a:lnTo>
                  <a:lnTo>
                    <a:pt x="30" y="700"/>
                  </a:lnTo>
                  <a:lnTo>
                    <a:pt x="30" y="693"/>
                  </a:lnTo>
                  <a:lnTo>
                    <a:pt x="30" y="690"/>
                  </a:lnTo>
                  <a:lnTo>
                    <a:pt x="31" y="690"/>
                  </a:lnTo>
                  <a:lnTo>
                    <a:pt x="31" y="690"/>
                  </a:lnTo>
                  <a:lnTo>
                    <a:pt x="30" y="678"/>
                  </a:lnTo>
                  <a:lnTo>
                    <a:pt x="30" y="673"/>
                  </a:lnTo>
                  <a:lnTo>
                    <a:pt x="30" y="667"/>
                  </a:lnTo>
                  <a:lnTo>
                    <a:pt x="30" y="667"/>
                  </a:lnTo>
                  <a:lnTo>
                    <a:pt x="33" y="681"/>
                  </a:lnTo>
                  <a:lnTo>
                    <a:pt x="33" y="681"/>
                  </a:lnTo>
                  <a:lnTo>
                    <a:pt x="33" y="675"/>
                  </a:lnTo>
                  <a:lnTo>
                    <a:pt x="33" y="671"/>
                  </a:lnTo>
                  <a:lnTo>
                    <a:pt x="33" y="671"/>
                  </a:lnTo>
                  <a:lnTo>
                    <a:pt x="31" y="670"/>
                  </a:lnTo>
                  <a:lnTo>
                    <a:pt x="33" y="667"/>
                  </a:lnTo>
                  <a:lnTo>
                    <a:pt x="33" y="667"/>
                  </a:lnTo>
                  <a:lnTo>
                    <a:pt x="31" y="661"/>
                  </a:lnTo>
                  <a:lnTo>
                    <a:pt x="31" y="661"/>
                  </a:lnTo>
                  <a:lnTo>
                    <a:pt x="31" y="654"/>
                  </a:lnTo>
                  <a:lnTo>
                    <a:pt x="31" y="654"/>
                  </a:lnTo>
                  <a:lnTo>
                    <a:pt x="31" y="648"/>
                  </a:lnTo>
                  <a:lnTo>
                    <a:pt x="31" y="641"/>
                  </a:lnTo>
                  <a:lnTo>
                    <a:pt x="31" y="641"/>
                  </a:lnTo>
                  <a:lnTo>
                    <a:pt x="33" y="640"/>
                  </a:lnTo>
                  <a:lnTo>
                    <a:pt x="33" y="641"/>
                  </a:lnTo>
                  <a:lnTo>
                    <a:pt x="34" y="644"/>
                  </a:lnTo>
                  <a:lnTo>
                    <a:pt x="34" y="644"/>
                  </a:lnTo>
                  <a:lnTo>
                    <a:pt x="34" y="640"/>
                  </a:lnTo>
                  <a:lnTo>
                    <a:pt x="34" y="635"/>
                  </a:lnTo>
                  <a:lnTo>
                    <a:pt x="34" y="635"/>
                  </a:lnTo>
                  <a:lnTo>
                    <a:pt x="33" y="637"/>
                  </a:lnTo>
                  <a:lnTo>
                    <a:pt x="31" y="643"/>
                  </a:lnTo>
                  <a:lnTo>
                    <a:pt x="31" y="643"/>
                  </a:lnTo>
                  <a:lnTo>
                    <a:pt x="30" y="641"/>
                  </a:lnTo>
                  <a:lnTo>
                    <a:pt x="30" y="641"/>
                  </a:lnTo>
                  <a:lnTo>
                    <a:pt x="30" y="634"/>
                  </a:lnTo>
                  <a:lnTo>
                    <a:pt x="30" y="634"/>
                  </a:lnTo>
                  <a:lnTo>
                    <a:pt x="30" y="633"/>
                  </a:lnTo>
                  <a:lnTo>
                    <a:pt x="30" y="634"/>
                  </a:lnTo>
                  <a:lnTo>
                    <a:pt x="31" y="634"/>
                  </a:lnTo>
                  <a:lnTo>
                    <a:pt x="31" y="631"/>
                  </a:lnTo>
                  <a:lnTo>
                    <a:pt x="31" y="631"/>
                  </a:lnTo>
                  <a:lnTo>
                    <a:pt x="30" y="630"/>
                  </a:lnTo>
                  <a:lnTo>
                    <a:pt x="30" y="628"/>
                  </a:lnTo>
                  <a:lnTo>
                    <a:pt x="30" y="628"/>
                  </a:lnTo>
                  <a:lnTo>
                    <a:pt x="30" y="624"/>
                  </a:lnTo>
                  <a:lnTo>
                    <a:pt x="30" y="624"/>
                  </a:lnTo>
                  <a:lnTo>
                    <a:pt x="30" y="623"/>
                  </a:lnTo>
                  <a:lnTo>
                    <a:pt x="31" y="624"/>
                  </a:lnTo>
                  <a:lnTo>
                    <a:pt x="31" y="625"/>
                  </a:lnTo>
                  <a:lnTo>
                    <a:pt x="31" y="625"/>
                  </a:lnTo>
                  <a:lnTo>
                    <a:pt x="31" y="631"/>
                  </a:lnTo>
                  <a:lnTo>
                    <a:pt x="31" y="634"/>
                  </a:lnTo>
                  <a:lnTo>
                    <a:pt x="31" y="635"/>
                  </a:lnTo>
                  <a:lnTo>
                    <a:pt x="31" y="635"/>
                  </a:lnTo>
                  <a:lnTo>
                    <a:pt x="33" y="610"/>
                  </a:lnTo>
                  <a:lnTo>
                    <a:pt x="35" y="584"/>
                  </a:lnTo>
                  <a:lnTo>
                    <a:pt x="38" y="560"/>
                  </a:lnTo>
                  <a:lnTo>
                    <a:pt x="44" y="534"/>
                  </a:lnTo>
                  <a:lnTo>
                    <a:pt x="44" y="534"/>
                  </a:lnTo>
                  <a:lnTo>
                    <a:pt x="43" y="531"/>
                  </a:lnTo>
                  <a:lnTo>
                    <a:pt x="44" y="526"/>
                  </a:lnTo>
                  <a:lnTo>
                    <a:pt x="45" y="521"/>
                  </a:lnTo>
                  <a:lnTo>
                    <a:pt x="47" y="518"/>
                  </a:lnTo>
                  <a:lnTo>
                    <a:pt x="47" y="518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4" y="518"/>
                  </a:lnTo>
                  <a:lnTo>
                    <a:pt x="43" y="517"/>
                  </a:lnTo>
                  <a:lnTo>
                    <a:pt x="43" y="517"/>
                  </a:lnTo>
                  <a:lnTo>
                    <a:pt x="44" y="513"/>
                  </a:lnTo>
                  <a:lnTo>
                    <a:pt x="45" y="511"/>
                  </a:lnTo>
                  <a:lnTo>
                    <a:pt x="45" y="508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7"/>
                  </a:lnTo>
                  <a:lnTo>
                    <a:pt x="47" y="507"/>
                  </a:lnTo>
                  <a:lnTo>
                    <a:pt x="48" y="500"/>
                  </a:lnTo>
                  <a:lnTo>
                    <a:pt x="50" y="491"/>
                  </a:lnTo>
                  <a:lnTo>
                    <a:pt x="50" y="491"/>
                  </a:lnTo>
                  <a:lnTo>
                    <a:pt x="51" y="493"/>
                  </a:lnTo>
                  <a:lnTo>
                    <a:pt x="53" y="493"/>
                  </a:lnTo>
                  <a:lnTo>
                    <a:pt x="54" y="487"/>
                  </a:lnTo>
                  <a:lnTo>
                    <a:pt x="57" y="478"/>
                  </a:lnTo>
                  <a:lnTo>
                    <a:pt x="60" y="471"/>
                  </a:lnTo>
                  <a:lnTo>
                    <a:pt x="60" y="471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58" y="473"/>
                  </a:lnTo>
                  <a:lnTo>
                    <a:pt x="58" y="473"/>
                  </a:lnTo>
                  <a:lnTo>
                    <a:pt x="60" y="467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4" y="456"/>
                  </a:lnTo>
                  <a:lnTo>
                    <a:pt x="64" y="456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5" y="446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7" y="441"/>
                  </a:lnTo>
                  <a:lnTo>
                    <a:pt x="67" y="444"/>
                  </a:lnTo>
                  <a:lnTo>
                    <a:pt x="67" y="444"/>
                  </a:lnTo>
                  <a:lnTo>
                    <a:pt x="68" y="441"/>
                  </a:lnTo>
                  <a:lnTo>
                    <a:pt x="68" y="441"/>
                  </a:lnTo>
                  <a:lnTo>
                    <a:pt x="70" y="439"/>
                  </a:lnTo>
                  <a:lnTo>
                    <a:pt x="70" y="439"/>
                  </a:lnTo>
                  <a:lnTo>
                    <a:pt x="72" y="434"/>
                  </a:lnTo>
                  <a:lnTo>
                    <a:pt x="72" y="434"/>
                  </a:lnTo>
                  <a:lnTo>
                    <a:pt x="77" y="420"/>
                  </a:lnTo>
                  <a:lnTo>
                    <a:pt x="77" y="420"/>
                  </a:lnTo>
                  <a:lnTo>
                    <a:pt x="78" y="420"/>
                  </a:lnTo>
                  <a:lnTo>
                    <a:pt x="78" y="421"/>
                  </a:lnTo>
                  <a:lnTo>
                    <a:pt x="78" y="421"/>
                  </a:lnTo>
                  <a:lnTo>
                    <a:pt x="80" y="414"/>
                  </a:lnTo>
                  <a:lnTo>
                    <a:pt x="80" y="414"/>
                  </a:lnTo>
                  <a:lnTo>
                    <a:pt x="82" y="407"/>
                  </a:lnTo>
                  <a:lnTo>
                    <a:pt x="82" y="407"/>
                  </a:lnTo>
                  <a:lnTo>
                    <a:pt x="88" y="393"/>
                  </a:lnTo>
                  <a:lnTo>
                    <a:pt x="88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2" y="381"/>
                  </a:lnTo>
                  <a:lnTo>
                    <a:pt x="92" y="381"/>
                  </a:lnTo>
                  <a:lnTo>
                    <a:pt x="95" y="379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8" y="373"/>
                  </a:lnTo>
                  <a:lnTo>
                    <a:pt x="104" y="364"/>
                  </a:lnTo>
                  <a:lnTo>
                    <a:pt x="104" y="364"/>
                  </a:lnTo>
                  <a:lnTo>
                    <a:pt x="108" y="356"/>
                  </a:lnTo>
                  <a:lnTo>
                    <a:pt x="112" y="347"/>
                  </a:lnTo>
                  <a:lnTo>
                    <a:pt x="112" y="347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5" y="346"/>
                  </a:lnTo>
                  <a:lnTo>
                    <a:pt x="115" y="346"/>
                  </a:lnTo>
                  <a:lnTo>
                    <a:pt x="114" y="349"/>
                  </a:lnTo>
                  <a:lnTo>
                    <a:pt x="112" y="351"/>
                  </a:lnTo>
                  <a:lnTo>
                    <a:pt x="112" y="351"/>
                  </a:lnTo>
                  <a:lnTo>
                    <a:pt x="120" y="336"/>
                  </a:lnTo>
                  <a:lnTo>
                    <a:pt x="125" y="327"/>
                  </a:lnTo>
                  <a:lnTo>
                    <a:pt x="130" y="320"/>
                  </a:lnTo>
                  <a:lnTo>
                    <a:pt x="130" y="320"/>
                  </a:lnTo>
                  <a:lnTo>
                    <a:pt x="130" y="319"/>
                  </a:lnTo>
                  <a:lnTo>
                    <a:pt x="130" y="320"/>
                  </a:lnTo>
                  <a:lnTo>
                    <a:pt x="128" y="321"/>
                  </a:lnTo>
                  <a:lnTo>
                    <a:pt x="127" y="321"/>
                  </a:lnTo>
                  <a:lnTo>
                    <a:pt x="127" y="320"/>
                  </a:lnTo>
                  <a:lnTo>
                    <a:pt x="127" y="320"/>
                  </a:lnTo>
                  <a:lnTo>
                    <a:pt x="132" y="314"/>
                  </a:lnTo>
                  <a:lnTo>
                    <a:pt x="137" y="309"/>
                  </a:lnTo>
                  <a:lnTo>
                    <a:pt x="137" y="309"/>
                  </a:lnTo>
                  <a:lnTo>
                    <a:pt x="137" y="307"/>
                  </a:lnTo>
                  <a:lnTo>
                    <a:pt x="135" y="309"/>
                  </a:lnTo>
                  <a:lnTo>
                    <a:pt x="132" y="314"/>
                  </a:lnTo>
                  <a:lnTo>
                    <a:pt x="132" y="314"/>
                  </a:lnTo>
                  <a:lnTo>
                    <a:pt x="135" y="309"/>
                  </a:lnTo>
                  <a:lnTo>
                    <a:pt x="138" y="303"/>
                  </a:lnTo>
                  <a:lnTo>
                    <a:pt x="138" y="303"/>
                  </a:lnTo>
                  <a:lnTo>
                    <a:pt x="138" y="304"/>
                  </a:lnTo>
                  <a:lnTo>
                    <a:pt x="140" y="307"/>
                  </a:lnTo>
                  <a:lnTo>
                    <a:pt x="140" y="307"/>
                  </a:lnTo>
                  <a:lnTo>
                    <a:pt x="147" y="294"/>
                  </a:lnTo>
                  <a:lnTo>
                    <a:pt x="147" y="294"/>
                  </a:lnTo>
                  <a:lnTo>
                    <a:pt x="151" y="287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61" y="277"/>
                  </a:lnTo>
                  <a:lnTo>
                    <a:pt x="161" y="277"/>
                  </a:lnTo>
                  <a:lnTo>
                    <a:pt x="162" y="274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5" y="272"/>
                  </a:lnTo>
                  <a:lnTo>
                    <a:pt x="168" y="269"/>
                  </a:lnTo>
                  <a:lnTo>
                    <a:pt x="168" y="269"/>
                  </a:lnTo>
                  <a:lnTo>
                    <a:pt x="172" y="263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7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8" y="257"/>
                  </a:lnTo>
                  <a:lnTo>
                    <a:pt x="181" y="254"/>
                  </a:lnTo>
                  <a:lnTo>
                    <a:pt x="185" y="246"/>
                  </a:lnTo>
                  <a:lnTo>
                    <a:pt x="185" y="246"/>
                  </a:lnTo>
                  <a:lnTo>
                    <a:pt x="187" y="244"/>
                  </a:lnTo>
                  <a:lnTo>
                    <a:pt x="187" y="246"/>
                  </a:lnTo>
                  <a:lnTo>
                    <a:pt x="185" y="250"/>
                  </a:lnTo>
                  <a:lnTo>
                    <a:pt x="185" y="250"/>
                  </a:lnTo>
                  <a:lnTo>
                    <a:pt x="192" y="240"/>
                  </a:lnTo>
                  <a:lnTo>
                    <a:pt x="195" y="23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3"/>
                  </a:lnTo>
                  <a:lnTo>
                    <a:pt x="198" y="234"/>
                  </a:lnTo>
                  <a:lnTo>
                    <a:pt x="197" y="236"/>
                  </a:lnTo>
                  <a:lnTo>
                    <a:pt x="197" y="236"/>
                  </a:lnTo>
                  <a:lnTo>
                    <a:pt x="201" y="233"/>
                  </a:lnTo>
                  <a:lnTo>
                    <a:pt x="205" y="229"/>
                  </a:lnTo>
                  <a:lnTo>
                    <a:pt x="205" y="229"/>
                  </a:lnTo>
                  <a:lnTo>
                    <a:pt x="204" y="232"/>
                  </a:lnTo>
                  <a:lnTo>
                    <a:pt x="204" y="233"/>
                  </a:lnTo>
                  <a:lnTo>
                    <a:pt x="205" y="232"/>
                  </a:lnTo>
                  <a:lnTo>
                    <a:pt x="205" y="232"/>
                  </a:lnTo>
                  <a:lnTo>
                    <a:pt x="202" y="234"/>
                  </a:lnTo>
                  <a:lnTo>
                    <a:pt x="201" y="237"/>
                  </a:lnTo>
                  <a:lnTo>
                    <a:pt x="201" y="237"/>
                  </a:lnTo>
                  <a:lnTo>
                    <a:pt x="205" y="233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8" y="229"/>
                  </a:lnTo>
                  <a:lnTo>
                    <a:pt x="208" y="227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08" y="226"/>
                  </a:lnTo>
                  <a:lnTo>
                    <a:pt x="208" y="226"/>
                  </a:lnTo>
                  <a:lnTo>
                    <a:pt x="212" y="220"/>
                  </a:lnTo>
                  <a:lnTo>
                    <a:pt x="217" y="214"/>
                  </a:lnTo>
                  <a:lnTo>
                    <a:pt x="217" y="214"/>
                  </a:lnTo>
                  <a:lnTo>
                    <a:pt x="218" y="214"/>
                  </a:lnTo>
                  <a:lnTo>
                    <a:pt x="218" y="214"/>
                  </a:lnTo>
                  <a:lnTo>
                    <a:pt x="218" y="216"/>
                  </a:lnTo>
                  <a:lnTo>
                    <a:pt x="219" y="216"/>
                  </a:lnTo>
                  <a:lnTo>
                    <a:pt x="219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4" y="209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35" y="199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5" y="186"/>
                  </a:lnTo>
                  <a:lnTo>
                    <a:pt x="245" y="186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48" y="187"/>
                  </a:lnTo>
                  <a:lnTo>
                    <a:pt x="252" y="186"/>
                  </a:lnTo>
                  <a:lnTo>
                    <a:pt x="252" y="186"/>
                  </a:lnTo>
                  <a:lnTo>
                    <a:pt x="249" y="189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8" y="190"/>
                  </a:lnTo>
                  <a:lnTo>
                    <a:pt x="251" y="189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lnTo>
                    <a:pt x="261" y="179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6" y="174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72" y="170"/>
                  </a:lnTo>
                  <a:lnTo>
                    <a:pt x="275" y="167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9" y="164"/>
                  </a:lnTo>
                  <a:lnTo>
                    <a:pt x="282" y="164"/>
                  </a:lnTo>
                  <a:lnTo>
                    <a:pt x="282" y="164"/>
                  </a:lnTo>
                  <a:lnTo>
                    <a:pt x="279" y="167"/>
                  </a:lnTo>
                  <a:lnTo>
                    <a:pt x="275" y="169"/>
                  </a:lnTo>
                  <a:lnTo>
                    <a:pt x="275" y="169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94" y="157"/>
                  </a:lnTo>
                  <a:lnTo>
                    <a:pt x="294" y="157"/>
                  </a:lnTo>
                  <a:lnTo>
                    <a:pt x="301" y="153"/>
                  </a:lnTo>
                  <a:lnTo>
                    <a:pt x="301" y="153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21" y="140"/>
                  </a:lnTo>
                  <a:lnTo>
                    <a:pt x="321" y="140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6" y="137"/>
                  </a:lnTo>
                  <a:lnTo>
                    <a:pt x="325" y="140"/>
                  </a:lnTo>
                  <a:lnTo>
                    <a:pt x="325" y="140"/>
                  </a:lnTo>
                  <a:lnTo>
                    <a:pt x="329" y="137"/>
                  </a:lnTo>
                  <a:lnTo>
                    <a:pt x="335" y="135"/>
                  </a:lnTo>
                  <a:lnTo>
                    <a:pt x="335" y="135"/>
                  </a:lnTo>
                  <a:lnTo>
                    <a:pt x="336" y="133"/>
                  </a:lnTo>
                  <a:lnTo>
                    <a:pt x="335" y="132"/>
                  </a:lnTo>
                  <a:lnTo>
                    <a:pt x="335" y="132"/>
                  </a:lnTo>
                  <a:lnTo>
                    <a:pt x="342" y="129"/>
                  </a:lnTo>
                  <a:lnTo>
                    <a:pt x="342" y="129"/>
                  </a:lnTo>
                  <a:lnTo>
                    <a:pt x="351" y="125"/>
                  </a:lnTo>
                  <a:lnTo>
                    <a:pt x="351" y="125"/>
                  </a:lnTo>
                  <a:lnTo>
                    <a:pt x="359" y="120"/>
                  </a:lnTo>
                  <a:lnTo>
                    <a:pt x="366" y="115"/>
                  </a:lnTo>
                  <a:lnTo>
                    <a:pt x="366" y="115"/>
                  </a:lnTo>
                  <a:lnTo>
                    <a:pt x="368" y="115"/>
                  </a:lnTo>
                  <a:lnTo>
                    <a:pt x="366" y="116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71" y="115"/>
                  </a:lnTo>
                  <a:lnTo>
                    <a:pt x="371" y="115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0"/>
                  </a:lnTo>
                  <a:lnTo>
                    <a:pt x="378" y="110"/>
                  </a:lnTo>
                  <a:lnTo>
                    <a:pt x="389" y="106"/>
                  </a:lnTo>
                  <a:lnTo>
                    <a:pt x="395" y="105"/>
                  </a:lnTo>
                  <a:lnTo>
                    <a:pt x="398" y="102"/>
                  </a:lnTo>
                  <a:lnTo>
                    <a:pt x="398" y="102"/>
                  </a:lnTo>
                  <a:lnTo>
                    <a:pt x="401" y="102"/>
                  </a:lnTo>
                  <a:lnTo>
                    <a:pt x="403" y="102"/>
                  </a:lnTo>
                  <a:lnTo>
                    <a:pt x="403" y="102"/>
                  </a:lnTo>
                  <a:lnTo>
                    <a:pt x="408" y="99"/>
                  </a:lnTo>
                  <a:lnTo>
                    <a:pt x="411" y="97"/>
                  </a:lnTo>
                  <a:lnTo>
                    <a:pt x="413" y="97"/>
                  </a:lnTo>
                  <a:lnTo>
                    <a:pt x="413" y="97"/>
                  </a:lnTo>
                  <a:lnTo>
                    <a:pt x="418" y="95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1" y="93"/>
                  </a:lnTo>
                  <a:lnTo>
                    <a:pt x="423" y="93"/>
                  </a:lnTo>
                  <a:lnTo>
                    <a:pt x="423" y="93"/>
                  </a:lnTo>
                  <a:lnTo>
                    <a:pt x="431" y="90"/>
                  </a:lnTo>
                  <a:lnTo>
                    <a:pt x="438" y="87"/>
                  </a:lnTo>
                  <a:lnTo>
                    <a:pt x="438" y="87"/>
                  </a:lnTo>
                  <a:lnTo>
                    <a:pt x="439" y="87"/>
                  </a:lnTo>
                  <a:lnTo>
                    <a:pt x="440" y="87"/>
                  </a:lnTo>
                  <a:lnTo>
                    <a:pt x="440" y="89"/>
                  </a:lnTo>
                  <a:lnTo>
                    <a:pt x="440" y="89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52" y="85"/>
                  </a:lnTo>
                  <a:lnTo>
                    <a:pt x="455" y="85"/>
                  </a:lnTo>
                  <a:lnTo>
                    <a:pt x="455" y="85"/>
                  </a:lnTo>
                  <a:lnTo>
                    <a:pt x="462" y="82"/>
                  </a:lnTo>
                  <a:lnTo>
                    <a:pt x="462" y="82"/>
                  </a:lnTo>
                  <a:lnTo>
                    <a:pt x="463" y="82"/>
                  </a:lnTo>
                  <a:lnTo>
                    <a:pt x="463" y="82"/>
                  </a:lnTo>
                  <a:lnTo>
                    <a:pt x="466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82" y="77"/>
                  </a:lnTo>
                  <a:lnTo>
                    <a:pt x="482" y="77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8" y="75"/>
                  </a:lnTo>
                  <a:lnTo>
                    <a:pt x="488" y="75"/>
                  </a:lnTo>
                  <a:lnTo>
                    <a:pt x="486" y="75"/>
                  </a:lnTo>
                  <a:lnTo>
                    <a:pt x="485" y="76"/>
                  </a:lnTo>
                  <a:lnTo>
                    <a:pt x="485" y="76"/>
                  </a:lnTo>
                  <a:lnTo>
                    <a:pt x="500" y="73"/>
                  </a:lnTo>
                  <a:lnTo>
                    <a:pt x="500" y="73"/>
                  </a:lnTo>
                  <a:lnTo>
                    <a:pt x="496" y="75"/>
                  </a:lnTo>
                  <a:lnTo>
                    <a:pt x="495" y="75"/>
                  </a:lnTo>
                  <a:lnTo>
                    <a:pt x="493" y="76"/>
                  </a:lnTo>
                  <a:lnTo>
                    <a:pt x="493" y="76"/>
                  </a:lnTo>
                  <a:lnTo>
                    <a:pt x="503" y="75"/>
                  </a:lnTo>
                  <a:lnTo>
                    <a:pt x="503" y="75"/>
                  </a:lnTo>
                  <a:lnTo>
                    <a:pt x="502" y="76"/>
                  </a:lnTo>
                  <a:lnTo>
                    <a:pt x="500" y="77"/>
                  </a:lnTo>
                  <a:lnTo>
                    <a:pt x="500" y="77"/>
                  </a:lnTo>
                  <a:lnTo>
                    <a:pt x="495" y="77"/>
                  </a:lnTo>
                  <a:lnTo>
                    <a:pt x="492" y="77"/>
                  </a:lnTo>
                  <a:lnTo>
                    <a:pt x="489" y="79"/>
                  </a:lnTo>
                  <a:lnTo>
                    <a:pt x="489" y="79"/>
                  </a:lnTo>
                  <a:lnTo>
                    <a:pt x="490" y="79"/>
                  </a:lnTo>
                  <a:lnTo>
                    <a:pt x="492" y="79"/>
                  </a:lnTo>
                  <a:lnTo>
                    <a:pt x="493" y="79"/>
                  </a:lnTo>
                  <a:lnTo>
                    <a:pt x="496" y="79"/>
                  </a:lnTo>
                  <a:lnTo>
                    <a:pt x="496" y="79"/>
                  </a:lnTo>
                  <a:lnTo>
                    <a:pt x="496" y="80"/>
                  </a:lnTo>
                  <a:lnTo>
                    <a:pt x="495" y="80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90" y="80"/>
                  </a:lnTo>
                  <a:lnTo>
                    <a:pt x="490" y="80"/>
                  </a:lnTo>
                  <a:lnTo>
                    <a:pt x="486" y="82"/>
                  </a:lnTo>
                  <a:lnTo>
                    <a:pt x="483" y="83"/>
                  </a:lnTo>
                  <a:lnTo>
                    <a:pt x="483" y="83"/>
                  </a:lnTo>
                  <a:lnTo>
                    <a:pt x="479" y="85"/>
                  </a:lnTo>
                  <a:lnTo>
                    <a:pt x="479" y="85"/>
                  </a:lnTo>
                  <a:lnTo>
                    <a:pt x="476" y="85"/>
                  </a:lnTo>
                  <a:lnTo>
                    <a:pt x="476" y="85"/>
                  </a:lnTo>
                  <a:lnTo>
                    <a:pt x="473" y="85"/>
                  </a:lnTo>
                  <a:lnTo>
                    <a:pt x="473" y="85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9" y="83"/>
                  </a:lnTo>
                  <a:lnTo>
                    <a:pt x="479" y="83"/>
                  </a:lnTo>
                  <a:lnTo>
                    <a:pt x="482" y="82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2" y="80"/>
                  </a:lnTo>
                  <a:lnTo>
                    <a:pt x="482" y="80"/>
                  </a:lnTo>
                  <a:lnTo>
                    <a:pt x="485" y="79"/>
                  </a:lnTo>
                  <a:lnTo>
                    <a:pt x="485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8" y="79"/>
                  </a:lnTo>
                  <a:lnTo>
                    <a:pt x="488" y="79"/>
                  </a:lnTo>
                  <a:lnTo>
                    <a:pt x="489" y="77"/>
                  </a:lnTo>
                  <a:lnTo>
                    <a:pt x="489" y="77"/>
                  </a:lnTo>
                  <a:lnTo>
                    <a:pt x="485" y="77"/>
                  </a:lnTo>
                  <a:lnTo>
                    <a:pt x="485" y="77"/>
                  </a:lnTo>
                  <a:lnTo>
                    <a:pt x="489" y="76"/>
                  </a:lnTo>
                  <a:lnTo>
                    <a:pt x="489" y="76"/>
                  </a:lnTo>
                  <a:lnTo>
                    <a:pt x="478" y="79"/>
                  </a:lnTo>
                  <a:lnTo>
                    <a:pt x="478" y="79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2" y="85"/>
                  </a:lnTo>
                  <a:lnTo>
                    <a:pt x="460" y="85"/>
                  </a:lnTo>
                  <a:lnTo>
                    <a:pt x="459" y="86"/>
                  </a:lnTo>
                  <a:lnTo>
                    <a:pt x="459" y="86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5" y="82"/>
                  </a:lnTo>
                  <a:lnTo>
                    <a:pt x="473" y="83"/>
                  </a:lnTo>
                  <a:lnTo>
                    <a:pt x="468" y="86"/>
                  </a:lnTo>
                  <a:lnTo>
                    <a:pt x="455" y="90"/>
                  </a:lnTo>
                  <a:lnTo>
                    <a:pt x="455" y="90"/>
                  </a:lnTo>
                  <a:lnTo>
                    <a:pt x="452" y="90"/>
                  </a:lnTo>
                  <a:lnTo>
                    <a:pt x="450" y="89"/>
                  </a:lnTo>
                  <a:lnTo>
                    <a:pt x="450" y="87"/>
                  </a:lnTo>
                  <a:lnTo>
                    <a:pt x="449" y="86"/>
                  </a:lnTo>
                  <a:lnTo>
                    <a:pt x="449" y="86"/>
                  </a:lnTo>
                  <a:lnTo>
                    <a:pt x="448" y="87"/>
                  </a:lnTo>
                  <a:lnTo>
                    <a:pt x="445" y="89"/>
                  </a:lnTo>
                  <a:lnTo>
                    <a:pt x="442" y="89"/>
                  </a:lnTo>
                  <a:lnTo>
                    <a:pt x="439" y="92"/>
                  </a:lnTo>
                  <a:lnTo>
                    <a:pt x="439" y="92"/>
                  </a:lnTo>
                  <a:lnTo>
                    <a:pt x="446" y="89"/>
                  </a:lnTo>
                  <a:lnTo>
                    <a:pt x="449" y="89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5" y="90"/>
                  </a:lnTo>
                  <a:lnTo>
                    <a:pt x="443" y="92"/>
                  </a:lnTo>
                  <a:lnTo>
                    <a:pt x="440" y="93"/>
                  </a:lnTo>
                  <a:lnTo>
                    <a:pt x="436" y="95"/>
                  </a:lnTo>
                  <a:lnTo>
                    <a:pt x="436" y="95"/>
                  </a:lnTo>
                  <a:lnTo>
                    <a:pt x="433" y="95"/>
                  </a:lnTo>
                  <a:lnTo>
                    <a:pt x="433" y="93"/>
                  </a:lnTo>
                  <a:lnTo>
                    <a:pt x="433" y="93"/>
                  </a:lnTo>
                  <a:lnTo>
                    <a:pt x="432" y="93"/>
                  </a:lnTo>
                  <a:lnTo>
                    <a:pt x="428" y="96"/>
                  </a:lnTo>
                  <a:lnTo>
                    <a:pt x="428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3" y="100"/>
                  </a:lnTo>
                  <a:lnTo>
                    <a:pt x="423" y="100"/>
                  </a:lnTo>
                  <a:lnTo>
                    <a:pt x="416" y="103"/>
                  </a:lnTo>
                  <a:lnTo>
                    <a:pt x="416" y="103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8" y="107"/>
                  </a:lnTo>
                  <a:lnTo>
                    <a:pt x="412" y="106"/>
                  </a:lnTo>
                  <a:lnTo>
                    <a:pt x="412" y="106"/>
                  </a:lnTo>
                  <a:lnTo>
                    <a:pt x="402" y="112"/>
                  </a:lnTo>
                  <a:lnTo>
                    <a:pt x="396" y="113"/>
                  </a:lnTo>
                  <a:lnTo>
                    <a:pt x="393" y="113"/>
                  </a:lnTo>
                  <a:lnTo>
                    <a:pt x="393" y="113"/>
                  </a:lnTo>
                  <a:lnTo>
                    <a:pt x="398" y="112"/>
                  </a:lnTo>
                  <a:lnTo>
                    <a:pt x="398" y="112"/>
                  </a:lnTo>
                  <a:lnTo>
                    <a:pt x="401" y="109"/>
                  </a:lnTo>
                  <a:lnTo>
                    <a:pt x="401" y="109"/>
                  </a:lnTo>
                  <a:lnTo>
                    <a:pt x="401" y="107"/>
                  </a:lnTo>
                  <a:lnTo>
                    <a:pt x="399" y="109"/>
                  </a:lnTo>
                  <a:lnTo>
                    <a:pt x="398" y="109"/>
                  </a:lnTo>
                  <a:lnTo>
                    <a:pt x="398" y="107"/>
                  </a:lnTo>
                  <a:lnTo>
                    <a:pt x="398" y="107"/>
                  </a:lnTo>
                  <a:lnTo>
                    <a:pt x="389" y="113"/>
                  </a:lnTo>
                  <a:lnTo>
                    <a:pt x="386" y="115"/>
                  </a:lnTo>
                  <a:lnTo>
                    <a:pt x="382" y="115"/>
                  </a:lnTo>
                  <a:lnTo>
                    <a:pt x="382" y="115"/>
                  </a:lnTo>
                  <a:lnTo>
                    <a:pt x="379" y="117"/>
                  </a:lnTo>
                  <a:lnTo>
                    <a:pt x="376" y="119"/>
                  </a:lnTo>
                  <a:lnTo>
                    <a:pt x="376" y="119"/>
                  </a:lnTo>
                  <a:lnTo>
                    <a:pt x="375" y="119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69" y="123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6" y="129"/>
                  </a:lnTo>
                  <a:lnTo>
                    <a:pt x="352" y="130"/>
                  </a:lnTo>
                  <a:lnTo>
                    <a:pt x="352" y="130"/>
                  </a:lnTo>
                  <a:lnTo>
                    <a:pt x="346" y="135"/>
                  </a:lnTo>
                  <a:lnTo>
                    <a:pt x="341" y="137"/>
                  </a:lnTo>
                  <a:lnTo>
                    <a:pt x="341" y="137"/>
                  </a:lnTo>
                  <a:lnTo>
                    <a:pt x="341" y="136"/>
                  </a:lnTo>
                  <a:lnTo>
                    <a:pt x="341" y="136"/>
                  </a:lnTo>
                  <a:lnTo>
                    <a:pt x="339" y="137"/>
                  </a:lnTo>
                  <a:lnTo>
                    <a:pt x="338" y="137"/>
                  </a:lnTo>
                  <a:lnTo>
                    <a:pt x="336" y="140"/>
                  </a:lnTo>
                  <a:lnTo>
                    <a:pt x="336" y="140"/>
                  </a:lnTo>
                  <a:lnTo>
                    <a:pt x="335" y="140"/>
                  </a:lnTo>
                  <a:lnTo>
                    <a:pt x="334" y="139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29" y="140"/>
                  </a:lnTo>
                  <a:lnTo>
                    <a:pt x="326" y="142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4" y="143"/>
                  </a:lnTo>
                  <a:lnTo>
                    <a:pt x="325" y="143"/>
                  </a:lnTo>
                  <a:lnTo>
                    <a:pt x="325" y="144"/>
                  </a:lnTo>
                  <a:lnTo>
                    <a:pt x="324" y="146"/>
                  </a:lnTo>
                  <a:lnTo>
                    <a:pt x="324" y="146"/>
                  </a:lnTo>
                  <a:lnTo>
                    <a:pt x="326" y="144"/>
                  </a:lnTo>
                  <a:lnTo>
                    <a:pt x="328" y="143"/>
                  </a:lnTo>
                  <a:lnTo>
                    <a:pt x="328" y="142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2"/>
                  </a:lnTo>
                  <a:lnTo>
                    <a:pt x="329" y="144"/>
                  </a:lnTo>
                  <a:lnTo>
                    <a:pt x="329" y="144"/>
                  </a:lnTo>
                  <a:lnTo>
                    <a:pt x="324" y="147"/>
                  </a:lnTo>
                  <a:lnTo>
                    <a:pt x="318" y="149"/>
                  </a:lnTo>
                  <a:lnTo>
                    <a:pt x="318" y="149"/>
                  </a:lnTo>
                  <a:lnTo>
                    <a:pt x="314" y="152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06" y="154"/>
                  </a:lnTo>
                  <a:lnTo>
                    <a:pt x="308" y="153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08" y="153"/>
                  </a:lnTo>
                  <a:lnTo>
                    <a:pt x="304" y="156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4" y="159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9" y="162"/>
                  </a:lnTo>
                  <a:lnTo>
                    <a:pt x="295" y="164"/>
                  </a:lnTo>
                  <a:lnTo>
                    <a:pt x="295" y="164"/>
                  </a:lnTo>
                  <a:lnTo>
                    <a:pt x="292" y="167"/>
                  </a:lnTo>
                  <a:lnTo>
                    <a:pt x="288" y="169"/>
                  </a:lnTo>
                  <a:lnTo>
                    <a:pt x="288" y="169"/>
                  </a:lnTo>
                  <a:lnTo>
                    <a:pt x="286" y="170"/>
                  </a:lnTo>
                  <a:lnTo>
                    <a:pt x="284" y="173"/>
                  </a:lnTo>
                  <a:lnTo>
                    <a:pt x="281" y="174"/>
                  </a:lnTo>
                  <a:lnTo>
                    <a:pt x="279" y="174"/>
                  </a:lnTo>
                  <a:lnTo>
                    <a:pt x="279" y="174"/>
                  </a:lnTo>
                  <a:lnTo>
                    <a:pt x="276" y="179"/>
                  </a:lnTo>
                  <a:lnTo>
                    <a:pt x="274" y="183"/>
                  </a:lnTo>
                  <a:lnTo>
                    <a:pt x="274" y="183"/>
                  </a:lnTo>
                  <a:lnTo>
                    <a:pt x="264" y="189"/>
                  </a:lnTo>
                  <a:lnTo>
                    <a:pt x="264" y="189"/>
                  </a:lnTo>
                  <a:lnTo>
                    <a:pt x="264" y="190"/>
                  </a:lnTo>
                  <a:lnTo>
                    <a:pt x="262" y="192"/>
                  </a:lnTo>
                  <a:lnTo>
                    <a:pt x="262" y="192"/>
                  </a:lnTo>
                  <a:lnTo>
                    <a:pt x="256" y="196"/>
                  </a:lnTo>
                  <a:lnTo>
                    <a:pt x="254" y="197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8" y="203"/>
                  </a:lnTo>
                  <a:lnTo>
                    <a:pt x="248" y="203"/>
                  </a:lnTo>
                  <a:lnTo>
                    <a:pt x="245" y="204"/>
                  </a:lnTo>
                  <a:lnTo>
                    <a:pt x="245" y="203"/>
                  </a:lnTo>
                  <a:lnTo>
                    <a:pt x="247" y="202"/>
                  </a:lnTo>
                  <a:lnTo>
                    <a:pt x="245" y="202"/>
                  </a:lnTo>
                  <a:lnTo>
                    <a:pt x="245" y="202"/>
                  </a:lnTo>
                  <a:lnTo>
                    <a:pt x="241" y="207"/>
                  </a:lnTo>
                  <a:lnTo>
                    <a:pt x="235" y="212"/>
                  </a:lnTo>
                  <a:lnTo>
                    <a:pt x="235" y="212"/>
                  </a:lnTo>
                  <a:lnTo>
                    <a:pt x="234" y="214"/>
                  </a:lnTo>
                  <a:lnTo>
                    <a:pt x="232" y="219"/>
                  </a:lnTo>
                  <a:lnTo>
                    <a:pt x="232" y="219"/>
                  </a:lnTo>
                  <a:lnTo>
                    <a:pt x="231" y="219"/>
                  </a:lnTo>
                  <a:lnTo>
                    <a:pt x="231" y="216"/>
                  </a:lnTo>
                  <a:lnTo>
                    <a:pt x="231" y="214"/>
                  </a:lnTo>
                  <a:lnTo>
                    <a:pt x="229" y="216"/>
                  </a:lnTo>
                  <a:lnTo>
                    <a:pt x="229" y="216"/>
                  </a:lnTo>
                  <a:lnTo>
                    <a:pt x="229" y="219"/>
                  </a:lnTo>
                  <a:lnTo>
                    <a:pt x="225" y="223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4" y="236"/>
                  </a:lnTo>
                  <a:lnTo>
                    <a:pt x="214" y="236"/>
                  </a:lnTo>
                  <a:lnTo>
                    <a:pt x="209" y="240"/>
                  </a:lnTo>
                  <a:lnTo>
                    <a:pt x="209" y="240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39"/>
                  </a:lnTo>
                  <a:lnTo>
                    <a:pt x="209" y="234"/>
                  </a:lnTo>
                  <a:lnTo>
                    <a:pt x="209" y="234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05" y="236"/>
                  </a:lnTo>
                  <a:lnTo>
                    <a:pt x="205" y="236"/>
                  </a:lnTo>
                  <a:lnTo>
                    <a:pt x="205" y="239"/>
                  </a:lnTo>
                  <a:lnTo>
                    <a:pt x="204" y="242"/>
                  </a:lnTo>
                  <a:lnTo>
                    <a:pt x="204" y="242"/>
                  </a:lnTo>
                  <a:lnTo>
                    <a:pt x="202" y="244"/>
                  </a:lnTo>
                  <a:lnTo>
                    <a:pt x="201" y="244"/>
                  </a:lnTo>
                  <a:lnTo>
                    <a:pt x="198" y="246"/>
                  </a:lnTo>
                  <a:lnTo>
                    <a:pt x="195" y="247"/>
                  </a:lnTo>
                  <a:lnTo>
                    <a:pt x="195" y="247"/>
                  </a:lnTo>
                  <a:lnTo>
                    <a:pt x="192" y="252"/>
                  </a:lnTo>
                  <a:lnTo>
                    <a:pt x="188" y="256"/>
                  </a:lnTo>
                  <a:lnTo>
                    <a:pt x="188" y="256"/>
                  </a:lnTo>
                  <a:lnTo>
                    <a:pt x="192" y="253"/>
                  </a:lnTo>
                  <a:lnTo>
                    <a:pt x="197" y="247"/>
                  </a:lnTo>
                  <a:lnTo>
                    <a:pt x="197" y="247"/>
                  </a:lnTo>
                  <a:lnTo>
                    <a:pt x="198" y="247"/>
                  </a:lnTo>
                  <a:lnTo>
                    <a:pt x="202" y="246"/>
                  </a:lnTo>
                  <a:lnTo>
                    <a:pt x="202" y="246"/>
                  </a:lnTo>
                  <a:lnTo>
                    <a:pt x="199" y="249"/>
                  </a:lnTo>
                  <a:lnTo>
                    <a:pt x="195" y="252"/>
                  </a:lnTo>
                  <a:lnTo>
                    <a:pt x="195" y="252"/>
                  </a:lnTo>
                  <a:lnTo>
                    <a:pt x="194" y="253"/>
                  </a:lnTo>
                  <a:lnTo>
                    <a:pt x="195" y="253"/>
                  </a:lnTo>
                  <a:lnTo>
                    <a:pt x="195" y="253"/>
                  </a:lnTo>
                  <a:lnTo>
                    <a:pt x="195" y="254"/>
                  </a:lnTo>
                  <a:lnTo>
                    <a:pt x="195" y="254"/>
                  </a:lnTo>
                  <a:lnTo>
                    <a:pt x="191" y="257"/>
                  </a:lnTo>
                  <a:lnTo>
                    <a:pt x="191" y="257"/>
                  </a:lnTo>
                  <a:lnTo>
                    <a:pt x="188" y="262"/>
                  </a:lnTo>
                  <a:lnTo>
                    <a:pt x="188" y="26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82" y="269"/>
                  </a:lnTo>
                  <a:lnTo>
                    <a:pt x="185" y="264"/>
                  </a:lnTo>
                  <a:lnTo>
                    <a:pt x="185" y="264"/>
                  </a:lnTo>
                  <a:lnTo>
                    <a:pt x="185" y="266"/>
                  </a:lnTo>
                  <a:lnTo>
                    <a:pt x="185" y="266"/>
                  </a:lnTo>
                  <a:lnTo>
                    <a:pt x="184" y="270"/>
                  </a:lnTo>
                  <a:lnTo>
                    <a:pt x="178" y="277"/>
                  </a:lnTo>
                  <a:lnTo>
                    <a:pt x="178" y="277"/>
                  </a:lnTo>
                  <a:lnTo>
                    <a:pt x="177" y="277"/>
                  </a:lnTo>
                  <a:lnTo>
                    <a:pt x="177" y="276"/>
                  </a:lnTo>
                  <a:lnTo>
                    <a:pt x="178" y="274"/>
                  </a:lnTo>
                  <a:lnTo>
                    <a:pt x="179" y="273"/>
                  </a:lnTo>
                  <a:lnTo>
                    <a:pt x="179" y="272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7" y="274"/>
                  </a:lnTo>
                  <a:lnTo>
                    <a:pt x="177" y="276"/>
                  </a:lnTo>
                  <a:lnTo>
                    <a:pt x="175" y="277"/>
                  </a:lnTo>
                  <a:lnTo>
                    <a:pt x="174" y="280"/>
                  </a:lnTo>
                  <a:lnTo>
                    <a:pt x="174" y="280"/>
                  </a:lnTo>
                  <a:lnTo>
                    <a:pt x="174" y="279"/>
                  </a:lnTo>
                  <a:lnTo>
                    <a:pt x="172" y="279"/>
                  </a:lnTo>
                  <a:lnTo>
                    <a:pt x="168" y="284"/>
                  </a:lnTo>
                  <a:lnTo>
                    <a:pt x="162" y="292"/>
                  </a:lnTo>
                  <a:lnTo>
                    <a:pt x="158" y="297"/>
                  </a:lnTo>
                  <a:lnTo>
                    <a:pt x="158" y="297"/>
                  </a:lnTo>
                  <a:lnTo>
                    <a:pt x="151" y="313"/>
                  </a:lnTo>
                  <a:lnTo>
                    <a:pt x="151" y="313"/>
                  </a:lnTo>
                  <a:lnTo>
                    <a:pt x="150" y="313"/>
                  </a:lnTo>
                  <a:lnTo>
                    <a:pt x="150" y="314"/>
                  </a:lnTo>
                  <a:lnTo>
                    <a:pt x="145" y="319"/>
                  </a:lnTo>
                  <a:lnTo>
                    <a:pt x="141" y="329"/>
                  </a:lnTo>
                  <a:lnTo>
                    <a:pt x="141" y="329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37" y="334"/>
                  </a:lnTo>
                  <a:lnTo>
                    <a:pt x="134" y="340"/>
                  </a:lnTo>
                  <a:lnTo>
                    <a:pt x="134" y="340"/>
                  </a:lnTo>
                  <a:lnTo>
                    <a:pt x="132" y="341"/>
                  </a:lnTo>
                  <a:lnTo>
                    <a:pt x="131" y="344"/>
                  </a:lnTo>
                  <a:lnTo>
                    <a:pt x="131" y="344"/>
                  </a:lnTo>
                  <a:lnTo>
                    <a:pt x="128" y="353"/>
                  </a:lnTo>
                  <a:lnTo>
                    <a:pt x="128" y="353"/>
                  </a:lnTo>
                  <a:lnTo>
                    <a:pt x="127" y="353"/>
                  </a:lnTo>
                  <a:lnTo>
                    <a:pt x="124" y="354"/>
                  </a:lnTo>
                  <a:lnTo>
                    <a:pt x="124" y="354"/>
                  </a:lnTo>
                  <a:lnTo>
                    <a:pt x="117" y="370"/>
                  </a:lnTo>
                  <a:lnTo>
                    <a:pt x="117" y="370"/>
                  </a:lnTo>
                  <a:lnTo>
                    <a:pt x="110" y="386"/>
                  </a:lnTo>
                  <a:lnTo>
                    <a:pt x="110" y="386"/>
                  </a:lnTo>
                  <a:lnTo>
                    <a:pt x="108" y="386"/>
                  </a:lnTo>
                  <a:lnTo>
                    <a:pt x="107" y="387"/>
                  </a:lnTo>
                  <a:lnTo>
                    <a:pt x="107" y="387"/>
                  </a:lnTo>
                  <a:lnTo>
                    <a:pt x="107" y="390"/>
                  </a:lnTo>
                  <a:lnTo>
                    <a:pt x="107" y="391"/>
                  </a:lnTo>
                  <a:lnTo>
                    <a:pt x="101" y="397"/>
                  </a:lnTo>
                  <a:lnTo>
                    <a:pt x="101" y="397"/>
                  </a:lnTo>
                  <a:lnTo>
                    <a:pt x="102" y="397"/>
                  </a:lnTo>
                  <a:lnTo>
                    <a:pt x="102" y="400"/>
                  </a:lnTo>
                  <a:lnTo>
                    <a:pt x="100" y="409"/>
                  </a:lnTo>
                  <a:lnTo>
                    <a:pt x="100" y="409"/>
                  </a:lnTo>
                  <a:lnTo>
                    <a:pt x="100" y="407"/>
                  </a:lnTo>
                  <a:lnTo>
                    <a:pt x="100" y="406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98" y="407"/>
                  </a:lnTo>
                  <a:lnTo>
                    <a:pt x="98" y="407"/>
                  </a:lnTo>
                  <a:lnTo>
                    <a:pt x="98" y="409"/>
                  </a:lnTo>
                  <a:lnTo>
                    <a:pt x="98" y="410"/>
                  </a:lnTo>
                  <a:lnTo>
                    <a:pt x="98" y="410"/>
                  </a:lnTo>
                  <a:lnTo>
                    <a:pt x="97" y="410"/>
                  </a:lnTo>
                  <a:lnTo>
                    <a:pt x="97" y="410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4" y="416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20"/>
                  </a:lnTo>
                  <a:lnTo>
                    <a:pt x="92" y="420"/>
                  </a:lnTo>
                  <a:lnTo>
                    <a:pt x="92" y="420"/>
                  </a:lnTo>
                  <a:lnTo>
                    <a:pt x="91" y="421"/>
                  </a:lnTo>
                  <a:lnTo>
                    <a:pt x="91" y="421"/>
                  </a:lnTo>
                  <a:lnTo>
                    <a:pt x="92" y="423"/>
                  </a:lnTo>
                  <a:lnTo>
                    <a:pt x="91" y="424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88" y="433"/>
                  </a:lnTo>
                  <a:lnTo>
                    <a:pt x="87" y="437"/>
                  </a:lnTo>
                  <a:lnTo>
                    <a:pt x="87" y="437"/>
                  </a:lnTo>
                  <a:lnTo>
                    <a:pt x="87" y="439"/>
                  </a:lnTo>
                  <a:lnTo>
                    <a:pt x="87" y="440"/>
                  </a:lnTo>
                  <a:lnTo>
                    <a:pt x="84" y="446"/>
                  </a:lnTo>
                  <a:lnTo>
                    <a:pt x="84" y="446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2" y="447"/>
                  </a:lnTo>
                  <a:lnTo>
                    <a:pt x="81" y="453"/>
                  </a:lnTo>
                  <a:lnTo>
                    <a:pt x="80" y="458"/>
                  </a:lnTo>
                  <a:lnTo>
                    <a:pt x="80" y="460"/>
                  </a:lnTo>
                  <a:lnTo>
                    <a:pt x="81" y="460"/>
                  </a:lnTo>
                  <a:lnTo>
                    <a:pt x="81" y="460"/>
                  </a:lnTo>
                  <a:lnTo>
                    <a:pt x="80" y="463"/>
                  </a:lnTo>
                  <a:lnTo>
                    <a:pt x="80" y="466"/>
                  </a:lnTo>
                  <a:lnTo>
                    <a:pt x="78" y="468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77" y="471"/>
                  </a:lnTo>
                  <a:lnTo>
                    <a:pt x="77" y="470"/>
                  </a:lnTo>
                  <a:lnTo>
                    <a:pt x="77" y="464"/>
                  </a:lnTo>
                  <a:lnTo>
                    <a:pt x="77" y="464"/>
                  </a:lnTo>
                  <a:lnTo>
                    <a:pt x="74" y="476"/>
                  </a:lnTo>
                  <a:lnTo>
                    <a:pt x="74" y="476"/>
                  </a:lnTo>
                  <a:lnTo>
                    <a:pt x="75" y="477"/>
                  </a:lnTo>
                  <a:lnTo>
                    <a:pt x="75" y="480"/>
                  </a:lnTo>
                  <a:lnTo>
                    <a:pt x="74" y="486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3"/>
                  </a:lnTo>
                  <a:lnTo>
                    <a:pt x="71" y="488"/>
                  </a:lnTo>
                  <a:lnTo>
                    <a:pt x="71" y="488"/>
                  </a:lnTo>
                  <a:lnTo>
                    <a:pt x="72" y="487"/>
                  </a:lnTo>
                  <a:lnTo>
                    <a:pt x="72" y="488"/>
                  </a:lnTo>
                  <a:lnTo>
                    <a:pt x="72" y="488"/>
                  </a:lnTo>
                  <a:lnTo>
                    <a:pt x="72" y="484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1" y="487"/>
                  </a:lnTo>
                  <a:lnTo>
                    <a:pt x="67" y="494"/>
                  </a:lnTo>
                  <a:lnTo>
                    <a:pt x="67" y="494"/>
                  </a:lnTo>
                  <a:lnTo>
                    <a:pt x="67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7" y="503"/>
                  </a:lnTo>
                  <a:lnTo>
                    <a:pt x="67" y="503"/>
                  </a:lnTo>
                  <a:lnTo>
                    <a:pt x="64" y="514"/>
                  </a:lnTo>
                  <a:lnTo>
                    <a:pt x="64" y="514"/>
                  </a:lnTo>
                  <a:lnTo>
                    <a:pt x="61" y="526"/>
                  </a:lnTo>
                  <a:lnTo>
                    <a:pt x="61" y="526"/>
                  </a:lnTo>
                  <a:lnTo>
                    <a:pt x="60" y="536"/>
                  </a:lnTo>
                  <a:lnTo>
                    <a:pt x="60" y="536"/>
                  </a:lnTo>
                  <a:lnTo>
                    <a:pt x="60" y="540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6"/>
                  </a:lnTo>
                  <a:lnTo>
                    <a:pt x="61" y="548"/>
                  </a:lnTo>
                  <a:lnTo>
                    <a:pt x="60" y="551"/>
                  </a:lnTo>
                  <a:lnTo>
                    <a:pt x="61" y="553"/>
                  </a:lnTo>
                  <a:lnTo>
                    <a:pt x="61" y="553"/>
                  </a:lnTo>
                  <a:lnTo>
                    <a:pt x="60" y="553"/>
                  </a:lnTo>
                  <a:lnTo>
                    <a:pt x="60" y="553"/>
                  </a:lnTo>
                  <a:lnTo>
                    <a:pt x="58" y="551"/>
                  </a:lnTo>
                  <a:lnTo>
                    <a:pt x="58" y="551"/>
                  </a:lnTo>
                  <a:lnTo>
                    <a:pt x="60" y="548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58" y="546"/>
                  </a:lnTo>
                  <a:lnTo>
                    <a:pt x="58" y="544"/>
                  </a:lnTo>
                  <a:lnTo>
                    <a:pt x="58" y="541"/>
                  </a:lnTo>
                  <a:lnTo>
                    <a:pt x="58" y="541"/>
                  </a:lnTo>
                  <a:lnTo>
                    <a:pt x="58" y="547"/>
                  </a:lnTo>
                  <a:lnTo>
                    <a:pt x="58" y="547"/>
                  </a:lnTo>
                  <a:lnTo>
                    <a:pt x="58" y="554"/>
                  </a:lnTo>
                  <a:lnTo>
                    <a:pt x="58" y="554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8" y="557"/>
                  </a:lnTo>
                  <a:lnTo>
                    <a:pt x="58" y="556"/>
                  </a:lnTo>
                  <a:lnTo>
                    <a:pt x="60" y="556"/>
                  </a:lnTo>
                  <a:lnTo>
                    <a:pt x="60" y="556"/>
                  </a:lnTo>
                  <a:lnTo>
                    <a:pt x="58" y="561"/>
                  </a:lnTo>
                  <a:lnTo>
                    <a:pt x="60" y="566"/>
                  </a:lnTo>
                  <a:lnTo>
                    <a:pt x="60" y="566"/>
                  </a:lnTo>
                  <a:lnTo>
                    <a:pt x="61" y="554"/>
                  </a:lnTo>
                  <a:lnTo>
                    <a:pt x="61" y="554"/>
                  </a:lnTo>
                  <a:lnTo>
                    <a:pt x="64" y="541"/>
                  </a:lnTo>
                  <a:lnTo>
                    <a:pt x="64" y="541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70" y="517"/>
                  </a:lnTo>
                  <a:lnTo>
                    <a:pt x="70" y="517"/>
                  </a:lnTo>
                  <a:lnTo>
                    <a:pt x="70" y="518"/>
                  </a:lnTo>
                  <a:lnTo>
                    <a:pt x="71" y="517"/>
                  </a:lnTo>
                  <a:lnTo>
                    <a:pt x="71" y="517"/>
                  </a:lnTo>
                  <a:lnTo>
                    <a:pt x="71" y="513"/>
                  </a:lnTo>
                  <a:lnTo>
                    <a:pt x="71" y="511"/>
                  </a:lnTo>
                  <a:lnTo>
                    <a:pt x="71" y="511"/>
                  </a:lnTo>
                  <a:lnTo>
                    <a:pt x="71" y="510"/>
                  </a:lnTo>
                  <a:lnTo>
                    <a:pt x="72" y="511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1" y="526"/>
                  </a:lnTo>
                  <a:lnTo>
                    <a:pt x="71" y="526"/>
                  </a:lnTo>
                  <a:lnTo>
                    <a:pt x="68" y="531"/>
                  </a:lnTo>
                  <a:lnTo>
                    <a:pt x="68" y="531"/>
                  </a:lnTo>
                  <a:lnTo>
                    <a:pt x="67" y="540"/>
                  </a:lnTo>
                  <a:lnTo>
                    <a:pt x="67" y="548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5" y="553"/>
                  </a:lnTo>
                  <a:lnTo>
                    <a:pt x="64" y="557"/>
                  </a:lnTo>
                  <a:lnTo>
                    <a:pt x="64" y="557"/>
                  </a:lnTo>
                  <a:lnTo>
                    <a:pt x="65" y="556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65" y="563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4" y="568"/>
                  </a:lnTo>
                  <a:lnTo>
                    <a:pt x="64" y="573"/>
                  </a:lnTo>
                  <a:lnTo>
                    <a:pt x="64" y="581"/>
                  </a:lnTo>
                  <a:lnTo>
                    <a:pt x="64" y="581"/>
                  </a:lnTo>
                  <a:lnTo>
                    <a:pt x="63" y="583"/>
                  </a:lnTo>
                  <a:lnTo>
                    <a:pt x="61" y="584"/>
                  </a:lnTo>
                  <a:lnTo>
                    <a:pt x="61" y="584"/>
                  </a:lnTo>
                  <a:lnTo>
                    <a:pt x="63" y="586"/>
                  </a:lnTo>
                  <a:lnTo>
                    <a:pt x="63" y="58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1" y="591"/>
                  </a:lnTo>
                  <a:lnTo>
                    <a:pt x="61" y="590"/>
                  </a:lnTo>
                  <a:lnTo>
                    <a:pt x="61" y="593"/>
                  </a:lnTo>
                  <a:lnTo>
                    <a:pt x="61" y="593"/>
                  </a:lnTo>
                  <a:lnTo>
                    <a:pt x="61" y="594"/>
                  </a:lnTo>
                  <a:lnTo>
                    <a:pt x="60" y="597"/>
                  </a:lnTo>
                  <a:lnTo>
                    <a:pt x="60" y="597"/>
                  </a:lnTo>
                  <a:lnTo>
                    <a:pt x="61" y="600"/>
                  </a:lnTo>
                  <a:lnTo>
                    <a:pt x="61" y="600"/>
                  </a:lnTo>
                  <a:lnTo>
                    <a:pt x="61" y="606"/>
                  </a:lnTo>
                  <a:lnTo>
                    <a:pt x="61" y="606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58" y="621"/>
                  </a:lnTo>
                  <a:lnTo>
                    <a:pt x="58" y="621"/>
                  </a:lnTo>
                  <a:lnTo>
                    <a:pt x="60" y="623"/>
                  </a:lnTo>
                  <a:lnTo>
                    <a:pt x="60" y="625"/>
                  </a:lnTo>
                  <a:lnTo>
                    <a:pt x="58" y="628"/>
                  </a:lnTo>
                  <a:lnTo>
                    <a:pt x="60" y="633"/>
                  </a:lnTo>
                  <a:lnTo>
                    <a:pt x="60" y="633"/>
                  </a:lnTo>
                  <a:lnTo>
                    <a:pt x="58" y="633"/>
                  </a:lnTo>
                  <a:lnTo>
                    <a:pt x="58" y="631"/>
                  </a:lnTo>
                  <a:lnTo>
                    <a:pt x="58" y="627"/>
                  </a:lnTo>
                  <a:lnTo>
                    <a:pt x="58" y="627"/>
                  </a:lnTo>
                  <a:lnTo>
                    <a:pt x="58" y="633"/>
                  </a:lnTo>
                  <a:lnTo>
                    <a:pt x="58" y="633"/>
                  </a:lnTo>
                  <a:lnTo>
                    <a:pt x="57" y="638"/>
                  </a:lnTo>
                  <a:lnTo>
                    <a:pt x="57" y="638"/>
                  </a:lnTo>
                  <a:lnTo>
                    <a:pt x="58" y="641"/>
                  </a:lnTo>
                  <a:lnTo>
                    <a:pt x="58" y="645"/>
                  </a:lnTo>
                  <a:lnTo>
                    <a:pt x="58" y="645"/>
                  </a:lnTo>
                  <a:lnTo>
                    <a:pt x="60" y="644"/>
                  </a:lnTo>
                  <a:lnTo>
                    <a:pt x="60" y="645"/>
                  </a:lnTo>
                  <a:lnTo>
                    <a:pt x="61" y="651"/>
                  </a:lnTo>
                  <a:lnTo>
                    <a:pt x="61" y="651"/>
                  </a:lnTo>
                  <a:lnTo>
                    <a:pt x="63" y="641"/>
                  </a:lnTo>
                  <a:lnTo>
                    <a:pt x="63" y="637"/>
                  </a:lnTo>
                  <a:lnTo>
                    <a:pt x="61" y="633"/>
                  </a:lnTo>
                  <a:lnTo>
                    <a:pt x="61" y="633"/>
                  </a:lnTo>
                  <a:lnTo>
                    <a:pt x="63" y="631"/>
                  </a:lnTo>
                  <a:lnTo>
                    <a:pt x="63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3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0" y="621"/>
                  </a:lnTo>
                  <a:lnTo>
                    <a:pt x="60" y="621"/>
                  </a:lnTo>
                  <a:lnTo>
                    <a:pt x="61" y="620"/>
                  </a:lnTo>
                  <a:lnTo>
                    <a:pt x="61" y="617"/>
                  </a:lnTo>
                  <a:lnTo>
                    <a:pt x="61" y="610"/>
                  </a:lnTo>
                  <a:lnTo>
                    <a:pt x="61" y="610"/>
                  </a:lnTo>
                  <a:lnTo>
                    <a:pt x="63" y="610"/>
                  </a:lnTo>
                  <a:lnTo>
                    <a:pt x="63" y="611"/>
                  </a:lnTo>
                  <a:lnTo>
                    <a:pt x="63" y="614"/>
                  </a:lnTo>
                  <a:lnTo>
                    <a:pt x="64" y="615"/>
                  </a:lnTo>
                  <a:lnTo>
                    <a:pt x="64" y="615"/>
                  </a:lnTo>
                  <a:lnTo>
                    <a:pt x="64" y="613"/>
                  </a:lnTo>
                  <a:lnTo>
                    <a:pt x="63" y="610"/>
                  </a:lnTo>
                  <a:lnTo>
                    <a:pt x="63" y="610"/>
                  </a:lnTo>
                  <a:lnTo>
                    <a:pt x="64" y="607"/>
                  </a:lnTo>
                  <a:lnTo>
                    <a:pt x="64" y="607"/>
                  </a:lnTo>
                  <a:lnTo>
                    <a:pt x="65" y="600"/>
                  </a:lnTo>
                  <a:lnTo>
                    <a:pt x="65" y="600"/>
                  </a:lnTo>
                  <a:lnTo>
                    <a:pt x="64" y="59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5" y="593"/>
                  </a:lnTo>
                  <a:lnTo>
                    <a:pt x="67" y="588"/>
                  </a:lnTo>
                  <a:lnTo>
                    <a:pt x="67" y="588"/>
                  </a:lnTo>
                  <a:lnTo>
                    <a:pt x="67" y="584"/>
                  </a:lnTo>
                  <a:lnTo>
                    <a:pt x="67" y="581"/>
                  </a:lnTo>
                  <a:lnTo>
                    <a:pt x="67" y="581"/>
                  </a:lnTo>
                  <a:lnTo>
                    <a:pt x="68" y="581"/>
                  </a:lnTo>
                  <a:lnTo>
                    <a:pt x="68" y="581"/>
                  </a:lnTo>
                  <a:lnTo>
                    <a:pt x="70" y="580"/>
                  </a:lnTo>
                  <a:lnTo>
                    <a:pt x="70" y="580"/>
                  </a:lnTo>
                  <a:lnTo>
                    <a:pt x="71" y="564"/>
                  </a:lnTo>
                  <a:lnTo>
                    <a:pt x="71" y="564"/>
                  </a:lnTo>
                  <a:lnTo>
                    <a:pt x="74" y="547"/>
                  </a:lnTo>
                  <a:lnTo>
                    <a:pt x="74" y="547"/>
                  </a:lnTo>
                  <a:lnTo>
                    <a:pt x="74" y="543"/>
                  </a:lnTo>
                  <a:lnTo>
                    <a:pt x="75" y="538"/>
                  </a:lnTo>
                  <a:lnTo>
                    <a:pt x="77" y="533"/>
                  </a:lnTo>
                  <a:lnTo>
                    <a:pt x="77" y="528"/>
                  </a:lnTo>
                  <a:lnTo>
                    <a:pt x="77" y="528"/>
                  </a:lnTo>
                  <a:lnTo>
                    <a:pt x="80" y="520"/>
                  </a:lnTo>
                  <a:lnTo>
                    <a:pt x="81" y="511"/>
                  </a:lnTo>
                  <a:lnTo>
                    <a:pt x="81" y="511"/>
                  </a:lnTo>
                  <a:lnTo>
                    <a:pt x="82" y="501"/>
                  </a:lnTo>
                  <a:lnTo>
                    <a:pt x="82" y="501"/>
                  </a:lnTo>
                  <a:lnTo>
                    <a:pt x="84" y="498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93"/>
                  </a:lnTo>
                  <a:lnTo>
                    <a:pt x="87" y="488"/>
                  </a:lnTo>
                  <a:lnTo>
                    <a:pt x="87" y="488"/>
                  </a:lnTo>
                  <a:lnTo>
                    <a:pt x="88" y="486"/>
                  </a:lnTo>
                  <a:lnTo>
                    <a:pt x="91" y="481"/>
                  </a:lnTo>
                  <a:lnTo>
                    <a:pt x="91" y="481"/>
                  </a:lnTo>
                  <a:lnTo>
                    <a:pt x="90" y="487"/>
                  </a:lnTo>
                  <a:lnTo>
                    <a:pt x="90" y="49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8" y="491"/>
                  </a:lnTo>
                  <a:lnTo>
                    <a:pt x="88" y="493"/>
                  </a:lnTo>
                  <a:lnTo>
                    <a:pt x="87" y="497"/>
                  </a:lnTo>
                  <a:lnTo>
                    <a:pt x="87" y="497"/>
                  </a:lnTo>
                  <a:lnTo>
                    <a:pt x="87" y="498"/>
                  </a:lnTo>
                  <a:lnTo>
                    <a:pt x="88" y="497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88" y="501"/>
                  </a:lnTo>
                  <a:lnTo>
                    <a:pt x="88" y="501"/>
                  </a:lnTo>
                  <a:lnTo>
                    <a:pt x="87" y="508"/>
                  </a:lnTo>
                  <a:lnTo>
                    <a:pt x="87" y="508"/>
                  </a:lnTo>
                  <a:lnTo>
                    <a:pt x="85" y="507"/>
                  </a:lnTo>
                  <a:lnTo>
                    <a:pt x="85" y="506"/>
                  </a:lnTo>
                  <a:lnTo>
                    <a:pt x="87" y="501"/>
                  </a:lnTo>
                  <a:lnTo>
                    <a:pt x="87" y="501"/>
                  </a:lnTo>
                  <a:lnTo>
                    <a:pt x="85" y="504"/>
                  </a:lnTo>
                  <a:lnTo>
                    <a:pt x="85" y="508"/>
                  </a:lnTo>
                  <a:lnTo>
                    <a:pt x="82" y="518"/>
                  </a:lnTo>
                  <a:lnTo>
                    <a:pt x="82" y="518"/>
                  </a:lnTo>
                  <a:lnTo>
                    <a:pt x="84" y="516"/>
                  </a:lnTo>
                  <a:lnTo>
                    <a:pt x="85" y="511"/>
                  </a:lnTo>
                  <a:lnTo>
                    <a:pt x="85" y="511"/>
                  </a:lnTo>
                  <a:lnTo>
                    <a:pt x="84" y="523"/>
                  </a:lnTo>
                  <a:lnTo>
                    <a:pt x="84" y="523"/>
                  </a:lnTo>
                  <a:lnTo>
                    <a:pt x="82" y="528"/>
                  </a:lnTo>
                  <a:lnTo>
                    <a:pt x="82" y="528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1" y="531"/>
                  </a:lnTo>
                  <a:lnTo>
                    <a:pt x="81" y="530"/>
                  </a:lnTo>
                  <a:lnTo>
                    <a:pt x="81" y="531"/>
                  </a:lnTo>
                  <a:lnTo>
                    <a:pt x="81" y="531"/>
                  </a:lnTo>
                  <a:lnTo>
                    <a:pt x="81" y="537"/>
                  </a:lnTo>
                  <a:lnTo>
                    <a:pt x="81" y="537"/>
                  </a:lnTo>
                  <a:lnTo>
                    <a:pt x="78" y="550"/>
                  </a:lnTo>
                  <a:lnTo>
                    <a:pt x="78" y="550"/>
                  </a:lnTo>
                  <a:lnTo>
                    <a:pt x="78" y="554"/>
                  </a:lnTo>
                  <a:lnTo>
                    <a:pt x="78" y="554"/>
                  </a:lnTo>
                  <a:lnTo>
                    <a:pt x="78" y="557"/>
                  </a:lnTo>
                  <a:lnTo>
                    <a:pt x="78" y="557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7" y="560"/>
                  </a:lnTo>
                  <a:lnTo>
                    <a:pt x="77" y="563"/>
                  </a:lnTo>
                  <a:lnTo>
                    <a:pt x="75" y="571"/>
                  </a:lnTo>
                  <a:lnTo>
                    <a:pt x="75" y="571"/>
                  </a:lnTo>
                  <a:lnTo>
                    <a:pt x="77" y="573"/>
                  </a:lnTo>
                  <a:lnTo>
                    <a:pt x="77" y="570"/>
                  </a:lnTo>
                  <a:lnTo>
                    <a:pt x="77" y="570"/>
                  </a:lnTo>
                  <a:lnTo>
                    <a:pt x="78" y="576"/>
                  </a:lnTo>
                  <a:lnTo>
                    <a:pt x="77" y="578"/>
                  </a:lnTo>
                  <a:lnTo>
                    <a:pt x="77" y="581"/>
                  </a:lnTo>
                  <a:lnTo>
                    <a:pt x="77" y="586"/>
                  </a:lnTo>
                  <a:lnTo>
                    <a:pt x="77" y="586"/>
                  </a:lnTo>
                  <a:lnTo>
                    <a:pt x="75" y="587"/>
                  </a:lnTo>
                  <a:lnTo>
                    <a:pt x="75" y="587"/>
                  </a:lnTo>
                  <a:lnTo>
                    <a:pt x="74" y="586"/>
                  </a:lnTo>
                  <a:lnTo>
                    <a:pt x="74" y="586"/>
                  </a:lnTo>
                  <a:lnTo>
                    <a:pt x="74" y="590"/>
                  </a:lnTo>
                  <a:lnTo>
                    <a:pt x="75" y="593"/>
                  </a:lnTo>
                  <a:lnTo>
                    <a:pt x="75" y="593"/>
                  </a:lnTo>
                  <a:lnTo>
                    <a:pt x="74" y="601"/>
                  </a:lnTo>
                  <a:lnTo>
                    <a:pt x="74" y="604"/>
                  </a:lnTo>
                  <a:lnTo>
                    <a:pt x="75" y="607"/>
                  </a:lnTo>
                  <a:lnTo>
                    <a:pt x="75" y="607"/>
                  </a:lnTo>
                  <a:lnTo>
                    <a:pt x="74" y="611"/>
                  </a:lnTo>
                  <a:lnTo>
                    <a:pt x="74" y="614"/>
                  </a:lnTo>
                  <a:lnTo>
                    <a:pt x="72" y="614"/>
                  </a:lnTo>
                  <a:lnTo>
                    <a:pt x="72" y="614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4" y="631"/>
                  </a:lnTo>
                  <a:lnTo>
                    <a:pt x="74" y="631"/>
                  </a:lnTo>
                  <a:lnTo>
                    <a:pt x="74" y="638"/>
                  </a:lnTo>
                  <a:lnTo>
                    <a:pt x="74" y="638"/>
                  </a:lnTo>
                  <a:lnTo>
                    <a:pt x="71" y="628"/>
                  </a:lnTo>
                  <a:lnTo>
                    <a:pt x="71" y="628"/>
                  </a:lnTo>
                  <a:lnTo>
                    <a:pt x="70" y="638"/>
                  </a:lnTo>
                  <a:lnTo>
                    <a:pt x="70" y="638"/>
                  </a:lnTo>
                  <a:lnTo>
                    <a:pt x="70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34"/>
                  </a:lnTo>
                  <a:lnTo>
                    <a:pt x="71" y="634"/>
                  </a:lnTo>
                  <a:lnTo>
                    <a:pt x="72" y="635"/>
                  </a:lnTo>
                  <a:lnTo>
                    <a:pt x="72" y="640"/>
                  </a:lnTo>
                  <a:lnTo>
                    <a:pt x="74" y="645"/>
                  </a:lnTo>
                  <a:lnTo>
                    <a:pt x="72" y="651"/>
                  </a:lnTo>
                  <a:lnTo>
                    <a:pt x="72" y="651"/>
                  </a:lnTo>
                  <a:lnTo>
                    <a:pt x="72" y="655"/>
                  </a:lnTo>
                  <a:lnTo>
                    <a:pt x="72" y="655"/>
                  </a:lnTo>
                  <a:lnTo>
                    <a:pt x="74" y="661"/>
                  </a:lnTo>
                  <a:lnTo>
                    <a:pt x="74" y="661"/>
                  </a:lnTo>
                  <a:lnTo>
                    <a:pt x="75" y="667"/>
                  </a:lnTo>
                  <a:lnTo>
                    <a:pt x="75" y="671"/>
                  </a:lnTo>
                  <a:lnTo>
                    <a:pt x="75" y="671"/>
                  </a:lnTo>
                  <a:lnTo>
                    <a:pt x="77" y="675"/>
                  </a:lnTo>
                  <a:lnTo>
                    <a:pt x="77" y="675"/>
                  </a:lnTo>
                  <a:lnTo>
                    <a:pt x="77" y="677"/>
                  </a:lnTo>
                  <a:lnTo>
                    <a:pt x="77" y="677"/>
                  </a:lnTo>
                  <a:lnTo>
                    <a:pt x="75" y="675"/>
                  </a:lnTo>
                  <a:lnTo>
                    <a:pt x="75" y="675"/>
                  </a:lnTo>
                  <a:lnTo>
                    <a:pt x="77" y="683"/>
                  </a:lnTo>
                  <a:lnTo>
                    <a:pt x="77" y="683"/>
                  </a:lnTo>
                  <a:lnTo>
                    <a:pt x="77" y="685"/>
                  </a:lnTo>
                  <a:lnTo>
                    <a:pt x="77" y="685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5" y="687"/>
                  </a:lnTo>
                  <a:lnTo>
                    <a:pt x="75" y="683"/>
                  </a:lnTo>
                  <a:lnTo>
                    <a:pt x="75" y="683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78" y="700"/>
                  </a:lnTo>
                  <a:lnTo>
                    <a:pt x="78" y="700"/>
                  </a:lnTo>
                  <a:lnTo>
                    <a:pt x="78" y="707"/>
                  </a:lnTo>
                  <a:lnTo>
                    <a:pt x="78" y="713"/>
                  </a:lnTo>
                  <a:lnTo>
                    <a:pt x="78" y="713"/>
                  </a:lnTo>
                  <a:lnTo>
                    <a:pt x="80" y="718"/>
                  </a:lnTo>
                  <a:lnTo>
                    <a:pt x="81" y="723"/>
                  </a:lnTo>
                  <a:lnTo>
                    <a:pt x="81" y="723"/>
                  </a:lnTo>
                  <a:lnTo>
                    <a:pt x="81" y="721"/>
                  </a:lnTo>
                  <a:lnTo>
                    <a:pt x="82" y="723"/>
                  </a:lnTo>
                  <a:lnTo>
                    <a:pt x="82" y="723"/>
                  </a:lnTo>
                  <a:lnTo>
                    <a:pt x="82" y="727"/>
                  </a:lnTo>
                  <a:lnTo>
                    <a:pt x="84" y="733"/>
                  </a:lnTo>
                  <a:lnTo>
                    <a:pt x="84" y="733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85" y="744"/>
                  </a:lnTo>
                  <a:lnTo>
                    <a:pt x="85" y="744"/>
                  </a:lnTo>
                  <a:lnTo>
                    <a:pt x="84" y="741"/>
                  </a:lnTo>
                  <a:lnTo>
                    <a:pt x="82" y="737"/>
                  </a:lnTo>
                  <a:lnTo>
                    <a:pt x="82" y="737"/>
                  </a:lnTo>
                  <a:lnTo>
                    <a:pt x="84" y="745"/>
                  </a:lnTo>
                  <a:lnTo>
                    <a:pt x="85" y="755"/>
                  </a:lnTo>
                  <a:lnTo>
                    <a:pt x="85" y="755"/>
                  </a:lnTo>
                  <a:lnTo>
                    <a:pt x="87" y="757"/>
                  </a:lnTo>
                  <a:lnTo>
                    <a:pt x="87" y="755"/>
                  </a:lnTo>
                  <a:lnTo>
                    <a:pt x="87" y="753"/>
                  </a:lnTo>
                  <a:lnTo>
                    <a:pt x="87" y="751"/>
                  </a:lnTo>
                  <a:lnTo>
                    <a:pt x="87" y="751"/>
                  </a:lnTo>
                  <a:lnTo>
                    <a:pt x="88" y="755"/>
                  </a:lnTo>
                  <a:lnTo>
                    <a:pt x="90" y="761"/>
                  </a:lnTo>
                  <a:lnTo>
                    <a:pt x="90" y="761"/>
                  </a:lnTo>
                  <a:lnTo>
                    <a:pt x="91" y="760"/>
                  </a:lnTo>
                  <a:lnTo>
                    <a:pt x="92" y="761"/>
                  </a:lnTo>
                  <a:lnTo>
                    <a:pt x="92" y="761"/>
                  </a:lnTo>
                  <a:lnTo>
                    <a:pt x="91" y="758"/>
                  </a:lnTo>
                  <a:lnTo>
                    <a:pt x="92" y="757"/>
                  </a:lnTo>
                  <a:lnTo>
                    <a:pt x="92" y="757"/>
                  </a:lnTo>
                  <a:lnTo>
                    <a:pt x="94" y="761"/>
                  </a:lnTo>
                  <a:lnTo>
                    <a:pt x="94" y="761"/>
                  </a:lnTo>
                  <a:lnTo>
                    <a:pt x="94" y="767"/>
                  </a:lnTo>
                  <a:lnTo>
                    <a:pt x="94" y="774"/>
                  </a:lnTo>
                  <a:lnTo>
                    <a:pt x="94" y="774"/>
                  </a:lnTo>
                  <a:lnTo>
                    <a:pt x="92" y="772"/>
                  </a:lnTo>
                  <a:lnTo>
                    <a:pt x="92" y="770"/>
                  </a:lnTo>
                  <a:lnTo>
                    <a:pt x="92" y="767"/>
                  </a:lnTo>
                  <a:lnTo>
                    <a:pt x="91" y="764"/>
                  </a:lnTo>
                  <a:lnTo>
                    <a:pt x="91" y="764"/>
                  </a:lnTo>
                  <a:lnTo>
                    <a:pt x="91" y="768"/>
                  </a:lnTo>
                  <a:lnTo>
                    <a:pt x="91" y="772"/>
                  </a:lnTo>
                  <a:lnTo>
                    <a:pt x="91" y="772"/>
                  </a:lnTo>
                  <a:lnTo>
                    <a:pt x="91" y="771"/>
                  </a:lnTo>
                  <a:lnTo>
                    <a:pt x="92" y="772"/>
                  </a:lnTo>
                  <a:lnTo>
                    <a:pt x="94" y="775"/>
                  </a:lnTo>
                  <a:lnTo>
                    <a:pt x="97" y="782"/>
                  </a:lnTo>
                  <a:lnTo>
                    <a:pt x="97" y="782"/>
                  </a:lnTo>
                  <a:lnTo>
                    <a:pt x="95" y="782"/>
                  </a:lnTo>
                  <a:lnTo>
                    <a:pt x="95" y="781"/>
                  </a:lnTo>
                  <a:lnTo>
                    <a:pt x="95" y="781"/>
                  </a:lnTo>
                  <a:lnTo>
                    <a:pt x="95" y="785"/>
                  </a:lnTo>
                  <a:lnTo>
                    <a:pt x="95" y="790"/>
                  </a:lnTo>
                  <a:lnTo>
                    <a:pt x="95" y="790"/>
                  </a:lnTo>
                  <a:lnTo>
                    <a:pt x="97" y="790"/>
                  </a:lnTo>
                  <a:lnTo>
                    <a:pt x="97" y="788"/>
                  </a:lnTo>
                  <a:lnTo>
                    <a:pt x="97" y="787"/>
                  </a:lnTo>
                  <a:lnTo>
                    <a:pt x="97" y="787"/>
                  </a:lnTo>
                  <a:lnTo>
                    <a:pt x="101" y="797"/>
                  </a:lnTo>
                  <a:lnTo>
                    <a:pt x="101" y="79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4"/>
                  </a:lnTo>
                  <a:lnTo>
                    <a:pt x="102" y="800"/>
                  </a:lnTo>
                  <a:lnTo>
                    <a:pt x="102" y="800"/>
                  </a:lnTo>
                  <a:lnTo>
                    <a:pt x="102" y="798"/>
                  </a:lnTo>
                  <a:lnTo>
                    <a:pt x="102" y="798"/>
                  </a:lnTo>
                  <a:lnTo>
                    <a:pt x="105" y="804"/>
                  </a:lnTo>
                  <a:lnTo>
                    <a:pt x="108" y="810"/>
                  </a:lnTo>
                  <a:lnTo>
                    <a:pt x="108" y="810"/>
                  </a:lnTo>
                  <a:lnTo>
                    <a:pt x="108" y="808"/>
                  </a:lnTo>
                  <a:lnTo>
                    <a:pt x="108" y="807"/>
                  </a:lnTo>
                  <a:lnTo>
                    <a:pt x="105" y="802"/>
                  </a:lnTo>
                  <a:lnTo>
                    <a:pt x="105" y="802"/>
                  </a:lnTo>
                  <a:lnTo>
                    <a:pt x="105" y="801"/>
                  </a:lnTo>
                  <a:lnTo>
                    <a:pt x="107" y="802"/>
                  </a:lnTo>
                  <a:lnTo>
                    <a:pt x="107" y="802"/>
                  </a:lnTo>
                  <a:lnTo>
                    <a:pt x="107" y="801"/>
                  </a:lnTo>
                  <a:lnTo>
                    <a:pt x="107" y="801"/>
                  </a:lnTo>
                  <a:lnTo>
                    <a:pt x="110" y="805"/>
                  </a:lnTo>
                  <a:lnTo>
                    <a:pt x="111" y="807"/>
                  </a:lnTo>
                  <a:lnTo>
                    <a:pt x="111" y="805"/>
                  </a:lnTo>
                  <a:close/>
                  <a:moveTo>
                    <a:pt x="137" y="433"/>
                  </a:moveTo>
                  <a:lnTo>
                    <a:pt x="137" y="433"/>
                  </a:lnTo>
                  <a:lnTo>
                    <a:pt x="138" y="429"/>
                  </a:lnTo>
                  <a:lnTo>
                    <a:pt x="141" y="423"/>
                  </a:lnTo>
                  <a:lnTo>
                    <a:pt x="141" y="423"/>
                  </a:lnTo>
                  <a:lnTo>
                    <a:pt x="140" y="429"/>
                  </a:lnTo>
                  <a:lnTo>
                    <a:pt x="137" y="433"/>
                  </a:lnTo>
                  <a:close/>
                  <a:moveTo>
                    <a:pt x="326" y="213"/>
                  </a:moveTo>
                  <a:lnTo>
                    <a:pt x="326" y="213"/>
                  </a:lnTo>
                  <a:lnTo>
                    <a:pt x="322" y="217"/>
                  </a:lnTo>
                  <a:lnTo>
                    <a:pt x="322" y="219"/>
                  </a:lnTo>
                  <a:lnTo>
                    <a:pt x="324" y="219"/>
                  </a:lnTo>
                  <a:lnTo>
                    <a:pt x="324" y="219"/>
                  </a:lnTo>
                  <a:lnTo>
                    <a:pt x="318" y="223"/>
                  </a:lnTo>
                  <a:lnTo>
                    <a:pt x="311" y="227"/>
                  </a:lnTo>
                  <a:lnTo>
                    <a:pt x="311" y="227"/>
                  </a:lnTo>
                  <a:lnTo>
                    <a:pt x="312" y="224"/>
                  </a:lnTo>
                  <a:lnTo>
                    <a:pt x="314" y="222"/>
                  </a:lnTo>
                  <a:lnTo>
                    <a:pt x="314" y="222"/>
                  </a:lnTo>
                  <a:lnTo>
                    <a:pt x="316" y="220"/>
                  </a:lnTo>
                  <a:lnTo>
                    <a:pt x="318" y="220"/>
                  </a:lnTo>
                  <a:lnTo>
                    <a:pt x="318" y="220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22" y="216"/>
                  </a:lnTo>
                  <a:lnTo>
                    <a:pt x="324" y="214"/>
                  </a:lnTo>
                  <a:lnTo>
                    <a:pt x="326" y="213"/>
                  </a:lnTo>
                  <a:close/>
                  <a:moveTo>
                    <a:pt x="319" y="1121"/>
                  </a:moveTo>
                  <a:lnTo>
                    <a:pt x="319" y="1121"/>
                  </a:lnTo>
                  <a:lnTo>
                    <a:pt x="315" y="1121"/>
                  </a:lnTo>
                  <a:lnTo>
                    <a:pt x="312" y="1118"/>
                  </a:lnTo>
                  <a:lnTo>
                    <a:pt x="312" y="1118"/>
                  </a:lnTo>
                  <a:lnTo>
                    <a:pt x="315" y="1118"/>
                  </a:lnTo>
                  <a:lnTo>
                    <a:pt x="319" y="1121"/>
                  </a:lnTo>
                  <a:close/>
                  <a:moveTo>
                    <a:pt x="305" y="1152"/>
                  </a:moveTo>
                  <a:lnTo>
                    <a:pt x="305" y="1152"/>
                  </a:lnTo>
                  <a:lnTo>
                    <a:pt x="296" y="1149"/>
                  </a:lnTo>
                  <a:lnTo>
                    <a:pt x="291" y="1148"/>
                  </a:lnTo>
                  <a:lnTo>
                    <a:pt x="291" y="1148"/>
                  </a:lnTo>
                  <a:lnTo>
                    <a:pt x="288" y="1145"/>
                  </a:lnTo>
                  <a:lnTo>
                    <a:pt x="284" y="1144"/>
                  </a:lnTo>
                  <a:lnTo>
                    <a:pt x="284" y="1144"/>
                  </a:lnTo>
                  <a:lnTo>
                    <a:pt x="281" y="1141"/>
                  </a:lnTo>
                  <a:lnTo>
                    <a:pt x="279" y="1138"/>
                  </a:lnTo>
                  <a:lnTo>
                    <a:pt x="279" y="1138"/>
                  </a:lnTo>
                  <a:lnTo>
                    <a:pt x="276" y="1136"/>
                  </a:lnTo>
                  <a:lnTo>
                    <a:pt x="275" y="1136"/>
                  </a:lnTo>
                  <a:lnTo>
                    <a:pt x="276" y="1141"/>
                  </a:lnTo>
                  <a:lnTo>
                    <a:pt x="276" y="1141"/>
                  </a:lnTo>
                  <a:lnTo>
                    <a:pt x="274" y="1136"/>
                  </a:lnTo>
                  <a:lnTo>
                    <a:pt x="272" y="1134"/>
                  </a:lnTo>
                  <a:lnTo>
                    <a:pt x="274" y="1134"/>
                  </a:lnTo>
                  <a:lnTo>
                    <a:pt x="278" y="1134"/>
                  </a:lnTo>
                  <a:lnTo>
                    <a:pt x="278" y="1134"/>
                  </a:lnTo>
                  <a:lnTo>
                    <a:pt x="282" y="1138"/>
                  </a:lnTo>
                  <a:lnTo>
                    <a:pt x="288" y="1141"/>
                  </a:lnTo>
                  <a:lnTo>
                    <a:pt x="288" y="1141"/>
                  </a:lnTo>
                  <a:lnTo>
                    <a:pt x="294" y="1144"/>
                  </a:lnTo>
                  <a:lnTo>
                    <a:pt x="294" y="1144"/>
                  </a:lnTo>
                  <a:lnTo>
                    <a:pt x="299" y="1146"/>
                  </a:lnTo>
                  <a:lnTo>
                    <a:pt x="299" y="1146"/>
                  </a:lnTo>
                  <a:lnTo>
                    <a:pt x="299" y="1148"/>
                  </a:lnTo>
                  <a:lnTo>
                    <a:pt x="298" y="1148"/>
                  </a:lnTo>
                  <a:lnTo>
                    <a:pt x="296" y="1146"/>
                  </a:lnTo>
                  <a:lnTo>
                    <a:pt x="295" y="1146"/>
                  </a:lnTo>
                  <a:lnTo>
                    <a:pt x="295" y="1146"/>
                  </a:lnTo>
                  <a:lnTo>
                    <a:pt x="302" y="1151"/>
                  </a:lnTo>
                  <a:lnTo>
                    <a:pt x="304" y="1152"/>
                  </a:lnTo>
                  <a:lnTo>
                    <a:pt x="305" y="1152"/>
                  </a:lnTo>
                  <a:close/>
                  <a:moveTo>
                    <a:pt x="982" y="1109"/>
                  </a:moveTo>
                  <a:lnTo>
                    <a:pt x="982" y="1109"/>
                  </a:lnTo>
                  <a:lnTo>
                    <a:pt x="987" y="1105"/>
                  </a:lnTo>
                  <a:lnTo>
                    <a:pt x="992" y="1102"/>
                  </a:lnTo>
                  <a:lnTo>
                    <a:pt x="992" y="1102"/>
                  </a:lnTo>
                  <a:lnTo>
                    <a:pt x="987" y="1106"/>
                  </a:lnTo>
                  <a:lnTo>
                    <a:pt x="982" y="1109"/>
                  </a:lnTo>
                  <a:close/>
                  <a:moveTo>
                    <a:pt x="1191" y="821"/>
                  </a:moveTo>
                  <a:lnTo>
                    <a:pt x="1191" y="821"/>
                  </a:lnTo>
                  <a:lnTo>
                    <a:pt x="1194" y="817"/>
                  </a:lnTo>
                  <a:lnTo>
                    <a:pt x="1195" y="814"/>
                  </a:lnTo>
                  <a:lnTo>
                    <a:pt x="1195" y="815"/>
                  </a:lnTo>
                  <a:lnTo>
                    <a:pt x="1195" y="815"/>
                  </a:lnTo>
                  <a:lnTo>
                    <a:pt x="1192" y="821"/>
                  </a:lnTo>
                  <a:lnTo>
                    <a:pt x="1192" y="822"/>
                  </a:lnTo>
                  <a:lnTo>
                    <a:pt x="1191" y="821"/>
                  </a:lnTo>
                  <a:close/>
                  <a:moveTo>
                    <a:pt x="1224" y="553"/>
                  </a:moveTo>
                  <a:lnTo>
                    <a:pt x="1224" y="553"/>
                  </a:lnTo>
                  <a:lnTo>
                    <a:pt x="1225" y="557"/>
                  </a:lnTo>
                  <a:lnTo>
                    <a:pt x="1224" y="561"/>
                  </a:lnTo>
                  <a:lnTo>
                    <a:pt x="1224" y="561"/>
                  </a:lnTo>
                  <a:lnTo>
                    <a:pt x="1224" y="556"/>
                  </a:lnTo>
                  <a:lnTo>
                    <a:pt x="1224" y="553"/>
                  </a:lnTo>
                  <a:lnTo>
                    <a:pt x="1224" y="553"/>
                  </a:lnTo>
                  <a:close/>
                  <a:moveTo>
                    <a:pt x="38" y="386"/>
                  </a:moveTo>
                  <a:lnTo>
                    <a:pt x="38" y="386"/>
                  </a:lnTo>
                  <a:lnTo>
                    <a:pt x="35" y="393"/>
                  </a:lnTo>
                  <a:lnTo>
                    <a:pt x="31" y="400"/>
                  </a:lnTo>
                  <a:lnTo>
                    <a:pt x="31" y="400"/>
                  </a:lnTo>
                  <a:lnTo>
                    <a:pt x="35" y="391"/>
                  </a:lnTo>
                  <a:lnTo>
                    <a:pt x="37" y="387"/>
                  </a:lnTo>
                  <a:lnTo>
                    <a:pt x="38" y="386"/>
                  </a:lnTo>
                  <a:close/>
                  <a:moveTo>
                    <a:pt x="101" y="310"/>
                  </a:moveTo>
                  <a:lnTo>
                    <a:pt x="101" y="310"/>
                  </a:lnTo>
                  <a:lnTo>
                    <a:pt x="100" y="313"/>
                  </a:lnTo>
                  <a:lnTo>
                    <a:pt x="95" y="319"/>
                  </a:lnTo>
                  <a:lnTo>
                    <a:pt x="92" y="324"/>
                  </a:lnTo>
                  <a:lnTo>
                    <a:pt x="91" y="324"/>
                  </a:lnTo>
                  <a:lnTo>
                    <a:pt x="91" y="324"/>
                  </a:lnTo>
                  <a:lnTo>
                    <a:pt x="91" y="324"/>
                  </a:lnTo>
                  <a:lnTo>
                    <a:pt x="94" y="320"/>
                  </a:lnTo>
                  <a:lnTo>
                    <a:pt x="95" y="317"/>
                  </a:lnTo>
                  <a:lnTo>
                    <a:pt x="98" y="313"/>
                  </a:lnTo>
                  <a:lnTo>
                    <a:pt x="101" y="310"/>
                  </a:lnTo>
                  <a:close/>
                  <a:moveTo>
                    <a:pt x="8" y="698"/>
                  </a:moveTo>
                  <a:lnTo>
                    <a:pt x="8" y="698"/>
                  </a:lnTo>
                  <a:lnTo>
                    <a:pt x="8" y="697"/>
                  </a:lnTo>
                  <a:lnTo>
                    <a:pt x="7" y="695"/>
                  </a:lnTo>
                  <a:lnTo>
                    <a:pt x="7" y="695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8" y="694"/>
                  </a:lnTo>
                  <a:lnTo>
                    <a:pt x="8" y="694"/>
                  </a:lnTo>
                  <a:lnTo>
                    <a:pt x="8" y="698"/>
                  </a:lnTo>
                  <a:close/>
                  <a:moveTo>
                    <a:pt x="208" y="242"/>
                  </a:moveTo>
                  <a:lnTo>
                    <a:pt x="208" y="242"/>
                  </a:lnTo>
                  <a:lnTo>
                    <a:pt x="194" y="259"/>
                  </a:lnTo>
                  <a:lnTo>
                    <a:pt x="194" y="259"/>
                  </a:lnTo>
                  <a:lnTo>
                    <a:pt x="201" y="249"/>
                  </a:lnTo>
                  <a:lnTo>
                    <a:pt x="208" y="242"/>
                  </a:lnTo>
                  <a:close/>
                  <a:moveTo>
                    <a:pt x="98" y="413"/>
                  </a:moveTo>
                  <a:lnTo>
                    <a:pt x="98" y="413"/>
                  </a:lnTo>
                  <a:lnTo>
                    <a:pt x="95" y="420"/>
                  </a:lnTo>
                  <a:lnTo>
                    <a:pt x="95" y="420"/>
                  </a:lnTo>
                  <a:lnTo>
                    <a:pt x="94" y="423"/>
                  </a:lnTo>
                  <a:lnTo>
                    <a:pt x="92" y="423"/>
                  </a:lnTo>
                  <a:lnTo>
                    <a:pt x="92" y="423"/>
                  </a:lnTo>
                  <a:lnTo>
                    <a:pt x="94" y="420"/>
                  </a:lnTo>
                  <a:lnTo>
                    <a:pt x="94" y="420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97" y="414"/>
                  </a:lnTo>
                  <a:lnTo>
                    <a:pt x="98" y="413"/>
                  </a:lnTo>
                  <a:close/>
                  <a:moveTo>
                    <a:pt x="65" y="513"/>
                  </a:moveTo>
                  <a:lnTo>
                    <a:pt x="65" y="513"/>
                  </a:lnTo>
                  <a:lnTo>
                    <a:pt x="65" y="516"/>
                  </a:lnTo>
                  <a:lnTo>
                    <a:pt x="65" y="518"/>
                  </a:lnTo>
                  <a:lnTo>
                    <a:pt x="64" y="520"/>
                  </a:lnTo>
                  <a:lnTo>
                    <a:pt x="64" y="520"/>
                  </a:lnTo>
                  <a:lnTo>
                    <a:pt x="64" y="520"/>
                  </a:lnTo>
                  <a:lnTo>
                    <a:pt x="64" y="517"/>
                  </a:lnTo>
                  <a:lnTo>
                    <a:pt x="65" y="513"/>
                  </a:lnTo>
                  <a:close/>
                  <a:moveTo>
                    <a:pt x="95" y="772"/>
                  </a:moveTo>
                  <a:lnTo>
                    <a:pt x="95" y="772"/>
                  </a:lnTo>
                  <a:lnTo>
                    <a:pt x="97" y="774"/>
                  </a:lnTo>
                  <a:lnTo>
                    <a:pt x="98" y="775"/>
                  </a:lnTo>
                  <a:lnTo>
                    <a:pt x="98" y="775"/>
                  </a:lnTo>
                  <a:lnTo>
                    <a:pt x="97" y="777"/>
                  </a:lnTo>
                  <a:lnTo>
                    <a:pt x="98" y="780"/>
                  </a:lnTo>
                  <a:lnTo>
                    <a:pt x="100" y="782"/>
                  </a:lnTo>
                  <a:lnTo>
                    <a:pt x="100" y="784"/>
                  </a:lnTo>
                  <a:lnTo>
                    <a:pt x="100" y="784"/>
                  </a:lnTo>
                  <a:lnTo>
                    <a:pt x="97" y="781"/>
                  </a:lnTo>
                  <a:lnTo>
                    <a:pt x="95" y="777"/>
                  </a:lnTo>
                  <a:lnTo>
                    <a:pt x="95" y="772"/>
                  </a:lnTo>
                  <a:close/>
                  <a:moveTo>
                    <a:pt x="85" y="630"/>
                  </a:moveTo>
                  <a:lnTo>
                    <a:pt x="85" y="630"/>
                  </a:lnTo>
                  <a:lnTo>
                    <a:pt x="85" y="634"/>
                  </a:lnTo>
                  <a:lnTo>
                    <a:pt x="85" y="638"/>
                  </a:lnTo>
                  <a:lnTo>
                    <a:pt x="85" y="638"/>
                  </a:lnTo>
                  <a:lnTo>
                    <a:pt x="84" y="633"/>
                  </a:lnTo>
                  <a:lnTo>
                    <a:pt x="84" y="633"/>
                  </a:lnTo>
                  <a:lnTo>
                    <a:pt x="85" y="630"/>
                  </a:lnTo>
                  <a:close/>
                  <a:moveTo>
                    <a:pt x="112" y="496"/>
                  </a:moveTo>
                  <a:lnTo>
                    <a:pt x="112" y="496"/>
                  </a:lnTo>
                  <a:lnTo>
                    <a:pt x="112" y="500"/>
                  </a:lnTo>
                  <a:lnTo>
                    <a:pt x="110" y="506"/>
                  </a:lnTo>
                  <a:lnTo>
                    <a:pt x="110" y="506"/>
                  </a:lnTo>
                  <a:lnTo>
                    <a:pt x="111" y="500"/>
                  </a:lnTo>
                  <a:lnTo>
                    <a:pt x="112" y="496"/>
                  </a:lnTo>
                  <a:close/>
                  <a:moveTo>
                    <a:pt x="121" y="468"/>
                  </a:moveTo>
                  <a:lnTo>
                    <a:pt x="121" y="468"/>
                  </a:lnTo>
                  <a:lnTo>
                    <a:pt x="120" y="476"/>
                  </a:lnTo>
                  <a:lnTo>
                    <a:pt x="118" y="478"/>
                  </a:lnTo>
                  <a:lnTo>
                    <a:pt x="117" y="478"/>
                  </a:lnTo>
                  <a:lnTo>
                    <a:pt x="117" y="478"/>
                  </a:lnTo>
                  <a:lnTo>
                    <a:pt x="118" y="474"/>
                  </a:lnTo>
                  <a:lnTo>
                    <a:pt x="121" y="468"/>
                  </a:lnTo>
                  <a:close/>
                  <a:moveTo>
                    <a:pt x="30" y="665"/>
                  </a:moveTo>
                  <a:lnTo>
                    <a:pt x="30" y="665"/>
                  </a:lnTo>
                  <a:lnTo>
                    <a:pt x="30" y="654"/>
                  </a:lnTo>
                  <a:lnTo>
                    <a:pt x="30" y="654"/>
                  </a:lnTo>
                  <a:lnTo>
                    <a:pt x="30" y="644"/>
                  </a:lnTo>
                  <a:lnTo>
                    <a:pt x="30" y="644"/>
                  </a:lnTo>
                  <a:lnTo>
                    <a:pt x="31" y="655"/>
                  </a:lnTo>
                  <a:lnTo>
                    <a:pt x="31" y="655"/>
                  </a:lnTo>
                  <a:lnTo>
                    <a:pt x="30" y="663"/>
                  </a:lnTo>
                  <a:lnTo>
                    <a:pt x="30" y="663"/>
                  </a:lnTo>
                  <a:lnTo>
                    <a:pt x="30" y="665"/>
                  </a:lnTo>
                  <a:close/>
                  <a:moveTo>
                    <a:pt x="172" y="400"/>
                  </a:moveTo>
                  <a:lnTo>
                    <a:pt x="172" y="400"/>
                  </a:lnTo>
                  <a:lnTo>
                    <a:pt x="172" y="403"/>
                  </a:lnTo>
                  <a:lnTo>
                    <a:pt x="172" y="406"/>
                  </a:lnTo>
                  <a:lnTo>
                    <a:pt x="168" y="410"/>
                  </a:lnTo>
                  <a:lnTo>
                    <a:pt x="168" y="410"/>
                  </a:lnTo>
                  <a:lnTo>
                    <a:pt x="169" y="404"/>
                  </a:lnTo>
                  <a:lnTo>
                    <a:pt x="172" y="400"/>
                  </a:lnTo>
                  <a:close/>
                  <a:moveTo>
                    <a:pt x="88" y="506"/>
                  </a:moveTo>
                  <a:lnTo>
                    <a:pt x="88" y="506"/>
                  </a:lnTo>
                  <a:lnTo>
                    <a:pt x="88" y="510"/>
                  </a:lnTo>
                  <a:lnTo>
                    <a:pt x="87" y="516"/>
                  </a:lnTo>
                  <a:lnTo>
                    <a:pt x="87" y="516"/>
                  </a:lnTo>
                  <a:lnTo>
                    <a:pt x="87" y="508"/>
                  </a:lnTo>
                  <a:lnTo>
                    <a:pt x="87" y="506"/>
                  </a:lnTo>
                  <a:lnTo>
                    <a:pt x="88" y="506"/>
                  </a:lnTo>
                  <a:close/>
                  <a:moveTo>
                    <a:pt x="24" y="665"/>
                  </a:moveTo>
                  <a:lnTo>
                    <a:pt x="24" y="665"/>
                  </a:lnTo>
                  <a:lnTo>
                    <a:pt x="24" y="670"/>
                  </a:lnTo>
                  <a:lnTo>
                    <a:pt x="24" y="673"/>
                  </a:lnTo>
                  <a:lnTo>
                    <a:pt x="24" y="673"/>
                  </a:lnTo>
                  <a:lnTo>
                    <a:pt x="24" y="673"/>
                  </a:lnTo>
                  <a:lnTo>
                    <a:pt x="23" y="667"/>
                  </a:lnTo>
                  <a:lnTo>
                    <a:pt x="23" y="664"/>
                  </a:lnTo>
                  <a:lnTo>
                    <a:pt x="24" y="665"/>
                  </a:lnTo>
                  <a:close/>
                  <a:moveTo>
                    <a:pt x="23" y="657"/>
                  </a:moveTo>
                  <a:lnTo>
                    <a:pt x="23" y="657"/>
                  </a:lnTo>
                  <a:lnTo>
                    <a:pt x="24" y="655"/>
                  </a:lnTo>
                  <a:lnTo>
                    <a:pt x="24" y="654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48"/>
                  </a:lnTo>
                  <a:lnTo>
                    <a:pt x="25" y="648"/>
                  </a:lnTo>
                  <a:lnTo>
                    <a:pt x="25" y="648"/>
                  </a:lnTo>
                  <a:lnTo>
                    <a:pt x="24" y="653"/>
                  </a:lnTo>
                  <a:lnTo>
                    <a:pt x="25" y="657"/>
                  </a:lnTo>
                  <a:lnTo>
                    <a:pt x="25" y="657"/>
                  </a:lnTo>
                  <a:lnTo>
                    <a:pt x="24" y="661"/>
                  </a:lnTo>
                  <a:lnTo>
                    <a:pt x="24" y="661"/>
                  </a:lnTo>
                  <a:lnTo>
                    <a:pt x="24" y="660"/>
                  </a:lnTo>
                  <a:lnTo>
                    <a:pt x="23" y="657"/>
                  </a:lnTo>
                  <a:close/>
                  <a:moveTo>
                    <a:pt x="27" y="637"/>
                  </a:moveTo>
                  <a:lnTo>
                    <a:pt x="27" y="637"/>
                  </a:lnTo>
                  <a:lnTo>
                    <a:pt x="27" y="643"/>
                  </a:lnTo>
                  <a:lnTo>
                    <a:pt x="27" y="648"/>
                  </a:lnTo>
                  <a:lnTo>
                    <a:pt x="27" y="648"/>
                  </a:lnTo>
                  <a:lnTo>
                    <a:pt x="25" y="641"/>
                  </a:lnTo>
                  <a:lnTo>
                    <a:pt x="27" y="637"/>
                  </a:lnTo>
                  <a:close/>
                  <a:moveTo>
                    <a:pt x="72" y="506"/>
                  </a:moveTo>
                  <a:lnTo>
                    <a:pt x="72" y="506"/>
                  </a:lnTo>
                  <a:lnTo>
                    <a:pt x="72" y="500"/>
                  </a:lnTo>
                  <a:lnTo>
                    <a:pt x="72" y="500"/>
                  </a:lnTo>
                  <a:lnTo>
                    <a:pt x="74" y="503"/>
                  </a:lnTo>
                  <a:lnTo>
                    <a:pt x="75" y="504"/>
                  </a:lnTo>
                  <a:lnTo>
                    <a:pt x="75" y="506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4" y="507"/>
                  </a:lnTo>
                  <a:lnTo>
                    <a:pt x="74" y="506"/>
                  </a:lnTo>
                  <a:lnTo>
                    <a:pt x="72" y="506"/>
                  </a:lnTo>
                  <a:close/>
                  <a:moveTo>
                    <a:pt x="25" y="601"/>
                  </a:moveTo>
                  <a:lnTo>
                    <a:pt x="25" y="601"/>
                  </a:lnTo>
                  <a:lnTo>
                    <a:pt x="27" y="606"/>
                  </a:lnTo>
                  <a:lnTo>
                    <a:pt x="27" y="606"/>
                  </a:lnTo>
                  <a:lnTo>
                    <a:pt x="25" y="610"/>
                  </a:lnTo>
                  <a:lnTo>
                    <a:pt x="25" y="610"/>
                  </a:lnTo>
                  <a:lnTo>
                    <a:pt x="25" y="606"/>
                  </a:lnTo>
                  <a:lnTo>
                    <a:pt x="25" y="601"/>
                  </a:lnTo>
                  <a:close/>
                  <a:moveTo>
                    <a:pt x="7" y="668"/>
                  </a:moveTo>
                  <a:lnTo>
                    <a:pt x="7" y="668"/>
                  </a:lnTo>
                  <a:lnTo>
                    <a:pt x="5" y="670"/>
                  </a:lnTo>
                  <a:lnTo>
                    <a:pt x="7" y="671"/>
                  </a:lnTo>
                  <a:lnTo>
                    <a:pt x="7" y="677"/>
                  </a:lnTo>
                  <a:lnTo>
                    <a:pt x="7" y="677"/>
                  </a:lnTo>
                  <a:lnTo>
                    <a:pt x="5" y="675"/>
                  </a:lnTo>
                  <a:lnTo>
                    <a:pt x="5" y="670"/>
                  </a:lnTo>
                  <a:lnTo>
                    <a:pt x="5" y="667"/>
                  </a:lnTo>
                  <a:lnTo>
                    <a:pt x="5" y="667"/>
                  </a:lnTo>
                  <a:lnTo>
                    <a:pt x="7" y="668"/>
                  </a:lnTo>
                  <a:close/>
                  <a:moveTo>
                    <a:pt x="78" y="483"/>
                  </a:moveTo>
                  <a:lnTo>
                    <a:pt x="78" y="483"/>
                  </a:lnTo>
                  <a:lnTo>
                    <a:pt x="80" y="478"/>
                  </a:lnTo>
                  <a:lnTo>
                    <a:pt x="80" y="473"/>
                  </a:lnTo>
                  <a:lnTo>
                    <a:pt x="80" y="473"/>
                  </a:lnTo>
                  <a:lnTo>
                    <a:pt x="81" y="468"/>
                  </a:lnTo>
                  <a:lnTo>
                    <a:pt x="84" y="466"/>
                  </a:lnTo>
                  <a:lnTo>
                    <a:pt x="84" y="466"/>
                  </a:lnTo>
                  <a:lnTo>
                    <a:pt x="84" y="463"/>
                  </a:lnTo>
                  <a:lnTo>
                    <a:pt x="84" y="460"/>
                  </a:lnTo>
                  <a:lnTo>
                    <a:pt x="87" y="454"/>
                  </a:lnTo>
                  <a:lnTo>
                    <a:pt x="87" y="454"/>
                  </a:lnTo>
                  <a:lnTo>
                    <a:pt x="85" y="460"/>
                  </a:lnTo>
                  <a:lnTo>
                    <a:pt x="85" y="463"/>
                  </a:lnTo>
                  <a:lnTo>
                    <a:pt x="85" y="467"/>
                  </a:lnTo>
                  <a:lnTo>
                    <a:pt x="85" y="473"/>
                  </a:lnTo>
                  <a:lnTo>
                    <a:pt x="85" y="473"/>
                  </a:lnTo>
                  <a:lnTo>
                    <a:pt x="84" y="474"/>
                  </a:lnTo>
                  <a:lnTo>
                    <a:pt x="82" y="476"/>
                  </a:lnTo>
                  <a:lnTo>
                    <a:pt x="82" y="477"/>
                  </a:lnTo>
                  <a:lnTo>
                    <a:pt x="81" y="478"/>
                  </a:lnTo>
                  <a:lnTo>
                    <a:pt x="81" y="478"/>
                  </a:lnTo>
                  <a:lnTo>
                    <a:pt x="80" y="488"/>
                  </a:lnTo>
                  <a:lnTo>
                    <a:pt x="78" y="493"/>
                  </a:lnTo>
                  <a:lnTo>
                    <a:pt x="77" y="496"/>
                  </a:lnTo>
                  <a:lnTo>
                    <a:pt x="77" y="496"/>
                  </a:lnTo>
                  <a:lnTo>
                    <a:pt x="78" y="493"/>
                  </a:lnTo>
                  <a:lnTo>
                    <a:pt x="78" y="491"/>
                  </a:lnTo>
                  <a:lnTo>
                    <a:pt x="78" y="491"/>
                  </a:lnTo>
                  <a:lnTo>
                    <a:pt x="78" y="491"/>
                  </a:lnTo>
                  <a:lnTo>
                    <a:pt x="77" y="496"/>
                  </a:lnTo>
                  <a:lnTo>
                    <a:pt x="74" y="501"/>
                  </a:lnTo>
                  <a:lnTo>
                    <a:pt x="74" y="501"/>
                  </a:lnTo>
                  <a:lnTo>
                    <a:pt x="75" y="497"/>
                  </a:lnTo>
                  <a:lnTo>
                    <a:pt x="77" y="493"/>
                  </a:lnTo>
                  <a:lnTo>
                    <a:pt x="77" y="493"/>
                  </a:lnTo>
                  <a:lnTo>
                    <a:pt x="78" y="487"/>
                  </a:lnTo>
                  <a:lnTo>
                    <a:pt x="78" y="484"/>
                  </a:lnTo>
                  <a:lnTo>
                    <a:pt x="78" y="483"/>
                  </a:lnTo>
                  <a:close/>
                  <a:moveTo>
                    <a:pt x="151" y="397"/>
                  </a:moveTo>
                  <a:lnTo>
                    <a:pt x="151" y="397"/>
                  </a:lnTo>
                  <a:lnTo>
                    <a:pt x="151" y="399"/>
                  </a:lnTo>
                  <a:lnTo>
                    <a:pt x="151" y="400"/>
                  </a:lnTo>
                  <a:lnTo>
                    <a:pt x="148" y="406"/>
                  </a:lnTo>
                  <a:lnTo>
                    <a:pt x="148" y="406"/>
                  </a:lnTo>
                  <a:lnTo>
                    <a:pt x="148" y="401"/>
                  </a:lnTo>
                  <a:lnTo>
                    <a:pt x="151" y="397"/>
                  </a:lnTo>
                  <a:close/>
                  <a:moveTo>
                    <a:pt x="68" y="504"/>
                  </a:moveTo>
                  <a:lnTo>
                    <a:pt x="68" y="504"/>
                  </a:lnTo>
                  <a:lnTo>
                    <a:pt x="70" y="500"/>
                  </a:lnTo>
                  <a:lnTo>
                    <a:pt x="70" y="500"/>
                  </a:lnTo>
                  <a:lnTo>
                    <a:pt x="70" y="504"/>
                  </a:lnTo>
                  <a:lnTo>
                    <a:pt x="70" y="507"/>
                  </a:lnTo>
                  <a:lnTo>
                    <a:pt x="70" y="507"/>
                  </a:lnTo>
                  <a:lnTo>
                    <a:pt x="68" y="506"/>
                  </a:lnTo>
                  <a:lnTo>
                    <a:pt x="68" y="506"/>
                  </a:lnTo>
                  <a:lnTo>
                    <a:pt x="68" y="506"/>
                  </a:lnTo>
                  <a:lnTo>
                    <a:pt x="68" y="504"/>
                  </a:lnTo>
                  <a:close/>
                  <a:moveTo>
                    <a:pt x="8" y="628"/>
                  </a:moveTo>
                  <a:lnTo>
                    <a:pt x="8" y="628"/>
                  </a:lnTo>
                  <a:lnTo>
                    <a:pt x="10" y="631"/>
                  </a:lnTo>
                  <a:lnTo>
                    <a:pt x="8" y="633"/>
                  </a:lnTo>
                  <a:lnTo>
                    <a:pt x="8" y="633"/>
                  </a:lnTo>
                  <a:lnTo>
                    <a:pt x="8" y="635"/>
                  </a:lnTo>
                  <a:lnTo>
                    <a:pt x="10" y="638"/>
                  </a:lnTo>
                  <a:lnTo>
                    <a:pt x="10" y="638"/>
                  </a:lnTo>
                  <a:lnTo>
                    <a:pt x="8" y="640"/>
                  </a:lnTo>
                  <a:lnTo>
                    <a:pt x="8" y="640"/>
                  </a:lnTo>
                  <a:lnTo>
                    <a:pt x="7" y="641"/>
                  </a:lnTo>
                  <a:lnTo>
                    <a:pt x="7" y="644"/>
                  </a:lnTo>
                  <a:lnTo>
                    <a:pt x="7" y="644"/>
                  </a:lnTo>
                  <a:lnTo>
                    <a:pt x="5" y="638"/>
                  </a:lnTo>
                  <a:lnTo>
                    <a:pt x="7" y="635"/>
                  </a:lnTo>
                  <a:lnTo>
                    <a:pt x="8" y="633"/>
                  </a:lnTo>
                  <a:lnTo>
                    <a:pt x="8" y="628"/>
                  </a:lnTo>
                  <a:close/>
                  <a:moveTo>
                    <a:pt x="31" y="564"/>
                  </a:moveTo>
                  <a:lnTo>
                    <a:pt x="31" y="564"/>
                  </a:lnTo>
                  <a:lnTo>
                    <a:pt x="31" y="570"/>
                  </a:lnTo>
                  <a:lnTo>
                    <a:pt x="31" y="576"/>
                  </a:lnTo>
                  <a:lnTo>
                    <a:pt x="31" y="576"/>
                  </a:lnTo>
                  <a:lnTo>
                    <a:pt x="30" y="570"/>
                  </a:lnTo>
                  <a:lnTo>
                    <a:pt x="30" y="567"/>
                  </a:lnTo>
                  <a:lnTo>
                    <a:pt x="31" y="564"/>
                  </a:lnTo>
                  <a:close/>
                  <a:moveTo>
                    <a:pt x="15" y="607"/>
                  </a:moveTo>
                  <a:lnTo>
                    <a:pt x="15" y="607"/>
                  </a:lnTo>
                  <a:lnTo>
                    <a:pt x="14" y="608"/>
                  </a:lnTo>
                  <a:lnTo>
                    <a:pt x="14" y="607"/>
                  </a:lnTo>
                  <a:lnTo>
                    <a:pt x="13" y="604"/>
                  </a:lnTo>
                  <a:lnTo>
                    <a:pt x="13" y="604"/>
                  </a:lnTo>
                  <a:lnTo>
                    <a:pt x="13" y="598"/>
                  </a:lnTo>
                  <a:lnTo>
                    <a:pt x="13" y="594"/>
                  </a:lnTo>
                  <a:lnTo>
                    <a:pt x="13" y="594"/>
                  </a:lnTo>
                  <a:lnTo>
                    <a:pt x="14" y="596"/>
                  </a:lnTo>
                  <a:lnTo>
                    <a:pt x="15" y="600"/>
                  </a:lnTo>
                  <a:lnTo>
                    <a:pt x="15" y="600"/>
                  </a:lnTo>
                  <a:lnTo>
                    <a:pt x="14" y="601"/>
                  </a:lnTo>
                  <a:lnTo>
                    <a:pt x="14" y="603"/>
                  </a:lnTo>
                  <a:lnTo>
                    <a:pt x="15" y="607"/>
                  </a:lnTo>
                  <a:close/>
                  <a:moveTo>
                    <a:pt x="102" y="423"/>
                  </a:moveTo>
                  <a:lnTo>
                    <a:pt x="102" y="423"/>
                  </a:lnTo>
                  <a:lnTo>
                    <a:pt x="101" y="424"/>
                  </a:lnTo>
                  <a:lnTo>
                    <a:pt x="101" y="426"/>
                  </a:lnTo>
                  <a:lnTo>
                    <a:pt x="101" y="430"/>
                  </a:lnTo>
                  <a:lnTo>
                    <a:pt x="101" y="430"/>
                  </a:lnTo>
                  <a:lnTo>
                    <a:pt x="100" y="433"/>
                  </a:lnTo>
                  <a:lnTo>
                    <a:pt x="98" y="433"/>
                  </a:lnTo>
                  <a:lnTo>
                    <a:pt x="98" y="433"/>
                  </a:lnTo>
                  <a:lnTo>
                    <a:pt x="97" y="439"/>
                  </a:lnTo>
                  <a:lnTo>
                    <a:pt x="95" y="443"/>
                  </a:lnTo>
                  <a:lnTo>
                    <a:pt x="95" y="443"/>
                  </a:lnTo>
                  <a:lnTo>
                    <a:pt x="92" y="449"/>
                  </a:lnTo>
                  <a:lnTo>
                    <a:pt x="92" y="449"/>
                  </a:lnTo>
                  <a:lnTo>
                    <a:pt x="92" y="454"/>
                  </a:lnTo>
                  <a:lnTo>
                    <a:pt x="92" y="454"/>
                  </a:lnTo>
                  <a:lnTo>
                    <a:pt x="91" y="456"/>
                  </a:lnTo>
                  <a:lnTo>
                    <a:pt x="90" y="456"/>
                  </a:lnTo>
                  <a:lnTo>
                    <a:pt x="90" y="458"/>
                  </a:lnTo>
                  <a:lnTo>
                    <a:pt x="90" y="458"/>
                  </a:lnTo>
                  <a:lnTo>
                    <a:pt x="88" y="460"/>
                  </a:lnTo>
                  <a:lnTo>
                    <a:pt x="87" y="460"/>
                  </a:lnTo>
                  <a:lnTo>
                    <a:pt x="87" y="458"/>
                  </a:lnTo>
                  <a:lnTo>
                    <a:pt x="88" y="456"/>
                  </a:lnTo>
                  <a:lnTo>
                    <a:pt x="88" y="456"/>
                  </a:lnTo>
                  <a:lnTo>
                    <a:pt x="88" y="457"/>
                  </a:lnTo>
                  <a:lnTo>
                    <a:pt x="88" y="456"/>
                  </a:lnTo>
                  <a:lnTo>
                    <a:pt x="88" y="456"/>
                  </a:lnTo>
                  <a:lnTo>
                    <a:pt x="88" y="453"/>
                  </a:lnTo>
                  <a:lnTo>
                    <a:pt x="88" y="447"/>
                  </a:lnTo>
                  <a:lnTo>
                    <a:pt x="88" y="447"/>
                  </a:lnTo>
                  <a:lnTo>
                    <a:pt x="92" y="436"/>
                  </a:lnTo>
                  <a:lnTo>
                    <a:pt x="92" y="436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7" y="424"/>
                  </a:lnTo>
                  <a:lnTo>
                    <a:pt x="98" y="421"/>
                  </a:lnTo>
                  <a:lnTo>
                    <a:pt x="100" y="419"/>
                  </a:lnTo>
                  <a:lnTo>
                    <a:pt x="100" y="419"/>
                  </a:lnTo>
                  <a:lnTo>
                    <a:pt x="100" y="423"/>
                  </a:lnTo>
                  <a:lnTo>
                    <a:pt x="98" y="427"/>
                  </a:lnTo>
                  <a:lnTo>
                    <a:pt x="95" y="436"/>
                  </a:lnTo>
                  <a:lnTo>
                    <a:pt x="95" y="436"/>
                  </a:lnTo>
                  <a:lnTo>
                    <a:pt x="95" y="436"/>
                  </a:lnTo>
                  <a:lnTo>
                    <a:pt x="95" y="439"/>
                  </a:lnTo>
                  <a:lnTo>
                    <a:pt x="95" y="439"/>
                  </a:lnTo>
                  <a:lnTo>
                    <a:pt x="98" y="433"/>
                  </a:lnTo>
                  <a:lnTo>
                    <a:pt x="100" y="429"/>
                  </a:lnTo>
                  <a:lnTo>
                    <a:pt x="100" y="429"/>
                  </a:lnTo>
                  <a:lnTo>
                    <a:pt x="101" y="420"/>
                  </a:lnTo>
                  <a:lnTo>
                    <a:pt x="102" y="417"/>
                  </a:lnTo>
                  <a:lnTo>
                    <a:pt x="104" y="413"/>
                  </a:lnTo>
                  <a:lnTo>
                    <a:pt x="104" y="413"/>
                  </a:lnTo>
                  <a:lnTo>
                    <a:pt x="102" y="420"/>
                  </a:lnTo>
                  <a:lnTo>
                    <a:pt x="102" y="423"/>
                  </a:lnTo>
                  <a:close/>
                  <a:moveTo>
                    <a:pt x="31" y="557"/>
                  </a:moveTo>
                  <a:lnTo>
                    <a:pt x="31" y="557"/>
                  </a:lnTo>
                  <a:lnTo>
                    <a:pt x="30" y="556"/>
                  </a:lnTo>
                  <a:lnTo>
                    <a:pt x="30" y="557"/>
                  </a:lnTo>
                  <a:lnTo>
                    <a:pt x="30" y="557"/>
                  </a:lnTo>
                  <a:lnTo>
                    <a:pt x="28" y="556"/>
                  </a:lnTo>
                  <a:lnTo>
                    <a:pt x="28" y="556"/>
                  </a:lnTo>
                  <a:lnTo>
                    <a:pt x="30" y="554"/>
                  </a:lnTo>
                  <a:lnTo>
                    <a:pt x="30" y="553"/>
                  </a:lnTo>
                  <a:lnTo>
                    <a:pt x="30" y="551"/>
                  </a:lnTo>
                  <a:lnTo>
                    <a:pt x="30" y="550"/>
                  </a:lnTo>
                  <a:lnTo>
                    <a:pt x="30" y="550"/>
                  </a:lnTo>
                  <a:lnTo>
                    <a:pt x="31" y="553"/>
                  </a:lnTo>
                  <a:lnTo>
                    <a:pt x="33" y="557"/>
                  </a:lnTo>
                  <a:lnTo>
                    <a:pt x="33" y="557"/>
                  </a:lnTo>
                  <a:lnTo>
                    <a:pt x="31" y="560"/>
                  </a:lnTo>
                  <a:lnTo>
                    <a:pt x="31" y="560"/>
                  </a:lnTo>
                  <a:lnTo>
                    <a:pt x="31" y="557"/>
                  </a:lnTo>
                  <a:close/>
                  <a:moveTo>
                    <a:pt x="225" y="323"/>
                  </a:moveTo>
                  <a:lnTo>
                    <a:pt x="225" y="323"/>
                  </a:lnTo>
                  <a:lnTo>
                    <a:pt x="227" y="323"/>
                  </a:lnTo>
                  <a:lnTo>
                    <a:pt x="225" y="324"/>
                  </a:lnTo>
                  <a:lnTo>
                    <a:pt x="224" y="327"/>
                  </a:lnTo>
                  <a:lnTo>
                    <a:pt x="222" y="329"/>
                  </a:lnTo>
                  <a:lnTo>
                    <a:pt x="222" y="329"/>
                  </a:lnTo>
                  <a:lnTo>
                    <a:pt x="224" y="324"/>
                  </a:lnTo>
                  <a:lnTo>
                    <a:pt x="224" y="323"/>
                  </a:lnTo>
                  <a:lnTo>
                    <a:pt x="225" y="323"/>
                  </a:lnTo>
                  <a:close/>
                  <a:moveTo>
                    <a:pt x="184" y="344"/>
                  </a:moveTo>
                  <a:lnTo>
                    <a:pt x="184" y="34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79" y="351"/>
                  </a:lnTo>
                  <a:lnTo>
                    <a:pt x="179" y="351"/>
                  </a:lnTo>
                  <a:lnTo>
                    <a:pt x="178" y="353"/>
                  </a:lnTo>
                  <a:lnTo>
                    <a:pt x="178" y="353"/>
                  </a:lnTo>
                  <a:lnTo>
                    <a:pt x="178" y="353"/>
                  </a:lnTo>
                  <a:lnTo>
                    <a:pt x="181" y="349"/>
                  </a:lnTo>
                  <a:lnTo>
                    <a:pt x="184" y="344"/>
                  </a:lnTo>
                  <a:close/>
                  <a:moveTo>
                    <a:pt x="18" y="566"/>
                  </a:moveTo>
                  <a:lnTo>
                    <a:pt x="18" y="566"/>
                  </a:lnTo>
                  <a:lnTo>
                    <a:pt x="18" y="571"/>
                  </a:lnTo>
                  <a:lnTo>
                    <a:pt x="18" y="571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0"/>
                  </a:lnTo>
                  <a:lnTo>
                    <a:pt x="18" y="566"/>
                  </a:lnTo>
                  <a:close/>
                  <a:moveTo>
                    <a:pt x="31" y="526"/>
                  </a:moveTo>
                  <a:lnTo>
                    <a:pt x="31" y="526"/>
                  </a:lnTo>
                  <a:lnTo>
                    <a:pt x="31" y="527"/>
                  </a:lnTo>
                  <a:lnTo>
                    <a:pt x="33" y="524"/>
                  </a:lnTo>
                  <a:lnTo>
                    <a:pt x="33" y="524"/>
                  </a:lnTo>
                  <a:lnTo>
                    <a:pt x="33" y="531"/>
                  </a:lnTo>
                  <a:lnTo>
                    <a:pt x="33" y="531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1" y="526"/>
                  </a:lnTo>
                  <a:close/>
                  <a:moveTo>
                    <a:pt x="17" y="564"/>
                  </a:moveTo>
                  <a:lnTo>
                    <a:pt x="17" y="564"/>
                  </a:lnTo>
                  <a:lnTo>
                    <a:pt x="15" y="561"/>
                  </a:lnTo>
                  <a:lnTo>
                    <a:pt x="14" y="561"/>
                  </a:lnTo>
                  <a:lnTo>
                    <a:pt x="14" y="561"/>
                  </a:lnTo>
                  <a:lnTo>
                    <a:pt x="15" y="558"/>
                  </a:lnTo>
                  <a:lnTo>
                    <a:pt x="15" y="556"/>
                  </a:lnTo>
                  <a:lnTo>
                    <a:pt x="15" y="556"/>
                  </a:lnTo>
                  <a:lnTo>
                    <a:pt x="17" y="558"/>
                  </a:lnTo>
                  <a:lnTo>
                    <a:pt x="18" y="556"/>
                  </a:lnTo>
                  <a:lnTo>
                    <a:pt x="18" y="551"/>
                  </a:lnTo>
                  <a:lnTo>
                    <a:pt x="18" y="550"/>
                  </a:lnTo>
                  <a:lnTo>
                    <a:pt x="20" y="550"/>
                  </a:lnTo>
                  <a:lnTo>
                    <a:pt x="20" y="550"/>
                  </a:lnTo>
                  <a:lnTo>
                    <a:pt x="18" y="560"/>
                  </a:lnTo>
                  <a:lnTo>
                    <a:pt x="18" y="564"/>
                  </a:lnTo>
                  <a:lnTo>
                    <a:pt x="17" y="566"/>
                  </a:lnTo>
                  <a:lnTo>
                    <a:pt x="17" y="566"/>
                  </a:lnTo>
                  <a:lnTo>
                    <a:pt x="17" y="564"/>
                  </a:lnTo>
                  <a:close/>
                  <a:moveTo>
                    <a:pt x="38" y="507"/>
                  </a:moveTo>
                  <a:lnTo>
                    <a:pt x="38" y="507"/>
                  </a:lnTo>
                  <a:lnTo>
                    <a:pt x="37" y="508"/>
                  </a:lnTo>
                  <a:lnTo>
                    <a:pt x="37" y="511"/>
                  </a:lnTo>
                  <a:lnTo>
                    <a:pt x="35" y="518"/>
                  </a:lnTo>
                  <a:lnTo>
                    <a:pt x="35" y="518"/>
                  </a:lnTo>
                  <a:lnTo>
                    <a:pt x="34" y="514"/>
                  </a:lnTo>
                  <a:lnTo>
                    <a:pt x="35" y="510"/>
                  </a:lnTo>
                  <a:lnTo>
                    <a:pt x="37" y="507"/>
                  </a:lnTo>
                  <a:lnTo>
                    <a:pt x="38" y="506"/>
                  </a:lnTo>
                  <a:lnTo>
                    <a:pt x="38" y="507"/>
                  </a:lnTo>
                  <a:close/>
                  <a:moveTo>
                    <a:pt x="41" y="498"/>
                  </a:moveTo>
                  <a:lnTo>
                    <a:pt x="41" y="498"/>
                  </a:lnTo>
                  <a:lnTo>
                    <a:pt x="43" y="497"/>
                  </a:lnTo>
                  <a:lnTo>
                    <a:pt x="43" y="496"/>
                  </a:lnTo>
                  <a:lnTo>
                    <a:pt x="43" y="496"/>
                  </a:lnTo>
                  <a:lnTo>
                    <a:pt x="44" y="494"/>
                  </a:lnTo>
                  <a:lnTo>
                    <a:pt x="44" y="494"/>
                  </a:lnTo>
                  <a:lnTo>
                    <a:pt x="43" y="494"/>
                  </a:lnTo>
                  <a:lnTo>
                    <a:pt x="43" y="493"/>
                  </a:lnTo>
                  <a:lnTo>
                    <a:pt x="43" y="493"/>
                  </a:lnTo>
                  <a:lnTo>
                    <a:pt x="41" y="493"/>
                  </a:lnTo>
                  <a:lnTo>
                    <a:pt x="41" y="493"/>
                  </a:lnTo>
                  <a:lnTo>
                    <a:pt x="44" y="488"/>
                  </a:lnTo>
                  <a:lnTo>
                    <a:pt x="44" y="488"/>
                  </a:lnTo>
                  <a:lnTo>
                    <a:pt x="44" y="491"/>
                  </a:lnTo>
                  <a:lnTo>
                    <a:pt x="44" y="491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45" y="494"/>
                  </a:lnTo>
                  <a:lnTo>
                    <a:pt x="44" y="498"/>
                  </a:lnTo>
                  <a:lnTo>
                    <a:pt x="44" y="498"/>
                  </a:lnTo>
                  <a:lnTo>
                    <a:pt x="44" y="497"/>
                  </a:lnTo>
                  <a:lnTo>
                    <a:pt x="43" y="498"/>
                  </a:lnTo>
                  <a:lnTo>
                    <a:pt x="43" y="498"/>
                  </a:lnTo>
                  <a:lnTo>
                    <a:pt x="44" y="501"/>
                  </a:lnTo>
                  <a:lnTo>
                    <a:pt x="44" y="503"/>
                  </a:lnTo>
                  <a:lnTo>
                    <a:pt x="44" y="503"/>
                  </a:lnTo>
                  <a:lnTo>
                    <a:pt x="43" y="504"/>
                  </a:lnTo>
                  <a:lnTo>
                    <a:pt x="43" y="503"/>
                  </a:lnTo>
                  <a:lnTo>
                    <a:pt x="41" y="498"/>
                  </a:lnTo>
                  <a:close/>
                  <a:moveTo>
                    <a:pt x="57" y="471"/>
                  </a:moveTo>
                  <a:lnTo>
                    <a:pt x="57" y="471"/>
                  </a:lnTo>
                  <a:lnTo>
                    <a:pt x="55" y="478"/>
                  </a:lnTo>
                  <a:lnTo>
                    <a:pt x="53" y="486"/>
                  </a:lnTo>
                  <a:lnTo>
                    <a:pt x="53" y="486"/>
                  </a:lnTo>
                  <a:lnTo>
                    <a:pt x="54" y="478"/>
                  </a:lnTo>
                  <a:lnTo>
                    <a:pt x="57" y="471"/>
                  </a:lnTo>
                  <a:close/>
                  <a:moveTo>
                    <a:pt x="18" y="546"/>
                  </a:moveTo>
                  <a:lnTo>
                    <a:pt x="18" y="546"/>
                  </a:lnTo>
                  <a:lnTo>
                    <a:pt x="21" y="538"/>
                  </a:lnTo>
                  <a:lnTo>
                    <a:pt x="23" y="530"/>
                  </a:lnTo>
                  <a:lnTo>
                    <a:pt x="23" y="530"/>
                  </a:lnTo>
                  <a:lnTo>
                    <a:pt x="23" y="536"/>
                  </a:lnTo>
                  <a:lnTo>
                    <a:pt x="21" y="544"/>
                  </a:lnTo>
                  <a:lnTo>
                    <a:pt x="21" y="544"/>
                  </a:lnTo>
                  <a:lnTo>
                    <a:pt x="20" y="544"/>
                  </a:lnTo>
                  <a:lnTo>
                    <a:pt x="20" y="544"/>
                  </a:lnTo>
                  <a:lnTo>
                    <a:pt x="18" y="546"/>
                  </a:lnTo>
                  <a:close/>
                  <a:moveTo>
                    <a:pt x="110" y="397"/>
                  </a:moveTo>
                  <a:lnTo>
                    <a:pt x="110" y="397"/>
                  </a:lnTo>
                  <a:lnTo>
                    <a:pt x="110" y="401"/>
                  </a:lnTo>
                  <a:lnTo>
                    <a:pt x="110" y="401"/>
                  </a:lnTo>
                  <a:lnTo>
                    <a:pt x="107" y="406"/>
                  </a:lnTo>
                  <a:lnTo>
                    <a:pt x="107" y="410"/>
                  </a:lnTo>
                  <a:lnTo>
                    <a:pt x="107" y="410"/>
                  </a:lnTo>
                  <a:lnTo>
                    <a:pt x="104" y="411"/>
                  </a:lnTo>
                  <a:lnTo>
                    <a:pt x="104" y="411"/>
                  </a:lnTo>
                  <a:lnTo>
                    <a:pt x="107" y="404"/>
                  </a:lnTo>
                  <a:lnTo>
                    <a:pt x="110" y="397"/>
                  </a:lnTo>
                  <a:close/>
                  <a:moveTo>
                    <a:pt x="25" y="523"/>
                  </a:moveTo>
                  <a:lnTo>
                    <a:pt x="25" y="523"/>
                  </a:lnTo>
                  <a:lnTo>
                    <a:pt x="24" y="527"/>
                  </a:lnTo>
                  <a:lnTo>
                    <a:pt x="23" y="533"/>
                  </a:lnTo>
                  <a:lnTo>
                    <a:pt x="23" y="533"/>
                  </a:lnTo>
                  <a:lnTo>
                    <a:pt x="24" y="526"/>
                  </a:lnTo>
                  <a:lnTo>
                    <a:pt x="24" y="523"/>
                  </a:lnTo>
                  <a:lnTo>
                    <a:pt x="25" y="523"/>
                  </a:lnTo>
                  <a:close/>
                  <a:moveTo>
                    <a:pt x="214" y="307"/>
                  </a:moveTo>
                  <a:lnTo>
                    <a:pt x="214" y="307"/>
                  </a:lnTo>
                  <a:lnTo>
                    <a:pt x="208" y="313"/>
                  </a:lnTo>
                  <a:lnTo>
                    <a:pt x="204" y="319"/>
                  </a:lnTo>
                  <a:lnTo>
                    <a:pt x="204" y="319"/>
                  </a:lnTo>
                  <a:lnTo>
                    <a:pt x="204" y="317"/>
                  </a:lnTo>
                  <a:lnTo>
                    <a:pt x="207" y="313"/>
                  </a:lnTo>
                  <a:lnTo>
                    <a:pt x="214" y="307"/>
                  </a:lnTo>
                  <a:close/>
                  <a:moveTo>
                    <a:pt x="13" y="544"/>
                  </a:moveTo>
                  <a:lnTo>
                    <a:pt x="13" y="544"/>
                  </a:lnTo>
                  <a:lnTo>
                    <a:pt x="11" y="543"/>
                  </a:lnTo>
                  <a:lnTo>
                    <a:pt x="11" y="540"/>
                  </a:lnTo>
                  <a:lnTo>
                    <a:pt x="11" y="540"/>
                  </a:lnTo>
                  <a:lnTo>
                    <a:pt x="13" y="531"/>
                  </a:lnTo>
                  <a:lnTo>
                    <a:pt x="13" y="531"/>
                  </a:lnTo>
                  <a:lnTo>
                    <a:pt x="14" y="531"/>
                  </a:lnTo>
                  <a:lnTo>
                    <a:pt x="14" y="531"/>
                  </a:lnTo>
                  <a:lnTo>
                    <a:pt x="15" y="533"/>
                  </a:lnTo>
                  <a:lnTo>
                    <a:pt x="15" y="533"/>
                  </a:lnTo>
                  <a:lnTo>
                    <a:pt x="15" y="524"/>
                  </a:lnTo>
                  <a:lnTo>
                    <a:pt x="15" y="517"/>
                  </a:lnTo>
                  <a:lnTo>
                    <a:pt x="15" y="517"/>
                  </a:lnTo>
                  <a:lnTo>
                    <a:pt x="20" y="510"/>
                  </a:lnTo>
                  <a:lnTo>
                    <a:pt x="23" y="500"/>
                  </a:lnTo>
                  <a:lnTo>
                    <a:pt x="23" y="500"/>
                  </a:lnTo>
                  <a:lnTo>
                    <a:pt x="23" y="504"/>
                  </a:lnTo>
                  <a:lnTo>
                    <a:pt x="21" y="511"/>
                  </a:lnTo>
                  <a:lnTo>
                    <a:pt x="21" y="511"/>
                  </a:lnTo>
                  <a:lnTo>
                    <a:pt x="20" y="517"/>
                  </a:lnTo>
                  <a:lnTo>
                    <a:pt x="20" y="517"/>
                  </a:lnTo>
                  <a:lnTo>
                    <a:pt x="18" y="523"/>
                  </a:lnTo>
                  <a:lnTo>
                    <a:pt x="18" y="523"/>
                  </a:lnTo>
                  <a:lnTo>
                    <a:pt x="18" y="521"/>
                  </a:lnTo>
                  <a:lnTo>
                    <a:pt x="20" y="523"/>
                  </a:lnTo>
                  <a:lnTo>
                    <a:pt x="20" y="523"/>
                  </a:lnTo>
                  <a:lnTo>
                    <a:pt x="18" y="528"/>
                  </a:lnTo>
                  <a:lnTo>
                    <a:pt x="17" y="530"/>
                  </a:lnTo>
                  <a:lnTo>
                    <a:pt x="17" y="527"/>
                  </a:lnTo>
                  <a:lnTo>
                    <a:pt x="17" y="527"/>
                  </a:lnTo>
                  <a:lnTo>
                    <a:pt x="15" y="541"/>
                  </a:lnTo>
                  <a:lnTo>
                    <a:pt x="15" y="541"/>
                  </a:lnTo>
                  <a:lnTo>
                    <a:pt x="14" y="548"/>
                  </a:lnTo>
                  <a:lnTo>
                    <a:pt x="11" y="554"/>
                  </a:lnTo>
                  <a:lnTo>
                    <a:pt x="11" y="554"/>
                  </a:lnTo>
                  <a:lnTo>
                    <a:pt x="13" y="548"/>
                  </a:lnTo>
                  <a:lnTo>
                    <a:pt x="13" y="544"/>
                  </a:lnTo>
                  <a:close/>
                  <a:moveTo>
                    <a:pt x="38" y="490"/>
                  </a:moveTo>
                  <a:lnTo>
                    <a:pt x="38" y="490"/>
                  </a:lnTo>
                  <a:lnTo>
                    <a:pt x="40" y="494"/>
                  </a:lnTo>
                  <a:lnTo>
                    <a:pt x="38" y="500"/>
                  </a:lnTo>
                  <a:lnTo>
                    <a:pt x="38" y="500"/>
                  </a:lnTo>
                  <a:lnTo>
                    <a:pt x="38" y="497"/>
                  </a:lnTo>
                  <a:lnTo>
                    <a:pt x="38" y="496"/>
                  </a:lnTo>
                  <a:lnTo>
                    <a:pt x="38" y="494"/>
                  </a:lnTo>
                  <a:lnTo>
                    <a:pt x="38" y="490"/>
                  </a:lnTo>
                  <a:close/>
                  <a:moveTo>
                    <a:pt x="20" y="530"/>
                  </a:moveTo>
                  <a:lnTo>
                    <a:pt x="20" y="530"/>
                  </a:lnTo>
                  <a:lnTo>
                    <a:pt x="21" y="521"/>
                  </a:lnTo>
                  <a:lnTo>
                    <a:pt x="21" y="521"/>
                  </a:lnTo>
                  <a:lnTo>
                    <a:pt x="21" y="528"/>
                  </a:lnTo>
                  <a:lnTo>
                    <a:pt x="20" y="530"/>
                  </a:lnTo>
                  <a:lnTo>
                    <a:pt x="20" y="530"/>
                  </a:lnTo>
                  <a:close/>
                  <a:moveTo>
                    <a:pt x="117" y="384"/>
                  </a:moveTo>
                  <a:lnTo>
                    <a:pt x="117" y="384"/>
                  </a:lnTo>
                  <a:lnTo>
                    <a:pt x="118" y="379"/>
                  </a:lnTo>
                  <a:lnTo>
                    <a:pt x="118" y="379"/>
                  </a:lnTo>
                  <a:lnTo>
                    <a:pt x="122" y="376"/>
                  </a:lnTo>
                  <a:lnTo>
                    <a:pt x="122" y="376"/>
                  </a:lnTo>
                  <a:lnTo>
                    <a:pt x="125" y="367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1"/>
                  </a:lnTo>
                  <a:lnTo>
                    <a:pt x="130" y="363"/>
                  </a:lnTo>
                  <a:lnTo>
                    <a:pt x="130" y="363"/>
                  </a:lnTo>
                  <a:lnTo>
                    <a:pt x="127" y="367"/>
                  </a:lnTo>
                  <a:lnTo>
                    <a:pt x="124" y="374"/>
                  </a:lnTo>
                  <a:lnTo>
                    <a:pt x="124" y="374"/>
                  </a:lnTo>
                  <a:lnTo>
                    <a:pt x="125" y="374"/>
                  </a:lnTo>
                  <a:lnTo>
                    <a:pt x="125" y="377"/>
                  </a:lnTo>
                  <a:lnTo>
                    <a:pt x="125" y="377"/>
                  </a:lnTo>
                  <a:lnTo>
                    <a:pt x="120" y="384"/>
                  </a:lnTo>
                  <a:lnTo>
                    <a:pt x="120" y="384"/>
                  </a:lnTo>
                  <a:lnTo>
                    <a:pt x="121" y="380"/>
                  </a:lnTo>
                  <a:lnTo>
                    <a:pt x="122" y="376"/>
                  </a:lnTo>
                  <a:lnTo>
                    <a:pt x="122" y="376"/>
                  </a:lnTo>
                  <a:lnTo>
                    <a:pt x="120" y="380"/>
                  </a:lnTo>
                  <a:lnTo>
                    <a:pt x="118" y="383"/>
                  </a:lnTo>
                  <a:lnTo>
                    <a:pt x="117" y="384"/>
                  </a:lnTo>
                  <a:close/>
                  <a:moveTo>
                    <a:pt x="120" y="381"/>
                  </a:moveTo>
                  <a:lnTo>
                    <a:pt x="120" y="381"/>
                  </a:lnTo>
                  <a:lnTo>
                    <a:pt x="117" y="387"/>
                  </a:lnTo>
                  <a:lnTo>
                    <a:pt x="114" y="391"/>
                  </a:lnTo>
                  <a:lnTo>
                    <a:pt x="114" y="391"/>
                  </a:lnTo>
                  <a:lnTo>
                    <a:pt x="117" y="386"/>
                  </a:lnTo>
                  <a:lnTo>
                    <a:pt x="120" y="381"/>
                  </a:lnTo>
                  <a:close/>
                  <a:moveTo>
                    <a:pt x="27" y="501"/>
                  </a:moveTo>
                  <a:lnTo>
                    <a:pt x="27" y="501"/>
                  </a:lnTo>
                  <a:lnTo>
                    <a:pt x="28" y="500"/>
                  </a:lnTo>
                  <a:lnTo>
                    <a:pt x="28" y="500"/>
                  </a:lnTo>
                  <a:lnTo>
                    <a:pt x="28" y="501"/>
                  </a:lnTo>
                  <a:lnTo>
                    <a:pt x="30" y="500"/>
                  </a:lnTo>
                  <a:lnTo>
                    <a:pt x="30" y="500"/>
                  </a:lnTo>
                  <a:lnTo>
                    <a:pt x="30" y="504"/>
                  </a:lnTo>
                  <a:lnTo>
                    <a:pt x="27" y="508"/>
                  </a:lnTo>
                  <a:lnTo>
                    <a:pt x="27" y="508"/>
                  </a:lnTo>
                  <a:lnTo>
                    <a:pt x="27" y="506"/>
                  </a:lnTo>
                  <a:lnTo>
                    <a:pt x="27" y="501"/>
                  </a:lnTo>
                  <a:close/>
                  <a:moveTo>
                    <a:pt x="247" y="282"/>
                  </a:moveTo>
                  <a:lnTo>
                    <a:pt x="247" y="282"/>
                  </a:lnTo>
                  <a:lnTo>
                    <a:pt x="244" y="286"/>
                  </a:lnTo>
                  <a:lnTo>
                    <a:pt x="241" y="289"/>
                  </a:lnTo>
                  <a:lnTo>
                    <a:pt x="241" y="289"/>
                  </a:lnTo>
                  <a:lnTo>
                    <a:pt x="244" y="284"/>
                  </a:lnTo>
                  <a:lnTo>
                    <a:pt x="247" y="282"/>
                  </a:lnTo>
                  <a:close/>
                  <a:moveTo>
                    <a:pt x="23" y="507"/>
                  </a:moveTo>
                  <a:lnTo>
                    <a:pt x="23" y="507"/>
                  </a:lnTo>
                  <a:lnTo>
                    <a:pt x="24" y="506"/>
                  </a:lnTo>
                  <a:lnTo>
                    <a:pt x="25" y="504"/>
                  </a:lnTo>
                  <a:lnTo>
                    <a:pt x="25" y="504"/>
                  </a:lnTo>
                  <a:lnTo>
                    <a:pt x="25" y="508"/>
                  </a:lnTo>
                  <a:lnTo>
                    <a:pt x="24" y="511"/>
                  </a:lnTo>
                  <a:lnTo>
                    <a:pt x="24" y="511"/>
                  </a:lnTo>
                  <a:lnTo>
                    <a:pt x="23" y="507"/>
                  </a:lnTo>
                  <a:close/>
                  <a:moveTo>
                    <a:pt x="74" y="421"/>
                  </a:moveTo>
                  <a:lnTo>
                    <a:pt x="74" y="421"/>
                  </a:lnTo>
                  <a:lnTo>
                    <a:pt x="75" y="419"/>
                  </a:lnTo>
                  <a:lnTo>
                    <a:pt x="75" y="419"/>
                  </a:lnTo>
                  <a:lnTo>
                    <a:pt x="74" y="426"/>
                  </a:lnTo>
                  <a:lnTo>
                    <a:pt x="71" y="431"/>
                  </a:lnTo>
                  <a:lnTo>
                    <a:pt x="71" y="431"/>
                  </a:lnTo>
                  <a:lnTo>
                    <a:pt x="72" y="427"/>
                  </a:lnTo>
                  <a:lnTo>
                    <a:pt x="74" y="421"/>
                  </a:lnTo>
                  <a:close/>
                  <a:moveTo>
                    <a:pt x="30" y="488"/>
                  </a:moveTo>
                  <a:lnTo>
                    <a:pt x="30" y="488"/>
                  </a:lnTo>
                  <a:lnTo>
                    <a:pt x="33" y="480"/>
                  </a:lnTo>
                  <a:lnTo>
                    <a:pt x="35" y="471"/>
                  </a:lnTo>
                  <a:lnTo>
                    <a:pt x="35" y="471"/>
                  </a:lnTo>
                  <a:lnTo>
                    <a:pt x="34" y="481"/>
                  </a:lnTo>
                  <a:lnTo>
                    <a:pt x="33" y="486"/>
                  </a:lnTo>
                  <a:lnTo>
                    <a:pt x="31" y="490"/>
                  </a:lnTo>
                  <a:lnTo>
                    <a:pt x="31" y="490"/>
                  </a:lnTo>
                  <a:lnTo>
                    <a:pt x="31" y="488"/>
                  </a:lnTo>
                  <a:lnTo>
                    <a:pt x="31" y="488"/>
                  </a:lnTo>
                  <a:lnTo>
                    <a:pt x="30" y="488"/>
                  </a:lnTo>
                  <a:close/>
                  <a:moveTo>
                    <a:pt x="44" y="466"/>
                  </a:moveTo>
                  <a:lnTo>
                    <a:pt x="44" y="466"/>
                  </a:lnTo>
                  <a:lnTo>
                    <a:pt x="44" y="460"/>
                  </a:lnTo>
                  <a:lnTo>
                    <a:pt x="44" y="460"/>
                  </a:lnTo>
                  <a:lnTo>
                    <a:pt x="45" y="458"/>
                  </a:lnTo>
                  <a:lnTo>
                    <a:pt x="47" y="458"/>
                  </a:lnTo>
                  <a:lnTo>
                    <a:pt x="47" y="458"/>
                  </a:lnTo>
                  <a:lnTo>
                    <a:pt x="45" y="461"/>
                  </a:lnTo>
                  <a:lnTo>
                    <a:pt x="44" y="466"/>
                  </a:lnTo>
                  <a:close/>
                  <a:moveTo>
                    <a:pt x="25" y="493"/>
                  </a:moveTo>
                  <a:lnTo>
                    <a:pt x="25" y="493"/>
                  </a:lnTo>
                  <a:lnTo>
                    <a:pt x="25" y="493"/>
                  </a:lnTo>
                  <a:lnTo>
                    <a:pt x="24" y="496"/>
                  </a:lnTo>
                  <a:lnTo>
                    <a:pt x="23" y="497"/>
                  </a:lnTo>
                  <a:lnTo>
                    <a:pt x="23" y="494"/>
                  </a:lnTo>
                  <a:lnTo>
                    <a:pt x="23" y="494"/>
                  </a:lnTo>
                  <a:lnTo>
                    <a:pt x="24" y="493"/>
                  </a:lnTo>
                  <a:lnTo>
                    <a:pt x="24" y="491"/>
                  </a:lnTo>
                  <a:lnTo>
                    <a:pt x="25" y="491"/>
                  </a:lnTo>
                  <a:lnTo>
                    <a:pt x="25" y="490"/>
                  </a:lnTo>
                  <a:lnTo>
                    <a:pt x="25" y="490"/>
                  </a:lnTo>
                  <a:lnTo>
                    <a:pt x="27" y="496"/>
                  </a:lnTo>
                  <a:lnTo>
                    <a:pt x="27" y="496"/>
                  </a:lnTo>
                  <a:lnTo>
                    <a:pt x="25" y="500"/>
                  </a:lnTo>
                  <a:lnTo>
                    <a:pt x="24" y="501"/>
                  </a:lnTo>
                  <a:lnTo>
                    <a:pt x="24" y="501"/>
                  </a:lnTo>
                  <a:lnTo>
                    <a:pt x="24" y="501"/>
                  </a:lnTo>
                  <a:lnTo>
                    <a:pt x="25" y="493"/>
                  </a:lnTo>
                  <a:close/>
                  <a:moveTo>
                    <a:pt x="135" y="350"/>
                  </a:moveTo>
                  <a:lnTo>
                    <a:pt x="135" y="350"/>
                  </a:lnTo>
                  <a:lnTo>
                    <a:pt x="134" y="354"/>
                  </a:lnTo>
                  <a:lnTo>
                    <a:pt x="131" y="359"/>
                  </a:lnTo>
                  <a:lnTo>
                    <a:pt x="131" y="359"/>
                  </a:lnTo>
                  <a:lnTo>
                    <a:pt x="134" y="353"/>
                  </a:lnTo>
                  <a:lnTo>
                    <a:pt x="135" y="350"/>
                  </a:lnTo>
                  <a:lnTo>
                    <a:pt x="135" y="350"/>
                  </a:lnTo>
                  <a:close/>
                  <a:moveTo>
                    <a:pt x="54" y="437"/>
                  </a:moveTo>
                  <a:lnTo>
                    <a:pt x="54" y="437"/>
                  </a:lnTo>
                  <a:lnTo>
                    <a:pt x="50" y="449"/>
                  </a:lnTo>
                  <a:lnTo>
                    <a:pt x="50" y="449"/>
                  </a:lnTo>
                  <a:lnTo>
                    <a:pt x="51" y="443"/>
                  </a:lnTo>
                  <a:lnTo>
                    <a:pt x="54" y="437"/>
                  </a:lnTo>
                  <a:close/>
                  <a:moveTo>
                    <a:pt x="276" y="254"/>
                  </a:moveTo>
                  <a:lnTo>
                    <a:pt x="276" y="254"/>
                  </a:lnTo>
                  <a:lnTo>
                    <a:pt x="274" y="257"/>
                  </a:lnTo>
                  <a:lnTo>
                    <a:pt x="271" y="259"/>
                  </a:lnTo>
                  <a:lnTo>
                    <a:pt x="271" y="259"/>
                  </a:lnTo>
                  <a:lnTo>
                    <a:pt x="272" y="257"/>
                  </a:lnTo>
                  <a:lnTo>
                    <a:pt x="276" y="254"/>
                  </a:lnTo>
                  <a:close/>
                  <a:moveTo>
                    <a:pt x="71" y="409"/>
                  </a:moveTo>
                  <a:lnTo>
                    <a:pt x="71" y="409"/>
                  </a:lnTo>
                  <a:lnTo>
                    <a:pt x="68" y="414"/>
                  </a:lnTo>
                  <a:lnTo>
                    <a:pt x="65" y="420"/>
                  </a:lnTo>
                  <a:lnTo>
                    <a:pt x="65" y="420"/>
                  </a:lnTo>
                  <a:lnTo>
                    <a:pt x="68" y="411"/>
                  </a:lnTo>
                  <a:lnTo>
                    <a:pt x="68" y="411"/>
                  </a:lnTo>
                  <a:lnTo>
                    <a:pt x="70" y="409"/>
                  </a:lnTo>
                  <a:lnTo>
                    <a:pt x="71" y="409"/>
                  </a:lnTo>
                  <a:close/>
                  <a:moveTo>
                    <a:pt x="148" y="330"/>
                  </a:moveTo>
                  <a:lnTo>
                    <a:pt x="148" y="330"/>
                  </a:lnTo>
                  <a:lnTo>
                    <a:pt x="152" y="324"/>
                  </a:lnTo>
                  <a:lnTo>
                    <a:pt x="152" y="324"/>
                  </a:lnTo>
                  <a:lnTo>
                    <a:pt x="157" y="319"/>
                  </a:lnTo>
                  <a:lnTo>
                    <a:pt x="157" y="319"/>
                  </a:lnTo>
                  <a:lnTo>
                    <a:pt x="152" y="327"/>
                  </a:lnTo>
                  <a:lnTo>
                    <a:pt x="152" y="327"/>
                  </a:lnTo>
                  <a:lnTo>
                    <a:pt x="150" y="331"/>
                  </a:lnTo>
                  <a:lnTo>
                    <a:pt x="148" y="331"/>
                  </a:lnTo>
                  <a:lnTo>
                    <a:pt x="148" y="330"/>
                  </a:lnTo>
                  <a:close/>
                  <a:moveTo>
                    <a:pt x="30" y="446"/>
                  </a:moveTo>
                  <a:lnTo>
                    <a:pt x="30" y="446"/>
                  </a:lnTo>
                  <a:lnTo>
                    <a:pt x="30" y="449"/>
                  </a:lnTo>
                  <a:lnTo>
                    <a:pt x="30" y="449"/>
                  </a:lnTo>
                  <a:lnTo>
                    <a:pt x="31" y="444"/>
                  </a:lnTo>
                  <a:lnTo>
                    <a:pt x="31" y="444"/>
                  </a:lnTo>
                  <a:lnTo>
                    <a:pt x="31" y="449"/>
                  </a:lnTo>
                  <a:lnTo>
                    <a:pt x="30" y="453"/>
                  </a:lnTo>
                  <a:lnTo>
                    <a:pt x="30" y="453"/>
                  </a:lnTo>
                  <a:lnTo>
                    <a:pt x="33" y="447"/>
                  </a:lnTo>
                  <a:lnTo>
                    <a:pt x="35" y="443"/>
                  </a:lnTo>
                  <a:lnTo>
                    <a:pt x="35" y="443"/>
                  </a:lnTo>
                  <a:lnTo>
                    <a:pt x="37" y="441"/>
                  </a:lnTo>
                  <a:lnTo>
                    <a:pt x="37" y="441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5" y="446"/>
                  </a:lnTo>
                  <a:lnTo>
                    <a:pt x="34" y="450"/>
                  </a:lnTo>
                  <a:lnTo>
                    <a:pt x="34" y="450"/>
                  </a:lnTo>
                  <a:lnTo>
                    <a:pt x="33" y="453"/>
                  </a:lnTo>
                  <a:lnTo>
                    <a:pt x="33" y="456"/>
                  </a:lnTo>
                  <a:lnTo>
                    <a:pt x="33" y="456"/>
                  </a:lnTo>
                  <a:lnTo>
                    <a:pt x="31" y="460"/>
                  </a:lnTo>
                  <a:lnTo>
                    <a:pt x="31" y="460"/>
                  </a:lnTo>
                  <a:lnTo>
                    <a:pt x="30" y="463"/>
                  </a:lnTo>
                  <a:lnTo>
                    <a:pt x="30" y="463"/>
                  </a:lnTo>
                  <a:lnTo>
                    <a:pt x="27" y="467"/>
                  </a:lnTo>
                  <a:lnTo>
                    <a:pt x="25" y="473"/>
                  </a:lnTo>
                  <a:lnTo>
                    <a:pt x="25" y="473"/>
                  </a:lnTo>
                  <a:lnTo>
                    <a:pt x="25" y="474"/>
                  </a:lnTo>
                  <a:lnTo>
                    <a:pt x="25" y="473"/>
                  </a:lnTo>
                  <a:lnTo>
                    <a:pt x="27" y="473"/>
                  </a:lnTo>
                  <a:lnTo>
                    <a:pt x="27" y="473"/>
                  </a:lnTo>
                  <a:lnTo>
                    <a:pt x="27" y="473"/>
                  </a:lnTo>
                  <a:lnTo>
                    <a:pt x="24" y="477"/>
                  </a:lnTo>
                  <a:lnTo>
                    <a:pt x="24" y="477"/>
                  </a:lnTo>
                  <a:lnTo>
                    <a:pt x="23" y="477"/>
                  </a:lnTo>
                  <a:lnTo>
                    <a:pt x="21" y="470"/>
                  </a:lnTo>
                  <a:lnTo>
                    <a:pt x="21" y="470"/>
                  </a:lnTo>
                  <a:lnTo>
                    <a:pt x="23" y="470"/>
                  </a:lnTo>
                  <a:lnTo>
                    <a:pt x="24" y="470"/>
                  </a:lnTo>
                  <a:lnTo>
                    <a:pt x="24" y="470"/>
                  </a:lnTo>
                  <a:lnTo>
                    <a:pt x="24" y="467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3" y="467"/>
                  </a:lnTo>
                  <a:lnTo>
                    <a:pt x="23" y="467"/>
                  </a:lnTo>
                  <a:lnTo>
                    <a:pt x="24" y="461"/>
                  </a:lnTo>
                  <a:lnTo>
                    <a:pt x="24" y="461"/>
                  </a:lnTo>
                  <a:lnTo>
                    <a:pt x="23" y="461"/>
                  </a:lnTo>
                  <a:lnTo>
                    <a:pt x="23" y="461"/>
                  </a:lnTo>
                  <a:lnTo>
                    <a:pt x="24" y="457"/>
                  </a:lnTo>
                  <a:lnTo>
                    <a:pt x="25" y="453"/>
                  </a:lnTo>
                  <a:lnTo>
                    <a:pt x="25" y="453"/>
                  </a:lnTo>
                  <a:lnTo>
                    <a:pt x="25" y="456"/>
                  </a:lnTo>
                  <a:lnTo>
                    <a:pt x="25" y="457"/>
                  </a:lnTo>
                  <a:lnTo>
                    <a:pt x="25" y="457"/>
                  </a:lnTo>
                  <a:lnTo>
                    <a:pt x="30" y="446"/>
                  </a:lnTo>
                  <a:close/>
                  <a:moveTo>
                    <a:pt x="51" y="419"/>
                  </a:moveTo>
                  <a:lnTo>
                    <a:pt x="51" y="419"/>
                  </a:lnTo>
                  <a:lnTo>
                    <a:pt x="51" y="416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54" y="410"/>
                  </a:lnTo>
                  <a:lnTo>
                    <a:pt x="55" y="407"/>
                  </a:lnTo>
                  <a:lnTo>
                    <a:pt x="55" y="407"/>
                  </a:lnTo>
                  <a:lnTo>
                    <a:pt x="58" y="400"/>
                  </a:lnTo>
                  <a:lnTo>
                    <a:pt x="58" y="400"/>
                  </a:lnTo>
                  <a:lnTo>
                    <a:pt x="58" y="401"/>
                  </a:lnTo>
                  <a:lnTo>
                    <a:pt x="60" y="400"/>
                  </a:lnTo>
                  <a:lnTo>
                    <a:pt x="61" y="396"/>
                  </a:lnTo>
                  <a:lnTo>
                    <a:pt x="63" y="394"/>
                  </a:lnTo>
                  <a:lnTo>
                    <a:pt x="63" y="394"/>
                  </a:lnTo>
                  <a:lnTo>
                    <a:pt x="60" y="401"/>
                  </a:lnTo>
                  <a:lnTo>
                    <a:pt x="57" y="407"/>
                  </a:lnTo>
                  <a:lnTo>
                    <a:pt x="57" y="407"/>
                  </a:lnTo>
                  <a:lnTo>
                    <a:pt x="57" y="413"/>
                  </a:lnTo>
                  <a:lnTo>
                    <a:pt x="57" y="417"/>
                  </a:lnTo>
                  <a:lnTo>
                    <a:pt x="57" y="420"/>
                  </a:lnTo>
                  <a:lnTo>
                    <a:pt x="55" y="424"/>
                  </a:lnTo>
                  <a:lnTo>
                    <a:pt x="55" y="424"/>
                  </a:lnTo>
                  <a:lnTo>
                    <a:pt x="55" y="420"/>
                  </a:lnTo>
                  <a:lnTo>
                    <a:pt x="55" y="416"/>
                  </a:lnTo>
                  <a:lnTo>
                    <a:pt x="54" y="414"/>
                  </a:lnTo>
                  <a:lnTo>
                    <a:pt x="54" y="414"/>
                  </a:lnTo>
                  <a:lnTo>
                    <a:pt x="51" y="419"/>
                  </a:lnTo>
                  <a:close/>
                  <a:moveTo>
                    <a:pt x="299" y="232"/>
                  </a:moveTo>
                  <a:lnTo>
                    <a:pt x="299" y="232"/>
                  </a:lnTo>
                  <a:lnTo>
                    <a:pt x="299" y="234"/>
                  </a:lnTo>
                  <a:lnTo>
                    <a:pt x="299" y="234"/>
                  </a:lnTo>
                  <a:lnTo>
                    <a:pt x="301" y="234"/>
                  </a:lnTo>
                  <a:lnTo>
                    <a:pt x="301" y="234"/>
                  </a:lnTo>
                  <a:lnTo>
                    <a:pt x="302" y="232"/>
                  </a:lnTo>
                  <a:lnTo>
                    <a:pt x="302" y="229"/>
                  </a:lnTo>
                  <a:lnTo>
                    <a:pt x="302" y="229"/>
                  </a:lnTo>
                  <a:lnTo>
                    <a:pt x="306" y="227"/>
                  </a:lnTo>
                  <a:lnTo>
                    <a:pt x="306" y="227"/>
                  </a:lnTo>
                  <a:lnTo>
                    <a:pt x="305" y="232"/>
                  </a:lnTo>
                  <a:lnTo>
                    <a:pt x="302" y="237"/>
                  </a:lnTo>
                  <a:lnTo>
                    <a:pt x="302" y="237"/>
                  </a:lnTo>
                  <a:lnTo>
                    <a:pt x="295" y="240"/>
                  </a:lnTo>
                  <a:lnTo>
                    <a:pt x="288" y="244"/>
                  </a:lnTo>
                  <a:lnTo>
                    <a:pt x="288" y="244"/>
                  </a:lnTo>
                  <a:lnTo>
                    <a:pt x="294" y="239"/>
                  </a:lnTo>
                  <a:lnTo>
                    <a:pt x="299" y="232"/>
                  </a:lnTo>
                  <a:close/>
                  <a:moveTo>
                    <a:pt x="162" y="310"/>
                  </a:moveTo>
                  <a:lnTo>
                    <a:pt x="162" y="310"/>
                  </a:lnTo>
                  <a:lnTo>
                    <a:pt x="161" y="314"/>
                  </a:lnTo>
                  <a:lnTo>
                    <a:pt x="157" y="319"/>
                  </a:lnTo>
                  <a:lnTo>
                    <a:pt x="157" y="319"/>
                  </a:lnTo>
                  <a:lnTo>
                    <a:pt x="162" y="310"/>
                  </a:lnTo>
                  <a:close/>
                  <a:moveTo>
                    <a:pt x="20" y="470"/>
                  </a:moveTo>
                  <a:lnTo>
                    <a:pt x="20" y="470"/>
                  </a:lnTo>
                  <a:lnTo>
                    <a:pt x="20" y="471"/>
                  </a:lnTo>
                  <a:lnTo>
                    <a:pt x="20" y="470"/>
                  </a:lnTo>
                  <a:lnTo>
                    <a:pt x="21" y="470"/>
                  </a:lnTo>
                  <a:lnTo>
                    <a:pt x="21" y="471"/>
                  </a:lnTo>
                  <a:lnTo>
                    <a:pt x="21" y="471"/>
                  </a:lnTo>
                  <a:lnTo>
                    <a:pt x="20" y="474"/>
                  </a:lnTo>
                  <a:lnTo>
                    <a:pt x="20" y="476"/>
                  </a:lnTo>
                  <a:lnTo>
                    <a:pt x="18" y="474"/>
                  </a:lnTo>
                  <a:lnTo>
                    <a:pt x="20" y="470"/>
                  </a:lnTo>
                  <a:close/>
                  <a:moveTo>
                    <a:pt x="63" y="400"/>
                  </a:moveTo>
                  <a:lnTo>
                    <a:pt x="63" y="400"/>
                  </a:lnTo>
                  <a:lnTo>
                    <a:pt x="61" y="410"/>
                  </a:lnTo>
                  <a:lnTo>
                    <a:pt x="61" y="410"/>
                  </a:lnTo>
                  <a:lnTo>
                    <a:pt x="60" y="414"/>
                  </a:lnTo>
                  <a:lnTo>
                    <a:pt x="60" y="414"/>
                  </a:lnTo>
                  <a:lnTo>
                    <a:pt x="58" y="413"/>
                  </a:lnTo>
                  <a:lnTo>
                    <a:pt x="58" y="409"/>
                  </a:lnTo>
                  <a:lnTo>
                    <a:pt x="58" y="409"/>
                  </a:lnTo>
                  <a:lnTo>
                    <a:pt x="63" y="400"/>
                  </a:lnTo>
                  <a:close/>
                  <a:moveTo>
                    <a:pt x="167" y="303"/>
                  </a:moveTo>
                  <a:lnTo>
                    <a:pt x="167" y="303"/>
                  </a:lnTo>
                  <a:lnTo>
                    <a:pt x="169" y="301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68" y="304"/>
                  </a:lnTo>
                  <a:lnTo>
                    <a:pt x="167" y="307"/>
                  </a:lnTo>
                  <a:lnTo>
                    <a:pt x="167" y="307"/>
                  </a:lnTo>
                  <a:lnTo>
                    <a:pt x="167" y="303"/>
                  </a:lnTo>
                  <a:close/>
                  <a:moveTo>
                    <a:pt x="108" y="349"/>
                  </a:moveTo>
                  <a:lnTo>
                    <a:pt x="108" y="349"/>
                  </a:lnTo>
                  <a:lnTo>
                    <a:pt x="110" y="347"/>
                  </a:lnTo>
                  <a:lnTo>
                    <a:pt x="110" y="350"/>
                  </a:lnTo>
                  <a:lnTo>
                    <a:pt x="105" y="357"/>
                  </a:lnTo>
                  <a:lnTo>
                    <a:pt x="105" y="357"/>
                  </a:lnTo>
                  <a:lnTo>
                    <a:pt x="107" y="353"/>
                  </a:lnTo>
                  <a:lnTo>
                    <a:pt x="108" y="349"/>
                  </a:lnTo>
                  <a:close/>
                  <a:moveTo>
                    <a:pt x="35" y="439"/>
                  </a:moveTo>
                  <a:lnTo>
                    <a:pt x="35" y="439"/>
                  </a:lnTo>
                  <a:lnTo>
                    <a:pt x="37" y="436"/>
                  </a:lnTo>
                  <a:lnTo>
                    <a:pt x="38" y="434"/>
                  </a:lnTo>
                  <a:lnTo>
                    <a:pt x="38" y="436"/>
                  </a:lnTo>
                  <a:lnTo>
                    <a:pt x="38" y="436"/>
                  </a:lnTo>
                  <a:lnTo>
                    <a:pt x="35" y="440"/>
                  </a:lnTo>
                  <a:lnTo>
                    <a:pt x="35" y="440"/>
                  </a:lnTo>
                  <a:lnTo>
                    <a:pt x="35" y="439"/>
                  </a:lnTo>
                  <a:close/>
                  <a:moveTo>
                    <a:pt x="169" y="297"/>
                  </a:moveTo>
                  <a:lnTo>
                    <a:pt x="169" y="297"/>
                  </a:lnTo>
                  <a:lnTo>
                    <a:pt x="169" y="297"/>
                  </a:lnTo>
                  <a:lnTo>
                    <a:pt x="169" y="297"/>
                  </a:lnTo>
                  <a:lnTo>
                    <a:pt x="169" y="297"/>
                  </a:lnTo>
                  <a:lnTo>
                    <a:pt x="172" y="293"/>
                  </a:lnTo>
                  <a:lnTo>
                    <a:pt x="172" y="293"/>
                  </a:lnTo>
                  <a:lnTo>
                    <a:pt x="171" y="297"/>
                  </a:lnTo>
                  <a:lnTo>
                    <a:pt x="167" y="301"/>
                  </a:lnTo>
                  <a:lnTo>
                    <a:pt x="167" y="301"/>
                  </a:lnTo>
                  <a:lnTo>
                    <a:pt x="168" y="299"/>
                  </a:lnTo>
                  <a:lnTo>
                    <a:pt x="169" y="297"/>
                  </a:lnTo>
                  <a:close/>
                  <a:moveTo>
                    <a:pt x="164" y="296"/>
                  </a:moveTo>
                  <a:lnTo>
                    <a:pt x="164" y="296"/>
                  </a:lnTo>
                  <a:lnTo>
                    <a:pt x="159" y="300"/>
                  </a:lnTo>
                  <a:lnTo>
                    <a:pt x="157" y="304"/>
                  </a:lnTo>
                  <a:lnTo>
                    <a:pt x="157" y="304"/>
                  </a:lnTo>
                  <a:lnTo>
                    <a:pt x="158" y="301"/>
                  </a:lnTo>
                  <a:lnTo>
                    <a:pt x="158" y="301"/>
                  </a:lnTo>
                  <a:lnTo>
                    <a:pt x="159" y="297"/>
                  </a:lnTo>
                  <a:lnTo>
                    <a:pt x="159" y="297"/>
                  </a:lnTo>
                  <a:lnTo>
                    <a:pt x="162" y="296"/>
                  </a:lnTo>
                  <a:lnTo>
                    <a:pt x="164" y="296"/>
                  </a:lnTo>
                  <a:close/>
                  <a:moveTo>
                    <a:pt x="7" y="467"/>
                  </a:moveTo>
                  <a:lnTo>
                    <a:pt x="7" y="467"/>
                  </a:lnTo>
                  <a:lnTo>
                    <a:pt x="7" y="467"/>
                  </a:lnTo>
                  <a:lnTo>
                    <a:pt x="7" y="466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8" y="463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5" y="476"/>
                  </a:lnTo>
                  <a:lnTo>
                    <a:pt x="5" y="476"/>
                  </a:lnTo>
                  <a:lnTo>
                    <a:pt x="5" y="471"/>
                  </a:lnTo>
                  <a:lnTo>
                    <a:pt x="7" y="467"/>
                  </a:lnTo>
                  <a:close/>
                  <a:moveTo>
                    <a:pt x="353" y="197"/>
                  </a:moveTo>
                  <a:lnTo>
                    <a:pt x="353" y="197"/>
                  </a:lnTo>
                  <a:lnTo>
                    <a:pt x="351" y="199"/>
                  </a:lnTo>
                  <a:lnTo>
                    <a:pt x="348" y="200"/>
                  </a:lnTo>
                  <a:lnTo>
                    <a:pt x="348" y="200"/>
                  </a:lnTo>
                  <a:lnTo>
                    <a:pt x="351" y="197"/>
                  </a:lnTo>
                  <a:lnTo>
                    <a:pt x="353" y="197"/>
                  </a:lnTo>
                  <a:close/>
                  <a:moveTo>
                    <a:pt x="144" y="292"/>
                  </a:moveTo>
                  <a:lnTo>
                    <a:pt x="144" y="292"/>
                  </a:lnTo>
                  <a:lnTo>
                    <a:pt x="142" y="296"/>
                  </a:lnTo>
                  <a:lnTo>
                    <a:pt x="140" y="297"/>
                  </a:lnTo>
                  <a:lnTo>
                    <a:pt x="140" y="297"/>
                  </a:lnTo>
                  <a:lnTo>
                    <a:pt x="141" y="294"/>
                  </a:lnTo>
                  <a:lnTo>
                    <a:pt x="144" y="292"/>
                  </a:lnTo>
                  <a:close/>
                  <a:moveTo>
                    <a:pt x="224" y="240"/>
                  </a:moveTo>
                  <a:lnTo>
                    <a:pt x="224" y="240"/>
                  </a:lnTo>
                  <a:lnTo>
                    <a:pt x="227" y="240"/>
                  </a:lnTo>
                  <a:lnTo>
                    <a:pt x="227" y="240"/>
                  </a:lnTo>
                  <a:lnTo>
                    <a:pt x="225" y="243"/>
                  </a:lnTo>
                  <a:lnTo>
                    <a:pt x="222" y="244"/>
                  </a:lnTo>
                  <a:lnTo>
                    <a:pt x="222" y="244"/>
                  </a:lnTo>
                  <a:lnTo>
                    <a:pt x="222" y="242"/>
                  </a:lnTo>
                  <a:lnTo>
                    <a:pt x="224" y="240"/>
                  </a:lnTo>
                  <a:close/>
                  <a:moveTo>
                    <a:pt x="157" y="277"/>
                  </a:moveTo>
                  <a:lnTo>
                    <a:pt x="157" y="277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65" y="267"/>
                  </a:lnTo>
                  <a:lnTo>
                    <a:pt x="168" y="266"/>
                  </a:lnTo>
                  <a:lnTo>
                    <a:pt x="168" y="266"/>
                  </a:lnTo>
                  <a:lnTo>
                    <a:pt x="165" y="267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59" y="277"/>
                  </a:lnTo>
                  <a:lnTo>
                    <a:pt x="159" y="277"/>
                  </a:lnTo>
                  <a:lnTo>
                    <a:pt x="158" y="276"/>
                  </a:lnTo>
                  <a:lnTo>
                    <a:pt x="158" y="277"/>
                  </a:lnTo>
                  <a:lnTo>
                    <a:pt x="157" y="279"/>
                  </a:lnTo>
                  <a:lnTo>
                    <a:pt x="157" y="277"/>
                  </a:lnTo>
                  <a:close/>
                  <a:moveTo>
                    <a:pt x="396" y="174"/>
                  </a:moveTo>
                  <a:lnTo>
                    <a:pt x="396" y="174"/>
                  </a:lnTo>
                  <a:lnTo>
                    <a:pt x="392" y="179"/>
                  </a:lnTo>
                  <a:lnTo>
                    <a:pt x="386" y="180"/>
                  </a:lnTo>
                  <a:lnTo>
                    <a:pt x="386" y="180"/>
                  </a:lnTo>
                  <a:lnTo>
                    <a:pt x="392" y="176"/>
                  </a:lnTo>
                  <a:lnTo>
                    <a:pt x="395" y="174"/>
                  </a:lnTo>
                  <a:lnTo>
                    <a:pt x="396" y="174"/>
                  </a:lnTo>
                  <a:close/>
                  <a:moveTo>
                    <a:pt x="47" y="370"/>
                  </a:moveTo>
                  <a:lnTo>
                    <a:pt x="47" y="370"/>
                  </a:lnTo>
                  <a:lnTo>
                    <a:pt x="44" y="376"/>
                  </a:lnTo>
                  <a:lnTo>
                    <a:pt x="43" y="377"/>
                  </a:lnTo>
                  <a:lnTo>
                    <a:pt x="41" y="377"/>
                  </a:lnTo>
                  <a:lnTo>
                    <a:pt x="41" y="377"/>
                  </a:lnTo>
                  <a:lnTo>
                    <a:pt x="44" y="373"/>
                  </a:lnTo>
                  <a:lnTo>
                    <a:pt x="45" y="370"/>
                  </a:lnTo>
                  <a:lnTo>
                    <a:pt x="47" y="370"/>
                  </a:lnTo>
                  <a:close/>
                  <a:moveTo>
                    <a:pt x="108" y="296"/>
                  </a:moveTo>
                  <a:lnTo>
                    <a:pt x="108" y="296"/>
                  </a:lnTo>
                  <a:lnTo>
                    <a:pt x="112" y="292"/>
                  </a:lnTo>
                  <a:lnTo>
                    <a:pt x="115" y="287"/>
                  </a:lnTo>
                  <a:lnTo>
                    <a:pt x="115" y="287"/>
                  </a:lnTo>
                  <a:lnTo>
                    <a:pt x="112" y="293"/>
                  </a:lnTo>
                  <a:lnTo>
                    <a:pt x="111" y="296"/>
                  </a:lnTo>
                  <a:lnTo>
                    <a:pt x="110" y="299"/>
                  </a:lnTo>
                  <a:lnTo>
                    <a:pt x="110" y="299"/>
                  </a:lnTo>
                  <a:lnTo>
                    <a:pt x="108" y="301"/>
                  </a:lnTo>
                  <a:lnTo>
                    <a:pt x="105" y="303"/>
                  </a:lnTo>
                  <a:lnTo>
                    <a:pt x="105" y="303"/>
                  </a:lnTo>
                  <a:lnTo>
                    <a:pt x="107" y="299"/>
                  </a:lnTo>
                  <a:lnTo>
                    <a:pt x="107" y="299"/>
                  </a:lnTo>
                  <a:lnTo>
                    <a:pt x="108" y="296"/>
                  </a:lnTo>
                  <a:close/>
                  <a:moveTo>
                    <a:pt x="241" y="209"/>
                  </a:moveTo>
                  <a:lnTo>
                    <a:pt x="241" y="209"/>
                  </a:lnTo>
                  <a:lnTo>
                    <a:pt x="245" y="207"/>
                  </a:lnTo>
                  <a:lnTo>
                    <a:pt x="245" y="209"/>
                  </a:lnTo>
                  <a:lnTo>
                    <a:pt x="244" y="210"/>
                  </a:lnTo>
                  <a:lnTo>
                    <a:pt x="244" y="210"/>
                  </a:lnTo>
                  <a:lnTo>
                    <a:pt x="241" y="212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38" y="212"/>
                  </a:lnTo>
                  <a:lnTo>
                    <a:pt x="241" y="209"/>
                  </a:lnTo>
                  <a:close/>
                  <a:moveTo>
                    <a:pt x="88" y="297"/>
                  </a:moveTo>
                  <a:lnTo>
                    <a:pt x="88" y="297"/>
                  </a:lnTo>
                  <a:lnTo>
                    <a:pt x="87" y="303"/>
                  </a:lnTo>
                  <a:lnTo>
                    <a:pt x="84" y="309"/>
                  </a:lnTo>
                  <a:lnTo>
                    <a:pt x="84" y="309"/>
                  </a:lnTo>
                  <a:lnTo>
                    <a:pt x="85" y="301"/>
                  </a:lnTo>
                  <a:lnTo>
                    <a:pt x="87" y="299"/>
                  </a:lnTo>
                  <a:lnTo>
                    <a:pt x="88" y="297"/>
                  </a:lnTo>
                  <a:close/>
                  <a:moveTo>
                    <a:pt x="168" y="239"/>
                  </a:moveTo>
                  <a:lnTo>
                    <a:pt x="168" y="239"/>
                  </a:lnTo>
                  <a:lnTo>
                    <a:pt x="167" y="242"/>
                  </a:lnTo>
                  <a:lnTo>
                    <a:pt x="164" y="244"/>
                  </a:lnTo>
                  <a:lnTo>
                    <a:pt x="164" y="244"/>
                  </a:lnTo>
                  <a:lnTo>
                    <a:pt x="165" y="242"/>
                  </a:lnTo>
                  <a:lnTo>
                    <a:pt x="168" y="239"/>
                  </a:lnTo>
                  <a:close/>
                  <a:moveTo>
                    <a:pt x="138" y="256"/>
                  </a:moveTo>
                  <a:lnTo>
                    <a:pt x="138" y="256"/>
                  </a:lnTo>
                  <a:lnTo>
                    <a:pt x="135" y="262"/>
                  </a:lnTo>
                  <a:lnTo>
                    <a:pt x="131" y="266"/>
                  </a:lnTo>
                  <a:lnTo>
                    <a:pt x="131" y="266"/>
                  </a:lnTo>
                  <a:lnTo>
                    <a:pt x="135" y="260"/>
                  </a:lnTo>
                  <a:lnTo>
                    <a:pt x="138" y="256"/>
                  </a:lnTo>
                  <a:close/>
                  <a:moveTo>
                    <a:pt x="161" y="237"/>
                  </a:moveTo>
                  <a:lnTo>
                    <a:pt x="161" y="237"/>
                  </a:lnTo>
                  <a:lnTo>
                    <a:pt x="165" y="234"/>
                  </a:lnTo>
                  <a:lnTo>
                    <a:pt x="165" y="234"/>
                  </a:lnTo>
                  <a:lnTo>
                    <a:pt x="168" y="230"/>
                  </a:lnTo>
                  <a:lnTo>
                    <a:pt x="168" y="230"/>
                  </a:lnTo>
                  <a:lnTo>
                    <a:pt x="174" y="223"/>
                  </a:lnTo>
                  <a:lnTo>
                    <a:pt x="174" y="223"/>
                  </a:lnTo>
                  <a:lnTo>
                    <a:pt x="172" y="227"/>
                  </a:lnTo>
                  <a:lnTo>
                    <a:pt x="169" y="230"/>
                  </a:lnTo>
                  <a:lnTo>
                    <a:pt x="169" y="230"/>
                  </a:lnTo>
                  <a:lnTo>
                    <a:pt x="165" y="234"/>
                  </a:lnTo>
                  <a:lnTo>
                    <a:pt x="165" y="234"/>
                  </a:lnTo>
                  <a:lnTo>
                    <a:pt x="162" y="239"/>
                  </a:lnTo>
                  <a:lnTo>
                    <a:pt x="162" y="239"/>
                  </a:lnTo>
                  <a:lnTo>
                    <a:pt x="161" y="240"/>
                  </a:lnTo>
                  <a:lnTo>
                    <a:pt x="159" y="242"/>
                  </a:lnTo>
                  <a:lnTo>
                    <a:pt x="159" y="242"/>
                  </a:lnTo>
                  <a:lnTo>
                    <a:pt x="161" y="237"/>
                  </a:lnTo>
                  <a:close/>
                  <a:moveTo>
                    <a:pt x="242" y="189"/>
                  </a:moveTo>
                  <a:lnTo>
                    <a:pt x="242" y="189"/>
                  </a:lnTo>
                  <a:lnTo>
                    <a:pt x="238" y="196"/>
                  </a:lnTo>
                  <a:lnTo>
                    <a:pt x="231" y="200"/>
                  </a:lnTo>
                  <a:lnTo>
                    <a:pt x="231" y="200"/>
                  </a:lnTo>
                  <a:lnTo>
                    <a:pt x="237" y="194"/>
                  </a:lnTo>
                  <a:lnTo>
                    <a:pt x="242" y="189"/>
                  </a:lnTo>
                  <a:close/>
                  <a:moveTo>
                    <a:pt x="101" y="272"/>
                  </a:moveTo>
                  <a:lnTo>
                    <a:pt x="101" y="272"/>
                  </a:lnTo>
                  <a:lnTo>
                    <a:pt x="97" y="280"/>
                  </a:lnTo>
                  <a:lnTo>
                    <a:pt x="97" y="280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5" y="277"/>
                  </a:lnTo>
                  <a:lnTo>
                    <a:pt x="95" y="276"/>
                  </a:lnTo>
                  <a:lnTo>
                    <a:pt x="95" y="276"/>
                  </a:lnTo>
                  <a:lnTo>
                    <a:pt x="98" y="274"/>
                  </a:lnTo>
                  <a:lnTo>
                    <a:pt x="101" y="272"/>
                  </a:lnTo>
                  <a:close/>
                  <a:moveTo>
                    <a:pt x="92" y="289"/>
                  </a:moveTo>
                  <a:lnTo>
                    <a:pt x="92" y="289"/>
                  </a:lnTo>
                  <a:lnTo>
                    <a:pt x="90" y="292"/>
                  </a:lnTo>
                  <a:lnTo>
                    <a:pt x="90" y="292"/>
                  </a:lnTo>
                  <a:lnTo>
                    <a:pt x="85" y="296"/>
                  </a:lnTo>
                  <a:lnTo>
                    <a:pt x="85" y="296"/>
                  </a:lnTo>
                  <a:lnTo>
                    <a:pt x="88" y="290"/>
                  </a:lnTo>
                  <a:lnTo>
                    <a:pt x="88" y="290"/>
                  </a:lnTo>
                  <a:lnTo>
                    <a:pt x="90" y="284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5" y="279"/>
                  </a:lnTo>
                  <a:lnTo>
                    <a:pt x="95" y="279"/>
                  </a:lnTo>
                  <a:lnTo>
                    <a:pt x="92" y="284"/>
                  </a:lnTo>
                  <a:lnTo>
                    <a:pt x="92" y="289"/>
                  </a:lnTo>
                  <a:close/>
                  <a:moveTo>
                    <a:pt x="104" y="273"/>
                  </a:moveTo>
                  <a:lnTo>
                    <a:pt x="104" y="273"/>
                  </a:lnTo>
                  <a:lnTo>
                    <a:pt x="101" y="277"/>
                  </a:lnTo>
                  <a:lnTo>
                    <a:pt x="100" y="280"/>
                  </a:lnTo>
                  <a:lnTo>
                    <a:pt x="98" y="280"/>
                  </a:lnTo>
                  <a:lnTo>
                    <a:pt x="98" y="280"/>
                  </a:lnTo>
                  <a:lnTo>
                    <a:pt x="98" y="280"/>
                  </a:lnTo>
                  <a:lnTo>
                    <a:pt x="102" y="274"/>
                  </a:lnTo>
                  <a:lnTo>
                    <a:pt x="107" y="270"/>
                  </a:lnTo>
                  <a:lnTo>
                    <a:pt x="107" y="270"/>
                  </a:lnTo>
                  <a:lnTo>
                    <a:pt x="107" y="272"/>
                  </a:lnTo>
                  <a:lnTo>
                    <a:pt x="108" y="270"/>
                  </a:lnTo>
                  <a:lnTo>
                    <a:pt x="108" y="270"/>
                  </a:lnTo>
                  <a:lnTo>
                    <a:pt x="105" y="276"/>
                  </a:lnTo>
                  <a:lnTo>
                    <a:pt x="102" y="280"/>
                  </a:lnTo>
                  <a:lnTo>
                    <a:pt x="102" y="280"/>
                  </a:lnTo>
                  <a:lnTo>
                    <a:pt x="104" y="276"/>
                  </a:lnTo>
                  <a:lnTo>
                    <a:pt x="105" y="273"/>
                  </a:lnTo>
                  <a:lnTo>
                    <a:pt x="104" y="273"/>
                  </a:lnTo>
                  <a:close/>
                  <a:moveTo>
                    <a:pt x="168" y="223"/>
                  </a:moveTo>
                  <a:lnTo>
                    <a:pt x="168" y="223"/>
                  </a:lnTo>
                  <a:lnTo>
                    <a:pt x="164" y="227"/>
                  </a:lnTo>
                  <a:lnTo>
                    <a:pt x="161" y="230"/>
                  </a:lnTo>
                  <a:lnTo>
                    <a:pt x="161" y="230"/>
                  </a:lnTo>
                  <a:lnTo>
                    <a:pt x="165" y="224"/>
                  </a:lnTo>
                  <a:lnTo>
                    <a:pt x="167" y="223"/>
                  </a:lnTo>
                  <a:lnTo>
                    <a:pt x="168" y="223"/>
                  </a:lnTo>
                  <a:close/>
                  <a:moveTo>
                    <a:pt x="158" y="233"/>
                  </a:moveTo>
                  <a:lnTo>
                    <a:pt x="158" y="233"/>
                  </a:lnTo>
                  <a:lnTo>
                    <a:pt x="158" y="233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8" y="232"/>
                  </a:lnTo>
                  <a:lnTo>
                    <a:pt x="158" y="232"/>
                  </a:lnTo>
                  <a:lnTo>
                    <a:pt x="159" y="230"/>
                  </a:lnTo>
                  <a:lnTo>
                    <a:pt x="161" y="230"/>
                  </a:lnTo>
                  <a:lnTo>
                    <a:pt x="161" y="230"/>
                  </a:lnTo>
                  <a:lnTo>
                    <a:pt x="159" y="232"/>
                  </a:lnTo>
                  <a:lnTo>
                    <a:pt x="158" y="233"/>
                  </a:lnTo>
                  <a:close/>
                  <a:moveTo>
                    <a:pt x="179" y="219"/>
                  </a:moveTo>
                  <a:lnTo>
                    <a:pt x="179" y="219"/>
                  </a:lnTo>
                  <a:lnTo>
                    <a:pt x="182" y="214"/>
                  </a:lnTo>
                  <a:lnTo>
                    <a:pt x="185" y="212"/>
                  </a:lnTo>
                  <a:lnTo>
                    <a:pt x="185" y="212"/>
                  </a:lnTo>
                  <a:lnTo>
                    <a:pt x="189" y="209"/>
                  </a:lnTo>
                  <a:lnTo>
                    <a:pt x="192" y="206"/>
                  </a:lnTo>
                  <a:lnTo>
                    <a:pt x="192" y="206"/>
                  </a:lnTo>
                  <a:lnTo>
                    <a:pt x="191" y="209"/>
                  </a:lnTo>
                  <a:lnTo>
                    <a:pt x="189" y="213"/>
                  </a:lnTo>
                  <a:lnTo>
                    <a:pt x="189" y="213"/>
                  </a:lnTo>
                  <a:lnTo>
                    <a:pt x="187" y="213"/>
                  </a:lnTo>
                  <a:lnTo>
                    <a:pt x="187" y="213"/>
                  </a:lnTo>
                  <a:lnTo>
                    <a:pt x="184" y="217"/>
                  </a:lnTo>
                  <a:lnTo>
                    <a:pt x="184" y="217"/>
                  </a:lnTo>
                  <a:lnTo>
                    <a:pt x="179" y="219"/>
                  </a:lnTo>
                  <a:close/>
                  <a:moveTo>
                    <a:pt x="338" y="153"/>
                  </a:moveTo>
                  <a:lnTo>
                    <a:pt x="338" y="153"/>
                  </a:lnTo>
                  <a:lnTo>
                    <a:pt x="335" y="156"/>
                  </a:lnTo>
                  <a:lnTo>
                    <a:pt x="334" y="157"/>
                  </a:lnTo>
                  <a:lnTo>
                    <a:pt x="334" y="159"/>
                  </a:lnTo>
                  <a:lnTo>
                    <a:pt x="334" y="159"/>
                  </a:lnTo>
                  <a:lnTo>
                    <a:pt x="331" y="159"/>
                  </a:lnTo>
                  <a:lnTo>
                    <a:pt x="331" y="159"/>
                  </a:lnTo>
                  <a:lnTo>
                    <a:pt x="329" y="160"/>
                  </a:lnTo>
                  <a:lnTo>
                    <a:pt x="329" y="160"/>
                  </a:lnTo>
                  <a:lnTo>
                    <a:pt x="332" y="156"/>
                  </a:lnTo>
                  <a:lnTo>
                    <a:pt x="338" y="153"/>
                  </a:lnTo>
                  <a:close/>
                  <a:moveTo>
                    <a:pt x="469" y="146"/>
                  </a:moveTo>
                  <a:lnTo>
                    <a:pt x="469" y="146"/>
                  </a:lnTo>
                  <a:lnTo>
                    <a:pt x="472" y="144"/>
                  </a:lnTo>
                  <a:lnTo>
                    <a:pt x="473" y="144"/>
                  </a:lnTo>
                  <a:lnTo>
                    <a:pt x="473" y="144"/>
                  </a:lnTo>
                  <a:lnTo>
                    <a:pt x="473" y="144"/>
                  </a:lnTo>
                  <a:lnTo>
                    <a:pt x="469" y="146"/>
                  </a:lnTo>
                  <a:lnTo>
                    <a:pt x="468" y="146"/>
                  </a:lnTo>
                  <a:lnTo>
                    <a:pt x="469" y="146"/>
                  </a:lnTo>
                  <a:close/>
                  <a:moveTo>
                    <a:pt x="110" y="263"/>
                  </a:moveTo>
                  <a:lnTo>
                    <a:pt x="110" y="263"/>
                  </a:lnTo>
                  <a:lnTo>
                    <a:pt x="102" y="272"/>
                  </a:lnTo>
                  <a:lnTo>
                    <a:pt x="102" y="272"/>
                  </a:lnTo>
                  <a:lnTo>
                    <a:pt x="104" y="269"/>
                  </a:lnTo>
                  <a:lnTo>
                    <a:pt x="107" y="266"/>
                  </a:lnTo>
                  <a:lnTo>
                    <a:pt x="107" y="266"/>
                  </a:lnTo>
                  <a:lnTo>
                    <a:pt x="110" y="263"/>
                  </a:lnTo>
                  <a:close/>
                  <a:moveTo>
                    <a:pt x="315" y="154"/>
                  </a:moveTo>
                  <a:lnTo>
                    <a:pt x="315" y="154"/>
                  </a:lnTo>
                  <a:lnTo>
                    <a:pt x="309" y="159"/>
                  </a:lnTo>
                  <a:lnTo>
                    <a:pt x="304" y="162"/>
                  </a:lnTo>
                  <a:lnTo>
                    <a:pt x="304" y="162"/>
                  </a:lnTo>
                  <a:lnTo>
                    <a:pt x="309" y="157"/>
                  </a:lnTo>
                  <a:lnTo>
                    <a:pt x="315" y="154"/>
                  </a:lnTo>
                  <a:close/>
                  <a:moveTo>
                    <a:pt x="140" y="229"/>
                  </a:moveTo>
                  <a:lnTo>
                    <a:pt x="140" y="229"/>
                  </a:lnTo>
                  <a:lnTo>
                    <a:pt x="138" y="230"/>
                  </a:lnTo>
                  <a:lnTo>
                    <a:pt x="138" y="232"/>
                  </a:lnTo>
                  <a:lnTo>
                    <a:pt x="138" y="232"/>
                  </a:lnTo>
                  <a:lnTo>
                    <a:pt x="134" y="236"/>
                  </a:lnTo>
                  <a:lnTo>
                    <a:pt x="132" y="237"/>
                  </a:lnTo>
                  <a:lnTo>
                    <a:pt x="130" y="240"/>
                  </a:lnTo>
                  <a:lnTo>
                    <a:pt x="130" y="240"/>
                  </a:lnTo>
                  <a:lnTo>
                    <a:pt x="131" y="240"/>
                  </a:lnTo>
                  <a:lnTo>
                    <a:pt x="132" y="239"/>
                  </a:lnTo>
                  <a:lnTo>
                    <a:pt x="134" y="239"/>
                  </a:lnTo>
                  <a:lnTo>
                    <a:pt x="134" y="240"/>
                  </a:lnTo>
                  <a:lnTo>
                    <a:pt x="134" y="240"/>
                  </a:lnTo>
                  <a:lnTo>
                    <a:pt x="130" y="244"/>
                  </a:lnTo>
                  <a:lnTo>
                    <a:pt x="130" y="244"/>
                  </a:lnTo>
                  <a:lnTo>
                    <a:pt x="127" y="246"/>
                  </a:lnTo>
                  <a:lnTo>
                    <a:pt x="127" y="246"/>
                  </a:lnTo>
                  <a:lnTo>
                    <a:pt x="130" y="240"/>
                  </a:lnTo>
                  <a:lnTo>
                    <a:pt x="132" y="234"/>
                  </a:lnTo>
                  <a:lnTo>
                    <a:pt x="132" y="234"/>
                  </a:lnTo>
                  <a:lnTo>
                    <a:pt x="137" y="230"/>
                  </a:lnTo>
                  <a:lnTo>
                    <a:pt x="140" y="229"/>
                  </a:lnTo>
                  <a:close/>
                  <a:moveTo>
                    <a:pt x="282" y="162"/>
                  </a:moveTo>
                  <a:lnTo>
                    <a:pt x="282" y="162"/>
                  </a:lnTo>
                  <a:lnTo>
                    <a:pt x="288" y="157"/>
                  </a:lnTo>
                  <a:lnTo>
                    <a:pt x="291" y="154"/>
                  </a:lnTo>
                  <a:lnTo>
                    <a:pt x="295" y="154"/>
                  </a:lnTo>
                  <a:lnTo>
                    <a:pt x="295" y="154"/>
                  </a:lnTo>
                  <a:lnTo>
                    <a:pt x="285" y="162"/>
                  </a:lnTo>
                  <a:lnTo>
                    <a:pt x="285" y="162"/>
                  </a:lnTo>
                  <a:lnTo>
                    <a:pt x="282" y="163"/>
                  </a:lnTo>
                  <a:lnTo>
                    <a:pt x="282" y="162"/>
                  </a:lnTo>
                  <a:close/>
                  <a:moveTo>
                    <a:pt x="201" y="193"/>
                  </a:moveTo>
                  <a:lnTo>
                    <a:pt x="201" y="193"/>
                  </a:lnTo>
                  <a:lnTo>
                    <a:pt x="207" y="189"/>
                  </a:lnTo>
                  <a:lnTo>
                    <a:pt x="207" y="189"/>
                  </a:lnTo>
                  <a:lnTo>
                    <a:pt x="204" y="192"/>
                  </a:lnTo>
                  <a:lnTo>
                    <a:pt x="202" y="193"/>
                  </a:lnTo>
                  <a:lnTo>
                    <a:pt x="202" y="193"/>
                  </a:lnTo>
                  <a:lnTo>
                    <a:pt x="201" y="193"/>
                  </a:lnTo>
                  <a:lnTo>
                    <a:pt x="201" y="193"/>
                  </a:lnTo>
                  <a:close/>
                  <a:moveTo>
                    <a:pt x="151" y="216"/>
                  </a:moveTo>
                  <a:lnTo>
                    <a:pt x="151" y="216"/>
                  </a:lnTo>
                  <a:lnTo>
                    <a:pt x="150" y="219"/>
                  </a:lnTo>
                  <a:lnTo>
                    <a:pt x="150" y="219"/>
                  </a:lnTo>
                  <a:lnTo>
                    <a:pt x="145" y="223"/>
                  </a:lnTo>
                  <a:lnTo>
                    <a:pt x="145" y="223"/>
                  </a:lnTo>
                  <a:lnTo>
                    <a:pt x="147" y="219"/>
                  </a:lnTo>
                  <a:lnTo>
                    <a:pt x="151" y="216"/>
                  </a:lnTo>
                  <a:close/>
                  <a:moveTo>
                    <a:pt x="218" y="177"/>
                  </a:moveTo>
                  <a:lnTo>
                    <a:pt x="218" y="177"/>
                  </a:lnTo>
                  <a:lnTo>
                    <a:pt x="214" y="182"/>
                  </a:lnTo>
                  <a:lnTo>
                    <a:pt x="212" y="184"/>
                  </a:lnTo>
                  <a:lnTo>
                    <a:pt x="211" y="186"/>
                  </a:lnTo>
                  <a:lnTo>
                    <a:pt x="211" y="186"/>
                  </a:lnTo>
                  <a:lnTo>
                    <a:pt x="214" y="182"/>
                  </a:lnTo>
                  <a:lnTo>
                    <a:pt x="218" y="177"/>
                  </a:lnTo>
                  <a:close/>
                  <a:moveTo>
                    <a:pt x="245" y="162"/>
                  </a:moveTo>
                  <a:lnTo>
                    <a:pt x="245" y="162"/>
                  </a:lnTo>
                  <a:lnTo>
                    <a:pt x="242" y="164"/>
                  </a:lnTo>
                  <a:lnTo>
                    <a:pt x="241" y="166"/>
                  </a:lnTo>
                  <a:lnTo>
                    <a:pt x="241" y="167"/>
                  </a:lnTo>
                  <a:lnTo>
                    <a:pt x="241" y="167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41" y="164"/>
                  </a:lnTo>
                  <a:lnTo>
                    <a:pt x="245" y="162"/>
                  </a:lnTo>
                  <a:close/>
                  <a:moveTo>
                    <a:pt x="227" y="176"/>
                  </a:moveTo>
                  <a:lnTo>
                    <a:pt x="227" y="176"/>
                  </a:lnTo>
                  <a:lnTo>
                    <a:pt x="231" y="172"/>
                  </a:lnTo>
                  <a:lnTo>
                    <a:pt x="234" y="170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5" y="172"/>
                  </a:lnTo>
                  <a:lnTo>
                    <a:pt x="231" y="174"/>
                  </a:lnTo>
                  <a:lnTo>
                    <a:pt x="231" y="174"/>
                  </a:lnTo>
                  <a:lnTo>
                    <a:pt x="228" y="176"/>
                  </a:lnTo>
                  <a:lnTo>
                    <a:pt x="227" y="176"/>
                  </a:lnTo>
                  <a:close/>
                  <a:moveTo>
                    <a:pt x="164" y="206"/>
                  </a:moveTo>
                  <a:lnTo>
                    <a:pt x="164" y="206"/>
                  </a:lnTo>
                  <a:lnTo>
                    <a:pt x="164" y="209"/>
                  </a:lnTo>
                  <a:lnTo>
                    <a:pt x="161" y="210"/>
                  </a:lnTo>
                  <a:lnTo>
                    <a:pt x="158" y="213"/>
                  </a:lnTo>
                  <a:lnTo>
                    <a:pt x="158" y="213"/>
                  </a:lnTo>
                  <a:lnTo>
                    <a:pt x="161" y="209"/>
                  </a:lnTo>
                  <a:lnTo>
                    <a:pt x="164" y="206"/>
                  </a:lnTo>
                  <a:close/>
                  <a:moveTo>
                    <a:pt x="231" y="169"/>
                  </a:moveTo>
                  <a:lnTo>
                    <a:pt x="231" y="169"/>
                  </a:lnTo>
                  <a:lnTo>
                    <a:pt x="227" y="172"/>
                  </a:lnTo>
                  <a:lnTo>
                    <a:pt x="227" y="172"/>
                  </a:lnTo>
                  <a:lnTo>
                    <a:pt x="224" y="174"/>
                  </a:lnTo>
                  <a:lnTo>
                    <a:pt x="224" y="174"/>
                  </a:lnTo>
                  <a:lnTo>
                    <a:pt x="224" y="173"/>
                  </a:lnTo>
                  <a:lnTo>
                    <a:pt x="225" y="172"/>
                  </a:lnTo>
                  <a:lnTo>
                    <a:pt x="231" y="169"/>
                  </a:lnTo>
                  <a:close/>
                  <a:moveTo>
                    <a:pt x="239" y="157"/>
                  </a:moveTo>
                  <a:lnTo>
                    <a:pt x="239" y="157"/>
                  </a:lnTo>
                  <a:lnTo>
                    <a:pt x="235" y="163"/>
                  </a:lnTo>
                  <a:lnTo>
                    <a:pt x="234" y="166"/>
                  </a:lnTo>
                  <a:lnTo>
                    <a:pt x="234" y="166"/>
                  </a:lnTo>
                  <a:lnTo>
                    <a:pt x="231" y="167"/>
                  </a:lnTo>
                  <a:lnTo>
                    <a:pt x="229" y="167"/>
                  </a:lnTo>
                  <a:lnTo>
                    <a:pt x="229" y="167"/>
                  </a:lnTo>
                  <a:lnTo>
                    <a:pt x="232" y="163"/>
                  </a:lnTo>
                  <a:lnTo>
                    <a:pt x="237" y="160"/>
                  </a:lnTo>
                  <a:lnTo>
                    <a:pt x="237" y="160"/>
                  </a:lnTo>
                  <a:lnTo>
                    <a:pt x="234" y="162"/>
                  </a:lnTo>
                  <a:lnTo>
                    <a:pt x="234" y="162"/>
                  </a:lnTo>
                  <a:lnTo>
                    <a:pt x="232" y="162"/>
                  </a:lnTo>
                  <a:lnTo>
                    <a:pt x="232" y="162"/>
                  </a:lnTo>
                  <a:lnTo>
                    <a:pt x="239" y="157"/>
                  </a:lnTo>
                  <a:lnTo>
                    <a:pt x="245" y="154"/>
                  </a:lnTo>
                  <a:lnTo>
                    <a:pt x="245" y="154"/>
                  </a:lnTo>
                  <a:lnTo>
                    <a:pt x="245" y="156"/>
                  </a:lnTo>
                  <a:lnTo>
                    <a:pt x="244" y="157"/>
                  </a:lnTo>
                  <a:lnTo>
                    <a:pt x="244" y="157"/>
                  </a:lnTo>
                  <a:lnTo>
                    <a:pt x="241" y="159"/>
                  </a:lnTo>
                  <a:lnTo>
                    <a:pt x="241" y="157"/>
                  </a:lnTo>
                  <a:lnTo>
                    <a:pt x="239" y="157"/>
                  </a:lnTo>
                  <a:close/>
                  <a:moveTo>
                    <a:pt x="255" y="150"/>
                  </a:moveTo>
                  <a:lnTo>
                    <a:pt x="255" y="150"/>
                  </a:lnTo>
                  <a:lnTo>
                    <a:pt x="247" y="157"/>
                  </a:lnTo>
                  <a:lnTo>
                    <a:pt x="247" y="157"/>
                  </a:lnTo>
                  <a:lnTo>
                    <a:pt x="238" y="164"/>
                  </a:lnTo>
                  <a:lnTo>
                    <a:pt x="238" y="164"/>
                  </a:lnTo>
                  <a:lnTo>
                    <a:pt x="239" y="162"/>
                  </a:lnTo>
                  <a:lnTo>
                    <a:pt x="244" y="157"/>
                  </a:lnTo>
                  <a:lnTo>
                    <a:pt x="244" y="157"/>
                  </a:lnTo>
                  <a:lnTo>
                    <a:pt x="255" y="150"/>
                  </a:lnTo>
                  <a:close/>
                  <a:moveTo>
                    <a:pt x="155" y="202"/>
                  </a:moveTo>
                  <a:lnTo>
                    <a:pt x="155" y="202"/>
                  </a:lnTo>
                  <a:lnTo>
                    <a:pt x="150" y="207"/>
                  </a:lnTo>
                  <a:lnTo>
                    <a:pt x="144" y="214"/>
                  </a:lnTo>
                  <a:lnTo>
                    <a:pt x="144" y="214"/>
                  </a:lnTo>
                  <a:lnTo>
                    <a:pt x="150" y="207"/>
                  </a:lnTo>
                  <a:lnTo>
                    <a:pt x="155" y="202"/>
                  </a:lnTo>
                  <a:close/>
                  <a:moveTo>
                    <a:pt x="187" y="184"/>
                  </a:moveTo>
                  <a:lnTo>
                    <a:pt x="187" y="184"/>
                  </a:lnTo>
                  <a:lnTo>
                    <a:pt x="187" y="186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4" y="187"/>
                  </a:lnTo>
                  <a:lnTo>
                    <a:pt x="187" y="184"/>
                  </a:lnTo>
                  <a:close/>
                  <a:moveTo>
                    <a:pt x="177" y="183"/>
                  </a:moveTo>
                  <a:lnTo>
                    <a:pt x="177" y="183"/>
                  </a:lnTo>
                  <a:lnTo>
                    <a:pt x="178" y="183"/>
                  </a:lnTo>
                  <a:lnTo>
                    <a:pt x="177" y="184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9" y="183"/>
                  </a:lnTo>
                  <a:lnTo>
                    <a:pt x="181" y="180"/>
                  </a:lnTo>
                  <a:lnTo>
                    <a:pt x="184" y="180"/>
                  </a:lnTo>
                  <a:lnTo>
                    <a:pt x="184" y="180"/>
                  </a:lnTo>
                  <a:lnTo>
                    <a:pt x="177" y="187"/>
                  </a:lnTo>
                  <a:lnTo>
                    <a:pt x="171" y="193"/>
                  </a:lnTo>
                  <a:lnTo>
                    <a:pt x="171" y="193"/>
                  </a:lnTo>
                  <a:lnTo>
                    <a:pt x="172" y="189"/>
                  </a:lnTo>
                  <a:lnTo>
                    <a:pt x="175" y="186"/>
                  </a:lnTo>
                  <a:lnTo>
                    <a:pt x="177" y="183"/>
                  </a:lnTo>
                  <a:close/>
                  <a:moveTo>
                    <a:pt x="264" y="149"/>
                  </a:moveTo>
                  <a:lnTo>
                    <a:pt x="264" y="149"/>
                  </a:lnTo>
                  <a:lnTo>
                    <a:pt x="268" y="144"/>
                  </a:lnTo>
                  <a:lnTo>
                    <a:pt x="272" y="143"/>
                  </a:lnTo>
                  <a:lnTo>
                    <a:pt x="275" y="142"/>
                  </a:lnTo>
                  <a:lnTo>
                    <a:pt x="275" y="143"/>
                  </a:lnTo>
                  <a:lnTo>
                    <a:pt x="275" y="144"/>
                  </a:lnTo>
                  <a:lnTo>
                    <a:pt x="275" y="144"/>
                  </a:lnTo>
                  <a:lnTo>
                    <a:pt x="271" y="144"/>
                  </a:lnTo>
                  <a:lnTo>
                    <a:pt x="264" y="149"/>
                  </a:lnTo>
                  <a:close/>
                  <a:moveTo>
                    <a:pt x="262" y="144"/>
                  </a:moveTo>
                  <a:lnTo>
                    <a:pt x="262" y="144"/>
                  </a:lnTo>
                  <a:lnTo>
                    <a:pt x="259" y="149"/>
                  </a:lnTo>
                  <a:lnTo>
                    <a:pt x="259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8" y="147"/>
                  </a:lnTo>
                  <a:lnTo>
                    <a:pt x="259" y="146"/>
                  </a:lnTo>
                  <a:lnTo>
                    <a:pt x="261" y="144"/>
                  </a:lnTo>
                  <a:lnTo>
                    <a:pt x="262" y="144"/>
                  </a:lnTo>
                  <a:close/>
                  <a:moveTo>
                    <a:pt x="219" y="159"/>
                  </a:moveTo>
                  <a:lnTo>
                    <a:pt x="219" y="159"/>
                  </a:lnTo>
                  <a:lnTo>
                    <a:pt x="221" y="157"/>
                  </a:lnTo>
                  <a:lnTo>
                    <a:pt x="221" y="159"/>
                  </a:lnTo>
                  <a:lnTo>
                    <a:pt x="219" y="162"/>
                  </a:lnTo>
                  <a:lnTo>
                    <a:pt x="219" y="162"/>
                  </a:lnTo>
                  <a:lnTo>
                    <a:pt x="215" y="163"/>
                  </a:lnTo>
                  <a:lnTo>
                    <a:pt x="215" y="163"/>
                  </a:lnTo>
                  <a:lnTo>
                    <a:pt x="219" y="159"/>
                  </a:lnTo>
                  <a:close/>
                  <a:moveTo>
                    <a:pt x="201" y="164"/>
                  </a:moveTo>
                  <a:lnTo>
                    <a:pt x="201" y="164"/>
                  </a:lnTo>
                  <a:lnTo>
                    <a:pt x="202" y="164"/>
                  </a:lnTo>
                  <a:lnTo>
                    <a:pt x="202" y="166"/>
                  </a:lnTo>
                  <a:lnTo>
                    <a:pt x="201" y="169"/>
                  </a:lnTo>
                  <a:lnTo>
                    <a:pt x="201" y="169"/>
                  </a:lnTo>
                  <a:lnTo>
                    <a:pt x="198" y="170"/>
                  </a:lnTo>
                  <a:lnTo>
                    <a:pt x="198" y="169"/>
                  </a:lnTo>
                  <a:lnTo>
                    <a:pt x="198" y="167"/>
                  </a:lnTo>
                  <a:lnTo>
                    <a:pt x="201" y="164"/>
                  </a:lnTo>
                  <a:close/>
                  <a:moveTo>
                    <a:pt x="256" y="144"/>
                  </a:moveTo>
                  <a:lnTo>
                    <a:pt x="256" y="144"/>
                  </a:lnTo>
                  <a:lnTo>
                    <a:pt x="258" y="142"/>
                  </a:lnTo>
                  <a:lnTo>
                    <a:pt x="261" y="140"/>
                  </a:lnTo>
                  <a:lnTo>
                    <a:pt x="265" y="140"/>
                  </a:lnTo>
                  <a:lnTo>
                    <a:pt x="265" y="140"/>
                  </a:lnTo>
                  <a:lnTo>
                    <a:pt x="262" y="142"/>
                  </a:lnTo>
                  <a:lnTo>
                    <a:pt x="261" y="143"/>
                  </a:lnTo>
                  <a:lnTo>
                    <a:pt x="256" y="144"/>
                  </a:lnTo>
                  <a:close/>
                  <a:moveTo>
                    <a:pt x="215" y="152"/>
                  </a:moveTo>
                  <a:lnTo>
                    <a:pt x="215" y="152"/>
                  </a:lnTo>
                  <a:lnTo>
                    <a:pt x="221" y="149"/>
                  </a:lnTo>
                  <a:lnTo>
                    <a:pt x="221" y="149"/>
                  </a:lnTo>
                  <a:lnTo>
                    <a:pt x="215" y="153"/>
                  </a:lnTo>
                  <a:lnTo>
                    <a:pt x="212" y="157"/>
                  </a:lnTo>
                  <a:lnTo>
                    <a:pt x="212" y="157"/>
                  </a:lnTo>
                  <a:lnTo>
                    <a:pt x="211" y="157"/>
                  </a:lnTo>
                  <a:lnTo>
                    <a:pt x="209" y="159"/>
                  </a:lnTo>
                  <a:lnTo>
                    <a:pt x="204" y="163"/>
                  </a:lnTo>
                  <a:lnTo>
                    <a:pt x="204" y="163"/>
                  </a:lnTo>
                  <a:lnTo>
                    <a:pt x="209" y="157"/>
                  </a:lnTo>
                  <a:lnTo>
                    <a:pt x="209" y="157"/>
                  </a:lnTo>
                  <a:lnTo>
                    <a:pt x="212" y="154"/>
                  </a:lnTo>
                  <a:lnTo>
                    <a:pt x="212" y="154"/>
                  </a:lnTo>
                  <a:lnTo>
                    <a:pt x="215" y="152"/>
                  </a:lnTo>
                  <a:close/>
                  <a:moveTo>
                    <a:pt x="242" y="135"/>
                  </a:moveTo>
                  <a:lnTo>
                    <a:pt x="242" y="135"/>
                  </a:lnTo>
                  <a:lnTo>
                    <a:pt x="237" y="137"/>
                  </a:lnTo>
                  <a:lnTo>
                    <a:pt x="231" y="142"/>
                  </a:lnTo>
                  <a:lnTo>
                    <a:pt x="231" y="142"/>
                  </a:lnTo>
                  <a:lnTo>
                    <a:pt x="227" y="146"/>
                  </a:lnTo>
                  <a:lnTo>
                    <a:pt x="222" y="147"/>
                  </a:lnTo>
                  <a:lnTo>
                    <a:pt x="222" y="147"/>
                  </a:lnTo>
                  <a:lnTo>
                    <a:pt x="234" y="137"/>
                  </a:lnTo>
                  <a:lnTo>
                    <a:pt x="234" y="137"/>
                  </a:lnTo>
                  <a:lnTo>
                    <a:pt x="239" y="135"/>
                  </a:lnTo>
                  <a:lnTo>
                    <a:pt x="241" y="133"/>
                  </a:lnTo>
                  <a:lnTo>
                    <a:pt x="242" y="135"/>
                  </a:lnTo>
                  <a:close/>
                  <a:moveTo>
                    <a:pt x="237" y="139"/>
                  </a:moveTo>
                  <a:lnTo>
                    <a:pt x="237" y="139"/>
                  </a:lnTo>
                  <a:lnTo>
                    <a:pt x="237" y="139"/>
                  </a:lnTo>
                  <a:lnTo>
                    <a:pt x="237" y="140"/>
                  </a:lnTo>
                  <a:lnTo>
                    <a:pt x="237" y="140"/>
                  </a:lnTo>
                  <a:lnTo>
                    <a:pt x="237" y="142"/>
                  </a:lnTo>
                  <a:lnTo>
                    <a:pt x="237" y="142"/>
                  </a:lnTo>
                  <a:lnTo>
                    <a:pt x="231" y="144"/>
                  </a:lnTo>
                  <a:lnTo>
                    <a:pt x="231" y="144"/>
                  </a:lnTo>
                  <a:lnTo>
                    <a:pt x="234" y="142"/>
                  </a:lnTo>
                  <a:lnTo>
                    <a:pt x="237" y="139"/>
                  </a:lnTo>
                  <a:close/>
                  <a:moveTo>
                    <a:pt x="269" y="113"/>
                  </a:moveTo>
                  <a:lnTo>
                    <a:pt x="269" y="113"/>
                  </a:lnTo>
                  <a:lnTo>
                    <a:pt x="274" y="112"/>
                  </a:lnTo>
                  <a:lnTo>
                    <a:pt x="276" y="110"/>
                  </a:lnTo>
                  <a:lnTo>
                    <a:pt x="276" y="110"/>
                  </a:lnTo>
                  <a:lnTo>
                    <a:pt x="274" y="113"/>
                  </a:lnTo>
                  <a:lnTo>
                    <a:pt x="269" y="116"/>
                  </a:lnTo>
                  <a:lnTo>
                    <a:pt x="269" y="116"/>
                  </a:lnTo>
                  <a:lnTo>
                    <a:pt x="269" y="115"/>
                  </a:lnTo>
                  <a:lnTo>
                    <a:pt x="269" y="113"/>
                  </a:lnTo>
                  <a:close/>
                  <a:moveTo>
                    <a:pt x="366" y="83"/>
                  </a:moveTo>
                  <a:lnTo>
                    <a:pt x="366" y="83"/>
                  </a:lnTo>
                  <a:lnTo>
                    <a:pt x="359" y="87"/>
                  </a:lnTo>
                  <a:lnTo>
                    <a:pt x="356" y="89"/>
                  </a:lnTo>
                  <a:lnTo>
                    <a:pt x="355" y="89"/>
                  </a:lnTo>
                  <a:lnTo>
                    <a:pt x="355" y="87"/>
                  </a:lnTo>
                  <a:lnTo>
                    <a:pt x="355" y="87"/>
                  </a:lnTo>
                  <a:lnTo>
                    <a:pt x="358" y="87"/>
                  </a:lnTo>
                  <a:lnTo>
                    <a:pt x="362" y="85"/>
                  </a:lnTo>
                  <a:lnTo>
                    <a:pt x="365" y="83"/>
                  </a:lnTo>
                  <a:lnTo>
                    <a:pt x="366" y="83"/>
                  </a:lnTo>
                  <a:close/>
                  <a:moveTo>
                    <a:pt x="478" y="80"/>
                  </a:moveTo>
                  <a:lnTo>
                    <a:pt x="478" y="80"/>
                  </a:lnTo>
                  <a:lnTo>
                    <a:pt x="480" y="80"/>
                  </a:lnTo>
                  <a:lnTo>
                    <a:pt x="479" y="82"/>
                  </a:lnTo>
                  <a:lnTo>
                    <a:pt x="475" y="83"/>
                  </a:lnTo>
                  <a:lnTo>
                    <a:pt x="475" y="83"/>
                  </a:lnTo>
                  <a:lnTo>
                    <a:pt x="476" y="82"/>
                  </a:lnTo>
                  <a:lnTo>
                    <a:pt x="478" y="80"/>
                  </a:lnTo>
                  <a:close/>
                  <a:moveTo>
                    <a:pt x="363" y="83"/>
                  </a:moveTo>
                  <a:lnTo>
                    <a:pt x="363" y="83"/>
                  </a:lnTo>
                  <a:lnTo>
                    <a:pt x="359" y="86"/>
                  </a:lnTo>
                  <a:lnTo>
                    <a:pt x="356" y="86"/>
                  </a:lnTo>
                  <a:lnTo>
                    <a:pt x="356" y="86"/>
                  </a:lnTo>
                  <a:lnTo>
                    <a:pt x="358" y="83"/>
                  </a:lnTo>
                  <a:lnTo>
                    <a:pt x="359" y="83"/>
                  </a:lnTo>
                  <a:lnTo>
                    <a:pt x="361" y="82"/>
                  </a:lnTo>
                  <a:lnTo>
                    <a:pt x="361" y="82"/>
                  </a:lnTo>
                  <a:lnTo>
                    <a:pt x="361" y="83"/>
                  </a:lnTo>
                  <a:lnTo>
                    <a:pt x="362" y="83"/>
                  </a:lnTo>
                  <a:lnTo>
                    <a:pt x="363" y="83"/>
                  </a:lnTo>
                  <a:close/>
                  <a:moveTo>
                    <a:pt x="365" y="79"/>
                  </a:moveTo>
                  <a:lnTo>
                    <a:pt x="365" y="79"/>
                  </a:lnTo>
                  <a:lnTo>
                    <a:pt x="368" y="79"/>
                  </a:lnTo>
                  <a:lnTo>
                    <a:pt x="368" y="80"/>
                  </a:lnTo>
                  <a:lnTo>
                    <a:pt x="366" y="82"/>
                  </a:lnTo>
                  <a:lnTo>
                    <a:pt x="363" y="83"/>
                  </a:lnTo>
                  <a:lnTo>
                    <a:pt x="363" y="83"/>
                  </a:lnTo>
                  <a:lnTo>
                    <a:pt x="362" y="82"/>
                  </a:lnTo>
                  <a:lnTo>
                    <a:pt x="365" y="79"/>
                  </a:lnTo>
                  <a:close/>
                  <a:moveTo>
                    <a:pt x="319" y="86"/>
                  </a:moveTo>
                  <a:lnTo>
                    <a:pt x="319" y="86"/>
                  </a:lnTo>
                  <a:lnTo>
                    <a:pt x="321" y="85"/>
                  </a:lnTo>
                  <a:lnTo>
                    <a:pt x="324" y="83"/>
                  </a:lnTo>
                  <a:lnTo>
                    <a:pt x="326" y="82"/>
                  </a:lnTo>
                  <a:lnTo>
                    <a:pt x="328" y="82"/>
                  </a:lnTo>
                  <a:lnTo>
                    <a:pt x="328" y="82"/>
                  </a:lnTo>
                  <a:lnTo>
                    <a:pt x="321" y="86"/>
                  </a:lnTo>
                  <a:lnTo>
                    <a:pt x="321" y="86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9" y="86"/>
                  </a:lnTo>
                  <a:close/>
                  <a:moveTo>
                    <a:pt x="365" y="77"/>
                  </a:moveTo>
                  <a:lnTo>
                    <a:pt x="361" y="80"/>
                  </a:lnTo>
                  <a:lnTo>
                    <a:pt x="358" y="80"/>
                  </a:lnTo>
                  <a:lnTo>
                    <a:pt x="358" y="80"/>
                  </a:lnTo>
                  <a:lnTo>
                    <a:pt x="361" y="77"/>
                  </a:lnTo>
                  <a:lnTo>
                    <a:pt x="365" y="77"/>
                  </a:lnTo>
                  <a:close/>
                  <a:moveTo>
                    <a:pt x="385" y="75"/>
                  </a:moveTo>
                  <a:lnTo>
                    <a:pt x="385" y="75"/>
                  </a:lnTo>
                  <a:lnTo>
                    <a:pt x="388" y="73"/>
                  </a:lnTo>
                  <a:lnTo>
                    <a:pt x="391" y="73"/>
                  </a:lnTo>
                  <a:lnTo>
                    <a:pt x="392" y="73"/>
                  </a:lnTo>
                  <a:lnTo>
                    <a:pt x="396" y="72"/>
                  </a:lnTo>
                  <a:lnTo>
                    <a:pt x="396" y="72"/>
                  </a:lnTo>
                  <a:lnTo>
                    <a:pt x="389" y="75"/>
                  </a:lnTo>
                  <a:lnTo>
                    <a:pt x="386" y="75"/>
                  </a:lnTo>
                  <a:lnTo>
                    <a:pt x="385" y="75"/>
                  </a:lnTo>
                  <a:close/>
                  <a:moveTo>
                    <a:pt x="399" y="72"/>
                  </a:moveTo>
                  <a:lnTo>
                    <a:pt x="403" y="70"/>
                  </a:lnTo>
                  <a:lnTo>
                    <a:pt x="403" y="70"/>
                  </a:lnTo>
                  <a:lnTo>
                    <a:pt x="398" y="75"/>
                  </a:lnTo>
                  <a:lnTo>
                    <a:pt x="396" y="75"/>
                  </a:lnTo>
                  <a:lnTo>
                    <a:pt x="395" y="75"/>
                  </a:lnTo>
                  <a:lnTo>
                    <a:pt x="395" y="75"/>
                  </a:lnTo>
                  <a:lnTo>
                    <a:pt x="398" y="73"/>
                  </a:lnTo>
                  <a:lnTo>
                    <a:pt x="399" y="72"/>
                  </a:lnTo>
                  <a:close/>
                  <a:moveTo>
                    <a:pt x="510" y="72"/>
                  </a:moveTo>
                  <a:lnTo>
                    <a:pt x="510" y="72"/>
                  </a:lnTo>
                  <a:lnTo>
                    <a:pt x="503" y="73"/>
                  </a:lnTo>
                  <a:lnTo>
                    <a:pt x="503" y="73"/>
                  </a:lnTo>
                  <a:lnTo>
                    <a:pt x="526" y="69"/>
                  </a:lnTo>
                  <a:lnTo>
                    <a:pt x="526" y="69"/>
                  </a:lnTo>
                  <a:lnTo>
                    <a:pt x="547" y="66"/>
                  </a:lnTo>
                  <a:lnTo>
                    <a:pt x="547" y="66"/>
                  </a:lnTo>
                  <a:lnTo>
                    <a:pt x="545" y="67"/>
                  </a:lnTo>
                  <a:lnTo>
                    <a:pt x="542" y="67"/>
                  </a:lnTo>
                  <a:lnTo>
                    <a:pt x="539" y="67"/>
                  </a:lnTo>
                  <a:lnTo>
                    <a:pt x="535" y="69"/>
                  </a:lnTo>
                  <a:lnTo>
                    <a:pt x="535" y="69"/>
                  </a:lnTo>
                  <a:lnTo>
                    <a:pt x="539" y="69"/>
                  </a:lnTo>
                  <a:lnTo>
                    <a:pt x="539" y="69"/>
                  </a:lnTo>
                  <a:lnTo>
                    <a:pt x="539" y="70"/>
                  </a:lnTo>
                  <a:lnTo>
                    <a:pt x="539" y="70"/>
                  </a:lnTo>
                  <a:lnTo>
                    <a:pt x="535" y="70"/>
                  </a:lnTo>
                  <a:lnTo>
                    <a:pt x="530" y="69"/>
                  </a:lnTo>
                  <a:lnTo>
                    <a:pt x="530" y="69"/>
                  </a:lnTo>
                  <a:lnTo>
                    <a:pt x="525" y="70"/>
                  </a:lnTo>
                  <a:lnTo>
                    <a:pt x="525" y="70"/>
                  </a:lnTo>
                  <a:lnTo>
                    <a:pt x="520" y="70"/>
                  </a:lnTo>
                  <a:lnTo>
                    <a:pt x="518" y="72"/>
                  </a:lnTo>
                  <a:lnTo>
                    <a:pt x="518" y="72"/>
                  </a:lnTo>
                  <a:lnTo>
                    <a:pt x="522" y="72"/>
                  </a:lnTo>
                  <a:lnTo>
                    <a:pt x="526" y="72"/>
                  </a:lnTo>
                  <a:lnTo>
                    <a:pt x="526" y="72"/>
                  </a:lnTo>
                  <a:lnTo>
                    <a:pt x="523" y="73"/>
                  </a:lnTo>
                  <a:lnTo>
                    <a:pt x="519" y="75"/>
                  </a:lnTo>
                  <a:lnTo>
                    <a:pt x="519" y="75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15" y="73"/>
                  </a:lnTo>
                  <a:lnTo>
                    <a:pt x="515" y="73"/>
                  </a:lnTo>
                  <a:lnTo>
                    <a:pt x="515" y="73"/>
                  </a:lnTo>
                  <a:lnTo>
                    <a:pt x="515" y="75"/>
                  </a:lnTo>
                  <a:lnTo>
                    <a:pt x="516" y="75"/>
                  </a:lnTo>
                  <a:lnTo>
                    <a:pt x="515" y="76"/>
                  </a:lnTo>
                  <a:lnTo>
                    <a:pt x="515" y="76"/>
                  </a:lnTo>
                  <a:lnTo>
                    <a:pt x="508" y="76"/>
                  </a:lnTo>
                  <a:lnTo>
                    <a:pt x="508" y="76"/>
                  </a:lnTo>
                  <a:lnTo>
                    <a:pt x="510" y="75"/>
                  </a:lnTo>
                  <a:lnTo>
                    <a:pt x="512" y="73"/>
                  </a:lnTo>
                  <a:lnTo>
                    <a:pt x="510" y="72"/>
                  </a:lnTo>
                  <a:close/>
                  <a:moveTo>
                    <a:pt x="383" y="70"/>
                  </a:moveTo>
                  <a:lnTo>
                    <a:pt x="383" y="70"/>
                  </a:lnTo>
                  <a:lnTo>
                    <a:pt x="388" y="70"/>
                  </a:lnTo>
                  <a:lnTo>
                    <a:pt x="392" y="69"/>
                  </a:lnTo>
                  <a:lnTo>
                    <a:pt x="399" y="66"/>
                  </a:lnTo>
                  <a:lnTo>
                    <a:pt x="399" y="66"/>
                  </a:lnTo>
                  <a:lnTo>
                    <a:pt x="398" y="67"/>
                  </a:lnTo>
                  <a:lnTo>
                    <a:pt x="398" y="69"/>
                  </a:lnTo>
                  <a:lnTo>
                    <a:pt x="398" y="69"/>
                  </a:lnTo>
                  <a:lnTo>
                    <a:pt x="395" y="70"/>
                  </a:lnTo>
                  <a:lnTo>
                    <a:pt x="395" y="70"/>
                  </a:lnTo>
                  <a:lnTo>
                    <a:pt x="392" y="72"/>
                  </a:lnTo>
                  <a:lnTo>
                    <a:pt x="392" y="70"/>
                  </a:lnTo>
                  <a:lnTo>
                    <a:pt x="392" y="70"/>
                  </a:lnTo>
                  <a:lnTo>
                    <a:pt x="392" y="69"/>
                  </a:lnTo>
                  <a:lnTo>
                    <a:pt x="392" y="69"/>
                  </a:lnTo>
                  <a:lnTo>
                    <a:pt x="388" y="72"/>
                  </a:lnTo>
                  <a:lnTo>
                    <a:pt x="382" y="73"/>
                  </a:lnTo>
                  <a:lnTo>
                    <a:pt x="382" y="73"/>
                  </a:lnTo>
                  <a:lnTo>
                    <a:pt x="381" y="75"/>
                  </a:lnTo>
                  <a:lnTo>
                    <a:pt x="381" y="73"/>
                  </a:lnTo>
                  <a:lnTo>
                    <a:pt x="383" y="70"/>
                  </a:lnTo>
                  <a:close/>
                  <a:moveTo>
                    <a:pt x="343" y="75"/>
                  </a:moveTo>
                  <a:lnTo>
                    <a:pt x="343" y="75"/>
                  </a:lnTo>
                  <a:lnTo>
                    <a:pt x="338" y="79"/>
                  </a:lnTo>
                  <a:lnTo>
                    <a:pt x="334" y="80"/>
                  </a:lnTo>
                  <a:lnTo>
                    <a:pt x="334" y="80"/>
                  </a:lnTo>
                  <a:lnTo>
                    <a:pt x="338" y="77"/>
                  </a:lnTo>
                  <a:lnTo>
                    <a:pt x="343" y="75"/>
                  </a:lnTo>
                  <a:close/>
                  <a:moveTo>
                    <a:pt x="428" y="67"/>
                  </a:moveTo>
                  <a:lnTo>
                    <a:pt x="428" y="67"/>
                  </a:lnTo>
                  <a:lnTo>
                    <a:pt x="423" y="70"/>
                  </a:lnTo>
                  <a:lnTo>
                    <a:pt x="423" y="70"/>
                  </a:lnTo>
                  <a:lnTo>
                    <a:pt x="421" y="70"/>
                  </a:lnTo>
                  <a:lnTo>
                    <a:pt x="421" y="70"/>
                  </a:lnTo>
                  <a:lnTo>
                    <a:pt x="423" y="69"/>
                  </a:lnTo>
                  <a:lnTo>
                    <a:pt x="428" y="67"/>
                  </a:lnTo>
                  <a:close/>
                  <a:moveTo>
                    <a:pt x="459" y="50"/>
                  </a:moveTo>
                  <a:lnTo>
                    <a:pt x="459" y="50"/>
                  </a:lnTo>
                  <a:lnTo>
                    <a:pt x="465" y="49"/>
                  </a:lnTo>
                  <a:lnTo>
                    <a:pt x="465" y="49"/>
                  </a:lnTo>
                  <a:lnTo>
                    <a:pt x="459" y="50"/>
                  </a:lnTo>
                  <a:lnTo>
                    <a:pt x="455" y="52"/>
                  </a:lnTo>
                  <a:lnTo>
                    <a:pt x="448" y="50"/>
                  </a:lnTo>
                  <a:lnTo>
                    <a:pt x="448" y="50"/>
                  </a:lnTo>
                  <a:lnTo>
                    <a:pt x="442" y="53"/>
                  </a:lnTo>
                  <a:lnTo>
                    <a:pt x="442" y="53"/>
                  </a:lnTo>
                  <a:lnTo>
                    <a:pt x="436" y="55"/>
                  </a:lnTo>
                  <a:lnTo>
                    <a:pt x="436" y="55"/>
                  </a:lnTo>
                  <a:lnTo>
                    <a:pt x="429" y="56"/>
                  </a:lnTo>
                  <a:lnTo>
                    <a:pt x="429" y="56"/>
                  </a:lnTo>
                  <a:lnTo>
                    <a:pt x="418" y="60"/>
                  </a:lnTo>
                  <a:lnTo>
                    <a:pt x="418" y="60"/>
                  </a:lnTo>
                  <a:lnTo>
                    <a:pt x="415" y="63"/>
                  </a:lnTo>
                  <a:lnTo>
                    <a:pt x="412" y="66"/>
                  </a:lnTo>
                  <a:lnTo>
                    <a:pt x="412" y="66"/>
                  </a:lnTo>
                  <a:lnTo>
                    <a:pt x="411" y="66"/>
                  </a:lnTo>
                  <a:lnTo>
                    <a:pt x="409" y="66"/>
                  </a:lnTo>
                  <a:lnTo>
                    <a:pt x="406" y="67"/>
                  </a:lnTo>
                  <a:lnTo>
                    <a:pt x="403" y="69"/>
                  </a:lnTo>
                  <a:lnTo>
                    <a:pt x="403" y="69"/>
                  </a:lnTo>
                  <a:lnTo>
                    <a:pt x="412" y="63"/>
                  </a:lnTo>
                  <a:lnTo>
                    <a:pt x="418" y="59"/>
                  </a:lnTo>
                  <a:lnTo>
                    <a:pt x="418" y="59"/>
                  </a:lnTo>
                  <a:lnTo>
                    <a:pt x="425" y="57"/>
                  </a:lnTo>
                  <a:lnTo>
                    <a:pt x="432" y="55"/>
                  </a:lnTo>
                  <a:lnTo>
                    <a:pt x="446" y="49"/>
                  </a:lnTo>
                  <a:lnTo>
                    <a:pt x="446" y="49"/>
                  </a:lnTo>
                  <a:lnTo>
                    <a:pt x="443" y="50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53" y="47"/>
                  </a:lnTo>
                  <a:lnTo>
                    <a:pt x="453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9" y="45"/>
                  </a:lnTo>
                  <a:lnTo>
                    <a:pt x="463" y="43"/>
                  </a:lnTo>
                  <a:lnTo>
                    <a:pt x="465" y="43"/>
                  </a:lnTo>
                  <a:lnTo>
                    <a:pt x="465" y="43"/>
                  </a:lnTo>
                  <a:lnTo>
                    <a:pt x="460" y="45"/>
                  </a:lnTo>
                  <a:lnTo>
                    <a:pt x="456" y="47"/>
                  </a:lnTo>
                  <a:lnTo>
                    <a:pt x="455" y="49"/>
                  </a:lnTo>
                  <a:lnTo>
                    <a:pt x="456" y="49"/>
                  </a:lnTo>
                  <a:lnTo>
                    <a:pt x="456" y="49"/>
                  </a:lnTo>
                  <a:lnTo>
                    <a:pt x="459" y="47"/>
                  </a:lnTo>
                  <a:lnTo>
                    <a:pt x="463" y="46"/>
                  </a:lnTo>
                  <a:lnTo>
                    <a:pt x="463" y="46"/>
                  </a:lnTo>
                  <a:lnTo>
                    <a:pt x="472" y="46"/>
                  </a:lnTo>
                  <a:lnTo>
                    <a:pt x="472" y="46"/>
                  </a:lnTo>
                  <a:lnTo>
                    <a:pt x="462" y="47"/>
                  </a:lnTo>
                  <a:lnTo>
                    <a:pt x="459" y="49"/>
                  </a:lnTo>
                  <a:lnTo>
                    <a:pt x="458" y="50"/>
                  </a:lnTo>
                  <a:lnTo>
                    <a:pt x="459" y="50"/>
                  </a:lnTo>
                  <a:close/>
                  <a:moveTo>
                    <a:pt x="463" y="46"/>
                  </a:moveTo>
                  <a:lnTo>
                    <a:pt x="463" y="46"/>
                  </a:lnTo>
                  <a:lnTo>
                    <a:pt x="465" y="45"/>
                  </a:lnTo>
                  <a:lnTo>
                    <a:pt x="465" y="45"/>
                  </a:lnTo>
                  <a:lnTo>
                    <a:pt x="470" y="42"/>
                  </a:lnTo>
                  <a:lnTo>
                    <a:pt x="470" y="42"/>
                  </a:lnTo>
                  <a:lnTo>
                    <a:pt x="470" y="43"/>
                  </a:lnTo>
                  <a:lnTo>
                    <a:pt x="472" y="43"/>
                  </a:lnTo>
                  <a:lnTo>
                    <a:pt x="476" y="42"/>
                  </a:lnTo>
                  <a:lnTo>
                    <a:pt x="476" y="42"/>
                  </a:lnTo>
                  <a:lnTo>
                    <a:pt x="470" y="45"/>
                  </a:lnTo>
                  <a:lnTo>
                    <a:pt x="470" y="45"/>
                  </a:lnTo>
                  <a:lnTo>
                    <a:pt x="463" y="46"/>
                  </a:lnTo>
                  <a:close/>
                  <a:moveTo>
                    <a:pt x="343" y="75"/>
                  </a:moveTo>
                  <a:lnTo>
                    <a:pt x="343" y="75"/>
                  </a:lnTo>
                  <a:lnTo>
                    <a:pt x="346" y="73"/>
                  </a:lnTo>
                  <a:lnTo>
                    <a:pt x="346" y="73"/>
                  </a:lnTo>
                  <a:lnTo>
                    <a:pt x="351" y="70"/>
                  </a:lnTo>
                  <a:lnTo>
                    <a:pt x="351" y="70"/>
                  </a:lnTo>
                  <a:lnTo>
                    <a:pt x="359" y="67"/>
                  </a:lnTo>
                  <a:lnTo>
                    <a:pt x="359" y="67"/>
                  </a:lnTo>
                  <a:lnTo>
                    <a:pt x="349" y="73"/>
                  </a:lnTo>
                  <a:lnTo>
                    <a:pt x="349" y="73"/>
                  </a:lnTo>
                  <a:lnTo>
                    <a:pt x="346" y="75"/>
                  </a:lnTo>
                  <a:lnTo>
                    <a:pt x="343" y="75"/>
                  </a:lnTo>
                  <a:close/>
                  <a:moveTo>
                    <a:pt x="389" y="67"/>
                  </a:moveTo>
                  <a:lnTo>
                    <a:pt x="389" y="67"/>
                  </a:lnTo>
                  <a:lnTo>
                    <a:pt x="386" y="67"/>
                  </a:lnTo>
                  <a:lnTo>
                    <a:pt x="382" y="69"/>
                  </a:lnTo>
                  <a:lnTo>
                    <a:pt x="382" y="69"/>
                  </a:lnTo>
                  <a:lnTo>
                    <a:pt x="385" y="67"/>
                  </a:lnTo>
                  <a:lnTo>
                    <a:pt x="386" y="66"/>
                  </a:lnTo>
                  <a:lnTo>
                    <a:pt x="389" y="66"/>
                  </a:lnTo>
                  <a:lnTo>
                    <a:pt x="389" y="67"/>
                  </a:lnTo>
                  <a:close/>
                  <a:moveTo>
                    <a:pt x="409" y="60"/>
                  </a:moveTo>
                  <a:lnTo>
                    <a:pt x="409" y="60"/>
                  </a:lnTo>
                  <a:lnTo>
                    <a:pt x="403" y="63"/>
                  </a:lnTo>
                  <a:lnTo>
                    <a:pt x="401" y="65"/>
                  </a:lnTo>
                  <a:lnTo>
                    <a:pt x="399" y="63"/>
                  </a:lnTo>
                  <a:lnTo>
                    <a:pt x="399" y="63"/>
                  </a:lnTo>
                  <a:lnTo>
                    <a:pt x="409" y="60"/>
                  </a:lnTo>
                  <a:close/>
                  <a:moveTo>
                    <a:pt x="368" y="63"/>
                  </a:moveTo>
                  <a:lnTo>
                    <a:pt x="368" y="63"/>
                  </a:lnTo>
                  <a:lnTo>
                    <a:pt x="365" y="66"/>
                  </a:lnTo>
                  <a:lnTo>
                    <a:pt x="361" y="67"/>
                  </a:lnTo>
                  <a:lnTo>
                    <a:pt x="361" y="67"/>
                  </a:lnTo>
                  <a:lnTo>
                    <a:pt x="363" y="65"/>
                  </a:lnTo>
                  <a:lnTo>
                    <a:pt x="368" y="63"/>
                  </a:lnTo>
                  <a:close/>
                  <a:moveTo>
                    <a:pt x="559" y="66"/>
                  </a:moveTo>
                  <a:lnTo>
                    <a:pt x="559" y="66"/>
                  </a:lnTo>
                  <a:lnTo>
                    <a:pt x="556" y="67"/>
                  </a:lnTo>
                  <a:lnTo>
                    <a:pt x="556" y="67"/>
                  </a:lnTo>
                  <a:lnTo>
                    <a:pt x="555" y="67"/>
                  </a:lnTo>
                  <a:lnTo>
                    <a:pt x="553" y="69"/>
                  </a:lnTo>
                  <a:lnTo>
                    <a:pt x="553" y="69"/>
                  </a:lnTo>
                  <a:lnTo>
                    <a:pt x="552" y="69"/>
                  </a:lnTo>
                  <a:lnTo>
                    <a:pt x="553" y="67"/>
                  </a:lnTo>
                  <a:lnTo>
                    <a:pt x="556" y="66"/>
                  </a:lnTo>
                  <a:lnTo>
                    <a:pt x="559" y="66"/>
                  </a:lnTo>
                  <a:close/>
                  <a:moveTo>
                    <a:pt x="570" y="65"/>
                  </a:moveTo>
                  <a:lnTo>
                    <a:pt x="570" y="65"/>
                  </a:lnTo>
                  <a:lnTo>
                    <a:pt x="570" y="66"/>
                  </a:lnTo>
                  <a:lnTo>
                    <a:pt x="567" y="66"/>
                  </a:lnTo>
                  <a:lnTo>
                    <a:pt x="562" y="69"/>
                  </a:lnTo>
                  <a:lnTo>
                    <a:pt x="562" y="69"/>
                  </a:lnTo>
                  <a:lnTo>
                    <a:pt x="559" y="67"/>
                  </a:lnTo>
                  <a:lnTo>
                    <a:pt x="559" y="67"/>
                  </a:lnTo>
                  <a:lnTo>
                    <a:pt x="565" y="66"/>
                  </a:lnTo>
                  <a:lnTo>
                    <a:pt x="570" y="65"/>
                  </a:lnTo>
                  <a:close/>
                  <a:moveTo>
                    <a:pt x="439" y="50"/>
                  </a:moveTo>
                  <a:lnTo>
                    <a:pt x="439" y="50"/>
                  </a:lnTo>
                  <a:lnTo>
                    <a:pt x="432" y="53"/>
                  </a:lnTo>
                  <a:lnTo>
                    <a:pt x="429" y="55"/>
                  </a:lnTo>
                  <a:lnTo>
                    <a:pt x="429" y="53"/>
                  </a:lnTo>
                  <a:lnTo>
                    <a:pt x="429" y="53"/>
                  </a:lnTo>
                  <a:lnTo>
                    <a:pt x="433" y="52"/>
                  </a:lnTo>
                  <a:lnTo>
                    <a:pt x="439" y="50"/>
                  </a:lnTo>
                  <a:close/>
                  <a:moveTo>
                    <a:pt x="416" y="47"/>
                  </a:moveTo>
                  <a:lnTo>
                    <a:pt x="416" y="47"/>
                  </a:lnTo>
                  <a:lnTo>
                    <a:pt x="412" y="49"/>
                  </a:lnTo>
                  <a:lnTo>
                    <a:pt x="409" y="50"/>
                  </a:lnTo>
                  <a:lnTo>
                    <a:pt x="409" y="50"/>
                  </a:lnTo>
                  <a:lnTo>
                    <a:pt x="412" y="47"/>
                  </a:lnTo>
                  <a:lnTo>
                    <a:pt x="416" y="47"/>
                  </a:lnTo>
                  <a:close/>
                  <a:moveTo>
                    <a:pt x="483" y="43"/>
                  </a:moveTo>
                  <a:lnTo>
                    <a:pt x="483" y="43"/>
                  </a:lnTo>
                  <a:lnTo>
                    <a:pt x="492" y="40"/>
                  </a:lnTo>
                  <a:lnTo>
                    <a:pt x="492" y="40"/>
                  </a:lnTo>
                  <a:lnTo>
                    <a:pt x="489" y="43"/>
                  </a:lnTo>
                  <a:lnTo>
                    <a:pt x="483" y="45"/>
                  </a:lnTo>
                  <a:lnTo>
                    <a:pt x="483" y="45"/>
                  </a:lnTo>
                  <a:lnTo>
                    <a:pt x="485" y="43"/>
                  </a:lnTo>
                  <a:lnTo>
                    <a:pt x="483" y="43"/>
                  </a:lnTo>
                  <a:lnTo>
                    <a:pt x="483" y="43"/>
                  </a:lnTo>
                  <a:lnTo>
                    <a:pt x="483" y="43"/>
                  </a:lnTo>
                  <a:close/>
                  <a:moveTo>
                    <a:pt x="508" y="40"/>
                  </a:moveTo>
                  <a:lnTo>
                    <a:pt x="508" y="40"/>
                  </a:lnTo>
                  <a:lnTo>
                    <a:pt x="512" y="40"/>
                  </a:lnTo>
                  <a:lnTo>
                    <a:pt x="512" y="40"/>
                  </a:lnTo>
                  <a:lnTo>
                    <a:pt x="510" y="42"/>
                  </a:lnTo>
                  <a:lnTo>
                    <a:pt x="510" y="42"/>
                  </a:lnTo>
                  <a:lnTo>
                    <a:pt x="510" y="42"/>
                  </a:lnTo>
                  <a:lnTo>
                    <a:pt x="510" y="43"/>
                  </a:lnTo>
                  <a:lnTo>
                    <a:pt x="510" y="43"/>
                  </a:lnTo>
                  <a:lnTo>
                    <a:pt x="508" y="43"/>
                  </a:lnTo>
                  <a:lnTo>
                    <a:pt x="506" y="43"/>
                  </a:lnTo>
                  <a:lnTo>
                    <a:pt x="508" y="45"/>
                  </a:lnTo>
                  <a:lnTo>
                    <a:pt x="506" y="45"/>
                  </a:lnTo>
                  <a:lnTo>
                    <a:pt x="506" y="45"/>
                  </a:lnTo>
                  <a:lnTo>
                    <a:pt x="502" y="46"/>
                  </a:lnTo>
                  <a:lnTo>
                    <a:pt x="498" y="46"/>
                  </a:lnTo>
                  <a:lnTo>
                    <a:pt x="498" y="46"/>
                  </a:lnTo>
                  <a:lnTo>
                    <a:pt x="503" y="43"/>
                  </a:lnTo>
                  <a:lnTo>
                    <a:pt x="508" y="40"/>
                  </a:lnTo>
                  <a:close/>
                  <a:moveTo>
                    <a:pt x="493" y="37"/>
                  </a:moveTo>
                  <a:lnTo>
                    <a:pt x="493" y="37"/>
                  </a:lnTo>
                  <a:lnTo>
                    <a:pt x="496" y="37"/>
                  </a:lnTo>
                  <a:lnTo>
                    <a:pt x="498" y="37"/>
                  </a:lnTo>
                  <a:lnTo>
                    <a:pt x="496" y="39"/>
                  </a:lnTo>
                  <a:lnTo>
                    <a:pt x="496" y="39"/>
                  </a:lnTo>
                  <a:lnTo>
                    <a:pt x="489" y="40"/>
                  </a:lnTo>
                  <a:lnTo>
                    <a:pt x="489" y="40"/>
                  </a:lnTo>
                  <a:lnTo>
                    <a:pt x="485" y="40"/>
                  </a:lnTo>
                  <a:lnTo>
                    <a:pt x="482" y="42"/>
                  </a:lnTo>
                  <a:lnTo>
                    <a:pt x="482" y="42"/>
                  </a:lnTo>
                  <a:lnTo>
                    <a:pt x="488" y="39"/>
                  </a:lnTo>
                  <a:lnTo>
                    <a:pt x="493" y="37"/>
                  </a:lnTo>
                  <a:close/>
                  <a:moveTo>
                    <a:pt x="779" y="150"/>
                  </a:moveTo>
                  <a:lnTo>
                    <a:pt x="779" y="150"/>
                  </a:lnTo>
                  <a:lnTo>
                    <a:pt x="780" y="152"/>
                  </a:lnTo>
                  <a:lnTo>
                    <a:pt x="780" y="152"/>
                  </a:lnTo>
                  <a:lnTo>
                    <a:pt x="776" y="152"/>
                  </a:lnTo>
                  <a:lnTo>
                    <a:pt x="776" y="152"/>
                  </a:lnTo>
                  <a:lnTo>
                    <a:pt x="773" y="150"/>
                  </a:lnTo>
                  <a:lnTo>
                    <a:pt x="773" y="150"/>
                  </a:lnTo>
                  <a:lnTo>
                    <a:pt x="774" y="150"/>
                  </a:lnTo>
                  <a:lnTo>
                    <a:pt x="774" y="150"/>
                  </a:lnTo>
                  <a:lnTo>
                    <a:pt x="779" y="150"/>
                  </a:lnTo>
                  <a:close/>
                  <a:moveTo>
                    <a:pt x="619" y="63"/>
                  </a:moveTo>
                  <a:lnTo>
                    <a:pt x="619" y="63"/>
                  </a:lnTo>
                  <a:lnTo>
                    <a:pt x="624" y="62"/>
                  </a:lnTo>
                  <a:lnTo>
                    <a:pt x="629" y="63"/>
                  </a:lnTo>
                  <a:lnTo>
                    <a:pt x="629" y="63"/>
                  </a:lnTo>
                  <a:lnTo>
                    <a:pt x="624" y="66"/>
                  </a:lnTo>
                  <a:lnTo>
                    <a:pt x="623" y="66"/>
                  </a:lnTo>
                  <a:lnTo>
                    <a:pt x="619" y="66"/>
                  </a:lnTo>
                  <a:lnTo>
                    <a:pt x="619" y="66"/>
                  </a:lnTo>
                  <a:lnTo>
                    <a:pt x="622" y="65"/>
                  </a:lnTo>
                  <a:lnTo>
                    <a:pt x="622" y="63"/>
                  </a:lnTo>
                  <a:lnTo>
                    <a:pt x="619" y="63"/>
                  </a:lnTo>
                  <a:close/>
                  <a:moveTo>
                    <a:pt x="532" y="37"/>
                  </a:moveTo>
                  <a:lnTo>
                    <a:pt x="532" y="37"/>
                  </a:lnTo>
                  <a:lnTo>
                    <a:pt x="527" y="37"/>
                  </a:lnTo>
                  <a:lnTo>
                    <a:pt x="527" y="37"/>
                  </a:lnTo>
                  <a:lnTo>
                    <a:pt x="527" y="36"/>
                  </a:lnTo>
                  <a:lnTo>
                    <a:pt x="527" y="36"/>
                  </a:lnTo>
                  <a:lnTo>
                    <a:pt x="513" y="39"/>
                  </a:lnTo>
                  <a:lnTo>
                    <a:pt x="513" y="39"/>
                  </a:lnTo>
                  <a:lnTo>
                    <a:pt x="508" y="40"/>
                  </a:lnTo>
                  <a:lnTo>
                    <a:pt x="502" y="39"/>
                  </a:lnTo>
                  <a:lnTo>
                    <a:pt x="502" y="39"/>
                  </a:lnTo>
                  <a:lnTo>
                    <a:pt x="516" y="37"/>
                  </a:lnTo>
                  <a:lnTo>
                    <a:pt x="516" y="37"/>
                  </a:lnTo>
                  <a:lnTo>
                    <a:pt x="523" y="36"/>
                  </a:lnTo>
                  <a:lnTo>
                    <a:pt x="523" y="36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32" y="36"/>
                  </a:lnTo>
                  <a:lnTo>
                    <a:pt x="532" y="36"/>
                  </a:lnTo>
                  <a:lnTo>
                    <a:pt x="532" y="35"/>
                  </a:lnTo>
                  <a:lnTo>
                    <a:pt x="537" y="35"/>
                  </a:lnTo>
                  <a:lnTo>
                    <a:pt x="537" y="35"/>
                  </a:lnTo>
                  <a:lnTo>
                    <a:pt x="537" y="35"/>
                  </a:lnTo>
                  <a:lnTo>
                    <a:pt x="537" y="36"/>
                  </a:lnTo>
                  <a:lnTo>
                    <a:pt x="537" y="36"/>
                  </a:lnTo>
                  <a:lnTo>
                    <a:pt x="540" y="35"/>
                  </a:lnTo>
                  <a:lnTo>
                    <a:pt x="545" y="33"/>
                  </a:lnTo>
                  <a:lnTo>
                    <a:pt x="545" y="33"/>
                  </a:lnTo>
                  <a:lnTo>
                    <a:pt x="543" y="33"/>
                  </a:lnTo>
                  <a:lnTo>
                    <a:pt x="546" y="33"/>
                  </a:lnTo>
                  <a:lnTo>
                    <a:pt x="552" y="32"/>
                  </a:lnTo>
                  <a:lnTo>
                    <a:pt x="552" y="32"/>
                  </a:lnTo>
                  <a:lnTo>
                    <a:pt x="549" y="33"/>
                  </a:lnTo>
                  <a:lnTo>
                    <a:pt x="543" y="36"/>
                  </a:lnTo>
                  <a:lnTo>
                    <a:pt x="543" y="36"/>
                  </a:lnTo>
                  <a:lnTo>
                    <a:pt x="536" y="36"/>
                  </a:lnTo>
                  <a:lnTo>
                    <a:pt x="532" y="37"/>
                  </a:lnTo>
                  <a:close/>
                  <a:moveTo>
                    <a:pt x="446" y="27"/>
                  </a:moveTo>
                  <a:lnTo>
                    <a:pt x="446" y="27"/>
                  </a:lnTo>
                  <a:lnTo>
                    <a:pt x="450" y="26"/>
                  </a:lnTo>
                  <a:lnTo>
                    <a:pt x="453" y="25"/>
                  </a:lnTo>
                  <a:lnTo>
                    <a:pt x="459" y="22"/>
                  </a:lnTo>
                  <a:lnTo>
                    <a:pt x="459" y="22"/>
                  </a:lnTo>
                  <a:lnTo>
                    <a:pt x="460" y="22"/>
                  </a:lnTo>
                  <a:lnTo>
                    <a:pt x="460" y="23"/>
                  </a:lnTo>
                  <a:lnTo>
                    <a:pt x="460" y="23"/>
                  </a:lnTo>
                  <a:lnTo>
                    <a:pt x="455" y="26"/>
                  </a:lnTo>
                  <a:lnTo>
                    <a:pt x="455" y="26"/>
                  </a:lnTo>
                  <a:lnTo>
                    <a:pt x="452" y="27"/>
                  </a:lnTo>
                  <a:lnTo>
                    <a:pt x="448" y="29"/>
                  </a:lnTo>
                  <a:lnTo>
                    <a:pt x="448" y="29"/>
                  </a:lnTo>
                  <a:lnTo>
                    <a:pt x="445" y="29"/>
                  </a:lnTo>
                  <a:lnTo>
                    <a:pt x="446" y="27"/>
                  </a:lnTo>
                  <a:close/>
                  <a:moveTo>
                    <a:pt x="530" y="32"/>
                  </a:moveTo>
                  <a:lnTo>
                    <a:pt x="530" y="32"/>
                  </a:lnTo>
                  <a:lnTo>
                    <a:pt x="545" y="32"/>
                  </a:lnTo>
                  <a:lnTo>
                    <a:pt x="545" y="32"/>
                  </a:lnTo>
                  <a:lnTo>
                    <a:pt x="535" y="33"/>
                  </a:lnTo>
                  <a:lnTo>
                    <a:pt x="535" y="33"/>
                  </a:lnTo>
                  <a:lnTo>
                    <a:pt x="532" y="33"/>
                  </a:lnTo>
                  <a:lnTo>
                    <a:pt x="529" y="33"/>
                  </a:lnTo>
                  <a:lnTo>
                    <a:pt x="530" y="32"/>
                  </a:lnTo>
                  <a:close/>
                  <a:moveTo>
                    <a:pt x="488" y="23"/>
                  </a:moveTo>
                  <a:lnTo>
                    <a:pt x="488" y="23"/>
                  </a:lnTo>
                  <a:lnTo>
                    <a:pt x="485" y="25"/>
                  </a:lnTo>
                  <a:lnTo>
                    <a:pt x="479" y="26"/>
                  </a:lnTo>
                  <a:lnTo>
                    <a:pt x="479" y="26"/>
                  </a:lnTo>
                  <a:lnTo>
                    <a:pt x="483" y="23"/>
                  </a:lnTo>
                  <a:lnTo>
                    <a:pt x="488" y="23"/>
                  </a:lnTo>
                  <a:close/>
                  <a:moveTo>
                    <a:pt x="480" y="17"/>
                  </a:moveTo>
                  <a:lnTo>
                    <a:pt x="480" y="17"/>
                  </a:lnTo>
                  <a:lnTo>
                    <a:pt x="476" y="19"/>
                  </a:lnTo>
                  <a:lnTo>
                    <a:pt x="472" y="22"/>
                  </a:lnTo>
                  <a:lnTo>
                    <a:pt x="472" y="22"/>
                  </a:lnTo>
                  <a:lnTo>
                    <a:pt x="476" y="20"/>
                  </a:lnTo>
                  <a:lnTo>
                    <a:pt x="476" y="22"/>
                  </a:lnTo>
                  <a:lnTo>
                    <a:pt x="476" y="22"/>
                  </a:lnTo>
                  <a:lnTo>
                    <a:pt x="476" y="22"/>
                  </a:lnTo>
                  <a:lnTo>
                    <a:pt x="468" y="23"/>
                  </a:lnTo>
                  <a:lnTo>
                    <a:pt x="465" y="23"/>
                  </a:lnTo>
                  <a:lnTo>
                    <a:pt x="463" y="23"/>
                  </a:lnTo>
                  <a:lnTo>
                    <a:pt x="463" y="23"/>
                  </a:lnTo>
                  <a:lnTo>
                    <a:pt x="470" y="20"/>
                  </a:lnTo>
                  <a:lnTo>
                    <a:pt x="480" y="17"/>
                  </a:lnTo>
                  <a:close/>
                  <a:moveTo>
                    <a:pt x="557" y="32"/>
                  </a:moveTo>
                  <a:lnTo>
                    <a:pt x="557" y="32"/>
                  </a:lnTo>
                  <a:lnTo>
                    <a:pt x="559" y="33"/>
                  </a:lnTo>
                  <a:lnTo>
                    <a:pt x="562" y="32"/>
                  </a:lnTo>
                  <a:lnTo>
                    <a:pt x="565" y="32"/>
                  </a:lnTo>
                  <a:lnTo>
                    <a:pt x="565" y="33"/>
                  </a:lnTo>
                  <a:lnTo>
                    <a:pt x="565" y="33"/>
                  </a:lnTo>
                  <a:lnTo>
                    <a:pt x="559" y="33"/>
                  </a:lnTo>
                  <a:lnTo>
                    <a:pt x="556" y="33"/>
                  </a:lnTo>
                  <a:lnTo>
                    <a:pt x="557" y="32"/>
                  </a:lnTo>
                  <a:close/>
                  <a:moveTo>
                    <a:pt x="533" y="23"/>
                  </a:moveTo>
                  <a:lnTo>
                    <a:pt x="533" y="23"/>
                  </a:lnTo>
                  <a:lnTo>
                    <a:pt x="520" y="26"/>
                  </a:lnTo>
                  <a:lnTo>
                    <a:pt x="520" y="26"/>
                  </a:lnTo>
                  <a:lnTo>
                    <a:pt x="527" y="23"/>
                  </a:lnTo>
                  <a:lnTo>
                    <a:pt x="532" y="23"/>
                  </a:lnTo>
                  <a:lnTo>
                    <a:pt x="533" y="23"/>
                  </a:lnTo>
                  <a:close/>
                  <a:moveTo>
                    <a:pt x="492" y="17"/>
                  </a:moveTo>
                  <a:lnTo>
                    <a:pt x="492" y="17"/>
                  </a:lnTo>
                  <a:lnTo>
                    <a:pt x="489" y="19"/>
                  </a:lnTo>
                  <a:lnTo>
                    <a:pt x="489" y="19"/>
                  </a:lnTo>
                  <a:lnTo>
                    <a:pt x="483" y="20"/>
                  </a:lnTo>
                  <a:lnTo>
                    <a:pt x="479" y="20"/>
                  </a:lnTo>
                  <a:lnTo>
                    <a:pt x="479" y="20"/>
                  </a:lnTo>
                  <a:lnTo>
                    <a:pt x="479" y="20"/>
                  </a:lnTo>
                  <a:lnTo>
                    <a:pt x="485" y="19"/>
                  </a:lnTo>
                  <a:lnTo>
                    <a:pt x="488" y="17"/>
                  </a:lnTo>
                  <a:lnTo>
                    <a:pt x="492" y="17"/>
                  </a:lnTo>
                  <a:close/>
                  <a:moveTo>
                    <a:pt x="605" y="29"/>
                  </a:moveTo>
                  <a:lnTo>
                    <a:pt x="605" y="29"/>
                  </a:lnTo>
                  <a:lnTo>
                    <a:pt x="592" y="30"/>
                  </a:lnTo>
                  <a:lnTo>
                    <a:pt x="592" y="30"/>
                  </a:lnTo>
                  <a:lnTo>
                    <a:pt x="583" y="30"/>
                  </a:lnTo>
                  <a:lnTo>
                    <a:pt x="583" y="30"/>
                  </a:lnTo>
                  <a:lnTo>
                    <a:pt x="577" y="32"/>
                  </a:lnTo>
                  <a:lnTo>
                    <a:pt x="577" y="32"/>
                  </a:lnTo>
                  <a:lnTo>
                    <a:pt x="579" y="32"/>
                  </a:lnTo>
                  <a:lnTo>
                    <a:pt x="579" y="33"/>
                  </a:lnTo>
                  <a:lnTo>
                    <a:pt x="577" y="33"/>
                  </a:lnTo>
                  <a:lnTo>
                    <a:pt x="577" y="33"/>
                  </a:lnTo>
                  <a:lnTo>
                    <a:pt x="576" y="32"/>
                  </a:lnTo>
                  <a:lnTo>
                    <a:pt x="575" y="32"/>
                  </a:lnTo>
                  <a:lnTo>
                    <a:pt x="567" y="32"/>
                  </a:lnTo>
                  <a:lnTo>
                    <a:pt x="567" y="32"/>
                  </a:lnTo>
                  <a:lnTo>
                    <a:pt x="572" y="30"/>
                  </a:lnTo>
                  <a:lnTo>
                    <a:pt x="573" y="30"/>
                  </a:lnTo>
                  <a:lnTo>
                    <a:pt x="573" y="29"/>
                  </a:lnTo>
                  <a:lnTo>
                    <a:pt x="573" y="29"/>
                  </a:lnTo>
                  <a:lnTo>
                    <a:pt x="579" y="29"/>
                  </a:lnTo>
                  <a:lnTo>
                    <a:pt x="579" y="29"/>
                  </a:lnTo>
                  <a:lnTo>
                    <a:pt x="587" y="29"/>
                  </a:lnTo>
                  <a:lnTo>
                    <a:pt x="587" y="29"/>
                  </a:lnTo>
                  <a:lnTo>
                    <a:pt x="596" y="29"/>
                  </a:lnTo>
                  <a:lnTo>
                    <a:pt x="605" y="29"/>
                  </a:lnTo>
                  <a:close/>
                  <a:moveTo>
                    <a:pt x="836" y="174"/>
                  </a:moveTo>
                  <a:lnTo>
                    <a:pt x="836" y="174"/>
                  </a:lnTo>
                  <a:lnTo>
                    <a:pt x="830" y="173"/>
                  </a:lnTo>
                  <a:lnTo>
                    <a:pt x="828" y="172"/>
                  </a:lnTo>
                  <a:lnTo>
                    <a:pt x="827" y="170"/>
                  </a:lnTo>
                  <a:lnTo>
                    <a:pt x="827" y="170"/>
                  </a:lnTo>
                  <a:lnTo>
                    <a:pt x="833" y="172"/>
                  </a:lnTo>
                  <a:lnTo>
                    <a:pt x="834" y="173"/>
                  </a:lnTo>
                  <a:lnTo>
                    <a:pt x="836" y="174"/>
                  </a:lnTo>
                  <a:close/>
                  <a:moveTo>
                    <a:pt x="693" y="69"/>
                  </a:moveTo>
                  <a:lnTo>
                    <a:pt x="693" y="69"/>
                  </a:lnTo>
                  <a:lnTo>
                    <a:pt x="696" y="69"/>
                  </a:lnTo>
                  <a:lnTo>
                    <a:pt x="700" y="69"/>
                  </a:lnTo>
                  <a:lnTo>
                    <a:pt x="700" y="69"/>
                  </a:lnTo>
                  <a:lnTo>
                    <a:pt x="700" y="70"/>
                  </a:lnTo>
                  <a:lnTo>
                    <a:pt x="700" y="70"/>
                  </a:lnTo>
                  <a:lnTo>
                    <a:pt x="696" y="72"/>
                  </a:lnTo>
                  <a:lnTo>
                    <a:pt x="696" y="72"/>
                  </a:lnTo>
                  <a:lnTo>
                    <a:pt x="686" y="70"/>
                  </a:lnTo>
                  <a:lnTo>
                    <a:pt x="686" y="70"/>
                  </a:lnTo>
                  <a:lnTo>
                    <a:pt x="692" y="70"/>
                  </a:lnTo>
                  <a:lnTo>
                    <a:pt x="692" y="70"/>
                  </a:lnTo>
                  <a:lnTo>
                    <a:pt x="693" y="69"/>
                  </a:lnTo>
                  <a:close/>
                  <a:moveTo>
                    <a:pt x="515" y="15"/>
                  </a:moveTo>
                  <a:lnTo>
                    <a:pt x="515" y="15"/>
                  </a:lnTo>
                  <a:lnTo>
                    <a:pt x="505" y="16"/>
                  </a:lnTo>
                  <a:lnTo>
                    <a:pt x="493" y="17"/>
                  </a:lnTo>
                  <a:lnTo>
                    <a:pt x="493" y="17"/>
                  </a:lnTo>
                  <a:lnTo>
                    <a:pt x="498" y="16"/>
                  </a:lnTo>
                  <a:lnTo>
                    <a:pt x="498" y="16"/>
                  </a:lnTo>
                  <a:lnTo>
                    <a:pt x="515" y="15"/>
                  </a:lnTo>
                  <a:close/>
                  <a:moveTo>
                    <a:pt x="622" y="40"/>
                  </a:moveTo>
                  <a:lnTo>
                    <a:pt x="622" y="40"/>
                  </a:lnTo>
                  <a:lnTo>
                    <a:pt x="612" y="40"/>
                  </a:lnTo>
                  <a:lnTo>
                    <a:pt x="607" y="39"/>
                  </a:lnTo>
                  <a:lnTo>
                    <a:pt x="606" y="39"/>
                  </a:lnTo>
                  <a:lnTo>
                    <a:pt x="606" y="39"/>
                  </a:lnTo>
                  <a:lnTo>
                    <a:pt x="615" y="39"/>
                  </a:lnTo>
                  <a:lnTo>
                    <a:pt x="615" y="39"/>
                  </a:lnTo>
                  <a:lnTo>
                    <a:pt x="619" y="39"/>
                  </a:lnTo>
                  <a:lnTo>
                    <a:pt x="622" y="40"/>
                  </a:lnTo>
                  <a:close/>
                  <a:moveTo>
                    <a:pt x="612" y="33"/>
                  </a:moveTo>
                  <a:lnTo>
                    <a:pt x="612" y="33"/>
                  </a:lnTo>
                  <a:lnTo>
                    <a:pt x="620" y="35"/>
                  </a:lnTo>
                  <a:lnTo>
                    <a:pt x="629" y="35"/>
                  </a:lnTo>
                  <a:lnTo>
                    <a:pt x="629" y="35"/>
                  </a:lnTo>
                  <a:lnTo>
                    <a:pt x="616" y="36"/>
                  </a:lnTo>
                  <a:lnTo>
                    <a:pt x="607" y="35"/>
                  </a:lnTo>
                  <a:lnTo>
                    <a:pt x="607" y="35"/>
                  </a:lnTo>
                  <a:lnTo>
                    <a:pt x="610" y="35"/>
                  </a:lnTo>
                  <a:lnTo>
                    <a:pt x="612" y="33"/>
                  </a:lnTo>
                  <a:close/>
                  <a:moveTo>
                    <a:pt x="523" y="12"/>
                  </a:moveTo>
                  <a:lnTo>
                    <a:pt x="523" y="12"/>
                  </a:lnTo>
                  <a:lnTo>
                    <a:pt x="523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0" y="15"/>
                  </a:lnTo>
                  <a:lnTo>
                    <a:pt x="516" y="15"/>
                  </a:lnTo>
                  <a:lnTo>
                    <a:pt x="516" y="15"/>
                  </a:lnTo>
                  <a:lnTo>
                    <a:pt x="519" y="13"/>
                  </a:lnTo>
                  <a:lnTo>
                    <a:pt x="523" y="12"/>
                  </a:lnTo>
                  <a:close/>
                  <a:moveTo>
                    <a:pt x="546" y="10"/>
                  </a:moveTo>
                  <a:lnTo>
                    <a:pt x="546" y="10"/>
                  </a:lnTo>
                  <a:lnTo>
                    <a:pt x="540" y="12"/>
                  </a:lnTo>
                  <a:lnTo>
                    <a:pt x="535" y="13"/>
                  </a:lnTo>
                  <a:lnTo>
                    <a:pt x="535" y="13"/>
                  </a:lnTo>
                  <a:lnTo>
                    <a:pt x="540" y="10"/>
                  </a:lnTo>
                  <a:lnTo>
                    <a:pt x="546" y="10"/>
                  </a:lnTo>
                  <a:close/>
                  <a:moveTo>
                    <a:pt x="613" y="29"/>
                  </a:moveTo>
                  <a:lnTo>
                    <a:pt x="613" y="29"/>
                  </a:lnTo>
                  <a:lnTo>
                    <a:pt x="617" y="29"/>
                  </a:lnTo>
                  <a:lnTo>
                    <a:pt x="620" y="29"/>
                  </a:lnTo>
                  <a:lnTo>
                    <a:pt x="624" y="30"/>
                  </a:lnTo>
                  <a:lnTo>
                    <a:pt x="624" y="30"/>
                  </a:lnTo>
                  <a:lnTo>
                    <a:pt x="622" y="32"/>
                  </a:lnTo>
                  <a:lnTo>
                    <a:pt x="622" y="32"/>
                  </a:lnTo>
                  <a:lnTo>
                    <a:pt x="619" y="32"/>
                  </a:lnTo>
                  <a:lnTo>
                    <a:pt x="619" y="32"/>
                  </a:lnTo>
                  <a:lnTo>
                    <a:pt x="620" y="30"/>
                  </a:lnTo>
                  <a:lnTo>
                    <a:pt x="619" y="30"/>
                  </a:lnTo>
                  <a:lnTo>
                    <a:pt x="613" y="29"/>
                  </a:lnTo>
                  <a:close/>
                  <a:moveTo>
                    <a:pt x="535" y="7"/>
                  </a:moveTo>
                  <a:lnTo>
                    <a:pt x="535" y="7"/>
                  </a:lnTo>
                  <a:lnTo>
                    <a:pt x="543" y="6"/>
                  </a:lnTo>
                  <a:lnTo>
                    <a:pt x="543" y="6"/>
                  </a:lnTo>
                  <a:lnTo>
                    <a:pt x="549" y="6"/>
                  </a:lnTo>
                  <a:lnTo>
                    <a:pt x="549" y="6"/>
                  </a:lnTo>
                  <a:lnTo>
                    <a:pt x="553" y="6"/>
                  </a:lnTo>
                  <a:lnTo>
                    <a:pt x="553" y="6"/>
                  </a:lnTo>
                  <a:lnTo>
                    <a:pt x="549" y="6"/>
                  </a:lnTo>
                  <a:lnTo>
                    <a:pt x="547" y="7"/>
                  </a:lnTo>
                  <a:lnTo>
                    <a:pt x="546" y="9"/>
                  </a:lnTo>
                  <a:lnTo>
                    <a:pt x="543" y="9"/>
                  </a:lnTo>
                  <a:lnTo>
                    <a:pt x="543" y="9"/>
                  </a:lnTo>
                  <a:lnTo>
                    <a:pt x="540" y="9"/>
                  </a:lnTo>
                  <a:lnTo>
                    <a:pt x="540" y="7"/>
                  </a:lnTo>
                  <a:lnTo>
                    <a:pt x="540" y="7"/>
                  </a:lnTo>
                  <a:lnTo>
                    <a:pt x="539" y="7"/>
                  </a:lnTo>
                  <a:lnTo>
                    <a:pt x="539" y="7"/>
                  </a:lnTo>
                  <a:lnTo>
                    <a:pt x="537" y="9"/>
                  </a:lnTo>
                  <a:lnTo>
                    <a:pt x="535" y="10"/>
                  </a:lnTo>
                  <a:lnTo>
                    <a:pt x="535" y="10"/>
                  </a:lnTo>
                  <a:lnTo>
                    <a:pt x="533" y="9"/>
                  </a:lnTo>
                  <a:lnTo>
                    <a:pt x="533" y="9"/>
                  </a:lnTo>
                  <a:lnTo>
                    <a:pt x="535" y="7"/>
                  </a:lnTo>
                  <a:close/>
                  <a:moveTo>
                    <a:pt x="562" y="9"/>
                  </a:moveTo>
                  <a:lnTo>
                    <a:pt x="562" y="9"/>
                  </a:lnTo>
                  <a:lnTo>
                    <a:pt x="557" y="12"/>
                  </a:lnTo>
                  <a:lnTo>
                    <a:pt x="557" y="12"/>
                  </a:lnTo>
                  <a:lnTo>
                    <a:pt x="553" y="10"/>
                  </a:lnTo>
                  <a:lnTo>
                    <a:pt x="547" y="10"/>
                  </a:lnTo>
                  <a:lnTo>
                    <a:pt x="547" y="10"/>
                  </a:lnTo>
                  <a:lnTo>
                    <a:pt x="550" y="10"/>
                  </a:lnTo>
                  <a:lnTo>
                    <a:pt x="550" y="10"/>
                  </a:lnTo>
                  <a:lnTo>
                    <a:pt x="555" y="10"/>
                  </a:lnTo>
                  <a:lnTo>
                    <a:pt x="562" y="9"/>
                  </a:lnTo>
                  <a:close/>
                  <a:moveTo>
                    <a:pt x="650" y="32"/>
                  </a:moveTo>
                  <a:lnTo>
                    <a:pt x="650" y="32"/>
                  </a:lnTo>
                  <a:lnTo>
                    <a:pt x="639" y="32"/>
                  </a:lnTo>
                  <a:lnTo>
                    <a:pt x="639" y="32"/>
                  </a:lnTo>
                  <a:lnTo>
                    <a:pt x="634" y="32"/>
                  </a:lnTo>
                  <a:lnTo>
                    <a:pt x="633" y="30"/>
                  </a:lnTo>
                  <a:lnTo>
                    <a:pt x="633" y="30"/>
                  </a:lnTo>
                  <a:lnTo>
                    <a:pt x="633" y="30"/>
                  </a:lnTo>
                  <a:lnTo>
                    <a:pt x="637" y="30"/>
                  </a:lnTo>
                  <a:lnTo>
                    <a:pt x="637" y="30"/>
                  </a:lnTo>
                  <a:lnTo>
                    <a:pt x="642" y="30"/>
                  </a:lnTo>
                  <a:lnTo>
                    <a:pt x="642" y="30"/>
                  </a:lnTo>
                  <a:lnTo>
                    <a:pt x="646" y="30"/>
                  </a:lnTo>
                  <a:lnTo>
                    <a:pt x="650" y="32"/>
                  </a:lnTo>
                  <a:close/>
                  <a:moveTo>
                    <a:pt x="683" y="39"/>
                  </a:moveTo>
                  <a:lnTo>
                    <a:pt x="683" y="39"/>
                  </a:lnTo>
                  <a:lnTo>
                    <a:pt x="679" y="39"/>
                  </a:lnTo>
                  <a:lnTo>
                    <a:pt x="674" y="39"/>
                  </a:lnTo>
                  <a:lnTo>
                    <a:pt x="674" y="39"/>
                  </a:lnTo>
                  <a:lnTo>
                    <a:pt x="677" y="39"/>
                  </a:lnTo>
                  <a:lnTo>
                    <a:pt x="683" y="39"/>
                  </a:lnTo>
                  <a:close/>
                  <a:moveTo>
                    <a:pt x="684" y="36"/>
                  </a:moveTo>
                  <a:lnTo>
                    <a:pt x="684" y="36"/>
                  </a:lnTo>
                  <a:lnTo>
                    <a:pt x="670" y="35"/>
                  </a:lnTo>
                  <a:lnTo>
                    <a:pt x="664" y="33"/>
                  </a:lnTo>
                  <a:lnTo>
                    <a:pt x="663" y="33"/>
                  </a:lnTo>
                  <a:lnTo>
                    <a:pt x="662" y="32"/>
                  </a:lnTo>
                  <a:lnTo>
                    <a:pt x="662" y="32"/>
                  </a:lnTo>
                  <a:lnTo>
                    <a:pt x="674" y="35"/>
                  </a:lnTo>
                  <a:lnTo>
                    <a:pt x="674" y="35"/>
                  </a:lnTo>
                  <a:lnTo>
                    <a:pt x="682" y="35"/>
                  </a:lnTo>
                  <a:lnTo>
                    <a:pt x="684" y="36"/>
                  </a:lnTo>
                  <a:close/>
                  <a:moveTo>
                    <a:pt x="720" y="50"/>
                  </a:moveTo>
                  <a:lnTo>
                    <a:pt x="720" y="50"/>
                  </a:lnTo>
                  <a:lnTo>
                    <a:pt x="716" y="50"/>
                  </a:lnTo>
                  <a:lnTo>
                    <a:pt x="711" y="49"/>
                  </a:lnTo>
                  <a:lnTo>
                    <a:pt x="711" y="49"/>
                  </a:lnTo>
                  <a:lnTo>
                    <a:pt x="716" y="49"/>
                  </a:lnTo>
                  <a:lnTo>
                    <a:pt x="720" y="50"/>
                  </a:lnTo>
                  <a:close/>
                  <a:moveTo>
                    <a:pt x="714" y="43"/>
                  </a:moveTo>
                  <a:lnTo>
                    <a:pt x="714" y="43"/>
                  </a:lnTo>
                  <a:lnTo>
                    <a:pt x="719" y="46"/>
                  </a:lnTo>
                  <a:lnTo>
                    <a:pt x="723" y="46"/>
                  </a:lnTo>
                  <a:lnTo>
                    <a:pt x="733" y="49"/>
                  </a:lnTo>
                  <a:lnTo>
                    <a:pt x="733" y="49"/>
                  </a:lnTo>
                  <a:lnTo>
                    <a:pt x="729" y="49"/>
                  </a:lnTo>
                  <a:lnTo>
                    <a:pt x="721" y="47"/>
                  </a:lnTo>
                  <a:lnTo>
                    <a:pt x="721" y="47"/>
                  </a:lnTo>
                  <a:lnTo>
                    <a:pt x="710" y="45"/>
                  </a:lnTo>
                  <a:lnTo>
                    <a:pt x="710" y="45"/>
                  </a:lnTo>
                  <a:lnTo>
                    <a:pt x="711" y="45"/>
                  </a:lnTo>
                  <a:lnTo>
                    <a:pt x="714" y="43"/>
                  </a:lnTo>
                  <a:close/>
                  <a:moveTo>
                    <a:pt x="717" y="43"/>
                  </a:moveTo>
                  <a:lnTo>
                    <a:pt x="717" y="43"/>
                  </a:lnTo>
                  <a:lnTo>
                    <a:pt x="721" y="43"/>
                  </a:lnTo>
                  <a:lnTo>
                    <a:pt x="721" y="43"/>
                  </a:lnTo>
                  <a:lnTo>
                    <a:pt x="724" y="43"/>
                  </a:lnTo>
                  <a:lnTo>
                    <a:pt x="724" y="43"/>
                  </a:lnTo>
                  <a:lnTo>
                    <a:pt x="727" y="43"/>
                  </a:lnTo>
                  <a:lnTo>
                    <a:pt x="731" y="45"/>
                  </a:lnTo>
                  <a:lnTo>
                    <a:pt x="731" y="45"/>
                  </a:lnTo>
                  <a:lnTo>
                    <a:pt x="727" y="45"/>
                  </a:lnTo>
                  <a:lnTo>
                    <a:pt x="726" y="46"/>
                  </a:lnTo>
                  <a:lnTo>
                    <a:pt x="726" y="46"/>
                  </a:lnTo>
                  <a:lnTo>
                    <a:pt x="719" y="45"/>
                  </a:lnTo>
                  <a:lnTo>
                    <a:pt x="716" y="43"/>
                  </a:lnTo>
                  <a:lnTo>
                    <a:pt x="717" y="43"/>
                  </a:lnTo>
                  <a:close/>
                  <a:moveTo>
                    <a:pt x="754" y="52"/>
                  </a:moveTo>
                  <a:lnTo>
                    <a:pt x="754" y="52"/>
                  </a:lnTo>
                  <a:lnTo>
                    <a:pt x="749" y="52"/>
                  </a:lnTo>
                  <a:lnTo>
                    <a:pt x="749" y="52"/>
                  </a:lnTo>
                  <a:lnTo>
                    <a:pt x="744" y="50"/>
                  </a:lnTo>
                  <a:lnTo>
                    <a:pt x="744" y="50"/>
                  </a:lnTo>
                  <a:lnTo>
                    <a:pt x="749" y="49"/>
                  </a:lnTo>
                  <a:lnTo>
                    <a:pt x="749" y="49"/>
                  </a:lnTo>
                  <a:lnTo>
                    <a:pt x="751" y="50"/>
                  </a:lnTo>
                  <a:lnTo>
                    <a:pt x="754" y="52"/>
                  </a:lnTo>
                  <a:close/>
                  <a:moveTo>
                    <a:pt x="687" y="15"/>
                  </a:moveTo>
                  <a:lnTo>
                    <a:pt x="687" y="15"/>
                  </a:lnTo>
                  <a:lnTo>
                    <a:pt x="682" y="15"/>
                  </a:lnTo>
                  <a:lnTo>
                    <a:pt x="676" y="13"/>
                  </a:lnTo>
                  <a:lnTo>
                    <a:pt x="676" y="13"/>
                  </a:lnTo>
                  <a:lnTo>
                    <a:pt x="682" y="13"/>
                  </a:lnTo>
                  <a:lnTo>
                    <a:pt x="687" y="15"/>
                  </a:lnTo>
                  <a:close/>
                  <a:moveTo>
                    <a:pt x="686" y="13"/>
                  </a:moveTo>
                  <a:lnTo>
                    <a:pt x="686" y="13"/>
                  </a:lnTo>
                  <a:lnTo>
                    <a:pt x="679" y="13"/>
                  </a:lnTo>
                  <a:lnTo>
                    <a:pt x="677" y="12"/>
                  </a:lnTo>
                  <a:lnTo>
                    <a:pt x="676" y="12"/>
                  </a:lnTo>
                  <a:lnTo>
                    <a:pt x="676" y="12"/>
                  </a:lnTo>
                  <a:lnTo>
                    <a:pt x="682" y="12"/>
                  </a:lnTo>
                  <a:lnTo>
                    <a:pt x="683" y="12"/>
                  </a:lnTo>
                  <a:lnTo>
                    <a:pt x="686" y="13"/>
                  </a:lnTo>
                  <a:close/>
                  <a:moveTo>
                    <a:pt x="702" y="19"/>
                  </a:moveTo>
                  <a:lnTo>
                    <a:pt x="702" y="19"/>
                  </a:lnTo>
                  <a:lnTo>
                    <a:pt x="702" y="19"/>
                  </a:lnTo>
                  <a:lnTo>
                    <a:pt x="702" y="20"/>
                  </a:lnTo>
                  <a:lnTo>
                    <a:pt x="703" y="20"/>
                  </a:lnTo>
                  <a:lnTo>
                    <a:pt x="703" y="20"/>
                  </a:lnTo>
                  <a:lnTo>
                    <a:pt x="699" y="22"/>
                  </a:lnTo>
                  <a:lnTo>
                    <a:pt x="696" y="20"/>
                  </a:lnTo>
                  <a:lnTo>
                    <a:pt x="696" y="20"/>
                  </a:lnTo>
                  <a:lnTo>
                    <a:pt x="697" y="20"/>
                  </a:lnTo>
                  <a:lnTo>
                    <a:pt x="697" y="19"/>
                  </a:lnTo>
                  <a:lnTo>
                    <a:pt x="699" y="19"/>
                  </a:lnTo>
                  <a:lnTo>
                    <a:pt x="702" y="19"/>
                  </a:lnTo>
                  <a:close/>
                  <a:moveTo>
                    <a:pt x="703" y="12"/>
                  </a:moveTo>
                  <a:lnTo>
                    <a:pt x="703" y="12"/>
                  </a:lnTo>
                  <a:lnTo>
                    <a:pt x="700" y="13"/>
                  </a:lnTo>
                  <a:lnTo>
                    <a:pt x="699" y="13"/>
                  </a:lnTo>
                  <a:lnTo>
                    <a:pt x="699" y="15"/>
                  </a:lnTo>
                  <a:lnTo>
                    <a:pt x="699" y="15"/>
                  </a:lnTo>
                  <a:lnTo>
                    <a:pt x="703" y="15"/>
                  </a:lnTo>
                  <a:lnTo>
                    <a:pt x="706" y="16"/>
                  </a:lnTo>
                  <a:lnTo>
                    <a:pt x="706" y="16"/>
                  </a:lnTo>
                  <a:lnTo>
                    <a:pt x="697" y="16"/>
                  </a:lnTo>
                  <a:lnTo>
                    <a:pt x="697" y="16"/>
                  </a:lnTo>
                  <a:lnTo>
                    <a:pt x="693" y="16"/>
                  </a:lnTo>
                  <a:lnTo>
                    <a:pt x="689" y="16"/>
                  </a:lnTo>
                  <a:lnTo>
                    <a:pt x="689" y="16"/>
                  </a:lnTo>
                  <a:lnTo>
                    <a:pt x="693" y="15"/>
                  </a:lnTo>
                  <a:lnTo>
                    <a:pt x="694" y="13"/>
                  </a:lnTo>
                  <a:lnTo>
                    <a:pt x="694" y="13"/>
                  </a:lnTo>
                  <a:lnTo>
                    <a:pt x="697" y="12"/>
                  </a:lnTo>
                  <a:lnTo>
                    <a:pt x="703" y="12"/>
                  </a:lnTo>
                  <a:close/>
                  <a:moveTo>
                    <a:pt x="791" y="67"/>
                  </a:moveTo>
                  <a:lnTo>
                    <a:pt x="791" y="67"/>
                  </a:lnTo>
                  <a:lnTo>
                    <a:pt x="786" y="67"/>
                  </a:lnTo>
                  <a:lnTo>
                    <a:pt x="783" y="66"/>
                  </a:lnTo>
                  <a:lnTo>
                    <a:pt x="783" y="65"/>
                  </a:lnTo>
                  <a:lnTo>
                    <a:pt x="783" y="65"/>
                  </a:lnTo>
                  <a:lnTo>
                    <a:pt x="787" y="66"/>
                  </a:lnTo>
                  <a:lnTo>
                    <a:pt x="791" y="67"/>
                  </a:lnTo>
                  <a:close/>
                  <a:moveTo>
                    <a:pt x="719" y="19"/>
                  </a:moveTo>
                  <a:lnTo>
                    <a:pt x="719" y="19"/>
                  </a:lnTo>
                  <a:lnTo>
                    <a:pt x="714" y="20"/>
                  </a:lnTo>
                  <a:lnTo>
                    <a:pt x="710" y="19"/>
                  </a:lnTo>
                  <a:lnTo>
                    <a:pt x="710" y="19"/>
                  </a:lnTo>
                  <a:lnTo>
                    <a:pt x="714" y="19"/>
                  </a:lnTo>
                  <a:lnTo>
                    <a:pt x="719" y="19"/>
                  </a:lnTo>
                  <a:close/>
                  <a:moveTo>
                    <a:pt x="781" y="57"/>
                  </a:moveTo>
                  <a:lnTo>
                    <a:pt x="781" y="57"/>
                  </a:lnTo>
                  <a:lnTo>
                    <a:pt x="790" y="60"/>
                  </a:lnTo>
                  <a:lnTo>
                    <a:pt x="794" y="62"/>
                  </a:lnTo>
                  <a:lnTo>
                    <a:pt x="797" y="63"/>
                  </a:lnTo>
                  <a:lnTo>
                    <a:pt x="797" y="63"/>
                  </a:lnTo>
                  <a:lnTo>
                    <a:pt x="804" y="65"/>
                  </a:lnTo>
                  <a:lnTo>
                    <a:pt x="804" y="65"/>
                  </a:lnTo>
                  <a:lnTo>
                    <a:pt x="807" y="66"/>
                  </a:lnTo>
                  <a:lnTo>
                    <a:pt x="808" y="66"/>
                  </a:lnTo>
                  <a:lnTo>
                    <a:pt x="808" y="66"/>
                  </a:lnTo>
                  <a:lnTo>
                    <a:pt x="813" y="69"/>
                  </a:lnTo>
                  <a:lnTo>
                    <a:pt x="813" y="69"/>
                  </a:lnTo>
                  <a:lnTo>
                    <a:pt x="808" y="67"/>
                  </a:lnTo>
                  <a:lnTo>
                    <a:pt x="807" y="67"/>
                  </a:lnTo>
                  <a:lnTo>
                    <a:pt x="807" y="67"/>
                  </a:lnTo>
                  <a:lnTo>
                    <a:pt x="800" y="65"/>
                  </a:lnTo>
                  <a:lnTo>
                    <a:pt x="797" y="65"/>
                  </a:lnTo>
                  <a:lnTo>
                    <a:pt x="796" y="66"/>
                  </a:lnTo>
                  <a:lnTo>
                    <a:pt x="796" y="66"/>
                  </a:lnTo>
                  <a:lnTo>
                    <a:pt x="794" y="65"/>
                  </a:lnTo>
                  <a:lnTo>
                    <a:pt x="794" y="65"/>
                  </a:lnTo>
                  <a:lnTo>
                    <a:pt x="794" y="63"/>
                  </a:lnTo>
                  <a:lnTo>
                    <a:pt x="794" y="63"/>
                  </a:lnTo>
                  <a:lnTo>
                    <a:pt x="794" y="63"/>
                  </a:lnTo>
                  <a:lnTo>
                    <a:pt x="789" y="63"/>
                  </a:lnTo>
                  <a:lnTo>
                    <a:pt x="789" y="63"/>
                  </a:lnTo>
                  <a:lnTo>
                    <a:pt x="787" y="62"/>
                  </a:lnTo>
                  <a:lnTo>
                    <a:pt x="786" y="60"/>
                  </a:lnTo>
                  <a:lnTo>
                    <a:pt x="786" y="59"/>
                  </a:lnTo>
                  <a:lnTo>
                    <a:pt x="781" y="57"/>
                  </a:lnTo>
                  <a:close/>
                  <a:moveTo>
                    <a:pt x="818" y="72"/>
                  </a:moveTo>
                  <a:lnTo>
                    <a:pt x="818" y="72"/>
                  </a:lnTo>
                  <a:lnTo>
                    <a:pt x="818" y="73"/>
                  </a:lnTo>
                  <a:lnTo>
                    <a:pt x="818" y="73"/>
                  </a:lnTo>
                  <a:lnTo>
                    <a:pt x="816" y="73"/>
                  </a:lnTo>
                  <a:lnTo>
                    <a:pt x="810" y="72"/>
                  </a:lnTo>
                  <a:lnTo>
                    <a:pt x="807" y="70"/>
                  </a:lnTo>
                  <a:lnTo>
                    <a:pt x="807" y="70"/>
                  </a:lnTo>
                  <a:lnTo>
                    <a:pt x="807" y="69"/>
                  </a:lnTo>
                  <a:lnTo>
                    <a:pt x="808" y="69"/>
                  </a:lnTo>
                  <a:lnTo>
                    <a:pt x="808" y="69"/>
                  </a:lnTo>
                  <a:lnTo>
                    <a:pt x="813" y="70"/>
                  </a:lnTo>
                  <a:lnTo>
                    <a:pt x="814" y="72"/>
                  </a:lnTo>
                  <a:lnTo>
                    <a:pt x="816" y="72"/>
                  </a:lnTo>
                  <a:lnTo>
                    <a:pt x="818" y="72"/>
                  </a:lnTo>
                  <a:close/>
                  <a:moveTo>
                    <a:pt x="830" y="75"/>
                  </a:moveTo>
                  <a:lnTo>
                    <a:pt x="830" y="75"/>
                  </a:lnTo>
                  <a:lnTo>
                    <a:pt x="833" y="76"/>
                  </a:lnTo>
                  <a:lnTo>
                    <a:pt x="831" y="76"/>
                  </a:lnTo>
                  <a:lnTo>
                    <a:pt x="826" y="76"/>
                  </a:lnTo>
                  <a:lnTo>
                    <a:pt x="826" y="76"/>
                  </a:lnTo>
                  <a:lnTo>
                    <a:pt x="823" y="75"/>
                  </a:lnTo>
                  <a:lnTo>
                    <a:pt x="821" y="73"/>
                  </a:lnTo>
                  <a:lnTo>
                    <a:pt x="821" y="73"/>
                  </a:lnTo>
                  <a:lnTo>
                    <a:pt x="826" y="75"/>
                  </a:lnTo>
                  <a:lnTo>
                    <a:pt x="830" y="75"/>
                  </a:lnTo>
                  <a:close/>
                  <a:moveTo>
                    <a:pt x="851" y="92"/>
                  </a:moveTo>
                  <a:lnTo>
                    <a:pt x="851" y="92"/>
                  </a:lnTo>
                  <a:lnTo>
                    <a:pt x="847" y="90"/>
                  </a:lnTo>
                  <a:lnTo>
                    <a:pt x="843" y="87"/>
                  </a:lnTo>
                  <a:lnTo>
                    <a:pt x="843" y="87"/>
                  </a:lnTo>
                  <a:lnTo>
                    <a:pt x="848" y="89"/>
                  </a:lnTo>
                  <a:lnTo>
                    <a:pt x="851" y="92"/>
                  </a:lnTo>
                  <a:close/>
                  <a:moveTo>
                    <a:pt x="1021" y="327"/>
                  </a:moveTo>
                  <a:lnTo>
                    <a:pt x="1021" y="327"/>
                  </a:lnTo>
                  <a:lnTo>
                    <a:pt x="1025" y="331"/>
                  </a:lnTo>
                  <a:lnTo>
                    <a:pt x="1027" y="333"/>
                  </a:lnTo>
                  <a:lnTo>
                    <a:pt x="1027" y="334"/>
                  </a:lnTo>
                  <a:lnTo>
                    <a:pt x="1027" y="334"/>
                  </a:lnTo>
                  <a:lnTo>
                    <a:pt x="1024" y="330"/>
                  </a:lnTo>
                  <a:lnTo>
                    <a:pt x="1021" y="330"/>
                  </a:lnTo>
                  <a:lnTo>
                    <a:pt x="1021" y="330"/>
                  </a:lnTo>
                  <a:lnTo>
                    <a:pt x="1021" y="327"/>
                  </a:lnTo>
                  <a:close/>
                  <a:moveTo>
                    <a:pt x="908" y="115"/>
                  </a:moveTo>
                  <a:lnTo>
                    <a:pt x="908" y="115"/>
                  </a:lnTo>
                  <a:lnTo>
                    <a:pt x="908" y="116"/>
                  </a:lnTo>
                  <a:lnTo>
                    <a:pt x="908" y="116"/>
                  </a:lnTo>
                  <a:lnTo>
                    <a:pt x="904" y="115"/>
                  </a:lnTo>
                  <a:lnTo>
                    <a:pt x="904" y="115"/>
                  </a:lnTo>
                  <a:lnTo>
                    <a:pt x="900" y="113"/>
                  </a:lnTo>
                  <a:lnTo>
                    <a:pt x="898" y="112"/>
                  </a:lnTo>
                  <a:lnTo>
                    <a:pt x="898" y="110"/>
                  </a:lnTo>
                  <a:lnTo>
                    <a:pt x="898" y="110"/>
                  </a:lnTo>
                  <a:lnTo>
                    <a:pt x="900" y="112"/>
                  </a:lnTo>
                  <a:lnTo>
                    <a:pt x="903" y="113"/>
                  </a:lnTo>
                  <a:lnTo>
                    <a:pt x="908" y="115"/>
                  </a:lnTo>
                  <a:close/>
                  <a:moveTo>
                    <a:pt x="1031" y="339"/>
                  </a:moveTo>
                  <a:lnTo>
                    <a:pt x="1031" y="339"/>
                  </a:lnTo>
                  <a:lnTo>
                    <a:pt x="1037" y="347"/>
                  </a:lnTo>
                  <a:lnTo>
                    <a:pt x="1038" y="350"/>
                  </a:lnTo>
                  <a:lnTo>
                    <a:pt x="1040" y="353"/>
                  </a:lnTo>
                  <a:lnTo>
                    <a:pt x="1040" y="353"/>
                  </a:lnTo>
                  <a:lnTo>
                    <a:pt x="1038" y="350"/>
                  </a:lnTo>
                  <a:lnTo>
                    <a:pt x="1037" y="350"/>
                  </a:lnTo>
                  <a:lnTo>
                    <a:pt x="1035" y="350"/>
                  </a:lnTo>
                  <a:lnTo>
                    <a:pt x="1034" y="350"/>
                  </a:lnTo>
                  <a:lnTo>
                    <a:pt x="1034" y="350"/>
                  </a:lnTo>
                  <a:lnTo>
                    <a:pt x="1034" y="347"/>
                  </a:lnTo>
                  <a:lnTo>
                    <a:pt x="1034" y="347"/>
                  </a:lnTo>
                  <a:lnTo>
                    <a:pt x="1035" y="346"/>
                  </a:lnTo>
                  <a:lnTo>
                    <a:pt x="1035" y="346"/>
                  </a:lnTo>
                  <a:lnTo>
                    <a:pt x="1031" y="341"/>
                  </a:lnTo>
                  <a:lnTo>
                    <a:pt x="1030" y="340"/>
                  </a:lnTo>
                  <a:lnTo>
                    <a:pt x="1031" y="339"/>
                  </a:lnTo>
                  <a:close/>
                  <a:moveTo>
                    <a:pt x="1047" y="364"/>
                  </a:moveTo>
                  <a:lnTo>
                    <a:pt x="1047" y="364"/>
                  </a:lnTo>
                  <a:lnTo>
                    <a:pt x="1044" y="360"/>
                  </a:lnTo>
                  <a:lnTo>
                    <a:pt x="1042" y="357"/>
                  </a:lnTo>
                  <a:lnTo>
                    <a:pt x="1042" y="357"/>
                  </a:lnTo>
                  <a:lnTo>
                    <a:pt x="1044" y="359"/>
                  </a:lnTo>
                  <a:lnTo>
                    <a:pt x="1047" y="361"/>
                  </a:lnTo>
                  <a:lnTo>
                    <a:pt x="1047" y="363"/>
                  </a:lnTo>
                  <a:lnTo>
                    <a:pt x="1047" y="364"/>
                  </a:lnTo>
                  <a:lnTo>
                    <a:pt x="1047" y="364"/>
                  </a:lnTo>
                  <a:close/>
                  <a:moveTo>
                    <a:pt x="921" y="92"/>
                  </a:moveTo>
                  <a:lnTo>
                    <a:pt x="921" y="92"/>
                  </a:lnTo>
                  <a:lnTo>
                    <a:pt x="915" y="90"/>
                  </a:lnTo>
                  <a:lnTo>
                    <a:pt x="915" y="90"/>
                  </a:lnTo>
                  <a:lnTo>
                    <a:pt x="911" y="86"/>
                  </a:lnTo>
                  <a:lnTo>
                    <a:pt x="911" y="86"/>
                  </a:lnTo>
                  <a:lnTo>
                    <a:pt x="917" y="89"/>
                  </a:lnTo>
                  <a:lnTo>
                    <a:pt x="917" y="89"/>
                  </a:lnTo>
                  <a:lnTo>
                    <a:pt x="921" y="92"/>
                  </a:lnTo>
                  <a:close/>
                  <a:moveTo>
                    <a:pt x="941" y="102"/>
                  </a:moveTo>
                  <a:lnTo>
                    <a:pt x="941" y="102"/>
                  </a:lnTo>
                  <a:lnTo>
                    <a:pt x="943" y="102"/>
                  </a:lnTo>
                  <a:lnTo>
                    <a:pt x="945" y="103"/>
                  </a:lnTo>
                  <a:lnTo>
                    <a:pt x="948" y="106"/>
                  </a:lnTo>
                  <a:lnTo>
                    <a:pt x="948" y="106"/>
                  </a:lnTo>
                  <a:lnTo>
                    <a:pt x="948" y="106"/>
                  </a:lnTo>
                  <a:lnTo>
                    <a:pt x="950" y="105"/>
                  </a:lnTo>
                  <a:lnTo>
                    <a:pt x="954" y="106"/>
                  </a:lnTo>
                  <a:lnTo>
                    <a:pt x="954" y="106"/>
                  </a:lnTo>
                  <a:lnTo>
                    <a:pt x="955" y="107"/>
                  </a:lnTo>
                  <a:lnTo>
                    <a:pt x="955" y="107"/>
                  </a:lnTo>
                  <a:lnTo>
                    <a:pt x="953" y="107"/>
                  </a:lnTo>
                  <a:lnTo>
                    <a:pt x="950" y="107"/>
                  </a:lnTo>
                  <a:lnTo>
                    <a:pt x="950" y="107"/>
                  </a:lnTo>
                  <a:lnTo>
                    <a:pt x="951" y="109"/>
                  </a:lnTo>
                  <a:lnTo>
                    <a:pt x="951" y="109"/>
                  </a:lnTo>
                  <a:lnTo>
                    <a:pt x="953" y="109"/>
                  </a:lnTo>
                  <a:lnTo>
                    <a:pt x="955" y="110"/>
                  </a:lnTo>
                  <a:lnTo>
                    <a:pt x="955" y="110"/>
                  </a:lnTo>
                  <a:lnTo>
                    <a:pt x="958" y="113"/>
                  </a:lnTo>
                  <a:lnTo>
                    <a:pt x="960" y="115"/>
                  </a:lnTo>
                  <a:lnTo>
                    <a:pt x="960" y="115"/>
                  </a:lnTo>
                  <a:lnTo>
                    <a:pt x="960" y="115"/>
                  </a:lnTo>
                  <a:lnTo>
                    <a:pt x="953" y="110"/>
                  </a:lnTo>
                  <a:lnTo>
                    <a:pt x="944" y="106"/>
                  </a:lnTo>
                  <a:lnTo>
                    <a:pt x="944" y="106"/>
                  </a:lnTo>
                  <a:lnTo>
                    <a:pt x="937" y="103"/>
                  </a:lnTo>
                  <a:lnTo>
                    <a:pt x="937" y="102"/>
                  </a:lnTo>
                  <a:lnTo>
                    <a:pt x="938" y="100"/>
                  </a:lnTo>
                  <a:lnTo>
                    <a:pt x="938" y="100"/>
                  </a:lnTo>
                  <a:lnTo>
                    <a:pt x="930" y="96"/>
                  </a:lnTo>
                  <a:lnTo>
                    <a:pt x="925" y="95"/>
                  </a:lnTo>
                  <a:lnTo>
                    <a:pt x="924" y="92"/>
                  </a:lnTo>
                  <a:lnTo>
                    <a:pt x="924" y="92"/>
                  </a:lnTo>
                  <a:lnTo>
                    <a:pt x="933" y="96"/>
                  </a:lnTo>
                  <a:lnTo>
                    <a:pt x="938" y="99"/>
                  </a:lnTo>
                  <a:lnTo>
                    <a:pt x="941" y="102"/>
                  </a:lnTo>
                  <a:close/>
                  <a:moveTo>
                    <a:pt x="948" y="103"/>
                  </a:moveTo>
                  <a:lnTo>
                    <a:pt x="948" y="103"/>
                  </a:lnTo>
                  <a:lnTo>
                    <a:pt x="944" y="102"/>
                  </a:lnTo>
                  <a:lnTo>
                    <a:pt x="944" y="102"/>
                  </a:lnTo>
                  <a:lnTo>
                    <a:pt x="941" y="99"/>
                  </a:lnTo>
                  <a:lnTo>
                    <a:pt x="941" y="99"/>
                  </a:lnTo>
                  <a:lnTo>
                    <a:pt x="933" y="95"/>
                  </a:lnTo>
                  <a:lnTo>
                    <a:pt x="933" y="95"/>
                  </a:lnTo>
                  <a:lnTo>
                    <a:pt x="941" y="97"/>
                  </a:lnTo>
                  <a:lnTo>
                    <a:pt x="941" y="97"/>
                  </a:lnTo>
                  <a:lnTo>
                    <a:pt x="945" y="100"/>
                  </a:lnTo>
                  <a:lnTo>
                    <a:pt x="945" y="100"/>
                  </a:lnTo>
                  <a:lnTo>
                    <a:pt x="948" y="103"/>
                  </a:lnTo>
                  <a:close/>
                  <a:moveTo>
                    <a:pt x="1079" y="417"/>
                  </a:moveTo>
                  <a:lnTo>
                    <a:pt x="1079" y="417"/>
                  </a:lnTo>
                  <a:lnTo>
                    <a:pt x="1082" y="426"/>
                  </a:lnTo>
                  <a:lnTo>
                    <a:pt x="1082" y="426"/>
                  </a:lnTo>
                  <a:lnTo>
                    <a:pt x="1084" y="429"/>
                  </a:lnTo>
                  <a:lnTo>
                    <a:pt x="1084" y="431"/>
                  </a:lnTo>
                  <a:lnTo>
                    <a:pt x="1084" y="431"/>
                  </a:lnTo>
                  <a:lnTo>
                    <a:pt x="1081" y="424"/>
                  </a:lnTo>
                  <a:lnTo>
                    <a:pt x="1079" y="420"/>
                  </a:lnTo>
                  <a:lnTo>
                    <a:pt x="1079" y="417"/>
                  </a:lnTo>
                  <a:close/>
                  <a:moveTo>
                    <a:pt x="967" y="113"/>
                  </a:moveTo>
                  <a:lnTo>
                    <a:pt x="967" y="113"/>
                  </a:lnTo>
                  <a:lnTo>
                    <a:pt x="968" y="116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64" y="113"/>
                  </a:lnTo>
                  <a:lnTo>
                    <a:pt x="960" y="112"/>
                  </a:lnTo>
                  <a:lnTo>
                    <a:pt x="960" y="112"/>
                  </a:lnTo>
                  <a:lnTo>
                    <a:pt x="960" y="110"/>
                  </a:lnTo>
                  <a:lnTo>
                    <a:pt x="961" y="110"/>
                  </a:lnTo>
                  <a:lnTo>
                    <a:pt x="967" y="113"/>
                  </a:lnTo>
                  <a:close/>
                  <a:moveTo>
                    <a:pt x="982" y="129"/>
                  </a:moveTo>
                  <a:lnTo>
                    <a:pt x="982" y="129"/>
                  </a:lnTo>
                  <a:lnTo>
                    <a:pt x="985" y="132"/>
                  </a:lnTo>
                  <a:lnTo>
                    <a:pt x="987" y="133"/>
                  </a:lnTo>
                  <a:lnTo>
                    <a:pt x="988" y="135"/>
                  </a:lnTo>
                  <a:lnTo>
                    <a:pt x="988" y="135"/>
                  </a:lnTo>
                  <a:lnTo>
                    <a:pt x="982" y="132"/>
                  </a:lnTo>
                  <a:lnTo>
                    <a:pt x="981" y="129"/>
                  </a:lnTo>
                  <a:lnTo>
                    <a:pt x="982" y="129"/>
                  </a:lnTo>
                  <a:close/>
                  <a:moveTo>
                    <a:pt x="980" y="119"/>
                  </a:moveTo>
                  <a:lnTo>
                    <a:pt x="980" y="119"/>
                  </a:lnTo>
                  <a:lnTo>
                    <a:pt x="981" y="122"/>
                  </a:lnTo>
                  <a:lnTo>
                    <a:pt x="980" y="122"/>
                  </a:lnTo>
                  <a:lnTo>
                    <a:pt x="980" y="122"/>
                  </a:lnTo>
                  <a:lnTo>
                    <a:pt x="977" y="119"/>
                  </a:lnTo>
                  <a:lnTo>
                    <a:pt x="977" y="119"/>
                  </a:lnTo>
                  <a:lnTo>
                    <a:pt x="974" y="116"/>
                  </a:lnTo>
                  <a:lnTo>
                    <a:pt x="974" y="116"/>
                  </a:lnTo>
                  <a:lnTo>
                    <a:pt x="980" y="119"/>
                  </a:lnTo>
                  <a:close/>
                  <a:moveTo>
                    <a:pt x="1097" y="463"/>
                  </a:moveTo>
                  <a:lnTo>
                    <a:pt x="1097" y="463"/>
                  </a:lnTo>
                  <a:lnTo>
                    <a:pt x="1095" y="461"/>
                  </a:lnTo>
                  <a:lnTo>
                    <a:pt x="1094" y="460"/>
                  </a:lnTo>
                  <a:lnTo>
                    <a:pt x="1094" y="460"/>
                  </a:lnTo>
                  <a:lnTo>
                    <a:pt x="1094" y="457"/>
                  </a:lnTo>
                  <a:lnTo>
                    <a:pt x="1092" y="453"/>
                  </a:lnTo>
                  <a:lnTo>
                    <a:pt x="1092" y="453"/>
                  </a:lnTo>
                  <a:lnTo>
                    <a:pt x="1095" y="457"/>
                  </a:lnTo>
                  <a:lnTo>
                    <a:pt x="1097" y="463"/>
                  </a:lnTo>
                  <a:close/>
                  <a:moveTo>
                    <a:pt x="1015" y="154"/>
                  </a:moveTo>
                  <a:lnTo>
                    <a:pt x="1015" y="154"/>
                  </a:lnTo>
                  <a:lnTo>
                    <a:pt x="1017" y="157"/>
                  </a:lnTo>
                  <a:lnTo>
                    <a:pt x="1018" y="159"/>
                  </a:lnTo>
                  <a:lnTo>
                    <a:pt x="1018" y="159"/>
                  </a:lnTo>
                  <a:lnTo>
                    <a:pt x="1020" y="159"/>
                  </a:lnTo>
                  <a:lnTo>
                    <a:pt x="1021" y="159"/>
                  </a:lnTo>
                  <a:lnTo>
                    <a:pt x="1021" y="159"/>
                  </a:lnTo>
                  <a:lnTo>
                    <a:pt x="1022" y="162"/>
                  </a:lnTo>
                  <a:lnTo>
                    <a:pt x="1024" y="163"/>
                  </a:lnTo>
                  <a:lnTo>
                    <a:pt x="1024" y="164"/>
                  </a:lnTo>
                  <a:lnTo>
                    <a:pt x="1021" y="163"/>
                  </a:lnTo>
                  <a:lnTo>
                    <a:pt x="1021" y="163"/>
                  </a:lnTo>
                  <a:lnTo>
                    <a:pt x="1014" y="157"/>
                  </a:lnTo>
                  <a:lnTo>
                    <a:pt x="1014" y="15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15" y="154"/>
                  </a:lnTo>
                  <a:close/>
                  <a:moveTo>
                    <a:pt x="1098" y="478"/>
                  </a:moveTo>
                  <a:lnTo>
                    <a:pt x="1099" y="476"/>
                  </a:lnTo>
                  <a:lnTo>
                    <a:pt x="1099" y="476"/>
                  </a:lnTo>
                  <a:lnTo>
                    <a:pt x="1099" y="477"/>
                  </a:lnTo>
                  <a:lnTo>
                    <a:pt x="1101" y="480"/>
                  </a:lnTo>
                  <a:lnTo>
                    <a:pt x="1099" y="480"/>
                  </a:lnTo>
                  <a:lnTo>
                    <a:pt x="1098" y="478"/>
                  </a:lnTo>
                  <a:close/>
                  <a:moveTo>
                    <a:pt x="1035" y="176"/>
                  </a:moveTo>
                  <a:lnTo>
                    <a:pt x="1035" y="176"/>
                  </a:lnTo>
                  <a:lnTo>
                    <a:pt x="1040" y="179"/>
                  </a:lnTo>
                  <a:lnTo>
                    <a:pt x="1042" y="183"/>
                  </a:lnTo>
                  <a:lnTo>
                    <a:pt x="1042" y="183"/>
                  </a:lnTo>
                  <a:lnTo>
                    <a:pt x="1038" y="180"/>
                  </a:lnTo>
                  <a:lnTo>
                    <a:pt x="1035" y="176"/>
                  </a:lnTo>
                  <a:lnTo>
                    <a:pt x="1035" y="176"/>
                  </a:lnTo>
                  <a:lnTo>
                    <a:pt x="1037" y="177"/>
                  </a:lnTo>
                  <a:lnTo>
                    <a:pt x="1035" y="176"/>
                  </a:lnTo>
                  <a:close/>
                  <a:moveTo>
                    <a:pt x="1114" y="518"/>
                  </a:moveTo>
                  <a:lnTo>
                    <a:pt x="1114" y="518"/>
                  </a:lnTo>
                  <a:lnTo>
                    <a:pt x="1114" y="526"/>
                  </a:lnTo>
                  <a:lnTo>
                    <a:pt x="1114" y="526"/>
                  </a:lnTo>
                  <a:lnTo>
                    <a:pt x="1112" y="526"/>
                  </a:lnTo>
                  <a:lnTo>
                    <a:pt x="1112" y="524"/>
                  </a:lnTo>
                  <a:lnTo>
                    <a:pt x="1111" y="523"/>
                  </a:lnTo>
                  <a:lnTo>
                    <a:pt x="1111" y="523"/>
                  </a:lnTo>
                  <a:lnTo>
                    <a:pt x="1112" y="524"/>
                  </a:lnTo>
                  <a:lnTo>
                    <a:pt x="1112" y="523"/>
                  </a:lnTo>
                  <a:lnTo>
                    <a:pt x="1112" y="520"/>
                  </a:lnTo>
                  <a:lnTo>
                    <a:pt x="1112" y="520"/>
                  </a:lnTo>
                  <a:lnTo>
                    <a:pt x="1111" y="521"/>
                  </a:lnTo>
                  <a:lnTo>
                    <a:pt x="1109" y="520"/>
                  </a:lnTo>
                  <a:lnTo>
                    <a:pt x="1109" y="520"/>
                  </a:lnTo>
                  <a:lnTo>
                    <a:pt x="1109" y="517"/>
                  </a:lnTo>
                  <a:lnTo>
                    <a:pt x="1109" y="514"/>
                  </a:lnTo>
                  <a:lnTo>
                    <a:pt x="1109" y="514"/>
                  </a:lnTo>
                  <a:lnTo>
                    <a:pt x="1111" y="517"/>
                  </a:lnTo>
                  <a:lnTo>
                    <a:pt x="1111" y="517"/>
                  </a:lnTo>
                  <a:lnTo>
                    <a:pt x="1112" y="517"/>
                  </a:lnTo>
                  <a:lnTo>
                    <a:pt x="1114" y="518"/>
                  </a:lnTo>
                  <a:close/>
                  <a:moveTo>
                    <a:pt x="1062" y="199"/>
                  </a:moveTo>
                  <a:lnTo>
                    <a:pt x="1062" y="199"/>
                  </a:lnTo>
                  <a:lnTo>
                    <a:pt x="1070" y="207"/>
                  </a:lnTo>
                  <a:lnTo>
                    <a:pt x="1072" y="210"/>
                  </a:lnTo>
                  <a:lnTo>
                    <a:pt x="1074" y="213"/>
                  </a:lnTo>
                  <a:lnTo>
                    <a:pt x="1074" y="213"/>
                  </a:lnTo>
                  <a:lnTo>
                    <a:pt x="1067" y="204"/>
                  </a:lnTo>
                  <a:lnTo>
                    <a:pt x="1067" y="204"/>
                  </a:lnTo>
                  <a:lnTo>
                    <a:pt x="1070" y="210"/>
                  </a:lnTo>
                  <a:lnTo>
                    <a:pt x="1070" y="210"/>
                  </a:lnTo>
                  <a:lnTo>
                    <a:pt x="1065" y="206"/>
                  </a:lnTo>
                  <a:lnTo>
                    <a:pt x="1062" y="204"/>
                  </a:lnTo>
                  <a:lnTo>
                    <a:pt x="1062" y="204"/>
                  </a:lnTo>
                  <a:lnTo>
                    <a:pt x="1062" y="202"/>
                  </a:lnTo>
                  <a:lnTo>
                    <a:pt x="1062" y="199"/>
                  </a:lnTo>
                  <a:close/>
                  <a:moveTo>
                    <a:pt x="1117" y="538"/>
                  </a:moveTo>
                  <a:lnTo>
                    <a:pt x="1117" y="538"/>
                  </a:lnTo>
                  <a:lnTo>
                    <a:pt x="1115" y="537"/>
                  </a:lnTo>
                  <a:lnTo>
                    <a:pt x="1114" y="536"/>
                  </a:lnTo>
                  <a:lnTo>
                    <a:pt x="1114" y="536"/>
                  </a:lnTo>
                  <a:lnTo>
                    <a:pt x="1115" y="534"/>
                  </a:lnTo>
                  <a:lnTo>
                    <a:pt x="1115" y="534"/>
                  </a:lnTo>
                  <a:lnTo>
                    <a:pt x="1117" y="536"/>
                  </a:lnTo>
                  <a:lnTo>
                    <a:pt x="1117" y="538"/>
                  </a:lnTo>
                  <a:close/>
                  <a:moveTo>
                    <a:pt x="1078" y="217"/>
                  </a:moveTo>
                  <a:lnTo>
                    <a:pt x="1078" y="217"/>
                  </a:lnTo>
                  <a:lnTo>
                    <a:pt x="1079" y="222"/>
                  </a:lnTo>
                  <a:lnTo>
                    <a:pt x="1078" y="223"/>
                  </a:lnTo>
                  <a:lnTo>
                    <a:pt x="1078" y="223"/>
                  </a:lnTo>
                  <a:lnTo>
                    <a:pt x="1078" y="223"/>
                  </a:lnTo>
                  <a:lnTo>
                    <a:pt x="1077" y="223"/>
                  </a:lnTo>
                  <a:lnTo>
                    <a:pt x="1077" y="223"/>
                  </a:lnTo>
                  <a:lnTo>
                    <a:pt x="1074" y="219"/>
                  </a:lnTo>
                  <a:lnTo>
                    <a:pt x="1074" y="219"/>
                  </a:lnTo>
                  <a:lnTo>
                    <a:pt x="1075" y="219"/>
                  </a:lnTo>
                  <a:lnTo>
                    <a:pt x="1075" y="217"/>
                  </a:lnTo>
                  <a:lnTo>
                    <a:pt x="1075" y="217"/>
                  </a:lnTo>
                  <a:lnTo>
                    <a:pt x="1078" y="217"/>
                  </a:lnTo>
                  <a:close/>
                  <a:moveTo>
                    <a:pt x="1117" y="547"/>
                  </a:moveTo>
                  <a:lnTo>
                    <a:pt x="1117" y="547"/>
                  </a:lnTo>
                  <a:lnTo>
                    <a:pt x="1115" y="543"/>
                  </a:lnTo>
                  <a:lnTo>
                    <a:pt x="1115" y="540"/>
                  </a:lnTo>
                  <a:lnTo>
                    <a:pt x="1115" y="540"/>
                  </a:lnTo>
                  <a:lnTo>
                    <a:pt x="1117" y="543"/>
                  </a:lnTo>
                  <a:lnTo>
                    <a:pt x="1117" y="547"/>
                  </a:lnTo>
                  <a:close/>
                  <a:moveTo>
                    <a:pt x="1088" y="229"/>
                  </a:moveTo>
                  <a:lnTo>
                    <a:pt x="1088" y="229"/>
                  </a:lnTo>
                  <a:lnTo>
                    <a:pt x="1082" y="222"/>
                  </a:lnTo>
                  <a:lnTo>
                    <a:pt x="1077" y="214"/>
                  </a:lnTo>
                  <a:lnTo>
                    <a:pt x="1077" y="214"/>
                  </a:lnTo>
                  <a:lnTo>
                    <a:pt x="1085" y="224"/>
                  </a:lnTo>
                  <a:lnTo>
                    <a:pt x="1085" y="224"/>
                  </a:lnTo>
                  <a:lnTo>
                    <a:pt x="1085" y="224"/>
                  </a:lnTo>
                  <a:lnTo>
                    <a:pt x="1085" y="226"/>
                  </a:lnTo>
                  <a:lnTo>
                    <a:pt x="1085" y="226"/>
                  </a:lnTo>
                  <a:lnTo>
                    <a:pt x="1087" y="227"/>
                  </a:lnTo>
                  <a:lnTo>
                    <a:pt x="1088" y="229"/>
                  </a:lnTo>
                  <a:close/>
                  <a:moveTo>
                    <a:pt x="1092" y="237"/>
                  </a:moveTo>
                  <a:lnTo>
                    <a:pt x="1092" y="237"/>
                  </a:lnTo>
                  <a:lnTo>
                    <a:pt x="1092" y="237"/>
                  </a:lnTo>
                  <a:lnTo>
                    <a:pt x="1092" y="237"/>
                  </a:lnTo>
                  <a:lnTo>
                    <a:pt x="1092" y="239"/>
                  </a:lnTo>
                  <a:lnTo>
                    <a:pt x="1092" y="239"/>
                  </a:lnTo>
                  <a:lnTo>
                    <a:pt x="1085" y="232"/>
                  </a:lnTo>
                  <a:lnTo>
                    <a:pt x="1079" y="223"/>
                  </a:lnTo>
                  <a:lnTo>
                    <a:pt x="1079" y="223"/>
                  </a:lnTo>
                  <a:lnTo>
                    <a:pt x="1082" y="224"/>
                  </a:lnTo>
                  <a:lnTo>
                    <a:pt x="1085" y="226"/>
                  </a:lnTo>
                  <a:lnTo>
                    <a:pt x="1085" y="226"/>
                  </a:lnTo>
                  <a:lnTo>
                    <a:pt x="1092" y="237"/>
                  </a:lnTo>
                  <a:close/>
                  <a:moveTo>
                    <a:pt x="1121" y="570"/>
                  </a:moveTo>
                  <a:lnTo>
                    <a:pt x="1121" y="570"/>
                  </a:lnTo>
                  <a:lnTo>
                    <a:pt x="1119" y="566"/>
                  </a:lnTo>
                  <a:lnTo>
                    <a:pt x="1118" y="566"/>
                  </a:lnTo>
                  <a:lnTo>
                    <a:pt x="1118" y="566"/>
                  </a:lnTo>
                  <a:lnTo>
                    <a:pt x="1118" y="566"/>
                  </a:lnTo>
                  <a:lnTo>
                    <a:pt x="1118" y="561"/>
                  </a:lnTo>
                  <a:lnTo>
                    <a:pt x="1117" y="557"/>
                  </a:lnTo>
                  <a:lnTo>
                    <a:pt x="1117" y="557"/>
                  </a:lnTo>
                  <a:lnTo>
                    <a:pt x="1118" y="558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21" y="563"/>
                  </a:lnTo>
                  <a:lnTo>
                    <a:pt x="1121" y="563"/>
                  </a:lnTo>
                  <a:lnTo>
                    <a:pt x="1121" y="570"/>
                  </a:lnTo>
                  <a:close/>
                  <a:moveTo>
                    <a:pt x="1101" y="242"/>
                  </a:moveTo>
                  <a:lnTo>
                    <a:pt x="1101" y="242"/>
                  </a:lnTo>
                  <a:lnTo>
                    <a:pt x="1101" y="243"/>
                  </a:lnTo>
                  <a:lnTo>
                    <a:pt x="1101" y="244"/>
                  </a:lnTo>
                  <a:lnTo>
                    <a:pt x="1101" y="244"/>
                  </a:lnTo>
                  <a:lnTo>
                    <a:pt x="1104" y="246"/>
                  </a:lnTo>
                  <a:lnTo>
                    <a:pt x="1104" y="246"/>
                  </a:lnTo>
                  <a:lnTo>
                    <a:pt x="1104" y="247"/>
                  </a:lnTo>
                  <a:lnTo>
                    <a:pt x="1104" y="249"/>
                  </a:lnTo>
                  <a:lnTo>
                    <a:pt x="1101" y="246"/>
                  </a:lnTo>
                  <a:lnTo>
                    <a:pt x="1101" y="246"/>
                  </a:lnTo>
                  <a:lnTo>
                    <a:pt x="1099" y="243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4" y="237"/>
                  </a:lnTo>
                  <a:lnTo>
                    <a:pt x="1094" y="237"/>
                  </a:lnTo>
                  <a:lnTo>
                    <a:pt x="1098" y="240"/>
                  </a:lnTo>
                  <a:lnTo>
                    <a:pt x="1101" y="242"/>
                  </a:lnTo>
                  <a:close/>
                  <a:moveTo>
                    <a:pt x="1107" y="257"/>
                  </a:moveTo>
                  <a:lnTo>
                    <a:pt x="1107" y="257"/>
                  </a:lnTo>
                  <a:lnTo>
                    <a:pt x="1109" y="262"/>
                  </a:lnTo>
                  <a:lnTo>
                    <a:pt x="1114" y="266"/>
                  </a:lnTo>
                  <a:lnTo>
                    <a:pt x="1114" y="266"/>
                  </a:lnTo>
                  <a:lnTo>
                    <a:pt x="1108" y="262"/>
                  </a:lnTo>
                  <a:lnTo>
                    <a:pt x="1107" y="259"/>
                  </a:lnTo>
                  <a:lnTo>
                    <a:pt x="1107" y="257"/>
                  </a:lnTo>
                  <a:close/>
                  <a:moveTo>
                    <a:pt x="1124" y="276"/>
                  </a:moveTo>
                  <a:lnTo>
                    <a:pt x="1124" y="276"/>
                  </a:lnTo>
                  <a:lnTo>
                    <a:pt x="1127" y="280"/>
                  </a:lnTo>
                  <a:lnTo>
                    <a:pt x="1129" y="284"/>
                  </a:lnTo>
                  <a:lnTo>
                    <a:pt x="1129" y="284"/>
                  </a:lnTo>
                  <a:lnTo>
                    <a:pt x="1127" y="282"/>
                  </a:lnTo>
                  <a:lnTo>
                    <a:pt x="1124" y="277"/>
                  </a:lnTo>
                  <a:lnTo>
                    <a:pt x="1124" y="277"/>
                  </a:lnTo>
                  <a:lnTo>
                    <a:pt x="1124" y="279"/>
                  </a:lnTo>
                  <a:lnTo>
                    <a:pt x="1124" y="279"/>
                  </a:lnTo>
                  <a:lnTo>
                    <a:pt x="1124" y="279"/>
                  </a:lnTo>
                  <a:lnTo>
                    <a:pt x="1124" y="276"/>
                  </a:lnTo>
                  <a:close/>
                  <a:moveTo>
                    <a:pt x="1135" y="300"/>
                  </a:moveTo>
                  <a:lnTo>
                    <a:pt x="1135" y="300"/>
                  </a:lnTo>
                  <a:lnTo>
                    <a:pt x="1132" y="294"/>
                  </a:lnTo>
                  <a:lnTo>
                    <a:pt x="1129" y="290"/>
                  </a:lnTo>
                  <a:lnTo>
                    <a:pt x="1129" y="290"/>
                  </a:lnTo>
                  <a:lnTo>
                    <a:pt x="1134" y="296"/>
                  </a:lnTo>
                  <a:lnTo>
                    <a:pt x="1134" y="296"/>
                  </a:lnTo>
                  <a:lnTo>
                    <a:pt x="1135" y="299"/>
                  </a:lnTo>
                  <a:lnTo>
                    <a:pt x="1135" y="300"/>
                  </a:lnTo>
                  <a:close/>
                  <a:moveTo>
                    <a:pt x="1134" y="297"/>
                  </a:moveTo>
                  <a:lnTo>
                    <a:pt x="1134" y="297"/>
                  </a:lnTo>
                  <a:lnTo>
                    <a:pt x="1135" y="300"/>
                  </a:lnTo>
                  <a:lnTo>
                    <a:pt x="1135" y="300"/>
                  </a:lnTo>
                  <a:lnTo>
                    <a:pt x="1137" y="303"/>
                  </a:lnTo>
                  <a:lnTo>
                    <a:pt x="1135" y="303"/>
                  </a:lnTo>
                  <a:lnTo>
                    <a:pt x="1135" y="303"/>
                  </a:lnTo>
                  <a:lnTo>
                    <a:pt x="1132" y="299"/>
                  </a:lnTo>
                  <a:lnTo>
                    <a:pt x="1132" y="299"/>
                  </a:lnTo>
                  <a:lnTo>
                    <a:pt x="1134" y="299"/>
                  </a:lnTo>
                  <a:lnTo>
                    <a:pt x="1134" y="299"/>
                  </a:lnTo>
                  <a:lnTo>
                    <a:pt x="1134" y="297"/>
                  </a:lnTo>
                  <a:close/>
                  <a:moveTo>
                    <a:pt x="1147" y="320"/>
                  </a:moveTo>
                  <a:lnTo>
                    <a:pt x="1147" y="320"/>
                  </a:lnTo>
                  <a:lnTo>
                    <a:pt x="1141" y="313"/>
                  </a:lnTo>
                  <a:lnTo>
                    <a:pt x="1137" y="306"/>
                  </a:lnTo>
                  <a:lnTo>
                    <a:pt x="1137" y="306"/>
                  </a:lnTo>
                  <a:lnTo>
                    <a:pt x="1142" y="313"/>
                  </a:lnTo>
                  <a:lnTo>
                    <a:pt x="1147" y="320"/>
                  </a:lnTo>
                  <a:close/>
                  <a:moveTo>
                    <a:pt x="1152" y="323"/>
                  </a:moveTo>
                  <a:lnTo>
                    <a:pt x="1152" y="323"/>
                  </a:lnTo>
                  <a:lnTo>
                    <a:pt x="1149" y="321"/>
                  </a:lnTo>
                  <a:lnTo>
                    <a:pt x="1147" y="317"/>
                  </a:lnTo>
                  <a:lnTo>
                    <a:pt x="1142" y="310"/>
                  </a:lnTo>
                  <a:lnTo>
                    <a:pt x="1142" y="310"/>
                  </a:lnTo>
                  <a:lnTo>
                    <a:pt x="1148" y="316"/>
                  </a:lnTo>
                  <a:lnTo>
                    <a:pt x="1152" y="323"/>
                  </a:lnTo>
                  <a:close/>
                  <a:moveTo>
                    <a:pt x="1161" y="350"/>
                  </a:moveTo>
                  <a:lnTo>
                    <a:pt x="1161" y="350"/>
                  </a:lnTo>
                  <a:lnTo>
                    <a:pt x="1161" y="350"/>
                  </a:lnTo>
                  <a:lnTo>
                    <a:pt x="1161" y="353"/>
                  </a:lnTo>
                  <a:lnTo>
                    <a:pt x="1161" y="353"/>
                  </a:lnTo>
                  <a:lnTo>
                    <a:pt x="1157" y="347"/>
                  </a:lnTo>
                  <a:lnTo>
                    <a:pt x="1154" y="340"/>
                  </a:lnTo>
                  <a:lnTo>
                    <a:pt x="1154" y="340"/>
                  </a:lnTo>
                  <a:lnTo>
                    <a:pt x="1158" y="347"/>
                  </a:lnTo>
                  <a:lnTo>
                    <a:pt x="1161" y="350"/>
                  </a:lnTo>
                  <a:close/>
                  <a:moveTo>
                    <a:pt x="1192" y="411"/>
                  </a:moveTo>
                  <a:lnTo>
                    <a:pt x="1192" y="411"/>
                  </a:lnTo>
                  <a:lnTo>
                    <a:pt x="1191" y="410"/>
                  </a:lnTo>
                  <a:lnTo>
                    <a:pt x="1191" y="411"/>
                  </a:lnTo>
                  <a:lnTo>
                    <a:pt x="1192" y="416"/>
                  </a:lnTo>
                  <a:lnTo>
                    <a:pt x="1192" y="416"/>
                  </a:lnTo>
                  <a:lnTo>
                    <a:pt x="1189" y="410"/>
                  </a:lnTo>
                  <a:lnTo>
                    <a:pt x="1189" y="409"/>
                  </a:lnTo>
                  <a:lnTo>
                    <a:pt x="1191" y="407"/>
                  </a:lnTo>
                  <a:lnTo>
                    <a:pt x="1191" y="407"/>
                  </a:lnTo>
                  <a:lnTo>
                    <a:pt x="1191" y="410"/>
                  </a:lnTo>
                  <a:lnTo>
                    <a:pt x="1192" y="411"/>
                  </a:lnTo>
                  <a:close/>
                  <a:moveTo>
                    <a:pt x="1172" y="874"/>
                  </a:moveTo>
                  <a:lnTo>
                    <a:pt x="1172" y="874"/>
                  </a:lnTo>
                  <a:lnTo>
                    <a:pt x="1171" y="878"/>
                  </a:lnTo>
                  <a:lnTo>
                    <a:pt x="1168" y="881"/>
                  </a:lnTo>
                  <a:lnTo>
                    <a:pt x="1168" y="881"/>
                  </a:lnTo>
                  <a:lnTo>
                    <a:pt x="1169" y="874"/>
                  </a:lnTo>
                  <a:lnTo>
                    <a:pt x="1172" y="868"/>
                  </a:lnTo>
                  <a:lnTo>
                    <a:pt x="1172" y="868"/>
                  </a:lnTo>
                  <a:lnTo>
                    <a:pt x="1174" y="865"/>
                  </a:lnTo>
                  <a:lnTo>
                    <a:pt x="1174" y="865"/>
                  </a:lnTo>
                  <a:lnTo>
                    <a:pt x="1172" y="871"/>
                  </a:lnTo>
                  <a:lnTo>
                    <a:pt x="1172" y="874"/>
                  </a:lnTo>
                  <a:close/>
                  <a:moveTo>
                    <a:pt x="1154" y="907"/>
                  </a:moveTo>
                  <a:lnTo>
                    <a:pt x="1154" y="907"/>
                  </a:lnTo>
                  <a:lnTo>
                    <a:pt x="1157" y="904"/>
                  </a:lnTo>
                  <a:lnTo>
                    <a:pt x="1158" y="900"/>
                  </a:lnTo>
                  <a:lnTo>
                    <a:pt x="1159" y="898"/>
                  </a:lnTo>
                  <a:lnTo>
                    <a:pt x="1161" y="898"/>
                  </a:lnTo>
                  <a:lnTo>
                    <a:pt x="1161" y="898"/>
                  </a:lnTo>
                  <a:lnTo>
                    <a:pt x="1157" y="904"/>
                  </a:lnTo>
                  <a:lnTo>
                    <a:pt x="1155" y="907"/>
                  </a:lnTo>
                  <a:lnTo>
                    <a:pt x="1154" y="907"/>
                  </a:lnTo>
                  <a:close/>
                  <a:moveTo>
                    <a:pt x="798" y="1096"/>
                  </a:moveTo>
                  <a:lnTo>
                    <a:pt x="798" y="1096"/>
                  </a:lnTo>
                  <a:lnTo>
                    <a:pt x="800" y="1095"/>
                  </a:lnTo>
                  <a:lnTo>
                    <a:pt x="800" y="1095"/>
                  </a:lnTo>
                  <a:lnTo>
                    <a:pt x="798" y="1095"/>
                  </a:lnTo>
                  <a:lnTo>
                    <a:pt x="798" y="1095"/>
                  </a:lnTo>
                  <a:lnTo>
                    <a:pt x="796" y="1095"/>
                  </a:lnTo>
                  <a:lnTo>
                    <a:pt x="798" y="1092"/>
                  </a:lnTo>
                  <a:lnTo>
                    <a:pt x="798" y="1092"/>
                  </a:lnTo>
                  <a:lnTo>
                    <a:pt x="801" y="1092"/>
                  </a:lnTo>
                  <a:lnTo>
                    <a:pt x="804" y="1092"/>
                  </a:lnTo>
                  <a:lnTo>
                    <a:pt x="804" y="1092"/>
                  </a:lnTo>
                  <a:lnTo>
                    <a:pt x="803" y="1094"/>
                  </a:lnTo>
                  <a:lnTo>
                    <a:pt x="801" y="1095"/>
                  </a:lnTo>
                  <a:lnTo>
                    <a:pt x="798" y="1096"/>
                  </a:lnTo>
                  <a:close/>
                  <a:moveTo>
                    <a:pt x="807" y="1089"/>
                  </a:moveTo>
                  <a:lnTo>
                    <a:pt x="807" y="1089"/>
                  </a:lnTo>
                  <a:lnTo>
                    <a:pt x="810" y="1088"/>
                  </a:lnTo>
                  <a:lnTo>
                    <a:pt x="810" y="1088"/>
                  </a:lnTo>
                  <a:lnTo>
                    <a:pt x="811" y="1086"/>
                  </a:lnTo>
                  <a:lnTo>
                    <a:pt x="811" y="1085"/>
                  </a:lnTo>
                  <a:lnTo>
                    <a:pt x="813" y="1085"/>
                  </a:lnTo>
                  <a:lnTo>
                    <a:pt x="813" y="1085"/>
                  </a:lnTo>
                  <a:lnTo>
                    <a:pt x="813" y="1085"/>
                  </a:lnTo>
                  <a:lnTo>
                    <a:pt x="814" y="1086"/>
                  </a:lnTo>
                  <a:lnTo>
                    <a:pt x="814" y="1086"/>
                  </a:lnTo>
                  <a:lnTo>
                    <a:pt x="814" y="1086"/>
                  </a:lnTo>
                  <a:lnTo>
                    <a:pt x="813" y="1088"/>
                  </a:lnTo>
                  <a:lnTo>
                    <a:pt x="811" y="1089"/>
                  </a:lnTo>
                  <a:lnTo>
                    <a:pt x="810" y="1091"/>
                  </a:lnTo>
                  <a:lnTo>
                    <a:pt x="807" y="1094"/>
                  </a:lnTo>
                  <a:lnTo>
                    <a:pt x="807" y="1094"/>
                  </a:lnTo>
                  <a:lnTo>
                    <a:pt x="804" y="1092"/>
                  </a:lnTo>
                  <a:lnTo>
                    <a:pt x="806" y="1091"/>
                  </a:lnTo>
                  <a:lnTo>
                    <a:pt x="807" y="1089"/>
                  </a:lnTo>
                  <a:close/>
                  <a:moveTo>
                    <a:pt x="1094" y="1001"/>
                  </a:moveTo>
                  <a:lnTo>
                    <a:pt x="1094" y="1001"/>
                  </a:lnTo>
                  <a:lnTo>
                    <a:pt x="1091" y="1007"/>
                  </a:lnTo>
                  <a:lnTo>
                    <a:pt x="1087" y="1009"/>
                  </a:lnTo>
                  <a:lnTo>
                    <a:pt x="1087" y="1009"/>
                  </a:lnTo>
                  <a:lnTo>
                    <a:pt x="1088" y="1007"/>
                  </a:lnTo>
                  <a:lnTo>
                    <a:pt x="1091" y="1002"/>
                  </a:lnTo>
                  <a:lnTo>
                    <a:pt x="1091" y="1002"/>
                  </a:lnTo>
                  <a:lnTo>
                    <a:pt x="1092" y="1001"/>
                  </a:lnTo>
                  <a:lnTo>
                    <a:pt x="1092" y="1001"/>
                  </a:lnTo>
                  <a:lnTo>
                    <a:pt x="1092" y="1002"/>
                  </a:lnTo>
                  <a:lnTo>
                    <a:pt x="1094" y="1001"/>
                  </a:lnTo>
                  <a:close/>
                  <a:moveTo>
                    <a:pt x="786" y="1101"/>
                  </a:moveTo>
                  <a:lnTo>
                    <a:pt x="786" y="1101"/>
                  </a:lnTo>
                  <a:lnTo>
                    <a:pt x="784" y="1101"/>
                  </a:lnTo>
                  <a:lnTo>
                    <a:pt x="783" y="1101"/>
                  </a:lnTo>
                  <a:lnTo>
                    <a:pt x="783" y="1099"/>
                  </a:lnTo>
                  <a:lnTo>
                    <a:pt x="783" y="1099"/>
                  </a:lnTo>
                  <a:lnTo>
                    <a:pt x="786" y="1098"/>
                  </a:lnTo>
                  <a:lnTo>
                    <a:pt x="789" y="1096"/>
                  </a:lnTo>
                  <a:lnTo>
                    <a:pt x="790" y="1096"/>
                  </a:lnTo>
                  <a:lnTo>
                    <a:pt x="790" y="1096"/>
                  </a:lnTo>
                  <a:lnTo>
                    <a:pt x="786" y="1101"/>
                  </a:lnTo>
                  <a:close/>
                  <a:moveTo>
                    <a:pt x="1077" y="1019"/>
                  </a:moveTo>
                  <a:lnTo>
                    <a:pt x="1077" y="1019"/>
                  </a:lnTo>
                  <a:lnTo>
                    <a:pt x="1079" y="1015"/>
                  </a:lnTo>
                  <a:lnTo>
                    <a:pt x="1082" y="1012"/>
                  </a:lnTo>
                  <a:lnTo>
                    <a:pt x="1082" y="1012"/>
                  </a:lnTo>
                  <a:lnTo>
                    <a:pt x="1081" y="1017"/>
                  </a:lnTo>
                  <a:lnTo>
                    <a:pt x="1078" y="1019"/>
                  </a:lnTo>
                  <a:lnTo>
                    <a:pt x="1078" y="1019"/>
                  </a:lnTo>
                  <a:lnTo>
                    <a:pt x="1077" y="1019"/>
                  </a:lnTo>
                  <a:close/>
                  <a:moveTo>
                    <a:pt x="783" y="1102"/>
                  </a:moveTo>
                  <a:lnTo>
                    <a:pt x="783" y="1102"/>
                  </a:lnTo>
                  <a:lnTo>
                    <a:pt x="780" y="1104"/>
                  </a:lnTo>
                  <a:lnTo>
                    <a:pt x="777" y="1104"/>
                  </a:lnTo>
                  <a:lnTo>
                    <a:pt x="777" y="1104"/>
                  </a:lnTo>
                  <a:lnTo>
                    <a:pt x="779" y="1102"/>
                  </a:lnTo>
                  <a:lnTo>
                    <a:pt x="780" y="1101"/>
                  </a:lnTo>
                  <a:lnTo>
                    <a:pt x="780" y="1101"/>
                  </a:lnTo>
                  <a:lnTo>
                    <a:pt x="780" y="1102"/>
                  </a:lnTo>
                  <a:lnTo>
                    <a:pt x="783" y="1102"/>
                  </a:lnTo>
                  <a:close/>
                  <a:moveTo>
                    <a:pt x="800" y="1206"/>
                  </a:moveTo>
                  <a:lnTo>
                    <a:pt x="800" y="1206"/>
                  </a:lnTo>
                  <a:lnTo>
                    <a:pt x="806" y="1204"/>
                  </a:lnTo>
                  <a:lnTo>
                    <a:pt x="811" y="1202"/>
                  </a:lnTo>
                  <a:lnTo>
                    <a:pt x="811" y="1202"/>
                  </a:lnTo>
                  <a:lnTo>
                    <a:pt x="808" y="1204"/>
                  </a:lnTo>
                  <a:lnTo>
                    <a:pt x="808" y="1204"/>
                  </a:lnTo>
                  <a:lnTo>
                    <a:pt x="804" y="1206"/>
                  </a:lnTo>
                  <a:lnTo>
                    <a:pt x="804" y="1206"/>
                  </a:lnTo>
                  <a:lnTo>
                    <a:pt x="801" y="1206"/>
                  </a:lnTo>
                  <a:lnTo>
                    <a:pt x="800" y="1206"/>
                  </a:lnTo>
                  <a:close/>
                  <a:moveTo>
                    <a:pt x="781" y="1212"/>
                  </a:moveTo>
                  <a:lnTo>
                    <a:pt x="781" y="1212"/>
                  </a:lnTo>
                  <a:lnTo>
                    <a:pt x="790" y="1209"/>
                  </a:lnTo>
                  <a:lnTo>
                    <a:pt x="798" y="1208"/>
                  </a:lnTo>
                  <a:lnTo>
                    <a:pt x="798" y="1208"/>
                  </a:lnTo>
                  <a:lnTo>
                    <a:pt x="790" y="1211"/>
                  </a:lnTo>
                  <a:lnTo>
                    <a:pt x="781" y="1212"/>
                  </a:lnTo>
                  <a:close/>
                  <a:moveTo>
                    <a:pt x="774" y="1215"/>
                  </a:moveTo>
                  <a:lnTo>
                    <a:pt x="774" y="1215"/>
                  </a:lnTo>
                  <a:lnTo>
                    <a:pt x="779" y="1214"/>
                  </a:lnTo>
                  <a:lnTo>
                    <a:pt x="779" y="1214"/>
                  </a:lnTo>
                  <a:lnTo>
                    <a:pt x="781" y="1214"/>
                  </a:lnTo>
                  <a:lnTo>
                    <a:pt x="781" y="1214"/>
                  </a:lnTo>
                  <a:lnTo>
                    <a:pt x="779" y="1215"/>
                  </a:lnTo>
                  <a:lnTo>
                    <a:pt x="774" y="1215"/>
                  </a:lnTo>
                  <a:close/>
                  <a:moveTo>
                    <a:pt x="432" y="1148"/>
                  </a:moveTo>
                  <a:lnTo>
                    <a:pt x="432" y="1148"/>
                  </a:lnTo>
                  <a:lnTo>
                    <a:pt x="431" y="1146"/>
                  </a:lnTo>
                  <a:lnTo>
                    <a:pt x="431" y="1145"/>
                  </a:lnTo>
                  <a:lnTo>
                    <a:pt x="435" y="1145"/>
                  </a:lnTo>
                  <a:lnTo>
                    <a:pt x="435" y="1145"/>
                  </a:lnTo>
                  <a:lnTo>
                    <a:pt x="443" y="1148"/>
                  </a:lnTo>
                  <a:lnTo>
                    <a:pt x="455" y="1149"/>
                  </a:lnTo>
                  <a:lnTo>
                    <a:pt x="455" y="1149"/>
                  </a:lnTo>
                  <a:lnTo>
                    <a:pt x="456" y="1151"/>
                  </a:lnTo>
                  <a:lnTo>
                    <a:pt x="456" y="1151"/>
                  </a:lnTo>
                  <a:lnTo>
                    <a:pt x="456" y="1152"/>
                  </a:lnTo>
                  <a:lnTo>
                    <a:pt x="456" y="1152"/>
                  </a:lnTo>
                  <a:lnTo>
                    <a:pt x="450" y="1151"/>
                  </a:lnTo>
                  <a:lnTo>
                    <a:pt x="450" y="1151"/>
                  </a:lnTo>
                  <a:lnTo>
                    <a:pt x="445" y="1151"/>
                  </a:lnTo>
                  <a:lnTo>
                    <a:pt x="445" y="1151"/>
                  </a:lnTo>
                  <a:lnTo>
                    <a:pt x="432" y="1148"/>
                  </a:lnTo>
                  <a:close/>
                  <a:moveTo>
                    <a:pt x="405" y="1136"/>
                  </a:moveTo>
                  <a:lnTo>
                    <a:pt x="405" y="1136"/>
                  </a:lnTo>
                  <a:lnTo>
                    <a:pt x="403" y="1135"/>
                  </a:lnTo>
                  <a:lnTo>
                    <a:pt x="403" y="1134"/>
                  </a:lnTo>
                  <a:lnTo>
                    <a:pt x="403" y="1134"/>
                  </a:lnTo>
                  <a:lnTo>
                    <a:pt x="423" y="1141"/>
                  </a:lnTo>
                  <a:lnTo>
                    <a:pt x="423" y="1141"/>
                  </a:lnTo>
                  <a:lnTo>
                    <a:pt x="405" y="1136"/>
                  </a:lnTo>
                  <a:close/>
                  <a:moveTo>
                    <a:pt x="563" y="1236"/>
                  </a:moveTo>
                  <a:lnTo>
                    <a:pt x="563" y="1236"/>
                  </a:lnTo>
                  <a:lnTo>
                    <a:pt x="569" y="1235"/>
                  </a:lnTo>
                  <a:lnTo>
                    <a:pt x="569" y="1235"/>
                  </a:lnTo>
                  <a:lnTo>
                    <a:pt x="573" y="1235"/>
                  </a:lnTo>
                  <a:lnTo>
                    <a:pt x="573" y="1235"/>
                  </a:lnTo>
                  <a:lnTo>
                    <a:pt x="577" y="1236"/>
                  </a:lnTo>
                  <a:lnTo>
                    <a:pt x="577" y="1236"/>
                  </a:lnTo>
                  <a:lnTo>
                    <a:pt x="570" y="1236"/>
                  </a:lnTo>
                  <a:lnTo>
                    <a:pt x="563" y="1236"/>
                  </a:lnTo>
                  <a:close/>
                  <a:moveTo>
                    <a:pt x="373" y="1126"/>
                  </a:moveTo>
                  <a:lnTo>
                    <a:pt x="373" y="1126"/>
                  </a:lnTo>
                  <a:lnTo>
                    <a:pt x="386" y="1129"/>
                  </a:lnTo>
                  <a:lnTo>
                    <a:pt x="392" y="1131"/>
                  </a:lnTo>
                  <a:lnTo>
                    <a:pt x="396" y="1131"/>
                  </a:lnTo>
                  <a:lnTo>
                    <a:pt x="396" y="1131"/>
                  </a:lnTo>
                  <a:lnTo>
                    <a:pt x="399" y="1134"/>
                  </a:lnTo>
                  <a:lnTo>
                    <a:pt x="399" y="1134"/>
                  </a:lnTo>
                  <a:lnTo>
                    <a:pt x="388" y="1132"/>
                  </a:lnTo>
                  <a:lnTo>
                    <a:pt x="388" y="1132"/>
                  </a:lnTo>
                  <a:lnTo>
                    <a:pt x="382" y="1129"/>
                  </a:lnTo>
                  <a:lnTo>
                    <a:pt x="373" y="1126"/>
                  </a:lnTo>
                  <a:close/>
                  <a:moveTo>
                    <a:pt x="479" y="1232"/>
                  </a:moveTo>
                  <a:lnTo>
                    <a:pt x="479" y="1232"/>
                  </a:lnTo>
                  <a:lnTo>
                    <a:pt x="472" y="1231"/>
                  </a:lnTo>
                  <a:lnTo>
                    <a:pt x="472" y="1231"/>
                  </a:lnTo>
                  <a:lnTo>
                    <a:pt x="470" y="1229"/>
                  </a:lnTo>
                  <a:lnTo>
                    <a:pt x="472" y="1229"/>
                  </a:lnTo>
                  <a:lnTo>
                    <a:pt x="473" y="1228"/>
                  </a:lnTo>
                  <a:lnTo>
                    <a:pt x="470" y="1226"/>
                  </a:lnTo>
                  <a:lnTo>
                    <a:pt x="470" y="1226"/>
                  </a:lnTo>
                  <a:lnTo>
                    <a:pt x="476" y="1226"/>
                  </a:lnTo>
                  <a:lnTo>
                    <a:pt x="482" y="1229"/>
                  </a:lnTo>
                  <a:lnTo>
                    <a:pt x="482" y="1229"/>
                  </a:lnTo>
                  <a:lnTo>
                    <a:pt x="478" y="1228"/>
                  </a:lnTo>
                  <a:lnTo>
                    <a:pt x="475" y="1228"/>
                  </a:lnTo>
                  <a:lnTo>
                    <a:pt x="475" y="1229"/>
                  </a:lnTo>
                  <a:lnTo>
                    <a:pt x="479" y="1232"/>
                  </a:lnTo>
                  <a:close/>
                  <a:moveTo>
                    <a:pt x="308" y="1085"/>
                  </a:moveTo>
                  <a:lnTo>
                    <a:pt x="308" y="1085"/>
                  </a:lnTo>
                  <a:lnTo>
                    <a:pt x="306" y="1084"/>
                  </a:lnTo>
                  <a:lnTo>
                    <a:pt x="308" y="1084"/>
                  </a:lnTo>
                  <a:lnTo>
                    <a:pt x="309" y="1084"/>
                  </a:lnTo>
                  <a:lnTo>
                    <a:pt x="309" y="1084"/>
                  </a:lnTo>
                  <a:lnTo>
                    <a:pt x="312" y="1085"/>
                  </a:lnTo>
                  <a:lnTo>
                    <a:pt x="315" y="1088"/>
                  </a:lnTo>
                  <a:lnTo>
                    <a:pt x="315" y="1088"/>
                  </a:lnTo>
                  <a:lnTo>
                    <a:pt x="311" y="1086"/>
                  </a:lnTo>
                  <a:lnTo>
                    <a:pt x="308" y="1085"/>
                  </a:lnTo>
                  <a:close/>
                  <a:moveTo>
                    <a:pt x="328" y="1129"/>
                  </a:moveTo>
                  <a:lnTo>
                    <a:pt x="328" y="1129"/>
                  </a:lnTo>
                  <a:lnTo>
                    <a:pt x="324" y="1128"/>
                  </a:lnTo>
                  <a:lnTo>
                    <a:pt x="319" y="1128"/>
                  </a:lnTo>
                  <a:lnTo>
                    <a:pt x="319" y="1128"/>
                  </a:lnTo>
                  <a:lnTo>
                    <a:pt x="318" y="1126"/>
                  </a:lnTo>
                  <a:lnTo>
                    <a:pt x="318" y="1125"/>
                  </a:lnTo>
                  <a:lnTo>
                    <a:pt x="319" y="1125"/>
                  </a:lnTo>
                  <a:lnTo>
                    <a:pt x="319" y="1125"/>
                  </a:lnTo>
                  <a:lnTo>
                    <a:pt x="319" y="1125"/>
                  </a:lnTo>
                  <a:lnTo>
                    <a:pt x="316" y="1124"/>
                  </a:lnTo>
                  <a:lnTo>
                    <a:pt x="316" y="1124"/>
                  </a:lnTo>
                  <a:lnTo>
                    <a:pt x="322" y="1126"/>
                  </a:lnTo>
                  <a:lnTo>
                    <a:pt x="325" y="1126"/>
                  </a:lnTo>
                  <a:lnTo>
                    <a:pt x="325" y="1125"/>
                  </a:lnTo>
                  <a:lnTo>
                    <a:pt x="325" y="1125"/>
                  </a:lnTo>
                  <a:lnTo>
                    <a:pt x="326" y="1128"/>
                  </a:lnTo>
                  <a:lnTo>
                    <a:pt x="328" y="1129"/>
                  </a:lnTo>
                  <a:close/>
                  <a:moveTo>
                    <a:pt x="349" y="1176"/>
                  </a:moveTo>
                  <a:lnTo>
                    <a:pt x="349" y="1176"/>
                  </a:lnTo>
                  <a:lnTo>
                    <a:pt x="353" y="1178"/>
                  </a:lnTo>
                  <a:lnTo>
                    <a:pt x="356" y="1179"/>
                  </a:lnTo>
                  <a:lnTo>
                    <a:pt x="356" y="1179"/>
                  </a:lnTo>
                  <a:lnTo>
                    <a:pt x="351" y="1178"/>
                  </a:lnTo>
                  <a:lnTo>
                    <a:pt x="349" y="1176"/>
                  </a:lnTo>
                  <a:lnTo>
                    <a:pt x="349" y="1176"/>
                  </a:lnTo>
                  <a:close/>
                  <a:moveTo>
                    <a:pt x="321" y="1161"/>
                  </a:moveTo>
                  <a:lnTo>
                    <a:pt x="321" y="1161"/>
                  </a:lnTo>
                  <a:lnTo>
                    <a:pt x="329" y="1164"/>
                  </a:lnTo>
                  <a:lnTo>
                    <a:pt x="336" y="1168"/>
                  </a:lnTo>
                  <a:lnTo>
                    <a:pt x="336" y="1168"/>
                  </a:lnTo>
                  <a:lnTo>
                    <a:pt x="328" y="1165"/>
                  </a:lnTo>
                  <a:lnTo>
                    <a:pt x="321" y="1161"/>
                  </a:lnTo>
                  <a:close/>
                  <a:moveTo>
                    <a:pt x="301" y="1148"/>
                  </a:moveTo>
                  <a:lnTo>
                    <a:pt x="301" y="1148"/>
                  </a:lnTo>
                  <a:lnTo>
                    <a:pt x="305" y="1149"/>
                  </a:lnTo>
                  <a:lnTo>
                    <a:pt x="309" y="1154"/>
                  </a:lnTo>
                  <a:lnTo>
                    <a:pt x="309" y="1154"/>
                  </a:lnTo>
                  <a:lnTo>
                    <a:pt x="305" y="1151"/>
                  </a:lnTo>
                  <a:lnTo>
                    <a:pt x="301" y="1148"/>
                  </a:lnTo>
                  <a:close/>
                  <a:moveTo>
                    <a:pt x="298" y="1154"/>
                  </a:moveTo>
                  <a:lnTo>
                    <a:pt x="298" y="1154"/>
                  </a:lnTo>
                  <a:lnTo>
                    <a:pt x="296" y="1152"/>
                  </a:lnTo>
                  <a:lnTo>
                    <a:pt x="295" y="1152"/>
                  </a:lnTo>
                  <a:lnTo>
                    <a:pt x="295" y="1152"/>
                  </a:lnTo>
                  <a:lnTo>
                    <a:pt x="294" y="1151"/>
                  </a:lnTo>
                  <a:lnTo>
                    <a:pt x="296" y="1151"/>
                  </a:lnTo>
                  <a:lnTo>
                    <a:pt x="301" y="1155"/>
                  </a:lnTo>
                  <a:lnTo>
                    <a:pt x="301" y="1155"/>
                  </a:lnTo>
                  <a:lnTo>
                    <a:pt x="298" y="1154"/>
                  </a:lnTo>
                  <a:close/>
                  <a:moveTo>
                    <a:pt x="152" y="1009"/>
                  </a:moveTo>
                  <a:lnTo>
                    <a:pt x="152" y="1009"/>
                  </a:lnTo>
                  <a:lnTo>
                    <a:pt x="155" y="1011"/>
                  </a:lnTo>
                  <a:lnTo>
                    <a:pt x="159" y="1015"/>
                  </a:lnTo>
                  <a:lnTo>
                    <a:pt x="159" y="1015"/>
                  </a:lnTo>
                  <a:lnTo>
                    <a:pt x="157" y="1014"/>
                  </a:lnTo>
                  <a:lnTo>
                    <a:pt x="152" y="10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3" name="ïṣḻídé"/>
            <p:cNvSpPr/>
            <p:nvPr/>
          </p:nvSpPr>
          <p:spPr bwMode="auto">
            <a:xfrm>
              <a:off x="1635797" y="1546020"/>
              <a:ext cx="3784411" cy="3815131"/>
            </a:xfrm>
            <a:custGeom>
              <a:avLst/>
              <a:gdLst>
                <a:gd name="T0" fmla="*/ 88 w 1231"/>
                <a:gd name="T1" fmla="*/ 651 h 1242"/>
                <a:gd name="T2" fmla="*/ 98 w 1231"/>
                <a:gd name="T3" fmla="*/ 551 h 1242"/>
                <a:gd name="T4" fmla="*/ 184 w 1231"/>
                <a:gd name="T5" fmla="*/ 344 h 1242"/>
                <a:gd name="T6" fmla="*/ 1057 w 1231"/>
                <a:gd name="T7" fmla="*/ 376 h 1242"/>
                <a:gd name="T8" fmla="*/ 808 w 1231"/>
                <a:gd name="T9" fmla="*/ 162 h 1242"/>
                <a:gd name="T10" fmla="*/ 455 w 1231"/>
                <a:gd name="T11" fmla="*/ 147 h 1242"/>
                <a:gd name="T12" fmla="*/ 224 w 1231"/>
                <a:gd name="T13" fmla="*/ 306 h 1242"/>
                <a:gd name="T14" fmla="*/ 134 w 1231"/>
                <a:gd name="T15" fmla="*/ 473 h 1242"/>
                <a:gd name="T16" fmla="*/ 108 w 1231"/>
                <a:gd name="T17" fmla="*/ 637 h 1242"/>
                <a:gd name="T18" fmla="*/ 120 w 1231"/>
                <a:gd name="T19" fmla="*/ 570 h 1242"/>
                <a:gd name="T20" fmla="*/ 177 w 1231"/>
                <a:gd name="T21" fmla="*/ 397 h 1242"/>
                <a:gd name="T22" fmla="*/ 445 w 1231"/>
                <a:gd name="T23" fmla="*/ 169 h 1242"/>
                <a:gd name="T24" fmla="*/ 984 w 1231"/>
                <a:gd name="T25" fmla="*/ 304 h 1242"/>
                <a:gd name="T26" fmla="*/ 964 w 1231"/>
                <a:gd name="T27" fmla="*/ 978 h 1242"/>
                <a:gd name="T28" fmla="*/ 820 w 1231"/>
                <a:gd name="T29" fmla="*/ 1078 h 1242"/>
                <a:gd name="T30" fmla="*/ 438 w 1231"/>
                <a:gd name="T31" fmla="*/ 1121 h 1242"/>
                <a:gd name="T32" fmla="*/ 369 w 1231"/>
                <a:gd name="T33" fmla="*/ 1122 h 1242"/>
                <a:gd name="T34" fmla="*/ 264 w 1231"/>
                <a:gd name="T35" fmla="*/ 1084 h 1242"/>
                <a:gd name="T36" fmla="*/ 130 w 1231"/>
                <a:gd name="T37" fmla="*/ 977 h 1242"/>
                <a:gd name="T38" fmla="*/ 224 w 1231"/>
                <a:gd name="T39" fmla="*/ 1099 h 1242"/>
                <a:gd name="T40" fmla="*/ 315 w 1231"/>
                <a:gd name="T41" fmla="*/ 1171 h 1242"/>
                <a:gd name="T42" fmla="*/ 506 w 1231"/>
                <a:gd name="T43" fmla="*/ 1239 h 1242"/>
                <a:gd name="T44" fmla="*/ 677 w 1231"/>
                <a:gd name="T45" fmla="*/ 1239 h 1242"/>
                <a:gd name="T46" fmla="*/ 841 w 1231"/>
                <a:gd name="T47" fmla="*/ 1189 h 1242"/>
                <a:gd name="T48" fmla="*/ 1031 w 1231"/>
                <a:gd name="T49" fmla="*/ 1067 h 1242"/>
                <a:gd name="T50" fmla="*/ 1121 w 1231"/>
                <a:gd name="T51" fmla="*/ 964 h 1242"/>
                <a:gd name="T52" fmla="*/ 1208 w 1231"/>
                <a:gd name="T53" fmla="*/ 777 h 1242"/>
                <a:gd name="T54" fmla="*/ 1229 w 1231"/>
                <a:gd name="T55" fmla="*/ 593 h 1242"/>
                <a:gd name="T56" fmla="*/ 1199 w 1231"/>
                <a:gd name="T57" fmla="*/ 424 h 1242"/>
                <a:gd name="T58" fmla="*/ 1118 w 1231"/>
                <a:gd name="T59" fmla="*/ 264 h 1242"/>
                <a:gd name="T60" fmla="*/ 1030 w 1231"/>
                <a:gd name="T61" fmla="*/ 164 h 1242"/>
                <a:gd name="T62" fmla="*/ 988 w 1231"/>
                <a:gd name="T63" fmla="*/ 122 h 1242"/>
                <a:gd name="T64" fmla="*/ 893 w 1231"/>
                <a:gd name="T65" fmla="*/ 72 h 1242"/>
                <a:gd name="T66" fmla="*/ 816 w 1231"/>
                <a:gd name="T67" fmla="*/ 39 h 1242"/>
                <a:gd name="T68" fmla="*/ 642 w 1231"/>
                <a:gd name="T69" fmla="*/ 6 h 1242"/>
                <a:gd name="T70" fmla="*/ 509 w 1231"/>
                <a:gd name="T71" fmla="*/ 12 h 1242"/>
                <a:gd name="T72" fmla="*/ 402 w 1231"/>
                <a:gd name="T73" fmla="*/ 43 h 1242"/>
                <a:gd name="T74" fmla="*/ 199 w 1231"/>
                <a:gd name="T75" fmla="*/ 160 h 1242"/>
                <a:gd name="T76" fmla="*/ 82 w 1231"/>
                <a:gd name="T77" fmla="*/ 300 h 1242"/>
                <a:gd name="T78" fmla="*/ 27 w 1231"/>
                <a:gd name="T79" fmla="*/ 409 h 1242"/>
                <a:gd name="T80" fmla="*/ 63 w 1231"/>
                <a:gd name="T81" fmla="*/ 346 h 1242"/>
                <a:gd name="T82" fmla="*/ 165 w 1231"/>
                <a:gd name="T83" fmla="*/ 212 h 1242"/>
                <a:gd name="T84" fmla="*/ 269 w 1231"/>
                <a:gd name="T85" fmla="*/ 129 h 1242"/>
                <a:gd name="T86" fmla="*/ 308 w 1231"/>
                <a:gd name="T87" fmla="*/ 110 h 1242"/>
                <a:gd name="T88" fmla="*/ 215 w 1231"/>
                <a:gd name="T89" fmla="*/ 174 h 1242"/>
                <a:gd name="T90" fmla="*/ 95 w 1231"/>
                <a:gd name="T91" fmla="*/ 316 h 1242"/>
                <a:gd name="T92" fmla="*/ 13 w 1231"/>
                <a:gd name="T93" fmla="*/ 520 h 1242"/>
                <a:gd name="T94" fmla="*/ 5 w 1231"/>
                <a:gd name="T95" fmla="*/ 624 h 1242"/>
                <a:gd name="T96" fmla="*/ 11 w 1231"/>
                <a:gd name="T97" fmla="*/ 723 h 1242"/>
                <a:gd name="T98" fmla="*/ 21 w 1231"/>
                <a:gd name="T99" fmla="*/ 568 h 1242"/>
                <a:gd name="T100" fmla="*/ 24 w 1231"/>
                <a:gd name="T101" fmla="*/ 675 h 1242"/>
                <a:gd name="T102" fmla="*/ 47 w 1231"/>
                <a:gd name="T103" fmla="*/ 506 h 1242"/>
                <a:gd name="T104" fmla="*/ 138 w 1231"/>
                <a:gd name="T105" fmla="*/ 304 h 1242"/>
                <a:gd name="T106" fmla="*/ 256 w 1231"/>
                <a:gd name="T107" fmla="*/ 180 h 1242"/>
                <a:gd name="T108" fmla="*/ 482 w 1231"/>
                <a:gd name="T109" fmla="*/ 77 h 1242"/>
                <a:gd name="T110" fmla="*/ 449 w 1231"/>
                <a:gd name="T111" fmla="*/ 89 h 1242"/>
                <a:gd name="T112" fmla="*/ 308 w 1231"/>
                <a:gd name="T113" fmla="*/ 153 h 1242"/>
                <a:gd name="T114" fmla="*/ 179 w 1231"/>
                <a:gd name="T115" fmla="*/ 272 h 1242"/>
                <a:gd name="T116" fmla="*/ 87 w 1231"/>
                <a:gd name="T117" fmla="*/ 440 h 1242"/>
                <a:gd name="T118" fmla="*/ 71 w 1231"/>
                <a:gd name="T119" fmla="*/ 517 h 1242"/>
                <a:gd name="T120" fmla="*/ 64 w 1231"/>
                <a:gd name="T121" fmla="*/ 615 h 1242"/>
                <a:gd name="T122" fmla="*/ 77 w 1231"/>
                <a:gd name="T123" fmla="*/ 570 h 1242"/>
                <a:gd name="T124" fmla="*/ 87 w 1231"/>
                <a:gd name="T125" fmla="*/ 751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1" h="1242">
                  <a:moveTo>
                    <a:pt x="111" y="805"/>
                  </a:moveTo>
                  <a:lnTo>
                    <a:pt x="111" y="805"/>
                  </a:lnTo>
                  <a:lnTo>
                    <a:pt x="110" y="802"/>
                  </a:lnTo>
                  <a:lnTo>
                    <a:pt x="110" y="804"/>
                  </a:lnTo>
                  <a:lnTo>
                    <a:pt x="110" y="804"/>
                  </a:lnTo>
                  <a:lnTo>
                    <a:pt x="108" y="800"/>
                  </a:lnTo>
                  <a:lnTo>
                    <a:pt x="108" y="800"/>
                  </a:lnTo>
                  <a:lnTo>
                    <a:pt x="107" y="797"/>
                  </a:lnTo>
                  <a:lnTo>
                    <a:pt x="105" y="795"/>
                  </a:lnTo>
                  <a:lnTo>
                    <a:pt x="105" y="795"/>
                  </a:lnTo>
                  <a:lnTo>
                    <a:pt x="102" y="787"/>
                  </a:lnTo>
                  <a:lnTo>
                    <a:pt x="102" y="787"/>
                  </a:lnTo>
                  <a:lnTo>
                    <a:pt x="98" y="778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97" y="767"/>
                  </a:lnTo>
                  <a:lnTo>
                    <a:pt x="95" y="761"/>
                  </a:lnTo>
                  <a:lnTo>
                    <a:pt x="94" y="755"/>
                  </a:lnTo>
                  <a:lnTo>
                    <a:pt x="94" y="755"/>
                  </a:lnTo>
                  <a:lnTo>
                    <a:pt x="95" y="758"/>
                  </a:lnTo>
                  <a:lnTo>
                    <a:pt x="97" y="761"/>
                  </a:lnTo>
                  <a:lnTo>
                    <a:pt x="97" y="761"/>
                  </a:lnTo>
                  <a:lnTo>
                    <a:pt x="98" y="765"/>
                  </a:lnTo>
                  <a:lnTo>
                    <a:pt x="101" y="768"/>
                  </a:lnTo>
                  <a:lnTo>
                    <a:pt x="101" y="768"/>
                  </a:lnTo>
                  <a:lnTo>
                    <a:pt x="98" y="760"/>
                  </a:lnTo>
                  <a:lnTo>
                    <a:pt x="97" y="753"/>
                  </a:lnTo>
                  <a:lnTo>
                    <a:pt x="97" y="753"/>
                  </a:lnTo>
                  <a:lnTo>
                    <a:pt x="95" y="745"/>
                  </a:lnTo>
                  <a:lnTo>
                    <a:pt x="92" y="738"/>
                  </a:lnTo>
                  <a:lnTo>
                    <a:pt x="92" y="738"/>
                  </a:lnTo>
                  <a:lnTo>
                    <a:pt x="92" y="734"/>
                  </a:lnTo>
                  <a:lnTo>
                    <a:pt x="92" y="731"/>
                  </a:lnTo>
                  <a:lnTo>
                    <a:pt x="91" y="728"/>
                  </a:lnTo>
                  <a:lnTo>
                    <a:pt x="91" y="728"/>
                  </a:lnTo>
                  <a:lnTo>
                    <a:pt x="92" y="727"/>
                  </a:lnTo>
                  <a:lnTo>
                    <a:pt x="92" y="727"/>
                  </a:lnTo>
                  <a:lnTo>
                    <a:pt x="95" y="731"/>
                  </a:lnTo>
                  <a:lnTo>
                    <a:pt x="95" y="731"/>
                  </a:lnTo>
                  <a:lnTo>
                    <a:pt x="95" y="728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2" y="725"/>
                  </a:lnTo>
                  <a:lnTo>
                    <a:pt x="91" y="724"/>
                  </a:lnTo>
                  <a:lnTo>
                    <a:pt x="91" y="725"/>
                  </a:lnTo>
                  <a:lnTo>
                    <a:pt x="91" y="725"/>
                  </a:lnTo>
                  <a:lnTo>
                    <a:pt x="91" y="721"/>
                  </a:lnTo>
                  <a:lnTo>
                    <a:pt x="90" y="715"/>
                  </a:lnTo>
                  <a:lnTo>
                    <a:pt x="90" y="715"/>
                  </a:lnTo>
                  <a:lnTo>
                    <a:pt x="88" y="710"/>
                  </a:lnTo>
                  <a:lnTo>
                    <a:pt x="88" y="710"/>
                  </a:lnTo>
                  <a:lnTo>
                    <a:pt x="87" y="704"/>
                  </a:lnTo>
                  <a:lnTo>
                    <a:pt x="87" y="704"/>
                  </a:lnTo>
                  <a:lnTo>
                    <a:pt x="90" y="711"/>
                  </a:lnTo>
                  <a:lnTo>
                    <a:pt x="90" y="711"/>
                  </a:lnTo>
                  <a:lnTo>
                    <a:pt x="91" y="715"/>
                  </a:lnTo>
                  <a:lnTo>
                    <a:pt x="91" y="715"/>
                  </a:lnTo>
                  <a:lnTo>
                    <a:pt x="92" y="721"/>
                  </a:lnTo>
                  <a:lnTo>
                    <a:pt x="92" y="721"/>
                  </a:lnTo>
                  <a:lnTo>
                    <a:pt x="94" y="718"/>
                  </a:lnTo>
                  <a:lnTo>
                    <a:pt x="92" y="713"/>
                  </a:lnTo>
                  <a:lnTo>
                    <a:pt x="92" y="713"/>
                  </a:lnTo>
                  <a:lnTo>
                    <a:pt x="90" y="707"/>
                  </a:lnTo>
                  <a:lnTo>
                    <a:pt x="90" y="707"/>
                  </a:lnTo>
                  <a:lnTo>
                    <a:pt x="88" y="701"/>
                  </a:lnTo>
                  <a:lnTo>
                    <a:pt x="88" y="701"/>
                  </a:lnTo>
                  <a:lnTo>
                    <a:pt x="90" y="700"/>
                  </a:lnTo>
                  <a:lnTo>
                    <a:pt x="88" y="697"/>
                  </a:lnTo>
                  <a:lnTo>
                    <a:pt x="88" y="690"/>
                  </a:lnTo>
                  <a:lnTo>
                    <a:pt x="88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5" y="687"/>
                  </a:lnTo>
                  <a:lnTo>
                    <a:pt x="85" y="687"/>
                  </a:lnTo>
                  <a:lnTo>
                    <a:pt x="87" y="687"/>
                  </a:lnTo>
                  <a:lnTo>
                    <a:pt x="87" y="685"/>
                  </a:lnTo>
                  <a:lnTo>
                    <a:pt x="87" y="685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8" y="680"/>
                  </a:lnTo>
                  <a:lnTo>
                    <a:pt x="88" y="680"/>
                  </a:lnTo>
                  <a:lnTo>
                    <a:pt x="88" y="668"/>
                  </a:lnTo>
                  <a:lnTo>
                    <a:pt x="88" y="658"/>
                  </a:lnTo>
                  <a:lnTo>
                    <a:pt x="88" y="658"/>
                  </a:lnTo>
                  <a:lnTo>
                    <a:pt x="87" y="658"/>
                  </a:lnTo>
                  <a:lnTo>
                    <a:pt x="87" y="660"/>
                  </a:lnTo>
                  <a:lnTo>
                    <a:pt x="87" y="663"/>
                  </a:lnTo>
                  <a:lnTo>
                    <a:pt x="87" y="663"/>
                  </a:lnTo>
                  <a:lnTo>
                    <a:pt x="85" y="657"/>
                  </a:lnTo>
                  <a:lnTo>
                    <a:pt x="85" y="657"/>
                  </a:lnTo>
                  <a:lnTo>
                    <a:pt x="87" y="655"/>
                  </a:lnTo>
                  <a:lnTo>
                    <a:pt x="87" y="654"/>
                  </a:lnTo>
                  <a:lnTo>
                    <a:pt x="88" y="654"/>
                  </a:lnTo>
                  <a:lnTo>
                    <a:pt x="88" y="651"/>
                  </a:lnTo>
                  <a:lnTo>
                    <a:pt x="88" y="651"/>
                  </a:lnTo>
                  <a:lnTo>
                    <a:pt x="87" y="648"/>
                  </a:lnTo>
                  <a:lnTo>
                    <a:pt x="87" y="648"/>
                  </a:lnTo>
                  <a:lnTo>
                    <a:pt x="87" y="651"/>
                  </a:lnTo>
                  <a:lnTo>
                    <a:pt x="87" y="651"/>
                  </a:lnTo>
                  <a:lnTo>
                    <a:pt x="85" y="653"/>
                  </a:lnTo>
                  <a:lnTo>
                    <a:pt x="85" y="654"/>
                  </a:lnTo>
                  <a:lnTo>
                    <a:pt x="85" y="655"/>
                  </a:lnTo>
                  <a:lnTo>
                    <a:pt x="85" y="655"/>
                  </a:lnTo>
                  <a:lnTo>
                    <a:pt x="85" y="657"/>
                  </a:lnTo>
                  <a:lnTo>
                    <a:pt x="84" y="655"/>
                  </a:lnTo>
                  <a:lnTo>
                    <a:pt x="84" y="650"/>
                  </a:lnTo>
                  <a:lnTo>
                    <a:pt x="84" y="650"/>
                  </a:lnTo>
                  <a:lnTo>
                    <a:pt x="84" y="651"/>
                  </a:lnTo>
                  <a:lnTo>
                    <a:pt x="84" y="650"/>
                  </a:lnTo>
                  <a:lnTo>
                    <a:pt x="85" y="647"/>
                  </a:lnTo>
                  <a:lnTo>
                    <a:pt x="85" y="648"/>
                  </a:lnTo>
                  <a:lnTo>
                    <a:pt x="85" y="648"/>
                  </a:lnTo>
                  <a:lnTo>
                    <a:pt x="85" y="644"/>
                  </a:lnTo>
                  <a:lnTo>
                    <a:pt x="84" y="640"/>
                  </a:lnTo>
                  <a:lnTo>
                    <a:pt x="84" y="640"/>
                  </a:lnTo>
                  <a:lnTo>
                    <a:pt x="85" y="640"/>
                  </a:lnTo>
                  <a:lnTo>
                    <a:pt x="85" y="641"/>
                  </a:lnTo>
                  <a:lnTo>
                    <a:pt x="87" y="647"/>
                  </a:lnTo>
                  <a:lnTo>
                    <a:pt x="87" y="647"/>
                  </a:lnTo>
                  <a:lnTo>
                    <a:pt x="87" y="648"/>
                  </a:lnTo>
                  <a:lnTo>
                    <a:pt x="88" y="647"/>
                  </a:lnTo>
                  <a:lnTo>
                    <a:pt x="88" y="647"/>
                  </a:lnTo>
                  <a:lnTo>
                    <a:pt x="90" y="647"/>
                  </a:lnTo>
                  <a:lnTo>
                    <a:pt x="90" y="647"/>
                  </a:lnTo>
                  <a:lnTo>
                    <a:pt x="90" y="641"/>
                  </a:lnTo>
                  <a:lnTo>
                    <a:pt x="90" y="637"/>
                  </a:lnTo>
                  <a:lnTo>
                    <a:pt x="90" y="637"/>
                  </a:lnTo>
                  <a:lnTo>
                    <a:pt x="91" y="638"/>
                  </a:lnTo>
                  <a:lnTo>
                    <a:pt x="92" y="643"/>
                  </a:lnTo>
                  <a:lnTo>
                    <a:pt x="92" y="643"/>
                  </a:lnTo>
                  <a:lnTo>
                    <a:pt x="92" y="640"/>
                  </a:lnTo>
                  <a:lnTo>
                    <a:pt x="92" y="637"/>
                  </a:lnTo>
                  <a:lnTo>
                    <a:pt x="92" y="634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4"/>
                  </a:lnTo>
                  <a:lnTo>
                    <a:pt x="91" y="637"/>
                  </a:lnTo>
                  <a:lnTo>
                    <a:pt x="91" y="637"/>
                  </a:lnTo>
                  <a:lnTo>
                    <a:pt x="91" y="633"/>
                  </a:lnTo>
                  <a:lnTo>
                    <a:pt x="91" y="628"/>
                  </a:lnTo>
                  <a:lnTo>
                    <a:pt x="91" y="628"/>
                  </a:lnTo>
                  <a:lnTo>
                    <a:pt x="90" y="631"/>
                  </a:lnTo>
                  <a:lnTo>
                    <a:pt x="90" y="631"/>
                  </a:lnTo>
                  <a:lnTo>
                    <a:pt x="88" y="630"/>
                  </a:lnTo>
                  <a:lnTo>
                    <a:pt x="88" y="630"/>
                  </a:lnTo>
                  <a:lnTo>
                    <a:pt x="87" y="625"/>
                  </a:lnTo>
                  <a:lnTo>
                    <a:pt x="87" y="625"/>
                  </a:lnTo>
                  <a:lnTo>
                    <a:pt x="88" y="624"/>
                  </a:lnTo>
                  <a:lnTo>
                    <a:pt x="88" y="625"/>
                  </a:lnTo>
                  <a:lnTo>
                    <a:pt x="90" y="625"/>
                  </a:lnTo>
                  <a:lnTo>
                    <a:pt x="90" y="624"/>
                  </a:lnTo>
                  <a:lnTo>
                    <a:pt x="90" y="624"/>
                  </a:lnTo>
                  <a:lnTo>
                    <a:pt x="88" y="61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1" y="601"/>
                  </a:lnTo>
                  <a:lnTo>
                    <a:pt x="91" y="598"/>
                  </a:lnTo>
                  <a:lnTo>
                    <a:pt x="92" y="598"/>
                  </a:lnTo>
                  <a:lnTo>
                    <a:pt x="92" y="598"/>
                  </a:lnTo>
                  <a:lnTo>
                    <a:pt x="91" y="594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0"/>
                  </a:lnTo>
                  <a:lnTo>
                    <a:pt x="92" y="590"/>
                  </a:lnTo>
                  <a:lnTo>
                    <a:pt x="92" y="588"/>
                  </a:lnTo>
                  <a:lnTo>
                    <a:pt x="94" y="588"/>
                  </a:lnTo>
                  <a:lnTo>
                    <a:pt x="94" y="588"/>
                  </a:lnTo>
                  <a:lnTo>
                    <a:pt x="94" y="596"/>
                  </a:lnTo>
                  <a:lnTo>
                    <a:pt x="94" y="603"/>
                  </a:lnTo>
                  <a:lnTo>
                    <a:pt x="94" y="603"/>
                  </a:lnTo>
                  <a:lnTo>
                    <a:pt x="95" y="594"/>
                  </a:lnTo>
                  <a:lnTo>
                    <a:pt x="95" y="583"/>
                  </a:lnTo>
                  <a:lnTo>
                    <a:pt x="95" y="583"/>
                  </a:lnTo>
                  <a:lnTo>
                    <a:pt x="97" y="581"/>
                  </a:lnTo>
                  <a:lnTo>
                    <a:pt x="97" y="581"/>
                  </a:lnTo>
                  <a:lnTo>
                    <a:pt x="97" y="583"/>
                  </a:lnTo>
                  <a:lnTo>
                    <a:pt x="98" y="581"/>
                  </a:lnTo>
                  <a:lnTo>
                    <a:pt x="98" y="581"/>
                  </a:lnTo>
                  <a:lnTo>
                    <a:pt x="97" y="574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98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1"/>
                  </a:lnTo>
                  <a:lnTo>
                    <a:pt x="97" y="558"/>
                  </a:lnTo>
                  <a:lnTo>
                    <a:pt x="97" y="554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7" y="551"/>
                  </a:lnTo>
                  <a:lnTo>
                    <a:pt x="98" y="548"/>
                  </a:lnTo>
                  <a:lnTo>
                    <a:pt x="98" y="544"/>
                  </a:lnTo>
                  <a:lnTo>
                    <a:pt x="97" y="543"/>
                  </a:lnTo>
                  <a:lnTo>
                    <a:pt x="97" y="543"/>
                  </a:lnTo>
                  <a:lnTo>
                    <a:pt x="98" y="540"/>
                  </a:lnTo>
                  <a:lnTo>
                    <a:pt x="100" y="541"/>
                  </a:lnTo>
                  <a:lnTo>
                    <a:pt x="100" y="544"/>
                  </a:lnTo>
                  <a:lnTo>
                    <a:pt x="100" y="543"/>
                  </a:lnTo>
                  <a:lnTo>
                    <a:pt x="100" y="543"/>
                  </a:lnTo>
                  <a:lnTo>
                    <a:pt x="100" y="538"/>
                  </a:lnTo>
                  <a:lnTo>
                    <a:pt x="101" y="533"/>
                  </a:lnTo>
                  <a:lnTo>
                    <a:pt x="101" y="533"/>
                  </a:lnTo>
                  <a:lnTo>
                    <a:pt x="102" y="534"/>
                  </a:lnTo>
                  <a:lnTo>
                    <a:pt x="102" y="536"/>
                  </a:lnTo>
                  <a:lnTo>
                    <a:pt x="102" y="536"/>
                  </a:lnTo>
                  <a:lnTo>
                    <a:pt x="101" y="550"/>
                  </a:lnTo>
                  <a:lnTo>
                    <a:pt x="101" y="550"/>
                  </a:lnTo>
                  <a:lnTo>
                    <a:pt x="100" y="557"/>
                  </a:lnTo>
                  <a:lnTo>
                    <a:pt x="100" y="557"/>
                  </a:lnTo>
                  <a:lnTo>
                    <a:pt x="100" y="563"/>
                  </a:lnTo>
                  <a:lnTo>
                    <a:pt x="100" y="563"/>
                  </a:lnTo>
                  <a:lnTo>
                    <a:pt x="101" y="560"/>
                  </a:lnTo>
                  <a:lnTo>
                    <a:pt x="101" y="558"/>
                  </a:lnTo>
                  <a:lnTo>
                    <a:pt x="101" y="556"/>
                  </a:lnTo>
                  <a:lnTo>
                    <a:pt x="101" y="556"/>
                  </a:lnTo>
                  <a:lnTo>
                    <a:pt x="102" y="547"/>
                  </a:lnTo>
                  <a:lnTo>
                    <a:pt x="104" y="537"/>
                  </a:lnTo>
                  <a:lnTo>
                    <a:pt x="104" y="537"/>
                  </a:lnTo>
                  <a:lnTo>
                    <a:pt x="107" y="527"/>
                  </a:lnTo>
                  <a:lnTo>
                    <a:pt x="107" y="527"/>
                  </a:lnTo>
                  <a:lnTo>
                    <a:pt x="108" y="518"/>
                  </a:lnTo>
                  <a:lnTo>
                    <a:pt x="108" y="518"/>
                  </a:lnTo>
                  <a:lnTo>
                    <a:pt x="111" y="507"/>
                  </a:lnTo>
                  <a:lnTo>
                    <a:pt x="111" y="507"/>
                  </a:lnTo>
                  <a:lnTo>
                    <a:pt x="114" y="496"/>
                  </a:lnTo>
                  <a:lnTo>
                    <a:pt x="114" y="496"/>
                  </a:lnTo>
                  <a:lnTo>
                    <a:pt x="118" y="486"/>
                  </a:lnTo>
                  <a:lnTo>
                    <a:pt x="118" y="486"/>
                  </a:lnTo>
                  <a:lnTo>
                    <a:pt x="120" y="481"/>
                  </a:lnTo>
                  <a:lnTo>
                    <a:pt x="121" y="478"/>
                  </a:lnTo>
                  <a:lnTo>
                    <a:pt x="121" y="478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5" y="466"/>
                  </a:lnTo>
                  <a:lnTo>
                    <a:pt x="125" y="461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30" y="456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0" y="453"/>
                  </a:lnTo>
                  <a:lnTo>
                    <a:pt x="131" y="450"/>
                  </a:lnTo>
                  <a:lnTo>
                    <a:pt x="131" y="449"/>
                  </a:lnTo>
                  <a:lnTo>
                    <a:pt x="132" y="447"/>
                  </a:lnTo>
                  <a:lnTo>
                    <a:pt x="132" y="447"/>
                  </a:lnTo>
                  <a:lnTo>
                    <a:pt x="134" y="440"/>
                  </a:lnTo>
                  <a:lnTo>
                    <a:pt x="138" y="433"/>
                  </a:lnTo>
                  <a:lnTo>
                    <a:pt x="141" y="426"/>
                  </a:lnTo>
                  <a:lnTo>
                    <a:pt x="144" y="417"/>
                  </a:lnTo>
                  <a:lnTo>
                    <a:pt x="144" y="417"/>
                  </a:lnTo>
                  <a:lnTo>
                    <a:pt x="144" y="419"/>
                  </a:lnTo>
                  <a:lnTo>
                    <a:pt x="144" y="417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5" y="413"/>
                  </a:lnTo>
                  <a:lnTo>
                    <a:pt x="145" y="414"/>
                  </a:lnTo>
                  <a:lnTo>
                    <a:pt x="144" y="416"/>
                  </a:lnTo>
                  <a:lnTo>
                    <a:pt x="145" y="417"/>
                  </a:lnTo>
                  <a:lnTo>
                    <a:pt x="145" y="417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8" y="411"/>
                  </a:lnTo>
                  <a:lnTo>
                    <a:pt x="148" y="411"/>
                  </a:lnTo>
                  <a:lnTo>
                    <a:pt x="151" y="404"/>
                  </a:lnTo>
                  <a:lnTo>
                    <a:pt x="151" y="404"/>
                  </a:lnTo>
                  <a:lnTo>
                    <a:pt x="157" y="391"/>
                  </a:lnTo>
                  <a:lnTo>
                    <a:pt x="157" y="391"/>
                  </a:lnTo>
                  <a:lnTo>
                    <a:pt x="158" y="391"/>
                  </a:lnTo>
                  <a:lnTo>
                    <a:pt x="161" y="389"/>
                  </a:lnTo>
                  <a:lnTo>
                    <a:pt x="162" y="384"/>
                  </a:lnTo>
                  <a:lnTo>
                    <a:pt x="162" y="381"/>
                  </a:lnTo>
                  <a:lnTo>
                    <a:pt x="162" y="381"/>
                  </a:lnTo>
                  <a:lnTo>
                    <a:pt x="165" y="379"/>
                  </a:lnTo>
                  <a:lnTo>
                    <a:pt x="167" y="377"/>
                  </a:lnTo>
                  <a:lnTo>
                    <a:pt x="167" y="377"/>
                  </a:lnTo>
                  <a:lnTo>
                    <a:pt x="167" y="374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79" y="354"/>
                  </a:lnTo>
                  <a:lnTo>
                    <a:pt x="179" y="35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89" y="340"/>
                  </a:lnTo>
                  <a:lnTo>
                    <a:pt x="194" y="331"/>
                  </a:lnTo>
                  <a:lnTo>
                    <a:pt x="194" y="331"/>
                  </a:lnTo>
                  <a:lnTo>
                    <a:pt x="197" y="329"/>
                  </a:lnTo>
                  <a:lnTo>
                    <a:pt x="197" y="329"/>
                  </a:lnTo>
                  <a:lnTo>
                    <a:pt x="198" y="324"/>
                  </a:lnTo>
                  <a:lnTo>
                    <a:pt x="198" y="324"/>
                  </a:lnTo>
                  <a:lnTo>
                    <a:pt x="201" y="321"/>
                  </a:lnTo>
                  <a:lnTo>
                    <a:pt x="204" y="320"/>
                  </a:lnTo>
                  <a:lnTo>
                    <a:pt x="204" y="320"/>
                  </a:lnTo>
                  <a:lnTo>
                    <a:pt x="198" y="327"/>
                  </a:lnTo>
                  <a:lnTo>
                    <a:pt x="198" y="327"/>
                  </a:lnTo>
                  <a:lnTo>
                    <a:pt x="201" y="326"/>
                  </a:lnTo>
                  <a:lnTo>
                    <a:pt x="204" y="321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15" y="306"/>
                  </a:lnTo>
                  <a:lnTo>
                    <a:pt x="218" y="303"/>
                  </a:lnTo>
                  <a:lnTo>
                    <a:pt x="219" y="300"/>
                  </a:lnTo>
                  <a:lnTo>
                    <a:pt x="219" y="300"/>
                  </a:lnTo>
                  <a:lnTo>
                    <a:pt x="221" y="299"/>
                  </a:lnTo>
                  <a:lnTo>
                    <a:pt x="224" y="297"/>
                  </a:lnTo>
                  <a:lnTo>
                    <a:pt x="224" y="297"/>
                  </a:lnTo>
                  <a:lnTo>
                    <a:pt x="229" y="289"/>
                  </a:lnTo>
                  <a:lnTo>
                    <a:pt x="229" y="289"/>
                  </a:lnTo>
                  <a:lnTo>
                    <a:pt x="237" y="280"/>
                  </a:lnTo>
                  <a:lnTo>
                    <a:pt x="237" y="280"/>
                  </a:lnTo>
                  <a:lnTo>
                    <a:pt x="242" y="276"/>
                  </a:lnTo>
                  <a:lnTo>
                    <a:pt x="242" y="276"/>
                  </a:lnTo>
                  <a:lnTo>
                    <a:pt x="248" y="269"/>
                  </a:lnTo>
                  <a:lnTo>
                    <a:pt x="248" y="269"/>
                  </a:lnTo>
                  <a:lnTo>
                    <a:pt x="264" y="254"/>
                  </a:lnTo>
                  <a:lnTo>
                    <a:pt x="264" y="254"/>
                  </a:lnTo>
                  <a:lnTo>
                    <a:pt x="286" y="234"/>
                  </a:lnTo>
                  <a:lnTo>
                    <a:pt x="311" y="216"/>
                  </a:lnTo>
                  <a:lnTo>
                    <a:pt x="336" y="200"/>
                  </a:lnTo>
                  <a:lnTo>
                    <a:pt x="362" y="184"/>
                  </a:lnTo>
                  <a:lnTo>
                    <a:pt x="362" y="184"/>
                  </a:lnTo>
                  <a:lnTo>
                    <a:pt x="376" y="177"/>
                  </a:lnTo>
                  <a:lnTo>
                    <a:pt x="389" y="170"/>
                  </a:lnTo>
                  <a:lnTo>
                    <a:pt x="389" y="170"/>
                  </a:lnTo>
                  <a:lnTo>
                    <a:pt x="403" y="164"/>
                  </a:lnTo>
                  <a:lnTo>
                    <a:pt x="418" y="157"/>
                  </a:lnTo>
                  <a:lnTo>
                    <a:pt x="431" y="152"/>
                  </a:lnTo>
                  <a:lnTo>
                    <a:pt x="431" y="152"/>
                  </a:lnTo>
                  <a:lnTo>
                    <a:pt x="445" y="147"/>
                  </a:lnTo>
                  <a:lnTo>
                    <a:pt x="445" y="147"/>
                  </a:lnTo>
                  <a:lnTo>
                    <a:pt x="459" y="143"/>
                  </a:lnTo>
                  <a:lnTo>
                    <a:pt x="475" y="139"/>
                  </a:lnTo>
                  <a:lnTo>
                    <a:pt x="475" y="139"/>
                  </a:lnTo>
                  <a:lnTo>
                    <a:pt x="503" y="130"/>
                  </a:lnTo>
                  <a:lnTo>
                    <a:pt x="533" y="125"/>
                  </a:lnTo>
                  <a:lnTo>
                    <a:pt x="563" y="122"/>
                  </a:lnTo>
                  <a:lnTo>
                    <a:pt x="593" y="119"/>
                  </a:lnTo>
                  <a:lnTo>
                    <a:pt x="607" y="119"/>
                  </a:lnTo>
                  <a:lnTo>
                    <a:pt x="607" y="119"/>
                  </a:lnTo>
                  <a:lnTo>
                    <a:pt x="616" y="119"/>
                  </a:lnTo>
                  <a:lnTo>
                    <a:pt x="623" y="119"/>
                  </a:lnTo>
                  <a:lnTo>
                    <a:pt x="630" y="119"/>
                  </a:lnTo>
                  <a:lnTo>
                    <a:pt x="634" y="119"/>
                  </a:lnTo>
                  <a:lnTo>
                    <a:pt x="639" y="119"/>
                  </a:lnTo>
                  <a:lnTo>
                    <a:pt x="653" y="120"/>
                  </a:lnTo>
                  <a:lnTo>
                    <a:pt x="653" y="120"/>
                  </a:lnTo>
                  <a:lnTo>
                    <a:pt x="669" y="122"/>
                  </a:lnTo>
                  <a:lnTo>
                    <a:pt x="683" y="123"/>
                  </a:lnTo>
                  <a:lnTo>
                    <a:pt x="697" y="126"/>
                  </a:lnTo>
                  <a:lnTo>
                    <a:pt x="706" y="127"/>
                  </a:lnTo>
                  <a:lnTo>
                    <a:pt x="706" y="127"/>
                  </a:lnTo>
                  <a:lnTo>
                    <a:pt x="713" y="129"/>
                  </a:lnTo>
                  <a:lnTo>
                    <a:pt x="713" y="129"/>
                  </a:lnTo>
                  <a:lnTo>
                    <a:pt x="741" y="135"/>
                  </a:lnTo>
                  <a:lnTo>
                    <a:pt x="771" y="143"/>
                  </a:lnTo>
                  <a:lnTo>
                    <a:pt x="800" y="153"/>
                  </a:lnTo>
                  <a:lnTo>
                    <a:pt x="827" y="164"/>
                  </a:lnTo>
                  <a:lnTo>
                    <a:pt x="854" y="177"/>
                  </a:lnTo>
                  <a:lnTo>
                    <a:pt x="880" y="193"/>
                  </a:lnTo>
                  <a:lnTo>
                    <a:pt x="905" y="209"/>
                  </a:lnTo>
                  <a:lnTo>
                    <a:pt x="930" y="227"/>
                  </a:lnTo>
                  <a:lnTo>
                    <a:pt x="930" y="227"/>
                  </a:lnTo>
                  <a:lnTo>
                    <a:pt x="953" y="246"/>
                  </a:lnTo>
                  <a:lnTo>
                    <a:pt x="975" y="266"/>
                  </a:lnTo>
                  <a:lnTo>
                    <a:pt x="995" y="289"/>
                  </a:lnTo>
                  <a:lnTo>
                    <a:pt x="1015" y="311"/>
                  </a:lnTo>
                  <a:lnTo>
                    <a:pt x="1015" y="311"/>
                  </a:lnTo>
                  <a:lnTo>
                    <a:pt x="1034" y="336"/>
                  </a:lnTo>
                  <a:lnTo>
                    <a:pt x="1050" y="361"/>
                  </a:lnTo>
                  <a:lnTo>
                    <a:pt x="1065" y="387"/>
                  </a:lnTo>
                  <a:lnTo>
                    <a:pt x="1078" y="414"/>
                  </a:lnTo>
                  <a:lnTo>
                    <a:pt x="1078" y="414"/>
                  </a:lnTo>
                  <a:lnTo>
                    <a:pt x="1078" y="416"/>
                  </a:lnTo>
                  <a:lnTo>
                    <a:pt x="1078" y="416"/>
                  </a:lnTo>
                  <a:lnTo>
                    <a:pt x="1075" y="414"/>
                  </a:lnTo>
                  <a:lnTo>
                    <a:pt x="1075" y="414"/>
                  </a:lnTo>
                  <a:lnTo>
                    <a:pt x="1070" y="397"/>
                  </a:lnTo>
                  <a:lnTo>
                    <a:pt x="1070" y="397"/>
                  </a:lnTo>
                  <a:lnTo>
                    <a:pt x="1060" y="381"/>
                  </a:lnTo>
                  <a:lnTo>
                    <a:pt x="1058" y="377"/>
                  </a:lnTo>
                  <a:lnTo>
                    <a:pt x="1057" y="376"/>
                  </a:lnTo>
                  <a:lnTo>
                    <a:pt x="1055" y="374"/>
                  </a:lnTo>
                  <a:lnTo>
                    <a:pt x="1055" y="374"/>
                  </a:lnTo>
                  <a:lnTo>
                    <a:pt x="1051" y="366"/>
                  </a:lnTo>
                  <a:lnTo>
                    <a:pt x="1051" y="366"/>
                  </a:lnTo>
                  <a:lnTo>
                    <a:pt x="1047" y="359"/>
                  </a:lnTo>
                  <a:lnTo>
                    <a:pt x="1047" y="359"/>
                  </a:lnTo>
                  <a:lnTo>
                    <a:pt x="1041" y="350"/>
                  </a:lnTo>
                  <a:lnTo>
                    <a:pt x="1041" y="350"/>
                  </a:lnTo>
                  <a:lnTo>
                    <a:pt x="1040" y="349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40" y="347"/>
                  </a:lnTo>
                  <a:lnTo>
                    <a:pt x="1040" y="347"/>
                  </a:lnTo>
                  <a:lnTo>
                    <a:pt x="1035" y="343"/>
                  </a:lnTo>
                  <a:lnTo>
                    <a:pt x="1034" y="340"/>
                  </a:lnTo>
                  <a:lnTo>
                    <a:pt x="1032" y="337"/>
                  </a:lnTo>
                  <a:lnTo>
                    <a:pt x="1032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0" y="337"/>
                  </a:lnTo>
                  <a:lnTo>
                    <a:pt x="1030" y="337"/>
                  </a:lnTo>
                  <a:lnTo>
                    <a:pt x="1025" y="330"/>
                  </a:lnTo>
                  <a:lnTo>
                    <a:pt x="1021" y="321"/>
                  </a:lnTo>
                  <a:lnTo>
                    <a:pt x="1021" y="321"/>
                  </a:lnTo>
                  <a:lnTo>
                    <a:pt x="1014" y="313"/>
                  </a:lnTo>
                  <a:lnTo>
                    <a:pt x="1014" y="313"/>
                  </a:lnTo>
                  <a:lnTo>
                    <a:pt x="1007" y="306"/>
                  </a:lnTo>
                  <a:lnTo>
                    <a:pt x="1007" y="306"/>
                  </a:lnTo>
                  <a:lnTo>
                    <a:pt x="997" y="293"/>
                  </a:lnTo>
                  <a:lnTo>
                    <a:pt x="997" y="293"/>
                  </a:lnTo>
                  <a:lnTo>
                    <a:pt x="985" y="282"/>
                  </a:lnTo>
                  <a:lnTo>
                    <a:pt x="985" y="282"/>
                  </a:lnTo>
                  <a:lnTo>
                    <a:pt x="984" y="280"/>
                  </a:lnTo>
                  <a:lnTo>
                    <a:pt x="985" y="280"/>
                  </a:lnTo>
                  <a:lnTo>
                    <a:pt x="985" y="280"/>
                  </a:lnTo>
                  <a:lnTo>
                    <a:pt x="980" y="276"/>
                  </a:lnTo>
                  <a:lnTo>
                    <a:pt x="980" y="276"/>
                  </a:lnTo>
                  <a:lnTo>
                    <a:pt x="975" y="270"/>
                  </a:lnTo>
                  <a:lnTo>
                    <a:pt x="975" y="270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55" y="252"/>
                  </a:lnTo>
                  <a:lnTo>
                    <a:pt x="955" y="252"/>
                  </a:lnTo>
                  <a:lnTo>
                    <a:pt x="947" y="246"/>
                  </a:lnTo>
                  <a:lnTo>
                    <a:pt x="947" y="246"/>
                  </a:lnTo>
                  <a:lnTo>
                    <a:pt x="947" y="243"/>
                  </a:lnTo>
                  <a:lnTo>
                    <a:pt x="945" y="242"/>
                  </a:lnTo>
                  <a:lnTo>
                    <a:pt x="945" y="242"/>
                  </a:lnTo>
                  <a:lnTo>
                    <a:pt x="945" y="243"/>
                  </a:lnTo>
                  <a:lnTo>
                    <a:pt x="945" y="244"/>
                  </a:lnTo>
                  <a:lnTo>
                    <a:pt x="945" y="244"/>
                  </a:lnTo>
                  <a:lnTo>
                    <a:pt x="943" y="242"/>
                  </a:lnTo>
                  <a:lnTo>
                    <a:pt x="943" y="242"/>
                  </a:lnTo>
                  <a:lnTo>
                    <a:pt x="940" y="239"/>
                  </a:lnTo>
                  <a:lnTo>
                    <a:pt x="940" y="239"/>
                  </a:lnTo>
                  <a:lnTo>
                    <a:pt x="934" y="234"/>
                  </a:lnTo>
                  <a:lnTo>
                    <a:pt x="934" y="234"/>
                  </a:lnTo>
                  <a:lnTo>
                    <a:pt x="923" y="224"/>
                  </a:lnTo>
                  <a:lnTo>
                    <a:pt x="923" y="224"/>
                  </a:lnTo>
                  <a:lnTo>
                    <a:pt x="911" y="216"/>
                  </a:lnTo>
                  <a:lnTo>
                    <a:pt x="911" y="216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898" y="207"/>
                  </a:lnTo>
                  <a:lnTo>
                    <a:pt x="898" y="207"/>
                  </a:lnTo>
                  <a:lnTo>
                    <a:pt x="895" y="206"/>
                  </a:lnTo>
                  <a:lnTo>
                    <a:pt x="891" y="203"/>
                  </a:lnTo>
                  <a:lnTo>
                    <a:pt x="883" y="197"/>
                  </a:lnTo>
                  <a:lnTo>
                    <a:pt x="883" y="197"/>
                  </a:lnTo>
                  <a:lnTo>
                    <a:pt x="873" y="192"/>
                  </a:lnTo>
                  <a:lnTo>
                    <a:pt x="870" y="190"/>
                  </a:lnTo>
                  <a:lnTo>
                    <a:pt x="867" y="187"/>
                  </a:lnTo>
                  <a:lnTo>
                    <a:pt x="867" y="187"/>
                  </a:lnTo>
                  <a:lnTo>
                    <a:pt x="856" y="183"/>
                  </a:lnTo>
                  <a:lnTo>
                    <a:pt x="856" y="183"/>
                  </a:lnTo>
                  <a:lnTo>
                    <a:pt x="847" y="176"/>
                  </a:lnTo>
                  <a:lnTo>
                    <a:pt x="847" y="176"/>
                  </a:lnTo>
                  <a:lnTo>
                    <a:pt x="846" y="176"/>
                  </a:lnTo>
                  <a:lnTo>
                    <a:pt x="846" y="177"/>
                  </a:lnTo>
                  <a:lnTo>
                    <a:pt x="846" y="177"/>
                  </a:lnTo>
                  <a:lnTo>
                    <a:pt x="844" y="177"/>
                  </a:lnTo>
                  <a:lnTo>
                    <a:pt x="844" y="177"/>
                  </a:lnTo>
                  <a:lnTo>
                    <a:pt x="841" y="176"/>
                  </a:lnTo>
                  <a:lnTo>
                    <a:pt x="841" y="176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34" y="172"/>
                  </a:lnTo>
                  <a:lnTo>
                    <a:pt x="827" y="169"/>
                  </a:lnTo>
                  <a:lnTo>
                    <a:pt x="827" y="169"/>
                  </a:lnTo>
                  <a:lnTo>
                    <a:pt x="827" y="167"/>
                  </a:lnTo>
                  <a:lnTo>
                    <a:pt x="828" y="167"/>
                  </a:lnTo>
                  <a:lnTo>
                    <a:pt x="828" y="167"/>
                  </a:lnTo>
                  <a:lnTo>
                    <a:pt x="818" y="164"/>
                  </a:lnTo>
                  <a:lnTo>
                    <a:pt x="818" y="164"/>
                  </a:lnTo>
                  <a:lnTo>
                    <a:pt x="808" y="162"/>
                  </a:lnTo>
                  <a:lnTo>
                    <a:pt x="808" y="162"/>
                  </a:lnTo>
                  <a:lnTo>
                    <a:pt x="808" y="160"/>
                  </a:lnTo>
                  <a:lnTo>
                    <a:pt x="808" y="160"/>
                  </a:lnTo>
                  <a:lnTo>
                    <a:pt x="804" y="157"/>
                  </a:lnTo>
                  <a:lnTo>
                    <a:pt x="804" y="157"/>
                  </a:lnTo>
                  <a:lnTo>
                    <a:pt x="803" y="159"/>
                  </a:lnTo>
                  <a:lnTo>
                    <a:pt x="800" y="157"/>
                  </a:lnTo>
                  <a:lnTo>
                    <a:pt x="800" y="157"/>
                  </a:lnTo>
                  <a:lnTo>
                    <a:pt x="797" y="154"/>
                  </a:lnTo>
                  <a:lnTo>
                    <a:pt x="797" y="154"/>
                  </a:lnTo>
                  <a:lnTo>
                    <a:pt x="793" y="154"/>
                  </a:lnTo>
                  <a:lnTo>
                    <a:pt x="789" y="152"/>
                  </a:lnTo>
                  <a:lnTo>
                    <a:pt x="783" y="150"/>
                  </a:lnTo>
                  <a:lnTo>
                    <a:pt x="776" y="149"/>
                  </a:lnTo>
                  <a:lnTo>
                    <a:pt x="776" y="149"/>
                  </a:lnTo>
                  <a:lnTo>
                    <a:pt x="774" y="147"/>
                  </a:lnTo>
                  <a:lnTo>
                    <a:pt x="776" y="147"/>
                  </a:lnTo>
                  <a:lnTo>
                    <a:pt x="776" y="147"/>
                  </a:lnTo>
                  <a:lnTo>
                    <a:pt x="753" y="140"/>
                  </a:lnTo>
                  <a:lnTo>
                    <a:pt x="753" y="140"/>
                  </a:lnTo>
                  <a:lnTo>
                    <a:pt x="743" y="137"/>
                  </a:lnTo>
                  <a:lnTo>
                    <a:pt x="736" y="137"/>
                  </a:lnTo>
                  <a:lnTo>
                    <a:pt x="736" y="137"/>
                  </a:lnTo>
                  <a:lnTo>
                    <a:pt x="729" y="135"/>
                  </a:lnTo>
                  <a:lnTo>
                    <a:pt x="729" y="135"/>
                  </a:lnTo>
                  <a:lnTo>
                    <a:pt x="724" y="135"/>
                  </a:lnTo>
                  <a:lnTo>
                    <a:pt x="720" y="135"/>
                  </a:lnTo>
                  <a:lnTo>
                    <a:pt x="720" y="135"/>
                  </a:lnTo>
                  <a:lnTo>
                    <a:pt x="710" y="130"/>
                  </a:lnTo>
                  <a:lnTo>
                    <a:pt x="710" y="130"/>
                  </a:lnTo>
                  <a:lnTo>
                    <a:pt x="706" y="130"/>
                  </a:lnTo>
                  <a:lnTo>
                    <a:pt x="706" y="130"/>
                  </a:lnTo>
                  <a:lnTo>
                    <a:pt x="703" y="130"/>
                  </a:lnTo>
                  <a:lnTo>
                    <a:pt x="703" y="130"/>
                  </a:lnTo>
                  <a:lnTo>
                    <a:pt x="690" y="127"/>
                  </a:lnTo>
                  <a:lnTo>
                    <a:pt x="690" y="127"/>
                  </a:lnTo>
                  <a:lnTo>
                    <a:pt x="677" y="126"/>
                  </a:lnTo>
                  <a:lnTo>
                    <a:pt x="677" y="126"/>
                  </a:lnTo>
                  <a:lnTo>
                    <a:pt x="664" y="125"/>
                  </a:lnTo>
                  <a:lnTo>
                    <a:pt x="659" y="123"/>
                  </a:lnTo>
                  <a:lnTo>
                    <a:pt x="652" y="123"/>
                  </a:lnTo>
                  <a:lnTo>
                    <a:pt x="652" y="123"/>
                  </a:lnTo>
                  <a:lnTo>
                    <a:pt x="626" y="122"/>
                  </a:lnTo>
                  <a:lnTo>
                    <a:pt x="626" y="122"/>
                  </a:lnTo>
                  <a:lnTo>
                    <a:pt x="613" y="122"/>
                  </a:lnTo>
                  <a:lnTo>
                    <a:pt x="613" y="122"/>
                  </a:lnTo>
                  <a:lnTo>
                    <a:pt x="606" y="122"/>
                  </a:lnTo>
                  <a:lnTo>
                    <a:pt x="606" y="122"/>
                  </a:lnTo>
                  <a:lnTo>
                    <a:pt x="599" y="122"/>
                  </a:lnTo>
                  <a:lnTo>
                    <a:pt x="599" y="122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89" y="122"/>
                  </a:lnTo>
                  <a:lnTo>
                    <a:pt x="589" y="122"/>
                  </a:lnTo>
                  <a:lnTo>
                    <a:pt x="580" y="123"/>
                  </a:lnTo>
                  <a:lnTo>
                    <a:pt x="580" y="123"/>
                  </a:lnTo>
                  <a:lnTo>
                    <a:pt x="572" y="123"/>
                  </a:lnTo>
                  <a:lnTo>
                    <a:pt x="572" y="123"/>
                  </a:lnTo>
                  <a:lnTo>
                    <a:pt x="563" y="125"/>
                  </a:lnTo>
                  <a:lnTo>
                    <a:pt x="563" y="125"/>
                  </a:lnTo>
                  <a:lnTo>
                    <a:pt x="555" y="126"/>
                  </a:lnTo>
                  <a:lnTo>
                    <a:pt x="555" y="126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19" y="132"/>
                  </a:lnTo>
                  <a:lnTo>
                    <a:pt x="519" y="132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09" y="133"/>
                  </a:lnTo>
                  <a:lnTo>
                    <a:pt x="503" y="135"/>
                  </a:lnTo>
                  <a:lnTo>
                    <a:pt x="503" y="135"/>
                  </a:lnTo>
                  <a:lnTo>
                    <a:pt x="490" y="137"/>
                  </a:lnTo>
                  <a:lnTo>
                    <a:pt x="490" y="137"/>
                  </a:lnTo>
                  <a:lnTo>
                    <a:pt x="490" y="139"/>
                  </a:lnTo>
                  <a:lnTo>
                    <a:pt x="490" y="139"/>
                  </a:lnTo>
                  <a:lnTo>
                    <a:pt x="489" y="142"/>
                  </a:lnTo>
                  <a:lnTo>
                    <a:pt x="485" y="143"/>
                  </a:lnTo>
                  <a:lnTo>
                    <a:pt x="485" y="143"/>
                  </a:lnTo>
                  <a:lnTo>
                    <a:pt x="483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82" y="140"/>
                  </a:lnTo>
                  <a:lnTo>
                    <a:pt x="483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3" y="139"/>
                  </a:lnTo>
                  <a:lnTo>
                    <a:pt x="480" y="139"/>
                  </a:lnTo>
                  <a:lnTo>
                    <a:pt x="480" y="140"/>
                  </a:lnTo>
                  <a:lnTo>
                    <a:pt x="480" y="140"/>
                  </a:lnTo>
                  <a:lnTo>
                    <a:pt x="472" y="142"/>
                  </a:lnTo>
                  <a:lnTo>
                    <a:pt x="472" y="142"/>
                  </a:lnTo>
                  <a:lnTo>
                    <a:pt x="463" y="144"/>
                  </a:lnTo>
                  <a:lnTo>
                    <a:pt x="463" y="144"/>
                  </a:lnTo>
                  <a:lnTo>
                    <a:pt x="455" y="147"/>
                  </a:lnTo>
                  <a:lnTo>
                    <a:pt x="446" y="150"/>
                  </a:lnTo>
                  <a:lnTo>
                    <a:pt x="446" y="150"/>
                  </a:lnTo>
                  <a:lnTo>
                    <a:pt x="443" y="152"/>
                  </a:lnTo>
                  <a:lnTo>
                    <a:pt x="439" y="153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9" y="156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3" y="159"/>
                  </a:lnTo>
                  <a:lnTo>
                    <a:pt x="419" y="160"/>
                  </a:lnTo>
                  <a:lnTo>
                    <a:pt x="419" y="160"/>
                  </a:lnTo>
                  <a:lnTo>
                    <a:pt x="415" y="162"/>
                  </a:lnTo>
                  <a:lnTo>
                    <a:pt x="415" y="162"/>
                  </a:lnTo>
                  <a:lnTo>
                    <a:pt x="401" y="167"/>
                  </a:lnTo>
                  <a:lnTo>
                    <a:pt x="401" y="167"/>
                  </a:lnTo>
                  <a:lnTo>
                    <a:pt x="401" y="169"/>
                  </a:lnTo>
                  <a:lnTo>
                    <a:pt x="401" y="170"/>
                  </a:lnTo>
                  <a:lnTo>
                    <a:pt x="401" y="170"/>
                  </a:lnTo>
                  <a:lnTo>
                    <a:pt x="389" y="174"/>
                  </a:lnTo>
                  <a:lnTo>
                    <a:pt x="389" y="174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66" y="187"/>
                  </a:lnTo>
                  <a:lnTo>
                    <a:pt x="366" y="187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8" y="192"/>
                  </a:lnTo>
                  <a:lnTo>
                    <a:pt x="358" y="192"/>
                  </a:lnTo>
                  <a:lnTo>
                    <a:pt x="346" y="197"/>
                  </a:lnTo>
                  <a:lnTo>
                    <a:pt x="336" y="204"/>
                  </a:lnTo>
                  <a:lnTo>
                    <a:pt x="336" y="204"/>
                  </a:lnTo>
                  <a:lnTo>
                    <a:pt x="314" y="219"/>
                  </a:lnTo>
                  <a:lnTo>
                    <a:pt x="314" y="219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296" y="233"/>
                  </a:lnTo>
                  <a:lnTo>
                    <a:pt x="296" y="233"/>
                  </a:lnTo>
                  <a:lnTo>
                    <a:pt x="286" y="242"/>
                  </a:lnTo>
                  <a:lnTo>
                    <a:pt x="286" y="242"/>
                  </a:lnTo>
                  <a:lnTo>
                    <a:pt x="276" y="249"/>
                  </a:lnTo>
                  <a:lnTo>
                    <a:pt x="276" y="249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6" y="252"/>
                  </a:lnTo>
                  <a:lnTo>
                    <a:pt x="276" y="253"/>
                  </a:lnTo>
                  <a:lnTo>
                    <a:pt x="276" y="253"/>
                  </a:lnTo>
                  <a:lnTo>
                    <a:pt x="274" y="256"/>
                  </a:lnTo>
                  <a:lnTo>
                    <a:pt x="274" y="256"/>
                  </a:lnTo>
                  <a:lnTo>
                    <a:pt x="274" y="254"/>
                  </a:lnTo>
                  <a:lnTo>
                    <a:pt x="272" y="254"/>
                  </a:lnTo>
                  <a:lnTo>
                    <a:pt x="268" y="257"/>
                  </a:lnTo>
                  <a:lnTo>
                    <a:pt x="268" y="257"/>
                  </a:lnTo>
                  <a:lnTo>
                    <a:pt x="259" y="264"/>
                  </a:lnTo>
                  <a:lnTo>
                    <a:pt x="259" y="264"/>
                  </a:lnTo>
                  <a:lnTo>
                    <a:pt x="259" y="266"/>
                  </a:lnTo>
                  <a:lnTo>
                    <a:pt x="261" y="264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65" y="263"/>
                  </a:lnTo>
                  <a:lnTo>
                    <a:pt x="264" y="264"/>
                  </a:lnTo>
                  <a:lnTo>
                    <a:pt x="261" y="267"/>
                  </a:lnTo>
                  <a:lnTo>
                    <a:pt x="261" y="267"/>
                  </a:lnTo>
                  <a:lnTo>
                    <a:pt x="255" y="270"/>
                  </a:lnTo>
                  <a:lnTo>
                    <a:pt x="249" y="274"/>
                  </a:lnTo>
                  <a:lnTo>
                    <a:pt x="249" y="274"/>
                  </a:lnTo>
                  <a:lnTo>
                    <a:pt x="244" y="280"/>
                  </a:lnTo>
                  <a:lnTo>
                    <a:pt x="239" y="286"/>
                  </a:lnTo>
                  <a:lnTo>
                    <a:pt x="239" y="286"/>
                  </a:lnTo>
                  <a:lnTo>
                    <a:pt x="238" y="287"/>
                  </a:lnTo>
                  <a:lnTo>
                    <a:pt x="238" y="287"/>
                  </a:lnTo>
                  <a:lnTo>
                    <a:pt x="239" y="287"/>
                  </a:lnTo>
                  <a:lnTo>
                    <a:pt x="238" y="289"/>
                  </a:lnTo>
                  <a:lnTo>
                    <a:pt x="238" y="289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7" y="289"/>
                  </a:lnTo>
                  <a:lnTo>
                    <a:pt x="237" y="289"/>
                  </a:lnTo>
                  <a:lnTo>
                    <a:pt x="234" y="292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32" y="294"/>
                  </a:lnTo>
                  <a:lnTo>
                    <a:pt x="232" y="296"/>
                  </a:lnTo>
                  <a:lnTo>
                    <a:pt x="232" y="297"/>
                  </a:lnTo>
                  <a:lnTo>
                    <a:pt x="232" y="297"/>
                  </a:lnTo>
                  <a:lnTo>
                    <a:pt x="234" y="294"/>
                  </a:lnTo>
                  <a:lnTo>
                    <a:pt x="237" y="293"/>
                  </a:lnTo>
                  <a:lnTo>
                    <a:pt x="237" y="293"/>
                  </a:lnTo>
                  <a:lnTo>
                    <a:pt x="234" y="297"/>
                  </a:lnTo>
                  <a:lnTo>
                    <a:pt x="234" y="297"/>
                  </a:lnTo>
                  <a:lnTo>
                    <a:pt x="231" y="301"/>
                  </a:lnTo>
                  <a:lnTo>
                    <a:pt x="231" y="301"/>
                  </a:lnTo>
                  <a:lnTo>
                    <a:pt x="228" y="304"/>
                  </a:lnTo>
                  <a:lnTo>
                    <a:pt x="224" y="307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5" y="304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1"/>
                  </a:lnTo>
                  <a:lnTo>
                    <a:pt x="228" y="300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27" y="299"/>
                  </a:lnTo>
                  <a:lnTo>
                    <a:pt x="225" y="301"/>
                  </a:lnTo>
                  <a:lnTo>
                    <a:pt x="222" y="304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9" y="309"/>
                  </a:lnTo>
                  <a:lnTo>
                    <a:pt x="221" y="307"/>
                  </a:lnTo>
                  <a:lnTo>
                    <a:pt x="222" y="307"/>
                  </a:lnTo>
                  <a:lnTo>
                    <a:pt x="222" y="307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22" y="309"/>
                  </a:lnTo>
                  <a:lnTo>
                    <a:pt x="222" y="309"/>
                  </a:lnTo>
                  <a:lnTo>
                    <a:pt x="218" y="316"/>
                  </a:lnTo>
                  <a:lnTo>
                    <a:pt x="215" y="323"/>
                  </a:lnTo>
                  <a:lnTo>
                    <a:pt x="215" y="323"/>
                  </a:lnTo>
                  <a:lnTo>
                    <a:pt x="212" y="324"/>
                  </a:lnTo>
                  <a:lnTo>
                    <a:pt x="212" y="324"/>
                  </a:lnTo>
                  <a:lnTo>
                    <a:pt x="211" y="324"/>
                  </a:lnTo>
                  <a:lnTo>
                    <a:pt x="211" y="324"/>
                  </a:lnTo>
                  <a:lnTo>
                    <a:pt x="208" y="330"/>
                  </a:lnTo>
                  <a:lnTo>
                    <a:pt x="207" y="333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4" y="336"/>
                  </a:lnTo>
                  <a:lnTo>
                    <a:pt x="205" y="334"/>
                  </a:lnTo>
                  <a:lnTo>
                    <a:pt x="205" y="334"/>
                  </a:lnTo>
                  <a:lnTo>
                    <a:pt x="205" y="330"/>
                  </a:lnTo>
                  <a:lnTo>
                    <a:pt x="205" y="330"/>
                  </a:lnTo>
                  <a:lnTo>
                    <a:pt x="204" y="334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2" y="339"/>
                  </a:lnTo>
                  <a:lnTo>
                    <a:pt x="199" y="343"/>
                  </a:lnTo>
                  <a:lnTo>
                    <a:pt x="199" y="343"/>
                  </a:lnTo>
                  <a:lnTo>
                    <a:pt x="198" y="343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5" y="347"/>
                  </a:lnTo>
                  <a:lnTo>
                    <a:pt x="192" y="353"/>
                  </a:lnTo>
                  <a:lnTo>
                    <a:pt x="192" y="353"/>
                  </a:lnTo>
                  <a:lnTo>
                    <a:pt x="189" y="359"/>
                  </a:lnTo>
                  <a:lnTo>
                    <a:pt x="187" y="359"/>
                  </a:lnTo>
                  <a:lnTo>
                    <a:pt x="187" y="359"/>
                  </a:lnTo>
                  <a:lnTo>
                    <a:pt x="184" y="364"/>
                  </a:lnTo>
                  <a:lnTo>
                    <a:pt x="181" y="370"/>
                  </a:lnTo>
                  <a:lnTo>
                    <a:pt x="181" y="370"/>
                  </a:lnTo>
                  <a:lnTo>
                    <a:pt x="178" y="373"/>
                  </a:lnTo>
                  <a:lnTo>
                    <a:pt x="175" y="377"/>
                  </a:lnTo>
                  <a:lnTo>
                    <a:pt x="174" y="381"/>
                  </a:lnTo>
                  <a:lnTo>
                    <a:pt x="172" y="383"/>
                  </a:lnTo>
                  <a:lnTo>
                    <a:pt x="172" y="383"/>
                  </a:lnTo>
                  <a:lnTo>
                    <a:pt x="171" y="386"/>
                  </a:lnTo>
                  <a:lnTo>
                    <a:pt x="171" y="389"/>
                  </a:lnTo>
                  <a:lnTo>
                    <a:pt x="167" y="393"/>
                  </a:lnTo>
                  <a:lnTo>
                    <a:pt x="167" y="393"/>
                  </a:lnTo>
                  <a:lnTo>
                    <a:pt x="162" y="400"/>
                  </a:lnTo>
                  <a:lnTo>
                    <a:pt x="162" y="400"/>
                  </a:lnTo>
                  <a:lnTo>
                    <a:pt x="161" y="406"/>
                  </a:lnTo>
                  <a:lnTo>
                    <a:pt x="161" y="406"/>
                  </a:lnTo>
                  <a:lnTo>
                    <a:pt x="155" y="417"/>
                  </a:lnTo>
                  <a:lnTo>
                    <a:pt x="155" y="417"/>
                  </a:lnTo>
                  <a:lnTo>
                    <a:pt x="150" y="427"/>
                  </a:lnTo>
                  <a:lnTo>
                    <a:pt x="150" y="427"/>
                  </a:lnTo>
                  <a:lnTo>
                    <a:pt x="150" y="429"/>
                  </a:lnTo>
                  <a:lnTo>
                    <a:pt x="150" y="427"/>
                  </a:lnTo>
                  <a:lnTo>
                    <a:pt x="150" y="426"/>
                  </a:lnTo>
                  <a:lnTo>
                    <a:pt x="148" y="427"/>
                  </a:lnTo>
                  <a:lnTo>
                    <a:pt x="148" y="427"/>
                  </a:lnTo>
                  <a:lnTo>
                    <a:pt x="145" y="437"/>
                  </a:lnTo>
                  <a:lnTo>
                    <a:pt x="142" y="446"/>
                  </a:lnTo>
                  <a:lnTo>
                    <a:pt x="138" y="454"/>
                  </a:lnTo>
                  <a:lnTo>
                    <a:pt x="135" y="463"/>
                  </a:lnTo>
                  <a:lnTo>
                    <a:pt x="135" y="463"/>
                  </a:lnTo>
                  <a:lnTo>
                    <a:pt x="138" y="458"/>
                  </a:lnTo>
                  <a:lnTo>
                    <a:pt x="138" y="458"/>
                  </a:lnTo>
                  <a:lnTo>
                    <a:pt x="138" y="460"/>
                  </a:lnTo>
                  <a:lnTo>
                    <a:pt x="140" y="460"/>
                  </a:lnTo>
                  <a:lnTo>
                    <a:pt x="140" y="460"/>
                  </a:lnTo>
                  <a:lnTo>
                    <a:pt x="137" y="464"/>
                  </a:lnTo>
                  <a:lnTo>
                    <a:pt x="135" y="467"/>
                  </a:lnTo>
                  <a:lnTo>
                    <a:pt x="135" y="467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2" y="476"/>
                  </a:lnTo>
                  <a:lnTo>
                    <a:pt x="132" y="476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4"/>
                  </a:lnTo>
                  <a:lnTo>
                    <a:pt x="132" y="477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1" y="480"/>
                  </a:lnTo>
                  <a:lnTo>
                    <a:pt x="131" y="483"/>
                  </a:lnTo>
                  <a:lnTo>
                    <a:pt x="131" y="483"/>
                  </a:lnTo>
                  <a:lnTo>
                    <a:pt x="131" y="487"/>
                  </a:lnTo>
                  <a:lnTo>
                    <a:pt x="131" y="487"/>
                  </a:lnTo>
                  <a:lnTo>
                    <a:pt x="128" y="493"/>
                  </a:lnTo>
                  <a:lnTo>
                    <a:pt x="128" y="493"/>
                  </a:lnTo>
                  <a:lnTo>
                    <a:pt x="127" y="498"/>
                  </a:lnTo>
                  <a:lnTo>
                    <a:pt x="125" y="506"/>
                  </a:lnTo>
                  <a:lnTo>
                    <a:pt x="125" y="506"/>
                  </a:lnTo>
                  <a:lnTo>
                    <a:pt x="124" y="507"/>
                  </a:lnTo>
                  <a:lnTo>
                    <a:pt x="122" y="504"/>
                  </a:lnTo>
                  <a:lnTo>
                    <a:pt x="122" y="504"/>
                  </a:lnTo>
                  <a:lnTo>
                    <a:pt x="121" y="507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2" y="508"/>
                  </a:lnTo>
                  <a:lnTo>
                    <a:pt x="122" y="508"/>
                  </a:lnTo>
                  <a:lnTo>
                    <a:pt x="122" y="513"/>
                  </a:lnTo>
                  <a:lnTo>
                    <a:pt x="122" y="517"/>
                  </a:lnTo>
                  <a:lnTo>
                    <a:pt x="122" y="517"/>
                  </a:lnTo>
                  <a:lnTo>
                    <a:pt x="121" y="517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0" y="52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5" y="534"/>
                  </a:lnTo>
                  <a:lnTo>
                    <a:pt x="115" y="536"/>
                  </a:lnTo>
                  <a:lnTo>
                    <a:pt x="115" y="536"/>
                  </a:lnTo>
                  <a:lnTo>
                    <a:pt x="115" y="541"/>
                  </a:lnTo>
                  <a:lnTo>
                    <a:pt x="114" y="551"/>
                  </a:lnTo>
                  <a:lnTo>
                    <a:pt x="112" y="560"/>
                  </a:lnTo>
                  <a:lnTo>
                    <a:pt x="112" y="567"/>
                  </a:lnTo>
                  <a:lnTo>
                    <a:pt x="112" y="567"/>
                  </a:lnTo>
                  <a:lnTo>
                    <a:pt x="111" y="571"/>
                  </a:lnTo>
                  <a:lnTo>
                    <a:pt x="110" y="573"/>
                  </a:lnTo>
                  <a:lnTo>
                    <a:pt x="110" y="570"/>
                  </a:lnTo>
                  <a:lnTo>
                    <a:pt x="110" y="570"/>
                  </a:lnTo>
                  <a:lnTo>
                    <a:pt x="110" y="574"/>
                  </a:lnTo>
                  <a:lnTo>
                    <a:pt x="111" y="576"/>
                  </a:lnTo>
                  <a:lnTo>
                    <a:pt x="111" y="576"/>
                  </a:lnTo>
                  <a:lnTo>
                    <a:pt x="110" y="578"/>
                  </a:lnTo>
                  <a:lnTo>
                    <a:pt x="108" y="580"/>
                  </a:lnTo>
                  <a:lnTo>
                    <a:pt x="108" y="580"/>
                  </a:lnTo>
                  <a:lnTo>
                    <a:pt x="108" y="583"/>
                  </a:lnTo>
                  <a:lnTo>
                    <a:pt x="108" y="583"/>
                  </a:lnTo>
                  <a:lnTo>
                    <a:pt x="108" y="586"/>
                  </a:lnTo>
                  <a:lnTo>
                    <a:pt x="108" y="586"/>
                  </a:lnTo>
                  <a:lnTo>
                    <a:pt x="108" y="583"/>
                  </a:lnTo>
                  <a:lnTo>
                    <a:pt x="110" y="580"/>
                  </a:lnTo>
                  <a:lnTo>
                    <a:pt x="110" y="580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08" y="596"/>
                  </a:lnTo>
                  <a:lnTo>
                    <a:pt x="108" y="596"/>
                  </a:lnTo>
                  <a:lnTo>
                    <a:pt x="108" y="603"/>
                  </a:lnTo>
                  <a:lnTo>
                    <a:pt x="108" y="603"/>
                  </a:lnTo>
                  <a:lnTo>
                    <a:pt x="108" y="607"/>
                  </a:lnTo>
                  <a:lnTo>
                    <a:pt x="108" y="607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07" y="611"/>
                  </a:lnTo>
                  <a:lnTo>
                    <a:pt x="105" y="614"/>
                  </a:lnTo>
                  <a:lnTo>
                    <a:pt x="105" y="614"/>
                  </a:lnTo>
                  <a:lnTo>
                    <a:pt x="107" y="615"/>
                  </a:lnTo>
                  <a:lnTo>
                    <a:pt x="107" y="614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10" y="615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7"/>
                  </a:lnTo>
                  <a:lnTo>
                    <a:pt x="108" y="627"/>
                  </a:lnTo>
                  <a:lnTo>
                    <a:pt x="108" y="630"/>
                  </a:lnTo>
                  <a:lnTo>
                    <a:pt x="107" y="628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30"/>
                  </a:lnTo>
                  <a:lnTo>
                    <a:pt x="107" y="630"/>
                  </a:lnTo>
                  <a:lnTo>
                    <a:pt x="108" y="631"/>
                  </a:lnTo>
                  <a:lnTo>
                    <a:pt x="108" y="631"/>
                  </a:lnTo>
                  <a:lnTo>
                    <a:pt x="110" y="633"/>
                  </a:lnTo>
                  <a:lnTo>
                    <a:pt x="108" y="634"/>
                  </a:lnTo>
                  <a:lnTo>
                    <a:pt x="108" y="637"/>
                  </a:lnTo>
                  <a:lnTo>
                    <a:pt x="108" y="637"/>
                  </a:lnTo>
                  <a:lnTo>
                    <a:pt x="107" y="635"/>
                  </a:lnTo>
                  <a:lnTo>
                    <a:pt x="107" y="634"/>
                  </a:lnTo>
                  <a:lnTo>
                    <a:pt x="107" y="634"/>
                  </a:lnTo>
                  <a:lnTo>
                    <a:pt x="107" y="638"/>
                  </a:lnTo>
                  <a:lnTo>
                    <a:pt x="107" y="641"/>
                  </a:lnTo>
                  <a:lnTo>
                    <a:pt x="108" y="641"/>
                  </a:lnTo>
                  <a:lnTo>
                    <a:pt x="108" y="641"/>
                  </a:lnTo>
                  <a:lnTo>
                    <a:pt x="107" y="647"/>
                  </a:lnTo>
                  <a:lnTo>
                    <a:pt x="105" y="653"/>
                  </a:lnTo>
                  <a:lnTo>
                    <a:pt x="105" y="653"/>
                  </a:lnTo>
                  <a:lnTo>
                    <a:pt x="107" y="658"/>
                  </a:lnTo>
                  <a:lnTo>
                    <a:pt x="107" y="665"/>
                  </a:lnTo>
                  <a:lnTo>
                    <a:pt x="107" y="665"/>
                  </a:lnTo>
                  <a:lnTo>
                    <a:pt x="108" y="665"/>
                  </a:lnTo>
                  <a:lnTo>
                    <a:pt x="108" y="665"/>
                  </a:lnTo>
                  <a:lnTo>
                    <a:pt x="110" y="668"/>
                  </a:lnTo>
                  <a:lnTo>
                    <a:pt x="111" y="663"/>
                  </a:lnTo>
                  <a:lnTo>
                    <a:pt x="111" y="663"/>
                  </a:lnTo>
                  <a:lnTo>
                    <a:pt x="110" y="660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10" y="655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08" y="643"/>
                  </a:lnTo>
                  <a:lnTo>
                    <a:pt x="110" y="637"/>
                  </a:lnTo>
                  <a:lnTo>
                    <a:pt x="110" y="635"/>
                  </a:lnTo>
                  <a:lnTo>
                    <a:pt x="111" y="635"/>
                  </a:lnTo>
                  <a:lnTo>
                    <a:pt x="111" y="635"/>
                  </a:lnTo>
                  <a:lnTo>
                    <a:pt x="111" y="633"/>
                  </a:lnTo>
                  <a:lnTo>
                    <a:pt x="110" y="630"/>
                  </a:lnTo>
                  <a:lnTo>
                    <a:pt x="110" y="630"/>
                  </a:lnTo>
                  <a:lnTo>
                    <a:pt x="111" y="628"/>
                  </a:lnTo>
                  <a:lnTo>
                    <a:pt x="111" y="630"/>
                  </a:lnTo>
                  <a:lnTo>
                    <a:pt x="112" y="634"/>
                  </a:lnTo>
                  <a:lnTo>
                    <a:pt x="112" y="634"/>
                  </a:lnTo>
                  <a:lnTo>
                    <a:pt x="112" y="627"/>
                  </a:lnTo>
                  <a:lnTo>
                    <a:pt x="112" y="625"/>
                  </a:lnTo>
                  <a:lnTo>
                    <a:pt x="111" y="625"/>
                  </a:lnTo>
                  <a:lnTo>
                    <a:pt x="111" y="625"/>
                  </a:lnTo>
                  <a:lnTo>
                    <a:pt x="111" y="620"/>
                  </a:lnTo>
                  <a:lnTo>
                    <a:pt x="111" y="615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4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4" y="613"/>
                  </a:lnTo>
                  <a:lnTo>
                    <a:pt x="112" y="608"/>
                  </a:lnTo>
                  <a:lnTo>
                    <a:pt x="112" y="608"/>
                  </a:lnTo>
                  <a:lnTo>
                    <a:pt x="114" y="606"/>
                  </a:lnTo>
                  <a:lnTo>
                    <a:pt x="114" y="606"/>
                  </a:lnTo>
                  <a:lnTo>
                    <a:pt x="115" y="606"/>
                  </a:lnTo>
                  <a:lnTo>
                    <a:pt x="115" y="606"/>
                  </a:lnTo>
                  <a:lnTo>
                    <a:pt x="114" y="603"/>
                  </a:lnTo>
                  <a:lnTo>
                    <a:pt x="114" y="603"/>
                  </a:lnTo>
                  <a:lnTo>
                    <a:pt x="114" y="604"/>
                  </a:lnTo>
                  <a:lnTo>
                    <a:pt x="114" y="604"/>
                  </a:lnTo>
                  <a:lnTo>
                    <a:pt x="114" y="598"/>
                  </a:lnTo>
                  <a:lnTo>
                    <a:pt x="115" y="593"/>
                  </a:lnTo>
                  <a:lnTo>
                    <a:pt x="115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86"/>
                  </a:lnTo>
                  <a:lnTo>
                    <a:pt x="114" y="586"/>
                  </a:lnTo>
                  <a:lnTo>
                    <a:pt x="115" y="587"/>
                  </a:lnTo>
                  <a:lnTo>
                    <a:pt x="115" y="587"/>
                  </a:lnTo>
                  <a:lnTo>
                    <a:pt x="115" y="580"/>
                  </a:lnTo>
                  <a:lnTo>
                    <a:pt x="115" y="574"/>
                  </a:lnTo>
                  <a:lnTo>
                    <a:pt x="115" y="574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3"/>
                  </a:lnTo>
                  <a:lnTo>
                    <a:pt x="118" y="566"/>
                  </a:lnTo>
                  <a:lnTo>
                    <a:pt x="118" y="566"/>
                  </a:lnTo>
                  <a:lnTo>
                    <a:pt x="120" y="561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0" y="563"/>
                  </a:lnTo>
                  <a:lnTo>
                    <a:pt x="118" y="568"/>
                  </a:lnTo>
                  <a:lnTo>
                    <a:pt x="118" y="568"/>
                  </a:lnTo>
                  <a:lnTo>
                    <a:pt x="120" y="573"/>
                  </a:lnTo>
                  <a:lnTo>
                    <a:pt x="118" y="577"/>
                  </a:lnTo>
                  <a:lnTo>
                    <a:pt x="118" y="577"/>
                  </a:lnTo>
                  <a:lnTo>
                    <a:pt x="117" y="583"/>
                  </a:lnTo>
                  <a:lnTo>
                    <a:pt x="117" y="583"/>
                  </a:lnTo>
                  <a:lnTo>
                    <a:pt x="118" y="588"/>
                  </a:lnTo>
                  <a:lnTo>
                    <a:pt x="118" y="588"/>
                  </a:lnTo>
                  <a:lnTo>
                    <a:pt x="118" y="583"/>
                  </a:lnTo>
                  <a:lnTo>
                    <a:pt x="118" y="583"/>
                  </a:lnTo>
                  <a:lnTo>
                    <a:pt x="118" y="578"/>
                  </a:lnTo>
                  <a:lnTo>
                    <a:pt x="118" y="578"/>
                  </a:lnTo>
                  <a:lnTo>
                    <a:pt x="120" y="570"/>
                  </a:lnTo>
                  <a:lnTo>
                    <a:pt x="120" y="570"/>
                  </a:lnTo>
                  <a:lnTo>
                    <a:pt x="122" y="554"/>
                  </a:lnTo>
                  <a:lnTo>
                    <a:pt x="122" y="554"/>
                  </a:lnTo>
                  <a:lnTo>
                    <a:pt x="121" y="554"/>
                  </a:lnTo>
                  <a:lnTo>
                    <a:pt x="121" y="554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1" y="554"/>
                  </a:lnTo>
                  <a:lnTo>
                    <a:pt x="122" y="551"/>
                  </a:lnTo>
                  <a:lnTo>
                    <a:pt x="122" y="550"/>
                  </a:lnTo>
                  <a:lnTo>
                    <a:pt x="124" y="546"/>
                  </a:lnTo>
                  <a:lnTo>
                    <a:pt x="124" y="546"/>
                  </a:lnTo>
                  <a:lnTo>
                    <a:pt x="121" y="551"/>
                  </a:lnTo>
                  <a:lnTo>
                    <a:pt x="121" y="551"/>
                  </a:lnTo>
                  <a:lnTo>
                    <a:pt x="121" y="548"/>
                  </a:lnTo>
                  <a:lnTo>
                    <a:pt x="121" y="547"/>
                  </a:lnTo>
                  <a:lnTo>
                    <a:pt x="122" y="546"/>
                  </a:lnTo>
                  <a:lnTo>
                    <a:pt x="121" y="543"/>
                  </a:lnTo>
                  <a:lnTo>
                    <a:pt x="121" y="543"/>
                  </a:lnTo>
                  <a:lnTo>
                    <a:pt x="122" y="543"/>
                  </a:lnTo>
                  <a:lnTo>
                    <a:pt x="122" y="543"/>
                  </a:lnTo>
                  <a:lnTo>
                    <a:pt x="122" y="544"/>
                  </a:lnTo>
                  <a:lnTo>
                    <a:pt x="122" y="544"/>
                  </a:lnTo>
                  <a:lnTo>
                    <a:pt x="124" y="543"/>
                  </a:lnTo>
                  <a:lnTo>
                    <a:pt x="124" y="540"/>
                  </a:lnTo>
                  <a:lnTo>
                    <a:pt x="124" y="540"/>
                  </a:lnTo>
                  <a:lnTo>
                    <a:pt x="124" y="536"/>
                  </a:lnTo>
                  <a:lnTo>
                    <a:pt x="125" y="528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7"/>
                  </a:lnTo>
                  <a:lnTo>
                    <a:pt x="128" y="518"/>
                  </a:lnTo>
                  <a:lnTo>
                    <a:pt x="128" y="520"/>
                  </a:lnTo>
                  <a:lnTo>
                    <a:pt x="128" y="520"/>
                  </a:lnTo>
                  <a:lnTo>
                    <a:pt x="131" y="511"/>
                  </a:lnTo>
                  <a:lnTo>
                    <a:pt x="131" y="511"/>
                  </a:lnTo>
                  <a:lnTo>
                    <a:pt x="132" y="501"/>
                  </a:lnTo>
                  <a:lnTo>
                    <a:pt x="132" y="501"/>
                  </a:lnTo>
                  <a:lnTo>
                    <a:pt x="135" y="491"/>
                  </a:lnTo>
                  <a:lnTo>
                    <a:pt x="138" y="483"/>
                  </a:lnTo>
                  <a:lnTo>
                    <a:pt x="138" y="483"/>
                  </a:lnTo>
                  <a:lnTo>
                    <a:pt x="140" y="484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4"/>
                  </a:lnTo>
                  <a:lnTo>
                    <a:pt x="141" y="481"/>
                  </a:lnTo>
                  <a:lnTo>
                    <a:pt x="140" y="480"/>
                  </a:lnTo>
                  <a:lnTo>
                    <a:pt x="140" y="480"/>
                  </a:lnTo>
                  <a:lnTo>
                    <a:pt x="141" y="477"/>
                  </a:lnTo>
                  <a:lnTo>
                    <a:pt x="141" y="477"/>
                  </a:lnTo>
                  <a:lnTo>
                    <a:pt x="142" y="477"/>
                  </a:lnTo>
                  <a:lnTo>
                    <a:pt x="144" y="474"/>
                  </a:lnTo>
                  <a:lnTo>
                    <a:pt x="144" y="474"/>
                  </a:lnTo>
                  <a:lnTo>
                    <a:pt x="144" y="473"/>
                  </a:lnTo>
                  <a:lnTo>
                    <a:pt x="142" y="474"/>
                  </a:lnTo>
                  <a:lnTo>
                    <a:pt x="142" y="476"/>
                  </a:lnTo>
                  <a:lnTo>
                    <a:pt x="141" y="474"/>
                  </a:lnTo>
                  <a:lnTo>
                    <a:pt x="141" y="474"/>
                  </a:lnTo>
                  <a:lnTo>
                    <a:pt x="144" y="468"/>
                  </a:lnTo>
                  <a:lnTo>
                    <a:pt x="144" y="468"/>
                  </a:lnTo>
                  <a:lnTo>
                    <a:pt x="145" y="463"/>
                  </a:lnTo>
                  <a:lnTo>
                    <a:pt x="145" y="463"/>
                  </a:lnTo>
                  <a:lnTo>
                    <a:pt x="147" y="457"/>
                  </a:lnTo>
                  <a:lnTo>
                    <a:pt x="150" y="453"/>
                  </a:lnTo>
                  <a:lnTo>
                    <a:pt x="150" y="453"/>
                  </a:lnTo>
                  <a:lnTo>
                    <a:pt x="150" y="450"/>
                  </a:lnTo>
                  <a:lnTo>
                    <a:pt x="150" y="447"/>
                  </a:lnTo>
                  <a:lnTo>
                    <a:pt x="152" y="441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8" y="430"/>
                  </a:lnTo>
                  <a:lnTo>
                    <a:pt x="161" y="421"/>
                  </a:lnTo>
                  <a:lnTo>
                    <a:pt x="161" y="421"/>
                  </a:lnTo>
                  <a:lnTo>
                    <a:pt x="162" y="421"/>
                  </a:lnTo>
                  <a:lnTo>
                    <a:pt x="161" y="424"/>
                  </a:lnTo>
                  <a:lnTo>
                    <a:pt x="159" y="429"/>
                  </a:lnTo>
                  <a:lnTo>
                    <a:pt x="159" y="429"/>
                  </a:lnTo>
                  <a:lnTo>
                    <a:pt x="164" y="421"/>
                  </a:lnTo>
                  <a:lnTo>
                    <a:pt x="164" y="421"/>
                  </a:lnTo>
                  <a:lnTo>
                    <a:pt x="165" y="413"/>
                  </a:lnTo>
                  <a:lnTo>
                    <a:pt x="165" y="413"/>
                  </a:lnTo>
                  <a:lnTo>
                    <a:pt x="167" y="411"/>
                  </a:lnTo>
                  <a:lnTo>
                    <a:pt x="167" y="413"/>
                  </a:lnTo>
                  <a:lnTo>
                    <a:pt x="168" y="413"/>
                  </a:lnTo>
                  <a:lnTo>
                    <a:pt x="168" y="411"/>
                  </a:lnTo>
                  <a:lnTo>
                    <a:pt x="168" y="411"/>
                  </a:lnTo>
                  <a:lnTo>
                    <a:pt x="168" y="416"/>
                  </a:lnTo>
                  <a:lnTo>
                    <a:pt x="167" y="417"/>
                  </a:lnTo>
                  <a:lnTo>
                    <a:pt x="167" y="419"/>
                  </a:lnTo>
                  <a:lnTo>
                    <a:pt x="167" y="419"/>
                  </a:lnTo>
                  <a:lnTo>
                    <a:pt x="174" y="404"/>
                  </a:lnTo>
                  <a:lnTo>
                    <a:pt x="174" y="404"/>
                  </a:lnTo>
                  <a:lnTo>
                    <a:pt x="175" y="400"/>
                  </a:lnTo>
                  <a:lnTo>
                    <a:pt x="175" y="400"/>
                  </a:lnTo>
                  <a:lnTo>
                    <a:pt x="177" y="397"/>
                  </a:lnTo>
                  <a:lnTo>
                    <a:pt x="177" y="397"/>
                  </a:lnTo>
                  <a:lnTo>
                    <a:pt x="178" y="390"/>
                  </a:lnTo>
                  <a:lnTo>
                    <a:pt x="178" y="390"/>
                  </a:lnTo>
                  <a:lnTo>
                    <a:pt x="179" y="389"/>
                  </a:lnTo>
                  <a:lnTo>
                    <a:pt x="181" y="390"/>
                  </a:lnTo>
                  <a:lnTo>
                    <a:pt x="181" y="391"/>
                  </a:lnTo>
                  <a:lnTo>
                    <a:pt x="181" y="391"/>
                  </a:lnTo>
                  <a:lnTo>
                    <a:pt x="185" y="384"/>
                  </a:lnTo>
                  <a:lnTo>
                    <a:pt x="185" y="384"/>
                  </a:lnTo>
                  <a:lnTo>
                    <a:pt x="188" y="377"/>
                  </a:lnTo>
                  <a:lnTo>
                    <a:pt x="188" y="377"/>
                  </a:lnTo>
                  <a:lnTo>
                    <a:pt x="198" y="366"/>
                  </a:lnTo>
                  <a:lnTo>
                    <a:pt x="198" y="366"/>
                  </a:lnTo>
                  <a:lnTo>
                    <a:pt x="198" y="363"/>
                  </a:lnTo>
                  <a:lnTo>
                    <a:pt x="201" y="360"/>
                  </a:lnTo>
                  <a:lnTo>
                    <a:pt x="201" y="360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2" y="356"/>
                  </a:lnTo>
                  <a:lnTo>
                    <a:pt x="204" y="354"/>
                  </a:lnTo>
                  <a:lnTo>
                    <a:pt x="204" y="354"/>
                  </a:lnTo>
                  <a:lnTo>
                    <a:pt x="208" y="349"/>
                  </a:lnTo>
                  <a:lnTo>
                    <a:pt x="212" y="341"/>
                  </a:lnTo>
                  <a:lnTo>
                    <a:pt x="212" y="341"/>
                  </a:lnTo>
                  <a:lnTo>
                    <a:pt x="217" y="336"/>
                  </a:lnTo>
                  <a:lnTo>
                    <a:pt x="217" y="336"/>
                  </a:lnTo>
                  <a:lnTo>
                    <a:pt x="218" y="334"/>
                  </a:lnTo>
                  <a:lnTo>
                    <a:pt x="219" y="334"/>
                  </a:lnTo>
                  <a:lnTo>
                    <a:pt x="219" y="334"/>
                  </a:lnTo>
                  <a:lnTo>
                    <a:pt x="225" y="327"/>
                  </a:lnTo>
                  <a:lnTo>
                    <a:pt x="225" y="327"/>
                  </a:lnTo>
                  <a:lnTo>
                    <a:pt x="231" y="319"/>
                  </a:lnTo>
                  <a:lnTo>
                    <a:pt x="231" y="319"/>
                  </a:lnTo>
                  <a:lnTo>
                    <a:pt x="237" y="311"/>
                  </a:lnTo>
                  <a:lnTo>
                    <a:pt x="241" y="306"/>
                  </a:lnTo>
                  <a:lnTo>
                    <a:pt x="241" y="306"/>
                  </a:lnTo>
                  <a:lnTo>
                    <a:pt x="245" y="303"/>
                  </a:lnTo>
                  <a:lnTo>
                    <a:pt x="245" y="303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51" y="296"/>
                  </a:lnTo>
                  <a:lnTo>
                    <a:pt x="255" y="294"/>
                  </a:lnTo>
                  <a:lnTo>
                    <a:pt x="255" y="294"/>
                  </a:lnTo>
                  <a:lnTo>
                    <a:pt x="258" y="289"/>
                  </a:lnTo>
                  <a:lnTo>
                    <a:pt x="262" y="283"/>
                  </a:lnTo>
                  <a:lnTo>
                    <a:pt x="262" y="283"/>
                  </a:lnTo>
                  <a:lnTo>
                    <a:pt x="264" y="283"/>
                  </a:lnTo>
                  <a:lnTo>
                    <a:pt x="265" y="283"/>
                  </a:lnTo>
                  <a:lnTo>
                    <a:pt x="265" y="283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84" y="266"/>
                  </a:lnTo>
                  <a:lnTo>
                    <a:pt x="289" y="260"/>
                  </a:lnTo>
                  <a:lnTo>
                    <a:pt x="295" y="254"/>
                  </a:lnTo>
                  <a:lnTo>
                    <a:pt x="295" y="254"/>
                  </a:lnTo>
                  <a:lnTo>
                    <a:pt x="298" y="252"/>
                  </a:lnTo>
                  <a:lnTo>
                    <a:pt x="302" y="250"/>
                  </a:lnTo>
                  <a:lnTo>
                    <a:pt x="302" y="250"/>
                  </a:lnTo>
                  <a:lnTo>
                    <a:pt x="315" y="240"/>
                  </a:lnTo>
                  <a:lnTo>
                    <a:pt x="315" y="240"/>
                  </a:lnTo>
                  <a:lnTo>
                    <a:pt x="315" y="239"/>
                  </a:lnTo>
                  <a:lnTo>
                    <a:pt x="314" y="240"/>
                  </a:lnTo>
                  <a:lnTo>
                    <a:pt x="314" y="240"/>
                  </a:lnTo>
                  <a:lnTo>
                    <a:pt x="325" y="232"/>
                  </a:lnTo>
                  <a:lnTo>
                    <a:pt x="325" y="232"/>
                  </a:lnTo>
                  <a:lnTo>
                    <a:pt x="335" y="224"/>
                  </a:lnTo>
                  <a:lnTo>
                    <a:pt x="338" y="223"/>
                  </a:lnTo>
                  <a:lnTo>
                    <a:pt x="341" y="222"/>
                  </a:lnTo>
                  <a:lnTo>
                    <a:pt x="341" y="222"/>
                  </a:lnTo>
                  <a:lnTo>
                    <a:pt x="346" y="217"/>
                  </a:lnTo>
                  <a:lnTo>
                    <a:pt x="346" y="217"/>
                  </a:lnTo>
                  <a:lnTo>
                    <a:pt x="358" y="210"/>
                  </a:lnTo>
                  <a:lnTo>
                    <a:pt x="358" y="210"/>
                  </a:lnTo>
                  <a:lnTo>
                    <a:pt x="361" y="207"/>
                  </a:lnTo>
                  <a:lnTo>
                    <a:pt x="363" y="207"/>
                  </a:lnTo>
                  <a:lnTo>
                    <a:pt x="369" y="204"/>
                  </a:lnTo>
                  <a:lnTo>
                    <a:pt x="369" y="204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2" y="196"/>
                  </a:lnTo>
                  <a:lnTo>
                    <a:pt x="382" y="196"/>
                  </a:lnTo>
                  <a:lnTo>
                    <a:pt x="386" y="193"/>
                  </a:lnTo>
                  <a:lnTo>
                    <a:pt x="386" y="193"/>
                  </a:lnTo>
                  <a:lnTo>
                    <a:pt x="392" y="193"/>
                  </a:lnTo>
                  <a:lnTo>
                    <a:pt x="392" y="193"/>
                  </a:lnTo>
                  <a:lnTo>
                    <a:pt x="405" y="186"/>
                  </a:lnTo>
                  <a:lnTo>
                    <a:pt x="405" y="186"/>
                  </a:lnTo>
                  <a:lnTo>
                    <a:pt x="418" y="180"/>
                  </a:lnTo>
                  <a:lnTo>
                    <a:pt x="418" y="180"/>
                  </a:lnTo>
                  <a:lnTo>
                    <a:pt x="431" y="174"/>
                  </a:lnTo>
                  <a:lnTo>
                    <a:pt x="443" y="170"/>
                  </a:lnTo>
                  <a:lnTo>
                    <a:pt x="443" y="170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90" y="154"/>
                  </a:lnTo>
                  <a:lnTo>
                    <a:pt x="515" y="149"/>
                  </a:lnTo>
                  <a:lnTo>
                    <a:pt x="537" y="144"/>
                  </a:lnTo>
                  <a:lnTo>
                    <a:pt x="537" y="144"/>
                  </a:lnTo>
                  <a:lnTo>
                    <a:pt x="540" y="144"/>
                  </a:lnTo>
                  <a:lnTo>
                    <a:pt x="540" y="144"/>
                  </a:lnTo>
                  <a:lnTo>
                    <a:pt x="545" y="143"/>
                  </a:lnTo>
                  <a:lnTo>
                    <a:pt x="545" y="143"/>
                  </a:lnTo>
                  <a:lnTo>
                    <a:pt x="555" y="142"/>
                  </a:lnTo>
                  <a:lnTo>
                    <a:pt x="555" y="142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7" y="140"/>
                  </a:lnTo>
                  <a:lnTo>
                    <a:pt x="567" y="140"/>
                  </a:lnTo>
                  <a:lnTo>
                    <a:pt x="579" y="140"/>
                  </a:lnTo>
                  <a:lnTo>
                    <a:pt x="579" y="140"/>
                  </a:lnTo>
                  <a:lnTo>
                    <a:pt x="589" y="139"/>
                  </a:lnTo>
                  <a:lnTo>
                    <a:pt x="589" y="139"/>
                  </a:lnTo>
                  <a:lnTo>
                    <a:pt x="597" y="140"/>
                  </a:lnTo>
                  <a:lnTo>
                    <a:pt x="597" y="140"/>
                  </a:lnTo>
                  <a:lnTo>
                    <a:pt x="602" y="139"/>
                  </a:lnTo>
                  <a:lnTo>
                    <a:pt x="602" y="139"/>
                  </a:lnTo>
                  <a:lnTo>
                    <a:pt x="606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5" y="139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33" y="139"/>
                  </a:lnTo>
                  <a:lnTo>
                    <a:pt x="633" y="139"/>
                  </a:lnTo>
                  <a:lnTo>
                    <a:pt x="647" y="140"/>
                  </a:lnTo>
                  <a:lnTo>
                    <a:pt x="647" y="140"/>
                  </a:lnTo>
                  <a:lnTo>
                    <a:pt x="662" y="142"/>
                  </a:lnTo>
                  <a:lnTo>
                    <a:pt x="676" y="142"/>
                  </a:lnTo>
                  <a:lnTo>
                    <a:pt x="676" y="142"/>
                  </a:lnTo>
                  <a:lnTo>
                    <a:pt x="679" y="143"/>
                  </a:lnTo>
                  <a:lnTo>
                    <a:pt x="679" y="143"/>
                  </a:lnTo>
                  <a:lnTo>
                    <a:pt x="697" y="146"/>
                  </a:lnTo>
                  <a:lnTo>
                    <a:pt x="697" y="146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31" y="153"/>
                  </a:lnTo>
                  <a:lnTo>
                    <a:pt x="749" y="156"/>
                  </a:lnTo>
                  <a:lnTo>
                    <a:pt x="749" y="156"/>
                  </a:lnTo>
                  <a:lnTo>
                    <a:pt x="756" y="159"/>
                  </a:lnTo>
                  <a:lnTo>
                    <a:pt x="763" y="162"/>
                  </a:lnTo>
                  <a:lnTo>
                    <a:pt x="763" y="162"/>
                  </a:lnTo>
                  <a:lnTo>
                    <a:pt x="770" y="163"/>
                  </a:lnTo>
                  <a:lnTo>
                    <a:pt x="770" y="163"/>
                  </a:lnTo>
                  <a:lnTo>
                    <a:pt x="777" y="167"/>
                  </a:lnTo>
                  <a:lnTo>
                    <a:pt x="777" y="167"/>
                  </a:lnTo>
                  <a:lnTo>
                    <a:pt x="783" y="167"/>
                  </a:lnTo>
                  <a:lnTo>
                    <a:pt x="787" y="169"/>
                  </a:lnTo>
                  <a:lnTo>
                    <a:pt x="787" y="169"/>
                  </a:lnTo>
                  <a:lnTo>
                    <a:pt x="796" y="172"/>
                  </a:lnTo>
                  <a:lnTo>
                    <a:pt x="796" y="172"/>
                  </a:lnTo>
                  <a:lnTo>
                    <a:pt x="818" y="183"/>
                  </a:lnTo>
                  <a:lnTo>
                    <a:pt x="841" y="193"/>
                  </a:lnTo>
                  <a:lnTo>
                    <a:pt x="841" y="193"/>
                  </a:lnTo>
                  <a:lnTo>
                    <a:pt x="854" y="200"/>
                  </a:lnTo>
                  <a:lnTo>
                    <a:pt x="854" y="200"/>
                  </a:lnTo>
                  <a:lnTo>
                    <a:pt x="866" y="207"/>
                  </a:lnTo>
                  <a:lnTo>
                    <a:pt x="873" y="212"/>
                  </a:lnTo>
                  <a:lnTo>
                    <a:pt x="873" y="212"/>
                  </a:lnTo>
                  <a:lnTo>
                    <a:pt x="876" y="213"/>
                  </a:lnTo>
                  <a:lnTo>
                    <a:pt x="878" y="214"/>
                  </a:lnTo>
                  <a:lnTo>
                    <a:pt x="890" y="223"/>
                  </a:lnTo>
                  <a:lnTo>
                    <a:pt x="890" y="223"/>
                  </a:lnTo>
                  <a:lnTo>
                    <a:pt x="903" y="230"/>
                  </a:lnTo>
                  <a:lnTo>
                    <a:pt x="914" y="239"/>
                  </a:lnTo>
                  <a:lnTo>
                    <a:pt x="914" y="239"/>
                  </a:lnTo>
                  <a:lnTo>
                    <a:pt x="924" y="247"/>
                  </a:lnTo>
                  <a:lnTo>
                    <a:pt x="924" y="247"/>
                  </a:lnTo>
                  <a:lnTo>
                    <a:pt x="935" y="257"/>
                  </a:lnTo>
                  <a:lnTo>
                    <a:pt x="938" y="259"/>
                  </a:lnTo>
                  <a:lnTo>
                    <a:pt x="938" y="259"/>
                  </a:lnTo>
                  <a:lnTo>
                    <a:pt x="940" y="260"/>
                  </a:lnTo>
                  <a:lnTo>
                    <a:pt x="938" y="260"/>
                  </a:lnTo>
                  <a:lnTo>
                    <a:pt x="938" y="260"/>
                  </a:lnTo>
                  <a:lnTo>
                    <a:pt x="950" y="269"/>
                  </a:lnTo>
                  <a:lnTo>
                    <a:pt x="950" y="269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70" y="287"/>
                  </a:lnTo>
                  <a:lnTo>
                    <a:pt x="970" y="287"/>
                  </a:lnTo>
                  <a:lnTo>
                    <a:pt x="980" y="297"/>
                  </a:lnTo>
                  <a:lnTo>
                    <a:pt x="980" y="297"/>
                  </a:lnTo>
                  <a:lnTo>
                    <a:pt x="981" y="301"/>
                  </a:lnTo>
                  <a:lnTo>
                    <a:pt x="981" y="301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7" y="306"/>
                  </a:lnTo>
                  <a:lnTo>
                    <a:pt x="987" y="306"/>
                  </a:lnTo>
                  <a:lnTo>
                    <a:pt x="985" y="306"/>
                  </a:lnTo>
                  <a:lnTo>
                    <a:pt x="984" y="304"/>
                  </a:lnTo>
                  <a:lnTo>
                    <a:pt x="984" y="304"/>
                  </a:lnTo>
                  <a:lnTo>
                    <a:pt x="987" y="307"/>
                  </a:lnTo>
                  <a:lnTo>
                    <a:pt x="988" y="309"/>
                  </a:lnTo>
                  <a:lnTo>
                    <a:pt x="988" y="309"/>
                  </a:lnTo>
                  <a:lnTo>
                    <a:pt x="1005" y="330"/>
                  </a:lnTo>
                  <a:lnTo>
                    <a:pt x="1022" y="353"/>
                  </a:lnTo>
                  <a:lnTo>
                    <a:pt x="1037" y="377"/>
                  </a:lnTo>
                  <a:lnTo>
                    <a:pt x="1051" y="400"/>
                  </a:lnTo>
                  <a:lnTo>
                    <a:pt x="1051" y="400"/>
                  </a:lnTo>
                  <a:lnTo>
                    <a:pt x="1054" y="407"/>
                  </a:lnTo>
                  <a:lnTo>
                    <a:pt x="1057" y="413"/>
                  </a:lnTo>
                  <a:lnTo>
                    <a:pt x="1062" y="426"/>
                  </a:lnTo>
                  <a:lnTo>
                    <a:pt x="1062" y="426"/>
                  </a:lnTo>
                  <a:lnTo>
                    <a:pt x="1065" y="431"/>
                  </a:lnTo>
                  <a:lnTo>
                    <a:pt x="1068" y="439"/>
                  </a:lnTo>
                  <a:lnTo>
                    <a:pt x="1068" y="439"/>
                  </a:lnTo>
                  <a:lnTo>
                    <a:pt x="1074" y="451"/>
                  </a:lnTo>
                  <a:lnTo>
                    <a:pt x="1079" y="464"/>
                  </a:lnTo>
                  <a:lnTo>
                    <a:pt x="1079" y="464"/>
                  </a:lnTo>
                  <a:lnTo>
                    <a:pt x="1084" y="477"/>
                  </a:lnTo>
                  <a:lnTo>
                    <a:pt x="1088" y="490"/>
                  </a:lnTo>
                  <a:lnTo>
                    <a:pt x="1088" y="490"/>
                  </a:lnTo>
                  <a:lnTo>
                    <a:pt x="1089" y="497"/>
                  </a:lnTo>
                  <a:lnTo>
                    <a:pt x="1091" y="503"/>
                  </a:lnTo>
                  <a:lnTo>
                    <a:pt x="1091" y="503"/>
                  </a:lnTo>
                  <a:lnTo>
                    <a:pt x="1098" y="530"/>
                  </a:lnTo>
                  <a:lnTo>
                    <a:pt x="1104" y="557"/>
                  </a:lnTo>
                  <a:lnTo>
                    <a:pt x="1107" y="584"/>
                  </a:lnTo>
                  <a:lnTo>
                    <a:pt x="1108" y="613"/>
                  </a:lnTo>
                  <a:lnTo>
                    <a:pt x="1108" y="613"/>
                  </a:lnTo>
                  <a:lnTo>
                    <a:pt x="1108" y="640"/>
                  </a:lnTo>
                  <a:lnTo>
                    <a:pt x="1107" y="668"/>
                  </a:lnTo>
                  <a:lnTo>
                    <a:pt x="1104" y="697"/>
                  </a:lnTo>
                  <a:lnTo>
                    <a:pt x="1099" y="724"/>
                  </a:lnTo>
                  <a:lnTo>
                    <a:pt x="1099" y="724"/>
                  </a:lnTo>
                  <a:lnTo>
                    <a:pt x="1099" y="727"/>
                  </a:lnTo>
                  <a:lnTo>
                    <a:pt x="1099" y="727"/>
                  </a:lnTo>
                  <a:lnTo>
                    <a:pt x="1097" y="743"/>
                  </a:lnTo>
                  <a:lnTo>
                    <a:pt x="1097" y="743"/>
                  </a:lnTo>
                  <a:lnTo>
                    <a:pt x="1092" y="757"/>
                  </a:lnTo>
                  <a:lnTo>
                    <a:pt x="1092" y="757"/>
                  </a:lnTo>
                  <a:lnTo>
                    <a:pt x="1088" y="772"/>
                  </a:lnTo>
                  <a:lnTo>
                    <a:pt x="1088" y="772"/>
                  </a:lnTo>
                  <a:lnTo>
                    <a:pt x="1087" y="780"/>
                  </a:lnTo>
                  <a:lnTo>
                    <a:pt x="1087" y="780"/>
                  </a:lnTo>
                  <a:lnTo>
                    <a:pt x="1084" y="787"/>
                  </a:lnTo>
                  <a:lnTo>
                    <a:pt x="1084" y="787"/>
                  </a:lnTo>
                  <a:lnTo>
                    <a:pt x="1082" y="791"/>
                  </a:lnTo>
                  <a:lnTo>
                    <a:pt x="1082" y="792"/>
                  </a:lnTo>
                  <a:lnTo>
                    <a:pt x="1081" y="794"/>
                  </a:lnTo>
                  <a:lnTo>
                    <a:pt x="1081" y="794"/>
                  </a:lnTo>
                  <a:lnTo>
                    <a:pt x="1079" y="801"/>
                  </a:lnTo>
                  <a:lnTo>
                    <a:pt x="1075" y="810"/>
                  </a:lnTo>
                  <a:lnTo>
                    <a:pt x="1075" y="810"/>
                  </a:lnTo>
                  <a:lnTo>
                    <a:pt x="1075" y="814"/>
                  </a:lnTo>
                  <a:lnTo>
                    <a:pt x="1075" y="814"/>
                  </a:lnTo>
                  <a:lnTo>
                    <a:pt x="1071" y="824"/>
                  </a:lnTo>
                  <a:lnTo>
                    <a:pt x="1067" y="834"/>
                  </a:lnTo>
                  <a:lnTo>
                    <a:pt x="1067" y="834"/>
                  </a:lnTo>
                  <a:lnTo>
                    <a:pt x="1055" y="857"/>
                  </a:lnTo>
                  <a:lnTo>
                    <a:pt x="1051" y="862"/>
                  </a:lnTo>
                  <a:lnTo>
                    <a:pt x="1048" y="868"/>
                  </a:lnTo>
                  <a:lnTo>
                    <a:pt x="1042" y="880"/>
                  </a:lnTo>
                  <a:lnTo>
                    <a:pt x="1042" y="880"/>
                  </a:lnTo>
                  <a:lnTo>
                    <a:pt x="1035" y="891"/>
                  </a:lnTo>
                  <a:lnTo>
                    <a:pt x="1035" y="891"/>
                  </a:lnTo>
                  <a:lnTo>
                    <a:pt x="1028" y="901"/>
                  </a:lnTo>
                  <a:lnTo>
                    <a:pt x="1028" y="901"/>
                  </a:lnTo>
                  <a:lnTo>
                    <a:pt x="1024" y="907"/>
                  </a:lnTo>
                  <a:lnTo>
                    <a:pt x="1021" y="912"/>
                  </a:lnTo>
                  <a:lnTo>
                    <a:pt x="1021" y="912"/>
                  </a:lnTo>
                  <a:lnTo>
                    <a:pt x="1012" y="922"/>
                  </a:lnTo>
                  <a:lnTo>
                    <a:pt x="1012" y="922"/>
                  </a:lnTo>
                  <a:lnTo>
                    <a:pt x="1011" y="925"/>
                  </a:lnTo>
                  <a:lnTo>
                    <a:pt x="1011" y="925"/>
                  </a:lnTo>
                  <a:lnTo>
                    <a:pt x="1004" y="934"/>
                  </a:lnTo>
                  <a:lnTo>
                    <a:pt x="1000" y="941"/>
                  </a:lnTo>
                  <a:lnTo>
                    <a:pt x="1000" y="941"/>
                  </a:lnTo>
                  <a:lnTo>
                    <a:pt x="997" y="941"/>
                  </a:lnTo>
                  <a:lnTo>
                    <a:pt x="997" y="941"/>
                  </a:lnTo>
                  <a:lnTo>
                    <a:pt x="995" y="944"/>
                  </a:lnTo>
                  <a:lnTo>
                    <a:pt x="994" y="945"/>
                  </a:lnTo>
                  <a:lnTo>
                    <a:pt x="991" y="948"/>
                  </a:lnTo>
                  <a:lnTo>
                    <a:pt x="991" y="948"/>
                  </a:lnTo>
                  <a:lnTo>
                    <a:pt x="982" y="959"/>
                  </a:lnTo>
                  <a:lnTo>
                    <a:pt x="982" y="959"/>
                  </a:lnTo>
                  <a:lnTo>
                    <a:pt x="970" y="972"/>
                  </a:lnTo>
                  <a:lnTo>
                    <a:pt x="970" y="972"/>
                  </a:lnTo>
                  <a:lnTo>
                    <a:pt x="968" y="972"/>
                  </a:lnTo>
                  <a:lnTo>
                    <a:pt x="968" y="971"/>
                  </a:lnTo>
                  <a:lnTo>
                    <a:pt x="968" y="971"/>
                  </a:lnTo>
                  <a:lnTo>
                    <a:pt x="967" y="975"/>
                  </a:lnTo>
                  <a:lnTo>
                    <a:pt x="965" y="977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4" y="978"/>
                  </a:lnTo>
                  <a:lnTo>
                    <a:pt x="964" y="978"/>
                  </a:lnTo>
                  <a:lnTo>
                    <a:pt x="961" y="981"/>
                  </a:lnTo>
                  <a:lnTo>
                    <a:pt x="958" y="985"/>
                  </a:lnTo>
                  <a:lnTo>
                    <a:pt x="958" y="985"/>
                  </a:lnTo>
                  <a:lnTo>
                    <a:pt x="957" y="985"/>
                  </a:lnTo>
                  <a:lnTo>
                    <a:pt x="957" y="984"/>
                  </a:lnTo>
                  <a:lnTo>
                    <a:pt x="957" y="984"/>
                  </a:lnTo>
                  <a:lnTo>
                    <a:pt x="954" y="989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4"/>
                  </a:lnTo>
                  <a:lnTo>
                    <a:pt x="951" y="989"/>
                  </a:lnTo>
                  <a:lnTo>
                    <a:pt x="951" y="989"/>
                  </a:lnTo>
                  <a:lnTo>
                    <a:pt x="945" y="997"/>
                  </a:lnTo>
                  <a:lnTo>
                    <a:pt x="945" y="997"/>
                  </a:lnTo>
                  <a:lnTo>
                    <a:pt x="938" y="1002"/>
                  </a:lnTo>
                  <a:lnTo>
                    <a:pt x="933" y="1008"/>
                  </a:lnTo>
                  <a:lnTo>
                    <a:pt x="933" y="1008"/>
                  </a:lnTo>
                  <a:lnTo>
                    <a:pt x="927" y="1014"/>
                  </a:lnTo>
                  <a:lnTo>
                    <a:pt x="927" y="1014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7"/>
                  </a:lnTo>
                  <a:lnTo>
                    <a:pt x="921" y="1017"/>
                  </a:lnTo>
                  <a:lnTo>
                    <a:pt x="924" y="1015"/>
                  </a:lnTo>
                  <a:lnTo>
                    <a:pt x="924" y="1015"/>
                  </a:lnTo>
                  <a:lnTo>
                    <a:pt x="918" y="1022"/>
                  </a:lnTo>
                  <a:lnTo>
                    <a:pt x="911" y="1028"/>
                  </a:lnTo>
                  <a:lnTo>
                    <a:pt x="911" y="1028"/>
                  </a:lnTo>
                  <a:lnTo>
                    <a:pt x="907" y="1029"/>
                  </a:lnTo>
                  <a:lnTo>
                    <a:pt x="907" y="1029"/>
                  </a:lnTo>
                  <a:lnTo>
                    <a:pt x="907" y="1028"/>
                  </a:lnTo>
                  <a:lnTo>
                    <a:pt x="907" y="1028"/>
                  </a:lnTo>
                  <a:lnTo>
                    <a:pt x="904" y="1031"/>
                  </a:lnTo>
                  <a:lnTo>
                    <a:pt x="903" y="1032"/>
                  </a:lnTo>
                  <a:lnTo>
                    <a:pt x="900" y="1034"/>
                  </a:lnTo>
                  <a:lnTo>
                    <a:pt x="900" y="1034"/>
                  </a:lnTo>
                  <a:lnTo>
                    <a:pt x="898" y="1035"/>
                  </a:lnTo>
                  <a:lnTo>
                    <a:pt x="900" y="1035"/>
                  </a:lnTo>
                  <a:lnTo>
                    <a:pt x="903" y="1032"/>
                  </a:lnTo>
                  <a:lnTo>
                    <a:pt x="903" y="1032"/>
                  </a:lnTo>
                  <a:lnTo>
                    <a:pt x="895" y="1039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8" y="1044"/>
                  </a:lnTo>
                  <a:lnTo>
                    <a:pt x="888" y="1044"/>
                  </a:lnTo>
                  <a:lnTo>
                    <a:pt x="886" y="1045"/>
                  </a:lnTo>
                  <a:lnTo>
                    <a:pt x="883" y="1045"/>
                  </a:lnTo>
                  <a:lnTo>
                    <a:pt x="883" y="1045"/>
                  </a:lnTo>
                  <a:lnTo>
                    <a:pt x="884" y="1047"/>
                  </a:lnTo>
                  <a:lnTo>
                    <a:pt x="883" y="1048"/>
                  </a:lnTo>
                  <a:lnTo>
                    <a:pt x="878" y="1051"/>
                  </a:lnTo>
                  <a:lnTo>
                    <a:pt x="878" y="1051"/>
                  </a:lnTo>
                  <a:lnTo>
                    <a:pt x="867" y="1057"/>
                  </a:lnTo>
                  <a:lnTo>
                    <a:pt x="867" y="1057"/>
                  </a:lnTo>
                  <a:lnTo>
                    <a:pt x="857" y="1064"/>
                  </a:lnTo>
                  <a:lnTo>
                    <a:pt x="857" y="1064"/>
                  </a:lnTo>
                  <a:lnTo>
                    <a:pt x="846" y="1071"/>
                  </a:lnTo>
                  <a:lnTo>
                    <a:pt x="846" y="1071"/>
                  </a:lnTo>
                  <a:lnTo>
                    <a:pt x="840" y="1074"/>
                  </a:lnTo>
                  <a:lnTo>
                    <a:pt x="836" y="1075"/>
                  </a:lnTo>
                  <a:lnTo>
                    <a:pt x="836" y="1075"/>
                  </a:lnTo>
                  <a:lnTo>
                    <a:pt x="833" y="1078"/>
                  </a:lnTo>
                  <a:lnTo>
                    <a:pt x="828" y="1081"/>
                  </a:lnTo>
                  <a:lnTo>
                    <a:pt x="828" y="1081"/>
                  </a:lnTo>
                  <a:lnTo>
                    <a:pt x="823" y="1084"/>
                  </a:lnTo>
                  <a:lnTo>
                    <a:pt x="823" y="1084"/>
                  </a:lnTo>
                  <a:lnTo>
                    <a:pt x="818" y="1085"/>
                  </a:lnTo>
                  <a:lnTo>
                    <a:pt x="818" y="1085"/>
                  </a:lnTo>
                  <a:lnTo>
                    <a:pt x="820" y="1084"/>
                  </a:lnTo>
                  <a:lnTo>
                    <a:pt x="823" y="1082"/>
                  </a:lnTo>
                  <a:lnTo>
                    <a:pt x="823" y="1082"/>
                  </a:lnTo>
                  <a:lnTo>
                    <a:pt x="828" y="1079"/>
                  </a:lnTo>
                  <a:lnTo>
                    <a:pt x="828" y="1079"/>
                  </a:lnTo>
                  <a:lnTo>
                    <a:pt x="824" y="1081"/>
                  </a:lnTo>
                  <a:lnTo>
                    <a:pt x="824" y="1081"/>
                  </a:lnTo>
                  <a:lnTo>
                    <a:pt x="837" y="1071"/>
                  </a:lnTo>
                  <a:lnTo>
                    <a:pt x="837" y="1071"/>
                  </a:lnTo>
                  <a:lnTo>
                    <a:pt x="838" y="1071"/>
                  </a:lnTo>
                  <a:lnTo>
                    <a:pt x="840" y="1071"/>
                  </a:lnTo>
                  <a:lnTo>
                    <a:pt x="844" y="1068"/>
                  </a:lnTo>
                  <a:lnTo>
                    <a:pt x="844" y="1068"/>
                  </a:lnTo>
                  <a:lnTo>
                    <a:pt x="853" y="1062"/>
                  </a:lnTo>
                  <a:lnTo>
                    <a:pt x="853" y="1062"/>
                  </a:lnTo>
                  <a:lnTo>
                    <a:pt x="844" y="1067"/>
                  </a:lnTo>
                  <a:lnTo>
                    <a:pt x="844" y="1067"/>
                  </a:lnTo>
                  <a:lnTo>
                    <a:pt x="840" y="1068"/>
                  </a:lnTo>
                  <a:lnTo>
                    <a:pt x="840" y="1068"/>
                  </a:lnTo>
                  <a:lnTo>
                    <a:pt x="834" y="1071"/>
                  </a:lnTo>
                  <a:lnTo>
                    <a:pt x="834" y="1071"/>
                  </a:lnTo>
                  <a:lnTo>
                    <a:pt x="826" y="1077"/>
                  </a:lnTo>
                  <a:lnTo>
                    <a:pt x="826" y="1077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20" y="1078"/>
                  </a:lnTo>
                  <a:lnTo>
                    <a:pt x="820" y="1078"/>
                  </a:lnTo>
                  <a:lnTo>
                    <a:pt x="810" y="1084"/>
                  </a:lnTo>
                  <a:lnTo>
                    <a:pt x="806" y="1086"/>
                  </a:lnTo>
                  <a:lnTo>
                    <a:pt x="804" y="1089"/>
                  </a:lnTo>
                  <a:lnTo>
                    <a:pt x="804" y="1089"/>
                  </a:lnTo>
                  <a:lnTo>
                    <a:pt x="803" y="1089"/>
                  </a:lnTo>
                  <a:lnTo>
                    <a:pt x="801" y="1089"/>
                  </a:lnTo>
                  <a:lnTo>
                    <a:pt x="800" y="1089"/>
                  </a:lnTo>
                  <a:lnTo>
                    <a:pt x="800" y="1089"/>
                  </a:lnTo>
                  <a:lnTo>
                    <a:pt x="793" y="1092"/>
                  </a:lnTo>
                  <a:lnTo>
                    <a:pt x="793" y="1092"/>
                  </a:lnTo>
                  <a:lnTo>
                    <a:pt x="787" y="1095"/>
                  </a:lnTo>
                  <a:lnTo>
                    <a:pt x="787" y="1095"/>
                  </a:lnTo>
                  <a:lnTo>
                    <a:pt x="780" y="1099"/>
                  </a:lnTo>
                  <a:lnTo>
                    <a:pt x="780" y="1099"/>
                  </a:lnTo>
                  <a:lnTo>
                    <a:pt x="773" y="1102"/>
                  </a:lnTo>
                  <a:lnTo>
                    <a:pt x="773" y="1102"/>
                  </a:lnTo>
                  <a:lnTo>
                    <a:pt x="751" y="1109"/>
                  </a:lnTo>
                  <a:lnTo>
                    <a:pt x="751" y="1109"/>
                  </a:lnTo>
                  <a:lnTo>
                    <a:pt x="741" y="1114"/>
                  </a:lnTo>
                  <a:lnTo>
                    <a:pt x="730" y="1118"/>
                  </a:lnTo>
                  <a:lnTo>
                    <a:pt x="730" y="1118"/>
                  </a:lnTo>
                  <a:lnTo>
                    <a:pt x="723" y="1119"/>
                  </a:lnTo>
                  <a:lnTo>
                    <a:pt x="723" y="1119"/>
                  </a:lnTo>
                  <a:lnTo>
                    <a:pt x="716" y="1121"/>
                  </a:lnTo>
                  <a:lnTo>
                    <a:pt x="716" y="1121"/>
                  </a:lnTo>
                  <a:lnTo>
                    <a:pt x="703" y="1126"/>
                  </a:lnTo>
                  <a:lnTo>
                    <a:pt x="703" y="1126"/>
                  </a:lnTo>
                  <a:lnTo>
                    <a:pt x="687" y="1129"/>
                  </a:lnTo>
                  <a:lnTo>
                    <a:pt x="687" y="1129"/>
                  </a:lnTo>
                  <a:lnTo>
                    <a:pt x="677" y="1131"/>
                  </a:lnTo>
                  <a:lnTo>
                    <a:pt x="677" y="1131"/>
                  </a:lnTo>
                  <a:lnTo>
                    <a:pt x="667" y="1132"/>
                  </a:lnTo>
                  <a:lnTo>
                    <a:pt x="667" y="1132"/>
                  </a:lnTo>
                  <a:lnTo>
                    <a:pt x="657" y="1135"/>
                  </a:lnTo>
                  <a:lnTo>
                    <a:pt x="656" y="1135"/>
                  </a:lnTo>
                  <a:lnTo>
                    <a:pt x="653" y="1135"/>
                  </a:lnTo>
                  <a:lnTo>
                    <a:pt x="653" y="1135"/>
                  </a:lnTo>
                  <a:lnTo>
                    <a:pt x="647" y="1135"/>
                  </a:lnTo>
                  <a:lnTo>
                    <a:pt x="647" y="1135"/>
                  </a:lnTo>
                  <a:lnTo>
                    <a:pt x="637" y="1135"/>
                  </a:lnTo>
                  <a:lnTo>
                    <a:pt x="637" y="1135"/>
                  </a:lnTo>
                  <a:lnTo>
                    <a:pt x="627" y="1135"/>
                  </a:lnTo>
                  <a:lnTo>
                    <a:pt x="627" y="1135"/>
                  </a:lnTo>
                  <a:lnTo>
                    <a:pt x="629" y="1136"/>
                  </a:lnTo>
                  <a:lnTo>
                    <a:pt x="629" y="1136"/>
                  </a:lnTo>
                  <a:lnTo>
                    <a:pt x="623" y="1138"/>
                  </a:lnTo>
                  <a:lnTo>
                    <a:pt x="617" y="1138"/>
                  </a:lnTo>
                  <a:lnTo>
                    <a:pt x="615" y="1139"/>
                  </a:lnTo>
                  <a:lnTo>
                    <a:pt x="615" y="1141"/>
                  </a:lnTo>
                  <a:lnTo>
                    <a:pt x="615" y="1141"/>
                  </a:lnTo>
                  <a:lnTo>
                    <a:pt x="606" y="1142"/>
                  </a:lnTo>
                  <a:lnTo>
                    <a:pt x="606" y="1142"/>
                  </a:lnTo>
                  <a:lnTo>
                    <a:pt x="602" y="1142"/>
                  </a:lnTo>
                  <a:lnTo>
                    <a:pt x="599" y="1141"/>
                  </a:lnTo>
                  <a:lnTo>
                    <a:pt x="599" y="1141"/>
                  </a:lnTo>
                  <a:lnTo>
                    <a:pt x="582" y="1142"/>
                  </a:lnTo>
                  <a:lnTo>
                    <a:pt x="582" y="1142"/>
                  </a:lnTo>
                  <a:lnTo>
                    <a:pt x="566" y="1142"/>
                  </a:lnTo>
                  <a:lnTo>
                    <a:pt x="566" y="1142"/>
                  </a:lnTo>
                  <a:lnTo>
                    <a:pt x="559" y="1141"/>
                  </a:lnTo>
                  <a:lnTo>
                    <a:pt x="559" y="1141"/>
                  </a:lnTo>
                  <a:lnTo>
                    <a:pt x="555" y="1141"/>
                  </a:lnTo>
                  <a:lnTo>
                    <a:pt x="552" y="1139"/>
                  </a:lnTo>
                  <a:lnTo>
                    <a:pt x="552" y="1139"/>
                  </a:lnTo>
                  <a:lnTo>
                    <a:pt x="536" y="1135"/>
                  </a:lnTo>
                  <a:lnTo>
                    <a:pt x="536" y="1135"/>
                  </a:lnTo>
                  <a:lnTo>
                    <a:pt x="532" y="1136"/>
                  </a:lnTo>
                  <a:lnTo>
                    <a:pt x="532" y="1136"/>
                  </a:lnTo>
                  <a:lnTo>
                    <a:pt x="532" y="1138"/>
                  </a:lnTo>
                  <a:lnTo>
                    <a:pt x="532" y="1138"/>
                  </a:lnTo>
                  <a:lnTo>
                    <a:pt x="526" y="1136"/>
                  </a:lnTo>
                  <a:lnTo>
                    <a:pt x="522" y="1135"/>
                  </a:lnTo>
                  <a:lnTo>
                    <a:pt x="522" y="1135"/>
                  </a:lnTo>
                  <a:lnTo>
                    <a:pt x="518" y="1135"/>
                  </a:lnTo>
                  <a:lnTo>
                    <a:pt x="513" y="1134"/>
                  </a:lnTo>
                  <a:lnTo>
                    <a:pt x="513" y="1134"/>
                  </a:lnTo>
                  <a:lnTo>
                    <a:pt x="510" y="1135"/>
                  </a:lnTo>
                  <a:lnTo>
                    <a:pt x="506" y="1135"/>
                  </a:lnTo>
                  <a:lnTo>
                    <a:pt x="506" y="1135"/>
                  </a:lnTo>
                  <a:lnTo>
                    <a:pt x="509" y="1136"/>
                  </a:lnTo>
                  <a:lnTo>
                    <a:pt x="512" y="1136"/>
                  </a:lnTo>
                  <a:lnTo>
                    <a:pt x="512" y="1136"/>
                  </a:lnTo>
                  <a:lnTo>
                    <a:pt x="500" y="1135"/>
                  </a:lnTo>
                  <a:lnTo>
                    <a:pt x="488" y="1132"/>
                  </a:lnTo>
                  <a:lnTo>
                    <a:pt x="488" y="1132"/>
                  </a:lnTo>
                  <a:lnTo>
                    <a:pt x="482" y="1131"/>
                  </a:lnTo>
                  <a:lnTo>
                    <a:pt x="482" y="1131"/>
                  </a:lnTo>
                  <a:lnTo>
                    <a:pt x="475" y="1128"/>
                  </a:lnTo>
                  <a:lnTo>
                    <a:pt x="475" y="1128"/>
                  </a:lnTo>
                  <a:lnTo>
                    <a:pt x="463" y="1122"/>
                  </a:lnTo>
                  <a:lnTo>
                    <a:pt x="463" y="1122"/>
                  </a:lnTo>
                  <a:lnTo>
                    <a:pt x="460" y="1124"/>
                  </a:lnTo>
                  <a:lnTo>
                    <a:pt x="458" y="1124"/>
                  </a:lnTo>
                  <a:lnTo>
                    <a:pt x="458" y="1124"/>
                  </a:lnTo>
                  <a:lnTo>
                    <a:pt x="449" y="1121"/>
                  </a:lnTo>
                  <a:lnTo>
                    <a:pt x="449" y="1121"/>
                  </a:lnTo>
                  <a:lnTo>
                    <a:pt x="438" y="1121"/>
                  </a:lnTo>
                  <a:lnTo>
                    <a:pt x="438" y="1121"/>
                  </a:lnTo>
                  <a:lnTo>
                    <a:pt x="426" y="1118"/>
                  </a:lnTo>
                  <a:lnTo>
                    <a:pt x="426" y="1118"/>
                  </a:lnTo>
                  <a:lnTo>
                    <a:pt x="403" y="1112"/>
                  </a:lnTo>
                  <a:lnTo>
                    <a:pt x="403" y="1112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8" y="1108"/>
                  </a:lnTo>
                  <a:lnTo>
                    <a:pt x="393" y="1108"/>
                  </a:lnTo>
                  <a:lnTo>
                    <a:pt x="385" y="1105"/>
                  </a:lnTo>
                  <a:lnTo>
                    <a:pt x="385" y="1105"/>
                  </a:lnTo>
                  <a:lnTo>
                    <a:pt x="385" y="1104"/>
                  </a:lnTo>
                  <a:lnTo>
                    <a:pt x="386" y="1104"/>
                  </a:lnTo>
                  <a:lnTo>
                    <a:pt x="386" y="1104"/>
                  </a:lnTo>
                  <a:lnTo>
                    <a:pt x="381" y="1101"/>
                  </a:lnTo>
                  <a:lnTo>
                    <a:pt x="381" y="1101"/>
                  </a:lnTo>
                  <a:lnTo>
                    <a:pt x="376" y="1099"/>
                  </a:lnTo>
                  <a:lnTo>
                    <a:pt x="376" y="1099"/>
                  </a:lnTo>
                  <a:lnTo>
                    <a:pt x="366" y="1095"/>
                  </a:lnTo>
                  <a:lnTo>
                    <a:pt x="366" y="1095"/>
                  </a:lnTo>
                  <a:lnTo>
                    <a:pt x="358" y="1091"/>
                  </a:lnTo>
                  <a:lnTo>
                    <a:pt x="358" y="1091"/>
                  </a:lnTo>
                  <a:lnTo>
                    <a:pt x="348" y="1088"/>
                  </a:lnTo>
                  <a:lnTo>
                    <a:pt x="348" y="1088"/>
                  </a:lnTo>
                  <a:lnTo>
                    <a:pt x="326" y="1077"/>
                  </a:lnTo>
                  <a:lnTo>
                    <a:pt x="326" y="1077"/>
                  </a:lnTo>
                  <a:lnTo>
                    <a:pt x="304" y="1067"/>
                  </a:lnTo>
                  <a:lnTo>
                    <a:pt x="304" y="1067"/>
                  </a:lnTo>
                  <a:lnTo>
                    <a:pt x="296" y="1061"/>
                  </a:lnTo>
                  <a:lnTo>
                    <a:pt x="286" y="1055"/>
                  </a:lnTo>
                  <a:lnTo>
                    <a:pt x="286" y="1055"/>
                  </a:lnTo>
                  <a:lnTo>
                    <a:pt x="271" y="1047"/>
                  </a:lnTo>
                  <a:lnTo>
                    <a:pt x="271" y="1047"/>
                  </a:lnTo>
                  <a:lnTo>
                    <a:pt x="252" y="1035"/>
                  </a:lnTo>
                  <a:lnTo>
                    <a:pt x="252" y="1035"/>
                  </a:lnTo>
                  <a:lnTo>
                    <a:pt x="244" y="1031"/>
                  </a:lnTo>
                  <a:lnTo>
                    <a:pt x="244" y="1031"/>
                  </a:lnTo>
                  <a:lnTo>
                    <a:pt x="239" y="1028"/>
                  </a:lnTo>
                  <a:lnTo>
                    <a:pt x="239" y="1028"/>
                  </a:lnTo>
                  <a:lnTo>
                    <a:pt x="235" y="1027"/>
                  </a:lnTo>
                  <a:lnTo>
                    <a:pt x="235" y="1027"/>
                  </a:lnTo>
                  <a:lnTo>
                    <a:pt x="238" y="1029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5" y="1029"/>
                  </a:lnTo>
                  <a:lnTo>
                    <a:pt x="232" y="1027"/>
                  </a:lnTo>
                  <a:lnTo>
                    <a:pt x="232" y="1027"/>
                  </a:lnTo>
                  <a:lnTo>
                    <a:pt x="237" y="1031"/>
                  </a:lnTo>
                  <a:lnTo>
                    <a:pt x="237" y="1031"/>
                  </a:lnTo>
                  <a:lnTo>
                    <a:pt x="239" y="1034"/>
                  </a:lnTo>
                  <a:lnTo>
                    <a:pt x="239" y="1034"/>
                  </a:lnTo>
                  <a:lnTo>
                    <a:pt x="242" y="1037"/>
                  </a:lnTo>
                  <a:lnTo>
                    <a:pt x="247" y="1039"/>
                  </a:lnTo>
                  <a:lnTo>
                    <a:pt x="249" y="1044"/>
                  </a:lnTo>
                  <a:lnTo>
                    <a:pt x="252" y="1044"/>
                  </a:lnTo>
                  <a:lnTo>
                    <a:pt x="252" y="1044"/>
                  </a:lnTo>
                  <a:lnTo>
                    <a:pt x="254" y="1047"/>
                  </a:lnTo>
                  <a:lnTo>
                    <a:pt x="256" y="1051"/>
                  </a:lnTo>
                  <a:lnTo>
                    <a:pt x="256" y="1051"/>
                  </a:lnTo>
                  <a:lnTo>
                    <a:pt x="272" y="1062"/>
                  </a:lnTo>
                  <a:lnTo>
                    <a:pt x="272" y="1062"/>
                  </a:lnTo>
                  <a:lnTo>
                    <a:pt x="255" y="1055"/>
                  </a:lnTo>
                  <a:lnTo>
                    <a:pt x="255" y="1055"/>
                  </a:lnTo>
                  <a:lnTo>
                    <a:pt x="272" y="1067"/>
                  </a:lnTo>
                  <a:lnTo>
                    <a:pt x="272" y="1067"/>
                  </a:lnTo>
                  <a:lnTo>
                    <a:pt x="276" y="1071"/>
                  </a:lnTo>
                  <a:lnTo>
                    <a:pt x="276" y="1071"/>
                  </a:lnTo>
                  <a:lnTo>
                    <a:pt x="281" y="1074"/>
                  </a:lnTo>
                  <a:lnTo>
                    <a:pt x="281" y="1074"/>
                  </a:lnTo>
                  <a:lnTo>
                    <a:pt x="291" y="1079"/>
                  </a:lnTo>
                  <a:lnTo>
                    <a:pt x="291" y="1079"/>
                  </a:lnTo>
                  <a:lnTo>
                    <a:pt x="301" y="1086"/>
                  </a:lnTo>
                  <a:lnTo>
                    <a:pt x="301" y="1086"/>
                  </a:lnTo>
                  <a:lnTo>
                    <a:pt x="311" y="1092"/>
                  </a:lnTo>
                  <a:lnTo>
                    <a:pt x="311" y="1092"/>
                  </a:lnTo>
                  <a:lnTo>
                    <a:pt x="321" y="1098"/>
                  </a:lnTo>
                  <a:lnTo>
                    <a:pt x="321" y="1098"/>
                  </a:lnTo>
                  <a:lnTo>
                    <a:pt x="332" y="1102"/>
                  </a:lnTo>
                  <a:lnTo>
                    <a:pt x="332" y="1102"/>
                  </a:lnTo>
                  <a:lnTo>
                    <a:pt x="335" y="1104"/>
                  </a:lnTo>
                  <a:lnTo>
                    <a:pt x="338" y="1106"/>
                  </a:lnTo>
                  <a:lnTo>
                    <a:pt x="338" y="1106"/>
                  </a:lnTo>
                  <a:lnTo>
                    <a:pt x="339" y="1105"/>
                  </a:lnTo>
                  <a:lnTo>
                    <a:pt x="339" y="1105"/>
                  </a:lnTo>
                  <a:lnTo>
                    <a:pt x="348" y="1109"/>
                  </a:lnTo>
                  <a:lnTo>
                    <a:pt x="348" y="1109"/>
                  </a:lnTo>
                  <a:lnTo>
                    <a:pt x="351" y="1112"/>
                  </a:lnTo>
                  <a:lnTo>
                    <a:pt x="356" y="1115"/>
                  </a:lnTo>
                  <a:lnTo>
                    <a:pt x="369" y="1116"/>
                  </a:lnTo>
                  <a:lnTo>
                    <a:pt x="369" y="1116"/>
                  </a:lnTo>
                  <a:lnTo>
                    <a:pt x="369" y="1118"/>
                  </a:lnTo>
                  <a:lnTo>
                    <a:pt x="368" y="1118"/>
                  </a:lnTo>
                  <a:lnTo>
                    <a:pt x="363" y="1118"/>
                  </a:lnTo>
                  <a:lnTo>
                    <a:pt x="363" y="1118"/>
                  </a:lnTo>
                  <a:lnTo>
                    <a:pt x="368" y="111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63" y="1121"/>
                  </a:lnTo>
                  <a:lnTo>
                    <a:pt x="359" y="1119"/>
                  </a:lnTo>
                  <a:lnTo>
                    <a:pt x="359" y="1119"/>
                  </a:lnTo>
                  <a:lnTo>
                    <a:pt x="361" y="1121"/>
                  </a:lnTo>
                  <a:lnTo>
                    <a:pt x="363" y="1121"/>
                  </a:lnTo>
                  <a:lnTo>
                    <a:pt x="365" y="1121"/>
                  </a:lnTo>
                  <a:lnTo>
                    <a:pt x="366" y="1122"/>
                  </a:lnTo>
                  <a:lnTo>
                    <a:pt x="366" y="1122"/>
                  </a:lnTo>
                  <a:lnTo>
                    <a:pt x="369" y="1124"/>
                  </a:lnTo>
                  <a:lnTo>
                    <a:pt x="371" y="1124"/>
                  </a:lnTo>
                  <a:lnTo>
                    <a:pt x="371" y="1124"/>
                  </a:lnTo>
                  <a:lnTo>
                    <a:pt x="375" y="1125"/>
                  </a:lnTo>
                  <a:lnTo>
                    <a:pt x="375" y="1125"/>
                  </a:lnTo>
                  <a:lnTo>
                    <a:pt x="372" y="1125"/>
                  </a:lnTo>
                  <a:lnTo>
                    <a:pt x="369" y="1125"/>
                  </a:lnTo>
                  <a:lnTo>
                    <a:pt x="369" y="1125"/>
                  </a:lnTo>
                  <a:lnTo>
                    <a:pt x="366" y="1125"/>
                  </a:lnTo>
                  <a:lnTo>
                    <a:pt x="366" y="1125"/>
                  </a:lnTo>
                  <a:lnTo>
                    <a:pt x="366" y="1124"/>
                  </a:lnTo>
                  <a:lnTo>
                    <a:pt x="366" y="1124"/>
                  </a:lnTo>
                  <a:lnTo>
                    <a:pt x="363" y="1122"/>
                  </a:lnTo>
                  <a:lnTo>
                    <a:pt x="356" y="1119"/>
                  </a:lnTo>
                  <a:lnTo>
                    <a:pt x="356" y="1119"/>
                  </a:lnTo>
                  <a:lnTo>
                    <a:pt x="355" y="1116"/>
                  </a:lnTo>
                  <a:lnTo>
                    <a:pt x="355" y="1116"/>
                  </a:lnTo>
                  <a:lnTo>
                    <a:pt x="349" y="1115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41" y="1114"/>
                  </a:lnTo>
                  <a:lnTo>
                    <a:pt x="335" y="1111"/>
                  </a:lnTo>
                  <a:lnTo>
                    <a:pt x="335" y="1111"/>
                  </a:lnTo>
                  <a:lnTo>
                    <a:pt x="336" y="1111"/>
                  </a:lnTo>
                  <a:lnTo>
                    <a:pt x="339" y="1111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39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29" y="1106"/>
                  </a:lnTo>
                  <a:lnTo>
                    <a:pt x="322" y="1102"/>
                  </a:lnTo>
                  <a:lnTo>
                    <a:pt x="322" y="1102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311" y="1099"/>
                  </a:lnTo>
                  <a:lnTo>
                    <a:pt x="316" y="1101"/>
                  </a:lnTo>
                  <a:lnTo>
                    <a:pt x="316" y="1101"/>
                  </a:lnTo>
                  <a:lnTo>
                    <a:pt x="321" y="1102"/>
                  </a:lnTo>
                  <a:lnTo>
                    <a:pt x="321" y="1102"/>
                  </a:lnTo>
                  <a:lnTo>
                    <a:pt x="325" y="1105"/>
                  </a:lnTo>
                  <a:lnTo>
                    <a:pt x="325" y="1105"/>
                  </a:lnTo>
                  <a:lnTo>
                    <a:pt x="321" y="1104"/>
                  </a:lnTo>
                  <a:lnTo>
                    <a:pt x="321" y="1104"/>
                  </a:lnTo>
                  <a:lnTo>
                    <a:pt x="315" y="1101"/>
                  </a:lnTo>
                  <a:lnTo>
                    <a:pt x="315" y="1101"/>
                  </a:lnTo>
                  <a:lnTo>
                    <a:pt x="308" y="1098"/>
                  </a:lnTo>
                  <a:lnTo>
                    <a:pt x="304" y="1094"/>
                  </a:lnTo>
                  <a:lnTo>
                    <a:pt x="304" y="1094"/>
                  </a:lnTo>
                  <a:lnTo>
                    <a:pt x="292" y="1088"/>
                  </a:lnTo>
                  <a:lnTo>
                    <a:pt x="282" y="1081"/>
                  </a:lnTo>
                  <a:lnTo>
                    <a:pt x="282" y="1081"/>
                  </a:lnTo>
                  <a:lnTo>
                    <a:pt x="274" y="1077"/>
                  </a:lnTo>
                  <a:lnTo>
                    <a:pt x="274" y="1077"/>
                  </a:lnTo>
                  <a:lnTo>
                    <a:pt x="265" y="1071"/>
                  </a:lnTo>
                  <a:lnTo>
                    <a:pt x="265" y="1071"/>
                  </a:lnTo>
                  <a:lnTo>
                    <a:pt x="249" y="1059"/>
                  </a:lnTo>
                  <a:lnTo>
                    <a:pt x="249" y="1059"/>
                  </a:lnTo>
                  <a:lnTo>
                    <a:pt x="234" y="1047"/>
                  </a:lnTo>
                  <a:lnTo>
                    <a:pt x="234" y="1047"/>
                  </a:lnTo>
                  <a:lnTo>
                    <a:pt x="227" y="1041"/>
                  </a:lnTo>
                  <a:lnTo>
                    <a:pt x="227" y="1041"/>
                  </a:lnTo>
                  <a:lnTo>
                    <a:pt x="218" y="1035"/>
                  </a:lnTo>
                  <a:lnTo>
                    <a:pt x="218" y="1035"/>
                  </a:lnTo>
                  <a:lnTo>
                    <a:pt x="224" y="1042"/>
                  </a:lnTo>
                  <a:lnTo>
                    <a:pt x="224" y="1042"/>
                  </a:lnTo>
                  <a:lnTo>
                    <a:pt x="227" y="1045"/>
                  </a:lnTo>
                  <a:lnTo>
                    <a:pt x="229" y="1048"/>
                  </a:lnTo>
                  <a:lnTo>
                    <a:pt x="229" y="1048"/>
                  </a:lnTo>
                  <a:lnTo>
                    <a:pt x="237" y="1055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4" y="1062"/>
                  </a:lnTo>
                  <a:lnTo>
                    <a:pt x="245" y="1062"/>
                  </a:lnTo>
                  <a:lnTo>
                    <a:pt x="245" y="1062"/>
                  </a:lnTo>
                  <a:lnTo>
                    <a:pt x="247" y="1065"/>
                  </a:lnTo>
                  <a:lnTo>
                    <a:pt x="249" y="1068"/>
                  </a:lnTo>
                  <a:lnTo>
                    <a:pt x="255" y="1072"/>
                  </a:lnTo>
                  <a:lnTo>
                    <a:pt x="255" y="1072"/>
                  </a:lnTo>
                  <a:lnTo>
                    <a:pt x="255" y="1074"/>
                  </a:lnTo>
                  <a:lnTo>
                    <a:pt x="254" y="1074"/>
                  </a:lnTo>
                  <a:lnTo>
                    <a:pt x="251" y="1072"/>
                  </a:lnTo>
                  <a:lnTo>
                    <a:pt x="251" y="1072"/>
                  </a:lnTo>
                  <a:lnTo>
                    <a:pt x="256" y="1078"/>
                  </a:lnTo>
                  <a:lnTo>
                    <a:pt x="264" y="1084"/>
                  </a:lnTo>
                  <a:lnTo>
                    <a:pt x="264" y="1084"/>
                  </a:lnTo>
                  <a:lnTo>
                    <a:pt x="265" y="1085"/>
                  </a:lnTo>
                  <a:lnTo>
                    <a:pt x="264" y="1085"/>
                  </a:lnTo>
                  <a:lnTo>
                    <a:pt x="264" y="1084"/>
                  </a:lnTo>
                  <a:lnTo>
                    <a:pt x="264" y="1085"/>
                  </a:lnTo>
                  <a:lnTo>
                    <a:pt x="264" y="1085"/>
                  </a:lnTo>
                  <a:lnTo>
                    <a:pt x="268" y="1089"/>
                  </a:lnTo>
                  <a:lnTo>
                    <a:pt x="272" y="1092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2" y="1098"/>
                  </a:lnTo>
                  <a:lnTo>
                    <a:pt x="279" y="1098"/>
                  </a:lnTo>
                  <a:lnTo>
                    <a:pt x="271" y="1094"/>
                  </a:lnTo>
                  <a:lnTo>
                    <a:pt x="271" y="1094"/>
                  </a:lnTo>
                  <a:lnTo>
                    <a:pt x="275" y="1098"/>
                  </a:lnTo>
                  <a:lnTo>
                    <a:pt x="275" y="1098"/>
                  </a:lnTo>
                  <a:lnTo>
                    <a:pt x="275" y="1096"/>
                  </a:lnTo>
                  <a:lnTo>
                    <a:pt x="274" y="1096"/>
                  </a:lnTo>
                  <a:lnTo>
                    <a:pt x="274" y="1096"/>
                  </a:lnTo>
                  <a:lnTo>
                    <a:pt x="279" y="1099"/>
                  </a:lnTo>
                  <a:lnTo>
                    <a:pt x="281" y="1099"/>
                  </a:lnTo>
                  <a:lnTo>
                    <a:pt x="282" y="1101"/>
                  </a:lnTo>
                  <a:lnTo>
                    <a:pt x="282" y="1101"/>
                  </a:lnTo>
                  <a:lnTo>
                    <a:pt x="284" y="1102"/>
                  </a:lnTo>
                  <a:lnTo>
                    <a:pt x="284" y="1104"/>
                  </a:lnTo>
                  <a:lnTo>
                    <a:pt x="284" y="1104"/>
                  </a:lnTo>
                  <a:lnTo>
                    <a:pt x="294" y="1109"/>
                  </a:lnTo>
                  <a:lnTo>
                    <a:pt x="302" y="1115"/>
                  </a:lnTo>
                  <a:lnTo>
                    <a:pt x="302" y="1115"/>
                  </a:lnTo>
                  <a:lnTo>
                    <a:pt x="305" y="1116"/>
                  </a:lnTo>
                  <a:lnTo>
                    <a:pt x="305" y="1114"/>
                  </a:lnTo>
                  <a:lnTo>
                    <a:pt x="305" y="1114"/>
                  </a:lnTo>
                  <a:lnTo>
                    <a:pt x="311" y="1116"/>
                  </a:lnTo>
                  <a:lnTo>
                    <a:pt x="311" y="1116"/>
                  </a:lnTo>
                  <a:lnTo>
                    <a:pt x="312" y="1119"/>
                  </a:lnTo>
                  <a:lnTo>
                    <a:pt x="312" y="1122"/>
                  </a:lnTo>
                  <a:lnTo>
                    <a:pt x="312" y="1122"/>
                  </a:lnTo>
                  <a:lnTo>
                    <a:pt x="305" y="1118"/>
                  </a:lnTo>
                  <a:lnTo>
                    <a:pt x="305" y="1118"/>
                  </a:lnTo>
                  <a:lnTo>
                    <a:pt x="298" y="1115"/>
                  </a:lnTo>
                  <a:lnTo>
                    <a:pt x="298" y="1115"/>
                  </a:lnTo>
                  <a:lnTo>
                    <a:pt x="292" y="1114"/>
                  </a:lnTo>
                  <a:lnTo>
                    <a:pt x="288" y="1112"/>
                  </a:lnTo>
                  <a:lnTo>
                    <a:pt x="284" y="1109"/>
                  </a:lnTo>
                  <a:lnTo>
                    <a:pt x="284" y="1109"/>
                  </a:lnTo>
                  <a:lnTo>
                    <a:pt x="279" y="1106"/>
                  </a:lnTo>
                  <a:lnTo>
                    <a:pt x="279" y="1106"/>
                  </a:lnTo>
                  <a:lnTo>
                    <a:pt x="269" y="1101"/>
                  </a:lnTo>
                  <a:lnTo>
                    <a:pt x="269" y="1101"/>
                  </a:lnTo>
                  <a:lnTo>
                    <a:pt x="262" y="1095"/>
                  </a:lnTo>
                  <a:lnTo>
                    <a:pt x="254" y="1088"/>
                  </a:lnTo>
                  <a:lnTo>
                    <a:pt x="254" y="1088"/>
                  </a:lnTo>
                  <a:lnTo>
                    <a:pt x="254" y="1089"/>
                  </a:lnTo>
                  <a:lnTo>
                    <a:pt x="254" y="1089"/>
                  </a:lnTo>
                  <a:lnTo>
                    <a:pt x="251" y="1088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5" y="1082"/>
                  </a:lnTo>
                  <a:lnTo>
                    <a:pt x="249" y="1085"/>
                  </a:lnTo>
                  <a:lnTo>
                    <a:pt x="249" y="1085"/>
                  </a:lnTo>
                  <a:lnTo>
                    <a:pt x="247" y="1082"/>
                  </a:lnTo>
                  <a:lnTo>
                    <a:pt x="242" y="1081"/>
                  </a:lnTo>
                  <a:lnTo>
                    <a:pt x="235" y="1075"/>
                  </a:lnTo>
                  <a:lnTo>
                    <a:pt x="235" y="1075"/>
                  </a:lnTo>
                  <a:lnTo>
                    <a:pt x="234" y="1074"/>
                  </a:lnTo>
                  <a:lnTo>
                    <a:pt x="235" y="1074"/>
                  </a:lnTo>
                  <a:lnTo>
                    <a:pt x="235" y="1074"/>
                  </a:lnTo>
                  <a:lnTo>
                    <a:pt x="234" y="1072"/>
                  </a:lnTo>
                  <a:lnTo>
                    <a:pt x="234" y="1072"/>
                  </a:lnTo>
                  <a:lnTo>
                    <a:pt x="229" y="1071"/>
                  </a:lnTo>
                  <a:lnTo>
                    <a:pt x="225" y="1067"/>
                  </a:lnTo>
                  <a:lnTo>
                    <a:pt x="214" y="1057"/>
                  </a:lnTo>
                  <a:lnTo>
                    <a:pt x="214" y="1057"/>
                  </a:lnTo>
                  <a:lnTo>
                    <a:pt x="209" y="1054"/>
                  </a:lnTo>
                  <a:lnTo>
                    <a:pt x="205" y="1049"/>
                  </a:lnTo>
                  <a:lnTo>
                    <a:pt x="195" y="1041"/>
                  </a:lnTo>
                  <a:lnTo>
                    <a:pt x="195" y="1041"/>
                  </a:lnTo>
                  <a:lnTo>
                    <a:pt x="195" y="1042"/>
                  </a:lnTo>
                  <a:lnTo>
                    <a:pt x="197" y="1045"/>
                  </a:lnTo>
                  <a:lnTo>
                    <a:pt x="202" y="1049"/>
                  </a:lnTo>
                  <a:lnTo>
                    <a:pt x="202" y="1049"/>
                  </a:lnTo>
                  <a:lnTo>
                    <a:pt x="188" y="1038"/>
                  </a:lnTo>
                  <a:lnTo>
                    <a:pt x="188" y="1038"/>
                  </a:lnTo>
                  <a:lnTo>
                    <a:pt x="179" y="1029"/>
                  </a:lnTo>
                  <a:lnTo>
                    <a:pt x="172" y="1021"/>
                  </a:lnTo>
                  <a:lnTo>
                    <a:pt x="172" y="1021"/>
                  </a:lnTo>
                  <a:lnTo>
                    <a:pt x="165" y="1014"/>
                  </a:lnTo>
                  <a:lnTo>
                    <a:pt x="155" y="1002"/>
                  </a:lnTo>
                  <a:lnTo>
                    <a:pt x="155" y="1002"/>
                  </a:lnTo>
                  <a:lnTo>
                    <a:pt x="147" y="992"/>
                  </a:lnTo>
                  <a:lnTo>
                    <a:pt x="147" y="992"/>
                  </a:lnTo>
                  <a:lnTo>
                    <a:pt x="142" y="989"/>
                  </a:lnTo>
                  <a:lnTo>
                    <a:pt x="140" y="989"/>
                  </a:lnTo>
                  <a:lnTo>
                    <a:pt x="140" y="989"/>
                  </a:lnTo>
                  <a:lnTo>
                    <a:pt x="137" y="985"/>
                  </a:lnTo>
                  <a:lnTo>
                    <a:pt x="134" y="981"/>
                  </a:lnTo>
                  <a:lnTo>
                    <a:pt x="131" y="978"/>
                  </a:lnTo>
                  <a:lnTo>
                    <a:pt x="128" y="975"/>
                  </a:lnTo>
                  <a:lnTo>
                    <a:pt x="128" y="975"/>
                  </a:lnTo>
                  <a:lnTo>
                    <a:pt x="130" y="977"/>
                  </a:lnTo>
                  <a:lnTo>
                    <a:pt x="131" y="977"/>
                  </a:lnTo>
                  <a:lnTo>
                    <a:pt x="132" y="977"/>
                  </a:lnTo>
                  <a:lnTo>
                    <a:pt x="132" y="977"/>
                  </a:lnTo>
                  <a:lnTo>
                    <a:pt x="127" y="971"/>
                  </a:lnTo>
                  <a:lnTo>
                    <a:pt x="127" y="971"/>
                  </a:lnTo>
                  <a:lnTo>
                    <a:pt x="122" y="967"/>
                  </a:lnTo>
                  <a:lnTo>
                    <a:pt x="122" y="967"/>
                  </a:lnTo>
                  <a:lnTo>
                    <a:pt x="114" y="958"/>
                  </a:lnTo>
                  <a:lnTo>
                    <a:pt x="114" y="958"/>
                  </a:lnTo>
                  <a:lnTo>
                    <a:pt x="107" y="952"/>
                  </a:lnTo>
                  <a:lnTo>
                    <a:pt x="104" y="951"/>
                  </a:lnTo>
                  <a:lnTo>
                    <a:pt x="102" y="949"/>
                  </a:lnTo>
                  <a:lnTo>
                    <a:pt x="102" y="949"/>
                  </a:lnTo>
                  <a:lnTo>
                    <a:pt x="105" y="957"/>
                  </a:lnTo>
                  <a:lnTo>
                    <a:pt x="105" y="959"/>
                  </a:lnTo>
                  <a:lnTo>
                    <a:pt x="104" y="961"/>
                  </a:lnTo>
                  <a:lnTo>
                    <a:pt x="104" y="961"/>
                  </a:lnTo>
                  <a:lnTo>
                    <a:pt x="112" y="975"/>
                  </a:lnTo>
                  <a:lnTo>
                    <a:pt x="112" y="975"/>
                  </a:lnTo>
                  <a:lnTo>
                    <a:pt x="115" y="982"/>
                  </a:lnTo>
                  <a:lnTo>
                    <a:pt x="117" y="985"/>
                  </a:lnTo>
                  <a:lnTo>
                    <a:pt x="117" y="987"/>
                  </a:lnTo>
                  <a:lnTo>
                    <a:pt x="117" y="987"/>
                  </a:lnTo>
                  <a:lnTo>
                    <a:pt x="122" y="992"/>
                  </a:lnTo>
                  <a:lnTo>
                    <a:pt x="125" y="995"/>
                  </a:lnTo>
                  <a:lnTo>
                    <a:pt x="128" y="997"/>
                  </a:lnTo>
                  <a:lnTo>
                    <a:pt x="128" y="997"/>
                  </a:lnTo>
                  <a:lnTo>
                    <a:pt x="124" y="994"/>
                  </a:lnTo>
                  <a:lnTo>
                    <a:pt x="124" y="994"/>
                  </a:lnTo>
                  <a:lnTo>
                    <a:pt x="124" y="992"/>
                  </a:lnTo>
                  <a:lnTo>
                    <a:pt x="125" y="992"/>
                  </a:lnTo>
                  <a:lnTo>
                    <a:pt x="128" y="995"/>
                  </a:lnTo>
                  <a:lnTo>
                    <a:pt x="128" y="995"/>
                  </a:lnTo>
                  <a:lnTo>
                    <a:pt x="130" y="999"/>
                  </a:lnTo>
                  <a:lnTo>
                    <a:pt x="132" y="1004"/>
                  </a:lnTo>
                  <a:lnTo>
                    <a:pt x="132" y="1004"/>
                  </a:lnTo>
                  <a:lnTo>
                    <a:pt x="132" y="1005"/>
                  </a:lnTo>
                  <a:lnTo>
                    <a:pt x="130" y="1004"/>
                  </a:lnTo>
                  <a:lnTo>
                    <a:pt x="130" y="1004"/>
                  </a:lnTo>
                  <a:lnTo>
                    <a:pt x="132" y="1007"/>
                  </a:lnTo>
                  <a:lnTo>
                    <a:pt x="132" y="1007"/>
                  </a:lnTo>
                  <a:lnTo>
                    <a:pt x="134" y="1008"/>
                  </a:lnTo>
                  <a:lnTo>
                    <a:pt x="134" y="1008"/>
                  </a:lnTo>
                  <a:lnTo>
                    <a:pt x="137" y="1014"/>
                  </a:lnTo>
                  <a:lnTo>
                    <a:pt x="144" y="1021"/>
                  </a:lnTo>
                  <a:lnTo>
                    <a:pt x="144" y="1021"/>
                  </a:lnTo>
                  <a:lnTo>
                    <a:pt x="157" y="1035"/>
                  </a:lnTo>
                  <a:lnTo>
                    <a:pt x="157" y="1035"/>
                  </a:lnTo>
                  <a:lnTo>
                    <a:pt x="164" y="1042"/>
                  </a:lnTo>
                  <a:lnTo>
                    <a:pt x="171" y="1049"/>
                  </a:lnTo>
                  <a:lnTo>
                    <a:pt x="171" y="1049"/>
                  </a:lnTo>
                  <a:lnTo>
                    <a:pt x="175" y="1052"/>
                  </a:lnTo>
                  <a:lnTo>
                    <a:pt x="175" y="1052"/>
                  </a:lnTo>
                  <a:lnTo>
                    <a:pt x="179" y="1055"/>
                  </a:lnTo>
                  <a:lnTo>
                    <a:pt x="179" y="1055"/>
                  </a:lnTo>
                  <a:lnTo>
                    <a:pt x="188" y="1061"/>
                  </a:lnTo>
                  <a:lnTo>
                    <a:pt x="188" y="1061"/>
                  </a:lnTo>
                  <a:lnTo>
                    <a:pt x="188" y="1064"/>
                  </a:lnTo>
                  <a:lnTo>
                    <a:pt x="188" y="1064"/>
                  </a:lnTo>
                  <a:lnTo>
                    <a:pt x="184" y="1061"/>
                  </a:lnTo>
                  <a:lnTo>
                    <a:pt x="178" y="1057"/>
                  </a:lnTo>
                  <a:lnTo>
                    <a:pt x="167" y="1049"/>
                  </a:lnTo>
                  <a:lnTo>
                    <a:pt x="167" y="1049"/>
                  </a:lnTo>
                  <a:lnTo>
                    <a:pt x="168" y="1052"/>
                  </a:lnTo>
                  <a:lnTo>
                    <a:pt x="169" y="1055"/>
                  </a:lnTo>
                  <a:lnTo>
                    <a:pt x="169" y="1055"/>
                  </a:lnTo>
                  <a:lnTo>
                    <a:pt x="181" y="1064"/>
                  </a:lnTo>
                  <a:lnTo>
                    <a:pt x="191" y="1072"/>
                  </a:lnTo>
                  <a:lnTo>
                    <a:pt x="191" y="1072"/>
                  </a:lnTo>
                  <a:lnTo>
                    <a:pt x="195" y="1077"/>
                  </a:lnTo>
                  <a:lnTo>
                    <a:pt x="195" y="1077"/>
                  </a:lnTo>
                  <a:lnTo>
                    <a:pt x="201" y="1079"/>
                  </a:lnTo>
                  <a:lnTo>
                    <a:pt x="201" y="1079"/>
                  </a:lnTo>
                  <a:lnTo>
                    <a:pt x="211" y="1088"/>
                  </a:lnTo>
                  <a:lnTo>
                    <a:pt x="211" y="1088"/>
                  </a:lnTo>
                  <a:lnTo>
                    <a:pt x="211" y="1089"/>
                  </a:lnTo>
                  <a:lnTo>
                    <a:pt x="211" y="1089"/>
                  </a:lnTo>
                  <a:lnTo>
                    <a:pt x="201" y="1082"/>
                  </a:lnTo>
                  <a:lnTo>
                    <a:pt x="192" y="1078"/>
                  </a:lnTo>
                  <a:lnTo>
                    <a:pt x="192" y="1078"/>
                  </a:lnTo>
                  <a:lnTo>
                    <a:pt x="197" y="1081"/>
                  </a:lnTo>
                  <a:lnTo>
                    <a:pt x="199" y="1085"/>
                  </a:lnTo>
                  <a:lnTo>
                    <a:pt x="199" y="1085"/>
                  </a:lnTo>
                  <a:lnTo>
                    <a:pt x="199" y="1084"/>
                  </a:lnTo>
                  <a:lnTo>
                    <a:pt x="201" y="1084"/>
                  </a:lnTo>
                  <a:lnTo>
                    <a:pt x="204" y="1088"/>
                  </a:lnTo>
                  <a:lnTo>
                    <a:pt x="204" y="1088"/>
                  </a:lnTo>
                  <a:lnTo>
                    <a:pt x="205" y="1086"/>
                  </a:lnTo>
                  <a:lnTo>
                    <a:pt x="207" y="1086"/>
                  </a:lnTo>
                  <a:lnTo>
                    <a:pt x="207" y="1086"/>
                  </a:lnTo>
                  <a:lnTo>
                    <a:pt x="217" y="1095"/>
                  </a:lnTo>
                  <a:lnTo>
                    <a:pt x="217" y="1095"/>
                  </a:lnTo>
                  <a:lnTo>
                    <a:pt x="221" y="1098"/>
                  </a:lnTo>
                  <a:lnTo>
                    <a:pt x="222" y="1098"/>
                  </a:lnTo>
                  <a:lnTo>
                    <a:pt x="222" y="1096"/>
                  </a:lnTo>
                  <a:lnTo>
                    <a:pt x="222" y="1096"/>
                  </a:lnTo>
                  <a:lnTo>
                    <a:pt x="224" y="1098"/>
                  </a:lnTo>
                  <a:lnTo>
                    <a:pt x="224" y="1099"/>
                  </a:lnTo>
                  <a:lnTo>
                    <a:pt x="225" y="1099"/>
                  </a:lnTo>
                  <a:lnTo>
                    <a:pt x="227" y="1101"/>
                  </a:lnTo>
                  <a:lnTo>
                    <a:pt x="227" y="1101"/>
                  </a:lnTo>
                  <a:lnTo>
                    <a:pt x="225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9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2" y="1105"/>
                  </a:lnTo>
                  <a:lnTo>
                    <a:pt x="234" y="1105"/>
                  </a:lnTo>
                  <a:lnTo>
                    <a:pt x="234" y="1109"/>
                  </a:lnTo>
                  <a:lnTo>
                    <a:pt x="234" y="1109"/>
                  </a:lnTo>
                  <a:lnTo>
                    <a:pt x="237" y="1111"/>
                  </a:lnTo>
                  <a:lnTo>
                    <a:pt x="238" y="1111"/>
                  </a:lnTo>
                  <a:lnTo>
                    <a:pt x="239" y="1109"/>
                  </a:lnTo>
                  <a:lnTo>
                    <a:pt x="241" y="1111"/>
                  </a:lnTo>
                  <a:lnTo>
                    <a:pt x="241" y="1111"/>
                  </a:lnTo>
                  <a:lnTo>
                    <a:pt x="242" y="1112"/>
                  </a:lnTo>
                  <a:lnTo>
                    <a:pt x="242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44" y="1115"/>
                  </a:lnTo>
                  <a:lnTo>
                    <a:pt x="245" y="1115"/>
                  </a:lnTo>
                  <a:lnTo>
                    <a:pt x="247" y="1114"/>
                  </a:lnTo>
                  <a:lnTo>
                    <a:pt x="247" y="1114"/>
                  </a:lnTo>
                  <a:lnTo>
                    <a:pt x="249" y="1116"/>
                  </a:lnTo>
                  <a:lnTo>
                    <a:pt x="251" y="1119"/>
                  </a:lnTo>
                  <a:lnTo>
                    <a:pt x="251" y="1119"/>
                  </a:lnTo>
                  <a:lnTo>
                    <a:pt x="247" y="1118"/>
                  </a:lnTo>
                  <a:lnTo>
                    <a:pt x="244" y="1116"/>
                  </a:lnTo>
                  <a:lnTo>
                    <a:pt x="244" y="1116"/>
                  </a:lnTo>
                  <a:lnTo>
                    <a:pt x="247" y="1119"/>
                  </a:lnTo>
                  <a:lnTo>
                    <a:pt x="249" y="1121"/>
                  </a:lnTo>
                  <a:lnTo>
                    <a:pt x="252" y="1121"/>
                  </a:lnTo>
                  <a:lnTo>
                    <a:pt x="252" y="1119"/>
                  </a:lnTo>
                  <a:lnTo>
                    <a:pt x="252" y="1119"/>
                  </a:lnTo>
                  <a:lnTo>
                    <a:pt x="262" y="1126"/>
                  </a:lnTo>
                  <a:lnTo>
                    <a:pt x="262" y="1126"/>
                  </a:lnTo>
                  <a:lnTo>
                    <a:pt x="268" y="1129"/>
                  </a:lnTo>
                  <a:lnTo>
                    <a:pt x="272" y="1131"/>
                  </a:lnTo>
                  <a:lnTo>
                    <a:pt x="272" y="1131"/>
                  </a:lnTo>
                  <a:lnTo>
                    <a:pt x="274" y="1132"/>
                  </a:lnTo>
                  <a:lnTo>
                    <a:pt x="274" y="1132"/>
                  </a:lnTo>
                  <a:lnTo>
                    <a:pt x="272" y="1132"/>
                  </a:lnTo>
                  <a:lnTo>
                    <a:pt x="272" y="1134"/>
                  </a:lnTo>
                  <a:lnTo>
                    <a:pt x="272" y="1134"/>
                  </a:lnTo>
                  <a:lnTo>
                    <a:pt x="259" y="1126"/>
                  </a:lnTo>
                  <a:lnTo>
                    <a:pt x="259" y="1126"/>
                  </a:lnTo>
                  <a:lnTo>
                    <a:pt x="261" y="1128"/>
                  </a:lnTo>
                  <a:lnTo>
                    <a:pt x="261" y="1129"/>
                  </a:lnTo>
                  <a:lnTo>
                    <a:pt x="256" y="1129"/>
                  </a:lnTo>
                  <a:lnTo>
                    <a:pt x="256" y="1129"/>
                  </a:lnTo>
                  <a:lnTo>
                    <a:pt x="261" y="1131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5" y="1134"/>
                  </a:lnTo>
                  <a:lnTo>
                    <a:pt x="265" y="1134"/>
                  </a:lnTo>
                  <a:lnTo>
                    <a:pt x="266" y="1135"/>
                  </a:lnTo>
                  <a:lnTo>
                    <a:pt x="266" y="1136"/>
                  </a:lnTo>
                  <a:lnTo>
                    <a:pt x="266" y="1136"/>
                  </a:lnTo>
                  <a:lnTo>
                    <a:pt x="276" y="1141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2" y="1146"/>
                  </a:lnTo>
                  <a:lnTo>
                    <a:pt x="279" y="1144"/>
                  </a:lnTo>
                  <a:lnTo>
                    <a:pt x="279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6" y="1142"/>
                  </a:lnTo>
                  <a:lnTo>
                    <a:pt x="276" y="1142"/>
                  </a:lnTo>
                  <a:lnTo>
                    <a:pt x="281" y="1146"/>
                  </a:lnTo>
                  <a:lnTo>
                    <a:pt x="288" y="1151"/>
                  </a:lnTo>
                  <a:lnTo>
                    <a:pt x="288" y="1151"/>
                  </a:lnTo>
                  <a:lnTo>
                    <a:pt x="288" y="1152"/>
                  </a:lnTo>
                  <a:lnTo>
                    <a:pt x="288" y="1152"/>
                  </a:lnTo>
                  <a:lnTo>
                    <a:pt x="286" y="1154"/>
                  </a:lnTo>
                  <a:lnTo>
                    <a:pt x="288" y="1155"/>
                  </a:lnTo>
                  <a:lnTo>
                    <a:pt x="288" y="1155"/>
                  </a:lnTo>
                  <a:lnTo>
                    <a:pt x="291" y="1155"/>
                  </a:lnTo>
                  <a:lnTo>
                    <a:pt x="295" y="1156"/>
                  </a:lnTo>
                  <a:lnTo>
                    <a:pt x="295" y="1156"/>
                  </a:lnTo>
                  <a:lnTo>
                    <a:pt x="296" y="1159"/>
                  </a:lnTo>
                  <a:lnTo>
                    <a:pt x="298" y="1162"/>
                  </a:lnTo>
                  <a:lnTo>
                    <a:pt x="298" y="1162"/>
                  </a:lnTo>
                  <a:lnTo>
                    <a:pt x="301" y="1162"/>
                  </a:lnTo>
                  <a:lnTo>
                    <a:pt x="302" y="1162"/>
                  </a:lnTo>
                  <a:lnTo>
                    <a:pt x="302" y="1162"/>
                  </a:lnTo>
                  <a:lnTo>
                    <a:pt x="304" y="1164"/>
                  </a:lnTo>
                  <a:lnTo>
                    <a:pt x="305" y="1166"/>
                  </a:lnTo>
                  <a:lnTo>
                    <a:pt x="305" y="1166"/>
                  </a:lnTo>
                  <a:lnTo>
                    <a:pt x="315" y="1171"/>
                  </a:lnTo>
                  <a:lnTo>
                    <a:pt x="315" y="1171"/>
                  </a:lnTo>
                  <a:lnTo>
                    <a:pt x="324" y="1176"/>
                  </a:lnTo>
                  <a:lnTo>
                    <a:pt x="324" y="1176"/>
                  </a:lnTo>
                  <a:lnTo>
                    <a:pt x="325" y="1178"/>
                  </a:lnTo>
                  <a:lnTo>
                    <a:pt x="324" y="1176"/>
                  </a:lnTo>
                  <a:lnTo>
                    <a:pt x="318" y="1175"/>
                  </a:lnTo>
                  <a:lnTo>
                    <a:pt x="318" y="1175"/>
                  </a:lnTo>
                  <a:lnTo>
                    <a:pt x="322" y="1178"/>
                  </a:lnTo>
                  <a:lnTo>
                    <a:pt x="325" y="1179"/>
                  </a:lnTo>
                  <a:lnTo>
                    <a:pt x="326" y="1181"/>
                  </a:lnTo>
                  <a:lnTo>
                    <a:pt x="326" y="1181"/>
                  </a:lnTo>
                  <a:lnTo>
                    <a:pt x="328" y="1181"/>
                  </a:lnTo>
                  <a:lnTo>
                    <a:pt x="329" y="1181"/>
                  </a:lnTo>
                  <a:lnTo>
                    <a:pt x="329" y="1179"/>
                  </a:lnTo>
                  <a:lnTo>
                    <a:pt x="329" y="1179"/>
                  </a:lnTo>
                  <a:lnTo>
                    <a:pt x="341" y="1186"/>
                  </a:lnTo>
                  <a:lnTo>
                    <a:pt x="341" y="1186"/>
                  </a:lnTo>
                  <a:lnTo>
                    <a:pt x="352" y="1192"/>
                  </a:lnTo>
                  <a:lnTo>
                    <a:pt x="352" y="1192"/>
                  </a:lnTo>
                  <a:lnTo>
                    <a:pt x="376" y="1202"/>
                  </a:lnTo>
                  <a:lnTo>
                    <a:pt x="376" y="1202"/>
                  </a:lnTo>
                  <a:lnTo>
                    <a:pt x="378" y="1202"/>
                  </a:lnTo>
                  <a:lnTo>
                    <a:pt x="376" y="1201"/>
                  </a:lnTo>
                  <a:lnTo>
                    <a:pt x="375" y="1199"/>
                  </a:lnTo>
                  <a:lnTo>
                    <a:pt x="375" y="1199"/>
                  </a:lnTo>
                  <a:lnTo>
                    <a:pt x="383" y="1202"/>
                  </a:lnTo>
                  <a:lnTo>
                    <a:pt x="383" y="1202"/>
                  </a:lnTo>
                  <a:lnTo>
                    <a:pt x="385" y="1204"/>
                  </a:lnTo>
                  <a:lnTo>
                    <a:pt x="388" y="1205"/>
                  </a:lnTo>
                  <a:lnTo>
                    <a:pt x="396" y="1208"/>
                  </a:lnTo>
                  <a:lnTo>
                    <a:pt x="396" y="1208"/>
                  </a:lnTo>
                  <a:lnTo>
                    <a:pt x="406" y="1211"/>
                  </a:lnTo>
                  <a:lnTo>
                    <a:pt x="415" y="1214"/>
                  </a:lnTo>
                  <a:lnTo>
                    <a:pt x="415" y="1214"/>
                  </a:lnTo>
                  <a:lnTo>
                    <a:pt x="411" y="1214"/>
                  </a:lnTo>
                  <a:lnTo>
                    <a:pt x="403" y="1214"/>
                  </a:lnTo>
                  <a:lnTo>
                    <a:pt x="403" y="1214"/>
                  </a:lnTo>
                  <a:lnTo>
                    <a:pt x="396" y="1211"/>
                  </a:lnTo>
                  <a:lnTo>
                    <a:pt x="396" y="1211"/>
                  </a:lnTo>
                  <a:lnTo>
                    <a:pt x="389" y="1209"/>
                  </a:lnTo>
                  <a:lnTo>
                    <a:pt x="389" y="1209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9" y="1214"/>
                  </a:lnTo>
                  <a:lnTo>
                    <a:pt x="401" y="1215"/>
                  </a:lnTo>
                  <a:lnTo>
                    <a:pt x="401" y="1215"/>
                  </a:lnTo>
                  <a:lnTo>
                    <a:pt x="408" y="1215"/>
                  </a:lnTo>
                  <a:lnTo>
                    <a:pt x="408" y="1215"/>
                  </a:lnTo>
                  <a:lnTo>
                    <a:pt x="411" y="1216"/>
                  </a:lnTo>
                  <a:lnTo>
                    <a:pt x="411" y="1218"/>
                  </a:lnTo>
                  <a:lnTo>
                    <a:pt x="411" y="1218"/>
                  </a:lnTo>
                  <a:lnTo>
                    <a:pt x="406" y="1216"/>
                  </a:lnTo>
                  <a:lnTo>
                    <a:pt x="402" y="1215"/>
                  </a:lnTo>
                  <a:lnTo>
                    <a:pt x="402" y="1215"/>
                  </a:lnTo>
                  <a:lnTo>
                    <a:pt x="402" y="1216"/>
                  </a:lnTo>
                  <a:lnTo>
                    <a:pt x="401" y="1216"/>
                  </a:lnTo>
                  <a:lnTo>
                    <a:pt x="396" y="1216"/>
                  </a:lnTo>
                  <a:lnTo>
                    <a:pt x="396" y="1216"/>
                  </a:lnTo>
                  <a:lnTo>
                    <a:pt x="401" y="1218"/>
                  </a:lnTo>
                  <a:lnTo>
                    <a:pt x="405" y="1219"/>
                  </a:lnTo>
                  <a:lnTo>
                    <a:pt x="409" y="1219"/>
                  </a:lnTo>
                  <a:lnTo>
                    <a:pt x="413" y="1221"/>
                  </a:lnTo>
                  <a:lnTo>
                    <a:pt x="413" y="1221"/>
                  </a:lnTo>
                  <a:lnTo>
                    <a:pt x="422" y="1222"/>
                  </a:lnTo>
                  <a:lnTo>
                    <a:pt x="422" y="1222"/>
                  </a:lnTo>
                  <a:lnTo>
                    <a:pt x="431" y="1222"/>
                  </a:lnTo>
                  <a:lnTo>
                    <a:pt x="431" y="1222"/>
                  </a:lnTo>
                  <a:lnTo>
                    <a:pt x="432" y="1224"/>
                  </a:lnTo>
                  <a:lnTo>
                    <a:pt x="432" y="1224"/>
                  </a:lnTo>
                  <a:lnTo>
                    <a:pt x="429" y="1224"/>
                  </a:lnTo>
                  <a:lnTo>
                    <a:pt x="429" y="1224"/>
                  </a:lnTo>
                  <a:lnTo>
                    <a:pt x="435" y="1226"/>
                  </a:lnTo>
                  <a:lnTo>
                    <a:pt x="440" y="1228"/>
                  </a:lnTo>
                  <a:lnTo>
                    <a:pt x="440" y="1228"/>
                  </a:lnTo>
                  <a:lnTo>
                    <a:pt x="440" y="1226"/>
                  </a:lnTo>
                  <a:lnTo>
                    <a:pt x="446" y="1228"/>
                  </a:lnTo>
                  <a:lnTo>
                    <a:pt x="446" y="1228"/>
                  </a:lnTo>
                  <a:lnTo>
                    <a:pt x="442" y="1226"/>
                  </a:lnTo>
                  <a:lnTo>
                    <a:pt x="439" y="1225"/>
                  </a:lnTo>
                  <a:lnTo>
                    <a:pt x="439" y="1225"/>
                  </a:lnTo>
                  <a:lnTo>
                    <a:pt x="445" y="1226"/>
                  </a:lnTo>
                  <a:lnTo>
                    <a:pt x="450" y="1228"/>
                  </a:lnTo>
                  <a:lnTo>
                    <a:pt x="450" y="1228"/>
                  </a:lnTo>
                  <a:lnTo>
                    <a:pt x="462" y="1228"/>
                  </a:lnTo>
                  <a:lnTo>
                    <a:pt x="462" y="1228"/>
                  </a:lnTo>
                  <a:lnTo>
                    <a:pt x="462" y="1229"/>
                  </a:lnTo>
                  <a:lnTo>
                    <a:pt x="468" y="1231"/>
                  </a:lnTo>
                  <a:lnTo>
                    <a:pt x="468" y="1231"/>
                  </a:lnTo>
                  <a:lnTo>
                    <a:pt x="469" y="1232"/>
                  </a:lnTo>
                  <a:lnTo>
                    <a:pt x="468" y="1232"/>
                  </a:lnTo>
                  <a:lnTo>
                    <a:pt x="468" y="1234"/>
                  </a:lnTo>
                  <a:lnTo>
                    <a:pt x="469" y="1234"/>
                  </a:lnTo>
                  <a:lnTo>
                    <a:pt x="469" y="1234"/>
                  </a:lnTo>
                  <a:lnTo>
                    <a:pt x="472" y="1234"/>
                  </a:lnTo>
                  <a:lnTo>
                    <a:pt x="475" y="1234"/>
                  </a:lnTo>
                  <a:lnTo>
                    <a:pt x="486" y="1234"/>
                  </a:lnTo>
                  <a:lnTo>
                    <a:pt x="486" y="1234"/>
                  </a:lnTo>
                  <a:lnTo>
                    <a:pt x="506" y="1239"/>
                  </a:lnTo>
                  <a:lnTo>
                    <a:pt x="506" y="1239"/>
                  </a:lnTo>
                  <a:lnTo>
                    <a:pt x="516" y="1238"/>
                  </a:lnTo>
                  <a:lnTo>
                    <a:pt x="527" y="1238"/>
                  </a:lnTo>
                  <a:lnTo>
                    <a:pt x="527" y="1238"/>
                  </a:lnTo>
                  <a:lnTo>
                    <a:pt x="529" y="1238"/>
                  </a:lnTo>
                  <a:lnTo>
                    <a:pt x="527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33" y="1241"/>
                  </a:lnTo>
                  <a:lnTo>
                    <a:pt x="540" y="1239"/>
                  </a:lnTo>
                  <a:lnTo>
                    <a:pt x="540" y="1239"/>
                  </a:lnTo>
                  <a:lnTo>
                    <a:pt x="552" y="1236"/>
                  </a:lnTo>
                  <a:lnTo>
                    <a:pt x="552" y="1236"/>
                  </a:lnTo>
                  <a:lnTo>
                    <a:pt x="545" y="1236"/>
                  </a:lnTo>
                  <a:lnTo>
                    <a:pt x="540" y="1236"/>
                  </a:lnTo>
                  <a:lnTo>
                    <a:pt x="535" y="1238"/>
                  </a:lnTo>
                  <a:lnTo>
                    <a:pt x="530" y="1238"/>
                  </a:lnTo>
                  <a:lnTo>
                    <a:pt x="530" y="1238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5" y="1236"/>
                  </a:lnTo>
                  <a:lnTo>
                    <a:pt x="523" y="1236"/>
                  </a:lnTo>
                  <a:lnTo>
                    <a:pt x="525" y="1238"/>
                  </a:lnTo>
                  <a:lnTo>
                    <a:pt x="525" y="1238"/>
                  </a:lnTo>
                  <a:lnTo>
                    <a:pt x="515" y="1235"/>
                  </a:lnTo>
                  <a:lnTo>
                    <a:pt x="515" y="1235"/>
                  </a:lnTo>
                  <a:lnTo>
                    <a:pt x="505" y="1235"/>
                  </a:lnTo>
                  <a:lnTo>
                    <a:pt x="505" y="1235"/>
                  </a:lnTo>
                  <a:lnTo>
                    <a:pt x="492" y="1234"/>
                  </a:lnTo>
                  <a:lnTo>
                    <a:pt x="486" y="1232"/>
                  </a:lnTo>
                  <a:lnTo>
                    <a:pt x="482" y="1231"/>
                  </a:lnTo>
                  <a:lnTo>
                    <a:pt x="482" y="1231"/>
                  </a:lnTo>
                  <a:lnTo>
                    <a:pt x="490" y="1231"/>
                  </a:lnTo>
                  <a:lnTo>
                    <a:pt x="500" y="1231"/>
                  </a:lnTo>
                  <a:lnTo>
                    <a:pt x="500" y="1231"/>
                  </a:lnTo>
                  <a:lnTo>
                    <a:pt x="520" y="1235"/>
                  </a:lnTo>
                  <a:lnTo>
                    <a:pt x="520" y="1235"/>
                  </a:lnTo>
                  <a:lnTo>
                    <a:pt x="527" y="1234"/>
                  </a:lnTo>
                  <a:lnTo>
                    <a:pt x="537" y="1234"/>
                  </a:lnTo>
                  <a:lnTo>
                    <a:pt x="537" y="1234"/>
                  </a:lnTo>
                  <a:lnTo>
                    <a:pt x="543" y="1234"/>
                  </a:lnTo>
                  <a:lnTo>
                    <a:pt x="543" y="1234"/>
                  </a:lnTo>
                  <a:lnTo>
                    <a:pt x="549" y="1235"/>
                  </a:lnTo>
                  <a:lnTo>
                    <a:pt x="549" y="1235"/>
                  </a:lnTo>
                  <a:lnTo>
                    <a:pt x="560" y="1235"/>
                  </a:lnTo>
                  <a:lnTo>
                    <a:pt x="560" y="1235"/>
                  </a:lnTo>
                  <a:lnTo>
                    <a:pt x="555" y="1238"/>
                  </a:lnTo>
                  <a:lnTo>
                    <a:pt x="550" y="1241"/>
                  </a:lnTo>
                  <a:lnTo>
                    <a:pt x="550" y="1241"/>
                  </a:lnTo>
                  <a:lnTo>
                    <a:pt x="556" y="1239"/>
                  </a:lnTo>
                  <a:lnTo>
                    <a:pt x="560" y="1239"/>
                  </a:lnTo>
                  <a:lnTo>
                    <a:pt x="560" y="1239"/>
                  </a:lnTo>
                  <a:lnTo>
                    <a:pt x="567" y="1242"/>
                  </a:lnTo>
                  <a:lnTo>
                    <a:pt x="573" y="1242"/>
                  </a:lnTo>
                  <a:lnTo>
                    <a:pt x="573" y="1242"/>
                  </a:lnTo>
                  <a:lnTo>
                    <a:pt x="579" y="1241"/>
                  </a:lnTo>
                  <a:lnTo>
                    <a:pt x="585" y="1242"/>
                  </a:lnTo>
                  <a:lnTo>
                    <a:pt x="585" y="1242"/>
                  </a:lnTo>
                  <a:lnTo>
                    <a:pt x="603" y="1242"/>
                  </a:lnTo>
                  <a:lnTo>
                    <a:pt x="603" y="1242"/>
                  </a:lnTo>
                  <a:lnTo>
                    <a:pt x="602" y="1241"/>
                  </a:lnTo>
                  <a:lnTo>
                    <a:pt x="602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7" y="1239"/>
                  </a:lnTo>
                  <a:lnTo>
                    <a:pt x="612" y="1239"/>
                  </a:lnTo>
                  <a:lnTo>
                    <a:pt x="612" y="1239"/>
                  </a:lnTo>
                  <a:lnTo>
                    <a:pt x="615" y="1239"/>
                  </a:lnTo>
                  <a:lnTo>
                    <a:pt x="613" y="1241"/>
                  </a:lnTo>
                  <a:lnTo>
                    <a:pt x="607" y="1241"/>
                  </a:lnTo>
                  <a:lnTo>
                    <a:pt x="607" y="1241"/>
                  </a:lnTo>
                  <a:lnTo>
                    <a:pt x="610" y="1241"/>
                  </a:lnTo>
                  <a:lnTo>
                    <a:pt x="615" y="1241"/>
                  </a:lnTo>
                  <a:lnTo>
                    <a:pt x="619" y="1241"/>
                  </a:lnTo>
                  <a:lnTo>
                    <a:pt x="622" y="1239"/>
                  </a:lnTo>
                  <a:lnTo>
                    <a:pt x="622" y="1239"/>
                  </a:lnTo>
                  <a:lnTo>
                    <a:pt x="629" y="1239"/>
                  </a:lnTo>
                  <a:lnTo>
                    <a:pt x="629" y="1239"/>
                  </a:lnTo>
                  <a:lnTo>
                    <a:pt x="636" y="1239"/>
                  </a:lnTo>
                  <a:lnTo>
                    <a:pt x="636" y="1239"/>
                  </a:lnTo>
                  <a:lnTo>
                    <a:pt x="646" y="1238"/>
                  </a:lnTo>
                  <a:lnTo>
                    <a:pt x="650" y="1236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7" y="1238"/>
                  </a:lnTo>
                  <a:lnTo>
                    <a:pt x="654" y="1239"/>
                  </a:lnTo>
                  <a:lnTo>
                    <a:pt x="649" y="1242"/>
                  </a:lnTo>
                  <a:lnTo>
                    <a:pt x="649" y="1242"/>
                  </a:lnTo>
                  <a:lnTo>
                    <a:pt x="660" y="1241"/>
                  </a:lnTo>
                  <a:lnTo>
                    <a:pt x="673" y="1239"/>
                  </a:lnTo>
                  <a:lnTo>
                    <a:pt x="673" y="1239"/>
                  </a:lnTo>
                  <a:lnTo>
                    <a:pt x="676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77" y="1239"/>
                  </a:lnTo>
                  <a:lnTo>
                    <a:pt x="676" y="1239"/>
                  </a:lnTo>
                  <a:lnTo>
                    <a:pt x="676" y="1238"/>
                  </a:lnTo>
                  <a:lnTo>
                    <a:pt x="676" y="1238"/>
                  </a:lnTo>
                  <a:lnTo>
                    <a:pt x="666" y="1239"/>
                  </a:lnTo>
                  <a:lnTo>
                    <a:pt x="666" y="1239"/>
                  </a:lnTo>
                  <a:lnTo>
                    <a:pt x="664" y="1238"/>
                  </a:lnTo>
                  <a:lnTo>
                    <a:pt x="664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62" y="1236"/>
                  </a:lnTo>
                  <a:lnTo>
                    <a:pt x="662" y="1236"/>
                  </a:lnTo>
                  <a:lnTo>
                    <a:pt x="666" y="1238"/>
                  </a:lnTo>
                  <a:lnTo>
                    <a:pt x="670" y="1238"/>
                  </a:lnTo>
                  <a:lnTo>
                    <a:pt x="670" y="1238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83" y="1235"/>
                  </a:lnTo>
                  <a:lnTo>
                    <a:pt x="683" y="1235"/>
                  </a:lnTo>
                  <a:lnTo>
                    <a:pt x="684" y="1236"/>
                  </a:lnTo>
                  <a:lnTo>
                    <a:pt x="682" y="1236"/>
                  </a:lnTo>
                  <a:lnTo>
                    <a:pt x="682" y="1236"/>
                  </a:lnTo>
                  <a:lnTo>
                    <a:pt x="679" y="1236"/>
                  </a:lnTo>
                  <a:lnTo>
                    <a:pt x="677" y="1236"/>
                  </a:lnTo>
                  <a:lnTo>
                    <a:pt x="677" y="1236"/>
                  </a:lnTo>
                  <a:lnTo>
                    <a:pt x="677" y="1238"/>
                  </a:lnTo>
                  <a:lnTo>
                    <a:pt x="677" y="1238"/>
                  </a:lnTo>
                  <a:lnTo>
                    <a:pt x="679" y="1239"/>
                  </a:lnTo>
                  <a:lnTo>
                    <a:pt x="679" y="1239"/>
                  </a:lnTo>
                  <a:lnTo>
                    <a:pt x="690" y="1235"/>
                  </a:lnTo>
                  <a:lnTo>
                    <a:pt x="690" y="1235"/>
                  </a:lnTo>
                  <a:lnTo>
                    <a:pt x="702" y="1232"/>
                  </a:lnTo>
                  <a:lnTo>
                    <a:pt x="702" y="1232"/>
                  </a:lnTo>
                  <a:lnTo>
                    <a:pt x="713" y="1229"/>
                  </a:lnTo>
                  <a:lnTo>
                    <a:pt x="713" y="1229"/>
                  </a:lnTo>
                  <a:lnTo>
                    <a:pt x="726" y="1225"/>
                  </a:lnTo>
                  <a:lnTo>
                    <a:pt x="726" y="1225"/>
                  </a:lnTo>
                  <a:lnTo>
                    <a:pt x="727" y="1225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36" y="1224"/>
                  </a:lnTo>
                  <a:lnTo>
                    <a:pt x="749" y="1219"/>
                  </a:lnTo>
                  <a:lnTo>
                    <a:pt x="749" y="1219"/>
                  </a:lnTo>
                  <a:lnTo>
                    <a:pt x="747" y="1221"/>
                  </a:lnTo>
                  <a:lnTo>
                    <a:pt x="743" y="1222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34" y="1225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46" y="1222"/>
                  </a:lnTo>
                  <a:lnTo>
                    <a:pt x="746" y="1222"/>
                  </a:lnTo>
                  <a:lnTo>
                    <a:pt x="750" y="1221"/>
                  </a:lnTo>
                  <a:lnTo>
                    <a:pt x="750" y="1221"/>
                  </a:lnTo>
                  <a:lnTo>
                    <a:pt x="754" y="1221"/>
                  </a:lnTo>
                  <a:lnTo>
                    <a:pt x="754" y="1221"/>
                  </a:lnTo>
                  <a:lnTo>
                    <a:pt x="770" y="1215"/>
                  </a:lnTo>
                  <a:lnTo>
                    <a:pt x="770" y="1215"/>
                  </a:lnTo>
                  <a:lnTo>
                    <a:pt x="771" y="1216"/>
                  </a:lnTo>
                  <a:lnTo>
                    <a:pt x="770" y="1216"/>
                  </a:lnTo>
                  <a:lnTo>
                    <a:pt x="766" y="1218"/>
                  </a:lnTo>
                  <a:lnTo>
                    <a:pt x="761" y="1221"/>
                  </a:lnTo>
                  <a:lnTo>
                    <a:pt x="760" y="1222"/>
                  </a:lnTo>
                  <a:lnTo>
                    <a:pt x="760" y="1222"/>
                  </a:lnTo>
                  <a:lnTo>
                    <a:pt x="764" y="1221"/>
                  </a:lnTo>
                  <a:lnTo>
                    <a:pt x="767" y="1219"/>
                  </a:lnTo>
                  <a:lnTo>
                    <a:pt x="767" y="1219"/>
                  </a:lnTo>
                  <a:lnTo>
                    <a:pt x="780" y="1216"/>
                  </a:lnTo>
                  <a:lnTo>
                    <a:pt x="780" y="1216"/>
                  </a:lnTo>
                  <a:lnTo>
                    <a:pt x="796" y="1211"/>
                  </a:lnTo>
                  <a:lnTo>
                    <a:pt x="796" y="1211"/>
                  </a:lnTo>
                  <a:lnTo>
                    <a:pt x="810" y="1205"/>
                  </a:lnTo>
                  <a:lnTo>
                    <a:pt x="810" y="1205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1" y="1201"/>
                  </a:lnTo>
                  <a:lnTo>
                    <a:pt x="818" y="1202"/>
                  </a:lnTo>
                  <a:lnTo>
                    <a:pt x="821" y="1202"/>
                  </a:lnTo>
                  <a:lnTo>
                    <a:pt x="821" y="1202"/>
                  </a:lnTo>
                  <a:lnTo>
                    <a:pt x="826" y="1199"/>
                  </a:lnTo>
                  <a:lnTo>
                    <a:pt x="833" y="1195"/>
                  </a:lnTo>
                  <a:lnTo>
                    <a:pt x="833" y="1195"/>
                  </a:lnTo>
                  <a:lnTo>
                    <a:pt x="827" y="1196"/>
                  </a:lnTo>
                  <a:lnTo>
                    <a:pt x="823" y="1198"/>
                  </a:lnTo>
                  <a:lnTo>
                    <a:pt x="823" y="1198"/>
                  </a:lnTo>
                  <a:lnTo>
                    <a:pt x="821" y="1198"/>
                  </a:lnTo>
                  <a:lnTo>
                    <a:pt x="821" y="1198"/>
                  </a:lnTo>
                  <a:lnTo>
                    <a:pt x="831" y="1194"/>
                  </a:lnTo>
                  <a:lnTo>
                    <a:pt x="831" y="1194"/>
                  </a:lnTo>
                  <a:lnTo>
                    <a:pt x="836" y="1192"/>
                  </a:lnTo>
                  <a:lnTo>
                    <a:pt x="836" y="1192"/>
                  </a:lnTo>
                  <a:lnTo>
                    <a:pt x="841" y="1189"/>
                  </a:lnTo>
                  <a:lnTo>
                    <a:pt x="841" y="1189"/>
                  </a:lnTo>
                  <a:lnTo>
                    <a:pt x="843" y="1189"/>
                  </a:lnTo>
                  <a:lnTo>
                    <a:pt x="844" y="1189"/>
                  </a:lnTo>
                  <a:lnTo>
                    <a:pt x="844" y="1189"/>
                  </a:lnTo>
                  <a:lnTo>
                    <a:pt x="851" y="1186"/>
                  </a:lnTo>
                  <a:lnTo>
                    <a:pt x="858" y="1182"/>
                  </a:lnTo>
                  <a:lnTo>
                    <a:pt x="858" y="1182"/>
                  </a:lnTo>
                  <a:lnTo>
                    <a:pt x="861" y="1182"/>
                  </a:lnTo>
                  <a:lnTo>
                    <a:pt x="860" y="1184"/>
                  </a:lnTo>
                  <a:lnTo>
                    <a:pt x="860" y="1184"/>
                  </a:lnTo>
                  <a:lnTo>
                    <a:pt x="864" y="1182"/>
                  </a:lnTo>
                  <a:lnTo>
                    <a:pt x="868" y="1181"/>
                  </a:lnTo>
                  <a:lnTo>
                    <a:pt x="868" y="1181"/>
                  </a:lnTo>
                  <a:lnTo>
                    <a:pt x="868" y="1179"/>
                  </a:lnTo>
                  <a:lnTo>
                    <a:pt x="867" y="1179"/>
                  </a:lnTo>
                  <a:lnTo>
                    <a:pt x="867" y="1179"/>
                  </a:lnTo>
                  <a:lnTo>
                    <a:pt x="894" y="1168"/>
                  </a:lnTo>
                  <a:lnTo>
                    <a:pt x="894" y="1168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7" y="1156"/>
                  </a:lnTo>
                  <a:lnTo>
                    <a:pt x="917" y="1156"/>
                  </a:lnTo>
                  <a:lnTo>
                    <a:pt x="921" y="1154"/>
                  </a:lnTo>
                  <a:lnTo>
                    <a:pt x="921" y="1154"/>
                  </a:lnTo>
                  <a:lnTo>
                    <a:pt x="925" y="1151"/>
                  </a:lnTo>
                  <a:lnTo>
                    <a:pt x="925" y="1151"/>
                  </a:lnTo>
                  <a:lnTo>
                    <a:pt x="927" y="1149"/>
                  </a:lnTo>
                  <a:lnTo>
                    <a:pt x="927" y="1149"/>
                  </a:lnTo>
                  <a:lnTo>
                    <a:pt x="925" y="1149"/>
                  </a:lnTo>
                  <a:lnTo>
                    <a:pt x="927" y="1148"/>
                  </a:lnTo>
                  <a:lnTo>
                    <a:pt x="927" y="1148"/>
                  </a:lnTo>
                  <a:lnTo>
                    <a:pt x="934" y="1144"/>
                  </a:lnTo>
                  <a:lnTo>
                    <a:pt x="940" y="1139"/>
                  </a:lnTo>
                  <a:lnTo>
                    <a:pt x="940" y="1139"/>
                  </a:lnTo>
                  <a:lnTo>
                    <a:pt x="943" y="1139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6"/>
                  </a:lnTo>
                  <a:lnTo>
                    <a:pt x="945" y="1136"/>
                  </a:lnTo>
                  <a:lnTo>
                    <a:pt x="945" y="1135"/>
                  </a:lnTo>
                  <a:lnTo>
                    <a:pt x="945" y="1135"/>
                  </a:lnTo>
                  <a:lnTo>
                    <a:pt x="948" y="1134"/>
                  </a:lnTo>
                  <a:lnTo>
                    <a:pt x="951" y="1132"/>
                  </a:lnTo>
                  <a:lnTo>
                    <a:pt x="957" y="1128"/>
                  </a:lnTo>
                  <a:lnTo>
                    <a:pt x="957" y="1128"/>
                  </a:lnTo>
                  <a:lnTo>
                    <a:pt x="958" y="1128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0" y="1126"/>
                  </a:lnTo>
                  <a:lnTo>
                    <a:pt x="960" y="1126"/>
                  </a:lnTo>
                  <a:lnTo>
                    <a:pt x="965" y="1122"/>
                  </a:lnTo>
                  <a:lnTo>
                    <a:pt x="971" y="1118"/>
                  </a:lnTo>
                  <a:lnTo>
                    <a:pt x="971" y="1118"/>
                  </a:lnTo>
                  <a:lnTo>
                    <a:pt x="977" y="1116"/>
                  </a:lnTo>
                  <a:lnTo>
                    <a:pt x="980" y="1116"/>
                  </a:lnTo>
                  <a:lnTo>
                    <a:pt x="980" y="1116"/>
                  </a:lnTo>
                  <a:lnTo>
                    <a:pt x="982" y="1114"/>
                  </a:lnTo>
                  <a:lnTo>
                    <a:pt x="980" y="1114"/>
                  </a:lnTo>
                  <a:lnTo>
                    <a:pt x="977" y="1115"/>
                  </a:lnTo>
                  <a:lnTo>
                    <a:pt x="975" y="1115"/>
                  </a:lnTo>
                  <a:lnTo>
                    <a:pt x="977" y="1114"/>
                  </a:lnTo>
                  <a:lnTo>
                    <a:pt x="977" y="1114"/>
                  </a:lnTo>
                  <a:lnTo>
                    <a:pt x="980" y="1112"/>
                  </a:lnTo>
                  <a:lnTo>
                    <a:pt x="984" y="1111"/>
                  </a:lnTo>
                  <a:lnTo>
                    <a:pt x="984" y="1111"/>
                  </a:lnTo>
                  <a:lnTo>
                    <a:pt x="990" y="1105"/>
                  </a:lnTo>
                  <a:lnTo>
                    <a:pt x="992" y="1102"/>
                  </a:lnTo>
                  <a:lnTo>
                    <a:pt x="994" y="1101"/>
                  </a:lnTo>
                  <a:lnTo>
                    <a:pt x="994" y="1101"/>
                  </a:lnTo>
                  <a:lnTo>
                    <a:pt x="1000" y="1095"/>
                  </a:lnTo>
                  <a:lnTo>
                    <a:pt x="1000" y="1095"/>
                  </a:lnTo>
                  <a:lnTo>
                    <a:pt x="1002" y="1094"/>
                  </a:lnTo>
                  <a:lnTo>
                    <a:pt x="1004" y="1094"/>
                  </a:lnTo>
                  <a:lnTo>
                    <a:pt x="1004" y="1094"/>
                  </a:lnTo>
                  <a:lnTo>
                    <a:pt x="1008" y="1089"/>
                  </a:lnTo>
                  <a:lnTo>
                    <a:pt x="1008" y="1089"/>
                  </a:lnTo>
                  <a:lnTo>
                    <a:pt x="1007" y="1089"/>
                  </a:lnTo>
                  <a:lnTo>
                    <a:pt x="1005" y="1091"/>
                  </a:lnTo>
                  <a:lnTo>
                    <a:pt x="1005" y="1091"/>
                  </a:lnTo>
                  <a:lnTo>
                    <a:pt x="1004" y="1092"/>
                  </a:lnTo>
                  <a:lnTo>
                    <a:pt x="1004" y="1092"/>
                  </a:lnTo>
                  <a:lnTo>
                    <a:pt x="1007" y="1088"/>
                  </a:lnTo>
                  <a:lnTo>
                    <a:pt x="1012" y="1084"/>
                  </a:lnTo>
                  <a:lnTo>
                    <a:pt x="1012" y="1084"/>
                  </a:lnTo>
                  <a:lnTo>
                    <a:pt x="1020" y="1077"/>
                  </a:lnTo>
                  <a:lnTo>
                    <a:pt x="1020" y="1077"/>
                  </a:lnTo>
                  <a:lnTo>
                    <a:pt x="1025" y="1071"/>
                  </a:lnTo>
                  <a:lnTo>
                    <a:pt x="1025" y="1071"/>
                  </a:lnTo>
                  <a:lnTo>
                    <a:pt x="1025" y="1074"/>
                  </a:lnTo>
                  <a:lnTo>
                    <a:pt x="1022" y="1077"/>
                  </a:lnTo>
                  <a:lnTo>
                    <a:pt x="1022" y="1077"/>
                  </a:lnTo>
                  <a:lnTo>
                    <a:pt x="1027" y="1074"/>
                  </a:lnTo>
                  <a:lnTo>
                    <a:pt x="1028" y="1071"/>
                  </a:lnTo>
                  <a:lnTo>
                    <a:pt x="1031" y="1067"/>
                  </a:lnTo>
                  <a:lnTo>
                    <a:pt x="1034" y="1064"/>
                  </a:lnTo>
                  <a:lnTo>
                    <a:pt x="1034" y="1064"/>
                  </a:lnTo>
                  <a:lnTo>
                    <a:pt x="1037" y="1061"/>
                  </a:lnTo>
                  <a:lnTo>
                    <a:pt x="1040" y="1058"/>
                  </a:lnTo>
                  <a:lnTo>
                    <a:pt x="1040" y="1058"/>
                  </a:lnTo>
                  <a:lnTo>
                    <a:pt x="1045" y="1052"/>
                  </a:lnTo>
                  <a:lnTo>
                    <a:pt x="1045" y="1052"/>
                  </a:lnTo>
                  <a:lnTo>
                    <a:pt x="1052" y="1045"/>
                  </a:lnTo>
                  <a:lnTo>
                    <a:pt x="1060" y="1038"/>
                  </a:lnTo>
                  <a:lnTo>
                    <a:pt x="1060" y="1038"/>
                  </a:lnTo>
                  <a:lnTo>
                    <a:pt x="1060" y="1039"/>
                  </a:lnTo>
                  <a:lnTo>
                    <a:pt x="1058" y="1041"/>
                  </a:lnTo>
                  <a:lnTo>
                    <a:pt x="1054" y="1045"/>
                  </a:lnTo>
                  <a:lnTo>
                    <a:pt x="1054" y="1045"/>
                  </a:lnTo>
                  <a:lnTo>
                    <a:pt x="1055" y="1045"/>
                  </a:lnTo>
                  <a:lnTo>
                    <a:pt x="1055" y="1047"/>
                  </a:lnTo>
                  <a:lnTo>
                    <a:pt x="1054" y="1048"/>
                  </a:lnTo>
                  <a:lnTo>
                    <a:pt x="1055" y="1048"/>
                  </a:lnTo>
                  <a:lnTo>
                    <a:pt x="1055" y="1048"/>
                  </a:lnTo>
                  <a:lnTo>
                    <a:pt x="1061" y="1039"/>
                  </a:lnTo>
                  <a:lnTo>
                    <a:pt x="1061" y="1039"/>
                  </a:lnTo>
                  <a:lnTo>
                    <a:pt x="1067" y="1029"/>
                  </a:lnTo>
                  <a:lnTo>
                    <a:pt x="1067" y="1029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5"/>
                  </a:lnTo>
                  <a:lnTo>
                    <a:pt x="1071" y="1028"/>
                  </a:lnTo>
                  <a:lnTo>
                    <a:pt x="1070" y="1031"/>
                  </a:lnTo>
                  <a:lnTo>
                    <a:pt x="1072" y="1029"/>
                  </a:lnTo>
                  <a:lnTo>
                    <a:pt x="1072" y="1029"/>
                  </a:lnTo>
                  <a:lnTo>
                    <a:pt x="1068" y="1034"/>
                  </a:lnTo>
                  <a:lnTo>
                    <a:pt x="1065" y="1038"/>
                  </a:lnTo>
                  <a:lnTo>
                    <a:pt x="1065" y="1038"/>
                  </a:lnTo>
                  <a:lnTo>
                    <a:pt x="1068" y="1035"/>
                  </a:lnTo>
                  <a:lnTo>
                    <a:pt x="1071" y="1032"/>
                  </a:lnTo>
                  <a:lnTo>
                    <a:pt x="1074" y="1029"/>
                  </a:lnTo>
                  <a:lnTo>
                    <a:pt x="1075" y="1029"/>
                  </a:lnTo>
                  <a:lnTo>
                    <a:pt x="1075" y="1029"/>
                  </a:lnTo>
                  <a:lnTo>
                    <a:pt x="1078" y="1024"/>
                  </a:lnTo>
                  <a:lnTo>
                    <a:pt x="1082" y="1017"/>
                  </a:lnTo>
                  <a:lnTo>
                    <a:pt x="1082" y="1017"/>
                  </a:lnTo>
                  <a:lnTo>
                    <a:pt x="1084" y="1017"/>
                  </a:lnTo>
                  <a:lnTo>
                    <a:pt x="1087" y="1015"/>
                  </a:lnTo>
                  <a:lnTo>
                    <a:pt x="1089" y="1012"/>
                  </a:lnTo>
                  <a:lnTo>
                    <a:pt x="1092" y="1008"/>
                  </a:lnTo>
                  <a:lnTo>
                    <a:pt x="1092" y="1008"/>
                  </a:lnTo>
                  <a:lnTo>
                    <a:pt x="1098" y="999"/>
                  </a:lnTo>
                  <a:lnTo>
                    <a:pt x="1104" y="991"/>
                  </a:lnTo>
                  <a:lnTo>
                    <a:pt x="1104" y="991"/>
                  </a:lnTo>
                  <a:lnTo>
                    <a:pt x="1102" y="991"/>
                  </a:lnTo>
                  <a:lnTo>
                    <a:pt x="1101" y="992"/>
                  </a:lnTo>
                  <a:lnTo>
                    <a:pt x="1101" y="992"/>
                  </a:lnTo>
                  <a:lnTo>
                    <a:pt x="1097" y="997"/>
                  </a:lnTo>
                  <a:lnTo>
                    <a:pt x="1097" y="997"/>
                  </a:lnTo>
                  <a:lnTo>
                    <a:pt x="1098" y="995"/>
                  </a:lnTo>
                  <a:lnTo>
                    <a:pt x="1099" y="991"/>
                  </a:lnTo>
                  <a:lnTo>
                    <a:pt x="1099" y="991"/>
                  </a:lnTo>
                  <a:lnTo>
                    <a:pt x="1105" y="985"/>
                  </a:lnTo>
                  <a:lnTo>
                    <a:pt x="1105" y="985"/>
                  </a:lnTo>
                  <a:lnTo>
                    <a:pt x="1107" y="985"/>
                  </a:lnTo>
                  <a:lnTo>
                    <a:pt x="1107" y="987"/>
                  </a:lnTo>
                  <a:lnTo>
                    <a:pt x="1105" y="989"/>
                  </a:lnTo>
                  <a:lnTo>
                    <a:pt x="1105" y="989"/>
                  </a:lnTo>
                  <a:lnTo>
                    <a:pt x="1107" y="988"/>
                  </a:lnTo>
                  <a:lnTo>
                    <a:pt x="1109" y="987"/>
                  </a:lnTo>
                  <a:lnTo>
                    <a:pt x="1109" y="987"/>
                  </a:lnTo>
                  <a:lnTo>
                    <a:pt x="1109" y="985"/>
                  </a:lnTo>
                  <a:lnTo>
                    <a:pt x="1111" y="982"/>
                  </a:lnTo>
                  <a:lnTo>
                    <a:pt x="1112" y="979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4" y="977"/>
                  </a:lnTo>
                  <a:lnTo>
                    <a:pt x="1112" y="978"/>
                  </a:lnTo>
                  <a:lnTo>
                    <a:pt x="1109" y="981"/>
                  </a:lnTo>
                  <a:lnTo>
                    <a:pt x="1109" y="981"/>
                  </a:lnTo>
                  <a:lnTo>
                    <a:pt x="1112" y="975"/>
                  </a:lnTo>
                  <a:lnTo>
                    <a:pt x="1117" y="971"/>
                  </a:lnTo>
                  <a:lnTo>
                    <a:pt x="1117" y="971"/>
                  </a:lnTo>
                  <a:lnTo>
                    <a:pt x="1117" y="972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7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9" y="971"/>
                  </a:lnTo>
                  <a:lnTo>
                    <a:pt x="1119" y="969"/>
                  </a:lnTo>
                  <a:lnTo>
                    <a:pt x="1119" y="969"/>
                  </a:lnTo>
                  <a:lnTo>
                    <a:pt x="1121" y="968"/>
                  </a:lnTo>
                  <a:lnTo>
                    <a:pt x="1121" y="968"/>
                  </a:lnTo>
                  <a:lnTo>
                    <a:pt x="1119" y="968"/>
                  </a:lnTo>
                  <a:lnTo>
                    <a:pt x="1118" y="968"/>
                  </a:lnTo>
                  <a:lnTo>
                    <a:pt x="1118" y="965"/>
                  </a:lnTo>
                  <a:lnTo>
                    <a:pt x="1118" y="965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2" y="964"/>
                  </a:lnTo>
                  <a:lnTo>
                    <a:pt x="1122" y="964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4" y="958"/>
                  </a:lnTo>
                  <a:lnTo>
                    <a:pt x="1125" y="955"/>
                  </a:lnTo>
                  <a:lnTo>
                    <a:pt x="1125" y="955"/>
                  </a:lnTo>
                  <a:lnTo>
                    <a:pt x="1127" y="955"/>
                  </a:lnTo>
                  <a:lnTo>
                    <a:pt x="1127" y="957"/>
                  </a:lnTo>
                  <a:lnTo>
                    <a:pt x="1127" y="958"/>
                  </a:lnTo>
                  <a:lnTo>
                    <a:pt x="1128" y="958"/>
                  </a:lnTo>
                  <a:lnTo>
                    <a:pt x="1128" y="958"/>
                  </a:lnTo>
                  <a:lnTo>
                    <a:pt x="1128" y="955"/>
                  </a:lnTo>
                  <a:lnTo>
                    <a:pt x="1128" y="954"/>
                  </a:lnTo>
                  <a:lnTo>
                    <a:pt x="1128" y="954"/>
                  </a:lnTo>
                  <a:lnTo>
                    <a:pt x="1129" y="951"/>
                  </a:lnTo>
                  <a:lnTo>
                    <a:pt x="1131" y="949"/>
                  </a:lnTo>
                  <a:lnTo>
                    <a:pt x="1132" y="947"/>
                  </a:lnTo>
                  <a:lnTo>
                    <a:pt x="1134" y="944"/>
                  </a:lnTo>
                  <a:lnTo>
                    <a:pt x="1134" y="944"/>
                  </a:lnTo>
                  <a:lnTo>
                    <a:pt x="1137" y="942"/>
                  </a:lnTo>
                  <a:lnTo>
                    <a:pt x="1138" y="941"/>
                  </a:lnTo>
                  <a:lnTo>
                    <a:pt x="1138" y="941"/>
                  </a:lnTo>
                  <a:lnTo>
                    <a:pt x="1142" y="934"/>
                  </a:lnTo>
                  <a:lnTo>
                    <a:pt x="1147" y="928"/>
                  </a:lnTo>
                  <a:lnTo>
                    <a:pt x="1147" y="928"/>
                  </a:lnTo>
                  <a:lnTo>
                    <a:pt x="1147" y="924"/>
                  </a:lnTo>
                  <a:lnTo>
                    <a:pt x="1148" y="92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4"/>
                  </a:lnTo>
                  <a:lnTo>
                    <a:pt x="1154" y="914"/>
                  </a:lnTo>
                  <a:lnTo>
                    <a:pt x="1155" y="912"/>
                  </a:lnTo>
                  <a:lnTo>
                    <a:pt x="1155" y="912"/>
                  </a:lnTo>
                  <a:lnTo>
                    <a:pt x="1157" y="908"/>
                  </a:lnTo>
                  <a:lnTo>
                    <a:pt x="1158" y="905"/>
                  </a:lnTo>
                  <a:lnTo>
                    <a:pt x="1162" y="895"/>
                  </a:lnTo>
                  <a:lnTo>
                    <a:pt x="1162" y="895"/>
                  </a:lnTo>
                  <a:lnTo>
                    <a:pt x="1164" y="894"/>
                  </a:lnTo>
                  <a:lnTo>
                    <a:pt x="1162" y="894"/>
                  </a:lnTo>
                  <a:lnTo>
                    <a:pt x="1161" y="895"/>
                  </a:lnTo>
                  <a:lnTo>
                    <a:pt x="1161" y="894"/>
                  </a:lnTo>
                  <a:lnTo>
                    <a:pt x="1161" y="894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5" y="891"/>
                  </a:lnTo>
                  <a:lnTo>
                    <a:pt x="1166" y="890"/>
                  </a:lnTo>
                  <a:lnTo>
                    <a:pt x="1166" y="890"/>
                  </a:lnTo>
                  <a:lnTo>
                    <a:pt x="1168" y="885"/>
                  </a:lnTo>
                  <a:lnTo>
                    <a:pt x="1168" y="884"/>
                  </a:lnTo>
                  <a:lnTo>
                    <a:pt x="1168" y="884"/>
                  </a:lnTo>
                  <a:lnTo>
                    <a:pt x="1172" y="877"/>
                  </a:lnTo>
                  <a:lnTo>
                    <a:pt x="1175" y="868"/>
                  </a:lnTo>
                  <a:lnTo>
                    <a:pt x="1175" y="868"/>
                  </a:lnTo>
                  <a:lnTo>
                    <a:pt x="1178" y="861"/>
                  </a:lnTo>
                  <a:lnTo>
                    <a:pt x="1178" y="861"/>
                  </a:lnTo>
                  <a:lnTo>
                    <a:pt x="1182" y="852"/>
                  </a:lnTo>
                  <a:lnTo>
                    <a:pt x="1182" y="852"/>
                  </a:lnTo>
                  <a:lnTo>
                    <a:pt x="1182" y="847"/>
                  </a:lnTo>
                  <a:lnTo>
                    <a:pt x="1185" y="838"/>
                  </a:lnTo>
                  <a:lnTo>
                    <a:pt x="1185" y="838"/>
                  </a:lnTo>
                  <a:lnTo>
                    <a:pt x="1186" y="835"/>
                  </a:lnTo>
                  <a:lnTo>
                    <a:pt x="1188" y="831"/>
                  </a:lnTo>
                  <a:lnTo>
                    <a:pt x="1188" y="831"/>
                  </a:lnTo>
                  <a:lnTo>
                    <a:pt x="1189" y="832"/>
                  </a:lnTo>
                  <a:lnTo>
                    <a:pt x="1188" y="835"/>
                  </a:lnTo>
                  <a:lnTo>
                    <a:pt x="1188" y="835"/>
                  </a:lnTo>
                  <a:lnTo>
                    <a:pt x="1188" y="838"/>
                  </a:lnTo>
                  <a:lnTo>
                    <a:pt x="1188" y="838"/>
                  </a:lnTo>
                  <a:lnTo>
                    <a:pt x="1186" y="841"/>
                  </a:lnTo>
                  <a:lnTo>
                    <a:pt x="1186" y="841"/>
                  </a:lnTo>
                  <a:lnTo>
                    <a:pt x="1189" y="837"/>
                  </a:lnTo>
                  <a:lnTo>
                    <a:pt x="1189" y="832"/>
                  </a:lnTo>
                  <a:lnTo>
                    <a:pt x="1189" y="832"/>
                  </a:lnTo>
                  <a:lnTo>
                    <a:pt x="1191" y="824"/>
                  </a:lnTo>
                  <a:lnTo>
                    <a:pt x="1191" y="824"/>
                  </a:lnTo>
                  <a:lnTo>
                    <a:pt x="1194" y="821"/>
                  </a:lnTo>
                  <a:lnTo>
                    <a:pt x="1196" y="818"/>
                  </a:lnTo>
                  <a:lnTo>
                    <a:pt x="1196" y="818"/>
                  </a:lnTo>
                  <a:lnTo>
                    <a:pt x="1198" y="814"/>
                  </a:lnTo>
                  <a:lnTo>
                    <a:pt x="1198" y="810"/>
                  </a:lnTo>
                  <a:lnTo>
                    <a:pt x="1198" y="810"/>
                  </a:lnTo>
                  <a:lnTo>
                    <a:pt x="1201" y="805"/>
                  </a:lnTo>
                  <a:lnTo>
                    <a:pt x="1201" y="805"/>
                  </a:lnTo>
                  <a:lnTo>
                    <a:pt x="1199" y="805"/>
                  </a:lnTo>
                  <a:lnTo>
                    <a:pt x="1199" y="804"/>
                  </a:lnTo>
                  <a:lnTo>
                    <a:pt x="1201" y="800"/>
                  </a:lnTo>
                  <a:lnTo>
                    <a:pt x="1202" y="795"/>
                  </a:lnTo>
                  <a:lnTo>
                    <a:pt x="1205" y="791"/>
                  </a:lnTo>
                  <a:lnTo>
                    <a:pt x="1205" y="791"/>
                  </a:lnTo>
                  <a:lnTo>
                    <a:pt x="1205" y="788"/>
                  </a:lnTo>
                  <a:lnTo>
                    <a:pt x="1205" y="785"/>
                  </a:lnTo>
                  <a:lnTo>
                    <a:pt x="1208" y="778"/>
                  </a:lnTo>
                  <a:lnTo>
                    <a:pt x="1208" y="778"/>
                  </a:lnTo>
                  <a:lnTo>
                    <a:pt x="1208" y="777"/>
                  </a:lnTo>
                  <a:lnTo>
                    <a:pt x="1206" y="777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206" y="777"/>
                  </a:lnTo>
                  <a:lnTo>
                    <a:pt x="1208" y="772"/>
                  </a:lnTo>
                  <a:lnTo>
                    <a:pt x="1208" y="772"/>
                  </a:lnTo>
                  <a:lnTo>
                    <a:pt x="1209" y="771"/>
                  </a:lnTo>
                  <a:lnTo>
                    <a:pt x="1209" y="771"/>
                  </a:lnTo>
                  <a:lnTo>
                    <a:pt x="1209" y="774"/>
                  </a:lnTo>
                  <a:lnTo>
                    <a:pt x="1209" y="774"/>
                  </a:lnTo>
                  <a:lnTo>
                    <a:pt x="1212" y="767"/>
                  </a:lnTo>
                  <a:lnTo>
                    <a:pt x="1215" y="760"/>
                  </a:lnTo>
                  <a:lnTo>
                    <a:pt x="1215" y="760"/>
                  </a:lnTo>
                  <a:lnTo>
                    <a:pt x="1215" y="764"/>
                  </a:lnTo>
                  <a:lnTo>
                    <a:pt x="1215" y="764"/>
                  </a:lnTo>
                  <a:lnTo>
                    <a:pt x="1218" y="757"/>
                  </a:lnTo>
                  <a:lnTo>
                    <a:pt x="1218" y="757"/>
                  </a:lnTo>
                  <a:lnTo>
                    <a:pt x="1219" y="748"/>
                  </a:lnTo>
                  <a:lnTo>
                    <a:pt x="1219" y="748"/>
                  </a:lnTo>
                  <a:lnTo>
                    <a:pt x="1218" y="754"/>
                  </a:lnTo>
                  <a:lnTo>
                    <a:pt x="1215" y="758"/>
                  </a:lnTo>
                  <a:lnTo>
                    <a:pt x="1215" y="758"/>
                  </a:lnTo>
                  <a:lnTo>
                    <a:pt x="1214" y="761"/>
                  </a:lnTo>
                  <a:lnTo>
                    <a:pt x="1211" y="768"/>
                  </a:lnTo>
                  <a:lnTo>
                    <a:pt x="1211" y="768"/>
                  </a:lnTo>
                  <a:lnTo>
                    <a:pt x="1212" y="761"/>
                  </a:lnTo>
                  <a:lnTo>
                    <a:pt x="1214" y="757"/>
                  </a:lnTo>
                  <a:lnTo>
                    <a:pt x="1215" y="753"/>
                  </a:lnTo>
                  <a:lnTo>
                    <a:pt x="1216" y="748"/>
                  </a:lnTo>
                  <a:lnTo>
                    <a:pt x="1216" y="748"/>
                  </a:lnTo>
                  <a:lnTo>
                    <a:pt x="1216" y="750"/>
                  </a:lnTo>
                  <a:lnTo>
                    <a:pt x="1214" y="753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4" y="748"/>
                  </a:lnTo>
                  <a:lnTo>
                    <a:pt x="1216" y="743"/>
                  </a:lnTo>
                  <a:lnTo>
                    <a:pt x="1216" y="743"/>
                  </a:lnTo>
                  <a:lnTo>
                    <a:pt x="1215" y="738"/>
                  </a:lnTo>
                  <a:lnTo>
                    <a:pt x="1214" y="735"/>
                  </a:lnTo>
                  <a:lnTo>
                    <a:pt x="1214" y="735"/>
                  </a:lnTo>
                  <a:lnTo>
                    <a:pt x="1215" y="735"/>
                  </a:lnTo>
                  <a:lnTo>
                    <a:pt x="1216" y="733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21" y="728"/>
                  </a:lnTo>
                  <a:lnTo>
                    <a:pt x="1221" y="730"/>
                  </a:lnTo>
                  <a:lnTo>
                    <a:pt x="1221" y="728"/>
                  </a:lnTo>
                  <a:lnTo>
                    <a:pt x="1221" y="728"/>
                  </a:lnTo>
                  <a:lnTo>
                    <a:pt x="1221" y="725"/>
                  </a:lnTo>
                  <a:lnTo>
                    <a:pt x="1219" y="724"/>
                  </a:lnTo>
                  <a:lnTo>
                    <a:pt x="1219" y="724"/>
                  </a:lnTo>
                  <a:lnTo>
                    <a:pt x="1221" y="720"/>
                  </a:lnTo>
                  <a:lnTo>
                    <a:pt x="1221" y="720"/>
                  </a:lnTo>
                  <a:lnTo>
                    <a:pt x="1219" y="720"/>
                  </a:lnTo>
                  <a:lnTo>
                    <a:pt x="1219" y="720"/>
                  </a:lnTo>
                  <a:lnTo>
                    <a:pt x="1222" y="710"/>
                  </a:lnTo>
                  <a:lnTo>
                    <a:pt x="1222" y="710"/>
                  </a:lnTo>
                  <a:lnTo>
                    <a:pt x="1222" y="715"/>
                  </a:lnTo>
                  <a:lnTo>
                    <a:pt x="1222" y="718"/>
                  </a:lnTo>
                  <a:lnTo>
                    <a:pt x="1224" y="720"/>
                  </a:lnTo>
                  <a:lnTo>
                    <a:pt x="1224" y="718"/>
                  </a:lnTo>
                  <a:lnTo>
                    <a:pt x="1224" y="718"/>
                  </a:lnTo>
                  <a:lnTo>
                    <a:pt x="1225" y="700"/>
                  </a:lnTo>
                  <a:lnTo>
                    <a:pt x="1225" y="700"/>
                  </a:lnTo>
                  <a:lnTo>
                    <a:pt x="1226" y="691"/>
                  </a:lnTo>
                  <a:lnTo>
                    <a:pt x="1226" y="690"/>
                  </a:lnTo>
                  <a:lnTo>
                    <a:pt x="1228" y="690"/>
                  </a:lnTo>
                  <a:lnTo>
                    <a:pt x="1228" y="690"/>
                  </a:lnTo>
                  <a:lnTo>
                    <a:pt x="1228" y="685"/>
                  </a:lnTo>
                  <a:lnTo>
                    <a:pt x="1228" y="680"/>
                  </a:lnTo>
                  <a:lnTo>
                    <a:pt x="1228" y="680"/>
                  </a:lnTo>
                  <a:lnTo>
                    <a:pt x="1228" y="674"/>
                  </a:lnTo>
                  <a:lnTo>
                    <a:pt x="1228" y="668"/>
                  </a:lnTo>
                  <a:lnTo>
                    <a:pt x="1228" y="668"/>
                  </a:lnTo>
                  <a:lnTo>
                    <a:pt x="1228" y="661"/>
                  </a:lnTo>
                  <a:lnTo>
                    <a:pt x="1226" y="654"/>
                  </a:lnTo>
                  <a:lnTo>
                    <a:pt x="1226" y="654"/>
                  </a:lnTo>
                  <a:lnTo>
                    <a:pt x="1228" y="651"/>
                  </a:lnTo>
                  <a:lnTo>
                    <a:pt x="1229" y="648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31" y="645"/>
                  </a:lnTo>
                  <a:lnTo>
                    <a:pt x="1229" y="644"/>
                  </a:lnTo>
                  <a:lnTo>
                    <a:pt x="1228" y="638"/>
                  </a:lnTo>
                  <a:lnTo>
                    <a:pt x="1228" y="638"/>
                  </a:lnTo>
                  <a:lnTo>
                    <a:pt x="1229" y="625"/>
                  </a:lnTo>
                  <a:lnTo>
                    <a:pt x="1228" y="613"/>
                  </a:lnTo>
                  <a:lnTo>
                    <a:pt x="1228" y="613"/>
                  </a:lnTo>
                  <a:lnTo>
                    <a:pt x="1229" y="610"/>
                  </a:lnTo>
                  <a:lnTo>
                    <a:pt x="1229" y="607"/>
                  </a:lnTo>
                  <a:lnTo>
                    <a:pt x="1228" y="603"/>
                  </a:lnTo>
                  <a:lnTo>
                    <a:pt x="1228" y="603"/>
                  </a:lnTo>
                  <a:lnTo>
                    <a:pt x="1228" y="598"/>
                  </a:lnTo>
                  <a:lnTo>
                    <a:pt x="1229" y="593"/>
                  </a:lnTo>
                  <a:lnTo>
                    <a:pt x="1229" y="593"/>
                  </a:lnTo>
                  <a:lnTo>
                    <a:pt x="1226" y="597"/>
                  </a:lnTo>
                  <a:lnTo>
                    <a:pt x="1226" y="597"/>
                  </a:lnTo>
                  <a:lnTo>
                    <a:pt x="1226" y="590"/>
                  </a:lnTo>
                  <a:lnTo>
                    <a:pt x="1228" y="586"/>
                  </a:lnTo>
                  <a:lnTo>
                    <a:pt x="1228" y="586"/>
                  </a:lnTo>
                  <a:lnTo>
                    <a:pt x="1228" y="581"/>
                  </a:lnTo>
                  <a:lnTo>
                    <a:pt x="1228" y="574"/>
                  </a:lnTo>
                  <a:lnTo>
                    <a:pt x="1228" y="574"/>
                  </a:lnTo>
                  <a:lnTo>
                    <a:pt x="1226" y="574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80"/>
                  </a:lnTo>
                  <a:lnTo>
                    <a:pt x="1226" y="580"/>
                  </a:lnTo>
                  <a:lnTo>
                    <a:pt x="1225" y="587"/>
                  </a:lnTo>
                  <a:lnTo>
                    <a:pt x="1225" y="581"/>
                  </a:lnTo>
                  <a:lnTo>
                    <a:pt x="1225" y="581"/>
                  </a:lnTo>
                  <a:lnTo>
                    <a:pt x="1225" y="576"/>
                  </a:lnTo>
                  <a:lnTo>
                    <a:pt x="1225" y="576"/>
                  </a:lnTo>
                  <a:lnTo>
                    <a:pt x="1224" y="563"/>
                  </a:lnTo>
                  <a:lnTo>
                    <a:pt x="1224" y="563"/>
                  </a:lnTo>
                  <a:lnTo>
                    <a:pt x="1225" y="561"/>
                  </a:lnTo>
                  <a:lnTo>
                    <a:pt x="1225" y="561"/>
                  </a:lnTo>
                  <a:lnTo>
                    <a:pt x="1225" y="568"/>
                  </a:lnTo>
                  <a:lnTo>
                    <a:pt x="1226" y="571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64"/>
                  </a:lnTo>
                  <a:lnTo>
                    <a:pt x="1225" y="558"/>
                  </a:lnTo>
                  <a:lnTo>
                    <a:pt x="1226" y="554"/>
                  </a:lnTo>
                  <a:lnTo>
                    <a:pt x="1226" y="554"/>
                  </a:lnTo>
                  <a:lnTo>
                    <a:pt x="1225" y="548"/>
                  </a:lnTo>
                  <a:lnTo>
                    <a:pt x="1225" y="548"/>
                  </a:lnTo>
                  <a:lnTo>
                    <a:pt x="1224" y="548"/>
                  </a:lnTo>
                  <a:lnTo>
                    <a:pt x="1224" y="550"/>
                  </a:lnTo>
                  <a:lnTo>
                    <a:pt x="1224" y="550"/>
                  </a:lnTo>
                  <a:lnTo>
                    <a:pt x="1222" y="543"/>
                  </a:lnTo>
                  <a:lnTo>
                    <a:pt x="1221" y="536"/>
                  </a:lnTo>
                  <a:lnTo>
                    <a:pt x="1221" y="536"/>
                  </a:lnTo>
                  <a:lnTo>
                    <a:pt x="1221" y="533"/>
                  </a:lnTo>
                  <a:lnTo>
                    <a:pt x="1222" y="530"/>
                  </a:lnTo>
                  <a:lnTo>
                    <a:pt x="1222" y="530"/>
                  </a:lnTo>
                  <a:lnTo>
                    <a:pt x="1221" y="528"/>
                  </a:lnTo>
                  <a:lnTo>
                    <a:pt x="1221" y="530"/>
                  </a:lnTo>
                  <a:lnTo>
                    <a:pt x="1221" y="530"/>
                  </a:lnTo>
                  <a:lnTo>
                    <a:pt x="1219" y="527"/>
                  </a:lnTo>
                  <a:lnTo>
                    <a:pt x="1219" y="527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4"/>
                  </a:lnTo>
                  <a:lnTo>
                    <a:pt x="1221" y="524"/>
                  </a:lnTo>
                  <a:lnTo>
                    <a:pt x="1221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8" y="508"/>
                  </a:lnTo>
                  <a:lnTo>
                    <a:pt x="1216" y="494"/>
                  </a:lnTo>
                  <a:lnTo>
                    <a:pt x="1216" y="494"/>
                  </a:lnTo>
                  <a:lnTo>
                    <a:pt x="1212" y="481"/>
                  </a:lnTo>
                  <a:lnTo>
                    <a:pt x="1211" y="470"/>
                  </a:lnTo>
                  <a:lnTo>
                    <a:pt x="1211" y="470"/>
                  </a:lnTo>
                  <a:lnTo>
                    <a:pt x="1211" y="468"/>
                  </a:lnTo>
                  <a:lnTo>
                    <a:pt x="1211" y="470"/>
                  </a:lnTo>
                  <a:lnTo>
                    <a:pt x="1212" y="471"/>
                  </a:lnTo>
                  <a:lnTo>
                    <a:pt x="1212" y="471"/>
                  </a:lnTo>
                  <a:lnTo>
                    <a:pt x="1209" y="461"/>
                  </a:lnTo>
                  <a:lnTo>
                    <a:pt x="1209" y="461"/>
                  </a:lnTo>
                  <a:lnTo>
                    <a:pt x="1208" y="457"/>
                  </a:lnTo>
                  <a:lnTo>
                    <a:pt x="1208" y="453"/>
                  </a:lnTo>
                  <a:lnTo>
                    <a:pt x="1208" y="453"/>
                  </a:lnTo>
                  <a:lnTo>
                    <a:pt x="1206" y="451"/>
                  </a:lnTo>
                  <a:lnTo>
                    <a:pt x="1206" y="454"/>
                  </a:lnTo>
                  <a:lnTo>
                    <a:pt x="1206" y="454"/>
                  </a:lnTo>
                  <a:lnTo>
                    <a:pt x="1205" y="450"/>
                  </a:lnTo>
                  <a:lnTo>
                    <a:pt x="1204" y="447"/>
                  </a:lnTo>
                  <a:lnTo>
                    <a:pt x="1204" y="447"/>
                  </a:lnTo>
                  <a:lnTo>
                    <a:pt x="1204" y="446"/>
                  </a:lnTo>
                  <a:lnTo>
                    <a:pt x="1204" y="446"/>
                  </a:lnTo>
                  <a:lnTo>
                    <a:pt x="1205" y="449"/>
                  </a:lnTo>
                  <a:lnTo>
                    <a:pt x="1205" y="449"/>
                  </a:lnTo>
                  <a:lnTo>
                    <a:pt x="1205" y="443"/>
                  </a:lnTo>
                  <a:lnTo>
                    <a:pt x="1204" y="439"/>
                  </a:lnTo>
                  <a:lnTo>
                    <a:pt x="1204" y="439"/>
                  </a:lnTo>
                  <a:lnTo>
                    <a:pt x="1202" y="437"/>
                  </a:lnTo>
                  <a:lnTo>
                    <a:pt x="1202" y="439"/>
                  </a:lnTo>
                  <a:lnTo>
                    <a:pt x="1202" y="440"/>
                  </a:lnTo>
                  <a:lnTo>
                    <a:pt x="1202" y="440"/>
                  </a:lnTo>
                  <a:lnTo>
                    <a:pt x="1201" y="437"/>
                  </a:lnTo>
                  <a:lnTo>
                    <a:pt x="1199" y="434"/>
                  </a:lnTo>
                  <a:lnTo>
                    <a:pt x="1199" y="434"/>
                  </a:lnTo>
                  <a:lnTo>
                    <a:pt x="1201" y="434"/>
                  </a:lnTo>
                  <a:lnTo>
                    <a:pt x="1201" y="433"/>
                  </a:lnTo>
                  <a:lnTo>
                    <a:pt x="1201" y="433"/>
                  </a:lnTo>
                  <a:lnTo>
                    <a:pt x="1198" y="429"/>
                  </a:lnTo>
                  <a:lnTo>
                    <a:pt x="1198" y="429"/>
                  </a:lnTo>
                  <a:lnTo>
                    <a:pt x="1198" y="426"/>
                  </a:lnTo>
                  <a:lnTo>
                    <a:pt x="1199" y="424"/>
                  </a:lnTo>
                  <a:lnTo>
                    <a:pt x="1199" y="424"/>
                  </a:lnTo>
                  <a:lnTo>
                    <a:pt x="1192" y="407"/>
                  </a:lnTo>
                  <a:lnTo>
                    <a:pt x="1192" y="407"/>
                  </a:lnTo>
                  <a:lnTo>
                    <a:pt x="1189" y="400"/>
                  </a:lnTo>
                  <a:lnTo>
                    <a:pt x="1189" y="400"/>
                  </a:lnTo>
                  <a:lnTo>
                    <a:pt x="1186" y="393"/>
                  </a:lnTo>
                  <a:lnTo>
                    <a:pt x="1186" y="393"/>
                  </a:lnTo>
                  <a:lnTo>
                    <a:pt x="1186" y="396"/>
                  </a:lnTo>
                  <a:lnTo>
                    <a:pt x="1186" y="396"/>
                  </a:lnTo>
                  <a:lnTo>
                    <a:pt x="1185" y="391"/>
                  </a:lnTo>
                  <a:lnTo>
                    <a:pt x="1182" y="387"/>
                  </a:lnTo>
                  <a:lnTo>
                    <a:pt x="1182" y="387"/>
                  </a:lnTo>
                  <a:lnTo>
                    <a:pt x="1182" y="386"/>
                  </a:lnTo>
                  <a:lnTo>
                    <a:pt x="1184" y="386"/>
                  </a:lnTo>
                  <a:lnTo>
                    <a:pt x="1185" y="387"/>
                  </a:lnTo>
                  <a:lnTo>
                    <a:pt x="1185" y="387"/>
                  </a:lnTo>
                  <a:lnTo>
                    <a:pt x="1179" y="376"/>
                  </a:lnTo>
                  <a:lnTo>
                    <a:pt x="1179" y="376"/>
                  </a:lnTo>
                  <a:lnTo>
                    <a:pt x="1175" y="369"/>
                  </a:lnTo>
                  <a:lnTo>
                    <a:pt x="1175" y="369"/>
                  </a:lnTo>
                  <a:lnTo>
                    <a:pt x="1174" y="364"/>
                  </a:lnTo>
                  <a:lnTo>
                    <a:pt x="1171" y="360"/>
                  </a:lnTo>
                  <a:lnTo>
                    <a:pt x="1171" y="360"/>
                  </a:lnTo>
                  <a:lnTo>
                    <a:pt x="1172" y="361"/>
                  </a:lnTo>
                  <a:lnTo>
                    <a:pt x="1171" y="361"/>
                  </a:lnTo>
                  <a:lnTo>
                    <a:pt x="1168" y="357"/>
                  </a:lnTo>
                  <a:lnTo>
                    <a:pt x="1168" y="357"/>
                  </a:lnTo>
                  <a:lnTo>
                    <a:pt x="1174" y="370"/>
                  </a:lnTo>
                  <a:lnTo>
                    <a:pt x="1174" y="370"/>
                  </a:lnTo>
                  <a:lnTo>
                    <a:pt x="1176" y="376"/>
                  </a:lnTo>
                  <a:lnTo>
                    <a:pt x="1176" y="376"/>
                  </a:lnTo>
                  <a:lnTo>
                    <a:pt x="1179" y="381"/>
                  </a:lnTo>
                  <a:lnTo>
                    <a:pt x="1179" y="381"/>
                  </a:lnTo>
                  <a:lnTo>
                    <a:pt x="1179" y="383"/>
                  </a:lnTo>
                  <a:lnTo>
                    <a:pt x="1179" y="381"/>
                  </a:lnTo>
                  <a:lnTo>
                    <a:pt x="1179" y="380"/>
                  </a:lnTo>
                  <a:lnTo>
                    <a:pt x="1179" y="380"/>
                  </a:lnTo>
                  <a:lnTo>
                    <a:pt x="1179" y="381"/>
                  </a:lnTo>
                  <a:lnTo>
                    <a:pt x="1181" y="383"/>
                  </a:lnTo>
                  <a:lnTo>
                    <a:pt x="1181" y="384"/>
                  </a:lnTo>
                  <a:lnTo>
                    <a:pt x="1182" y="386"/>
                  </a:lnTo>
                  <a:lnTo>
                    <a:pt x="1182" y="386"/>
                  </a:lnTo>
                  <a:lnTo>
                    <a:pt x="1182" y="396"/>
                  </a:lnTo>
                  <a:lnTo>
                    <a:pt x="1182" y="396"/>
                  </a:lnTo>
                  <a:lnTo>
                    <a:pt x="1179" y="386"/>
                  </a:lnTo>
                  <a:lnTo>
                    <a:pt x="1179" y="386"/>
                  </a:lnTo>
                  <a:lnTo>
                    <a:pt x="1175" y="374"/>
                  </a:lnTo>
                  <a:lnTo>
                    <a:pt x="1175" y="374"/>
                  </a:lnTo>
                  <a:lnTo>
                    <a:pt x="1169" y="366"/>
                  </a:lnTo>
                  <a:lnTo>
                    <a:pt x="1166" y="357"/>
                  </a:lnTo>
                  <a:lnTo>
                    <a:pt x="1166" y="357"/>
                  </a:lnTo>
                  <a:lnTo>
                    <a:pt x="1165" y="356"/>
                  </a:lnTo>
                  <a:lnTo>
                    <a:pt x="1165" y="356"/>
                  </a:lnTo>
                  <a:lnTo>
                    <a:pt x="1165" y="354"/>
                  </a:lnTo>
                  <a:lnTo>
                    <a:pt x="1165" y="354"/>
                  </a:lnTo>
                  <a:lnTo>
                    <a:pt x="1166" y="354"/>
                  </a:lnTo>
                  <a:lnTo>
                    <a:pt x="1166" y="353"/>
                  </a:lnTo>
                  <a:lnTo>
                    <a:pt x="1166" y="353"/>
                  </a:lnTo>
                  <a:lnTo>
                    <a:pt x="1162" y="349"/>
                  </a:lnTo>
                  <a:lnTo>
                    <a:pt x="1159" y="344"/>
                  </a:lnTo>
                  <a:lnTo>
                    <a:pt x="1159" y="344"/>
                  </a:lnTo>
                  <a:lnTo>
                    <a:pt x="1157" y="334"/>
                  </a:lnTo>
                  <a:lnTo>
                    <a:pt x="1157" y="334"/>
                  </a:lnTo>
                  <a:lnTo>
                    <a:pt x="1152" y="330"/>
                  </a:lnTo>
                  <a:lnTo>
                    <a:pt x="1149" y="324"/>
                  </a:lnTo>
                  <a:lnTo>
                    <a:pt x="1149" y="324"/>
                  </a:lnTo>
                  <a:lnTo>
                    <a:pt x="1152" y="327"/>
                  </a:lnTo>
                  <a:lnTo>
                    <a:pt x="1154" y="327"/>
                  </a:lnTo>
                  <a:lnTo>
                    <a:pt x="1154" y="326"/>
                  </a:lnTo>
                  <a:lnTo>
                    <a:pt x="1154" y="326"/>
                  </a:lnTo>
                  <a:lnTo>
                    <a:pt x="1157" y="330"/>
                  </a:lnTo>
                  <a:lnTo>
                    <a:pt x="1158" y="333"/>
                  </a:lnTo>
                  <a:lnTo>
                    <a:pt x="1159" y="333"/>
                  </a:lnTo>
                  <a:lnTo>
                    <a:pt x="1159" y="333"/>
                  </a:lnTo>
                  <a:lnTo>
                    <a:pt x="1158" y="329"/>
                  </a:lnTo>
                  <a:lnTo>
                    <a:pt x="1158" y="327"/>
                  </a:lnTo>
                  <a:lnTo>
                    <a:pt x="1158" y="327"/>
                  </a:lnTo>
                  <a:lnTo>
                    <a:pt x="1155" y="324"/>
                  </a:lnTo>
                  <a:lnTo>
                    <a:pt x="1152" y="321"/>
                  </a:lnTo>
                  <a:lnTo>
                    <a:pt x="1152" y="321"/>
                  </a:lnTo>
                  <a:lnTo>
                    <a:pt x="1149" y="317"/>
                  </a:lnTo>
                  <a:lnTo>
                    <a:pt x="1147" y="313"/>
                  </a:lnTo>
                  <a:lnTo>
                    <a:pt x="1147" y="313"/>
                  </a:lnTo>
                  <a:lnTo>
                    <a:pt x="1145" y="309"/>
                  </a:lnTo>
                  <a:lnTo>
                    <a:pt x="1142" y="303"/>
                  </a:lnTo>
                  <a:lnTo>
                    <a:pt x="1135" y="293"/>
                  </a:lnTo>
                  <a:lnTo>
                    <a:pt x="1135" y="293"/>
                  </a:lnTo>
                  <a:lnTo>
                    <a:pt x="1135" y="292"/>
                  </a:lnTo>
                  <a:lnTo>
                    <a:pt x="1135" y="289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32" y="284"/>
                  </a:lnTo>
                  <a:lnTo>
                    <a:pt x="1132" y="284"/>
                  </a:lnTo>
                  <a:lnTo>
                    <a:pt x="1125" y="274"/>
                  </a:lnTo>
                  <a:lnTo>
                    <a:pt x="1125" y="27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6"/>
                  </a:lnTo>
                  <a:lnTo>
                    <a:pt x="1118" y="266"/>
                  </a:lnTo>
                  <a:lnTo>
                    <a:pt x="1117" y="266"/>
                  </a:lnTo>
                  <a:lnTo>
                    <a:pt x="1117" y="266"/>
                  </a:lnTo>
                  <a:lnTo>
                    <a:pt x="1115" y="263"/>
                  </a:lnTo>
                  <a:lnTo>
                    <a:pt x="1114" y="262"/>
                  </a:lnTo>
                  <a:lnTo>
                    <a:pt x="1112" y="260"/>
                  </a:lnTo>
                  <a:lnTo>
                    <a:pt x="1112" y="260"/>
                  </a:lnTo>
                  <a:lnTo>
                    <a:pt x="1112" y="259"/>
                  </a:lnTo>
                  <a:lnTo>
                    <a:pt x="1114" y="259"/>
                  </a:lnTo>
                  <a:lnTo>
                    <a:pt x="1114" y="259"/>
                  </a:lnTo>
                  <a:lnTo>
                    <a:pt x="1112" y="257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109" y="254"/>
                  </a:lnTo>
                  <a:lnTo>
                    <a:pt x="1109" y="254"/>
                  </a:lnTo>
                  <a:lnTo>
                    <a:pt x="1108" y="252"/>
                  </a:lnTo>
                  <a:lnTo>
                    <a:pt x="1109" y="252"/>
                  </a:lnTo>
                  <a:lnTo>
                    <a:pt x="1109" y="252"/>
                  </a:lnTo>
                  <a:lnTo>
                    <a:pt x="1102" y="243"/>
                  </a:lnTo>
                  <a:lnTo>
                    <a:pt x="1102" y="243"/>
                  </a:lnTo>
                  <a:lnTo>
                    <a:pt x="1099" y="239"/>
                  </a:lnTo>
                  <a:lnTo>
                    <a:pt x="1097" y="237"/>
                  </a:lnTo>
                  <a:lnTo>
                    <a:pt x="1097" y="237"/>
                  </a:lnTo>
                  <a:lnTo>
                    <a:pt x="1097" y="236"/>
                  </a:lnTo>
                  <a:lnTo>
                    <a:pt x="1095" y="233"/>
                  </a:lnTo>
                  <a:lnTo>
                    <a:pt x="1095" y="233"/>
                  </a:lnTo>
                  <a:lnTo>
                    <a:pt x="1094" y="233"/>
                  </a:lnTo>
                  <a:lnTo>
                    <a:pt x="1094" y="230"/>
                  </a:lnTo>
                  <a:lnTo>
                    <a:pt x="1092" y="229"/>
                  </a:lnTo>
                  <a:lnTo>
                    <a:pt x="1092" y="229"/>
                  </a:lnTo>
                  <a:lnTo>
                    <a:pt x="1085" y="222"/>
                  </a:lnTo>
                  <a:lnTo>
                    <a:pt x="1085" y="222"/>
                  </a:lnTo>
                  <a:lnTo>
                    <a:pt x="1082" y="219"/>
                  </a:lnTo>
                  <a:lnTo>
                    <a:pt x="1082" y="219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77" y="212"/>
                  </a:lnTo>
                  <a:lnTo>
                    <a:pt x="1072" y="209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0"/>
                  </a:lnTo>
                  <a:lnTo>
                    <a:pt x="1067" y="200"/>
                  </a:lnTo>
                  <a:lnTo>
                    <a:pt x="1064" y="199"/>
                  </a:lnTo>
                  <a:lnTo>
                    <a:pt x="1062" y="196"/>
                  </a:lnTo>
                  <a:lnTo>
                    <a:pt x="1062" y="196"/>
                  </a:lnTo>
                  <a:lnTo>
                    <a:pt x="1058" y="193"/>
                  </a:lnTo>
                  <a:lnTo>
                    <a:pt x="1055" y="190"/>
                  </a:lnTo>
                  <a:lnTo>
                    <a:pt x="1055" y="190"/>
                  </a:lnTo>
                  <a:lnTo>
                    <a:pt x="1054" y="192"/>
                  </a:lnTo>
                  <a:lnTo>
                    <a:pt x="1055" y="193"/>
                  </a:lnTo>
                  <a:lnTo>
                    <a:pt x="1060" y="197"/>
                  </a:lnTo>
                  <a:lnTo>
                    <a:pt x="1060" y="197"/>
                  </a:lnTo>
                  <a:lnTo>
                    <a:pt x="1058" y="196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5" y="194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7" y="197"/>
                  </a:lnTo>
                  <a:lnTo>
                    <a:pt x="1054" y="196"/>
                  </a:lnTo>
                  <a:lnTo>
                    <a:pt x="1054" y="196"/>
                  </a:lnTo>
                  <a:lnTo>
                    <a:pt x="1051" y="193"/>
                  </a:lnTo>
                  <a:lnTo>
                    <a:pt x="1050" y="190"/>
                  </a:lnTo>
                  <a:lnTo>
                    <a:pt x="1047" y="189"/>
                  </a:lnTo>
                  <a:lnTo>
                    <a:pt x="1047" y="189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1" y="180"/>
                  </a:lnTo>
                  <a:lnTo>
                    <a:pt x="1038" y="174"/>
                  </a:lnTo>
                  <a:lnTo>
                    <a:pt x="1038" y="174"/>
                  </a:lnTo>
                  <a:lnTo>
                    <a:pt x="1035" y="174"/>
                  </a:lnTo>
                  <a:lnTo>
                    <a:pt x="1032" y="173"/>
                  </a:lnTo>
                  <a:lnTo>
                    <a:pt x="1032" y="173"/>
                  </a:lnTo>
                  <a:lnTo>
                    <a:pt x="1037" y="174"/>
                  </a:lnTo>
                  <a:lnTo>
                    <a:pt x="1041" y="176"/>
                  </a:lnTo>
                  <a:lnTo>
                    <a:pt x="1041" y="176"/>
                  </a:lnTo>
                  <a:lnTo>
                    <a:pt x="1051" y="183"/>
                  </a:lnTo>
                  <a:lnTo>
                    <a:pt x="1051" y="183"/>
                  </a:lnTo>
                  <a:lnTo>
                    <a:pt x="1044" y="174"/>
                  </a:lnTo>
                  <a:lnTo>
                    <a:pt x="1044" y="174"/>
                  </a:lnTo>
                  <a:lnTo>
                    <a:pt x="1041" y="173"/>
                  </a:lnTo>
                  <a:lnTo>
                    <a:pt x="1040" y="172"/>
                  </a:lnTo>
                  <a:lnTo>
                    <a:pt x="1040" y="172"/>
                  </a:lnTo>
                  <a:lnTo>
                    <a:pt x="1038" y="172"/>
                  </a:lnTo>
                  <a:lnTo>
                    <a:pt x="1037" y="172"/>
                  </a:lnTo>
                  <a:lnTo>
                    <a:pt x="1037" y="172"/>
                  </a:lnTo>
                  <a:lnTo>
                    <a:pt x="1034" y="169"/>
                  </a:lnTo>
                  <a:lnTo>
                    <a:pt x="1032" y="164"/>
                  </a:lnTo>
                  <a:lnTo>
                    <a:pt x="1032" y="164"/>
                  </a:lnTo>
                  <a:lnTo>
                    <a:pt x="1031" y="164"/>
                  </a:lnTo>
                  <a:lnTo>
                    <a:pt x="1030" y="164"/>
                  </a:lnTo>
                  <a:lnTo>
                    <a:pt x="1024" y="160"/>
                  </a:lnTo>
                  <a:lnTo>
                    <a:pt x="1024" y="160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1015" y="150"/>
                  </a:lnTo>
                  <a:lnTo>
                    <a:pt x="1015" y="150"/>
                  </a:lnTo>
                  <a:lnTo>
                    <a:pt x="1014" y="150"/>
                  </a:lnTo>
                  <a:lnTo>
                    <a:pt x="1012" y="149"/>
                  </a:lnTo>
                  <a:lnTo>
                    <a:pt x="1008" y="146"/>
                  </a:lnTo>
                  <a:lnTo>
                    <a:pt x="1008" y="146"/>
                  </a:lnTo>
                  <a:lnTo>
                    <a:pt x="1012" y="150"/>
                  </a:lnTo>
                  <a:lnTo>
                    <a:pt x="1017" y="153"/>
                  </a:lnTo>
                  <a:lnTo>
                    <a:pt x="1017" y="153"/>
                  </a:lnTo>
                  <a:lnTo>
                    <a:pt x="1015" y="153"/>
                  </a:lnTo>
                  <a:lnTo>
                    <a:pt x="1011" y="150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1" y="143"/>
                  </a:lnTo>
                  <a:lnTo>
                    <a:pt x="1001" y="143"/>
                  </a:lnTo>
                  <a:lnTo>
                    <a:pt x="1000" y="142"/>
                  </a:lnTo>
                  <a:lnTo>
                    <a:pt x="1001" y="142"/>
                  </a:lnTo>
                  <a:lnTo>
                    <a:pt x="1001" y="142"/>
                  </a:lnTo>
                  <a:lnTo>
                    <a:pt x="1000" y="140"/>
                  </a:lnTo>
                  <a:lnTo>
                    <a:pt x="998" y="140"/>
                  </a:lnTo>
                  <a:lnTo>
                    <a:pt x="998" y="142"/>
                  </a:lnTo>
                  <a:lnTo>
                    <a:pt x="1000" y="143"/>
                  </a:lnTo>
                  <a:lnTo>
                    <a:pt x="1000" y="143"/>
                  </a:lnTo>
                  <a:lnTo>
                    <a:pt x="1002" y="146"/>
                  </a:lnTo>
                  <a:lnTo>
                    <a:pt x="1005" y="147"/>
                  </a:lnTo>
                  <a:lnTo>
                    <a:pt x="1005" y="14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00" y="144"/>
                  </a:lnTo>
                  <a:lnTo>
                    <a:pt x="994" y="140"/>
                  </a:lnTo>
                  <a:lnTo>
                    <a:pt x="994" y="140"/>
                  </a:lnTo>
                  <a:lnTo>
                    <a:pt x="995" y="140"/>
                  </a:lnTo>
                  <a:lnTo>
                    <a:pt x="997" y="140"/>
                  </a:lnTo>
                  <a:lnTo>
                    <a:pt x="998" y="140"/>
                  </a:lnTo>
                  <a:lnTo>
                    <a:pt x="997" y="137"/>
                  </a:lnTo>
                  <a:lnTo>
                    <a:pt x="997" y="137"/>
                  </a:lnTo>
                  <a:lnTo>
                    <a:pt x="997" y="139"/>
                  </a:lnTo>
                  <a:lnTo>
                    <a:pt x="995" y="137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2" y="135"/>
                  </a:lnTo>
                  <a:lnTo>
                    <a:pt x="988" y="130"/>
                  </a:lnTo>
                  <a:lnTo>
                    <a:pt x="988" y="130"/>
                  </a:lnTo>
                  <a:lnTo>
                    <a:pt x="987" y="132"/>
                  </a:lnTo>
                  <a:lnTo>
                    <a:pt x="982" y="129"/>
                  </a:lnTo>
                  <a:lnTo>
                    <a:pt x="982" y="129"/>
                  </a:lnTo>
                  <a:lnTo>
                    <a:pt x="981" y="127"/>
                  </a:lnTo>
                  <a:lnTo>
                    <a:pt x="978" y="125"/>
                  </a:lnTo>
                  <a:lnTo>
                    <a:pt x="975" y="123"/>
                  </a:lnTo>
                  <a:lnTo>
                    <a:pt x="973" y="120"/>
                  </a:lnTo>
                  <a:lnTo>
                    <a:pt x="973" y="120"/>
                  </a:lnTo>
                  <a:lnTo>
                    <a:pt x="988" y="130"/>
                  </a:lnTo>
                  <a:lnTo>
                    <a:pt x="997" y="136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4" y="143"/>
                  </a:lnTo>
                  <a:lnTo>
                    <a:pt x="1005" y="143"/>
                  </a:lnTo>
                  <a:lnTo>
                    <a:pt x="1008" y="144"/>
                  </a:lnTo>
                  <a:lnTo>
                    <a:pt x="1012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0" y="143"/>
                  </a:lnTo>
                  <a:lnTo>
                    <a:pt x="1010" y="143"/>
                  </a:lnTo>
                  <a:lnTo>
                    <a:pt x="1007" y="142"/>
                  </a:lnTo>
                  <a:lnTo>
                    <a:pt x="1004" y="139"/>
                  </a:lnTo>
                  <a:lnTo>
                    <a:pt x="1000" y="133"/>
                  </a:lnTo>
                  <a:lnTo>
                    <a:pt x="1000" y="133"/>
                  </a:lnTo>
                  <a:lnTo>
                    <a:pt x="1000" y="135"/>
                  </a:lnTo>
                  <a:lnTo>
                    <a:pt x="998" y="133"/>
                  </a:lnTo>
                  <a:lnTo>
                    <a:pt x="997" y="133"/>
                  </a:lnTo>
                  <a:lnTo>
                    <a:pt x="997" y="135"/>
                  </a:lnTo>
                  <a:lnTo>
                    <a:pt x="997" y="135"/>
                  </a:lnTo>
                  <a:lnTo>
                    <a:pt x="992" y="132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90" y="129"/>
                  </a:lnTo>
                  <a:lnTo>
                    <a:pt x="991" y="130"/>
                  </a:lnTo>
                  <a:lnTo>
                    <a:pt x="992" y="130"/>
                  </a:lnTo>
                  <a:lnTo>
                    <a:pt x="991" y="129"/>
                  </a:lnTo>
                  <a:lnTo>
                    <a:pt x="991" y="129"/>
                  </a:lnTo>
                  <a:lnTo>
                    <a:pt x="992" y="129"/>
                  </a:lnTo>
                  <a:lnTo>
                    <a:pt x="994" y="130"/>
                  </a:lnTo>
                  <a:lnTo>
                    <a:pt x="995" y="132"/>
                  </a:lnTo>
                  <a:lnTo>
                    <a:pt x="997" y="132"/>
                  </a:lnTo>
                  <a:lnTo>
                    <a:pt x="997" y="132"/>
                  </a:lnTo>
                  <a:lnTo>
                    <a:pt x="997" y="130"/>
                  </a:lnTo>
                  <a:lnTo>
                    <a:pt x="995" y="129"/>
                  </a:lnTo>
                  <a:lnTo>
                    <a:pt x="995" y="129"/>
                  </a:lnTo>
                  <a:lnTo>
                    <a:pt x="991" y="127"/>
                  </a:lnTo>
                  <a:lnTo>
                    <a:pt x="990" y="126"/>
                  </a:lnTo>
                  <a:lnTo>
                    <a:pt x="988" y="122"/>
                  </a:lnTo>
                  <a:lnTo>
                    <a:pt x="988" y="122"/>
                  </a:lnTo>
                  <a:lnTo>
                    <a:pt x="985" y="122"/>
                  </a:lnTo>
                  <a:lnTo>
                    <a:pt x="980" y="119"/>
                  </a:lnTo>
                  <a:lnTo>
                    <a:pt x="980" y="119"/>
                  </a:lnTo>
                  <a:lnTo>
                    <a:pt x="968" y="110"/>
                  </a:lnTo>
                  <a:lnTo>
                    <a:pt x="968" y="110"/>
                  </a:lnTo>
                  <a:lnTo>
                    <a:pt x="967" y="110"/>
                  </a:lnTo>
                  <a:lnTo>
                    <a:pt x="968" y="110"/>
                  </a:lnTo>
                  <a:lnTo>
                    <a:pt x="971" y="113"/>
                  </a:lnTo>
                  <a:lnTo>
                    <a:pt x="971" y="113"/>
                  </a:lnTo>
                  <a:lnTo>
                    <a:pt x="964" y="110"/>
                  </a:lnTo>
                  <a:lnTo>
                    <a:pt x="958" y="106"/>
                  </a:lnTo>
                  <a:lnTo>
                    <a:pt x="953" y="103"/>
                  </a:lnTo>
                  <a:lnTo>
                    <a:pt x="948" y="102"/>
                  </a:lnTo>
                  <a:lnTo>
                    <a:pt x="948" y="102"/>
                  </a:lnTo>
                  <a:lnTo>
                    <a:pt x="947" y="100"/>
                  </a:lnTo>
                  <a:lnTo>
                    <a:pt x="948" y="99"/>
                  </a:lnTo>
                  <a:lnTo>
                    <a:pt x="948" y="99"/>
                  </a:lnTo>
                  <a:lnTo>
                    <a:pt x="950" y="99"/>
                  </a:lnTo>
                  <a:lnTo>
                    <a:pt x="950" y="99"/>
                  </a:lnTo>
                  <a:lnTo>
                    <a:pt x="964" y="109"/>
                  </a:lnTo>
                  <a:lnTo>
                    <a:pt x="964" y="109"/>
                  </a:lnTo>
                  <a:lnTo>
                    <a:pt x="967" y="109"/>
                  </a:lnTo>
                  <a:lnTo>
                    <a:pt x="967" y="107"/>
                  </a:lnTo>
                  <a:lnTo>
                    <a:pt x="967" y="107"/>
                  </a:lnTo>
                  <a:lnTo>
                    <a:pt x="964" y="106"/>
                  </a:lnTo>
                  <a:lnTo>
                    <a:pt x="963" y="105"/>
                  </a:lnTo>
                  <a:lnTo>
                    <a:pt x="963" y="105"/>
                  </a:lnTo>
                  <a:lnTo>
                    <a:pt x="961" y="105"/>
                  </a:lnTo>
                  <a:lnTo>
                    <a:pt x="961" y="106"/>
                  </a:lnTo>
                  <a:lnTo>
                    <a:pt x="961" y="106"/>
                  </a:lnTo>
                  <a:lnTo>
                    <a:pt x="957" y="102"/>
                  </a:lnTo>
                  <a:lnTo>
                    <a:pt x="950" y="97"/>
                  </a:lnTo>
                  <a:lnTo>
                    <a:pt x="950" y="97"/>
                  </a:lnTo>
                  <a:lnTo>
                    <a:pt x="943" y="93"/>
                  </a:lnTo>
                  <a:lnTo>
                    <a:pt x="937" y="92"/>
                  </a:lnTo>
                  <a:lnTo>
                    <a:pt x="937" y="92"/>
                  </a:lnTo>
                  <a:lnTo>
                    <a:pt x="938" y="92"/>
                  </a:lnTo>
                  <a:lnTo>
                    <a:pt x="938" y="90"/>
                  </a:lnTo>
                  <a:lnTo>
                    <a:pt x="935" y="89"/>
                  </a:lnTo>
                  <a:lnTo>
                    <a:pt x="931" y="86"/>
                  </a:lnTo>
                  <a:lnTo>
                    <a:pt x="930" y="83"/>
                  </a:lnTo>
                  <a:lnTo>
                    <a:pt x="930" y="83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5" y="82"/>
                  </a:lnTo>
                  <a:lnTo>
                    <a:pt x="930" y="85"/>
                  </a:lnTo>
                  <a:lnTo>
                    <a:pt x="930" y="85"/>
                  </a:lnTo>
                  <a:lnTo>
                    <a:pt x="928" y="86"/>
                  </a:lnTo>
                  <a:lnTo>
                    <a:pt x="925" y="85"/>
                  </a:lnTo>
                  <a:lnTo>
                    <a:pt x="925" y="85"/>
                  </a:lnTo>
                  <a:lnTo>
                    <a:pt x="917" y="83"/>
                  </a:lnTo>
                  <a:lnTo>
                    <a:pt x="917" y="83"/>
                  </a:lnTo>
                  <a:lnTo>
                    <a:pt x="917" y="80"/>
                  </a:lnTo>
                  <a:lnTo>
                    <a:pt x="918" y="82"/>
                  </a:lnTo>
                  <a:lnTo>
                    <a:pt x="923" y="82"/>
                  </a:lnTo>
                  <a:lnTo>
                    <a:pt x="924" y="82"/>
                  </a:lnTo>
                  <a:lnTo>
                    <a:pt x="924" y="82"/>
                  </a:lnTo>
                  <a:lnTo>
                    <a:pt x="920" y="79"/>
                  </a:lnTo>
                  <a:lnTo>
                    <a:pt x="914" y="77"/>
                  </a:lnTo>
                  <a:lnTo>
                    <a:pt x="914" y="77"/>
                  </a:lnTo>
                  <a:lnTo>
                    <a:pt x="914" y="79"/>
                  </a:lnTo>
                  <a:lnTo>
                    <a:pt x="914" y="80"/>
                  </a:lnTo>
                  <a:lnTo>
                    <a:pt x="914" y="80"/>
                  </a:lnTo>
                  <a:lnTo>
                    <a:pt x="910" y="79"/>
                  </a:lnTo>
                  <a:lnTo>
                    <a:pt x="905" y="76"/>
                  </a:lnTo>
                  <a:lnTo>
                    <a:pt x="905" y="76"/>
                  </a:lnTo>
                  <a:lnTo>
                    <a:pt x="910" y="79"/>
                  </a:lnTo>
                  <a:lnTo>
                    <a:pt x="913" y="80"/>
                  </a:lnTo>
                  <a:lnTo>
                    <a:pt x="915" y="82"/>
                  </a:lnTo>
                  <a:lnTo>
                    <a:pt x="918" y="85"/>
                  </a:lnTo>
                  <a:lnTo>
                    <a:pt x="918" y="85"/>
                  </a:lnTo>
                  <a:lnTo>
                    <a:pt x="927" y="87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3" y="92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30" y="90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1" y="92"/>
                  </a:lnTo>
                  <a:lnTo>
                    <a:pt x="927" y="92"/>
                  </a:lnTo>
                  <a:lnTo>
                    <a:pt x="927" y="92"/>
                  </a:lnTo>
                  <a:lnTo>
                    <a:pt x="921" y="89"/>
                  </a:lnTo>
                  <a:lnTo>
                    <a:pt x="921" y="89"/>
                  </a:lnTo>
                  <a:lnTo>
                    <a:pt x="918" y="86"/>
                  </a:lnTo>
                  <a:lnTo>
                    <a:pt x="918" y="86"/>
                  </a:lnTo>
                  <a:lnTo>
                    <a:pt x="915" y="85"/>
                  </a:lnTo>
                  <a:lnTo>
                    <a:pt x="915" y="85"/>
                  </a:lnTo>
                  <a:lnTo>
                    <a:pt x="900" y="76"/>
                  </a:lnTo>
                  <a:lnTo>
                    <a:pt x="900" y="76"/>
                  </a:lnTo>
                  <a:lnTo>
                    <a:pt x="893" y="72"/>
                  </a:lnTo>
                  <a:lnTo>
                    <a:pt x="893" y="72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87" y="70"/>
                  </a:lnTo>
                  <a:lnTo>
                    <a:pt x="888" y="72"/>
                  </a:lnTo>
                  <a:lnTo>
                    <a:pt x="887" y="72"/>
                  </a:lnTo>
                  <a:lnTo>
                    <a:pt x="887" y="72"/>
                  </a:lnTo>
                  <a:lnTo>
                    <a:pt x="891" y="73"/>
                  </a:lnTo>
                  <a:lnTo>
                    <a:pt x="893" y="73"/>
                  </a:lnTo>
                  <a:lnTo>
                    <a:pt x="894" y="75"/>
                  </a:lnTo>
                  <a:lnTo>
                    <a:pt x="894" y="75"/>
                  </a:lnTo>
                  <a:lnTo>
                    <a:pt x="890" y="75"/>
                  </a:lnTo>
                  <a:lnTo>
                    <a:pt x="890" y="75"/>
                  </a:lnTo>
                  <a:lnTo>
                    <a:pt x="886" y="72"/>
                  </a:lnTo>
                  <a:lnTo>
                    <a:pt x="884" y="70"/>
                  </a:lnTo>
                  <a:lnTo>
                    <a:pt x="884" y="70"/>
                  </a:lnTo>
                  <a:lnTo>
                    <a:pt x="884" y="72"/>
                  </a:lnTo>
                  <a:lnTo>
                    <a:pt x="883" y="72"/>
                  </a:lnTo>
                  <a:lnTo>
                    <a:pt x="880" y="70"/>
                  </a:lnTo>
                  <a:lnTo>
                    <a:pt x="876" y="69"/>
                  </a:lnTo>
                  <a:lnTo>
                    <a:pt x="873" y="67"/>
                  </a:lnTo>
                  <a:lnTo>
                    <a:pt x="873" y="67"/>
                  </a:lnTo>
                  <a:lnTo>
                    <a:pt x="876" y="67"/>
                  </a:lnTo>
                  <a:lnTo>
                    <a:pt x="881" y="70"/>
                  </a:lnTo>
                  <a:lnTo>
                    <a:pt x="881" y="70"/>
                  </a:lnTo>
                  <a:lnTo>
                    <a:pt x="881" y="69"/>
                  </a:lnTo>
                  <a:lnTo>
                    <a:pt x="883" y="69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78" y="63"/>
                  </a:lnTo>
                  <a:lnTo>
                    <a:pt x="878" y="63"/>
                  </a:lnTo>
                  <a:lnTo>
                    <a:pt x="888" y="67"/>
                  </a:lnTo>
                  <a:lnTo>
                    <a:pt x="888" y="67"/>
                  </a:lnTo>
                  <a:lnTo>
                    <a:pt x="894" y="70"/>
                  </a:lnTo>
                  <a:lnTo>
                    <a:pt x="894" y="70"/>
                  </a:lnTo>
                  <a:lnTo>
                    <a:pt x="901" y="72"/>
                  </a:lnTo>
                  <a:lnTo>
                    <a:pt x="901" y="72"/>
                  </a:lnTo>
                  <a:lnTo>
                    <a:pt x="900" y="70"/>
                  </a:lnTo>
                  <a:lnTo>
                    <a:pt x="900" y="70"/>
                  </a:lnTo>
                  <a:lnTo>
                    <a:pt x="895" y="67"/>
                  </a:lnTo>
                  <a:lnTo>
                    <a:pt x="895" y="67"/>
                  </a:lnTo>
                  <a:lnTo>
                    <a:pt x="897" y="69"/>
                  </a:lnTo>
                  <a:lnTo>
                    <a:pt x="895" y="69"/>
                  </a:lnTo>
                  <a:lnTo>
                    <a:pt x="893" y="69"/>
                  </a:lnTo>
                  <a:lnTo>
                    <a:pt x="893" y="69"/>
                  </a:lnTo>
                  <a:lnTo>
                    <a:pt x="881" y="63"/>
                  </a:lnTo>
                  <a:lnTo>
                    <a:pt x="871" y="59"/>
                  </a:lnTo>
                  <a:lnTo>
                    <a:pt x="871" y="59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78" y="66"/>
                  </a:lnTo>
                  <a:lnTo>
                    <a:pt x="874" y="65"/>
                  </a:lnTo>
                  <a:lnTo>
                    <a:pt x="874" y="65"/>
                  </a:lnTo>
                  <a:lnTo>
                    <a:pt x="873" y="63"/>
                  </a:lnTo>
                  <a:lnTo>
                    <a:pt x="874" y="63"/>
                  </a:lnTo>
                  <a:lnTo>
                    <a:pt x="874" y="63"/>
                  </a:lnTo>
                  <a:lnTo>
                    <a:pt x="871" y="62"/>
                  </a:lnTo>
                  <a:lnTo>
                    <a:pt x="870" y="62"/>
                  </a:lnTo>
                  <a:lnTo>
                    <a:pt x="868" y="62"/>
                  </a:lnTo>
                  <a:lnTo>
                    <a:pt x="866" y="60"/>
                  </a:lnTo>
                  <a:lnTo>
                    <a:pt x="866" y="60"/>
                  </a:lnTo>
                  <a:lnTo>
                    <a:pt x="867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1" y="56"/>
                  </a:lnTo>
                  <a:lnTo>
                    <a:pt x="853" y="53"/>
                  </a:lnTo>
                  <a:lnTo>
                    <a:pt x="853" y="53"/>
                  </a:lnTo>
                  <a:lnTo>
                    <a:pt x="844" y="50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4" y="45"/>
                  </a:lnTo>
                  <a:lnTo>
                    <a:pt x="834" y="45"/>
                  </a:lnTo>
                  <a:lnTo>
                    <a:pt x="828" y="43"/>
                  </a:lnTo>
                  <a:lnTo>
                    <a:pt x="821" y="42"/>
                  </a:lnTo>
                  <a:lnTo>
                    <a:pt x="821" y="42"/>
                  </a:lnTo>
                  <a:lnTo>
                    <a:pt x="824" y="43"/>
                  </a:lnTo>
                  <a:lnTo>
                    <a:pt x="826" y="45"/>
                  </a:lnTo>
                  <a:lnTo>
                    <a:pt x="826" y="45"/>
                  </a:lnTo>
                  <a:lnTo>
                    <a:pt x="817" y="43"/>
                  </a:lnTo>
                  <a:lnTo>
                    <a:pt x="810" y="40"/>
                  </a:lnTo>
                  <a:lnTo>
                    <a:pt x="810" y="40"/>
                  </a:lnTo>
                  <a:lnTo>
                    <a:pt x="810" y="39"/>
                  </a:lnTo>
                  <a:lnTo>
                    <a:pt x="811" y="39"/>
                  </a:lnTo>
                  <a:lnTo>
                    <a:pt x="811" y="39"/>
                  </a:lnTo>
                  <a:lnTo>
                    <a:pt x="816" y="40"/>
                  </a:lnTo>
                  <a:lnTo>
                    <a:pt x="820" y="42"/>
                  </a:lnTo>
                  <a:lnTo>
                    <a:pt x="820" y="42"/>
                  </a:lnTo>
                  <a:lnTo>
                    <a:pt x="818" y="42"/>
                  </a:lnTo>
                  <a:lnTo>
                    <a:pt x="820" y="40"/>
                  </a:lnTo>
                  <a:lnTo>
                    <a:pt x="820" y="40"/>
                  </a:lnTo>
                  <a:lnTo>
                    <a:pt x="820" y="39"/>
                  </a:lnTo>
                  <a:lnTo>
                    <a:pt x="820" y="39"/>
                  </a:lnTo>
                  <a:lnTo>
                    <a:pt x="816" y="39"/>
                  </a:lnTo>
                  <a:lnTo>
                    <a:pt x="811" y="37"/>
                  </a:lnTo>
                  <a:lnTo>
                    <a:pt x="811" y="37"/>
                  </a:lnTo>
                  <a:lnTo>
                    <a:pt x="800" y="36"/>
                  </a:lnTo>
                  <a:lnTo>
                    <a:pt x="800" y="36"/>
                  </a:lnTo>
                  <a:lnTo>
                    <a:pt x="803" y="37"/>
                  </a:lnTo>
                  <a:lnTo>
                    <a:pt x="807" y="37"/>
                  </a:lnTo>
                  <a:lnTo>
                    <a:pt x="807" y="37"/>
                  </a:lnTo>
                  <a:lnTo>
                    <a:pt x="806" y="39"/>
                  </a:lnTo>
                  <a:lnTo>
                    <a:pt x="803" y="37"/>
                  </a:lnTo>
                  <a:lnTo>
                    <a:pt x="796" y="36"/>
                  </a:lnTo>
                  <a:lnTo>
                    <a:pt x="796" y="36"/>
                  </a:lnTo>
                  <a:lnTo>
                    <a:pt x="796" y="35"/>
                  </a:lnTo>
                  <a:lnTo>
                    <a:pt x="794" y="35"/>
                  </a:lnTo>
                  <a:lnTo>
                    <a:pt x="794" y="35"/>
                  </a:lnTo>
                  <a:lnTo>
                    <a:pt x="790" y="35"/>
                  </a:lnTo>
                  <a:lnTo>
                    <a:pt x="786" y="33"/>
                  </a:lnTo>
                  <a:lnTo>
                    <a:pt x="786" y="33"/>
                  </a:lnTo>
                  <a:lnTo>
                    <a:pt x="783" y="32"/>
                  </a:lnTo>
                  <a:lnTo>
                    <a:pt x="783" y="32"/>
                  </a:lnTo>
                  <a:lnTo>
                    <a:pt x="780" y="30"/>
                  </a:lnTo>
                  <a:lnTo>
                    <a:pt x="780" y="30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74" y="29"/>
                  </a:lnTo>
                  <a:lnTo>
                    <a:pt x="774" y="29"/>
                  </a:lnTo>
                  <a:lnTo>
                    <a:pt x="779" y="29"/>
                  </a:lnTo>
                  <a:lnTo>
                    <a:pt x="783" y="29"/>
                  </a:lnTo>
                  <a:lnTo>
                    <a:pt x="784" y="29"/>
                  </a:lnTo>
                  <a:lnTo>
                    <a:pt x="784" y="29"/>
                  </a:lnTo>
                  <a:lnTo>
                    <a:pt x="781" y="29"/>
                  </a:lnTo>
                  <a:lnTo>
                    <a:pt x="781" y="29"/>
                  </a:lnTo>
                  <a:lnTo>
                    <a:pt x="780" y="27"/>
                  </a:lnTo>
                  <a:lnTo>
                    <a:pt x="780" y="27"/>
                  </a:lnTo>
                  <a:lnTo>
                    <a:pt x="781" y="27"/>
                  </a:lnTo>
                  <a:lnTo>
                    <a:pt x="780" y="26"/>
                  </a:lnTo>
                  <a:lnTo>
                    <a:pt x="780" y="26"/>
                  </a:lnTo>
                  <a:lnTo>
                    <a:pt x="773" y="25"/>
                  </a:lnTo>
                  <a:lnTo>
                    <a:pt x="771" y="25"/>
                  </a:lnTo>
                  <a:lnTo>
                    <a:pt x="771" y="26"/>
                  </a:lnTo>
                  <a:lnTo>
                    <a:pt x="771" y="26"/>
                  </a:lnTo>
                  <a:lnTo>
                    <a:pt x="769" y="26"/>
                  </a:lnTo>
                  <a:lnTo>
                    <a:pt x="766" y="25"/>
                  </a:lnTo>
                  <a:lnTo>
                    <a:pt x="760" y="23"/>
                  </a:lnTo>
                  <a:lnTo>
                    <a:pt x="760" y="23"/>
                  </a:lnTo>
                  <a:lnTo>
                    <a:pt x="760" y="22"/>
                  </a:lnTo>
                  <a:lnTo>
                    <a:pt x="761" y="22"/>
                  </a:lnTo>
                  <a:lnTo>
                    <a:pt x="764" y="23"/>
                  </a:lnTo>
                  <a:lnTo>
                    <a:pt x="764" y="23"/>
                  </a:lnTo>
                  <a:lnTo>
                    <a:pt x="763" y="22"/>
                  </a:lnTo>
                  <a:lnTo>
                    <a:pt x="757" y="20"/>
                  </a:lnTo>
                  <a:lnTo>
                    <a:pt x="757" y="20"/>
                  </a:lnTo>
                  <a:lnTo>
                    <a:pt x="751" y="19"/>
                  </a:lnTo>
                  <a:lnTo>
                    <a:pt x="750" y="19"/>
                  </a:lnTo>
                  <a:lnTo>
                    <a:pt x="750" y="17"/>
                  </a:lnTo>
                  <a:lnTo>
                    <a:pt x="750" y="17"/>
                  </a:lnTo>
                  <a:lnTo>
                    <a:pt x="741" y="17"/>
                  </a:lnTo>
                  <a:lnTo>
                    <a:pt x="741" y="17"/>
                  </a:lnTo>
                  <a:lnTo>
                    <a:pt x="744" y="19"/>
                  </a:lnTo>
                  <a:lnTo>
                    <a:pt x="744" y="20"/>
                  </a:lnTo>
                  <a:lnTo>
                    <a:pt x="744" y="20"/>
                  </a:lnTo>
                  <a:lnTo>
                    <a:pt x="740" y="19"/>
                  </a:lnTo>
                  <a:lnTo>
                    <a:pt x="739" y="17"/>
                  </a:lnTo>
                  <a:lnTo>
                    <a:pt x="739" y="17"/>
                  </a:lnTo>
                  <a:lnTo>
                    <a:pt x="733" y="17"/>
                  </a:lnTo>
                  <a:lnTo>
                    <a:pt x="727" y="16"/>
                  </a:lnTo>
                  <a:lnTo>
                    <a:pt x="727" y="16"/>
                  </a:lnTo>
                  <a:lnTo>
                    <a:pt x="713" y="12"/>
                  </a:lnTo>
                  <a:lnTo>
                    <a:pt x="713" y="12"/>
                  </a:lnTo>
                  <a:lnTo>
                    <a:pt x="706" y="12"/>
                  </a:lnTo>
                  <a:lnTo>
                    <a:pt x="697" y="10"/>
                  </a:lnTo>
                  <a:lnTo>
                    <a:pt x="697" y="10"/>
                  </a:lnTo>
                  <a:lnTo>
                    <a:pt x="689" y="9"/>
                  </a:lnTo>
                  <a:lnTo>
                    <a:pt x="680" y="7"/>
                  </a:lnTo>
                  <a:lnTo>
                    <a:pt x="680" y="7"/>
                  </a:lnTo>
                  <a:lnTo>
                    <a:pt x="680" y="9"/>
                  </a:lnTo>
                  <a:lnTo>
                    <a:pt x="683" y="9"/>
                  </a:lnTo>
                  <a:lnTo>
                    <a:pt x="687" y="10"/>
                  </a:lnTo>
                  <a:lnTo>
                    <a:pt x="687" y="10"/>
                  </a:lnTo>
                  <a:lnTo>
                    <a:pt x="684" y="10"/>
                  </a:lnTo>
                  <a:lnTo>
                    <a:pt x="680" y="10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72" y="9"/>
                  </a:lnTo>
                  <a:lnTo>
                    <a:pt x="674" y="9"/>
                  </a:lnTo>
                  <a:lnTo>
                    <a:pt x="674" y="7"/>
                  </a:lnTo>
                  <a:lnTo>
                    <a:pt x="674" y="7"/>
                  </a:lnTo>
                  <a:lnTo>
                    <a:pt x="670" y="6"/>
                  </a:lnTo>
                  <a:lnTo>
                    <a:pt x="669" y="5"/>
                  </a:lnTo>
                  <a:lnTo>
                    <a:pt x="669" y="5"/>
                  </a:lnTo>
                  <a:lnTo>
                    <a:pt x="656" y="9"/>
                  </a:lnTo>
                  <a:lnTo>
                    <a:pt x="656" y="9"/>
                  </a:lnTo>
                  <a:lnTo>
                    <a:pt x="653" y="7"/>
                  </a:lnTo>
                  <a:lnTo>
                    <a:pt x="652" y="7"/>
                  </a:lnTo>
                  <a:lnTo>
                    <a:pt x="649" y="6"/>
                  </a:lnTo>
                  <a:lnTo>
                    <a:pt x="649" y="6"/>
                  </a:lnTo>
                  <a:lnTo>
                    <a:pt x="642" y="6"/>
                  </a:lnTo>
                  <a:lnTo>
                    <a:pt x="639" y="6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24" y="6"/>
                  </a:lnTo>
                  <a:lnTo>
                    <a:pt x="612" y="5"/>
                  </a:lnTo>
                  <a:lnTo>
                    <a:pt x="612" y="5"/>
                  </a:lnTo>
                  <a:lnTo>
                    <a:pt x="609" y="5"/>
                  </a:lnTo>
                  <a:lnTo>
                    <a:pt x="610" y="3"/>
                  </a:lnTo>
                  <a:lnTo>
                    <a:pt x="612" y="3"/>
                  </a:lnTo>
                  <a:lnTo>
                    <a:pt x="610" y="2"/>
                  </a:lnTo>
                  <a:lnTo>
                    <a:pt x="610" y="2"/>
                  </a:lnTo>
                  <a:lnTo>
                    <a:pt x="607" y="3"/>
                  </a:lnTo>
                  <a:lnTo>
                    <a:pt x="607" y="3"/>
                  </a:lnTo>
                  <a:lnTo>
                    <a:pt x="609" y="5"/>
                  </a:lnTo>
                  <a:lnTo>
                    <a:pt x="606" y="5"/>
                  </a:lnTo>
                  <a:lnTo>
                    <a:pt x="606" y="5"/>
                  </a:lnTo>
                  <a:lnTo>
                    <a:pt x="603" y="5"/>
                  </a:lnTo>
                  <a:lnTo>
                    <a:pt x="602" y="5"/>
                  </a:lnTo>
                  <a:lnTo>
                    <a:pt x="597" y="3"/>
                  </a:lnTo>
                  <a:lnTo>
                    <a:pt x="597" y="3"/>
                  </a:lnTo>
                  <a:lnTo>
                    <a:pt x="593" y="3"/>
                  </a:lnTo>
                  <a:lnTo>
                    <a:pt x="587" y="3"/>
                  </a:lnTo>
                  <a:lnTo>
                    <a:pt x="587" y="3"/>
                  </a:lnTo>
                  <a:lnTo>
                    <a:pt x="589" y="2"/>
                  </a:lnTo>
                  <a:lnTo>
                    <a:pt x="587" y="2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3" y="2"/>
                  </a:lnTo>
                  <a:lnTo>
                    <a:pt x="580" y="2"/>
                  </a:lnTo>
                  <a:lnTo>
                    <a:pt x="580" y="2"/>
                  </a:lnTo>
                  <a:lnTo>
                    <a:pt x="579" y="2"/>
                  </a:lnTo>
                  <a:lnTo>
                    <a:pt x="580" y="2"/>
                  </a:lnTo>
                  <a:lnTo>
                    <a:pt x="585" y="3"/>
                  </a:lnTo>
                  <a:lnTo>
                    <a:pt x="585" y="3"/>
                  </a:lnTo>
                  <a:lnTo>
                    <a:pt x="580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6" y="3"/>
                  </a:lnTo>
                  <a:lnTo>
                    <a:pt x="580" y="3"/>
                  </a:lnTo>
                  <a:lnTo>
                    <a:pt x="580" y="3"/>
                  </a:lnTo>
                  <a:lnTo>
                    <a:pt x="580" y="5"/>
                  </a:lnTo>
                  <a:lnTo>
                    <a:pt x="579" y="6"/>
                  </a:lnTo>
                  <a:lnTo>
                    <a:pt x="579" y="6"/>
                  </a:lnTo>
                  <a:lnTo>
                    <a:pt x="575" y="6"/>
                  </a:lnTo>
                  <a:lnTo>
                    <a:pt x="572" y="7"/>
                  </a:lnTo>
                  <a:lnTo>
                    <a:pt x="572" y="7"/>
                  </a:lnTo>
                  <a:lnTo>
                    <a:pt x="570" y="6"/>
                  </a:lnTo>
                  <a:lnTo>
                    <a:pt x="572" y="6"/>
                  </a:lnTo>
                  <a:lnTo>
                    <a:pt x="573" y="5"/>
                  </a:lnTo>
                  <a:lnTo>
                    <a:pt x="573" y="5"/>
                  </a:lnTo>
                  <a:lnTo>
                    <a:pt x="570" y="5"/>
                  </a:lnTo>
                  <a:lnTo>
                    <a:pt x="567" y="7"/>
                  </a:lnTo>
                  <a:lnTo>
                    <a:pt x="567" y="7"/>
                  </a:lnTo>
                  <a:lnTo>
                    <a:pt x="552" y="7"/>
                  </a:lnTo>
                  <a:lnTo>
                    <a:pt x="552" y="7"/>
                  </a:lnTo>
                  <a:lnTo>
                    <a:pt x="553" y="6"/>
                  </a:lnTo>
                  <a:lnTo>
                    <a:pt x="555" y="5"/>
                  </a:lnTo>
                  <a:lnTo>
                    <a:pt x="555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43" y="5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3" y="3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0" y="5"/>
                  </a:lnTo>
                  <a:lnTo>
                    <a:pt x="530" y="5"/>
                  </a:lnTo>
                  <a:lnTo>
                    <a:pt x="525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6" y="9"/>
                  </a:lnTo>
                  <a:lnTo>
                    <a:pt x="516" y="9"/>
                  </a:lnTo>
                  <a:lnTo>
                    <a:pt x="525" y="7"/>
                  </a:lnTo>
                  <a:lnTo>
                    <a:pt x="529" y="7"/>
                  </a:lnTo>
                  <a:lnTo>
                    <a:pt x="530" y="7"/>
                  </a:lnTo>
                  <a:lnTo>
                    <a:pt x="530" y="7"/>
                  </a:lnTo>
                  <a:lnTo>
                    <a:pt x="532" y="7"/>
                  </a:lnTo>
                  <a:lnTo>
                    <a:pt x="529" y="9"/>
                  </a:lnTo>
                  <a:lnTo>
                    <a:pt x="529" y="9"/>
                  </a:lnTo>
                  <a:lnTo>
                    <a:pt x="526" y="9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19" y="10"/>
                  </a:lnTo>
                  <a:lnTo>
                    <a:pt x="520" y="10"/>
                  </a:lnTo>
                  <a:lnTo>
                    <a:pt x="520" y="9"/>
                  </a:lnTo>
                  <a:lnTo>
                    <a:pt x="519" y="9"/>
                  </a:lnTo>
                  <a:lnTo>
                    <a:pt x="519" y="9"/>
                  </a:lnTo>
                  <a:lnTo>
                    <a:pt x="519" y="10"/>
                  </a:lnTo>
                  <a:lnTo>
                    <a:pt x="516" y="10"/>
                  </a:lnTo>
                  <a:lnTo>
                    <a:pt x="509" y="12"/>
                  </a:lnTo>
                  <a:lnTo>
                    <a:pt x="509" y="12"/>
                  </a:lnTo>
                  <a:lnTo>
                    <a:pt x="508" y="13"/>
                  </a:lnTo>
                  <a:lnTo>
                    <a:pt x="509" y="13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15"/>
                  </a:lnTo>
                  <a:lnTo>
                    <a:pt x="508" y="15"/>
                  </a:lnTo>
                  <a:lnTo>
                    <a:pt x="503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496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0" y="15"/>
                  </a:lnTo>
                  <a:lnTo>
                    <a:pt x="489" y="16"/>
                  </a:lnTo>
                  <a:lnTo>
                    <a:pt x="489" y="16"/>
                  </a:lnTo>
                  <a:lnTo>
                    <a:pt x="486" y="17"/>
                  </a:lnTo>
                  <a:lnTo>
                    <a:pt x="482" y="19"/>
                  </a:lnTo>
                  <a:lnTo>
                    <a:pt x="482" y="19"/>
                  </a:lnTo>
                  <a:lnTo>
                    <a:pt x="482" y="17"/>
                  </a:lnTo>
                  <a:lnTo>
                    <a:pt x="483" y="17"/>
                  </a:lnTo>
                  <a:lnTo>
                    <a:pt x="486" y="16"/>
                  </a:lnTo>
                  <a:lnTo>
                    <a:pt x="486" y="16"/>
                  </a:lnTo>
                  <a:lnTo>
                    <a:pt x="475" y="17"/>
                  </a:lnTo>
                  <a:lnTo>
                    <a:pt x="470" y="19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462" y="22"/>
                  </a:lnTo>
                  <a:lnTo>
                    <a:pt x="460" y="20"/>
                  </a:lnTo>
                  <a:lnTo>
                    <a:pt x="462" y="20"/>
                  </a:lnTo>
                  <a:lnTo>
                    <a:pt x="462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5" y="23"/>
                  </a:lnTo>
                  <a:lnTo>
                    <a:pt x="455" y="23"/>
                  </a:lnTo>
                  <a:lnTo>
                    <a:pt x="448" y="26"/>
                  </a:lnTo>
                  <a:lnTo>
                    <a:pt x="448" y="26"/>
                  </a:lnTo>
                  <a:lnTo>
                    <a:pt x="440" y="29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29" y="36"/>
                  </a:lnTo>
                  <a:lnTo>
                    <a:pt x="429" y="36"/>
                  </a:lnTo>
                  <a:lnTo>
                    <a:pt x="428" y="36"/>
                  </a:lnTo>
                  <a:lnTo>
                    <a:pt x="429" y="35"/>
                  </a:lnTo>
                  <a:lnTo>
                    <a:pt x="429" y="33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32" y="32"/>
                  </a:lnTo>
                  <a:lnTo>
                    <a:pt x="432" y="32"/>
                  </a:lnTo>
                  <a:lnTo>
                    <a:pt x="436" y="30"/>
                  </a:lnTo>
                  <a:lnTo>
                    <a:pt x="436" y="30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9" y="27"/>
                  </a:lnTo>
                  <a:lnTo>
                    <a:pt x="439" y="27"/>
                  </a:lnTo>
                  <a:lnTo>
                    <a:pt x="433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28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33" y="27"/>
                  </a:lnTo>
                  <a:lnTo>
                    <a:pt x="433" y="27"/>
                  </a:lnTo>
                  <a:lnTo>
                    <a:pt x="431" y="29"/>
                  </a:lnTo>
                  <a:lnTo>
                    <a:pt x="429" y="29"/>
                  </a:lnTo>
                  <a:lnTo>
                    <a:pt x="429" y="29"/>
                  </a:lnTo>
                  <a:lnTo>
                    <a:pt x="426" y="30"/>
                  </a:lnTo>
                  <a:lnTo>
                    <a:pt x="423" y="30"/>
                  </a:lnTo>
                  <a:lnTo>
                    <a:pt x="423" y="30"/>
                  </a:lnTo>
                  <a:lnTo>
                    <a:pt x="421" y="33"/>
                  </a:lnTo>
                  <a:lnTo>
                    <a:pt x="415" y="35"/>
                  </a:lnTo>
                  <a:lnTo>
                    <a:pt x="402" y="37"/>
                  </a:lnTo>
                  <a:lnTo>
                    <a:pt x="402" y="37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9" y="42"/>
                  </a:lnTo>
                  <a:lnTo>
                    <a:pt x="403" y="40"/>
                  </a:lnTo>
                  <a:lnTo>
                    <a:pt x="403" y="40"/>
                  </a:lnTo>
                  <a:lnTo>
                    <a:pt x="403" y="39"/>
                  </a:lnTo>
                  <a:lnTo>
                    <a:pt x="405" y="39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09" y="37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9" y="39"/>
                  </a:lnTo>
                  <a:lnTo>
                    <a:pt x="415" y="37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393" y="46"/>
                  </a:lnTo>
                  <a:lnTo>
                    <a:pt x="393" y="46"/>
                  </a:lnTo>
                  <a:lnTo>
                    <a:pt x="376" y="53"/>
                  </a:lnTo>
                  <a:lnTo>
                    <a:pt x="376" y="53"/>
                  </a:lnTo>
                  <a:lnTo>
                    <a:pt x="372" y="55"/>
                  </a:lnTo>
                  <a:lnTo>
                    <a:pt x="372" y="55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58" y="60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2" y="63"/>
                  </a:lnTo>
                  <a:lnTo>
                    <a:pt x="351" y="63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5"/>
                  </a:lnTo>
                  <a:lnTo>
                    <a:pt x="346" y="63"/>
                  </a:lnTo>
                  <a:lnTo>
                    <a:pt x="348" y="62"/>
                  </a:lnTo>
                  <a:lnTo>
                    <a:pt x="345" y="63"/>
                  </a:lnTo>
                  <a:lnTo>
                    <a:pt x="345" y="63"/>
                  </a:lnTo>
                  <a:lnTo>
                    <a:pt x="341" y="66"/>
                  </a:lnTo>
                  <a:lnTo>
                    <a:pt x="332" y="70"/>
                  </a:lnTo>
                  <a:lnTo>
                    <a:pt x="332" y="70"/>
                  </a:lnTo>
                  <a:lnTo>
                    <a:pt x="326" y="75"/>
                  </a:lnTo>
                  <a:lnTo>
                    <a:pt x="324" y="76"/>
                  </a:lnTo>
                  <a:lnTo>
                    <a:pt x="319" y="77"/>
                  </a:lnTo>
                  <a:lnTo>
                    <a:pt x="319" y="77"/>
                  </a:lnTo>
                  <a:lnTo>
                    <a:pt x="315" y="80"/>
                  </a:lnTo>
                  <a:lnTo>
                    <a:pt x="315" y="80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299" y="87"/>
                  </a:lnTo>
                  <a:lnTo>
                    <a:pt x="288" y="95"/>
                  </a:lnTo>
                  <a:lnTo>
                    <a:pt x="288" y="95"/>
                  </a:lnTo>
                  <a:lnTo>
                    <a:pt x="275" y="103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59" y="115"/>
                  </a:lnTo>
                  <a:lnTo>
                    <a:pt x="258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2" y="119"/>
                  </a:lnTo>
                  <a:lnTo>
                    <a:pt x="254" y="120"/>
                  </a:lnTo>
                  <a:lnTo>
                    <a:pt x="254" y="120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51" y="117"/>
                  </a:lnTo>
                  <a:lnTo>
                    <a:pt x="251" y="117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7" y="123"/>
                  </a:lnTo>
                  <a:lnTo>
                    <a:pt x="244" y="125"/>
                  </a:lnTo>
                  <a:lnTo>
                    <a:pt x="244" y="125"/>
                  </a:lnTo>
                  <a:lnTo>
                    <a:pt x="244" y="126"/>
                  </a:lnTo>
                  <a:lnTo>
                    <a:pt x="242" y="127"/>
                  </a:lnTo>
                  <a:lnTo>
                    <a:pt x="237" y="132"/>
                  </a:lnTo>
                  <a:lnTo>
                    <a:pt x="237" y="132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8" y="127"/>
                  </a:lnTo>
                  <a:lnTo>
                    <a:pt x="238" y="127"/>
                  </a:lnTo>
                  <a:lnTo>
                    <a:pt x="234" y="130"/>
                  </a:lnTo>
                  <a:lnTo>
                    <a:pt x="234" y="130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2" y="140"/>
                  </a:lnTo>
                  <a:lnTo>
                    <a:pt x="222" y="140"/>
                  </a:lnTo>
                  <a:lnTo>
                    <a:pt x="217" y="147"/>
                  </a:lnTo>
                  <a:lnTo>
                    <a:pt x="211" y="154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4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59"/>
                  </a:lnTo>
                  <a:lnTo>
                    <a:pt x="202" y="157"/>
                  </a:lnTo>
                  <a:lnTo>
                    <a:pt x="201" y="159"/>
                  </a:lnTo>
                  <a:lnTo>
                    <a:pt x="201" y="159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198" y="166"/>
                  </a:lnTo>
                  <a:lnTo>
                    <a:pt x="195" y="169"/>
                  </a:lnTo>
                  <a:lnTo>
                    <a:pt x="195" y="169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6"/>
                  </a:lnTo>
                  <a:lnTo>
                    <a:pt x="199" y="160"/>
                  </a:lnTo>
                  <a:lnTo>
                    <a:pt x="199" y="160"/>
                  </a:lnTo>
                  <a:lnTo>
                    <a:pt x="198" y="160"/>
                  </a:lnTo>
                  <a:lnTo>
                    <a:pt x="199" y="159"/>
                  </a:lnTo>
                  <a:lnTo>
                    <a:pt x="199" y="159"/>
                  </a:lnTo>
                  <a:lnTo>
                    <a:pt x="187" y="167"/>
                  </a:lnTo>
                  <a:lnTo>
                    <a:pt x="187" y="167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79"/>
                  </a:lnTo>
                  <a:lnTo>
                    <a:pt x="175" y="177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1" y="182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2" y="192"/>
                  </a:lnTo>
                  <a:lnTo>
                    <a:pt x="162" y="192"/>
                  </a:lnTo>
                  <a:lnTo>
                    <a:pt x="158" y="196"/>
                  </a:lnTo>
                  <a:lnTo>
                    <a:pt x="158" y="196"/>
                  </a:lnTo>
                  <a:lnTo>
                    <a:pt x="157" y="200"/>
                  </a:lnTo>
                  <a:lnTo>
                    <a:pt x="157" y="200"/>
                  </a:lnTo>
                  <a:lnTo>
                    <a:pt x="155" y="199"/>
                  </a:lnTo>
                  <a:lnTo>
                    <a:pt x="154" y="199"/>
                  </a:lnTo>
                  <a:lnTo>
                    <a:pt x="154" y="199"/>
                  </a:lnTo>
                  <a:lnTo>
                    <a:pt x="152" y="202"/>
                  </a:lnTo>
                  <a:lnTo>
                    <a:pt x="152" y="203"/>
                  </a:lnTo>
                  <a:lnTo>
                    <a:pt x="152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47" y="207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2"/>
                  </a:lnTo>
                  <a:lnTo>
                    <a:pt x="144" y="210"/>
                  </a:lnTo>
                  <a:lnTo>
                    <a:pt x="144" y="210"/>
                  </a:lnTo>
                  <a:lnTo>
                    <a:pt x="141" y="213"/>
                  </a:lnTo>
                  <a:lnTo>
                    <a:pt x="141" y="213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24" y="232"/>
                  </a:lnTo>
                  <a:lnTo>
                    <a:pt x="121" y="237"/>
                  </a:lnTo>
                  <a:lnTo>
                    <a:pt x="121" y="237"/>
                  </a:lnTo>
                  <a:lnTo>
                    <a:pt x="115" y="244"/>
                  </a:lnTo>
                  <a:lnTo>
                    <a:pt x="111" y="249"/>
                  </a:lnTo>
                  <a:lnTo>
                    <a:pt x="111" y="249"/>
                  </a:lnTo>
                  <a:lnTo>
                    <a:pt x="108" y="25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110" y="260"/>
                  </a:lnTo>
                  <a:lnTo>
                    <a:pt x="110" y="260"/>
                  </a:lnTo>
                  <a:lnTo>
                    <a:pt x="105" y="264"/>
                  </a:lnTo>
                  <a:lnTo>
                    <a:pt x="105" y="264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87" y="28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84" y="292"/>
                  </a:lnTo>
                  <a:lnTo>
                    <a:pt x="82" y="296"/>
                  </a:lnTo>
                  <a:lnTo>
                    <a:pt x="77" y="304"/>
                  </a:lnTo>
                  <a:lnTo>
                    <a:pt x="77" y="304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65" y="324"/>
                  </a:lnTo>
                  <a:lnTo>
                    <a:pt x="70" y="316"/>
                  </a:lnTo>
                  <a:lnTo>
                    <a:pt x="70" y="316"/>
                  </a:lnTo>
                  <a:lnTo>
                    <a:pt x="75" y="306"/>
                  </a:lnTo>
                  <a:lnTo>
                    <a:pt x="75" y="306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4" y="296"/>
                  </a:lnTo>
                  <a:lnTo>
                    <a:pt x="80" y="301"/>
                  </a:lnTo>
                  <a:lnTo>
                    <a:pt x="80" y="301"/>
                  </a:lnTo>
                  <a:lnTo>
                    <a:pt x="81" y="301"/>
                  </a:lnTo>
                  <a:lnTo>
                    <a:pt x="82" y="300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1" y="303"/>
                  </a:lnTo>
                  <a:lnTo>
                    <a:pt x="80" y="304"/>
                  </a:lnTo>
                  <a:lnTo>
                    <a:pt x="80" y="304"/>
                  </a:lnTo>
                  <a:lnTo>
                    <a:pt x="77" y="310"/>
                  </a:lnTo>
                  <a:lnTo>
                    <a:pt x="77" y="314"/>
                  </a:lnTo>
                  <a:lnTo>
                    <a:pt x="77" y="314"/>
                  </a:lnTo>
                  <a:lnTo>
                    <a:pt x="74" y="319"/>
                  </a:lnTo>
                  <a:lnTo>
                    <a:pt x="71" y="324"/>
                  </a:lnTo>
                  <a:lnTo>
                    <a:pt x="71" y="324"/>
                  </a:lnTo>
                  <a:lnTo>
                    <a:pt x="71" y="323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74" y="317"/>
                  </a:lnTo>
                  <a:lnTo>
                    <a:pt x="74" y="317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4"/>
                  </a:lnTo>
                  <a:lnTo>
                    <a:pt x="72" y="314"/>
                  </a:lnTo>
                  <a:lnTo>
                    <a:pt x="72" y="313"/>
                  </a:lnTo>
                  <a:lnTo>
                    <a:pt x="72" y="313"/>
                  </a:lnTo>
                  <a:lnTo>
                    <a:pt x="71" y="320"/>
                  </a:lnTo>
                  <a:lnTo>
                    <a:pt x="70" y="326"/>
                  </a:lnTo>
                  <a:lnTo>
                    <a:pt x="65" y="330"/>
                  </a:lnTo>
                  <a:lnTo>
                    <a:pt x="65" y="330"/>
                  </a:lnTo>
                  <a:lnTo>
                    <a:pt x="65" y="331"/>
                  </a:lnTo>
                  <a:lnTo>
                    <a:pt x="65" y="330"/>
                  </a:lnTo>
                  <a:lnTo>
                    <a:pt x="65" y="327"/>
                  </a:lnTo>
                  <a:lnTo>
                    <a:pt x="65" y="327"/>
                  </a:lnTo>
                  <a:lnTo>
                    <a:pt x="64" y="330"/>
                  </a:lnTo>
                  <a:lnTo>
                    <a:pt x="63" y="334"/>
                  </a:lnTo>
                  <a:lnTo>
                    <a:pt x="61" y="339"/>
                  </a:lnTo>
                  <a:lnTo>
                    <a:pt x="60" y="343"/>
                  </a:lnTo>
                  <a:lnTo>
                    <a:pt x="60" y="343"/>
                  </a:lnTo>
                  <a:lnTo>
                    <a:pt x="58" y="344"/>
                  </a:lnTo>
                  <a:lnTo>
                    <a:pt x="58" y="343"/>
                  </a:lnTo>
                  <a:lnTo>
                    <a:pt x="57" y="343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57" y="344"/>
                  </a:lnTo>
                  <a:lnTo>
                    <a:pt x="55" y="347"/>
                  </a:lnTo>
                  <a:lnTo>
                    <a:pt x="55" y="349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4" y="354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1" y="361"/>
                  </a:lnTo>
                  <a:lnTo>
                    <a:pt x="50" y="364"/>
                  </a:lnTo>
                  <a:lnTo>
                    <a:pt x="50" y="364"/>
                  </a:lnTo>
                  <a:lnTo>
                    <a:pt x="50" y="360"/>
                  </a:lnTo>
                  <a:lnTo>
                    <a:pt x="50" y="359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5" y="369"/>
                  </a:lnTo>
                  <a:lnTo>
                    <a:pt x="45" y="369"/>
                  </a:lnTo>
                  <a:lnTo>
                    <a:pt x="44" y="370"/>
                  </a:lnTo>
                  <a:lnTo>
                    <a:pt x="43" y="371"/>
                  </a:lnTo>
                  <a:lnTo>
                    <a:pt x="43" y="371"/>
                  </a:lnTo>
                  <a:lnTo>
                    <a:pt x="34" y="391"/>
                  </a:lnTo>
                  <a:lnTo>
                    <a:pt x="34" y="391"/>
                  </a:lnTo>
                  <a:lnTo>
                    <a:pt x="33" y="391"/>
                  </a:lnTo>
                  <a:lnTo>
                    <a:pt x="34" y="390"/>
                  </a:lnTo>
                  <a:lnTo>
                    <a:pt x="34" y="384"/>
                  </a:lnTo>
                  <a:lnTo>
                    <a:pt x="34" y="384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31" y="399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7" y="409"/>
                  </a:lnTo>
                  <a:lnTo>
                    <a:pt x="27" y="411"/>
                  </a:lnTo>
                  <a:lnTo>
                    <a:pt x="27" y="411"/>
                  </a:lnTo>
                  <a:lnTo>
                    <a:pt x="27" y="413"/>
                  </a:lnTo>
                  <a:lnTo>
                    <a:pt x="27" y="411"/>
                  </a:lnTo>
                  <a:lnTo>
                    <a:pt x="30" y="407"/>
                  </a:lnTo>
                  <a:lnTo>
                    <a:pt x="30" y="407"/>
                  </a:lnTo>
                  <a:lnTo>
                    <a:pt x="28" y="411"/>
                  </a:lnTo>
                  <a:lnTo>
                    <a:pt x="28" y="411"/>
                  </a:lnTo>
                  <a:lnTo>
                    <a:pt x="24" y="421"/>
                  </a:lnTo>
                  <a:lnTo>
                    <a:pt x="24" y="421"/>
                  </a:lnTo>
                  <a:lnTo>
                    <a:pt x="23" y="426"/>
                  </a:lnTo>
                  <a:lnTo>
                    <a:pt x="23" y="426"/>
                  </a:lnTo>
                  <a:lnTo>
                    <a:pt x="21" y="431"/>
                  </a:lnTo>
                  <a:lnTo>
                    <a:pt x="21" y="431"/>
                  </a:lnTo>
                  <a:lnTo>
                    <a:pt x="20" y="429"/>
                  </a:lnTo>
                  <a:lnTo>
                    <a:pt x="21" y="426"/>
                  </a:lnTo>
                  <a:lnTo>
                    <a:pt x="21" y="426"/>
                  </a:lnTo>
                  <a:lnTo>
                    <a:pt x="24" y="419"/>
                  </a:lnTo>
                  <a:lnTo>
                    <a:pt x="24" y="419"/>
                  </a:lnTo>
                  <a:lnTo>
                    <a:pt x="27" y="409"/>
                  </a:lnTo>
                  <a:lnTo>
                    <a:pt x="27" y="409"/>
                  </a:lnTo>
                  <a:lnTo>
                    <a:pt x="23" y="417"/>
                  </a:lnTo>
                  <a:lnTo>
                    <a:pt x="21" y="421"/>
                  </a:lnTo>
                  <a:lnTo>
                    <a:pt x="20" y="427"/>
                  </a:lnTo>
                  <a:lnTo>
                    <a:pt x="20" y="427"/>
                  </a:lnTo>
                  <a:lnTo>
                    <a:pt x="18" y="429"/>
                  </a:lnTo>
                  <a:lnTo>
                    <a:pt x="18" y="429"/>
                  </a:lnTo>
                  <a:lnTo>
                    <a:pt x="18" y="427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34"/>
                  </a:lnTo>
                  <a:lnTo>
                    <a:pt x="14" y="441"/>
                  </a:lnTo>
                  <a:lnTo>
                    <a:pt x="14" y="441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1" y="454"/>
                  </a:lnTo>
                  <a:lnTo>
                    <a:pt x="11" y="454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7"/>
                  </a:lnTo>
                  <a:lnTo>
                    <a:pt x="10" y="453"/>
                  </a:lnTo>
                  <a:lnTo>
                    <a:pt x="10" y="453"/>
                  </a:lnTo>
                  <a:lnTo>
                    <a:pt x="8" y="457"/>
                  </a:lnTo>
                  <a:lnTo>
                    <a:pt x="7" y="460"/>
                  </a:lnTo>
                  <a:lnTo>
                    <a:pt x="7" y="460"/>
                  </a:lnTo>
                  <a:lnTo>
                    <a:pt x="4" y="468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1" y="48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501"/>
                  </a:lnTo>
                  <a:lnTo>
                    <a:pt x="0" y="501"/>
                  </a:lnTo>
                  <a:lnTo>
                    <a:pt x="1" y="493"/>
                  </a:lnTo>
                  <a:lnTo>
                    <a:pt x="3" y="486"/>
                  </a:lnTo>
                  <a:lnTo>
                    <a:pt x="3" y="486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0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5" y="476"/>
                  </a:lnTo>
                  <a:lnTo>
                    <a:pt x="4" y="477"/>
                  </a:lnTo>
                  <a:lnTo>
                    <a:pt x="4" y="480"/>
                  </a:lnTo>
                  <a:lnTo>
                    <a:pt x="4" y="480"/>
                  </a:lnTo>
                  <a:lnTo>
                    <a:pt x="8" y="473"/>
                  </a:lnTo>
                  <a:lnTo>
                    <a:pt x="10" y="468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13" y="458"/>
                  </a:lnTo>
                  <a:lnTo>
                    <a:pt x="14" y="453"/>
                  </a:lnTo>
                  <a:lnTo>
                    <a:pt x="14" y="453"/>
                  </a:lnTo>
                  <a:lnTo>
                    <a:pt x="18" y="439"/>
                  </a:lnTo>
                  <a:lnTo>
                    <a:pt x="18" y="439"/>
                  </a:lnTo>
                  <a:lnTo>
                    <a:pt x="20" y="437"/>
                  </a:lnTo>
                  <a:lnTo>
                    <a:pt x="21" y="434"/>
                  </a:lnTo>
                  <a:lnTo>
                    <a:pt x="21" y="434"/>
                  </a:lnTo>
                  <a:lnTo>
                    <a:pt x="24" y="426"/>
                  </a:lnTo>
                  <a:lnTo>
                    <a:pt x="24" y="426"/>
                  </a:lnTo>
                  <a:lnTo>
                    <a:pt x="28" y="417"/>
                  </a:lnTo>
                  <a:lnTo>
                    <a:pt x="28" y="417"/>
                  </a:lnTo>
                  <a:lnTo>
                    <a:pt x="34" y="400"/>
                  </a:lnTo>
                  <a:lnTo>
                    <a:pt x="34" y="400"/>
                  </a:lnTo>
                  <a:lnTo>
                    <a:pt x="35" y="399"/>
                  </a:lnTo>
                  <a:lnTo>
                    <a:pt x="38" y="394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40" y="393"/>
                  </a:lnTo>
                  <a:lnTo>
                    <a:pt x="40" y="393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0" y="387"/>
                  </a:lnTo>
                  <a:lnTo>
                    <a:pt x="40" y="387"/>
                  </a:lnTo>
                  <a:lnTo>
                    <a:pt x="43" y="380"/>
                  </a:lnTo>
                  <a:lnTo>
                    <a:pt x="43" y="380"/>
                  </a:lnTo>
                  <a:lnTo>
                    <a:pt x="44" y="380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5" y="379"/>
                  </a:lnTo>
                  <a:lnTo>
                    <a:pt x="48" y="374"/>
                  </a:lnTo>
                  <a:lnTo>
                    <a:pt x="48" y="374"/>
                  </a:lnTo>
                  <a:lnTo>
                    <a:pt x="48" y="373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51" y="369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61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60"/>
                  </a:lnTo>
                  <a:lnTo>
                    <a:pt x="55" y="361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58" y="354"/>
                  </a:lnTo>
                  <a:lnTo>
                    <a:pt x="63" y="346"/>
                  </a:lnTo>
                  <a:lnTo>
                    <a:pt x="63" y="346"/>
                  </a:lnTo>
                  <a:lnTo>
                    <a:pt x="67" y="339"/>
                  </a:lnTo>
                  <a:lnTo>
                    <a:pt x="71" y="334"/>
                  </a:lnTo>
                  <a:lnTo>
                    <a:pt x="71" y="334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75" y="324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19"/>
                  </a:lnTo>
                  <a:lnTo>
                    <a:pt x="78" y="319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89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97" y="287"/>
                  </a:lnTo>
                  <a:lnTo>
                    <a:pt x="95" y="290"/>
                  </a:lnTo>
                  <a:lnTo>
                    <a:pt x="95" y="292"/>
                  </a:lnTo>
                  <a:lnTo>
                    <a:pt x="94" y="294"/>
                  </a:lnTo>
                  <a:lnTo>
                    <a:pt x="94" y="294"/>
                  </a:lnTo>
                  <a:lnTo>
                    <a:pt x="94" y="293"/>
                  </a:lnTo>
                  <a:lnTo>
                    <a:pt x="91" y="294"/>
                  </a:lnTo>
                  <a:lnTo>
                    <a:pt x="91" y="294"/>
                  </a:lnTo>
                  <a:lnTo>
                    <a:pt x="92" y="289"/>
                  </a:lnTo>
                  <a:lnTo>
                    <a:pt x="95" y="284"/>
                  </a:lnTo>
                  <a:lnTo>
                    <a:pt x="98" y="282"/>
                  </a:lnTo>
                  <a:lnTo>
                    <a:pt x="101" y="280"/>
                  </a:lnTo>
                  <a:lnTo>
                    <a:pt x="101" y="280"/>
                  </a:lnTo>
                  <a:lnTo>
                    <a:pt x="100" y="283"/>
                  </a:lnTo>
                  <a:lnTo>
                    <a:pt x="98" y="284"/>
                  </a:lnTo>
                  <a:lnTo>
                    <a:pt x="97" y="286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100" y="284"/>
                  </a:lnTo>
                  <a:lnTo>
                    <a:pt x="100" y="286"/>
                  </a:lnTo>
                  <a:lnTo>
                    <a:pt x="100" y="287"/>
                  </a:lnTo>
                  <a:lnTo>
                    <a:pt x="100" y="287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2" y="272"/>
                  </a:lnTo>
                  <a:lnTo>
                    <a:pt x="112" y="272"/>
                  </a:lnTo>
                  <a:lnTo>
                    <a:pt x="117" y="267"/>
                  </a:lnTo>
                  <a:lnTo>
                    <a:pt x="117" y="267"/>
                  </a:lnTo>
                  <a:lnTo>
                    <a:pt x="114" y="272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6"/>
                  </a:lnTo>
                  <a:lnTo>
                    <a:pt x="111" y="276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14" y="272"/>
                  </a:lnTo>
                  <a:lnTo>
                    <a:pt x="118" y="267"/>
                  </a:lnTo>
                  <a:lnTo>
                    <a:pt x="118" y="267"/>
                  </a:lnTo>
                  <a:lnTo>
                    <a:pt x="118" y="266"/>
                  </a:lnTo>
                  <a:lnTo>
                    <a:pt x="117" y="266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120" y="262"/>
                  </a:lnTo>
                  <a:lnTo>
                    <a:pt x="125" y="253"/>
                  </a:lnTo>
                  <a:lnTo>
                    <a:pt x="125" y="253"/>
                  </a:lnTo>
                  <a:lnTo>
                    <a:pt x="124" y="252"/>
                  </a:lnTo>
                  <a:lnTo>
                    <a:pt x="122" y="252"/>
                  </a:lnTo>
                  <a:lnTo>
                    <a:pt x="122" y="250"/>
                  </a:lnTo>
                  <a:lnTo>
                    <a:pt x="122" y="250"/>
                  </a:lnTo>
                  <a:lnTo>
                    <a:pt x="125" y="249"/>
                  </a:lnTo>
                  <a:lnTo>
                    <a:pt x="125" y="249"/>
                  </a:lnTo>
                  <a:lnTo>
                    <a:pt x="127" y="249"/>
                  </a:lnTo>
                  <a:lnTo>
                    <a:pt x="128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52"/>
                  </a:lnTo>
                  <a:lnTo>
                    <a:pt x="127" y="252"/>
                  </a:lnTo>
                  <a:lnTo>
                    <a:pt x="131" y="247"/>
                  </a:lnTo>
                  <a:lnTo>
                    <a:pt x="131" y="247"/>
                  </a:lnTo>
                  <a:lnTo>
                    <a:pt x="137" y="240"/>
                  </a:lnTo>
                  <a:lnTo>
                    <a:pt x="137" y="240"/>
                  </a:lnTo>
                  <a:lnTo>
                    <a:pt x="142" y="234"/>
                  </a:lnTo>
                  <a:lnTo>
                    <a:pt x="148" y="230"/>
                  </a:lnTo>
                  <a:lnTo>
                    <a:pt x="148" y="230"/>
                  </a:lnTo>
                  <a:lnTo>
                    <a:pt x="151" y="224"/>
                  </a:lnTo>
                  <a:lnTo>
                    <a:pt x="151" y="224"/>
                  </a:lnTo>
                  <a:lnTo>
                    <a:pt x="157" y="219"/>
                  </a:lnTo>
                  <a:lnTo>
                    <a:pt x="157" y="21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5" y="212"/>
                  </a:lnTo>
                  <a:lnTo>
                    <a:pt x="164" y="21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67" y="213"/>
                  </a:lnTo>
                  <a:lnTo>
                    <a:pt x="168" y="210"/>
                  </a:lnTo>
                  <a:lnTo>
                    <a:pt x="169" y="209"/>
                  </a:lnTo>
                  <a:lnTo>
                    <a:pt x="171" y="209"/>
                  </a:lnTo>
                  <a:lnTo>
                    <a:pt x="171" y="209"/>
                  </a:lnTo>
                  <a:lnTo>
                    <a:pt x="171" y="207"/>
                  </a:lnTo>
                  <a:lnTo>
                    <a:pt x="169" y="207"/>
                  </a:lnTo>
                  <a:lnTo>
                    <a:pt x="169" y="207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87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94" y="180"/>
                  </a:lnTo>
                  <a:lnTo>
                    <a:pt x="194" y="180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198" y="177"/>
                  </a:lnTo>
                  <a:lnTo>
                    <a:pt x="198" y="179"/>
                  </a:lnTo>
                  <a:lnTo>
                    <a:pt x="197" y="180"/>
                  </a:lnTo>
                  <a:lnTo>
                    <a:pt x="197" y="180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89" y="187"/>
                  </a:lnTo>
                  <a:lnTo>
                    <a:pt x="189" y="187"/>
                  </a:lnTo>
                  <a:lnTo>
                    <a:pt x="194" y="183"/>
                  </a:lnTo>
                  <a:lnTo>
                    <a:pt x="197" y="180"/>
                  </a:lnTo>
                  <a:lnTo>
                    <a:pt x="199" y="179"/>
                  </a:lnTo>
                  <a:lnTo>
                    <a:pt x="199" y="179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94" y="184"/>
                  </a:lnTo>
                  <a:lnTo>
                    <a:pt x="194" y="184"/>
                  </a:lnTo>
                  <a:lnTo>
                    <a:pt x="195" y="186"/>
                  </a:lnTo>
                  <a:lnTo>
                    <a:pt x="197" y="183"/>
                  </a:lnTo>
                  <a:lnTo>
                    <a:pt x="197" y="183"/>
                  </a:lnTo>
                  <a:lnTo>
                    <a:pt x="201" y="180"/>
                  </a:lnTo>
                  <a:lnTo>
                    <a:pt x="201" y="180"/>
                  </a:lnTo>
                  <a:lnTo>
                    <a:pt x="201" y="182"/>
                  </a:lnTo>
                  <a:lnTo>
                    <a:pt x="204" y="179"/>
                  </a:lnTo>
                  <a:lnTo>
                    <a:pt x="214" y="172"/>
                  </a:lnTo>
                  <a:lnTo>
                    <a:pt x="214" y="172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17" y="164"/>
                  </a:lnTo>
                  <a:lnTo>
                    <a:pt x="217" y="166"/>
                  </a:lnTo>
                  <a:lnTo>
                    <a:pt x="218" y="166"/>
                  </a:lnTo>
                  <a:lnTo>
                    <a:pt x="219" y="166"/>
                  </a:lnTo>
                  <a:lnTo>
                    <a:pt x="221" y="166"/>
                  </a:lnTo>
                  <a:lnTo>
                    <a:pt x="221" y="166"/>
                  </a:lnTo>
                  <a:lnTo>
                    <a:pt x="224" y="163"/>
                  </a:lnTo>
                  <a:lnTo>
                    <a:pt x="224" y="163"/>
                  </a:lnTo>
                  <a:lnTo>
                    <a:pt x="222" y="162"/>
                  </a:lnTo>
                  <a:lnTo>
                    <a:pt x="224" y="160"/>
                  </a:lnTo>
                  <a:lnTo>
                    <a:pt x="227" y="156"/>
                  </a:lnTo>
                  <a:lnTo>
                    <a:pt x="227" y="156"/>
                  </a:lnTo>
                  <a:lnTo>
                    <a:pt x="234" y="152"/>
                  </a:lnTo>
                  <a:lnTo>
                    <a:pt x="238" y="147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4" y="143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46"/>
                  </a:lnTo>
                  <a:lnTo>
                    <a:pt x="251" y="142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61" y="13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54" y="139"/>
                  </a:lnTo>
                  <a:lnTo>
                    <a:pt x="251" y="140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9" y="140"/>
                  </a:lnTo>
                  <a:lnTo>
                    <a:pt x="252" y="139"/>
                  </a:lnTo>
                  <a:lnTo>
                    <a:pt x="258" y="133"/>
                  </a:lnTo>
                  <a:lnTo>
                    <a:pt x="258" y="133"/>
                  </a:lnTo>
                  <a:lnTo>
                    <a:pt x="259" y="135"/>
                  </a:lnTo>
                  <a:lnTo>
                    <a:pt x="261" y="133"/>
                  </a:lnTo>
                  <a:lnTo>
                    <a:pt x="265" y="132"/>
                  </a:lnTo>
                  <a:lnTo>
                    <a:pt x="265" y="13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8" y="125"/>
                  </a:lnTo>
                  <a:lnTo>
                    <a:pt x="278" y="125"/>
                  </a:lnTo>
                  <a:lnTo>
                    <a:pt x="269" y="129"/>
                  </a:lnTo>
                  <a:lnTo>
                    <a:pt x="269" y="129"/>
                  </a:lnTo>
                  <a:lnTo>
                    <a:pt x="271" y="129"/>
                  </a:lnTo>
                  <a:lnTo>
                    <a:pt x="274" y="127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2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4" y="117"/>
                  </a:lnTo>
                  <a:lnTo>
                    <a:pt x="285" y="117"/>
                  </a:lnTo>
                  <a:lnTo>
                    <a:pt x="285" y="119"/>
                  </a:lnTo>
                  <a:lnTo>
                    <a:pt x="286" y="119"/>
                  </a:lnTo>
                  <a:lnTo>
                    <a:pt x="286" y="119"/>
                  </a:lnTo>
                  <a:lnTo>
                    <a:pt x="288" y="117"/>
                  </a:lnTo>
                  <a:lnTo>
                    <a:pt x="291" y="116"/>
                  </a:lnTo>
                  <a:lnTo>
                    <a:pt x="291" y="116"/>
                  </a:lnTo>
                  <a:lnTo>
                    <a:pt x="291" y="115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301" y="110"/>
                  </a:lnTo>
                  <a:lnTo>
                    <a:pt x="301" y="110"/>
                  </a:lnTo>
                  <a:lnTo>
                    <a:pt x="299" y="110"/>
                  </a:lnTo>
                  <a:lnTo>
                    <a:pt x="299" y="109"/>
                  </a:lnTo>
                  <a:lnTo>
                    <a:pt x="305" y="105"/>
                  </a:lnTo>
                  <a:lnTo>
                    <a:pt x="305" y="105"/>
                  </a:lnTo>
                  <a:lnTo>
                    <a:pt x="306" y="105"/>
                  </a:lnTo>
                  <a:lnTo>
                    <a:pt x="305" y="106"/>
                  </a:lnTo>
                  <a:lnTo>
                    <a:pt x="304" y="107"/>
                  </a:lnTo>
                  <a:lnTo>
                    <a:pt x="306" y="107"/>
                  </a:lnTo>
                  <a:lnTo>
                    <a:pt x="306" y="107"/>
                  </a:lnTo>
                  <a:lnTo>
                    <a:pt x="308" y="105"/>
                  </a:lnTo>
                  <a:lnTo>
                    <a:pt x="309" y="103"/>
                  </a:lnTo>
                  <a:lnTo>
                    <a:pt x="314" y="100"/>
                  </a:lnTo>
                  <a:lnTo>
                    <a:pt x="314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1" y="103"/>
                  </a:lnTo>
                  <a:lnTo>
                    <a:pt x="311" y="105"/>
                  </a:lnTo>
                  <a:lnTo>
                    <a:pt x="311" y="105"/>
                  </a:lnTo>
                  <a:lnTo>
                    <a:pt x="315" y="102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21" y="97"/>
                  </a:lnTo>
                  <a:lnTo>
                    <a:pt x="319" y="99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24" y="99"/>
                  </a:lnTo>
                  <a:lnTo>
                    <a:pt x="328" y="96"/>
                  </a:lnTo>
                  <a:lnTo>
                    <a:pt x="336" y="89"/>
                  </a:lnTo>
                  <a:lnTo>
                    <a:pt x="336" y="89"/>
                  </a:lnTo>
                  <a:lnTo>
                    <a:pt x="339" y="89"/>
                  </a:lnTo>
                  <a:lnTo>
                    <a:pt x="342" y="89"/>
                  </a:lnTo>
                  <a:lnTo>
                    <a:pt x="342" y="89"/>
                  </a:lnTo>
                  <a:lnTo>
                    <a:pt x="349" y="85"/>
                  </a:lnTo>
                  <a:lnTo>
                    <a:pt x="355" y="80"/>
                  </a:lnTo>
                  <a:lnTo>
                    <a:pt x="355" y="80"/>
                  </a:lnTo>
                  <a:lnTo>
                    <a:pt x="356" y="82"/>
                  </a:lnTo>
                  <a:lnTo>
                    <a:pt x="356" y="82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2" y="85"/>
                  </a:lnTo>
                  <a:lnTo>
                    <a:pt x="352" y="85"/>
                  </a:lnTo>
                  <a:lnTo>
                    <a:pt x="345" y="89"/>
                  </a:lnTo>
                  <a:lnTo>
                    <a:pt x="336" y="93"/>
                  </a:lnTo>
                  <a:lnTo>
                    <a:pt x="336" y="93"/>
                  </a:lnTo>
                  <a:lnTo>
                    <a:pt x="343" y="90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49" y="87"/>
                  </a:lnTo>
                  <a:lnTo>
                    <a:pt x="348" y="89"/>
                  </a:lnTo>
                  <a:lnTo>
                    <a:pt x="349" y="89"/>
                  </a:lnTo>
                  <a:lnTo>
                    <a:pt x="349" y="89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7"/>
                  </a:lnTo>
                  <a:lnTo>
                    <a:pt x="335" y="97"/>
                  </a:lnTo>
                  <a:lnTo>
                    <a:pt x="334" y="97"/>
                  </a:lnTo>
                  <a:lnTo>
                    <a:pt x="332" y="97"/>
                  </a:lnTo>
                  <a:lnTo>
                    <a:pt x="331" y="97"/>
                  </a:lnTo>
                  <a:lnTo>
                    <a:pt x="329" y="97"/>
                  </a:lnTo>
                  <a:lnTo>
                    <a:pt x="329" y="97"/>
                  </a:lnTo>
                  <a:lnTo>
                    <a:pt x="325" y="100"/>
                  </a:lnTo>
                  <a:lnTo>
                    <a:pt x="325" y="100"/>
                  </a:lnTo>
                  <a:lnTo>
                    <a:pt x="324" y="102"/>
                  </a:lnTo>
                  <a:lnTo>
                    <a:pt x="324" y="103"/>
                  </a:lnTo>
                  <a:lnTo>
                    <a:pt x="319" y="106"/>
                  </a:lnTo>
                  <a:lnTo>
                    <a:pt x="315" y="107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08" y="112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5" y="112"/>
                  </a:lnTo>
                  <a:lnTo>
                    <a:pt x="305" y="112"/>
                  </a:lnTo>
                  <a:lnTo>
                    <a:pt x="305" y="113"/>
                  </a:lnTo>
                  <a:lnTo>
                    <a:pt x="305" y="113"/>
                  </a:lnTo>
                  <a:lnTo>
                    <a:pt x="30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09" y="115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2" y="112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15" y="109"/>
                  </a:lnTo>
                  <a:lnTo>
                    <a:pt x="321" y="106"/>
                  </a:lnTo>
                  <a:lnTo>
                    <a:pt x="321" y="106"/>
                  </a:lnTo>
                  <a:lnTo>
                    <a:pt x="321" y="107"/>
                  </a:lnTo>
                  <a:lnTo>
                    <a:pt x="319" y="109"/>
                  </a:lnTo>
                  <a:lnTo>
                    <a:pt x="318" y="110"/>
                  </a:lnTo>
                  <a:lnTo>
                    <a:pt x="318" y="110"/>
                  </a:lnTo>
                  <a:lnTo>
                    <a:pt x="311" y="115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4" y="119"/>
                  </a:lnTo>
                  <a:lnTo>
                    <a:pt x="304" y="117"/>
                  </a:lnTo>
                  <a:lnTo>
                    <a:pt x="304" y="117"/>
                  </a:lnTo>
                  <a:lnTo>
                    <a:pt x="301" y="119"/>
                  </a:lnTo>
                  <a:lnTo>
                    <a:pt x="301" y="119"/>
                  </a:lnTo>
                  <a:lnTo>
                    <a:pt x="299" y="122"/>
                  </a:lnTo>
                  <a:lnTo>
                    <a:pt x="295" y="125"/>
                  </a:lnTo>
                  <a:lnTo>
                    <a:pt x="285" y="132"/>
                  </a:lnTo>
                  <a:lnTo>
                    <a:pt x="274" y="139"/>
                  </a:lnTo>
                  <a:lnTo>
                    <a:pt x="264" y="146"/>
                  </a:lnTo>
                  <a:lnTo>
                    <a:pt x="264" y="146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4" y="142"/>
                  </a:lnTo>
                  <a:lnTo>
                    <a:pt x="264" y="142"/>
                  </a:lnTo>
                  <a:lnTo>
                    <a:pt x="281" y="13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6" y="120"/>
                  </a:lnTo>
                  <a:lnTo>
                    <a:pt x="292" y="125"/>
                  </a:lnTo>
                  <a:lnTo>
                    <a:pt x="292" y="125"/>
                  </a:lnTo>
                  <a:lnTo>
                    <a:pt x="288" y="126"/>
                  </a:lnTo>
                  <a:lnTo>
                    <a:pt x="288" y="126"/>
                  </a:lnTo>
                  <a:lnTo>
                    <a:pt x="289" y="125"/>
                  </a:lnTo>
                  <a:lnTo>
                    <a:pt x="289" y="125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9"/>
                  </a:lnTo>
                  <a:lnTo>
                    <a:pt x="279" y="129"/>
                  </a:lnTo>
                  <a:lnTo>
                    <a:pt x="276" y="130"/>
                  </a:lnTo>
                  <a:lnTo>
                    <a:pt x="276" y="130"/>
                  </a:lnTo>
                  <a:lnTo>
                    <a:pt x="274" y="133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8" y="137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5" y="136"/>
                  </a:lnTo>
                  <a:lnTo>
                    <a:pt x="265" y="136"/>
                  </a:lnTo>
                  <a:lnTo>
                    <a:pt x="255" y="144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47" y="152"/>
                  </a:lnTo>
                  <a:lnTo>
                    <a:pt x="247" y="152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8" y="150"/>
                  </a:lnTo>
                  <a:lnTo>
                    <a:pt x="248" y="150"/>
                  </a:lnTo>
                  <a:lnTo>
                    <a:pt x="249" y="147"/>
                  </a:lnTo>
                  <a:lnTo>
                    <a:pt x="249" y="147"/>
                  </a:lnTo>
                  <a:lnTo>
                    <a:pt x="241" y="153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5" y="167"/>
                  </a:lnTo>
                  <a:lnTo>
                    <a:pt x="221" y="169"/>
                  </a:lnTo>
                  <a:lnTo>
                    <a:pt x="221" y="169"/>
                  </a:lnTo>
                  <a:lnTo>
                    <a:pt x="221" y="170"/>
                  </a:lnTo>
                  <a:lnTo>
                    <a:pt x="222" y="170"/>
                  </a:lnTo>
                  <a:lnTo>
                    <a:pt x="227" y="169"/>
                  </a:lnTo>
                  <a:lnTo>
                    <a:pt x="227" y="169"/>
                  </a:lnTo>
                  <a:lnTo>
                    <a:pt x="224" y="170"/>
                  </a:lnTo>
                  <a:lnTo>
                    <a:pt x="222" y="172"/>
                  </a:lnTo>
                  <a:lnTo>
                    <a:pt x="219" y="174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215" y="177"/>
                  </a:lnTo>
                  <a:lnTo>
                    <a:pt x="215" y="176"/>
                  </a:lnTo>
                  <a:lnTo>
                    <a:pt x="215" y="174"/>
                  </a:lnTo>
                  <a:lnTo>
                    <a:pt x="214" y="174"/>
                  </a:lnTo>
                  <a:lnTo>
                    <a:pt x="214" y="174"/>
                  </a:lnTo>
                  <a:lnTo>
                    <a:pt x="214" y="176"/>
                  </a:lnTo>
                  <a:lnTo>
                    <a:pt x="215" y="174"/>
                  </a:lnTo>
                  <a:lnTo>
                    <a:pt x="215" y="174"/>
                  </a:lnTo>
                  <a:lnTo>
                    <a:pt x="205" y="184"/>
                  </a:lnTo>
                  <a:lnTo>
                    <a:pt x="195" y="193"/>
                  </a:lnTo>
                  <a:lnTo>
                    <a:pt x="195" y="193"/>
                  </a:lnTo>
                  <a:lnTo>
                    <a:pt x="195" y="194"/>
                  </a:lnTo>
                  <a:lnTo>
                    <a:pt x="197" y="194"/>
                  </a:lnTo>
                  <a:lnTo>
                    <a:pt x="201" y="190"/>
                  </a:lnTo>
                  <a:lnTo>
                    <a:pt x="201" y="190"/>
                  </a:lnTo>
                  <a:lnTo>
                    <a:pt x="198" y="196"/>
                  </a:lnTo>
                  <a:lnTo>
                    <a:pt x="197" y="199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199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4" y="197"/>
                  </a:lnTo>
                  <a:lnTo>
                    <a:pt x="192" y="199"/>
                  </a:lnTo>
                  <a:lnTo>
                    <a:pt x="191" y="200"/>
                  </a:lnTo>
                  <a:lnTo>
                    <a:pt x="189" y="202"/>
                  </a:lnTo>
                  <a:lnTo>
                    <a:pt x="189" y="202"/>
                  </a:lnTo>
                  <a:lnTo>
                    <a:pt x="189" y="203"/>
                  </a:lnTo>
                  <a:lnTo>
                    <a:pt x="187" y="207"/>
                  </a:lnTo>
                  <a:lnTo>
                    <a:pt x="187" y="207"/>
                  </a:lnTo>
                  <a:lnTo>
                    <a:pt x="185" y="207"/>
                  </a:lnTo>
                  <a:lnTo>
                    <a:pt x="187" y="206"/>
                  </a:lnTo>
                  <a:lnTo>
                    <a:pt x="187" y="206"/>
                  </a:lnTo>
                  <a:lnTo>
                    <a:pt x="184" y="207"/>
                  </a:lnTo>
                  <a:lnTo>
                    <a:pt x="182" y="210"/>
                  </a:lnTo>
                  <a:lnTo>
                    <a:pt x="181" y="212"/>
                  </a:lnTo>
                  <a:lnTo>
                    <a:pt x="179" y="214"/>
                  </a:lnTo>
                  <a:lnTo>
                    <a:pt x="179" y="214"/>
                  </a:lnTo>
                  <a:lnTo>
                    <a:pt x="178" y="213"/>
                  </a:lnTo>
                  <a:lnTo>
                    <a:pt x="179" y="212"/>
                  </a:lnTo>
                  <a:lnTo>
                    <a:pt x="179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77" y="214"/>
                  </a:lnTo>
                  <a:lnTo>
                    <a:pt x="175" y="217"/>
                  </a:lnTo>
                  <a:lnTo>
                    <a:pt x="175" y="217"/>
                  </a:lnTo>
                  <a:lnTo>
                    <a:pt x="172" y="220"/>
                  </a:lnTo>
                  <a:lnTo>
                    <a:pt x="172" y="220"/>
                  </a:lnTo>
                  <a:lnTo>
                    <a:pt x="174" y="217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69" y="219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59" y="227"/>
                  </a:lnTo>
                  <a:lnTo>
                    <a:pt x="155" y="233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3"/>
                  </a:lnTo>
                  <a:lnTo>
                    <a:pt x="145" y="243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34" y="257"/>
                  </a:lnTo>
                  <a:lnTo>
                    <a:pt x="134" y="257"/>
                  </a:lnTo>
                  <a:lnTo>
                    <a:pt x="128" y="263"/>
                  </a:lnTo>
                  <a:lnTo>
                    <a:pt x="128" y="263"/>
                  </a:lnTo>
                  <a:lnTo>
                    <a:pt x="130" y="262"/>
                  </a:lnTo>
                  <a:lnTo>
                    <a:pt x="132" y="257"/>
                  </a:lnTo>
                  <a:lnTo>
                    <a:pt x="135" y="254"/>
                  </a:lnTo>
                  <a:lnTo>
                    <a:pt x="137" y="250"/>
                  </a:lnTo>
                  <a:lnTo>
                    <a:pt x="137" y="250"/>
                  </a:lnTo>
                  <a:lnTo>
                    <a:pt x="132" y="256"/>
                  </a:lnTo>
                  <a:lnTo>
                    <a:pt x="128" y="260"/>
                  </a:lnTo>
                  <a:lnTo>
                    <a:pt x="125" y="266"/>
                  </a:lnTo>
                  <a:lnTo>
                    <a:pt x="122" y="269"/>
                  </a:lnTo>
                  <a:lnTo>
                    <a:pt x="122" y="269"/>
                  </a:lnTo>
                  <a:lnTo>
                    <a:pt x="122" y="270"/>
                  </a:lnTo>
                  <a:lnTo>
                    <a:pt x="122" y="270"/>
                  </a:lnTo>
                  <a:lnTo>
                    <a:pt x="124" y="269"/>
                  </a:lnTo>
                  <a:lnTo>
                    <a:pt x="124" y="269"/>
                  </a:lnTo>
                  <a:lnTo>
                    <a:pt x="122" y="273"/>
                  </a:lnTo>
                  <a:lnTo>
                    <a:pt x="120" y="277"/>
                  </a:lnTo>
                  <a:lnTo>
                    <a:pt x="120" y="277"/>
                  </a:lnTo>
                  <a:lnTo>
                    <a:pt x="115" y="282"/>
                  </a:lnTo>
                  <a:lnTo>
                    <a:pt x="111" y="287"/>
                  </a:lnTo>
                  <a:lnTo>
                    <a:pt x="107" y="293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97" y="307"/>
                  </a:lnTo>
                  <a:lnTo>
                    <a:pt x="97" y="307"/>
                  </a:lnTo>
                  <a:lnTo>
                    <a:pt x="94" y="313"/>
                  </a:lnTo>
                  <a:lnTo>
                    <a:pt x="91" y="319"/>
                  </a:lnTo>
                  <a:lnTo>
                    <a:pt x="91" y="319"/>
                  </a:lnTo>
                  <a:lnTo>
                    <a:pt x="94" y="317"/>
                  </a:lnTo>
                  <a:lnTo>
                    <a:pt x="95" y="316"/>
                  </a:lnTo>
                  <a:lnTo>
                    <a:pt x="95" y="316"/>
                  </a:lnTo>
                  <a:lnTo>
                    <a:pt x="91" y="323"/>
                  </a:lnTo>
                  <a:lnTo>
                    <a:pt x="88" y="327"/>
                  </a:lnTo>
                  <a:lnTo>
                    <a:pt x="85" y="329"/>
                  </a:lnTo>
                  <a:lnTo>
                    <a:pt x="82" y="329"/>
                  </a:lnTo>
                  <a:lnTo>
                    <a:pt x="82" y="329"/>
                  </a:lnTo>
                  <a:lnTo>
                    <a:pt x="82" y="330"/>
                  </a:lnTo>
                  <a:lnTo>
                    <a:pt x="84" y="330"/>
                  </a:lnTo>
                  <a:lnTo>
                    <a:pt x="84" y="331"/>
                  </a:lnTo>
                  <a:lnTo>
                    <a:pt x="85" y="333"/>
                  </a:lnTo>
                  <a:lnTo>
                    <a:pt x="85" y="333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8" y="343"/>
                  </a:lnTo>
                  <a:lnTo>
                    <a:pt x="80" y="337"/>
                  </a:lnTo>
                  <a:lnTo>
                    <a:pt x="80" y="337"/>
                  </a:lnTo>
                  <a:lnTo>
                    <a:pt x="75" y="344"/>
                  </a:lnTo>
                  <a:lnTo>
                    <a:pt x="70" y="354"/>
                  </a:lnTo>
                  <a:lnTo>
                    <a:pt x="70" y="354"/>
                  </a:lnTo>
                  <a:lnTo>
                    <a:pt x="68" y="356"/>
                  </a:lnTo>
                  <a:lnTo>
                    <a:pt x="68" y="354"/>
                  </a:lnTo>
                  <a:lnTo>
                    <a:pt x="68" y="354"/>
                  </a:lnTo>
                  <a:lnTo>
                    <a:pt x="67" y="354"/>
                  </a:lnTo>
                  <a:lnTo>
                    <a:pt x="67" y="356"/>
                  </a:lnTo>
                  <a:lnTo>
                    <a:pt x="65" y="360"/>
                  </a:lnTo>
                  <a:lnTo>
                    <a:pt x="65" y="360"/>
                  </a:lnTo>
                  <a:lnTo>
                    <a:pt x="65" y="361"/>
                  </a:lnTo>
                  <a:lnTo>
                    <a:pt x="65" y="360"/>
                  </a:lnTo>
                  <a:lnTo>
                    <a:pt x="67" y="359"/>
                  </a:lnTo>
                  <a:lnTo>
                    <a:pt x="67" y="359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54" y="383"/>
                  </a:lnTo>
                  <a:lnTo>
                    <a:pt x="50" y="391"/>
                  </a:lnTo>
                  <a:lnTo>
                    <a:pt x="50" y="391"/>
                  </a:lnTo>
                  <a:lnTo>
                    <a:pt x="47" y="396"/>
                  </a:lnTo>
                  <a:lnTo>
                    <a:pt x="47" y="396"/>
                  </a:lnTo>
                  <a:lnTo>
                    <a:pt x="45" y="400"/>
                  </a:lnTo>
                  <a:lnTo>
                    <a:pt x="44" y="403"/>
                  </a:lnTo>
                  <a:lnTo>
                    <a:pt x="44" y="403"/>
                  </a:lnTo>
                  <a:lnTo>
                    <a:pt x="41" y="410"/>
                  </a:lnTo>
                  <a:lnTo>
                    <a:pt x="38" y="417"/>
                  </a:lnTo>
                  <a:lnTo>
                    <a:pt x="35" y="424"/>
                  </a:lnTo>
                  <a:lnTo>
                    <a:pt x="31" y="430"/>
                  </a:lnTo>
                  <a:lnTo>
                    <a:pt x="31" y="430"/>
                  </a:lnTo>
                  <a:lnTo>
                    <a:pt x="30" y="439"/>
                  </a:lnTo>
                  <a:lnTo>
                    <a:pt x="27" y="446"/>
                  </a:lnTo>
                  <a:lnTo>
                    <a:pt x="27" y="446"/>
                  </a:lnTo>
                  <a:lnTo>
                    <a:pt x="24" y="453"/>
                  </a:lnTo>
                  <a:lnTo>
                    <a:pt x="24" y="453"/>
                  </a:lnTo>
                  <a:lnTo>
                    <a:pt x="21" y="460"/>
                  </a:lnTo>
                  <a:lnTo>
                    <a:pt x="21" y="460"/>
                  </a:lnTo>
                  <a:lnTo>
                    <a:pt x="21" y="453"/>
                  </a:lnTo>
                  <a:lnTo>
                    <a:pt x="21" y="453"/>
                  </a:lnTo>
                  <a:lnTo>
                    <a:pt x="21" y="447"/>
                  </a:lnTo>
                  <a:lnTo>
                    <a:pt x="21" y="447"/>
                  </a:lnTo>
                  <a:lnTo>
                    <a:pt x="20" y="456"/>
                  </a:lnTo>
                  <a:lnTo>
                    <a:pt x="20" y="456"/>
                  </a:lnTo>
                  <a:lnTo>
                    <a:pt x="18" y="464"/>
                  </a:lnTo>
                  <a:lnTo>
                    <a:pt x="18" y="464"/>
                  </a:lnTo>
                  <a:lnTo>
                    <a:pt x="15" y="471"/>
                  </a:lnTo>
                  <a:lnTo>
                    <a:pt x="14" y="476"/>
                  </a:lnTo>
                  <a:lnTo>
                    <a:pt x="14" y="476"/>
                  </a:lnTo>
                  <a:lnTo>
                    <a:pt x="15" y="477"/>
                  </a:lnTo>
                  <a:lnTo>
                    <a:pt x="17" y="480"/>
                  </a:lnTo>
                  <a:lnTo>
                    <a:pt x="17" y="483"/>
                  </a:lnTo>
                  <a:lnTo>
                    <a:pt x="18" y="483"/>
                  </a:lnTo>
                  <a:lnTo>
                    <a:pt x="20" y="483"/>
                  </a:lnTo>
                  <a:lnTo>
                    <a:pt x="20" y="483"/>
                  </a:lnTo>
                  <a:lnTo>
                    <a:pt x="17" y="491"/>
                  </a:lnTo>
                  <a:lnTo>
                    <a:pt x="17" y="49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5" y="498"/>
                  </a:lnTo>
                  <a:lnTo>
                    <a:pt x="15" y="497"/>
                  </a:lnTo>
                  <a:lnTo>
                    <a:pt x="18" y="490"/>
                  </a:lnTo>
                  <a:lnTo>
                    <a:pt x="18" y="490"/>
                  </a:lnTo>
                  <a:lnTo>
                    <a:pt x="21" y="483"/>
                  </a:lnTo>
                  <a:lnTo>
                    <a:pt x="21" y="483"/>
                  </a:lnTo>
                  <a:lnTo>
                    <a:pt x="21" y="481"/>
                  </a:lnTo>
                  <a:lnTo>
                    <a:pt x="23" y="481"/>
                  </a:lnTo>
                  <a:lnTo>
                    <a:pt x="23" y="481"/>
                  </a:lnTo>
                  <a:lnTo>
                    <a:pt x="21" y="484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20" y="490"/>
                  </a:lnTo>
                  <a:lnTo>
                    <a:pt x="20" y="493"/>
                  </a:lnTo>
                  <a:lnTo>
                    <a:pt x="18" y="497"/>
                  </a:lnTo>
                  <a:lnTo>
                    <a:pt x="18" y="501"/>
                  </a:lnTo>
                  <a:lnTo>
                    <a:pt x="18" y="501"/>
                  </a:lnTo>
                  <a:lnTo>
                    <a:pt x="17" y="501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3" y="520"/>
                  </a:lnTo>
                  <a:lnTo>
                    <a:pt x="13" y="523"/>
                  </a:lnTo>
                  <a:lnTo>
                    <a:pt x="13" y="524"/>
                  </a:lnTo>
                  <a:lnTo>
                    <a:pt x="13" y="524"/>
                  </a:lnTo>
                  <a:lnTo>
                    <a:pt x="11" y="527"/>
                  </a:lnTo>
                  <a:lnTo>
                    <a:pt x="10" y="530"/>
                  </a:lnTo>
                  <a:lnTo>
                    <a:pt x="10" y="530"/>
                  </a:lnTo>
                  <a:lnTo>
                    <a:pt x="10" y="531"/>
                  </a:lnTo>
                  <a:lnTo>
                    <a:pt x="10" y="530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8" y="534"/>
                  </a:lnTo>
                  <a:lnTo>
                    <a:pt x="7" y="541"/>
                  </a:lnTo>
                  <a:lnTo>
                    <a:pt x="7" y="541"/>
                  </a:lnTo>
                  <a:lnTo>
                    <a:pt x="5" y="543"/>
                  </a:lnTo>
                  <a:lnTo>
                    <a:pt x="5" y="541"/>
                  </a:lnTo>
                  <a:lnTo>
                    <a:pt x="5" y="540"/>
                  </a:lnTo>
                  <a:lnTo>
                    <a:pt x="4" y="540"/>
                  </a:lnTo>
                  <a:lnTo>
                    <a:pt x="4" y="540"/>
                  </a:lnTo>
                  <a:lnTo>
                    <a:pt x="5" y="544"/>
                  </a:lnTo>
                  <a:lnTo>
                    <a:pt x="5" y="54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5" y="551"/>
                  </a:lnTo>
                  <a:lnTo>
                    <a:pt x="5" y="551"/>
                  </a:lnTo>
                  <a:lnTo>
                    <a:pt x="7" y="548"/>
                  </a:lnTo>
                  <a:lnTo>
                    <a:pt x="7" y="548"/>
                  </a:lnTo>
                  <a:lnTo>
                    <a:pt x="7" y="554"/>
                  </a:lnTo>
                  <a:lnTo>
                    <a:pt x="8" y="557"/>
                  </a:lnTo>
                  <a:lnTo>
                    <a:pt x="8" y="557"/>
                  </a:lnTo>
                  <a:lnTo>
                    <a:pt x="8" y="558"/>
                  </a:lnTo>
                  <a:lnTo>
                    <a:pt x="7" y="561"/>
                  </a:lnTo>
                  <a:lnTo>
                    <a:pt x="7" y="563"/>
                  </a:lnTo>
                  <a:lnTo>
                    <a:pt x="7" y="564"/>
                  </a:lnTo>
                  <a:lnTo>
                    <a:pt x="7" y="564"/>
                  </a:lnTo>
                  <a:lnTo>
                    <a:pt x="7" y="566"/>
                  </a:lnTo>
                  <a:lnTo>
                    <a:pt x="8" y="564"/>
                  </a:lnTo>
                  <a:lnTo>
                    <a:pt x="8" y="560"/>
                  </a:lnTo>
                  <a:lnTo>
                    <a:pt x="8" y="560"/>
                  </a:lnTo>
                  <a:lnTo>
                    <a:pt x="8" y="564"/>
                  </a:lnTo>
                  <a:lnTo>
                    <a:pt x="8" y="570"/>
                  </a:lnTo>
                  <a:lnTo>
                    <a:pt x="8" y="570"/>
                  </a:lnTo>
                  <a:lnTo>
                    <a:pt x="7" y="570"/>
                  </a:lnTo>
                  <a:lnTo>
                    <a:pt x="7" y="568"/>
                  </a:lnTo>
                  <a:lnTo>
                    <a:pt x="7" y="567"/>
                  </a:lnTo>
                  <a:lnTo>
                    <a:pt x="5" y="568"/>
                  </a:lnTo>
                  <a:lnTo>
                    <a:pt x="5" y="568"/>
                  </a:lnTo>
                  <a:lnTo>
                    <a:pt x="5" y="573"/>
                  </a:lnTo>
                  <a:lnTo>
                    <a:pt x="5" y="574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5" y="581"/>
                  </a:lnTo>
                  <a:lnTo>
                    <a:pt x="5" y="588"/>
                  </a:lnTo>
                  <a:lnTo>
                    <a:pt x="1" y="603"/>
                  </a:lnTo>
                  <a:lnTo>
                    <a:pt x="1" y="603"/>
                  </a:lnTo>
                  <a:lnTo>
                    <a:pt x="4" y="607"/>
                  </a:lnTo>
                  <a:lnTo>
                    <a:pt x="4" y="607"/>
                  </a:lnTo>
                  <a:lnTo>
                    <a:pt x="4" y="604"/>
                  </a:lnTo>
                  <a:lnTo>
                    <a:pt x="5" y="601"/>
                  </a:lnTo>
                  <a:lnTo>
                    <a:pt x="5" y="601"/>
                  </a:lnTo>
                  <a:lnTo>
                    <a:pt x="5" y="600"/>
                  </a:lnTo>
                  <a:lnTo>
                    <a:pt x="5" y="600"/>
                  </a:lnTo>
                  <a:lnTo>
                    <a:pt x="4" y="601"/>
                  </a:lnTo>
                  <a:lnTo>
                    <a:pt x="4" y="601"/>
                  </a:lnTo>
                  <a:lnTo>
                    <a:pt x="5" y="587"/>
                  </a:lnTo>
                  <a:lnTo>
                    <a:pt x="8" y="573"/>
                  </a:lnTo>
                  <a:lnTo>
                    <a:pt x="8" y="573"/>
                  </a:lnTo>
                  <a:lnTo>
                    <a:pt x="8" y="578"/>
                  </a:lnTo>
                  <a:lnTo>
                    <a:pt x="7" y="586"/>
                  </a:lnTo>
                  <a:lnTo>
                    <a:pt x="7" y="591"/>
                  </a:lnTo>
                  <a:lnTo>
                    <a:pt x="7" y="597"/>
                  </a:lnTo>
                  <a:lnTo>
                    <a:pt x="7" y="597"/>
                  </a:lnTo>
                  <a:lnTo>
                    <a:pt x="8" y="584"/>
                  </a:lnTo>
                  <a:lnTo>
                    <a:pt x="8" y="584"/>
                  </a:lnTo>
                  <a:lnTo>
                    <a:pt x="8" y="591"/>
                  </a:lnTo>
                  <a:lnTo>
                    <a:pt x="8" y="596"/>
                  </a:lnTo>
                  <a:lnTo>
                    <a:pt x="10" y="598"/>
                  </a:lnTo>
                  <a:lnTo>
                    <a:pt x="10" y="598"/>
                  </a:lnTo>
                  <a:lnTo>
                    <a:pt x="8" y="600"/>
                  </a:lnTo>
                  <a:lnTo>
                    <a:pt x="8" y="600"/>
                  </a:lnTo>
                  <a:lnTo>
                    <a:pt x="7" y="598"/>
                  </a:lnTo>
                  <a:lnTo>
                    <a:pt x="7" y="601"/>
                  </a:lnTo>
                  <a:lnTo>
                    <a:pt x="7" y="601"/>
                  </a:lnTo>
                  <a:lnTo>
                    <a:pt x="7" y="607"/>
                  </a:lnTo>
                  <a:lnTo>
                    <a:pt x="7" y="607"/>
                  </a:lnTo>
                  <a:lnTo>
                    <a:pt x="7" y="608"/>
                  </a:lnTo>
                  <a:lnTo>
                    <a:pt x="7" y="608"/>
                  </a:lnTo>
                  <a:lnTo>
                    <a:pt x="5" y="606"/>
                  </a:lnTo>
                  <a:lnTo>
                    <a:pt x="5" y="606"/>
                  </a:lnTo>
                  <a:lnTo>
                    <a:pt x="5" y="608"/>
                  </a:lnTo>
                  <a:lnTo>
                    <a:pt x="5" y="613"/>
                  </a:lnTo>
                  <a:lnTo>
                    <a:pt x="5" y="613"/>
                  </a:lnTo>
                  <a:lnTo>
                    <a:pt x="5" y="614"/>
                  </a:lnTo>
                  <a:lnTo>
                    <a:pt x="5" y="617"/>
                  </a:lnTo>
                  <a:lnTo>
                    <a:pt x="7" y="620"/>
                  </a:lnTo>
                  <a:lnTo>
                    <a:pt x="7" y="621"/>
                  </a:lnTo>
                  <a:lnTo>
                    <a:pt x="7" y="621"/>
                  </a:lnTo>
                  <a:lnTo>
                    <a:pt x="7" y="624"/>
                  </a:lnTo>
                  <a:lnTo>
                    <a:pt x="5" y="624"/>
                  </a:lnTo>
                  <a:lnTo>
                    <a:pt x="4" y="624"/>
                  </a:lnTo>
                  <a:lnTo>
                    <a:pt x="4" y="625"/>
                  </a:lnTo>
                  <a:lnTo>
                    <a:pt x="4" y="625"/>
                  </a:lnTo>
                  <a:lnTo>
                    <a:pt x="4" y="635"/>
                  </a:lnTo>
                  <a:lnTo>
                    <a:pt x="4" y="635"/>
                  </a:lnTo>
                  <a:lnTo>
                    <a:pt x="3" y="643"/>
                  </a:lnTo>
                  <a:lnTo>
                    <a:pt x="3" y="643"/>
                  </a:lnTo>
                  <a:lnTo>
                    <a:pt x="3" y="650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7"/>
                  </a:lnTo>
                  <a:lnTo>
                    <a:pt x="3" y="655"/>
                  </a:lnTo>
                  <a:lnTo>
                    <a:pt x="1" y="651"/>
                  </a:lnTo>
                  <a:lnTo>
                    <a:pt x="1" y="651"/>
                  </a:lnTo>
                  <a:lnTo>
                    <a:pt x="1" y="661"/>
                  </a:lnTo>
                  <a:lnTo>
                    <a:pt x="1" y="671"/>
                  </a:lnTo>
                  <a:lnTo>
                    <a:pt x="1" y="671"/>
                  </a:lnTo>
                  <a:lnTo>
                    <a:pt x="3" y="674"/>
                  </a:lnTo>
                  <a:lnTo>
                    <a:pt x="5" y="675"/>
                  </a:lnTo>
                  <a:lnTo>
                    <a:pt x="5" y="675"/>
                  </a:lnTo>
                  <a:lnTo>
                    <a:pt x="5" y="683"/>
                  </a:lnTo>
                  <a:lnTo>
                    <a:pt x="7" y="685"/>
                  </a:lnTo>
                  <a:lnTo>
                    <a:pt x="8" y="687"/>
                  </a:lnTo>
                  <a:lnTo>
                    <a:pt x="8" y="687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7" y="687"/>
                  </a:lnTo>
                  <a:lnTo>
                    <a:pt x="5" y="688"/>
                  </a:lnTo>
                  <a:lnTo>
                    <a:pt x="5" y="688"/>
                  </a:lnTo>
                  <a:lnTo>
                    <a:pt x="7" y="694"/>
                  </a:lnTo>
                  <a:lnTo>
                    <a:pt x="7" y="694"/>
                  </a:lnTo>
                  <a:lnTo>
                    <a:pt x="7" y="700"/>
                  </a:lnTo>
                  <a:lnTo>
                    <a:pt x="7" y="700"/>
                  </a:lnTo>
                  <a:lnTo>
                    <a:pt x="8" y="703"/>
                  </a:lnTo>
                  <a:lnTo>
                    <a:pt x="10" y="705"/>
                  </a:lnTo>
                  <a:lnTo>
                    <a:pt x="10" y="705"/>
                  </a:lnTo>
                  <a:lnTo>
                    <a:pt x="8" y="705"/>
                  </a:lnTo>
                  <a:lnTo>
                    <a:pt x="7" y="704"/>
                  </a:lnTo>
                  <a:lnTo>
                    <a:pt x="7" y="701"/>
                  </a:lnTo>
                  <a:lnTo>
                    <a:pt x="5" y="701"/>
                  </a:lnTo>
                  <a:lnTo>
                    <a:pt x="5" y="701"/>
                  </a:lnTo>
                  <a:lnTo>
                    <a:pt x="5" y="698"/>
                  </a:lnTo>
                  <a:lnTo>
                    <a:pt x="5" y="697"/>
                  </a:lnTo>
                  <a:lnTo>
                    <a:pt x="5" y="694"/>
                  </a:lnTo>
                  <a:lnTo>
                    <a:pt x="4" y="693"/>
                  </a:lnTo>
                  <a:lnTo>
                    <a:pt x="4" y="693"/>
                  </a:lnTo>
                  <a:lnTo>
                    <a:pt x="4" y="694"/>
                  </a:lnTo>
                  <a:lnTo>
                    <a:pt x="4" y="698"/>
                  </a:lnTo>
                  <a:lnTo>
                    <a:pt x="5" y="707"/>
                  </a:lnTo>
                  <a:lnTo>
                    <a:pt x="5" y="707"/>
                  </a:lnTo>
                  <a:lnTo>
                    <a:pt x="5" y="710"/>
                  </a:lnTo>
                  <a:lnTo>
                    <a:pt x="5" y="713"/>
                  </a:lnTo>
                  <a:lnTo>
                    <a:pt x="5" y="713"/>
                  </a:lnTo>
                  <a:lnTo>
                    <a:pt x="8" y="724"/>
                  </a:lnTo>
                  <a:lnTo>
                    <a:pt x="8" y="724"/>
                  </a:lnTo>
                  <a:lnTo>
                    <a:pt x="8" y="728"/>
                  </a:lnTo>
                  <a:lnTo>
                    <a:pt x="8" y="733"/>
                  </a:lnTo>
                  <a:lnTo>
                    <a:pt x="8" y="733"/>
                  </a:lnTo>
                  <a:lnTo>
                    <a:pt x="10" y="734"/>
                  </a:lnTo>
                  <a:lnTo>
                    <a:pt x="10" y="733"/>
                  </a:lnTo>
                  <a:lnTo>
                    <a:pt x="10" y="733"/>
                  </a:lnTo>
                  <a:lnTo>
                    <a:pt x="11" y="740"/>
                  </a:lnTo>
                  <a:lnTo>
                    <a:pt x="11" y="745"/>
                  </a:lnTo>
                  <a:lnTo>
                    <a:pt x="11" y="745"/>
                  </a:lnTo>
                  <a:lnTo>
                    <a:pt x="13" y="750"/>
                  </a:lnTo>
                  <a:lnTo>
                    <a:pt x="14" y="754"/>
                  </a:lnTo>
                  <a:lnTo>
                    <a:pt x="14" y="754"/>
                  </a:lnTo>
                  <a:lnTo>
                    <a:pt x="14" y="750"/>
                  </a:lnTo>
                  <a:lnTo>
                    <a:pt x="14" y="747"/>
                  </a:lnTo>
                  <a:lnTo>
                    <a:pt x="13" y="743"/>
                  </a:lnTo>
                  <a:lnTo>
                    <a:pt x="13" y="738"/>
                  </a:lnTo>
                  <a:lnTo>
                    <a:pt x="13" y="738"/>
                  </a:lnTo>
                  <a:lnTo>
                    <a:pt x="13" y="737"/>
                  </a:lnTo>
                  <a:lnTo>
                    <a:pt x="14" y="737"/>
                  </a:lnTo>
                  <a:lnTo>
                    <a:pt x="14" y="735"/>
                  </a:lnTo>
                  <a:lnTo>
                    <a:pt x="14" y="733"/>
                  </a:lnTo>
                  <a:lnTo>
                    <a:pt x="14" y="733"/>
                  </a:lnTo>
                  <a:lnTo>
                    <a:pt x="15" y="735"/>
                  </a:lnTo>
                  <a:lnTo>
                    <a:pt x="15" y="738"/>
                  </a:lnTo>
                  <a:lnTo>
                    <a:pt x="15" y="743"/>
                  </a:lnTo>
                  <a:lnTo>
                    <a:pt x="15" y="743"/>
                  </a:lnTo>
                  <a:lnTo>
                    <a:pt x="17" y="744"/>
                  </a:lnTo>
                  <a:lnTo>
                    <a:pt x="17" y="741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5" y="734"/>
                  </a:lnTo>
                  <a:lnTo>
                    <a:pt x="15" y="731"/>
                  </a:lnTo>
                  <a:lnTo>
                    <a:pt x="15" y="731"/>
                  </a:lnTo>
                  <a:lnTo>
                    <a:pt x="14" y="727"/>
                  </a:lnTo>
                  <a:lnTo>
                    <a:pt x="14" y="725"/>
                  </a:lnTo>
                  <a:lnTo>
                    <a:pt x="14" y="725"/>
                  </a:lnTo>
                  <a:lnTo>
                    <a:pt x="14" y="730"/>
                  </a:lnTo>
                  <a:lnTo>
                    <a:pt x="14" y="731"/>
                  </a:lnTo>
                  <a:lnTo>
                    <a:pt x="13" y="731"/>
                  </a:lnTo>
                  <a:lnTo>
                    <a:pt x="13" y="731"/>
                  </a:lnTo>
                  <a:lnTo>
                    <a:pt x="13" y="727"/>
                  </a:lnTo>
                  <a:lnTo>
                    <a:pt x="11" y="723"/>
                  </a:lnTo>
                  <a:lnTo>
                    <a:pt x="11" y="723"/>
                  </a:lnTo>
                  <a:lnTo>
                    <a:pt x="13" y="723"/>
                  </a:lnTo>
                  <a:lnTo>
                    <a:pt x="13" y="723"/>
                  </a:lnTo>
                  <a:lnTo>
                    <a:pt x="14" y="720"/>
                  </a:lnTo>
                  <a:lnTo>
                    <a:pt x="14" y="720"/>
                  </a:lnTo>
                  <a:lnTo>
                    <a:pt x="13" y="720"/>
                  </a:lnTo>
                  <a:lnTo>
                    <a:pt x="13" y="717"/>
                  </a:lnTo>
                  <a:lnTo>
                    <a:pt x="13" y="710"/>
                  </a:lnTo>
                  <a:lnTo>
                    <a:pt x="13" y="710"/>
                  </a:lnTo>
                  <a:lnTo>
                    <a:pt x="14" y="710"/>
                  </a:lnTo>
                  <a:lnTo>
                    <a:pt x="14" y="714"/>
                  </a:lnTo>
                  <a:lnTo>
                    <a:pt x="14" y="714"/>
                  </a:lnTo>
                  <a:lnTo>
                    <a:pt x="14" y="707"/>
                  </a:lnTo>
                  <a:lnTo>
                    <a:pt x="14" y="697"/>
                  </a:lnTo>
                  <a:lnTo>
                    <a:pt x="14" y="697"/>
                  </a:lnTo>
                  <a:lnTo>
                    <a:pt x="14" y="694"/>
                  </a:lnTo>
                  <a:lnTo>
                    <a:pt x="14" y="690"/>
                  </a:lnTo>
                  <a:lnTo>
                    <a:pt x="15" y="685"/>
                  </a:lnTo>
                  <a:lnTo>
                    <a:pt x="15" y="683"/>
                  </a:lnTo>
                  <a:lnTo>
                    <a:pt x="15" y="683"/>
                  </a:lnTo>
                  <a:lnTo>
                    <a:pt x="14" y="677"/>
                  </a:lnTo>
                  <a:lnTo>
                    <a:pt x="13" y="671"/>
                  </a:lnTo>
                  <a:lnTo>
                    <a:pt x="13" y="671"/>
                  </a:lnTo>
                  <a:lnTo>
                    <a:pt x="14" y="671"/>
                  </a:lnTo>
                  <a:lnTo>
                    <a:pt x="14" y="671"/>
                  </a:lnTo>
                  <a:lnTo>
                    <a:pt x="15" y="674"/>
                  </a:lnTo>
                  <a:lnTo>
                    <a:pt x="15" y="674"/>
                  </a:lnTo>
                  <a:lnTo>
                    <a:pt x="15" y="671"/>
                  </a:lnTo>
                  <a:lnTo>
                    <a:pt x="15" y="667"/>
                  </a:lnTo>
                  <a:lnTo>
                    <a:pt x="15" y="667"/>
                  </a:lnTo>
                  <a:lnTo>
                    <a:pt x="15" y="660"/>
                  </a:lnTo>
                  <a:lnTo>
                    <a:pt x="15" y="660"/>
                  </a:lnTo>
                  <a:lnTo>
                    <a:pt x="14" y="660"/>
                  </a:lnTo>
                  <a:lnTo>
                    <a:pt x="14" y="663"/>
                  </a:lnTo>
                  <a:lnTo>
                    <a:pt x="14" y="663"/>
                  </a:lnTo>
                  <a:lnTo>
                    <a:pt x="13" y="657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4" y="653"/>
                  </a:lnTo>
                  <a:lnTo>
                    <a:pt x="14" y="650"/>
                  </a:lnTo>
                  <a:lnTo>
                    <a:pt x="14" y="650"/>
                  </a:lnTo>
                  <a:lnTo>
                    <a:pt x="14" y="648"/>
                  </a:lnTo>
                  <a:lnTo>
                    <a:pt x="14" y="650"/>
                  </a:lnTo>
                  <a:lnTo>
                    <a:pt x="15" y="653"/>
                  </a:lnTo>
                  <a:lnTo>
                    <a:pt x="15" y="653"/>
                  </a:lnTo>
                  <a:lnTo>
                    <a:pt x="15" y="644"/>
                  </a:lnTo>
                  <a:lnTo>
                    <a:pt x="15" y="640"/>
                  </a:lnTo>
                  <a:lnTo>
                    <a:pt x="17" y="635"/>
                  </a:lnTo>
                  <a:lnTo>
                    <a:pt x="17" y="635"/>
                  </a:lnTo>
                  <a:lnTo>
                    <a:pt x="15" y="633"/>
                  </a:lnTo>
                  <a:lnTo>
                    <a:pt x="15" y="630"/>
                  </a:lnTo>
                  <a:lnTo>
                    <a:pt x="17" y="625"/>
                  </a:lnTo>
                  <a:lnTo>
                    <a:pt x="15" y="621"/>
                  </a:lnTo>
                  <a:lnTo>
                    <a:pt x="15" y="621"/>
                  </a:lnTo>
                  <a:lnTo>
                    <a:pt x="17" y="621"/>
                  </a:lnTo>
                  <a:lnTo>
                    <a:pt x="17" y="620"/>
                  </a:lnTo>
                  <a:lnTo>
                    <a:pt x="17" y="617"/>
                  </a:lnTo>
                  <a:lnTo>
                    <a:pt x="18" y="615"/>
                  </a:lnTo>
                  <a:lnTo>
                    <a:pt x="18" y="615"/>
                  </a:lnTo>
                  <a:lnTo>
                    <a:pt x="18" y="623"/>
                  </a:lnTo>
                  <a:lnTo>
                    <a:pt x="17" y="628"/>
                  </a:lnTo>
                  <a:lnTo>
                    <a:pt x="17" y="628"/>
                  </a:lnTo>
                  <a:lnTo>
                    <a:pt x="18" y="633"/>
                  </a:lnTo>
                  <a:lnTo>
                    <a:pt x="18" y="638"/>
                  </a:lnTo>
                  <a:lnTo>
                    <a:pt x="15" y="650"/>
                  </a:lnTo>
                  <a:lnTo>
                    <a:pt x="15" y="650"/>
                  </a:lnTo>
                  <a:lnTo>
                    <a:pt x="18" y="651"/>
                  </a:lnTo>
                  <a:lnTo>
                    <a:pt x="20" y="655"/>
                  </a:lnTo>
                  <a:lnTo>
                    <a:pt x="20" y="655"/>
                  </a:lnTo>
                  <a:lnTo>
                    <a:pt x="18" y="651"/>
                  </a:lnTo>
                  <a:lnTo>
                    <a:pt x="18" y="645"/>
                  </a:lnTo>
                  <a:lnTo>
                    <a:pt x="18" y="634"/>
                  </a:lnTo>
                  <a:lnTo>
                    <a:pt x="18" y="634"/>
                  </a:lnTo>
                  <a:lnTo>
                    <a:pt x="20" y="623"/>
                  </a:lnTo>
                  <a:lnTo>
                    <a:pt x="20" y="617"/>
                  </a:lnTo>
                  <a:lnTo>
                    <a:pt x="18" y="613"/>
                  </a:lnTo>
                  <a:lnTo>
                    <a:pt x="18" y="613"/>
                  </a:lnTo>
                  <a:lnTo>
                    <a:pt x="18" y="601"/>
                  </a:lnTo>
                  <a:lnTo>
                    <a:pt x="20" y="591"/>
                  </a:lnTo>
                  <a:lnTo>
                    <a:pt x="20" y="591"/>
                  </a:lnTo>
                  <a:lnTo>
                    <a:pt x="18" y="590"/>
                  </a:lnTo>
                  <a:lnTo>
                    <a:pt x="18" y="593"/>
                  </a:lnTo>
                  <a:lnTo>
                    <a:pt x="18" y="593"/>
                  </a:lnTo>
                  <a:lnTo>
                    <a:pt x="17" y="586"/>
                  </a:lnTo>
                  <a:lnTo>
                    <a:pt x="17" y="586"/>
                  </a:lnTo>
                  <a:lnTo>
                    <a:pt x="18" y="578"/>
                  </a:lnTo>
                  <a:lnTo>
                    <a:pt x="18" y="578"/>
                  </a:lnTo>
                  <a:lnTo>
                    <a:pt x="18" y="584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21" y="580"/>
                  </a:lnTo>
                  <a:lnTo>
                    <a:pt x="21" y="580"/>
                  </a:lnTo>
                  <a:lnTo>
                    <a:pt x="20" y="574"/>
                  </a:lnTo>
                  <a:lnTo>
                    <a:pt x="20" y="574"/>
                  </a:lnTo>
                  <a:lnTo>
                    <a:pt x="21" y="570"/>
                  </a:lnTo>
                  <a:lnTo>
                    <a:pt x="21" y="570"/>
                  </a:lnTo>
                  <a:lnTo>
                    <a:pt x="21" y="568"/>
                  </a:lnTo>
                  <a:lnTo>
                    <a:pt x="23" y="570"/>
                  </a:lnTo>
                  <a:lnTo>
                    <a:pt x="23" y="573"/>
                  </a:lnTo>
                  <a:lnTo>
                    <a:pt x="23" y="573"/>
                  </a:lnTo>
                  <a:lnTo>
                    <a:pt x="23" y="568"/>
                  </a:lnTo>
                  <a:lnTo>
                    <a:pt x="23" y="567"/>
                  </a:lnTo>
                  <a:lnTo>
                    <a:pt x="23" y="564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53"/>
                  </a:lnTo>
                  <a:lnTo>
                    <a:pt x="21" y="553"/>
                  </a:lnTo>
                  <a:lnTo>
                    <a:pt x="23" y="554"/>
                  </a:lnTo>
                  <a:lnTo>
                    <a:pt x="23" y="553"/>
                  </a:lnTo>
                  <a:lnTo>
                    <a:pt x="24" y="548"/>
                  </a:lnTo>
                  <a:lnTo>
                    <a:pt x="24" y="548"/>
                  </a:lnTo>
                  <a:lnTo>
                    <a:pt x="28" y="536"/>
                  </a:lnTo>
                  <a:lnTo>
                    <a:pt x="28" y="536"/>
                  </a:lnTo>
                  <a:lnTo>
                    <a:pt x="27" y="548"/>
                  </a:lnTo>
                  <a:lnTo>
                    <a:pt x="27" y="548"/>
                  </a:lnTo>
                  <a:lnTo>
                    <a:pt x="25" y="556"/>
                  </a:lnTo>
                  <a:lnTo>
                    <a:pt x="25" y="557"/>
                  </a:lnTo>
                  <a:lnTo>
                    <a:pt x="27" y="558"/>
                  </a:lnTo>
                  <a:lnTo>
                    <a:pt x="27" y="558"/>
                  </a:lnTo>
                  <a:lnTo>
                    <a:pt x="25" y="568"/>
                  </a:lnTo>
                  <a:lnTo>
                    <a:pt x="24" y="578"/>
                  </a:lnTo>
                  <a:lnTo>
                    <a:pt x="24" y="578"/>
                  </a:lnTo>
                  <a:lnTo>
                    <a:pt x="24" y="577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7" y="567"/>
                  </a:lnTo>
                  <a:lnTo>
                    <a:pt x="27" y="567"/>
                  </a:lnTo>
                  <a:lnTo>
                    <a:pt x="27" y="573"/>
                  </a:lnTo>
                  <a:lnTo>
                    <a:pt x="27" y="577"/>
                  </a:lnTo>
                  <a:lnTo>
                    <a:pt x="27" y="577"/>
                  </a:lnTo>
                  <a:lnTo>
                    <a:pt x="25" y="578"/>
                  </a:lnTo>
                  <a:lnTo>
                    <a:pt x="25" y="581"/>
                  </a:lnTo>
                  <a:lnTo>
                    <a:pt x="25" y="583"/>
                  </a:lnTo>
                  <a:lnTo>
                    <a:pt x="24" y="584"/>
                  </a:lnTo>
                  <a:lnTo>
                    <a:pt x="24" y="584"/>
                  </a:lnTo>
                  <a:lnTo>
                    <a:pt x="24" y="588"/>
                  </a:lnTo>
                  <a:lnTo>
                    <a:pt x="25" y="588"/>
                  </a:lnTo>
                  <a:lnTo>
                    <a:pt x="27" y="587"/>
                  </a:lnTo>
                  <a:lnTo>
                    <a:pt x="27" y="587"/>
                  </a:lnTo>
                  <a:lnTo>
                    <a:pt x="27" y="590"/>
                  </a:lnTo>
                  <a:lnTo>
                    <a:pt x="25" y="591"/>
                  </a:lnTo>
                  <a:lnTo>
                    <a:pt x="24" y="593"/>
                  </a:lnTo>
                  <a:lnTo>
                    <a:pt x="24" y="593"/>
                  </a:lnTo>
                  <a:lnTo>
                    <a:pt x="25" y="597"/>
                  </a:lnTo>
                  <a:lnTo>
                    <a:pt x="25" y="601"/>
                  </a:lnTo>
                  <a:lnTo>
                    <a:pt x="25" y="601"/>
                  </a:lnTo>
                  <a:lnTo>
                    <a:pt x="24" y="604"/>
                  </a:lnTo>
                  <a:lnTo>
                    <a:pt x="23" y="606"/>
                  </a:lnTo>
                  <a:lnTo>
                    <a:pt x="23" y="606"/>
                  </a:lnTo>
                  <a:lnTo>
                    <a:pt x="24" y="610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3" y="621"/>
                  </a:lnTo>
                  <a:lnTo>
                    <a:pt x="24" y="630"/>
                  </a:lnTo>
                  <a:lnTo>
                    <a:pt x="24" y="630"/>
                  </a:lnTo>
                  <a:lnTo>
                    <a:pt x="23" y="631"/>
                  </a:lnTo>
                  <a:lnTo>
                    <a:pt x="23" y="631"/>
                  </a:lnTo>
                  <a:lnTo>
                    <a:pt x="23" y="630"/>
                  </a:lnTo>
                  <a:lnTo>
                    <a:pt x="21" y="630"/>
                  </a:lnTo>
                  <a:lnTo>
                    <a:pt x="21" y="630"/>
                  </a:lnTo>
                  <a:lnTo>
                    <a:pt x="21" y="620"/>
                  </a:lnTo>
                  <a:lnTo>
                    <a:pt x="21" y="617"/>
                  </a:lnTo>
                  <a:lnTo>
                    <a:pt x="20" y="615"/>
                  </a:lnTo>
                  <a:lnTo>
                    <a:pt x="20" y="615"/>
                  </a:lnTo>
                  <a:lnTo>
                    <a:pt x="21" y="620"/>
                  </a:lnTo>
                  <a:lnTo>
                    <a:pt x="21" y="624"/>
                  </a:lnTo>
                  <a:lnTo>
                    <a:pt x="21" y="624"/>
                  </a:lnTo>
                  <a:lnTo>
                    <a:pt x="20" y="627"/>
                  </a:lnTo>
                  <a:lnTo>
                    <a:pt x="20" y="627"/>
                  </a:lnTo>
                  <a:lnTo>
                    <a:pt x="21" y="631"/>
                  </a:lnTo>
                  <a:lnTo>
                    <a:pt x="20" y="637"/>
                  </a:lnTo>
                  <a:lnTo>
                    <a:pt x="20" y="637"/>
                  </a:lnTo>
                  <a:lnTo>
                    <a:pt x="21" y="640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4" y="647"/>
                  </a:lnTo>
                  <a:lnTo>
                    <a:pt x="24" y="647"/>
                  </a:lnTo>
                  <a:lnTo>
                    <a:pt x="24" y="648"/>
                  </a:lnTo>
                  <a:lnTo>
                    <a:pt x="23" y="648"/>
                  </a:lnTo>
                  <a:lnTo>
                    <a:pt x="21" y="645"/>
                  </a:lnTo>
                  <a:lnTo>
                    <a:pt x="21" y="645"/>
                  </a:lnTo>
                  <a:lnTo>
                    <a:pt x="21" y="650"/>
                  </a:lnTo>
                  <a:lnTo>
                    <a:pt x="21" y="655"/>
                  </a:lnTo>
                  <a:lnTo>
                    <a:pt x="21" y="655"/>
                  </a:lnTo>
                  <a:lnTo>
                    <a:pt x="21" y="657"/>
                  </a:lnTo>
                  <a:lnTo>
                    <a:pt x="23" y="655"/>
                  </a:lnTo>
                  <a:lnTo>
                    <a:pt x="23" y="655"/>
                  </a:lnTo>
                  <a:lnTo>
                    <a:pt x="23" y="665"/>
                  </a:lnTo>
                  <a:lnTo>
                    <a:pt x="23" y="670"/>
                  </a:lnTo>
                  <a:lnTo>
                    <a:pt x="24" y="675"/>
                  </a:lnTo>
                  <a:lnTo>
                    <a:pt x="24" y="675"/>
                  </a:lnTo>
                  <a:lnTo>
                    <a:pt x="25" y="693"/>
                  </a:lnTo>
                  <a:lnTo>
                    <a:pt x="25" y="693"/>
                  </a:lnTo>
                  <a:lnTo>
                    <a:pt x="25" y="700"/>
                  </a:lnTo>
                  <a:lnTo>
                    <a:pt x="25" y="707"/>
                  </a:lnTo>
                  <a:lnTo>
                    <a:pt x="25" y="707"/>
                  </a:lnTo>
                  <a:lnTo>
                    <a:pt x="27" y="713"/>
                  </a:lnTo>
                  <a:lnTo>
                    <a:pt x="27" y="718"/>
                  </a:lnTo>
                  <a:lnTo>
                    <a:pt x="27" y="718"/>
                  </a:lnTo>
                  <a:lnTo>
                    <a:pt x="30" y="720"/>
                  </a:lnTo>
                  <a:lnTo>
                    <a:pt x="31" y="721"/>
                  </a:lnTo>
                  <a:lnTo>
                    <a:pt x="31" y="721"/>
                  </a:lnTo>
                  <a:lnTo>
                    <a:pt x="33" y="713"/>
                  </a:lnTo>
                  <a:lnTo>
                    <a:pt x="33" y="713"/>
                  </a:lnTo>
                  <a:lnTo>
                    <a:pt x="31" y="711"/>
                  </a:lnTo>
                  <a:lnTo>
                    <a:pt x="28" y="708"/>
                  </a:lnTo>
                  <a:lnTo>
                    <a:pt x="28" y="708"/>
                  </a:lnTo>
                  <a:lnTo>
                    <a:pt x="28" y="701"/>
                  </a:lnTo>
                  <a:lnTo>
                    <a:pt x="25" y="694"/>
                  </a:lnTo>
                  <a:lnTo>
                    <a:pt x="25" y="694"/>
                  </a:lnTo>
                  <a:lnTo>
                    <a:pt x="27" y="693"/>
                  </a:lnTo>
                  <a:lnTo>
                    <a:pt x="28" y="695"/>
                  </a:lnTo>
                  <a:lnTo>
                    <a:pt x="30" y="700"/>
                  </a:lnTo>
                  <a:lnTo>
                    <a:pt x="30" y="700"/>
                  </a:lnTo>
                  <a:lnTo>
                    <a:pt x="30" y="693"/>
                  </a:lnTo>
                  <a:lnTo>
                    <a:pt x="30" y="690"/>
                  </a:lnTo>
                  <a:lnTo>
                    <a:pt x="31" y="690"/>
                  </a:lnTo>
                  <a:lnTo>
                    <a:pt x="31" y="690"/>
                  </a:lnTo>
                  <a:lnTo>
                    <a:pt x="30" y="678"/>
                  </a:lnTo>
                  <a:lnTo>
                    <a:pt x="30" y="673"/>
                  </a:lnTo>
                  <a:lnTo>
                    <a:pt x="30" y="667"/>
                  </a:lnTo>
                  <a:lnTo>
                    <a:pt x="30" y="667"/>
                  </a:lnTo>
                  <a:lnTo>
                    <a:pt x="33" y="681"/>
                  </a:lnTo>
                  <a:lnTo>
                    <a:pt x="33" y="681"/>
                  </a:lnTo>
                  <a:lnTo>
                    <a:pt x="33" y="675"/>
                  </a:lnTo>
                  <a:lnTo>
                    <a:pt x="33" y="671"/>
                  </a:lnTo>
                  <a:lnTo>
                    <a:pt x="33" y="671"/>
                  </a:lnTo>
                  <a:lnTo>
                    <a:pt x="31" y="670"/>
                  </a:lnTo>
                  <a:lnTo>
                    <a:pt x="33" y="667"/>
                  </a:lnTo>
                  <a:lnTo>
                    <a:pt x="33" y="667"/>
                  </a:lnTo>
                  <a:lnTo>
                    <a:pt x="31" y="661"/>
                  </a:lnTo>
                  <a:lnTo>
                    <a:pt x="31" y="661"/>
                  </a:lnTo>
                  <a:lnTo>
                    <a:pt x="31" y="654"/>
                  </a:lnTo>
                  <a:lnTo>
                    <a:pt x="31" y="654"/>
                  </a:lnTo>
                  <a:lnTo>
                    <a:pt x="31" y="648"/>
                  </a:lnTo>
                  <a:lnTo>
                    <a:pt x="31" y="641"/>
                  </a:lnTo>
                  <a:lnTo>
                    <a:pt x="31" y="641"/>
                  </a:lnTo>
                  <a:lnTo>
                    <a:pt x="33" y="640"/>
                  </a:lnTo>
                  <a:lnTo>
                    <a:pt x="33" y="641"/>
                  </a:lnTo>
                  <a:lnTo>
                    <a:pt x="34" y="644"/>
                  </a:lnTo>
                  <a:lnTo>
                    <a:pt x="34" y="644"/>
                  </a:lnTo>
                  <a:lnTo>
                    <a:pt x="34" y="640"/>
                  </a:lnTo>
                  <a:lnTo>
                    <a:pt x="34" y="635"/>
                  </a:lnTo>
                  <a:lnTo>
                    <a:pt x="34" y="635"/>
                  </a:lnTo>
                  <a:lnTo>
                    <a:pt x="33" y="637"/>
                  </a:lnTo>
                  <a:lnTo>
                    <a:pt x="31" y="643"/>
                  </a:lnTo>
                  <a:lnTo>
                    <a:pt x="31" y="643"/>
                  </a:lnTo>
                  <a:lnTo>
                    <a:pt x="30" y="641"/>
                  </a:lnTo>
                  <a:lnTo>
                    <a:pt x="30" y="641"/>
                  </a:lnTo>
                  <a:lnTo>
                    <a:pt x="30" y="634"/>
                  </a:lnTo>
                  <a:lnTo>
                    <a:pt x="30" y="634"/>
                  </a:lnTo>
                  <a:lnTo>
                    <a:pt x="30" y="633"/>
                  </a:lnTo>
                  <a:lnTo>
                    <a:pt x="30" y="634"/>
                  </a:lnTo>
                  <a:lnTo>
                    <a:pt x="31" y="634"/>
                  </a:lnTo>
                  <a:lnTo>
                    <a:pt x="31" y="631"/>
                  </a:lnTo>
                  <a:lnTo>
                    <a:pt x="31" y="631"/>
                  </a:lnTo>
                  <a:lnTo>
                    <a:pt x="30" y="630"/>
                  </a:lnTo>
                  <a:lnTo>
                    <a:pt x="30" y="628"/>
                  </a:lnTo>
                  <a:lnTo>
                    <a:pt x="30" y="628"/>
                  </a:lnTo>
                  <a:lnTo>
                    <a:pt x="30" y="624"/>
                  </a:lnTo>
                  <a:lnTo>
                    <a:pt x="30" y="624"/>
                  </a:lnTo>
                  <a:lnTo>
                    <a:pt x="30" y="623"/>
                  </a:lnTo>
                  <a:lnTo>
                    <a:pt x="31" y="624"/>
                  </a:lnTo>
                  <a:lnTo>
                    <a:pt x="31" y="625"/>
                  </a:lnTo>
                  <a:lnTo>
                    <a:pt x="31" y="625"/>
                  </a:lnTo>
                  <a:lnTo>
                    <a:pt x="31" y="631"/>
                  </a:lnTo>
                  <a:lnTo>
                    <a:pt x="31" y="634"/>
                  </a:lnTo>
                  <a:lnTo>
                    <a:pt x="31" y="635"/>
                  </a:lnTo>
                  <a:lnTo>
                    <a:pt x="31" y="635"/>
                  </a:lnTo>
                  <a:lnTo>
                    <a:pt x="33" y="610"/>
                  </a:lnTo>
                  <a:lnTo>
                    <a:pt x="35" y="584"/>
                  </a:lnTo>
                  <a:lnTo>
                    <a:pt x="38" y="560"/>
                  </a:lnTo>
                  <a:lnTo>
                    <a:pt x="44" y="534"/>
                  </a:lnTo>
                  <a:lnTo>
                    <a:pt x="44" y="534"/>
                  </a:lnTo>
                  <a:lnTo>
                    <a:pt x="43" y="531"/>
                  </a:lnTo>
                  <a:lnTo>
                    <a:pt x="44" y="526"/>
                  </a:lnTo>
                  <a:lnTo>
                    <a:pt x="45" y="521"/>
                  </a:lnTo>
                  <a:lnTo>
                    <a:pt x="47" y="518"/>
                  </a:lnTo>
                  <a:lnTo>
                    <a:pt x="47" y="518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4" y="518"/>
                  </a:lnTo>
                  <a:lnTo>
                    <a:pt x="43" y="517"/>
                  </a:lnTo>
                  <a:lnTo>
                    <a:pt x="43" y="517"/>
                  </a:lnTo>
                  <a:lnTo>
                    <a:pt x="44" y="513"/>
                  </a:lnTo>
                  <a:lnTo>
                    <a:pt x="45" y="511"/>
                  </a:lnTo>
                  <a:lnTo>
                    <a:pt x="45" y="508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7"/>
                  </a:lnTo>
                  <a:lnTo>
                    <a:pt x="47" y="507"/>
                  </a:lnTo>
                  <a:lnTo>
                    <a:pt x="48" y="500"/>
                  </a:lnTo>
                  <a:lnTo>
                    <a:pt x="50" y="491"/>
                  </a:lnTo>
                  <a:lnTo>
                    <a:pt x="50" y="491"/>
                  </a:lnTo>
                  <a:lnTo>
                    <a:pt x="51" y="493"/>
                  </a:lnTo>
                  <a:lnTo>
                    <a:pt x="53" y="493"/>
                  </a:lnTo>
                  <a:lnTo>
                    <a:pt x="54" y="487"/>
                  </a:lnTo>
                  <a:lnTo>
                    <a:pt x="57" y="478"/>
                  </a:lnTo>
                  <a:lnTo>
                    <a:pt x="60" y="471"/>
                  </a:lnTo>
                  <a:lnTo>
                    <a:pt x="60" y="471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58" y="473"/>
                  </a:lnTo>
                  <a:lnTo>
                    <a:pt x="58" y="473"/>
                  </a:lnTo>
                  <a:lnTo>
                    <a:pt x="60" y="467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4" y="456"/>
                  </a:lnTo>
                  <a:lnTo>
                    <a:pt x="64" y="456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5" y="446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7" y="441"/>
                  </a:lnTo>
                  <a:lnTo>
                    <a:pt x="67" y="444"/>
                  </a:lnTo>
                  <a:lnTo>
                    <a:pt x="67" y="444"/>
                  </a:lnTo>
                  <a:lnTo>
                    <a:pt x="68" y="441"/>
                  </a:lnTo>
                  <a:lnTo>
                    <a:pt x="68" y="441"/>
                  </a:lnTo>
                  <a:lnTo>
                    <a:pt x="70" y="439"/>
                  </a:lnTo>
                  <a:lnTo>
                    <a:pt x="70" y="439"/>
                  </a:lnTo>
                  <a:lnTo>
                    <a:pt x="72" y="434"/>
                  </a:lnTo>
                  <a:lnTo>
                    <a:pt x="72" y="434"/>
                  </a:lnTo>
                  <a:lnTo>
                    <a:pt x="77" y="420"/>
                  </a:lnTo>
                  <a:lnTo>
                    <a:pt x="77" y="420"/>
                  </a:lnTo>
                  <a:lnTo>
                    <a:pt x="78" y="420"/>
                  </a:lnTo>
                  <a:lnTo>
                    <a:pt x="78" y="421"/>
                  </a:lnTo>
                  <a:lnTo>
                    <a:pt x="78" y="421"/>
                  </a:lnTo>
                  <a:lnTo>
                    <a:pt x="80" y="414"/>
                  </a:lnTo>
                  <a:lnTo>
                    <a:pt x="80" y="414"/>
                  </a:lnTo>
                  <a:lnTo>
                    <a:pt x="82" y="407"/>
                  </a:lnTo>
                  <a:lnTo>
                    <a:pt x="82" y="407"/>
                  </a:lnTo>
                  <a:lnTo>
                    <a:pt x="88" y="393"/>
                  </a:lnTo>
                  <a:lnTo>
                    <a:pt x="88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2" y="381"/>
                  </a:lnTo>
                  <a:lnTo>
                    <a:pt x="92" y="381"/>
                  </a:lnTo>
                  <a:lnTo>
                    <a:pt x="95" y="379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8" y="373"/>
                  </a:lnTo>
                  <a:lnTo>
                    <a:pt x="104" y="364"/>
                  </a:lnTo>
                  <a:lnTo>
                    <a:pt x="104" y="364"/>
                  </a:lnTo>
                  <a:lnTo>
                    <a:pt x="108" y="356"/>
                  </a:lnTo>
                  <a:lnTo>
                    <a:pt x="112" y="347"/>
                  </a:lnTo>
                  <a:lnTo>
                    <a:pt x="112" y="347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5" y="346"/>
                  </a:lnTo>
                  <a:lnTo>
                    <a:pt x="115" y="346"/>
                  </a:lnTo>
                  <a:lnTo>
                    <a:pt x="114" y="349"/>
                  </a:lnTo>
                  <a:lnTo>
                    <a:pt x="112" y="351"/>
                  </a:lnTo>
                  <a:lnTo>
                    <a:pt x="112" y="351"/>
                  </a:lnTo>
                  <a:lnTo>
                    <a:pt x="120" y="336"/>
                  </a:lnTo>
                  <a:lnTo>
                    <a:pt x="125" y="327"/>
                  </a:lnTo>
                  <a:lnTo>
                    <a:pt x="130" y="320"/>
                  </a:lnTo>
                  <a:lnTo>
                    <a:pt x="130" y="320"/>
                  </a:lnTo>
                  <a:lnTo>
                    <a:pt x="130" y="319"/>
                  </a:lnTo>
                  <a:lnTo>
                    <a:pt x="130" y="320"/>
                  </a:lnTo>
                  <a:lnTo>
                    <a:pt x="128" y="321"/>
                  </a:lnTo>
                  <a:lnTo>
                    <a:pt x="127" y="321"/>
                  </a:lnTo>
                  <a:lnTo>
                    <a:pt x="127" y="320"/>
                  </a:lnTo>
                  <a:lnTo>
                    <a:pt x="127" y="320"/>
                  </a:lnTo>
                  <a:lnTo>
                    <a:pt x="132" y="314"/>
                  </a:lnTo>
                  <a:lnTo>
                    <a:pt x="137" y="309"/>
                  </a:lnTo>
                  <a:lnTo>
                    <a:pt x="137" y="309"/>
                  </a:lnTo>
                  <a:lnTo>
                    <a:pt x="137" y="307"/>
                  </a:lnTo>
                  <a:lnTo>
                    <a:pt x="135" y="309"/>
                  </a:lnTo>
                  <a:lnTo>
                    <a:pt x="132" y="314"/>
                  </a:lnTo>
                  <a:lnTo>
                    <a:pt x="132" y="314"/>
                  </a:lnTo>
                  <a:lnTo>
                    <a:pt x="135" y="309"/>
                  </a:lnTo>
                  <a:lnTo>
                    <a:pt x="138" y="303"/>
                  </a:lnTo>
                  <a:lnTo>
                    <a:pt x="138" y="303"/>
                  </a:lnTo>
                  <a:lnTo>
                    <a:pt x="138" y="304"/>
                  </a:lnTo>
                  <a:lnTo>
                    <a:pt x="140" y="307"/>
                  </a:lnTo>
                  <a:lnTo>
                    <a:pt x="140" y="307"/>
                  </a:lnTo>
                  <a:lnTo>
                    <a:pt x="147" y="294"/>
                  </a:lnTo>
                  <a:lnTo>
                    <a:pt x="147" y="294"/>
                  </a:lnTo>
                  <a:lnTo>
                    <a:pt x="151" y="287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61" y="277"/>
                  </a:lnTo>
                  <a:lnTo>
                    <a:pt x="161" y="277"/>
                  </a:lnTo>
                  <a:lnTo>
                    <a:pt x="162" y="274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5" y="272"/>
                  </a:lnTo>
                  <a:lnTo>
                    <a:pt x="168" y="269"/>
                  </a:lnTo>
                  <a:lnTo>
                    <a:pt x="168" y="269"/>
                  </a:lnTo>
                  <a:lnTo>
                    <a:pt x="172" y="263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7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8" y="257"/>
                  </a:lnTo>
                  <a:lnTo>
                    <a:pt x="181" y="254"/>
                  </a:lnTo>
                  <a:lnTo>
                    <a:pt x="185" y="246"/>
                  </a:lnTo>
                  <a:lnTo>
                    <a:pt x="185" y="246"/>
                  </a:lnTo>
                  <a:lnTo>
                    <a:pt x="187" y="244"/>
                  </a:lnTo>
                  <a:lnTo>
                    <a:pt x="187" y="246"/>
                  </a:lnTo>
                  <a:lnTo>
                    <a:pt x="185" y="250"/>
                  </a:lnTo>
                  <a:lnTo>
                    <a:pt x="185" y="250"/>
                  </a:lnTo>
                  <a:lnTo>
                    <a:pt x="192" y="240"/>
                  </a:lnTo>
                  <a:lnTo>
                    <a:pt x="195" y="23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3"/>
                  </a:lnTo>
                  <a:lnTo>
                    <a:pt x="198" y="234"/>
                  </a:lnTo>
                  <a:lnTo>
                    <a:pt x="197" y="236"/>
                  </a:lnTo>
                  <a:lnTo>
                    <a:pt x="197" y="236"/>
                  </a:lnTo>
                  <a:lnTo>
                    <a:pt x="201" y="233"/>
                  </a:lnTo>
                  <a:lnTo>
                    <a:pt x="205" y="229"/>
                  </a:lnTo>
                  <a:lnTo>
                    <a:pt x="205" y="229"/>
                  </a:lnTo>
                  <a:lnTo>
                    <a:pt x="204" y="232"/>
                  </a:lnTo>
                  <a:lnTo>
                    <a:pt x="204" y="233"/>
                  </a:lnTo>
                  <a:lnTo>
                    <a:pt x="205" y="232"/>
                  </a:lnTo>
                  <a:lnTo>
                    <a:pt x="205" y="232"/>
                  </a:lnTo>
                  <a:lnTo>
                    <a:pt x="202" y="234"/>
                  </a:lnTo>
                  <a:lnTo>
                    <a:pt x="201" y="237"/>
                  </a:lnTo>
                  <a:lnTo>
                    <a:pt x="201" y="237"/>
                  </a:lnTo>
                  <a:lnTo>
                    <a:pt x="205" y="233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8" y="229"/>
                  </a:lnTo>
                  <a:lnTo>
                    <a:pt x="208" y="227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08" y="226"/>
                  </a:lnTo>
                  <a:lnTo>
                    <a:pt x="208" y="226"/>
                  </a:lnTo>
                  <a:lnTo>
                    <a:pt x="212" y="220"/>
                  </a:lnTo>
                  <a:lnTo>
                    <a:pt x="217" y="214"/>
                  </a:lnTo>
                  <a:lnTo>
                    <a:pt x="217" y="214"/>
                  </a:lnTo>
                  <a:lnTo>
                    <a:pt x="218" y="214"/>
                  </a:lnTo>
                  <a:lnTo>
                    <a:pt x="218" y="214"/>
                  </a:lnTo>
                  <a:lnTo>
                    <a:pt x="218" y="216"/>
                  </a:lnTo>
                  <a:lnTo>
                    <a:pt x="219" y="216"/>
                  </a:lnTo>
                  <a:lnTo>
                    <a:pt x="219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4" y="209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35" y="199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5" y="186"/>
                  </a:lnTo>
                  <a:lnTo>
                    <a:pt x="245" y="186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48" y="187"/>
                  </a:lnTo>
                  <a:lnTo>
                    <a:pt x="252" y="186"/>
                  </a:lnTo>
                  <a:lnTo>
                    <a:pt x="252" y="186"/>
                  </a:lnTo>
                  <a:lnTo>
                    <a:pt x="249" y="189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8" y="190"/>
                  </a:lnTo>
                  <a:lnTo>
                    <a:pt x="251" y="189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lnTo>
                    <a:pt x="261" y="179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6" y="174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72" y="170"/>
                  </a:lnTo>
                  <a:lnTo>
                    <a:pt x="275" y="167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9" y="164"/>
                  </a:lnTo>
                  <a:lnTo>
                    <a:pt x="282" y="164"/>
                  </a:lnTo>
                  <a:lnTo>
                    <a:pt x="282" y="164"/>
                  </a:lnTo>
                  <a:lnTo>
                    <a:pt x="279" y="167"/>
                  </a:lnTo>
                  <a:lnTo>
                    <a:pt x="275" y="169"/>
                  </a:lnTo>
                  <a:lnTo>
                    <a:pt x="275" y="169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94" y="157"/>
                  </a:lnTo>
                  <a:lnTo>
                    <a:pt x="294" y="157"/>
                  </a:lnTo>
                  <a:lnTo>
                    <a:pt x="301" y="153"/>
                  </a:lnTo>
                  <a:lnTo>
                    <a:pt x="301" y="153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21" y="140"/>
                  </a:lnTo>
                  <a:lnTo>
                    <a:pt x="321" y="140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6" y="137"/>
                  </a:lnTo>
                  <a:lnTo>
                    <a:pt x="325" y="140"/>
                  </a:lnTo>
                  <a:lnTo>
                    <a:pt x="325" y="140"/>
                  </a:lnTo>
                  <a:lnTo>
                    <a:pt x="329" y="137"/>
                  </a:lnTo>
                  <a:lnTo>
                    <a:pt x="335" y="135"/>
                  </a:lnTo>
                  <a:lnTo>
                    <a:pt x="335" y="135"/>
                  </a:lnTo>
                  <a:lnTo>
                    <a:pt x="336" y="133"/>
                  </a:lnTo>
                  <a:lnTo>
                    <a:pt x="335" y="132"/>
                  </a:lnTo>
                  <a:lnTo>
                    <a:pt x="335" y="132"/>
                  </a:lnTo>
                  <a:lnTo>
                    <a:pt x="342" y="129"/>
                  </a:lnTo>
                  <a:lnTo>
                    <a:pt x="342" y="129"/>
                  </a:lnTo>
                  <a:lnTo>
                    <a:pt x="351" y="125"/>
                  </a:lnTo>
                  <a:lnTo>
                    <a:pt x="351" y="125"/>
                  </a:lnTo>
                  <a:lnTo>
                    <a:pt x="359" y="120"/>
                  </a:lnTo>
                  <a:lnTo>
                    <a:pt x="366" y="115"/>
                  </a:lnTo>
                  <a:lnTo>
                    <a:pt x="366" y="115"/>
                  </a:lnTo>
                  <a:lnTo>
                    <a:pt x="368" y="115"/>
                  </a:lnTo>
                  <a:lnTo>
                    <a:pt x="366" y="116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71" y="115"/>
                  </a:lnTo>
                  <a:lnTo>
                    <a:pt x="371" y="115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0"/>
                  </a:lnTo>
                  <a:lnTo>
                    <a:pt x="378" y="110"/>
                  </a:lnTo>
                  <a:lnTo>
                    <a:pt x="389" y="106"/>
                  </a:lnTo>
                  <a:lnTo>
                    <a:pt x="395" y="105"/>
                  </a:lnTo>
                  <a:lnTo>
                    <a:pt x="398" y="102"/>
                  </a:lnTo>
                  <a:lnTo>
                    <a:pt x="398" y="102"/>
                  </a:lnTo>
                  <a:lnTo>
                    <a:pt x="401" y="102"/>
                  </a:lnTo>
                  <a:lnTo>
                    <a:pt x="403" y="102"/>
                  </a:lnTo>
                  <a:lnTo>
                    <a:pt x="403" y="102"/>
                  </a:lnTo>
                  <a:lnTo>
                    <a:pt x="408" y="99"/>
                  </a:lnTo>
                  <a:lnTo>
                    <a:pt x="411" y="97"/>
                  </a:lnTo>
                  <a:lnTo>
                    <a:pt x="413" y="97"/>
                  </a:lnTo>
                  <a:lnTo>
                    <a:pt x="413" y="97"/>
                  </a:lnTo>
                  <a:lnTo>
                    <a:pt x="418" y="95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1" y="93"/>
                  </a:lnTo>
                  <a:lnTo>
                    <a:pt x="423" y="93"/>
                  </a:lnTo>
                  <a:lnTo>
                    <a:pt x="423" y="93"/>
                  </a:lnTo>
                  <a:lnTo>
                    <a:pt x="431" y="90"/>
                  </a:lnTo>
                  <a:lnTo>
                    <a:pt x="438" y="87"/>
                  </a:lnTo>
                  <a:lnTo>
                    <a:pt x="438" y="87"/>
                  </a:lnTo>
                  <a:lnTo>
                    <a:pt x="439" y="87"/>
                  </a:lnTo>
                  <a:lnTo>
                    <a:pt x="440" y="87"/>
                  </a:lnTo>
                  <a:lnTo>
                    <a:pt x="440" y="89"/>
                  </a:lnTo>
                  <a:lnTo>
                    <a:pt x="440" y="89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52" y="85"/>
                  </a:lnTo>
                  <a:lnTo>
                    <a:pt x="455" y="85"/>
                  </a:lnTo>
                  <a:lnTo>
                    <a:pt x="455" y="85"/>
                  </a:lnTo>
                  <a:lnTo>
                    <a:pt x="462" y="82"/>
                  </a:lnTo>
                  <a:lnTo>
                    <a:pt x="462" y="82"/>
                  </a:lnTo>
                  <a:lnTo>
                    <a:pt x="463" y="82"/>
                  </a:lnTo>
                  <a:lnTo>
                    <a:pt x="463" y="82"/>
                  </a:lnTo>
                  <a:lnTo>
                    <a:pt x="466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82" y="77"/>
                  </a:lnTo>
                  <a:lnTo>
                    <a:pt x="482" y="77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8" y="75"/>
                  </a:lnTo>
                  <a:lnTo>
                    <a:pt x="488" y="75"/>
                  </a:lnTo>
                  <a:lnTo>
                    <a:pt x="486" y="75"/>
                  </a:lnTo>
                  <a:lnTo>
                    <a:pt x="485" y="76"/>
                  </a:lnTo>
                  <a:lnTo>
                    <a:pt x="485" y="76"/>
                  </a:lnTo>
                  <a:lnTo>
                    <a:pt x="500" y="73"/>
                  </a:lnTo>
                  <a:lnTo>
                    <a:pt x="500" y="73"/>
                  </a:lnTo>
                  <a:lnTo>
                    <a:pt x="496" y="75"/>
                  </a:lnTo>
                  <a:lnTo>
                    <a:pt x="495" y="75"/>
                  </a:lnTo>
                  <a:lnTo>
                    <a:pt x="493" y="76"/>
                  </a:lnTo>
                  <a:lnTo>
                    <a:pt x="493" y="76"/>
                  </a:lnTo>
                  <a:lnTo>
                    <a:pt x="503" y="75"/>
                  </a:lnTo>
                  <a:lnTo>
                    <a:pt x="503" y="75"/>
                  </a:lnTo>
                  <a:lnTo>
                    <a:pt x="502" y="76"/>
                  </a:lnTo>
                  <a:lnTo>
                    <a:pt x="500" y="77"/>
                  </a:lnTo>
                  <a:lnTo>
                    <a:pt x="500" y="77"/>
                  </a:lnTo>
                  <a:lnTo>
                    <a:pt x="495" y="77"/>
                  </a:lnTo>
                  <a:lnTo>
                    <a:pt x="492" y="77"/>
                  </a:lnTo>
                  <a:lnTo>
                    <a:pt x="489" y="79"/>
                  </a:lnTo>
                  <a:lnTo>
                    <a:pt x="489" y="79"/>
                  </a:lnTo>
                  <a:lnTo>
                    <a:pt x="490" y="79"/>
                  </a:lnTo>
                  <a:lnTo>
                    <a:pt x="492" y="79"/>
                  </a:lnTo>
                  <a:lnTo>
                    <a:pt x="493" y="79"/>
                  </a:lnTo>
                  <a:lnTo>
                    <a:pt x="496" y="79"/>
                  </a:lnTo>
                  <a:lnTo>
                    <a:pt x="496" y="79"/>
                  </a:lnTo>
                  <a:lnTo>
                    <a:pt x="496" y="80"/>
                  </a:lnTo>
                  <a:lnTo>
                    <a:pt x="495" y="80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90" y="80"/>
                  </a:lnTo>
                  <a:lnTo>
                    <a:pt x="490" y="80"/>
                  </a:lnTo>
                  <a:lnTo>
                    <a:pt x="486" y="82"/>
                  </a:lnTo>
                  <a:lnTo>
                    <a:pt x="483" y="83"/>
                  </a:lnTo>
                  <a:lnTo>
                    <a:pt x="483" y="83"/>
                  </a:lnTo>
                  <a:lnTo>
                    <a:pt x="479" y="85"/>
                  </a:lnTo>
                  <a:lnTo>
                    <a:pt x="479" y="85"/>
                  </a:lnTo>
                  <a:lnTo>
                    <a:pt x="476" y="85"/>
                  </a:lnTo>
                  <a:lnTo>
                    <a:pt x="476" y="85"/>
                  </a:lnTo>
                  <a:lnTo>
                    <a:pt x="473" y="85"/>
                  </a:lnTo>
                  <a:lnTo>
                    <a:pt x="473" y="85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9" y="83"/>
                  </a:lnTo>
                  <a:lnTo>
                    <a:pt x="479" y="83"/>
                  </a:lnTo>
                  <a:lnTo>
                    <a:pt x="482" y="82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2" y="80"/>
                  </a:lnTo>
                  <a:lnTo>
                    <a:pt x="482" y="80"/>
                  </a:lnTo>
                  <a:lnTo>
                    <a:pt x="485" y="79"/>
                  </a:lnTo>
                  <a:lnTo>
                    <a:pt x="485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8" y="79"/>
                  </a:lnTo>
                  <a:lnTo>
                    <a:pt x="488" y="79"/>
                  </a:lnTo>
                  <a:lnTo>
                    <a:pt x="489" y="77"/>
                  </a:lnTo>
                  <a:lnTo>
                    <a:pt x="489" y="77"/>
                  </a:lnTo>
                  <a:lnTo>
                    <a:pt x="485" y="77"/>
                  </a:lnTo>
                  <a:lnTo>
                    <a:pt x="485" y="77"/>
                  </a:lnTo>
                  <a:lnTo>
                    <a:pt x="489" y="76"/>
                  </a:lnTo>
                  <a:lnTo>
                    <a:pt x="489" y="76"/>
                  </a:lnTo>
                  <a:lnTo>
                    <a:pt x="478" y="79"/>
                  </a:lnTo>
                  <a:lnTo>
                    <a:pt x="478" y="79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2" y="85"/>
                  </a:lnTo>
                  <a:lnTo>
                    <a:pt x="460" y="85"/>
                  </a:lnTo>
                  <a:lnTo>
                    <a:pt x="459" y="86"/>
                  </a:lnTo>
                  <a:lnTo>
                    <a:pt x="459" y="86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5" y="82"/>
                  </a:lnTo>
                  <a:lnTo>
                    <a:pt x="473" y="83"/>
                  </a:lnTo>
                  <a:lnTo>
                    <a:pt x="468" y="86"/>
                  </a:lnTo>
                  <a:lnTo>
                    <a:pt x="455" y="90"/>
                  </a:lnTo>
                  <a:lnTo>
                    <a:pt x="455" y="90"/>
                  </a:lnTo>
                  <a:lnTo>
                    <a:pt x="452" y="90"/>
                  </a:lnTo>
                  <a:lnTo>
                    <a:pt x="450" y="89"/>
                  </a:lnTo>
                  <a:lnTo>
                    <a:pt x="450" y="87"/>
                  </a:lnTo>
                  <a:lnTo>
                    <a:pt x="449" y="86"/>
                  </a:lnTo>
                  <a:lnTo>
                    <a:pt x="449" y="86"/>
                  </a:lnTo>
                  <a:lnTo>
                    <a:pt x="448" y="87"/>
                  </a:lnTo>
                  <a:lnTo>
                    <a:pt x="445" y="89"/>
                  </a:lnTo>
                  <a:lnTo>
                    <a:pt x="442" y="89"/>
                  </a:lnTo>
                  <a:lnTo>
                    <a:pt x="439" y="92"/>
                  </a:lnTo>
                  <a:lnTo>
                    <a:pt x="439" y="92"/>
                  </a:lnTo>
                  <a:lnTo>
                    <a:pt x="446" y="89"/>
                  </a:lnTo>
                  <a:lnTo>
                    <a:pt x="449" y="89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5" y="90"/>
                  </a:lnTo>
                  <a:lnTo>
                    <a:pt x="443" y="92"/>
                  </a:lnTo>
                  <a:lnTo>
                    <a:pt x="440" y="93"/>
                  </a:lnTo>
                  <a:lnTo>
                    <a:pt x="436" y="95"/>
                  </a:lnTo>
                  <a:lnTo>
                    <a:pt x="436" y="95"/>
                  </a:lnTo>
                  <a:lnTo>
                    <a:pt x="433" y="95"/>
                  </a:lnTo>
                  <a:lnTo>
                    <a:pt x="433" y="93"/>
                  </a:lnTo>
                  <a:lnTo>
                    <a:pt x="433" y="93"/>
                  </a:lnTo>
                  <a:lnTo>
                    <a:pt x="432" y="93"/>
                  </a:lnTo>
                  <a:lnTo>
                    <a:pt x="428" y="96"/>
                  </a:lnTo>
                  <a:lnTo>
                    <a:pt x="428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3" y="100"/>
                  </a:lnTo>
                  <a:lnTo>
                    <a:pt x="423" y="100"/>
                  </a:lnTo>
                  <a:lnTo>
                    <a:pt x="416" y="103"/>
                  </a:lnTo>
                  <a:lnTo>
                    <a:pt x="416" y="103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8" y="107"/>
                  </a:lnTo>
                  <a:lnTo>
                    <a:pt x="412" y="106"/>
                  </a:lnTo>
                  <a:lnTo>
                    <a:pt x="412" y="106"/>
                  </a:lnTo>
                  <a:lnTo>
                    <a:pt x="402" y="112"/>
                  </a:lnTo>
                  <a:lnTo>
                    <a:pt x="396" y="113"/>
                  </a:lnTo>
                  <a:lnTo>
                    <a:pt x="393" y="113"/>
                  </a:lnTo>
                  <a:lnTo>
                    <a:pt x="393" y="113"/>
                  </a:lnTo>
                  <a:lnTo>
                    <a:pt x="398" y="112"/>
                  </a:lnTo>
                  <a:lnTo>
                    <a:pt x="398" y="112"/>
                  </a:lnTo>
                  <a:lnTo>
                    <a:pt x="401" y="109"/>
                  </a:lnTo>
                  <a:lnTo>
                    <a:pt x="401" y="109"/>
                  </a:lnTo>
                  <a:lnTo>
                    <a:pt x="401" y="107"/>
                  </a:lnTo>
                  <a:lnTo>
                    <a:pt x="399" y="109"/>
                  </a:lnTo>
                  <a:lnTo>
                    <a:pt x="398" y="109"/>
                  </a:lnTo>
                  <a:lnTo>
                    <a:pt x="398" y="107"/>
                  </a:lnTo>
                  <a:lnTo>
                    <a:pt x="398" y="107"/>
                  </a:lnTo>
                  <a:lnTo>
                    <a:pt x="389" y="113"/>
                  </a:lnTo>
                  <a:lnTo>
                    <a:pt x="386" y="115"/>
                  </a:lnTo>
                  <a:lnTo>
                    <a:pt x="382" y="115"/>
                  </a:lnTo>
                  <a:lnTo>
                    <a:pt x="382" y="115"/>
                  </a:lnTo>
                  <a:lnTo>
                    <a:pt x="379" y="117"/>
                  </a:lnTo>
                  <a:lnTo>
                    <a:pt x="376" y="119"/>
                  </a:lnTo>
                  <a:lnTo>
                    <a:pt x="376" y="119"/>
                  </a:lnTo>
                  <a:lnTo>
                    <a:pt x="375" y="119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69" y="123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6" y="129"/>
                  </a:lnTo>
                  <a:lnTo>
                    <a:pt x="352" y="130"/>
                  </a:lnTo>
                  <a:lnTo>
                    <a:pt x="352" y="130"/>
                  </a:lnTo>
                  <a:lnTo>
                    <a:pt x="346" y="135"/>
                  </a:lnTo>
                  <a:lnTo>
                    <a:pt x="341" y="137"/>
                  </a:lnTo>
                  <a:lnTo>
                    <a:pt x="341" y="137"/>
                  </a:lnTo>
                  <a:lnTo>
                    <a:pt x="341" y="136"/>
                  </a:lnTo>
                  <a:lnTo>
                    <a:pt x="341" y="136"/>
                  </a:lnTo>
                  <a:lnTo>
                    <a:pt x="339" y="137"/>
                  </a:lnTo>
                  <a:lnTo>
                    <a:pt x="338" y="137"/>
                  </a:lnTo>
                  <a:lnTo>
                    <a:pt x="336" y="140"/>
                  </a:lnTo>
                  <a:lnTo>
                    <a:pt x="336" y="140"/>
                  </a:lnTo>
                  <a:lnTo>
                    <a:pt x="335" y="140"/>
                  </a:lnTo>
                  <a:lnTo>
                    <a:pt x="334" y="139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29" y="140"/>
                  </a:lnTo>
                  <a:lnTo>
                    <a:pt x="326" y="142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4" y="143"/>
                  </a:lnTo>
                  <a:lnTo>
                    <a:pt x="325" y="143"/>
                  </a:lnTo>
                  <a:lnTo>
                    <a:pt x="325" y="144"/>
                  </a:lnTo>
                  <a:lnTo>
                    <a:pt x="324" y="146"/>
                  </a:lnTo>
                  <a:lnTo>
                    <a:pt x="324" y="146"/>
                  </a:lnTo>
                  <a:lnTo>
                    <a:pt x="326" y="144"/>
                  </a:lnTo>
                  <a:lnTo>
                    <a:pt x="328" y="143"/>
                  </a:lnTo>
                  <a:lnTo>
                    <a:pt x="328" y="142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2"/>
                  </a:lnTo>
                  <a:lnTo>
                    <a:pt x="329" y="144"/>
                  </a:lnTo>
                  <a:lnTo>
                    <a:pt x="329" y="144"/>
                  </a:lnTo>
                  <a:lnTo>
                    <a:pt x="324" y="147"/>
                  </a:lnTo>
                  <a:lnTo>
                    <a:pt x="318" y="149"/>
                  </a:lnTo>
                  <a:lnTo>
                    <a:pt x="318" y="149"/>
                  </a:lnTo>
                  <a:lnTo>
                    <a:pt x="314" y="152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06" y="154"/>
                  </a:lnTo>
                  <a:lnTo>
                    <a:pt x="308" y="153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08" y="153"/>
                  </a:lnTo>
                  <a:lnTo>
                    <a:pt x="304" y="156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4" y="159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9" y="162"/>
                  </a:lnTo>
                  <a:lnTo>
                    <a:pt x="295" y="164"/>
                  </a:lnTo>
                  <a:lnTo>
                    <a:pt x="295" y="164"/>
                  </a:lnTo>
                  <a:lnTo>
                    <a:pt x="292" y="167"/>
                  </a:lnTo>
                  <a:lnTo>
                    <a:pt x="288" y="169"/>
                  </a:lnTo>
                  <a:lnTo>
                    <a:pt x="288" y="169"/>
                  </a:lnTo>
                  <a:lnTo>
                    <a:pt x="286" y="170"/>
                  </a:lnTo>
                  <a:lnTo>
                    <a:pt x="284" y="173"/>
                  </a:lnTo>
                  <a:lnTo>
                    <a:pt x="281" y="174"/>
                  </a:lnTo>
                  <a:lnTo>
                    <a:pt x="279" y="174"/>
                  </a:lnTo>
                  <a:lnTo>
                    <a:pt x="279" y="174"/>
                  </a:lnTo>
                  <a:lnTo>
                    <a:pt x="276" y="179"/>
                  </a:lnTo>
                  <a:lnTo>
                    <a:pt x="274" y="183"/>
                  </a:lnTo>
                  <a:lnTo>
                    <a:pt x="274" y="183"/>
                  </a:lnTo>
                  <a:lnTo>
                    <a:pt x="264" y="189"/>
                  </a:lnTo>
                  <a:lnTo>
                    <a:pt x="264" y="189"/>
                  </a:lnTo>
                  <a:lnTo>
                    <a:pt x="264" y="190"/>
                  </a:lnTo>
                  <a:lnTo>
                    <a:pt x="262" y="192"/>
                  </a:lnTo>
                  <a:lnTo>
                    <a:pt x="262" y="192"/>
                  </a:lnTo>
                  <a:lnTo>
                    <a:pt x="256" y="196"/>
                  </a:lnTo>
                  <a:lnTo>
                    <a:pt x="254" y="197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8" y="203"/>
                  </a:lnTo>
                  <a:lnTo>
                    <a:pt x="248" y="203"/>
                  </a:lnTo>
                  <a:lnTo>
                    <a:pt x="245" y="204"/>
                  </a:lnTo>
                  <a:lnTo>
                    <a:pt x="245" y="203"/>
                  </a:lnTo>
                  <a:lnTo>
                    <a:pt x="247" y="202"/>
                  </a:lnTo>
                  <a:lnTo>
                    <a:pt x="245" y="202"/>
                  </a:lnTo>
                  <a:lnTo>
                    <a:pt x="245" y="202"/>
                  </a:lnTo>
                  <a:lnTo>
                    <a:pt x="241" y="207"/>
                  </a:lnTo>
                  <a:lnTo>
                    <a:pt x="235" y="212"/>
                  </a:lnTo>
                  <a:lnTo>
                    <a:pt x="235" y="212"/>
                  </a:lnTo>
                  <a:lnTo>
                    <a:pt x="234" y="214"/>
                  </a:lnTo>
                  <a:lnTo>
                    <a:pt x="232" y="219"/>
                  </a:lnTo>
                  <a:lnTo>
                    <a:pt x="232" y="219"/>
                  </a:lnTo>
                  <a:lnTo>
                    <a:pt x="231" y="219"/>
                  </a:lnTo>
                  <a:lnTo>
                    <a:pt x="231" y="216"/>
                  </a:lnTo>
                  <a:lnTo>
                    <a:pt x="231" y="214"/>
                  </a:lnTo>
                  <a:lnTo>
                    <a:pt x="229" y="216"/>
                  </a:lnTo>
                  <a:lnTo>
                    <a:pt x="229" y="216"/>
                  </a:lnTo>
                  <a:lnTo>
                    <a:pt x="229" y="219"/>
                  </a:lnTo>
                  <a:lnTo>
                    <a:pt x="225" y="223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4" y="236"/>
                  </a:lnTo>
                  <a:lnTo>
                    <a:pt x="214" y="236"/>
                  </a:lnTo>
                  <a:lnTo>
                    <a:pt x="209" y="240"/>
                  </a:lnTo>
                  <a:lnTo>
                    <a:pt x="209" y="240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39"/>
                  </a:lnTo>
                  <a:lnTo>
                    <a:pt x="209" y="234"/>
                  </a:lnTo>
                  <a:lnTo>
                    <a:pt x="209" y="234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05" y="236"/>
                  </a:lnTo>
                  <a:lnTo>
                    <a:pt x="205" y="236"/>
                  </a:lnTo>
                  <a:lnTo>
                    <a:pt x="205" y="239"/>
                  </a:lnTo>
                  <a:lnTo>
                    <a:pt x="204" y="242"/>
                  </a:lnTo>
                  <a:lnTo>
                    <a:pt x="204" y="242"/>
                  </a:lnTo>
                  <a:lnTo>
                    <a:pt x="202" y="244"/>
                  </a:lnTo>
                  <a:lnTo>
                    <a:pt x="201" y="244"/>
                  </a:lnTo>
                  <a:lnTo>
                    <a:pt x="198" y="246"/>
                  </a:lnTo>
                  <a:lnTo>
                    <a:pt x="195" y="247"/>
                  </a:lnTo>
                  <a:lnTo>
                    <a:pt x="195" y="247"/>
                  </a:lnTo>
                  <a:lnTo>
                    <a:pt x="192" y="252"/>
                  </a:lnTo>
                  <a:lnTo>
                    <a:pt x="188" y="256"/>
                  </a:lnTo>
                  <a:lnTo>
                    <a:pt x="188" y="256"/>
                  </a:lnTo>
                  <a:lnTo>
                    <a:pt x="192" y="253"/>
                  </a:lnTo>
                  <a:lnTo>
                    <a:pt x="197" y="247"/>
                  </a:lnTo>
                  <a:lnTo>
                    <a:pt x="197" y="247"/>
                  </a:lnTo>
                  <a:lnTo>
                    <a:pt x="198" y="247"/>
                  </a:lnTo>
                  <a:lnTo>
                    <a:pt x="202" y="246"/>
                  </a:lnTo>
                  <a:lnTo>
                    <a:pt x="202" y="246"/>
                  </a:lnTo>
                  <a:lnTo>
                    <a:pt x="199" y="249"/>
                  </a:lnTo>
                  <a:lnTo>
                    <a:pt x="195" y="252"/>
                  </a:lnTo>
                  <a:lnTo>
                    <a:pt x="195" y="252"/>
                  </a:lnTo>
                  <a:lnTo>
                    <a:pt x="194" y="253"/>
                  </a:lnTo>
                  <a:lnTo>
                    <a:pt x="195" y="253"/>
                  </a:lnTo>
                  <a:lnTo>
                    <a:pt x="195" y="253"/>
                  </a:lnTo>
                  <a:lnTo>
                    <a:pt x="195" y="254"/>
                  </a:lnTo>
                  <a:lnTo>
                    <a:pt x="195" y="254"/>
                  </a:lnTo>
                  <a:lnTo>
                    <a:pt x="191" y="257"/>
                  </a:lnTo>
                  <a:lnTo>
                    <a:pt x="191" y="257"/>
                  </a:lnTo>
                  <a:lnTo>
                    <a:pt x="188" y="262"/>
                  </a:lnTo>
                  <a:lnTo>
                    <a:pt x="188" y="26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82" y="269"/>
                  </a:lnTo>
                  <a:lnTo>
                    <a:pt x="185" y="264"/>
                  </a:lnTo>
                  <a:lnTo>
                    <a:pt x="185" y="264"/>
                  </a:lnTo>
                  <a:lnTo>
                    <a:pt x="185" y="266"/>
                  </a:lnTo>
                  <a:lnTo>
                    <a:pt x="185" y="266"/>
                  </a:lnTo>
                  <a:lnTo>
                    <a:pt x="184" y="270"/>
                  </a:lnTo>
                  <a:lnTo>
                    <a:pt x="178" y="277"/>
                  </a:lnTo>
                  <a:lnTo>
                    <a:pt x="178" y="277"/>
                  </a:lnTo>
                  <a:lnTo>
                    <a:pt x="177" y="277"/>
                  </a:lnTo>
                  <a:lnTo>
                    <a:pt x="177" y="276"/>
                  </a:lnTo>
                  <a:lnTo>
                    <a:pt x="178" y="274"/>
                  </a:lnTo>
                  <a:lnTo>
                    <a:pt x="179" y="273"/>
                  </a:lnTo>
                  <a:lnTo>
                    <a:pt x="179" y="272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7" y="274"/>
                  </a:lnTo>
                  <a:lnTo>
                    <a:pt x="177" y="276"/>
                  </a:lnTo>
                  <a:lnTo>
                    <a:pt x="175" y="277"/>
                  </a:lnTo>
                  <a:lnTo>
                    <a:pt x="174" y="280"/>
                  </a:lnTo>
                  <a:lnTo>
                    <a:pt x="174" y="280"/>
                  </a:lnTo>
                  <a:lnTo>
                    <a:pt x="174" y="279"/>
                  </a:lnTo>
                  <a:lnTo>
                    <a:pt x="172" y="279"/>
                  </a:lnTo>
                  <a:lnTo>
                    <a:pt x="168" y="284"/>
                  </a:lnTo>
                  <a:lnTo>
                    <a:pt x="162" y="292"/>
                  </a:lnTo>
                  <a:lnTo>
                    <a:pt x="158" y="297"/>
                  </a:lnTo>
                  <a:lnTo>
                    <a:pt x="158" y="297"/>
                  </a:lnTo>
                  <a:lnTo>
                    <a:pt x="151" y="313"/>
                  </a:lnTo>
                  <a:lnTo>
                    <a:pt x="151" y="313"/>
                  </a:lnTo>
                  <a:lnTo>
                    <a:pt x="150" y="313"/>
                  </a:lnTo>
                  <a:lnTo>
                    <a:pt x="150" y="314"/>
                  </a:lnTo>
                  <a:lnTo>
                    <a:pt x="145" y="319"/>
                  </a:lnTo>
                  <a:lnTo>
                    <a:pt x="141" y="329"/>
                  </a:lnTo>
                  <a:lnTo>
                    <a:pt x="141" y="329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37" y="334"/>
                  </a:lnTo>
                  <a:lnTo>
                    <a:pt x="134" y="340"/>
                  </a:lnTo>
                  <a:lnTo>
                    <a:pt x="134" y="340"/>
                  </a:lnTo>
                  <a:lnTo>
                    <a:pt x="132" y="341"/>
                  </a:lnTo>
                  <a:lnTo>
                    <a:pt x="131" y="344"/>
                  </a:lnTo>
                  <a:lnTo>
                    <a:pt x="131" y="344"/>
                  </a:lnTo>
                  <a:lnTo>
                    <a:pt x="128" y="353"/>
                  </a:lnTo>
                  <a:lnTo>
                    <a:pt x="128" y="353"/>
                  </a:lnTo>
                  <a:lnTo>
                    <a:pt x="127" y="353"/>
                  </a:lnTo>
                  <a:lnTo>
                    <a:pt x="124" y="354"/>
                  </a:lnTo>
                  <a:lnTo>
                    <a:pt x="124" y="354"/>
                  </a:lnTo>
                  <a:lnTo>
                    <a:pt x="117" y="370"/>
                  </a:lnTo>
                  <a:lnTo>
                    <a:pt x="117" y="370"/>
                  </a:lnTo>
                  <a:lnTo>
                    <a:pt x="110" y="386"/>
                  </a:lnTo>
                  <a:lnTo>
                    <a:pt x="110" y="386"/>
                  </a:lnTo>
                  <a:lnTo>
                    <a:pt x="108" y="386"/>
                  </a:lnTo>
                  <a:lnTo>
                    <a:pt x="107" y="387"/>
                  </a:lnTo>
                  <a:lnTo>
                    <a:pt x="107" y="387"/>
                  </a:lnTo>
                  <a:lnTo>
                    <a:pt x="107" y="390"/>
                  </a:lnTo>
                  <a:lnTo>
                    <a:pt x="107" y="391"/>
                  </a:lnTo>
                  <a:lnTo>
                    <a:pt x="101" y="397"/>
                  </a:lnTo>
                  <a:lnTo>
                    <a:pt x="101" y="397"/>
                  </a:lnTo>
                  <a:lnTo>
                    <a:pt x="102" y="397"/>
                  </a:lnTo>
                  <a:lnTo>
                    <a:pt x="102" y="400"/>
                  </a:lnTo>
                  <a:lnTo>
                    <a:pt x="100" y="409"/>
                  </a:lnTo>
                  <a:lnTo>
                    <a:pt x="100" y="409"/>
                  </a:lnTo>
                  <a:lnTo>
                    <a:pt x="100" y="407"/>
                  </a:lnTo>
                  <a:lnTo>
                    <a:pt x="100" y="406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98" y="407"/>
                  </a:lnTo>
                  <a:lnTo>
                    <a:pt x="98" y="407"/>
                  </a:lnTo>
                  <a:lnTo>
                    <a:pt x="98" y="409"/>
                  </a:lnTo>
                  <a:lnTo>
                    <a:pt x="98" y="410"/>
                  </a:lnTo>
                  <a:lnTo>
                    <a:pt x="98" y="410"/>
                  </a:lnTo>
                  <a:lnTo>
                    <a:pt x="97" y="410"/>
                  </a:lnTo>
                  <a:lnTo>
                    <a:pt x="97" y="410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4" y="416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20"/>
                  </a:lnTo>
                  <a:lnTo>
                    <a:pt x="92" y="420"/>
                  </a:lnTo>
                  <a:lnTo>
                    <a:pt x="92" y="420"/>
                  </a:lnTo>
                  <a:lnTo>
                    <a:pt x="91" y="421"/>
                  </a:lnTo>
                  <a:lnTo>
                    <a:pt x="91" y="421"/>
                  </a:lnTo>
                  <a:lnTo>
                    <a:pt x="92" y="423"/>
                  </a:lnTo>
                  <a:lnTo>
                    <a:pt x="91" y="424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88" y="433"/>
                  </a:lnTo>
                  <a:lnTo>
                    <a:pt x="87" y="437"/>
                  </a:lnTo>
                  <a:lnTo>
                    <a:pt x="87" y="437"/>
                  </a:lnTo>
                  <a:lnTo>
                    <a:pt x="87" y="439"/>
                  </a:lnTo>
                  <a:lnTo>
                    <a:pt x="87" y="440"/>
                  </a:lnTo>
                  <a:lnTo>
                    <a:pt x="84" y="446"/>
                  </a:lnTo>
                  <a:lnTo>
                    <a:pt x="84" y="446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2" y="447"/>
                  </a:lnTo>
                  <a:lnTo>
                    <a:pt x="81" y="453"/>
                  </a:lnTo>
                  <a:lnTo>
                    <a:pt x="80" y="458"/>
                  </a:lnTo>
                  <a:lnTo>
                    <a:pt x="80" y="460"/>
                  </a:lnTo>
                  <a:lnTo>
                    <a:pt x="81" y="460"/>
                  </a:lnTo>
                  <a:lnTo>
                    <a:pt x="81" y="460"/>
                  </a:lnTo>
                  <a:lnTo>
                    <a:pt x="80" y="463"/>
                  </a:lnTo>
                  <a:lnTo>
                    <a:pt x="80" y="466"/>
                  </a:lnTo>
                  <a:lnTo>
                    <a:pt x="78" y="468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77" y="471"/>
                  </a:lnTo>
                  <a:lnTo>
                    <a:pt x="77" y="470"/>
                  </a:lnTo>
                  <a:lnTo>
                    <a:pt x="77" y="464"/>
                  </a:lnTo>
                  <a:lnTo>
                    <a:pt x="77" y="464"/>
                  </a:lnTo>
                  <a:lnTo>
                    <a:pt x="74" y="476"/>
                  </a:lnTo>
                  <a:lnTo>
                    <a:pt x="74" y="476"/>
                  </a:lnTo>
                  <a:lnTo>
                    <a:pt x="75" y="477"/>
                  </a:lnTo>
                  <a:lnTo>
                    <a:pt x="75" y="480"/>
                  </a:lnTo>
                  <a:lnTo>
                    <a:pt x="74" y="486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3"/>
                  </a:lnTo>
                  <a:lnTo>
                    <a:pt x="71" y="488"/>
                  </a:lnTo>
                  <a:lnTo>
                    <a:pt x="71" y="488"/>
                  </a:lnTo>
                  <a:lnTo>
                    <a:pt x="72" y="487"/>
                  </a:lnTo>
                  <a:lnTo>
                    <a:pt x="72" y="488"/>
                  </a:lnTo>
                  <a:lnTo>
                    <a:pt x="72" y="488"/>
                  </a:lnTo>
                  <a:lnTo>
                    <a:pt x="72" y="484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1" y="487"/>
                  </a:lnTo>
                  <a:lnTo>
                    <a:pt x="67" y="494"/>
                  </a:lnTo>
                  <a:lnTo>
                    <a:pt x="67" y="494"/>
                  </a:lnTo>
                  <a:lnTo>
                    <a:pt x="67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7" y="503"/>
                  </a:lnTo>
                  <a:lnTo>
                    <a:pt x="67" y="503"/>
                  </a:lnTo>
                  <a:lnTo>
                    <a:pt x="64" y="514"/>
                  </a:lnTo>
                  <a:lnTo>
                    <a:pt x="64" y="514"/>
                  </a:lnTo>
                  <a:lnTo>
                    <a:pt x="61" y="526"/>
                  </a:lnTo>
                  <a:lnTo>
                    <a:pt x="61" y="526"/>
                  </a:lnTo>
                  <a:lnTo>
                    <a:pt x="60" y="536"/>
                  </a:lnTo>
                  <a:lnTo>
                    <a:pt x="60" y="536"/>
                  </a:lnTo>
                  <a:lnTo>
                    <a:pt x="60" y="540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6"/>
                  </a:lnTo>
                  <a:lnTo>
                    <a:pt x="61" y="548"/>
                  </a:lnTo>
                  <a:lnTo>
                    <a:pt x="60" y="551"/>
                  </a:lnTo>
                  <a:lnTo>
                    <a:pt x="61" y="553"/>
                  </a:lnTo>
                  <a:lnTo>
                    <a:pt x="61" y="553"/>
                  </a:lnTo>
                  <a:lnTo>
                    <a:pt x="60" y="553"/>
                  </a:lnTo>
                  <a:lnTo>
                    <a:pt x="60" y="553"/>
                  </a:lnTo>
                  <a:lnTo>
                    <a:pt x="58" y="551"/>
                  </a:lnTo>
                  <a:lnTo>
                    <a:pt x="58" y="551"/>
                  </a:lnTo>
                  <a:lnTo>
                    <a:pt x="60" y="548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58" y="546"/>
                  </a:lnTo>
                  <a:lnTo>
                    <a:pt x="58" y="544"/>
                  </a:lnTo>
                  <a:lnTo>
                    <a:pt x="58" y="541"/>
                  </a:lnTo>
                  <a:lnTo>
                    <a:pt x="58" y="541"/>
                  </a:lnTo>
                  <a:lnTo>
                    <a:pt x="58" y="547"/>
                  </a:lnTo>
                  <a:lnTo>
                    <a:pt x="58" y="547"/>
                  </a:lnTo>
                  <a:lnTo>
                    <a:pt x="58" y="554"/>
                  </a:lnTo>
                  <a:lnTo>
                    <a:pt x="58" y="554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8" y="557"/>
                  </a:lnTo>
                  <a:lnTo>
                    <a:pt x="58" y="556"/>
                  </a:lnTo>
                  <a:lnTo>
                    <a:pt x="60" y="556"/>
                  </a:lnTo>
                  <a:lnTo>
                    <a:pt x="60" y="556"/>
                  </a:lnTo>
                  <a:lnTo>
                    <a:pt x="58" y="561"/>
                  </a:lnTo>
                  <a:lnTo>
                    <a:pt x="60" y="566"/>
                  </a:lnTo>
                  <a:lnTo>
                    <a:pt x="60" y="566"/>
                  </a:lnTo>
                  <a:lnTo>
                    <a:pt x="61" y="554"/>
                  </a:lnTo>
                  <a:lnTo>
                    <a:pt x="61" y="554"/>
                  </a:lnTo>
                  <a:lnTo>
                    <a:pt x="64" y="541"/>
                  </a:lnTo>
                  <a:lnTo>
                    <a:pt x="64" y="541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70" y="517"/>
                  </a:lnTo>
                  <a:lnTo>
                    <a:pt x="70" y="517"/>
                  </a:lnTo>
                  <a:lnTo>
                    <a:pt x="70" y="518"/>
                  </a:lnTo>
                  <a:lnTo>
                    <a:pt x="71" y="517"/>
                  </a:lnTo>
                  <a:lnTo>
                    <a:pt x="71" y="517"/>
                  </a:lnTo>
                  <a:lnTo>
                    <a:pt x="71" y="513"/>
                  </a:lnTo>
                  <a:lnTo>
                    <a:pt x="71" y="511"/>
                  </a:lnTo>
                  <a:lnTo>
                    <a:pt x="71" y="511"/>
                  </a:lnTo>
                  <a:lnTo>
                    <a:pt x="71" y="510"/>
                  </a:lnTo>
                  <a:lnTo>
                    <a:pt x="72" y="511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1" y="526"/>
                  </a:lnTo>
                  <a:lnTo>
                    <a:pt x="71" y="526"/>
                  </a:lnTo>
                  <a:lnTo>
                    <a:pt x="68" y="531"/>
                  </a:lnTo>
                  <a:lnTo>
                    <a:pt x="68" y="531"/>
                  </a:lnTo>
                  <a:lnTo>
                    <a:pt x="67" y="540"/>
                  </a:lnTo>
                  <a:lnTo>
                    <a:pt x="67" y="548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5" y="553"/>
                  </a:lnTo>
                  <a:lnTo>
                    <a:pt x="64" y="557"/>
                  </a:lnTo>
                  <a:lnTo>
                    <a:pt x="64" y="557"/>
                  </a:lnTo>
                  <a:lnTo>
                    <a:pt x="65" y="556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65" y="563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4" y="568"/>
                  </a:lnTo>
                  <a:lnTo>
                    <a:pt x="64" y="573"/>
                  </a:lnTo>
                  <a:lnTo>
                    <a:pt x="64" y="581"/>
                  </a:lnTo>
                  <a:lnTo>
                    <a:pt x="64" y="581"/>
                  </a:lnTo>
                  <a:lnTo>
                    <a:pt x="63" y="583"/>
                  </a:lnTo>
                  <a:lnTo>
                    <a:pt x="61" y="584"/>
                  </a:lnTo>
                  <a:lnTo>
                    <a:pt x="61" y="584"/>
                  </a:lnTo>
                  <a:lnTo>
                    <a:pt x="63" y="586"/>
                  </a:lnTo>
                  <a:lnTo>
                    <a:pt x="63" y="58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1" y="591"/>
                  </a:lnTo>
                  <a:lnTo>
                    <a:pt x="61" y="590"/>
                  </a:lnTo>
                  <a:lnTo>
                    <a:pt x="61" y="593"/>
                  </a:lnTo>
                  <a:lnTo>
                    <a:pt x="61" y="593"/>
                  </a:lnTo>
                  <a:lnTo>
                    <a:pt x="61" y="594"/>
                  </a:lnTo>
                  <a:lnTo>
                    <a:pt x="60" y="597"/>
                  </a:lnTo>
                  <a:lnTo>
                    <a:pt x="60" y="597"/>
                  </a:lnTo>
                  <a:lnTo>
                    <a:pt x="61" y="600"/>
                  </a:lnTo>
                  <a:lnTo>
                    <a:pt x="61" y="600"/>
                  </a:lnTo>
                  <a:lnTo>
                    <a:pt x="61" y="606"/>
                  </a:lnTo>
                  <a:lnTo>
                    <a:pt x="61" y="606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58" y="621"/>
                  </a:lnTo>
                  <a:lnTo>
                    <a:pt x="58" y="621"/>
                  </a:lnTo>
                  <a:lnTo>
                    <a:pt x="60" y="623"/>
                  </a:lnTo>
                  <a:lnTo>
                    <a:pt x="60" y="625"/>
                  </a:lnTo>
                  <a:lnTo>
                    <a:pt x="58" y="628"/>
                  </a:lnTo>
                  <a:lnTo>
                    <a:pt x="60" y="633"/>
                  </a:lnTo>
                  <a:lnTo>
                    <a:pt x="60" y="633"/>
                  </a:lnTo>
                  <a:lnTo>
                    <a:pt x="58" y="633"/>
                  </a:lnTo>
                  <a:lnTo>
                    <a:pt x="58" y="631"/>
                  </a:lnTo>
                  <a:lnTo>
                    <a:pt x="58" y="627"/>
                  </a:lnTo>
                  <a:lnTo>
                    <a:pt x="58" y="627"/>
                  </a:lnTo>
                  <a:lnTo>
                    <a:pt x="58" y="633"/>
                  </a:lnTo>
                  <a:lnTo>
                    <a:pt x="58" y="633"/>
                  </a:lnTo>
                  <a:lnTo>
                    <a:pt x="57" y="638"/>
                  </a:lnTo>
                  <a:lnTo>
                    <a:pt x="57" y="638"/>
                  </a:lnTo>
                  <a:lnTo>
                    <a:pt x="58" y="641"/>
                  </a:lnTo>
                  <a:lnTo>
                    <a:pt x="58" y="645"/>
                  </a:lnTo>
                  <a:lnTo>
                    <a:pt x="58" y="645"/>
                  </a:lnTo>
                  <a:lnTo>
                    <a:pt x="60" y="644"/>
                  </a:lnTo>
                  <a:lnTo>
                    <a:pt x="60" y="645"/>
                  </a:lnTo>
                  <a:lnTo>
                    <a:pt x="61" y="651"/>
                  </a:lnTo>
                  <a:lnTo>
                    <a:pt x="61" y="651"/>
                  </a:lnTo>
                  <a:lnTo>
                    <a:pt x="63" y="641"/>
                  </a:lnTo>
                  <a:lnTo>
                    <a:pt x="63" y="637"/>
                  </a:lnTo>
                  <a:lnTo>
                    <a:pt x="61" y="633"/>
                  </a:lnTo>
                  <a:lnTo>
                    <a:pt x="61" y="633"/>
                  </a:lnTo>
                  <a:lnTo>
                    <a:pt x="63" y="631"/>
                  </a:lnTo>
                  <a:lnTo>
                    <a:pt x="63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3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0" y="621"/>
                  </a:lnTo>
                  <a:lnTo>
                    <a:pt x="60" y="621"/>
                  </a:lnTo>
                  <a:lnTo>
                    <a:pt x="61" y="620"/>
                  </a:lnTo>
                  <a:lnTo>
                    <a:pt x="61" y="617"/>
                  </a:lnTo>
                  <a:lnTo>
                    <a:pt x="61" y="610"/>
                  </a:lnTo>
                  <a:lnTo>
                    <a:pt x="61" y="610"/>
                  </a:lnTo>
                  <a:lnTo>
                    <a:pt x="63" y="610"/>
                  </a:lnTo>
                  <a:lnTo>
                    <a:pt x="63" y="611"/>
                  </a:lnTo>
                  <a:lnTo>
                    <a:pt x="63" y="614"/>
                  </a:lnTo>
                  <a:lnTo>
                    <a:pt x="64" y="615"/>
                  </a:lnTo>
                  <a:lnTo>
                    <a:pt x="64" y="615"/>
                  </a:lnTo>
                  <a:lnTo>
                    <a:pt x="64" y="613"/>
                  </a:lnTo>
                  <a:lnTo>
                    <a:pt x="63" y="610"/>
                  </a:lnTo>
                  <a:lnTo>
                    <a:pt x="63" y="610"/>
                  </a:lnTo>
                  <a:lnTo>
                    <a:pt x="64" y="607"/>
                  </a:lnTo>
                  <a:lnTo>
                    <a:pt x="64" y="607"/>
                  </a:lnTo>
                  <a:lnTo>
                    <a:pt x="65" y="600"/>
                  </a:lnTo>
                  <a:lnTo>
                    <a:pt x="65" y="600"/>
                  </a:lnTo>
                  <a:lnTo>
                    <a:pt x="64" y="59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5" y="593"/>
                  </a:lnTo>
                  <a:lnTo>
                    <a:pt x="67" y="588"/>
                  </a:lnTo>
                  <a:lnTo>
                    <a:pt x="67" y="588"/>
                  </a:lnTo>
                  <a:lnTo>
                    <a:pt x="67" y="584"/>
                  </a:lnTo>
                  <a:lnTo>
                    <a:pt x="67" y="581"/>
                  </a:lnTo>
                  <a:lnTo>
                    <a:pt x="67" y="581"/>
                  </a:lnTo>
                  <a:lnTo>
                    <a:pt x="68" y="581"/>
                  </a:lnTo>
                  <a:lnTo>
                    <a:pt x="68" y="581"/>
                  </a:lnTo>
                  <a:lnTo>
                    <a:pt x="70" y="580"/>
                  </a:lnTo>
                  <a:lnTo>
                    <a:pt x="70" y="580"/>
                  </a:lnTo>
                  <a:lnTo>
                    <a:pt x="71" y="564"/>
                  </a:lnTo>
                  <a:lnTo>
                    <a:pt x="71" y="564"/>
                  </a:lnTo>
                  <a:lnTo>
                    <a:pt x="74" y="547"/>
                  </a:lnTo>
                  <a:lnTo>
                    <a:pt x="74" y="547"/>
                  </a:lnTo>
                  <a:lnTo>
                    <a:pt x="74" y="543"/>
                  </a:lnTo>
                  <a:lnTo>
                    <a:pt x="75" y="538"/>
                  </a:lnTo>
                  <a:lnTo>
                    <a:pt x="77" y="533"/>
                  </a:lnTo>
                  <a:lnTo>
                    <a:pt x="77" y="528"/>
                  </a:lnTo>
                  <a:lnTo>
                    <a:pt x="77" y="528"/>
                  </a:lnTo>
                  <a:lnTo>
                    <a:pt x="80" y="520"/>
                  </a:lnTo>
                  <a:lnTo>
                    <a:pt x="81" y="511"/>
                  </a:lnTo>
                  <a:lnTo>
                    <a:pt x="81" y="511"/>
                  </a:lnTo>
                  <a:lnTo>
                    <a:pt x="82" y="501"/>
                  </a:lnTo>
                  <a:lnTo>
                    <a:pt x="82" y="501"/>
                  </a:lnTo>
                  <a:lnTo>
                    <a:pt x="84" y="498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93"/>
                  </a:lnTo>
                  <a:lnTo>
                    <a:pt x="87" y="488"/>
                  </a:lnTo>
                  <a:lnTo>
                    <a:pt x="87" y="488"/>
                  </a:lnTo>
                  <a:lnTo>
                    <a:pt x="88" y="486"/>
                  </a:lnTo>
                  <a:lnTo>
                    <a:pt x="91" y="481"/>
                  </a:lnTo>
                  <a:lnTo>
                    <a:pt x="91" y="481"/>
                  </a:lnTo>
                  <a:lnTo>
                    <a:pt x="90" y="487"/>
                  </a:lnTo>
                  <a:lnTo>
                    <a:pt x="90" y="49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8" y="491"/>
                  </a:lnTo>
                  <a:lnTo>
                    <a:pt x="88" y="493"/>
                  </a:lnTo>
                  <a:lnTo>
                    <a:pt x="87" y="497"/>
                  </a:lnTo>
                  <a:lnTo>
                    <a:pt x="87" y="497"/>
                  </a:lnTo>
                  <a:lnTo>
                    <a:pt x="87" y="498"/>
                  </a:lnTo>
                  <a:lnTo>
                    <a:pt x="88" y="497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88" y="501"/>
                  </a:lnTo>
                  <a:lnTo>
                    <a:pt x="88" y="501"/>
                  </a:lnTo>
                  <a:lnTo>
                    <a:pt x="87" y="508"/>
                  </a:lnTo>
                  <a:lnTo>
                    <a:pt x="87" y="508"/>
                  </a:lnTo>
                  <a:lnTo>
                    <a:pt x="85" y="507"/>
                  </a:lnTo>
                  <a:lnTo>
                    <a:pt x="85" y="506"/>
                  </a:lnTo>
                  <a:lnTo>
                    <a:pt x="87" y="501"/>
                  </a:lnTo>
                  <a:lnTo>
                    <a:pt x="87" y="501"/>
                  </a:lnTo>
                  <a:lnTo>
                    <a:pt x="85" y="504"/>
                  </a:lnTo>
                  <a:lnTo>
                    <a:pt x="85" y="508"/>
                  </a:lnTo>
                  <a:lnTo>
                    <a:pt x="82" y="518"/>
                  </a:lnTo>
                  <a:lnTo>
                    <a:pt x="82" y="518"/>
                  </a:lnTo>
                  <a:lnTo>
                    <a:pt x="84" y="516"/>
                  </a:lnTo>
                  <a:lnTo>
                    <a:pt x="85" y="511"/>
                  </a:lnTo>
                  <a:lnTo>
                    <a:pt x="85" y="511"/>
                  </a:lnTo>
                  <a:lnTo>
                    <a:pt x="84" y="523"/>
                  </a:lnTo>
                  <a:lnTo>
                    <a:pt x="84" y="523"/>
                  </a:lnTo>
                  <a:lnTo>
                    <a:pt x="82" y="528"/>
                  </a:lnTo>
                  <a:lnTo>
                    <a:pt x="82" y="528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1" y="531"/>
                  </a:lnTo>
                  <a:lnTo>
                    <a:pt x="81" y="530"/>
                  </a:lnTo>
                  <a:lnTo>
                    <a:pt x="81" y="531"/>
                  </a:lnTo>
                  <a:lnTo>
                    <a:pt x="81" y="531"/>
                  </a:lnTo>
                  <a:lnTo>
                    <a:pt x="81" y="537"/>
                  </a:lnTo>
                  <a:lnTo>
                    <a:pt x="81" y="537"/>
                  </a:lnTo>
                  <a:lnTo>
                    <a:pt x="78" y="550"/>
                  </a:lnTo>
                  <a:lnTo>
                    <a:pt x="78" y="550"/>
                  </a:lnTo>
                  <a:lnTo>
                    <a:pt x="78" y="554"/>
                  </a:lnTo>
                  <a:lnTo>
                    <a:pt x="78" y="554"/>
                  </a:lnTo>
                  <a:lnTo>
                    <a:pt x="78" y="557"/>
                  </a:lnTo>
                  <a:lnTo>
                    <a:pt x="78" y="557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7" y="560"/>
                  </a:lnTo>
                  <a:lnTo>
                    <a:pt x="77" y="563"/>
                  </a:lnTo>
                  <a:lnTo>
                    <a:pt x="75" y="571"/>
                  </a:lnTo>
                  <a:lnTo>
                    <a:pt x="75" y="571"/>
                  </a:lnTo>
                  <a:lnTo>
                    <a:pt x="77" y="573"/>
                  </a:lnTo>
                  <a:lnTo>
                    <a:pt x="77" y="570"/>
                  </a:lnTo>
                  <a:lnTo>
                    <a:pt x="77" y="570"/>
                  </a:lnTo>
                  <a:lnTo>
                    <a:pt x="78" y="576"/>
                  </a:lnTo>
                  <a:lnTo>
                    <a:pt x="77" y="578"/>
                  </a:lnTo>
                  <a:lnTo>
                    <a:pt x="77" y="581"/>
                  </a:lnTo>
                  <a:lnTo>
                    <a:pt x="77" y="586"/>
                  </a:lnTo>
                  <a:lnTo>
                    <a:pt x="77" y="586"/>
                  </a:lnTo>
                  <a:lnTo>
                    <a:pt x="75" y="587"/>
                  </a:lnTo>
                  <a:lnTo>
                    <a:pt x="75" y="587"/>
                  </a:lnTo>
                  <a:lnTo>
                    <a:pt x="74" y="586"/>
                  </a:lnTo>
                  <a:lnTo>
                    <a:pt x="74" y="586"/>
                  </a:lnTo>
                  <a:lnTo>
                    <a:pt x="74" y="590"/>
                  </a:lnTo>
                  <a:lnTo>
                    <a:pt x="75" y="593"/>
                  </a:lnTo>
                  <a:lnTo>
                    <a:pt x="75" y="593"/>
                  </a:lnTo>
                  <a:lnTo>
                    <a:pt x="74" y="601"/>
                  </a:lnTo>
                  <a:lnTo>
                    <a:pt x="74" y="604"/>
                  </a:lnTo>
                  <a:lnTo>
                    <a:pt x="75" y="607"/>
                  </a:lnTo>
                  <a:lnTo>
                    <a:pt x="75" y="607"/>
                  </a:lnTo>
                  <a:lnTo>
                    <a:pt x="74" y="611"/>
                  </a:lnTo>
                  <a:lnTo>
                    <a:pt x="74" y="614"/>
                  </a:lnTo>
                  <a:lnTo>
                    <a:pt x="72" y="614"/>
                  </a:lnTo>
                  <a:lnTo>
                    <a:pt x="72" y="614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4" y="631"/>
                  </a:lnTo>
                  <a:lnTo>
                    <a:pt x="74" y="631"/>
                  </a:lnTo>
                  <a:lnTo>
                    <a:pt x="74" y="638"/>
                  </a:lnTo>
                  <a:lnTo>
                    <a:pt x="74" y="638"/>
                  </a:lnTo>
                  <a:lnTo>
                    <a:pt x="71" y="628"/>
                  </a:lnTo>
                  <a:lnTo>
                    <a:pt x="71" y="628"/>
                  </a:lnTo>
                  <a:lnTo>
                    <a:pt x="70" y="638"/>
                  </a:lnTo>
                  <a:lnTo>
                    <a:pt x="70" y="638"/>
                  </a:lnTo>
                  <a:lnTo>
                    <a:pt x="70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34"/>
                  </a:lnTo>
                  <a:lnTo>
                    <a:pt x="71" y="634"/>
                  </a:lnTo>
                  <a:lnTo>
                    <a:pt x="72" y="635"/>
                  </a:lnTo>
                  <a:lnTo>
                    <a:pt x="72" y="640"/>
                  </a:lnTo>
                  <a:lnTo>
                    <a:pt x="74" y="645"/>
                  </a:lnTo>
                  <a:lnTo>
                    <a:pt x="72" y="651"/>
                  </a:lnTo>
                  <a:lnTo>
                    <a:pt x="72" y="651"/>
                  </a:lnTo>
                  <a:lnTo>
                    <a:pt x="72" y="655"/>
                  </a:lnTo>
                  <a:lnTo>
                    <a:pt x="72" y="655"/>
                  </a:lnTo>
                  <a:lnTo>
                    <a:pt x="74" y="661"/>
                  </a:lnTo>
                  <a:lnTo>
                    <a:pt x="74" y="661"/>
                  </a:lnTo>
                  <a:lnTo>
                    <a:pt x="75" y="667"/>
                  </a:lnTo>
                  <a:lnTo>
                    <a:pt x="75" y="671"/>
                  </a:lnTo>
                  <a:lnTo>
                    <a:pt x="75" y="671"/>
                  </a:lnTo>
                  <a:lnTo>
                    <a:pt x="77" y="675"/>
                  </a:lnTo>
                  <a:lnTo>
                    <a:pt x="77" y="675"/>
                  </a:lnTo>
                  <a:lnTo>
                    <a:pt x="77" y="677"/>
                  </a:lnTo>
                  <a:lnTo>
                    <a:pt x="77" y="677"/>
                  </a:lnTo>
                  <a:lnTo>
                    <a:pt x="75" y="675"/>
                  </a:lnTo>
                  <a:lnTo>
                    <a:pt x="75" y="675"/>
                  </a:lnTo>
                  <a:lnTo>
                    <a:pt x="77" y="683"/>
                  </a:lnTo>
                  <a:lnTo>
                    <a:pt x="77" y="683"/>
                  </a:lnTo>
                  <a:lnTo>
                    <a:pt x="77" y="685"/>
                  </a:lnTo>
                  <a:lnTo>
                    <a:pt x="77" y="685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5" y="687"/>
                  </a:lnTo>
                  <a:lnTo>
                    <a:pt x="75" y="683"/>
                  </a:lnTo>
                  <a:lnTo>
                    <a:pt x="75" y="683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78" y="700"/>
                  </a:lnTo>
                  <a:lnTo>
                    <a:pt x="78" y="700"/>
                  </a:lnTo>
                  <a:lnTo>
                    <a:pt x="78" y="707"/>
                  </a:lnTo>
                  <a:lnTo>
                    <a:pt x="78" y="713"/>
                  </a:lnTo>
                  <a:lnTo>
                    <a:pt x="78" y="713"/>
                  </a:lnTo>
                  <a:lnTo>
                    <a:pt x="80" y="718"/>
                  </a:lnTo>
                  <a:lnTo>
                    <a:pt x="81" y="723"/>
                  </a:lnTo>
                  <a:lnTo>
                    <a:pt x="81" y="723"/>
                  </a:lnTo>
                  <a:lnTo>
                    <a:pt x="81" y="721"/>
                  </a:lnTo>
                  <a:lnTo>
                    <a:pt x="82" y="723"/>
                  </a:lnTo>
                  <a:lnTo>
                    <a:pt x="82" y="723"/>
                  </a:lnTo>
                  <a:lnTo>
                    <a:pt x="82" y="727"/>
                  </a:lnTo>
                  <a:lnTo>
                    <a:pt x="84" y="733"/>
                  </a:lnTo>
                  <a:lnTo>
                    <a:pt x="84" y="733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85" y="744"/>
                  </a:lnTo>
                  <a:lnTo>
                    <a:pt x="85" y="744"/>
                  </a:lnTo>
                  <a:lnTo>
                    <a:pt x="84" y="741"/>
                  </a:lnTo>
                  <a:lnTo>
                    <a:pt x="82" y="737"/>
                  </a:lnTo>
                  <a:lnTo>
                    <a:pt x="82" y="737"/>
                  </a:lnTo>
                  <a:lnTo>
                    <a:pt x="84" y="745"/>
                  </a:lnTo>
                  <a:lnTo>
                    <a:pt x="85" y="755"/>
                  </a:lnTo>
                  <a:lnTo>
                    <a:pt x="85" y="755"/>
                  </a:lnTo>
                  <a:lnTo>
                    <a:pt x="87" y="757"/>
                  </a:lnTo>
                  <a:lnTo>
                    <a:pt x="87" y="755"/>
                  </a:lnTo>
                  <a:lnTo>
                    <a:pt x="87" y="753"/>
                  </a:lnTo>
                  <a:lnTo>
                    <a:pt x="87" y="751"/>
                  </a:lnTo>
                  <a:lnTo>
                    <a:pt x="87" y="751"/>
                  </a:lnTo>
                  <a:lnTo>
                    <a:pt x="88" y="755"/>
                  </a:lnTo>
                  <a:lnTo>
                    <a:pt x="90" y="761"/>
                  </a:lnTo>
                  <a:lnTo>
                    <a:pt x="90" y="761"/>
                  </a:lnTo>
                  <a:lnTo>
                    <a:pt x="91" y="760"/>
                  </a:lnTo>
                  <a:lnTo>
                    <a:pt x="92" y="761"/>
                  </a:lnTo>
                  <a:lnTo>
                    <a:pt x="92" y="761"/>
                  </a:lnTo>
                  <a:lnTo>
                    <a:pt x="91" y="758"/>
                  </a:lnTo>
                  <a:lnTo>
                    <a:pt x="92" y="757"/>
                  </a:lnTo>
                  <a:lnTo>
                    <a:pt x="92" y="757"/>
                  </a:lnTo>
                  <a:lnTo>
                    <a:pt x="94" y="761"/>
                  </a:lnTo>
                  <a:lnTo>
                    <a:pt x="94" y="761"/>
                  </a:lnTo>
                  <a:lnTo>
                    <a:pt x="94" y="767"/>
                  </a:lnTo>
                  <a:lnTo>
                    <a:pt x="94" y="774"/>
                  </a:lnTo>
                  <a:lnTo>
                    <a:pt x="94" y="774"/>
                  </a:lnTo>
                  <a:lnTo>
                    <a:pt x="92" y="772"/>
                  </a:lnTo>
                  <a:lnTo>
                    <a:pt x="92" y="770"/>
                  </a:lnTo>
                  <a:lnTo>
                    <a:pt x="92" y="767"/>
                  </a:lnTo>
                  <a:lnTo>
                    <a:pt x="91" y="764"/>
                  </a:lnTo>
                  <a:lnTo>
                    <a:pt x="91" y="764"/>
                  </a:lnTo>
                  <a:lnTo>
                    <a:pt x="91" y="768"/>
                  </a:lnTo>
                  <a:lnTo>
                    <a:pt x="91" y="772"/>
                  </a:lnTo>
                  <a:lnTo>
                    <a:pt x="91" y="772"/>
                  </a:lnTo>
                  <a:lnTo>
                    <a:pt x="91" y="771"/>
                  </a:lnTo>
                  <a:lnTo>
                    <a:pt x="92" y="772"/>
                  </a:lnTo>
                  <a:lnTo>
                    <a:pt x="94" y="775"/>
                  </a:lnTo>
                  <a:lnTo>
                    <a:pt x="97" y="782"/>
                  </a:lnTo>
                  <a:lnTo>
                    <a:pt x="97" y="782"/>
                  </a:lnTo>
                  <a:lnTo>
                    <a:pt x="95" y="782"/>
                  </a:lnTo>
                  <a:lnTo>
                    <a:pt x="95" y="781"/>
                  </a:lnTo>
                  <a:lnTo>
                    <a:pt x="95" y="781"/>
                  </a:lnTo>
                  <a:lnTo>
                    <a:pt x="95" y="785"/>
                  </a:lnTo>
                  <a:lnTo>
                    <a:pt x="95" y="790"/>
                  </a:lnTo>
                  <a:lnTo>
                    <a:pt x="95" y="790"/>
                  </a:lnTo>
                  <a:lnTo>
                    <a:pt x="97" y="790"/>
                  </a:lnTo>
                  <a:lnTo>
                    <a:pt x="97" y="788"/>
                  </a:lnTo>
                  <a:lnTo>
                    <a:pt x="97" y="787"/>
                  </a:lnTo>
                  <a:lnTo>
                    <a:pt x="97" y="787"/>
                  </a:lnTo>
                  <a:lnTo>
                    <a:pt x="101" y="797"/>
                  </a:lnTo>
                  <a:lnTo>
                    <a:pt x="101" y="79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4"/>
                  </a:lnTo>
                  <a:lnTo>
                    <a:pt x="102" y="800"/>
                  </a:lnTo>
                  <a:lnTo>
                    <a:pt x="102" y="800"/>
                  </a:lnTo>
                  <a:lnTo>
                    <a:pt x="102" y="798"/>
                  </a:lnTo>
                  <a:lnTo>
                    <a:pt x="102" y="798"/>
                  </a:lnTo>
                  <a:lnTo>
                    <a:pt x="105" y="804"/>
                  </a:lnTo>
                  <a:lnTo>
                    <a:pt x="108" y="810"/>
                  </a:lnTo>
                  <a:lnTo>
                    <a:pt x="108" y="810"/>
                  </a:lnTo>
                  <a:lnTo>
                    <a:pt x="108" y="808"/>
                  </a:lnTo>
                  <a:lnTo>
                    <a:pt x="108" y="807"/>
                  </a:lnTo>
                  <a:lnTo>
                    <a:pt x="105" y="802"/>
                  </a:lnTo>
                  <a:lnTo>
                    <a:pt x="105" y="802"/>
                  </a:lnTo>
                  <a:lnTo>
                    <a:pt x="105" y="801"/>
                  </a:lnTo>
                  <a:lnTo>
                    <a:pt x="107" y="802"/>
                  </a:lnTo>
                  <a:lnTo>
                    <a:pt x="107" y="802"/>
                  </a:lnTo>
                  <a:lnTo>
                    <a:pt x="107" y="801"/>
                  </a:lnTo>
                  <a:lnTo>
                    <a:pt x="107" y="801"/>
                  </a:lnTo>
                  <a:lnTo>
                    <a:pt x="110" y="805"/>
                  </a:lnTo>
                  <a:lnTo>
                    <a:pt x="111" y="807"/>
                  </a:lnTo>
                  <a:lnTo>
                    <a:pt x="111" y="80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4" name="ïšľîḓe"/>
            <p:cNvSpPr/>
            <p:nvPr/>
          </p:nvSpPr>
          <p:spPr bwMode="auto">
            <a:xfrm>
              <a:off x="2059697" y="2842307"/>
              <a:ext cx="12287" cy="30720"/>
            </a:xfrm>
            <a:custGeom>
              <a:avLst/>
              <a:gdLst>
                <a:gd name="T0" fmla="*/ 0 w 4"/>
                <a:gd name="T1" fmla="*/ 10 h 10"/>
                <a:gd name="T2" fmla="*/ 0 w 4"/>
                <a:gd name="T3" fmla="*/ 10 h 10"/>
                <a:gd name="T4" fmla="*/ 1 w 4"/>
                <a:gd name="T5" fmla="*/ 6 h 10"/>
                <a:gd name="T6" fmla="*/ 4 w 4"/>
                <a:gd name="T7" fmla="*/ 0 h 10"/>
                <a:gd name="T8" fmla="*/ 4 w 4"/>
                <a:gd name="T9" fmla="*/ 0 h 10"/>
                <a:gd name="T10" fmla="*/ 3 w 4"/>
                <a:gd name="T11" fmla="*/ 6 h 10"/>
                <a:gd name="T12" fmla="*/ 0 w 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0" y="10"/>
                  </a:moveTo>
                  <a:lnTo>
                    <a:pt x="0" y="10"/>
                  </a:lnTo>
                  <a:lnTo>
                    <a:pt x="1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6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5" name="îṣḻïḋe"/>
            <p:cNvSpPr/>
            <p:nvPr/>
          </p:nvSpPr>
          <p:spPr bwMode="auto">
            <a:xfrm>
              <a:off x="2594187" y="2197234"/>
              <a:ext cx="49148" cy="43007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0 h 14"/>
                <a:gd name="T4" fmla="*/ 11 w 15"/>
                <a:gd name="T5" fmla="*/ 4 h 14"/>
                <a:gd name="T6" fmla="*/ 11 w 15"/>
                <a:gd name="T7" fmla="*/ 6 h 14"/>
                <a:gd name="T8" fmla="*/ 13 w 15"/>
                <a:gd name="T9" fmla="*/ 6 h 14"/>
                <a:gd name="T10" fmla="*/ 13 w 15"/>
                <a:gd name="T11" fmla="*/ 6 h 14"/>
                <a:gd name="T12" fmla="*/ 7 w 15"/>
                <a:gd name="T13" fmla="*/ 10 h 14"/>
                <a:gd name="T14" fmla="*/ 0 w 15"/>
                <a:gd name="T15" fmla="*/ 14 h 14"/>
                <a:gd name="T16" fmla="*/ 0 w 15"/>
                <a:gd name="T17" fmla="*/ 14 h 14"/>
                <a:gd name="T18" fmla="*/ 1 w 15"/>
                <a:gd name="T19" fmla="*/ 11 h 14"/>
                <a:gd name="T20" fmla="*/ 3 w 15"/>
                <a:gd name="T21" fmla="*/ 9 h 14"/>
                <a:gd name="T22" fmla="*/ 3 w 15"/>
                <a:gd name="T23" fmla="*/ 9 h 14"/>
                <a:gd name="T24" fmla="*/ 5 w 15"/>
                <a:gd name="T25" fmla="*/ 7 h 14"/>
                <a:gd name="T26" fmla="*/ 7 w 15"/>
                <a:gd name="T27" fmla="*/ 7 h 14"/>
                <a:gd name="T28" fmla="*/ 7 w 15"/>
                <a:gd name="T29" fmla="*/ 7 h 14"/>
                <a:gd name="T30" fmla="*/ 7 w 15"/>
                <a:gd name="T31" fmla="*/ 6 h 14"/>
                <a:gd name="T32" fmla="*/ 7 w 15"/>
                <a:gd name="T33" fmla="*/ 6 h 14"/>
                <a:gd name="T34" fmla="*/ 7 w 15"/>
                <a:gd name="T35" fmla="*/ 6 h 14"/>
                <a:gd name="T36" fmla="*/ 11 w 15"/>
                <a:gd name="T37" fmla="*/ 3 h 14"/>
                <a:gd name="T38" fmla="*/ 13 w 15"/>
                <a:gd name="T39" fmla="*/ 1 h 14"/>
                <a:gd name="T40" fmla="*/ 15 w 15"/>
                <a:gd name="T4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0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7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3" y="1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6" name="ïṣļîďé"/>
            <p:cNvSpPr/>
            <p:nvPr/>
          </p:nvSpPr>
          <p:spPr bwMode="auto">
            <a:xfrm>
              <a:off x="2600329" y="4974109"/>
              <a:ext cx="18433" cy="12287"/>
            </a:xfrm>
            <a:custGeom>
              <a:avLst/>
              <a:gdLst>
                <a:gd name="T0" fmla="*/ 7 w 7"/>
                <a:gd name="T1" fmla="*/ 3 h 3"/>
                <a:gd name="T2" fmla="*/ 7 w 7"/>
                <a:gd name="T3" fmla="*/ 3 h 3"/>
                <a:gd name="T4" fmla="*/ 3 w 7"/>
                <a:gd name="T5" fmla="*/ 3 h 3"/>
                <a:gd name="T6" fmla="*/ 0 w 7"/>
                <a:gd name="T7" fmla="*/ 0 h 3"/>
                <a:gd name="T8" fmla="*/ 0 w 7"/>
                <a:gd name="T9" fmla="*/ 0 h 3"/>
                <a:gd name="T10" fmla="*/ 3 w 7"/>
                <a:gd name="T11" fmla="*/ 0 h 3"/>
                <a:gd name="T12" fmla="*/ 7 w 7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7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7" name="íṩļíďe"/>
            <p:cNvSpPr/>
            <p:nvPr/>
          </p:nvSpPr>
          <p:spPr bwMode="auto">
            <a:xfrm>
              <a:off x="4658411" y="4931106"/>
              <a:ext cx="30720" cy="18433"/>
            </a:xfrm>
            <a:custGeom>
              <a:avLst/>
              <a:gdLst>
                <a:gd name="T0" fmla="*/ 0 w 10"/>
                <a:gd name="T1" fmla="*/ 7 h 7"/>
                <a:gd name="T2" fmla="*/ 0 w 10"/>
                <a:gd name="T3" fmla="*/ 7 h 7"/>
                <a:gd name="T4" fmla="*/ 5 w 10"/>
                <a:gd name="T5" fmla="*/ 3 h 7"/>
                <a:gd name="T6" fmla="*/ 10 w 10"/>
                <a:gd name="T7" fmla="*/ 0 h 7"/>
                <a:gd name="T8" fmla="*/ 10 w 10"/>
                <a:gd name="T9" fmla="*/ 0 h 7"/>
                <a:gd name="T10" fmla="*/ 5 w 10"/>
                <a:gd name="T11" fmla="*/ 4 h 7"/>
                <a:gd name="T12" fmla="*/ 0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5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8" name="íś1îdé"/>
            <p:cNvSpPr/>
            <p:nvPr/>
          </p:nvSpPr>
          <p:spPr bwMode="auto">
            <a:xfrm>
              <a:off x="5297338" y="4040293"/>
              <a:ext cx="12287" cy="30720"/>
            </a:xfrm>
            <a:custGeom>
              <a:avLst/>
              <a:gdLst>
                <a:gd name="T0" fmla="*/ 0 w 4"/>
                <a:gd name="T1" fmla="*/ 7 h 8"/>
                <a:gd name="T2" fmla="*/ 0 w 4"/>
                <a:gd name="T3" fmla="*/ 7 h 8"/>
                <a:gd name="T4" fmla="*/ 3 w 4"/>
                <a:gd name="T5" fmla="*/ 3 h 8"/>
                <a:gd name="T6" fmla="*/ 4 w 4"/>
                <a:gd name="T7" fmla="*/ 0 h 8"/>
                <a:gd name="T8" fmla="*/ 4 w 4"/>
                <a:gd name="T9" fmla="*/ 1 h 8"/>
                <a:gd name="T10" fmla="*/ 4 w 4"/>
                <a:gd name="T11" fmla="*/ 1 h 8"/>
                <a:gd name="T12" fmla="*/ 1 w 4"/>
                <a:gd name="T13" fmla="*/ 7 h 8"/>
                <a:gd name="T14" fmla="*/ 1 w 4"/>
                <a:gd name="T15" fmla="*/ 8 h 8"/>
                <a:gd name="T16" fmla="*/ 0 w 4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0" y="7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9" name="î$ļíḑé"/>
            <p:cNvSpPr/>
            <p:nvPr/>
          </p:nvSpPr>
          <p:spPr bwMode="auto">
            <a:xfrm>
              <a:off x="5395633" y="3241633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4 h 8"/>
                <a:gd name="T6" fmla="*/ 0 w 1"/>
                <a:gd name="T7" fmla="*/ 8 h 8"/>
                <a:gd name="T8" fmla="*/ 0 w 1"/>
                <a:gd name="T9" fmla="*/ 8 h 8"/>
                <a:gd name="T10" fmla="*/ 0 w 1"/>
                <a:gd name="T11" fmla="*/ 3 h 8"/>
                <a:gd name="T12" fmla="*/ 0 w 1"/>
                <a:gd name="T13" fmla="*/ 0 h 8"/>
                <a:gd name="T14" fmla="*/ 0 w 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0" name="ísḷiḑé"/>
            <p:cNvSpPr/>
            <p:nvPr/>
          </p:nvSpPr>
          <p:spPr bwMode="auto">
            <a:xfrm>
              <a:off x="1734094" y="2725578"/>
              <a:ext cx="24574" cy="43007"/>
            </a:xfrm>
            <a:custGeom>
              <a:avLst/>
              <a:gdLst>
                <a:gd name="T0" fmla="*/ 7 w 7"/>
                <a:gd name="T1" fmla="*/ 0 h 14"/>
                <a:gd name="T2" fmla="*/ 7 w 7"/>
                <a:gd name="T3" fmla="*/ 0 h 14"/>
                <a:gd name="T4" fmla="*/ 4 w 7"/>
                <a:gd name="T5" fmla="*/ 7 h 14"/>
                <a:gd name="T6" fmla="*/ 0 w 7"/>
                <a:gd name="T7" fmla="*/ 14 h 14"/>
                <a:gd name="T8" fmla="*/ 0 w 7"/>
                <a:gd name="T9" fmla="*/ 14 h 14"/>
                <a:gd name="T10" fmla="*/ 4 w 7"/>
                <a:gd name="T11" fmla="*/ 5 h 14"/>
                <a:gd name="T12" fmla="*/ 6 w 7"/>
                <a:gd name="T13" fmla="*/ 1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7" y="0"/>
                  </a:lnTo>
                  <a:lnTo>
                    <a:pt x="4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5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1" name="íšļïḍè"/>
            <p:cNvSpPr/>
            <p:nvPr/>
          </p:nvSpPr>
          <p:spPr bwMode="auto">
            <a:xfrm>
              <a:off x="1918399" y="2498269"/>
              <a:ext cx="30720" cy="43007"/>
            </a:xfrm>
            <a:custGeom>
              <a:avLst/>
              <a:gdLst>
                <a:gd name="T0" fmla="*/ 10 w 10"/>
                <a:gd name="T1" fmla="*/ 0 h 14"/>
                <a:gd name="T2" fmla="*/ 10 w 10"/>
                <a:gd name="T3" fmla="*/ 0 h 14"/>
                <a:gd name="T4" fmla="*/ 9 w 10"/>
                <a:gd name="T5" fmla="*/ 3 h 14"/>
                <a:gd name="T6" fmla="*/ 4 w 10"/>
                <a:gd name="T7" fmla="*/ 9 h 14"/>
                <a:gd name="T8" fmla="*/ 1 w 10"/>
                <a:gd name="T9" fmla="*/ 14 h 14"/>
                <a:gd name="T10" fmla="*/ 0 w 10"/>
                <a:gd name="T11" fmla="*/ 14 h 14"/>
                <a:gd name="T12" fmla="*/ 0 w 10"/>
                <a:gd name="T13" fmla="*/ 14 h 14"/>
                <a:gd name="T14" fmla="*/ 0 w 10"/>
                <a:gd name="T15" fmla="*/ 14 h 14"/>
                <a:gd name="T16" fmla="*/ 3 w 10"/>
                <a:gd name="T17" fmla="*/ 10 h 14"/>
                <a:gd name="T18" fmla="*/ 4 w 10"/>
                <a:gd name="T19" fmla="*/ 7 h 14"/>
                <a:gd name="T20" fmla="*/ 7 w 10"/>
                <a:gd name="T21" fmla="*/ 3 h 14"/>
                <a:gd name="T22" fmla="*/ 10 w 10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10" y="0"/>
                  </a:moveTo>
                  <a:lnTo>
                    <a:pt x="10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0"/>
                  </a:lnTo>
                  <a:lnTo>
                    <a:pt x="4" y="7"/>
                  </a:lnTo>
                  <a:lnTo>
                    <a:pt x="7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2" name="ï$ḷíďé"/>
            <p:cNvSpPr/>
            <p:nvPr/>
          </p:nvSpPr>
          <p:spPr bwMode="auto">
            <a:xfrm>
              <a:off x="1660371" y="3659393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9 h 10"/>
                <a:gd name="T6" fmla="*/ 0 w 1"/>
                <a:gd name="T7" fmla="*/ 7 h 10"/>
                <a:gd name="T8" fmla="*/ 0 w 1"/>
                <a:gd name="T9" fmla="*/ 7 h 10"/>
                <a:gd name="T10" fmla="*/ 0 w 1"/>
                <a:gd name="T11" fmla="*/ 0 h 10"/>
                <a:gd name="T12" fmla="*/ 0 w 1"/>
                <a:gd name="T13" fmla="*/ 0 h 10"/>
                <a:gd name="T14" fmla="*/ 1 w 1"/>
                <a:gd name="T15" fmla="*/ 6 h 10"/>
                <a:gd name="T16" fmla="*/ 1 w 1"/>
                <a:gd name="T17" fmla="*/ 6 h 10"/>
                <a:gd name="T18" fmla="*/ 1 w 1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3" name="ïṩḻidè"/>
            <p:cNvSpPr/>
            <p:nvPr/>
          </p:nvSpPr>
          <p:spPr bwMode="auto">
            <a:xfrm>
              <a:off x="2231716" y="2283243"/>
              <a:ext cx="43007" cy="55293"/>
            </a:xfrm>
            <a:custGeom>
              <a:avLst/>
              <a:gdLst>
                <a:gd name="T0" fmla="*/ 14 w 14"/>
                <a:gd name="T1" fmla="*/ 0 h 17"/>
                <a:gd name="T2" fmla="*/ 14 w 14"/>
                <a:gd name="T3" fmla="*/ 0 h 17"/>
                <a:gd name="T4" fmla="*/ 0 w 14"/>
                <a:gd name="T5" fmla="*/ 17 h 17"/>
                <a:gd name="T6" fmla="*/ 0 w 14"/>
                <a:gd name="T7" fmla="*/ 17 h 17"/>
                <a:gd name="T8" fmla="*/ 7 w 14"/>
                <a:gd name="T9" fmla="*/ 7 h 17"/>
                <a:gd name="T10" fmla="*/ 14 w 14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7">
                  <a:moveTo>
                    <a:pt x="14" y="0"/>
                  </a:moveTo>
                  <a:lnTo>
                    <a:pt x="14" y="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7" y="7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4" name="iSļíḍe"/>
            <p:cNvSpPr/>
            <p:nvPr/>
          </p:nvSpPr>
          <p:spPr bwMode="auto">
            <a:xfrm>
              <a:off x="1924541" y="2811586"/>
              <a:ext cx="18433" cy="30720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3 w 6"/>
                <a:gd name="T5" fmla="*/ 7 h 10"/>
                <a:gd name="T6" fmla="*/ 3 w 6"/>
                <a:gd name="T7" fmla="*/ 7 h 10"/>
                <a:gd name="T8" fmla="*/ 2 w 6"/>
                <a:gd name="T9" fmla="*/ 10 h 10"/>
                <a:gd name="T10" fmla="*/ 0 w 6"/>
                <a:gd name="T11" fmla="*/ 10 h 10"/>
                <a:gd name="T12" fmla="*/ 0 w 6"/>
                <a:gd name="T13" fmla="*/ 10 h 10"/>
                <a:gd name="T14" fmla="*/ 2 w 6"/>
                <a:gd name="T15" fmla="*/ 7 h 10"/>
                <a:gd name="T16" fmla="*/ 2 w 6"/>
                <a:gd name="T17" fmla="*/ 7 h 10"/>
                <a:gd name="T18" fmla="*/ 3 w 6"/>
                <a:gd name="T19" fmla="*/ 4 h 10"/>
                <a:gd name="T20" fmla="*/ 3 w 6"/>
                <a:gd name="T21" fmla="*/ 4 h 10"/>
                <a:gd name="T22" fmla="*/ 5 w 6"/>
                <a:gd name="T23" fmla="*/ 1 h 10"/>
                <a:gd name="T24" fmla="*/ 6 w 6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1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5" name="íṥ1ïdé"/>
            <p:cNvSpPr/>
            <p:nvPr/>
          </p:nvSpPr>
          <p:spPr bwMode="auto">
            <a:xfrm>
              <a:off x="1832390" y="3118763"/>
              <a:ext cx="6145" cy="18433"/>
            </a:xfrm>
            <a:custGeom>
              <a:avLst/>
              <a:gdLst>
                <a:gd name="T0" fmla="*/ 1 w 1"/>
                <a:gd name="T1" fmla="*/ 0 h 7"/>
                <a:gd name="T2" fmla="*/ 1 w 1"/>
                <a:gd name="T3" fmla="*/ 0 h 7"/>
                <a:gd name="T4" fmla="*/ 1 w 1"/>
                <a:gd name="T5" fmla="*/ 3 h 7"/>
                <a:gd name="T6" fmla="*/ 1 w 1"/>
                <a:gd name="T7" fmla="*/ 5 h 7"/>
                <a:gd name="T8" fmla="*/ 0 w 1"/>
                <a:gd name="T9" fmla="*/ 7 h 7"/>
                <a:gd name="T10" fmla="*/ 0 w 1"/>
                <a:gd name="T11" fmla="*/ 7 h 7"/>
                <a:gd name="T12" fmla="*/ 0 w 1"/>
                <a:gd name="T13" fmla="*/ 7 h 7"/>
                <a:gd name="T14" fmla="*/ 0 w 1"/>
                <a:gd name="T15" fmla="*/ 4 h 7"/>
                <a:gd name="T16" fmla="*/ 1 w 1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1" y="0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6" name="ïśḷïdê"/>
            <p:cNvSpPr/>
            <p:nvPr/>
          </p:nvSpPr>
          <p:spPr bwMode="auto">
            <a:xfrm>
              <a:off x="1930686" y="3917421"/>
              <a:ext cx="12287" cy="30720"/>
            </a:xfrm>
            <a:custGeom>
              <a:avLst/>
              <a:gdLst>
                <a:gd name="T0" fmla="*/ 0 w 5"/>
                <a:gd name="T1" fmla="*/ 0 h 12"/>
                <a:gd name="T2" fmla="*/ 0 w 5"/>
                <a:gd name="T3" fmla="*/ 0 h 12"/>
                <a:gd name="T4" fmla="*/ 2 w 5"/>
                <a:gd name="T5" fmla="*/ 2 h 12"/>
                <a:gd name="T6" fmla="*/ 3 w 5"/>
                <a:gd name="T7" fmla="*/ 3 h 12"/>
                <a:gd name="T8" fmla="*/ 3 w 5"/>
                <a:gd name="T9" fmla="*/ 3 h 12"/>
                <a:gd name="T10" fmla="*/ 2 w 5"/>
                <a:gd name="T11" fmla="*/ 5 h 12"/>
                <a:gd name="T12" fmla="*/ 3 w 5"/>
                <a:gd name="T13" fmla="*/ 8 h 12"/>
                <a:gd name="T14" fmla="*/ 5 w 5"/>
                <a:gd name="T15" fmla="*/ 10 h 12"/>
                <a:gd name="T16" fmla="*/ 5 w 5"/>
                <a:gd name="T17" fmla="*/ 12 h 12"/>
                <a:gd name="T18" fmla="*/ 5 w 5"/>
                <a:gd name="T19" fmla="*/ 12 h 12"/>
                <a:gd name="T20" fmla="*/ 2 w 5"/>
                <a:gd name="T21" fmla="*/ 9 h 12"/>
                <a:gd name="T22" fmla="*/ 0 w 5"/>
                <a:gd name="T23" fmla="*/ 5 h 12"/>
                <a:gd name="T24" fmla="*/ 0 w 5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1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7" name="îṥḻïḑê"/>
            <p:cNvSpPr/>
            <p:nvPr/>
          </p:nvSpPr>
          <p:spPr bwMode="auto">
            <a:xfrm>
              <a:off x="1893825" y="3475087"/>
              <a:ext cx="6145" cy="30720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1 w 1"/>
                <a:gd name="T5" fmla="*/ 4 h 8"/>
                <a:gd name="T6" fmla="*/ 1 w 1"/>
                <a:gd name="T7" fmla="*/ 8 h 8"/>
                <a:gd name="T8" fmla="*/ 1 w 1"/>
                <a:gd name="T9" fmla="*/ 8 h 8"/>
                <a:gd name="T10" fmla="*/ 0 w 1"/>
                <a:gd name="T11" fmla="*/ 3 h 8"/>
                <a:gd name="T12" fmla="*/ 0 w 1"/>
                <a:gd name="T13" fmla="*/ 3 h 8"/>
                <a:gd name="T14" fmla="*/ 1 w 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8" name="ïslïḋe"/>
            <p:cNvSpPr/>
            <p:nvPr/>
          </p:nvSpPr>
          <p:spPr bwMode="auto">
            <a:xfrm>
              <a:off x="1973689" y="3063474"/>
              <a:ext cx="12287" cy="30720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2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1 w 2"/>
                <a:gd name="T11" fmla="*/ 4 h 10"/>
                <a:gd name="T12" fmla="*/ 2 w 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9" name="îś1ídé"/>
            <p:cNvSpPr/>
            <p:nvPr/>
          </p:nvSpPr>
          <p:spPr bwMode="auto">
            <a:xfrm>
              <a:off x="1998263" y="2983606"/>
              <a:ext cx="12287" cy="30720"/>
            </a:xfrm>
            <a:custGeom>
              <a:avLst/>
              <a:gdLst>
                <a:gd name="T0" fmla="*/ 4 w 4"/>
                <a:gd name="T1" fmla="*/ 0 h 10"/>
                <a:gd name="T2" fmla="*/ 4 w 4"/>
                <a:gd name="T3" fmla="*/ 0 h 10"/>
                <a:gd name="T4" fmla="*/ 3 w 4"/>
                <a:gd name="T5" fmla="*/ 8 h 10"/>
                <a:gd name="T6" fmla="*/ 1 w 4"/>
                <a:gd name="T7" fmla="*/ 10 h 10"/>
                <a:gd name="T8" fmla="*/ 0 w 4"/>
                <a:gd name="T9" fmla="*/ 10 h 10"/>
                <a:gd name="T10" fmla="*/ 0 w 4"/>
                <a:gd name="T11" fmla="*/ 10 h 10"/>
                <a:gd name="T12" fmla="*/ 1 w 4"/>
                <a:gd name="T13" fmla="*/ 6 h 10"/>
                <a:gd name="T14" fmla="*/ 4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4" y="0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0" name="isļîḍê"/>
            <p:cNvSpPr/>
            <p:nvPr/>
          </p:nvSpPr>
          <p:spPr bwMode="auto">
            <a:xfrm>
              <a:off x="1727948" y="3524235"/>
              <a:ext cx="6145" cy="61435"/>
            </a:xfrm>
            <a:custGeom>
              <a:avLst/>
              <a:gdLst>
                <a:gd name="T0" fmla="*/ 0 w 1"/>
                <a:gd name="T1" fmla="*/ 21 h 21"/>
                <a:gd name="T2" fmla="*/ 0 w 1"/>
                <a:gd name="T3" fmla="*/ 21 h 21"/>
                <a:gd name="T4" fmla="*/ 0 w 1"/>
                <a:gd name="T5" fmla="*/ 10 h 21"/>
                <a:gd name="T6" fmla="*/ 0 w 1"/>
                <a:gd name="T7" fmla="*/ 10 h 21"/>
                <a:gd name="T8" fmla="*/ 0 w 1"/>
                <a:gd name="T9" fmla="*/ 0 h 21"/>
                <a:gd name="T10" fmla="*/ 0 w 1"/>
                <a:gd name="T11" fmla="*/ 0 h 21"/>
                <a:gd name="T12" fmla="*/ 1 w 1"/>
                <a:gd name="T13" fmla="*/ 11 h 21"/>
                <a:gd name="T14" fmla="*/ 1 w 1"/>
                <a:gd name="T15" fmla="*/ 11 h 21"/>
                <a:gd name="T16" fmla="*/ 0 w 1"/>
                <a:gd name="T17" fmla="*/ 19 h 21"/>
                <a:gd name="T18" fmla="*/ 0 w 1"/>
                <a:gd name="T19" fmla="*/ 19 h 21"/>
                <a:gd name="T20" fmla="*/ 0 w 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21">
                  <a:moveTo>
                    <a:pt x="0" y="21"/>
                  </a:moveTo>
                  <a:lnTo>
                    <a:pt x="0" y="2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1" name="iS1ïḍé"/>
            <p:cNvSpPr/>
            <p:nvPr/>
          </p:nvSpPr>
          <p:spPr bwMode="auto">
            <a:xfrm>
              <a:off x="2157994" y="2768584"/>
              <a:ext cx="12287" cy="30720"/>
            </a:xfrm>
            <a:custGeom>
              <a:avLst/>
              <a:gdLst>
                <a:gd name="T0" fmla="*/ 4 w 4"/>
                <a:gd name="T1" fmla="*/ 0 h 10"/>
                <a:gd name="T2" fmla="*/ 4 w 4"/>
                <a:gd name="T3" fmla="*/ 0 h 10"/>
                <a:gd name="T4" fmla="*/ 4 w 4"/>
                <a:gd name="T5" fmla="*/ 3 h 10"/>
                <a:gd name="T6" fmla="*/ 4 w 4"/>
                <a:gd name="T7" fmla="*/ 6 h 10"/>
                <a:gd name="T8" fmla="*/ 0 w 4"/>
                <a:gd name="T9" fmla="*/ 10 h 10"/>
                <a:gd name="T10" fmla="*/ 0 w 4"/>
                <a:gd name="T11" fmla="*/ 10 h 10"/>
                <a:gd name="T12" fmla="*/ 1 w 4"/>
                <a:gd name="T13" fmla="*/ 4 h 10"/>
                <a:gd name="T14" fmla="*/ 4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2" name="ïSľiḍé"/>
            <p:cNvSpPr/>
            <p:nvPr/>
          </p:nvSpPr>
          <p:spPr bwMode="auto">
            <a:xfrm>
              <a:off x="1906112" y="3094190"/>
              <a:ext cx="6145" cy="30720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4 h 10"/>
                <a:gd name="T6" fmla="*/ 0 w 1"/>
                <a:gd name="T7" fmla="*/ 10 h 10"/>
                <a:gd name="T8" fmla="*/ 0 w 1"/>
                <a:gd name="T9" fmla="*/ 10 h 10"/>
                <a:gd name="T10" fmla="*/ 0 w 1"/>
                <a:gd name="T11" fmla="*/ 2 h 10"/>
                <a:gd name="T12" fmla="*/ 0 w 1"/>
                <a:gd name="T13" fmla="*/ 0 h 10"/>
                <a:gd name="T14" fmla="*/ 1 w 1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3" name="í$ľîḍe"/>
            <p:cNvSpPr/>
            <p:nvPr/>
          </p:nvSpPr>
          <p:spPr bwMode="auto">
            <a:xfrm>
              <a:off x="1709520" y="3585672"/>
              <a:ext cx="0" cy="24574"/>
            </a:xfrm>
            <a:custGeom>
              <a:avLst/>
              <a:gdLst>
                <a:gd name="T0" fmla="*/ 1 w 1"/>
                <a:gd name="T1" fmla="*/ 1 h 9"/>
                <a:gd name="T2" fmla="*/ 1 w 1"/>
                <a:gd name="T3" fmla="*/ 1 h 9"/>
                <a:gd name="T4" fmla="*/ 1 w 1"/>
                <a:gd name="T5" fmla="*/ 6 h 9"/>
                <a:gd name="T6" fmla="*/ 1 w 1"/>
                <a:gd name="T7" fmla="*/ 9 h 9"/>
                <a:gd name="T8" fmla="*/ 1 w 1"/>
                <a:gd name="T9" fmla="*/ 9 h 9"/>
                <a:gd name="T10" fmla="*/ 1 w 1"/>
                <a:gd name="T11" fmla="*/ 9 h 9"/>
                <a:gd name="T12" fmla="*/ 0 w 1"/>
                <a:gd name="T13" fmla="*/ 3 h 9"/>
                <a:gd name="T14" fmla="*/ 0 w 1"/>
                <a:gd name="T15" fmla="*/ 0 h 9"/>
                <a:gd name="T16" fmla="*/ 1 w 1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1"/>
                  </a:moveTo>
                  <a:lnTo>
                    <a:pt x="1" y="1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4" name="ïṥliḋê"/>
            <p:cNvSpPr/>
            <p:nvPr/>
          </p:nvSpPr>
          <p:spPr bwMode="auto">
            <a:xfrm>
              <a:off x="1709520" y="3536524"/>
              <a:ext cx="6145" cy="36861"/>
            </a:xfrm>
            <a:custGeom>
              <a:avLst/>
              <a:gdLst>
                <a:gd name="T0" fmla="*/ 0 w 2"/>
                <a:gd name="T1" fmla="*/ 9 h 13"/>
                <a:gd name="T2" fmla="*/ 0 w 2"/>
                <a:gd name="T3" fmla="*/ 9 h 13"/>
                <a:gd name="T4" fmla="*/ 1 w 2"/>
                <a:gd name="T5" fmla="*/ 7 h 13"/>
                <a:gd name="T6" fmla="*/ 1 w 2"/>
                <a:gd name="T7" fmla="*/ 6 h 13"/>
                <a:gd name="T8" fmla="*/ 1 w 2"/>
                <a:gd name="T9" fmla="*/ 2 h 13"/>
                <a:gd name="T10" fmla="*/ 1 w 2"/>
                <a:gd name="T11" fmla="*/ 2 h 13"/>
                <a:gd name="T12" fmla="*/ 1 w 2"/>
                <a:gd name="T13" fmla="*/ 2 h 13"/>
                <a:gd name="T14" fmla="*/ 1 w 2"/>
                <a:gd name="T15" fmla="*/ 2 h 13"/>
                <a:gd name="T16" fmla="*/ 1 w 2"/>
                <a:gd name="T17" fmla="*/ 0 h 13"/>
                <a:gd name="T18" fmla="*/ 2 w 2"/>
                <a:gd name="T19" fmla="*/ 0 h 13"/>
                <a:gd name="T20" fmla="*/ 2 w 2"/>
                <a:gd name="T21" fmla="*/ 0 h 13"/>
                <a:gd name="T22" fmla="*/ 1 w 2"/>
                <a:gd name="T23" fmla="*/ 5 h 13"/>
                <a:gd name="T24" fmla="*/ 2 w 2"/>
                <a:gd name="T25" fmla="*/ 9 h 13"/>
                <a:gd name="T26" fmla="*/ 2 w 2"/>
                <a:gd name="T27" fmla="*/ 9 h 13"/>
                <a:gd name="T28" fmla="*/ 1 w 2"/>
                <a:gd name="T29" fmla="*/ 13 h 13"/>
                <a:gd name="T30" fmla="*/ 1 w 2"/>
                <a:gd name="T31" fmla="*/ 13 h 13"/>
                <a:gd name="T32" fmla="*/ 1 w 2"/>
                <a:gd name="T33" fmla="*/ 12 h 13"/>
                <a:gd name="T34" fmla="*/ 0 w 2"/>
                <a:gd name="T3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13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5" name="îṣliďê"/>
            <p:cNvSpPr/>
            <p:nvPr/>
          </p:nvSpPr>
          <p:spPr bwMode="auto">
            <a:xfrm>
              <a:off x="1715661" y="3499661"/>
              <a:ext cx="6145" cy="36861"/>
            </a:xfrm>
            <a:custGeom>
              <a:avLst/>
              <a:gdLst>
                <a:gd name="T0" fmla="*/ 2 w 2"/>
                <a:gd name="T1" fmla="*/ 0 h 11"/>
                <a:gd name="T2" fmla="*/ 2 w 2"/>
                <a:gd name="T3" fmla="*/ 0 h 11"/>
                <a:gd name="T4" fmla="*/ 2 w 2"/>
                <a:gd name="T5" fmla="*/ 6 h 11"/>
                <a:gd name="T6" fmla="*/ 2 w 2"/>
                <a:gd name="T7" fmla="*/ 11 h 11"/>
                <a:gd name="T8" fmla="*/ 2 w 2"/>
                <a:gd name="T9" fmla="*/ 11 h 11"/>
                <a:gd name="T10" fmla="*/ 0 w 2"/>
                <a:gd name="T11" fmla="*/ 4 h 11"/>
                <a:gd name="T12" fmla="*/ 2 w 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1">
                  <a:moveTo>
                    <a:pt x="2" y="0"/>
                  </a:moveTo>
                  <a:lnTo>
                    <a:pt x="2" y="0"/>
                  </a:lnTo>
                  <a:lnTo>
                    <a:pt x="2" y="6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6" name="ís1iḑé"/>
            <p:cNvSpPr/>
            <p:nvPr/>
          </p:nvSpPr>
          <p:spPr bwMode="auto">
            <a:xfrm>
              <a:off x="1863106" y="3075761"/>
              <a:ext cx="6145" cy="30720"/>
            </a:xfrm>
            <a:custGeom>
              <a:avLst/>
              <a:gdLst>
                <a:gd name="T0" fmla="*/ 0 w 3"/>
                <a:gd name="T1" fmla="*/ 6 h 8"/>
                <a:gd name="T2" fmla="*/ 0 w 3"/>
                <a:gd name="T3" fmla="*/ 6 h 8"/>
                <a:gd name="T4" fmla="*/ 0 w 3"/>
                <a:gd name="T5" fmla="*/ 0 h 8"/>
                <a:gd name="T6" fmla="*/ 0 w 3"/>
                <a:gd name="T7" fmla="*/ 0 h 8"/>
                <a:gd name="T8" fmla="*/ 2 w 3"/>
                <a:gd name="T9" fmla="*/ 3 h 8"/>
                <a:gd name="T10" fmla="*/ 3 w 3"/>
                <a:gd name="T11" fmla="*/ 4 h 8"/>
                <a:gd name="T12" fmla="*/ 3 w 3"/>
                <a:gd name="T13" fmla="*/ 6 h 8"/>
                <a:gd name="T14" fmla="*/ 2 w 3"/>
                <a:gd name="T15" fmla="*/ 8 h 8"/>
                <a:gd name="T16" fmla="*/ 2 w 3"/>
                <a:gd name="T17" fmla="*/ 8 h 8"/>
                <a:gd name="T18" fmla="*/ 2 w 3"/>
                <a:gd name="T19" fmla="*/ 8 h 8"/>
                <a:gd name="T20" fmla="*/ 2 w 3"/>
                <a:gd name="T21" fmla="*/ 7 h 8"/>
                <a:gd name="T22" fmla="*/ 2 w 3"/>
                <a:gd name="T23" fmla="*/ 6 h 8"/>
                <a:gd name="T24" fmla="*/ 0 w 3"/>
                <a:gd name="T2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8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7" name="ïşḷîde"/>
            <p:cNvSpPr/>
            <p:nvPr/>
          </p:nvSpPr>
          <p:spPr bwMode="auto">
            <a:xfrm>
              <a:off x="1715661" y="3389079"/>
              <a:ext cx="6145" cy="24574"/>
            </a:xfrm>
            <a:custGeom>
              <a:avLst/>
              <a:gdLst>
                <a:gd name="T0" fmla="*/ 0 w 2"/>
                <a:gd name="T1" fmla="*/ 0 h 9"/>
                <a:gd name="T2" fmla="*/ 0 w 2"/>
                <a:gd name="T3" fmla="*/ 0 h 9"/>
                <a:gd name="T4" fmla="*/ 2 w 2"/>
                <a:gd name="T5" fmla="*/ 5 h 9"/>
                <a:gd name="T6" fmla="*/ 2 w 2"/>
                <a:gd name="T7" fmla="*/ 5 h 9"/>
                <a:gd name="T8" fmla="*/ 0 w 2"/>
                <a:gd name="T9" fmla="*/ 9 h 9"/>
                <a:gd name="T10" fmla="*/ 0 w 2"/>
                <a:gd name="T11" fmla="*/ 9 h 9"/>
                <a:gd name="T12" fmla="*/ 0 w 2"/>
                <a:gd name="T13" fmla="*/ 5 h 9"/>
                <a:gd name="T14" fmla="*/ 0 w 2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8" name="îṣḷíḓê"/>
            <p:cNvSpPr/>
            <p:nvPr/>
          </p:nvSpPr>
          <p:spPr bwMode="auto">
            <a:xfrm>
              <a:off x="1654226" y="3591817"/>
              <a:ext cx="6145" cy="30720"/>
            </a:xfrm>
            <a:custGeom>
              <a:avLst/>
              <a:gdLst>
                <a:gd name="T0" fmla="*/ 2 w 2"/>
                <a:gd name="T1" fmla="*/ 1 h 10"/>
                <a:gd name="T2" fmla="*/ 2 w 2"/>
                <a:gd name="T3" fmla="*/ 1 h 10"/>
                <a:gd name="T4" fmla="*/ 0 w 2"/>
                <a:gd name="T5" fmla="*/ 3 h 10"/>
                <a:gd name="T6" fmla="*/ 2 w 2"/>
                <a:gd name="T7" fmla="*/ 4 h 10"/>
                <a:gd name="T8" fmla="*/ 2 w 2"/>
                <a:gd name="T9" fmla="*/ 10 h 10"/>
                <a:gd name="T10" fmla="*/ 2 w 2"/>
                <a:gd name="T11" fmla="*/ 10 h 10"/>
                <a:gd name="T12" fmla="*/ 0 w 2"/>
                <a:gd name="T13" fmla="*/ 8 h 10"/>
                <a:gd name="T14" fmla="*/ 0 w 2"/>
                <a:gd name="T15" fmla="*/ 3 h 10"/>
                <a:gd name="T16" fmla="*/ 0 w 2"/>
                <a:gd name="T17" fmla="*/ 0 h 10"/>
                <a:gd name="T18" fmla="*/ 0 w 2"/>
                <a:gd name="T19" fmla="*/ 0 h 10"/>
                <a:gd name="T20" fmla="*/ 2 w 2"/>
                <a:gd name="T2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0">
                  <a:moveTo>
                    <a:pt x="2" y="1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9" name="iṡḷíḓê"/>
            <p:cNvSpPr/>
            <p:nvPr/>
          </p:nvSpPr>
          <p:spPr bwMode="auto">
            <a:xfrm>
              <a:off x="1863106" y="2940602"/>
              <a:ext cx="43007" cy="141303"/>
            </a:xfrm>
            <a:custGeom>
              <a:avLst/>
              <a:gdLst>
                <a:gd name="T0" fmla="*/ 4 w 13"/>
                <a:gd name="T1" fmla="*/ 29 h 47"/>
                <a:gd name="T2" fmla="*/ 4 w 13"/>
                <a:gd name="T3" fmla="*/ 29 h 47"/>
                <a:gd name="T4" fmla="*/ 6 w 13"/>
                <a:gd name="T5" fmla="*/ 24 h 47"/>
                <a:gd name="T6" fmla="*/ 6 w 13"/>
                <a:gd name="T7" fmla="*/ 19 h 47"/>
                <a:gd name="T8" fmla="*/ 6 w 13"/>
                <a:gd name="T9" fmla="*/ 19 h 47"/>
                <a:gd name="T10" fmla="*/ 7 w 13"/>
                <a:gd name="T11" fmla="*/ 14 h 47"/>
                <a:gd name="T12" fmla="*/ 10 w 13"/>
                <a:gd name="T13" fmla="*/ 12 h 47"/>
                <a:gd name="T14" fmla="*/ 10 w 13"/>
                <a:gd name="T15" fmla="*/ 12 h 47"/>
                <a:gd name="T16" fmla="*/ 10 w 13"/>
                <a:gd name="T17" fmla="*/ 9 h 47"/>
                <a:gd name="T18" fmla="*/ 10 w 13"/>
                <a:gd name="T19" fmla="*/ 6 h 47"/>
                <a:gd name="T20" fmla="*/ 13 w 13"/>
                <a:gd name="T21" fmla="*/ 0 h 47"/>
                <a:gd name="T22" fmla="*/ 13 w 13"/>
                <a:gd name="T23" fmla="*/ 0 h 47"/>
                <a:gd name="T24" fmla="*/ 11 w 13"/>
                <a:gd name="T25" fmla="*/ 6 h 47"/>
                <a:gd name="T26" fmla="*/ 11 w 13"/>
                <a:gd name="T27" fmla="*/ 9 h 47"/>
                <a:gd name="T28" fmla="*/ 11 w 13"/>
                <a:gd name="T29" fmla="*/ 13 h 47"/>
                <a:gd name="T30" fmla="*/ 11 w 13"/>
                <a:gd name="T31" fmla="*/ 19 h 47"/>
                <a:gd name="T32" fmla="*/ 11 w 13"/>
                <a:gd name="T33" fmla="*/ 19 h 47"/>
                <a:gd name="T34" fmla="*/ 10 w 13"/>
                <a:gd name="T35" fmla="*/ 20 h 47"/>
                <a:gd name="T36" fmla="*/ 8 w 13"/>
                <a:gd name="T37" fmla="*/ 22 h 47"/>
                <a:gd name="T38" fmla="*/ 8 w 13"/>
                <a:gd name="T39" fmla="*/ 23 h 47"/>
                <a:gd name="T40" fmla="*/ 7 w 13"/>
                <a:gd name="T41" fmla="*/ 24 h 47"/>
                <a:gd name="T42" fmla="*/ 7 w 13"/>
                <a:gd name="T43" fmla="*/ 24 h 47"/>
                <a:gd name="T44" fmla="*/ 6 w 13"/>
                <a:gd name="T45" fmla="*/ 34 h 47"/>
                <a:gd name="T46" fmla="*/ 4 w 13"/>
                <a:gd name="T47" fmla="*/ 39 h 47"/>
                <a:gd name="T48" fmla="*/ 3 w 13"/>
                <a:gd name="T49" fmla="*/ 42 h 47"/>
                <a:gd name="T50" fmla="*/ 3 w 13"/>
                <a:gd name="T51" fmla="*/ 42 h 47"/>
                <a:gd name="T52" fmla="*/ 4 w 13"/>
                <a:gd name="T53" fmla="*/ 39 h 47"/>
                <a:gd name="T54" fmla="*/ 4 w 13"/>
                <a:gd name="T55" fmla="*/ 37 h 47"/>
                <a:gd name="T56" fmla="*/ 4 w 13"/>
                <a:gd name="T57" fmla="*/ 37 h 47"/>
                <a:gd name="T58" fmla="*/ 4 w 13"/>
                <a:gd name="T59" fmla="*/ 37 h 47"/>
                <a:gd name="T60" fmla="*/ 3 w 13"/>
                <a:gd name="T61" fmla="*/ 42 h 47"/>
                <a:gd name="T62" fmla="*/ 0 w 13"/>
                <a:gd name="T63" fmla="*/ 47 h 47"/>
                <a:gd name="T64" fmla="*/ 0 w 13"/>
                <a:gd name="T65" fmla="*/ 47 h 47"/>
                <a:gd name="T66" fmla="*/ 1 w 13"/>
                <a:gd name="T67" fmla="*/ 43 h 47"/>
                <a:gd name="T68" fmla="*/ 3 w 13"/>
                <a:gd name="T69" fmla="*/ 39 h 47"/>
                <a:gd name="T70" fmla="*/ 3 w 13"/>
                <a:gd name="T71" fmla="*/ 39 h 47"/>
                <a:gd name="T72" fmla="*/ 4 w 13"/>
                <a:gd name="T73" fmla="*/ 33 h 47"/>
                <a:gd name="T74" fmla="*/ 4 w 13"/>
                <a:gd name="T75" fmla="*/ 30 h 47"/>
                <a:gd name="T76" fmla="*/ 4 w 13"/>
                <a:gd name="T77" fmla="*/ 2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47">
                  <a:moveTo>
                    <a:pt x="4" y="29"/>
                  </a:moveTo>
                  <a:lnTo>
                    <a:pt x="4" y="29"/>
                  </a:lnTo>
                  <a:lnTo>
                    <a:pt x="6" y="24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0" y="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8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34"/>
                  </a:lnTo>
                  <a:lnTo>
                    <a:pt x="4" y="39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3" y="4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" y="43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4" y="33"/>
                  </a:lnTo>
                  <a:lnTo>
                    <a:pt x="4" y="30"/>
                  </a:lnTo>
                  <a:lnTo>
                    <a:pt x="4" y="2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0" name="î$ḷiḋê"/>
            <p:cNvSpPr/>
            <p:nvPr/>
          </p:nvSpPr>
          <p:spPr bwMode="auto">
            <a:xfrm>
              <a:off x="2096560" y="2762438"/>
              <a:ext cx="6145" cy="24574"/>
            </a:xfrm>
            <a:custGeom>
              <a:avLst/>
              <a:gdLst>
                <a:gd name="T0" fmla="*/ 3 w 3"/>
                <a:gd name="T1" fmla="*/ 0 h 9"/>
                <a:gd name="T2" fmla="*/ 3 w 3"/>
                <a:gd name="T3" fmla="*/ 0 h 9"/>
                <a:gd name="T4" fmla="*/ 3 w 3"/>
                <a:gd name="T5" fmla="*/ 2 h 9"/>
                <a:gd name="T6" fmla="*/ 3 w 3"/>
                <a:gd name="T7" fmla="*/ 3 h 9"/>
                <a:gd name="T8" fmla="*/ 0 w 3"/>
                <a:gd name="T9" fmla="*/ 9 h 9"/>
                <a:gd name="T10" fmla="*/ 0 w 3"/>
                <a:gd name="T11" fmla="*/ 9 h 9"/>
                <a:gd name="T12" fmla="*/ 0 w 3"/>
                <a:gd name="T13" fmla="*/ 4 h 9"/>
                <a:gd name="T14" fmla="*/ 3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1" name="íŝ1îḑè"/>
            <p:cNvSpPr/>
            <p:nvPr/>
          </p:nvSpPr>
          <p:spPr bwMode="auto">
            <a:xfrm>
              <a:off x="1850819" y="3075761"/>
              <a:ext cx="0" cy="24574"/>
            </a:xfrm>
            <a:custGeom>
              <a:avLst/>
              <a:gdLst>
                <a:gd name="T0" fmla="*/ 0 w 2"/>
                <a:gd name="T1" fmla="*/ 4 h 7"/>
                <a:gd name="T2" fmla="*/ 0 w 2"/>
                <a:gd name="T3" fmla="*/ 4 h 7"/>
                <a:gd name="T4" fmla="*/ 2 w 2"/>
                <a:gd name="T5" fmla="*/ 0 h 7"/>
                <a:gd name="T6" fmla="*/ 2 w 2"/>
                <a:gd name="T7" fmla="*/ 0 h 7"/>
                <a:gd name="T8" fmla="*/ 2 w 2"/>
                <a:gd name="T9" fmla="*/ 4 h 7"/>
                <a:gd name="T10" fmla="*/ 2 w 2"/>
                <a:gd name="T11" fmla="*/ 7 h 7"/>
                <a:gd name="T12" fmla="*/ 2 w 2"/>
                <a:gd name="T13" fmla="*/ 7 h 7"/>
                <a:gd name="T14" fmla="*/ 0 w 2"/>
                <a:gd name="T15" fmla="*/ 6 h 7"/>
                <a:gd name="T16" fmla="*/ 0 w 2"/>
                <a:gd name="T17" fmla="*/ 6 h 7"/>
                <a:gd name="T18" fmla="*/ 0 w 2"/>
                <a:gd name="T19" fmla="*/ 6 h 7"/>
                <a:gd name="T20" fmla="*/ 0 w 2"/>
                <a:gd name="T2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7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2" name="íṡḷïḓè"/>
            <p:cNvSpPr/>
            <p:nvPr/>
          </p:nvSpPr>
          <p:spPr bwMode="auto">
            <a:xfrm>
              <a:off x="1654226" y="3475087"/>
              <a:ext cx="12287" cy="49148"/>
            </a:xfrm>
            <a:custGeom>
              <a:avLst/>
              <a:gdLst>
                <a:gd name="T0" fmla="*/ 3 w 5"/>
                <a:gd name="T1" fmla="*/ 0 h 16"/>
                <a:gd name="T2" fmla="*/ 3 w 5"/>
                <a:gd name="T3" fmla="*/ 0 h 16"/>
                <a:gd name="T4" fmla="*/ 5 w 5"/>
                <a:gd name="T5" fmla="*/ 3 h 16"/>
                <a:gd name="T6" fmla="*/ 3 w 5"/>
                <a:gd name="T7" fmla="*/ 5 h 16"/>
                <a:gd name="T8" fmla="*/ 3 w 5"/>
                <a:gd name="T9" fmla="*/ 5 h 16"/>
                <a:gd name="T10" fmla="*/ 3 w 5"/>
                <a:gd name="T11" fmla="*/ 7 h 16"/>
                <a:gd name="T12" fmla="*/ 5 w 5"/>
                <a:gd name="T13" fmla="*/ 10 h 16"/>
                <a:gd name="T14" fmla="*/ 5 w 5"/>
                <a:gd name="T15" fmla="*/ 10 h 16"/>
                <a:gd name="T16" fmla="*/ 3 w 5"/>
                <a:gd name="T17" fmla="*/ 12 h 16"/>
                <a:gd name="T18" fmla="*/ 3 w 5"/>
                <a:gd name="T19" fmla="*/ 12 h 16"/>
                <a:gd name="T20" fmla="*/ 2 w 5"/>
                <a:gd name="T21" fmla="*/ 13 h 16"/>
                <a:gd name="T22" fmla="*/ 2 w 5"/>
                <a:gd name="T23" fmla="*/ 16 h 16"/>
                <a:gd name="T24" fmla="*/ 2 w 5"/>
                <a:gd name="T25" fmla="*/ 16 h 16"/>
                <a:gd name="T26" fmla="*/ 0 w 5"/>
                <a:gd name="T27" fmla="*/ 10 h 16"/>
                <a:gd name="T28" fmla="*/ 2 w 5"/>
                <a:gd name="T29" fmla="*/ 7 h 16"/>
                <a:gd name="T30" fmla="*/ 3 w 5"/>
                <a:gd name="T31" fmla="*/ 5 h 16"/>
                <a:gd name="T32" fmla="*/ 3 w 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16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3" name="í$ľïḍé"/>
            <p:cNvSpPr/>
            <p:nvPr/>
          </p:nvSpPr>
          <p:spPr bwMode="auto">
            <a:xfrm>
              <a:off x="1727948" y="3278494"/>
              <a:ext cx="6145" cy="30720"/>
            </a:xfrm>
            <a:custGeom>
              <a:avLst/>
              <a:gdLst>
                <a:gd name="T0" fmla="*/ 1 w 1"/>
                <a:gd name="T1" fmla="*/ 0 h 12"/>
                <a:gd name="T2" fmla="*/ 1 w 1"/>
                <a:gd name="T3" fmla="*/ 0 h 12"/>
                <a:gd name="T4" fmla="*/ 1 w 1"/>
                <a:gd name="T5" fmla="*/ 6 h 12"/>
                <a:gd name="T6" fmla="*/ 1 w 1"/>
                <a:gd name="T7" fmla="*/ 12 h 12"/>
                <a:gd name="T8" fmla="*/ 1 w 1"/>
                <a:gd name="T9" fmla="*/ 12 h 12"/>
                <a:gd name="T10" fmla="*/ 0 w 1"/>
                <a:gd name="T11" fmla="*/ 6 h 12"/>
                <a:gd name="T12" fmla="*/ 0 w 1"/>
                <a:gd name="T13" fmla="*/ 3 h 12"/>
                <a:gd name="T14" fmla="*/ 1 w 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lnTo>
                    <a:pt x="1" y="0"/>
                  </a:lnTo>
                  <a:lnTo>
                    <a:pt x="1" y="6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4" name="iśḷíďé"/>
            <p:cNvSpPr/>
            <p:nvPr/>
          </p:nvSpPr>
          <p:spPr bwMode="auto">
            <a:xfrm>
              <a:off x="1678801" y="3370650"/>
              <a:ext cx="6145" cy="43007"/>
            </a:xfrm>
            <a:custGeom>
              <a:avLst/>
              <a:gdLst>
                <a:gd name="T0" fmla="*/ 2 w 2"/>
                <a:gd name="T1" fmla="*/ 13 h 14"/>
                <a:gd name="T2" fmla="*/ 2 w 2"/>
                <a:gd name="T3" fmla="*/ 13 h 14"/>
                <a:gd name="T4" fmla="*/ 1 w 2"/>
                <a:gd name="T5" fmla="*/ 14 h 14"/>
                <a:gd name="T6" fmla="*/ 1 w 2"/>
                <a:gd name="T7" fmla="*/ 13 h 14"/>
                <a:gd name="T8" fmla="*/ 0 w 2"/>
                <a:gd name="T9" fmla="*/ 10 h 14"/>
                <a:gd name="T10" fmla="*/ 0 w 2"/>
                <a:gd name="T11" fmla="*/ 10 h 14"/>
                <a:gd name="T12" fmla="*/ 0 w 2"/>
                <a:gd name="T13" fmla="*/ 4 h 14"/>
                <a:gd name="T14" fmla="*/ 0 w 2"/>
                <a:gd name="T15" fmla="*/ 0 h 14"/>
                <a:gd name="T16" fmla="*/ 0 w 2"/>
                <a:gd name="T17" fmla="*/ 0 h 14"/>
                <a:gd name="T18" fmla="*/ 1 w 2"/>
                <a:gd name="T19" fmla="*/ 2 h 14"/>
                <a:gd name="T20" fmla="*/ 2 w 2"/>
                <a:gd name="T21" fmla="*/ 6 h 14"/>
                <a:gd name="T22" fmla="*/ 2 w 2"/>
                <a:gd name="T23" fmla="*/ 6 h 14"/>
                <a:gd name="T24" fmla="*/ 1 w 2"/>
                <a:gd name="T25" fmla="*/ 7 h 14"/>
                <a:gd name="T26" fmla="*/ 1 w 2"/>
                <a:gd name="T27" fmla="*/ 9 h 14"/>
                <a:gd name="T28" fmla="*/ 2 w 2"/>
                <a:gd name="T2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4">
                  <a:moveTo>
                    <a:pt x="2" y="13"/>
                  </a:moveTo>
                  <a:lnTo>
                    <a:pt x="2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2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5" name="iSliḍè"/>
            <p:cNvSpPr/>
            <p:nvPr/>
          </p:nvSpPr>
          <p:spPr bwMode="auto">
            <a:xfrm>
              <a:off x="1906112" y="2811586"/>
              <a:ext cx="49148" cy="141303"/>
            </a:xfrm>
            <a:custGeom>
              <a:avLst/>
              <a:gdLst>
                <a:gd name="T0" fmla="*/ 15 w 17"/>
                <a:gd name="T1" fmla="*/ 10 h 47"/>
                <a:gd name="T2" fmla="*/ 15 w 17"/>
                <a:gd name="T3" fmla="*/ 10 h 47"/>
                <a:gd name="T4" fmla="*/ 14 w 17"/>
                <a:gd name="T5" fmla="*/ 11 h 47"/>
                <a:gd name="T6" fmla="*/ 14 w 17"/>
                <a:gd name="T7" fmla="*/ 13 h 47"/>
                <a:gd name="T8" fmla="*/ 14 w 17"/>
                <a:gd name="T9" fmla="*/ 17 h 47"/>
                <a:gd name="T10" fmla="*/ 14 w 17"/>
                <a:gd name="T11" fmla="*/ 17 h 47"/>
                <a:gd name="T12" fmla="*/ 13 w 17"/>
                <a:gd name="T13" fmla="*/ 20 h 47"/>
                <a:gd name="T14" fmla="*/ 11 w 17"/>
                <a:gd name="T15" fmla="*/ 20 h 47"/>
                <a:gd name="T16" fmla="*/ 11 w 17"/>
                <a:gd name="T17" fmla="*/ 20 h 47"/>
                <a:gd name="T18" fmla="*/ 10 w 17"/>
                <a:gd name="T19" fmla="*/ 26 h 47"/>
                <a:gd name="T20" fmla="*/ 8 w 17"/>
                <a:gd name="T21" fmla="*/ 30 h 47"/>
                <a:gd name="T22" fmla="*/ 8 w 17"/>
                <a:gd name="T23" fmla="*/ 30 h 47"/>
                <a:gd name="T24" fmla="*/ 5 w 17"/>
                <a:gd name="T25" fmla="*/ 36 h 47"/>
                <a:gd name="T26" fmla="*/ 5 w 17"/>
                <a:gd name="T27" fmla="*/ 36 h 47"/>
                <a:gd name="T28" fmla="*/ 5 w 17"/>
                <a:gd name="T29" fmla="*/ 41 h 47"/>
                <a:gd name="T30" fmla="*/ 5 w 17"/>
                <a:gd name="T31" fmla="*/ 41 h 47"/>
                <a:gd name="T32" fmla="*/ 4 w 17"/>
                <a:gd name="T33" fmla="*/ 43 h 47"/>
                <a:gd name="T34" fmla="*/ 3 w 17"/>
                <a:gd name="T35" fmla="*/ 43 h 47"/>
                <a:gd name="T36" fmla="*/ 3 w 17"/>
                <a:gd name="T37" fmla="*/ 45 h 47"/>
                <a:gd name="T38" fmla="*/ 3 w 17"/>
                <a:gd name="T39" fmla="*/ 45 h 47"/>
                <a:gd name="T40" fmla="*/ 1 w 17"/>
                <a:gd name="T41" fmla="*/ 47 h 47"/>
                <a:gd name="T42" fmla="*/ 0 w 17"/>
                <a:gd name="T43" fmla="*/ 47 h 47"/>
                <a:gd name="T44" fmla="*/ 0 w 17"/>
                <a:gd name="T45" fmla="*/ 45 h 47"/>
                <a:gd name="T46" fmla="*/ 1 w 17"/>
                <a:gd name="T47" fmla="*/ 43 h 47"/>
                <a:gd name="T48" fmla="*/ 1 w 17"/>
                <a:gd name="T49" fmla="*/ 43 h 47"/>
                <a:gd name="T50" fmla="*/ 1 w 17"/>
                <a:gd name="T51" fmla="*/ 44 h 47"/>
                <a:gd name="T52" fmla="*/ 1 w 17"/>
                <a:gd name="T53" fmla="*/ 43 h 47"/>
                <a:gd name="T54" fmla="*/ 1 w 17"/>
                <a:gd name="T55" fmla="*/ 43 h 47"/>
                <a:gd name="T56" fmla="*/ 1 w 17"/>
                <a:gd name="T57" fmla="*/ 40 h 47"/>
                <a:gd name="T58" fmla="*/ 1 w 17"/>
                <a:gd name="T59" fmla="*/ 34 h 47"/>
                <a:gd name="T60" fmla="*/ 1 w 17"/>
                <a:gd name="T61" fmla="*/ 34 h 47"/>
                <a:gd name="T62" fmla="*/ 5 w 17"/>
                <a:gd name="T63" fmla="*/ 23 h 47"/>
                <a:gd name="T64" fmla="*/ 5 w 17"/>
                <a:gd name="T65" fmla="*/ 23 h 47"/>
                <a:gd name="T66" fmla="*/ 8 w 17"/>
                <a:gd name="T67" fmla="*/ 18 h 47"/>
                <a:gd name="T68" fmla="*/ 8 w 17"/>
                <a:gd name="T69" fmla="*/ 18 h 47"/>
                <a:gd name="T70" fmla="*/ 10 w 17"/>
                <a:gd name="T71" fmla="*/ 11 h 47"/>
                <a:gd name="T72" fmla="*/ 11 w 17"/>
                <a:gd name="T73" fmla="*/ 8 h 47"/>
                <a:gd name="T74" fmla="*/ 13 w 17"/>
                <a:gd name="T75" fmla="*/ 6 h 47"/>
                <a:gd name="T76" fmla="*/ 13 w 17"/>
                <a:gd name="T77" fmla="*/ 6 h 47"/>
                <a:gd name="T78" fmla="*/ 13 w 17"/>
                <a:gd name="T79" fmla="*/ 10 h 47"/>
                <a:gd name="T80" fmla="*/ 11 w 17"/>
                <a:gd name="T81" fmla="*/ 14 h 47"/>
                <a:gd name="T82" fmla="*/ 8 w 17"/>
                <a:gd name="T83" fmla="*/ 23 h 47"/>
                <a:gd name="T84" fmla="*/ 8 w 17"/>
                <a:gd name="T85" fmla="*/ 23 h 47"/>
                <a:gd name="T86" fmla="*/ 8 w 17"/>
                <a:gd name="T87" fmla="*/ 23 h 47"/>
                <a:gd name="T88" fmla="*/ 8 w 17"/>
                <a:gd name="T89" fmla="*/ 26 h 47"/>
                <a:gd name="T90" fmla="*/ 8 w 17"/>
                <a:gd name="T91" fmla="*/ 26 h 47"/>
                <a:gd name="T92" fmla="*/ 11 w 17"/>
                <a:gd name="T93" fmla="*/ 20 h 47"/>
                <a:gd name="T94" fmla="*/ 13 w 17"/>
                <a:gd name="T95" fmla="*/ 16 h 47"/>
                <a:gd name="T96" fmla="*/ 13 w 17"/>
                <a:gd name="T97" fmla="*/ 16 h 47"/>
                <a:gd name="T98" fmla="*/ 14 w 17"/>
                <a:gd name="T99" fmla="*/ 7 h 47"/>
                <a:gd name="T100" fmla="*/ 15 w 17"/>
                <a:gd name="T101" fmla="*/ 4 h 47"/>
                <a:gd name="T102" fmla="*/ 17 w 17"/>
                <a:gd name="T103" fmla="*/ 0 h 47"/>
                <a:gd name="T104" fmla="*/ 17 w 17"/>
                <a:gd name="T105" fmla="*/ 0 h 47"/>
                <a:gd name="T106" fmla="*/ 15 w 17"/>
                <a:gd name="T107" fmla="*/ 7 h 47"/>
                <a:gd name="T108" fmla="*/ 15 w 17"/>
                <a:gd name="T109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" h="47">
                  <a:moveTo>
                    <a:pt x="15" y="10"/>
                  </a:moveTo>
                  <a:lnTo>
                    <a:pt x="15" y="10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6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4" y="43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1" y="47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0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1" y="14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1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4" y="7"/>
                  </a:lnTo>
                  <a:lnTo>
                    <a:pt x="15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7"/>
                  </a:lnTo>
                  <a:lnTo>
                    <a:pt x="15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6" name="ïṧḷïdè"/>
            <p:cNvSpPr/>
            <p:nvPr/>
          </p:nvSpPr>
          <p:spPr bwMode="auto">
            <a:xfrm>
              <a:off x="1727948" y="3229347"/>
              <a:ext cx="12287" cy="30720"/>
            </a:xfrm>
            <a:custGeom>
              <a:avLst/>
              <a:gdLst>
                <a:gd name="T0" fmla="*/ 3 w 5"/>
                <a:gd name="T1" fmla="*/ 7 h 10"/>
                <a:gd name="T2" fmla="*/ 3 w 5"/>
                <a:gd name="T3" fmla="*/ 7 h 10"/>
                <a:gd name="T4" fmla="*/ 2 w 5"/>
                <a:gd name="T5" fmla="*/ 6 h 10"/>
                <a:gd name="T6" fmla="*/ 2 w 5"/>
                <a:gd name="T7" fmla="*/ 7 h 10"/>
                <a:gd name="T8" fmla="*/ 2 w 5"/>
                <a:gd name="T9" fmla="*/ 7 h 10"/>
                <a:gd name="T10" fmla="*/ 0 w 5"/>
                <a:gd name="T11" fmla="*/ 6 h 10"/>
                <a:gd name="T12" fmla="*/ 0 w 5"/>
                <a:gd name="T13" fmla="*/ 6 h 10"/>
                <a:gd name="T14" fmla="*/ 2 w 5"/>
                <a:gd name="T15" fmla="*/ 4 h 10"/>
                <a:gd name="T16" fmla="*/ 2 w 5"/>
                <a:gd name="T17" fmla="*/ 3 h 10"/>
                <a:gd name="T18" fmla="*/ 2 w 5"/>
                <a:gd name="T19" fmla="*/ 1 h 10"/>
                <a:gd name="T20" fmla="*/ 2 w 5"/>
                <a:gd name="T21" fmla="*/ 0 h 10"/>
                <a:gd name="T22" fmla="*/ 2 w 5"/>
                <a:gd name="T23" fmla="*/ 0 h 10"/>
                <a:gd name="T24" fmla="*/ 3 w 5"/>
                <a:gd name="T25" fmla="*/ 3 h 10"/>
                <a:gd name="T26" fmla="*/ 5 w 5"/>
                <a:gd name="T27" fmla="*/ 7 h 10"/>
                <a:gd name="T28" fmla="*/ 5 w 5"/>
                <a:gd name="T29" fmla="*/ 7 h 10"/>
                <a:gd name="T30" fmla="*/ 3 w 5"/>
                <a:gd name="T31" fmla="*/ 10 h 10"/>
                <a:gd name="T32" fmla="*/ 3 w 5"/>
                <a:gd name="T33" fmla="*/ 10 h 10"/>
                <a:gd name="T34" fmla="*/ 3 w 5"/>
                <a:gd name="T3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10">
                  <a:moveTo>
                    <a:pt x="3" y="7"/>
                  </a:moveTo>
                  <a:lnTo>
                    <a:pt x="3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7" name="is1íďè"/>
            <p:cNvSpPr/>
            <p:nvPr/>
          </p:nvSpPr>
          <p:spPr bwMode="auto">
            <a:xfrm>
              <a:off x="2323871" y="2535130"/>
              <a:ext cx="12287" cy="18433"/>
            </a:xfrm>
            <a:custGeom>
              <a:avLst/>
              <a:gdLst>
                <a:gd name="T0" fmla="*/ 3 w 5"/>
                <a:gd name="T1" fmla="*/ 0 h 6"/>
                <a:gd name="T2" fmla="*/ 3 w 5"/>
                <a:gd name="T3" fmla="*/ 0 h 6"/>
                <a:gd name="T4" fmla="*/ 5 w 5"/>
                <a:gd name="T5" fmla="*/ 0 h 6"/>
                <a:gd name="T6" fmla="*/ 3 w 5"/>
                <a:gd name="T7" fmla="*/ 1 h 6"/>
                <a:gd name="T8" fmla="*/ 2 w 5"/>
                <a:gd name="T9" fmla="*/ 4 h 6"/>
                <a:gd name="T10" fmla="*/ 0 w 5"/>
                <a:gd name="T11" fmla="*/ 6 h 6"/>
                <a:gd name="T12" fmla="*/ 0 w 5"/>
                <a:gd name="T13" fmla="*/ 6 h 6"/>
                <a:gd name="T14" fmla="*/ 2 w 5"/>
                <a:gd name="T15" fmla="*/ 1 h 6"/>
                <a:gd name="T16" fmla="*/ 2 w 5"/>
                <a:gd name="T17" fmla="*/ 0 h 6"/>
                <a:gd name="T18" fmla="*/ 3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8" name="iṡḷíďé"/>
            <p:cNvSpPr/>
            <p:nvPr/>
          </p:nvSpPr>
          <p:spPr bwMode="auto">
            <a:xfrm>
              <a:off x="2188713" y="2602708"/>
              <a:ext cx="12287" cy="24574"/>
            </a:xfrm>
            <a:custGeom>
              <a:avLst/>
              <a:gdLst>
                <a:gd name="T0" fmla="*/ 6 w 6"/>
                <a:gd name="T1" fmla="*/ 0 h 9"/>
                <a:gd name="T2" fmla="*/ 6 w 6"/>
                <a:gd name="T3" fmla="*/ 0 h 9"/>
                <a:gd name="T4" fmla="*/ 4 w 6"/>
                <a:gd name="T5" fmla="*/ 5 h 9"/>
                <a:gd name="T6" fmla="*/ 4 w 6"/>
                <a:gd name="T7" fmla="*/ 5 h 9"/>
                <a:gd name="T8" fmla="*/ 1 w 6"/>
                <a:gd name="T9" fmla="*/ 7 h 9"/>
                <a:gd name="T10" fmla="*/ 1 w 6"/>
                <a:gd name="T11" fmla="*/ 7 h 9"/>
                <a:gd name="T12" fmla="*/ 0 w 6"/>
                <a:gd name="T13" fmla="*/ 9 h 9"/>
                <a:gd name="T14" fmla="*/ 0 w 6"/>
                <a:gd name="T15" fmla="*/ 9 h 9"/>
                <a:gd name="T16" fmla="*/ 0 w 6"/>
                <a:gd name="T17" fmla="*/ 9 h 9"/>
                <a:gd name="T18" fmla="*/ 3 w 6"/>
                <a:gd name="T19" fmla="*/ 5 h 9"/>
                <a:gd name="T20" fmla="*/ 6 w 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9">
                  <a:moveTo>
                    <a:pt x="6" y="0"/>
                  </a:moveTo>
                  <a:lnTo>
                    <a:pt x="6" y="0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9" name="íŝḻidê"/>
            <p:cNvSpPr/>
            <p:nvPr/>
          </p:nvSpPr>
          <p:spPr bwMode="auto">
            <a:xfrm>
              <a:off x="1691087" y="3278494"/>
              <a:ext cx="6145" cy="24574"/>
            </a:xfrm>
            <a:custGeom>
              <a:avLst/>
              <a:gdLst>
                <a:gd name="T0" fmla="*/ 1 w 1"/>
                <a:gd name="T1" fmla="*/ 0 h 7"/>
                <a:gd name="T2" fmla="*/ 1 w 1"/>
                <a:gd name="T3" fmla="*/ 0 h 7"/>
                <a:gd name="T4" fmla="*/ 1 w 1"/>
                <a:gd name="T5" fmla="*/ 5 h 7"/>
                <a:gd name="T6" fmla="*/ 1 w 1"/>
                <a:gd name="T7" fmla="*/ 5 h 7"/>
                <a:gd name="T8" fmla="*/ 0 w 1"/>
                <a:gd name="T9" fmla="*/ 7 h 7"/>
                <a:gd name="T10" fmla="*/ 0 w 1"/>
                <a:gd name="T11" fmla="*/ 7 h 7"/>
                <a:gd name="T12" fmla="*/ 0 w 1"/>
                <a:gd name="T13" fmla="*/ 7 h 7"/>
                <a:gd name="T14" fmla="*/ 0 w 1"/>
                <a:gd name="T15" fmla="*/ 7 h 7"/>
                <a:gd name="T16" fmla="*/ 0 w 1"/>
                <a:gd name="T17" fmla="*/ 4 h 7"/>
                <a:gd name="T18" fmla="*/ 1 w 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0" name="işḷîḍé"/>
            <p:cNvSpPr/>
            <p:nvPr/>
          </p:nvSpPr>
          <p:spPr bwMode="auto">
            <a:xfrm>
              <a:off x="1727948" y="3155624"/>
              <a:ext cx="12287" cy="43007"/>
            </a:xfrm>
            <a:custGeom>
              <a:avLst/>
              <a:gdLst>
                <a:gd name="T0" fmla="*/ 1 w 3"/>
                <a:gd name="T1" fmla="*/ 2 h 16"/>
                <a:gd name="T2" fmla="*/ 1 w 3"/>
                <a:gd name="T3" fmla="*/ 2 h 16"/>
                <a:gd name="T4" fmla="*/ 1 w 3"/>
                <a:gd name="T5" fmla="*/ 3 h 16"/>
                <a:gd name="T6" fmla="*/ 3 w 3"/>
                <a:gd name="T7" fmla="*/ 0 h 16"/>
                <a:gd name="T8" fmla="*/ 3 w 3"/>
                <a:gd name="T9" fmla="*/ 0 h 16"/>
                <a:gd name="T10" fmla="*/ 3 w 3"/>
                <a:gd name="T11" fmla="*/ 7 h 16"/>
                <a:gd name="T12" fmla="*/ 3 w 3"/>
                <a:gd name="T13" fmla="*/ 7 h 16"/>
                <a:gd name="T14" fmla="*/ 0 w 3"/>
                <a:gd name="T15" fmla="*/ 16 h 16"/>
                <a:gd name="T16" fmla="*/ 0 w 3"/>
                <a:gd name="T17" fmla="*/ 16 h 16"/>
                <a:gd name="T18" fmla="*/ 1 w 3"/>
                <a:gd name="T1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6">
                  <a:moveTo>
                    <a:pt x="1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1" name="i$1íďê"/>
            <p:cNvSpPr/>
            <p:nvPr/>
          </p:nvSpPr>
          <p:spPr bwMode="auto">
            <a:xfrm>
              <a:off x="1684945" y="3229347"/>
              <a:ext cx="12287" cy="49148"/>
            </a:xfrm>
            <a:custGeom>
              <a:avLst/>
              <a:gdLst>
                <a:gd name="T0" fmla="*/ 3 w 6"/>
                <a:gd name="T1" fmla="*/ 14 h 16"/>
                <a:gd name="T2" fmla="*/ 3 w 6"/>
                <a:gd name="T3" fmla="*/ 14 h 16"/>
                <a:gd name="T4" fmla="*/ 1 w 6"/>
                <a:gd name="T5" fmla="*/ 11 h 16"/>
                <a:gd name="T6" fmla="*/ 0 w 6"/>
                <a:gd name="T7" fmla="*/ 11 h 16"/>
                <a:gd name="T8" fmla="*/ 0 w 6"/>
                <a:gd name="T9" fmla="*/ 11 h 16"/>
                <a:gd name="T10" fmla="*/ 1 w 6"/>
                <a:gd name="T11" fmla="*/ 8 h 16"/>
                <a:gd name="T12" fmla="*/ 1 w 6"/>
                <a:gd name="T13" fmla="*/ 6 h 16"/>
                <a:gd name="T14" fmla="*/ 1 w 6"/>
                <a:gd name="T15" fmla="*/ 6 h 16"/>
                <a:gd name="T16" fmla="*/ 3 w 6"/>
                <a:gd name="T17" fmla="*/ 8 h 16"/>
                <a:gd name="T18" fmla="*/ 4 w 6"/>
                <a:gd name="T19" fmla="*/ 6 h 16"/>
                <a:gd name="T20" fmla="*/ 4 w 6"/>
                <a:gd name="T21" fmla="*/ 1 h 16"/>
                <a:gd name="T22" fmla="*/ 4 w 6"/>
                <a:gd name="T23" fmla="*/ 0 h 16"/>
                <a:gd name="T24" fmla="*/ 6 w 6"/>
                <a:gd name="T25" fmla="*/ 0 h 16"/>
                <a:gd name="T26" fmla="*/ 6 w 6"/>
                <a:gd name="T27" fmla="*/ 0 h 16"/>
                <a:gd name="T28" fmla="*/ 4 w 6"/>
                <a:gd name="T29" fmla="*/ 10 h 16"/>
                <a:gd name="T30" fmla="*/ 4 w 6"/>
                <a:gd name="T31" fmla="*/ 14 h 16"/>
                <a:gd name="T32" fmla="*/ 3 w 6"/>
                <a:gd name="T33" fmla="*/ 16 h 16"/>
                <a:gd name="T34" fmla="*/ 3 w 6"/>
                <a:gd name="T35" fmla="*/ 16 h 16"/>
                <a:gd name="T36" fmla="*/ 3 w 6"/>
                <a:gd name="T37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16">
                  <a:moveTo>
                    <a:pt x="3" y="14"/>
                  </a:moveTo>
                  <a:lnTo>
                    <a:pt x="3" y="14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6"/>
                  </a:lnTo>
                  <a:lnTo>
                    <a:pt x="4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0"/>
                  </a:lnTo>
                  <a:lnTo>
                    <a:pt x="4" y="14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2" name="ïṣ1iďè"/>
            <p:cNvSpPr/>
            <p:nvPr/>
          </p:nvSpPr>
          <p:spPr bwMode="auto">
            <a:xfrm>
              <a:off x="1740235" y="3094190"/>
              <a:ext cx="18433" cy="43007"/>
            </a:xfrm>
            <a:custGeom>
              <a:avLst/>
              <a:gdLst>
                <a:gd name="T0" fmla="*/ 4 w 4"/>
                <a:gd name="T1" fmla="*/ 1 h 12"/>
                <a:gd name="T2" fmla="*/ 4 w 4"/>
                <a:gd name="T3" fmla="*/ 1 h 12"/>
                <a:gd name="T4" fmla="*/ 3 w 4"/>
                <a:gd name="T5" fmla="*/ 2 h 12"/>
                <a:gd name="T6" fmla="*/ 3 w 4"/>
                <a:gd name="T7" fmla="*/ 5 h 12"/>
                <a:gd name="T8" fmla="*/ 1 w 4"/>
                <a:gd name="T9" fmla="*/ 12 h 12"/>
                <a:gd name="T10" fmla="*/ 1 w 4"/>
                <a:gd name="T11" fmla="*/ 12 h 12"/>
                <a:gd name="T12" fmla="*/ 0 w 4"/>
                <a:gd name="T13" fmla="*/ 8 h 12"/>
                <a:gd name="T14" fmla="*/ 1 w 4"/>
                <a:gd name="T15" fmla="*/ 4 h 12"/>
                <a:gd name="T16" fmla="*/ 3 w 4"/>
                <a:gd name="T17" fmla="*/ 1 h 12"/>
                <a:gd name="T18" fmla="*/ 4 w 4"/>
                <a:gd name="T19" fmla="*/ 0 h 12"/>
                <a:gd name="T20" fmla="*/ 4 w 4"/>
                <a:gd name="T2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4" y="1"/>
                  </a:moveTo>
                  <a:lnTo>
                    <a:pt x="4" y="1"/>
                  </a:lnTo>
                  <a:lnTo>
                    <a:pt x="3" y="2"/>
                  </a:lnTo>
                  <a:lnTo>
                    <a:pt x="3" y="5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3" name="îŝľíḍé"/>
            <p:cNvSpPr/>
            <p:nvPr/>
          </p:nvSpPr>
          <p:spPr bwMode="auto">
            <a:xfrm>
              <a:off x="1764810" y="3045040"/>
              <a:ext cx="12287" cy="49148"/>
            </a:xfrm>
            <a:custGeom>
              <a:avLst/>
              <a:gdLst>
                <a:gd name="T0" fmla="*/ 0 w 4"/>
                <a:gd name="T1" fmla="*/ 10 h 16"/>
                <a:gd name="T2" fmla="*/ 0 w 4"/>
                <a:gd name="T3" fmla="*/ 10 h 16"/>
                <a:gd name="T4" fmla="*/ 2 w 4"/>
                <a:gd name="T5" fmla="*/ 9 h 16"/>
                <a:gd name="T6" fmla="*/ 2 w 4"/>
                <a:gd name="T7" fmla="*/ 8 h 16"/>
                <a:gd name="T8" fmla="*/ 2 w 4"/>
                <a:gd name="T9" fmla="*/ 8 h 16"/>
                <a:gd name="T10" fmla="*/ 3 w 4"/>
                <a:gd name="T11" fmla="*/ 6 h 16"/>
                <a:gd name="T12" fmla="*/ 3 w 4"/>
                <a:gd name="T13" fmla="*/ 6 h 16"/>
                <a:gd name="T14" fmla="*/ 2 w 4"/>
                <a:gd name="T15" fmla="*/ 6 h 16"/>
                <a:gd name="T16" fmla="*/ 2 w 4"/>
                <a:gd name="T17" fmla="*/ 5 h 16"/>
                <a:gd name="T18" fmla="*/ 2 w 4"/>
                <a:gd name="T19" fmla="*/ 5 h 16"/>
                <a:gd name="T20" fmla="*/ 0 w 4"/>
                <a:gd name="T21" fmla="*/ 5 h 16"/>
                <a:gd name="T22" fmla="*/ 0 w 4"/>
                <a:gd name="T23" fmla="*/ 5 h 16"/>
                <a:gd name="T24" fmla="*/ 3 w 4"/>
                <a:gd name="T25" fmla="*/ 0 h 16"/>
                <a:gd name="T26" fmla="*/ 3 w 4"/>
                <a:gd name="T27" fmla="*/ 0 h 16"/>
                <a:gd name="T28" fmla="*/ 3 w 4"/>
                <a:gd name="T29" fmla="*/ 3 h 16"/>
                <a:gd name="T30" fmla="*/ 3 w 4"/>
                <a:gd name="T31" fmla="*/ 3 h 16"/>
                <a:gd name="T32" fmla="*/ 4 w 4"/>
                <a:gd name="T33" fmla="*/ 2 h 16"/>
                <a:gd name="T34" fmla="*/ 4 w 4"/>
                <a:gd name="T35" fmla="*/ 2 h 16"/>
                <a:gd name="T36" fmla="*/ 4 w 4"/>
                <a:gd name="T37" fmla="*/ 6 h 16"/>
                <a:gd name="T38" fmla="*/ 3 w 4"/>
                <a:gd name="T39" fmla="*/ 10 h 16"/>
                <a:gd name="T40" fmla="*/ 3 w 4"/>
                <a:gd name="T41" fmla="*/ 10 h 16"/>
                <a:gd name="T42" fmla="*/ 3 w 4"/>
                <a:gd name="T43" fmla="*/ 9 h 16"/>
                <a:gd name="T44" fmla="*/ 2 w 4"/>
                <a:gd name="T45" fmla="*/ 10 h 16"/>
                <a:gd name="T46" fmla="*/ 2 w 4"/>
                <a:gd name="T47" fmla="*/ 10 h 16"/>
                <a:gd name="T48" fmla="*/ 3 w 4"/>
                <a:gd name="T49" fmla="*/ 13 h 16"/>
                <a:gd name="T50" fmla="*/ 3 w 4"/>
                <a:gd name="T51" fmla="*/ 15 h 16"/>
                <a:gd name="T52" fmla="*/ 3 w 4"/>
                <a:gd name="T53" fmla="*/ 15 h 16"/>
                <a:gd name="T54" fmla="*/ 2 w 4"/>
                <a:gd name="T55" fmla="*/ 16 h 16"/>
                <a:gd name="T56" fmla="*/ 2 w 4"/>
                <a:gd name="T57" fmla="*/ 15 h 16"/>
                <a:gd name="T58" fmla="*/ 0 w 4"/>
                <a:gd name="T5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" h="16">
                  <a:moveTo>
                    <a:pt x="0" y="10"/>
                  </a:moveTo>
                  <a:lnTo>
                    <a:pt x="0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4" name="ïš1ïḓé"/>
            <p:cNvSpPr/>
            <p:nvPr/>
          </p:nvSpPr>
          <p:spPr bwMode="auto">
            <a:xfrm>
              <a:off x="1801670" y="2989751"/>
              <a:ext cx="12287" cy="43007"/>
            </a:xfrm>
            <a:custGeom>
              <a:avLst/>
              <a:gdLst>
                <a:gd name="T0" fmla="*/ 4 w 4"/>
                <a:gd name="T1" fmla="*/ 0 h 15"/>
                <a:gd name="T2" fmla="*/ 4 w 4"/>
                <a:gd name="T3" fmla="*/ 0 h 15"/>
                <a:gd name="T4" fmla="*/ 2 w 4"/>
                <a:gd name="T5" fmla="*/ 7 h 15"/>
                <a:gd name="T6" fmla="*/ 0 w 4"/>
                <a:gd name="T7" fmla="*/ 15 h 15"/>
                <a:gd name="T8" fmla="*/ 0 w 4"/>
                <a:gd name="T9" fmla="*/ 15 h 15"/>
                <a:gd name="T10" fmla="*/ 1 w 4"/>
                <a:gd name="T11" fmla="*/ 7 h 15"/>
                <a:gd name="T12" fmla="*/ 4 w 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4" y="0"/>
                  </a:moveTo>
                  <a:lnTo>
                    <a:pt x="4" y="0"/>
                  </a:lnTo>
                  <a:lnTo>
                    <a:pt x="2" y="7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5" name="íṣḷîḓe"/>
            <p:cNvSpPr/>
            <p:nvPr/>
          </p:nvSpPr>
          <p:spPr bwMode="auto">
            <a:xfrm>
              <a:off x="1697232" y="3167911"/>
              <a:ext cx="12287" cy="49148"/>
            </a:xfrm>
            <a:custGeom>
              <a:avLst/>
              <a:gdLst>
                <a:gd name="T0" fmla="*/ 0 w 5"/>
                <a:gd name="T1" fmla="*/ 16 h 16"/>
                <a:gd name="T2" fmla="*/ 0 w 5"/>
                <a:gd name="T3" fmla="*/ 16 h 16"/>
                <a:gd name="T4" fmla="*/ 3 w 5"/>
                <a:gd name="T5" fmla="*/ 8 h 16"/>
                <a:gd name="T6" fmla="*/ 5 w 5"/>
                <a:gd name="T7" fmla="*/ 0 h 16"/>
                <a:gd name="T8" fmla="*/ 5 w 5"/>
                <a:gd name="T9" fmla="*/ 0 h 16"/>
                <a:gd name="T10" fmla="*/ 5 w 5"/>
                <a:gd name="T11" fmla="*/ 6 h 16"/>
                <a:gd name="T12" fmla="*/ 3 w 5"/>
                <a:gd name="T13" fmla="*/ 14 h 16"/>
                <a:gd name="T14" fmla="*/ 3 w 5"/>
                <a:gd name="T15" fmla="*/ 14 h 16"/>
                <a:gd name="T16" fmla="*/ 2 w 5"/>
                <a:gd name="T17" fmla="*/ 14 h 16"/>
                <a:gd name="T18" fmla="*/ 2 w 5"/>
                <a:gd name="T19" fmla="*/ 14 h 16"/>
                <a:gd name="T20" fmla="*/ 0 w 5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6" name="îṥḷíḋé"/>
            <p:cNvSpPr/>
            <p:nvPr/>
          </p:nvSpPr>
          <p:spPr bwMode="auto">
            <a:xfrm>
              <a:off x="1955260" y="2762438"/>
              <a:ext cx="18433" cy="43007"/>
            </a:xfrm>
            <a:custGeom>
              <a:avLst/>
              <a:gdLst>
                <a:gd name="T0" fmla="*/ 6 w 6"/>
                <a:gd name="T1" fmla="*/ 0 h 14"/>
                <a:gd name="T2" fmla="*/ 6 w 6"/>
                <a:gd name="T3" fmla="*/ 0 h 14"/>
                <a:gd name="T4" fmla="*/ 6 w 6"/>
                <a:gd name="T5" fmla="*/ 4 h 14"/>
                <a:gd name="T6" fmla="*/ 6 w 6"/>
                <a:gd name="T7" fmla="*/ 4 h 14"/>
                <a:gd name="T8" fmla="*/ 3 w 6"/>
                <a:gd name="T9" fmla="*/ 9 h 14"/>
                <a:gd name="T10" fmla="*/ 3 w 6"/>
                <a:gd name="T11" fmla="*/ 13 h 14"/>
                <a:gd name="T12" fmla="*/ 3 w 6"/>
                <a:gd name="T13" fmla="*/ 13 h 14"/>
                <a:gd name="T14" fmla="*/ 0 w 6"/>
                <a:gd name="T15" fmla="*/ 14 h 14"/>
                <a:gd name="T16" fmla="*/ 0 w 6"/>
                <a:gd name="T17" fmla="*/ 14 h 14"/>
                <a:gd name="T18" fmla="*/ 3 w 6"/>
                <a:gd name="T19" fmla="*/ 7 h 14"/>
                <a:gd name="T20" fmla="*/ 6 w 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4">
                  <a:moveTo>
                    <a:pt x="6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9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7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7" name="íṣľïḑè"/>
            <p:cNvSpPr/>
            <p:nvPr/>
          </p:nvSpPr>
          <p:spPr bwMode="auto">
            <a:xfrm>
              <a:off x="1709520" y="3149482"/>
              <a:ext cx="6145" cy="30720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1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1 w 2"/>
                <a:gd name="T11" fmla="*/ 3 h 10"/>
                <a:gd name="T12" fmla="*/ 1 w 2"/>
                <a:gd name="T13" fmla="*/ 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3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8" name="îṡḻîḑè"/>
            <p:cNvSpPr/>
            <p:nvPr/>
          </p:nvSpPr>
          <p:spPr bwMode="auto">
            <a:xfrm>
              <a:off x="2262436" y="2485981"/>
              <a:ext cx="30720" cy="36861"/>
            </a:xfrm>
            <a:custGeom>
              <a:avLst/>
              <a:gdLst>
                <a:gd name="T0" fmla="*/ 10 w 10"/>
                <a:gd name="T1" fmla="*/ 0 h 12"/>
                <a:gd name="T2" fmla="*/ 10 w 10"/>
                <a:gd name="T3" fmla="*/ 0 h 12"/>
                <a:gd name="T4" fmla="*/ 4 w 10"/>
                <a:gd name="T5" fmla="*/ 6 h 12"/>
                <a:gd name="T6" fmla="*/ 0 w 10"/>
                <a:gd name="T7" fmla="*/ 12 h 12"/>
                <a:gd name="T8" fmla="*/ 0 w 10"/>
                <a:gd name="T9" fmla="*/ 12 h 12"/>
                <a:gd name="T10" fmla="*/ 0 w 10"/>
                <a:gd name="T11" fmla="*/ 10 h 12"/>
                <a:gd name="T12" fmla="*/ 3 w 10"/>
                <a:gd name="T13" fmla="*/ 6 h 12"/>
                <a:gd name="T14" fmla="*/ 10 w 10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lnTo>
                    <a:pt x="10" y="0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6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9" name="îŝļiḓé"/>
            <p:cNvSpPr/>
            <p:nvPr/>
          </p:nvSpPr>
          <p:spPr bwMode="auto">
            <a:xfrm>
              <a:off x="1672658" y="3075761"/>
              <a:ext cx="36861" cy="172019"/>
            </a:xfrm>
            <a:custGeom>
              <a:avLst/>
              <a:gdLst>
                <a:gd name="T0" fmla="*/ 2 w 12"/>
                <a:gd name="T1" fmla="*/ 44 h 54"/>
                <a:gd name="T2" fmla="*/ 2 w 12"/>
                <a:gd name="T3" fmla="*/ 44 h 54"/>
                <a:gd name="T4" fmla="*/ 0 w 12"/>
                <a:gd name="T5" fmla="*/ 43 h 54"/>
                <a:gd name="T6" fmla="*/ 0 w 12"/>
                <a:gd name="T7" fmla="*/ 40 h 54"/>
                <a:gd name="T8" fmla="*/ 0 w 12"/>
                <a:gd name="T9" fmla="*/ 40 h 54"/>
                <a:gd name="T10" fmla="*/ 2 w 12"/>
                <a:gd name="T11" fmla="*/ 31 h 54"/>
                <a:gd name="T12" fmla="*/ 2 w 12"/>
                <a:gd name="T13" fmla="*/ 31 h 54"/>
                <a:gd name="T14" fmla="*/ 3 w 12"/>
                <a:gd name="T15" fmla="*/ 31 h 54"/>
                <a:gd name="T16" fmla="*/ 3 w 12"/>
                <a:gd name="T17" fmla="*/ 31 h 54"/>
                <a:gd name="T18" fmla="*/ 4 w 12"/>
                <a:gd name="T19" fmla="*/ 33 h 54"/>
                <a:gd name="T20" fmla="*/ 4 w 12"/>
                <a:gd name="T21" fmla="*/ 33 h 54"/>
                <a:gd name="T22" fmla="*/ 4 w 12"/>
                <a:gd name="T23" fmla="*/ 24 h 54"/>
                <a:gd name="T24" fmla="*/ 4 w 12"/>
                <a:gd name="T25" fmla="*/ 17 h 54"/>
                <a:gd name="T26" fmla="*/ 4 w 12"/>
                <a:gd name="T27" fmla="*/ 17 h 54"/>
                <a:gd name="T28" fmla="*/ 9 w 12"/>
                <a:gd name="T29" fmla="*/ 10 h 54"/>
                <a:gd name="T30" fmla="*/ 12 w 12"/>
                <a:gd name="T31" fmla="*/ 0 h 54"/>
                <a:gd name="T32" fmla="*/ 12 w 12"/>
                <a:gd name="T33" fmla="*/ 0 h 54"/>
                <a:gd name="T34" fmla="*/ 12 w 12"/>
                <a:gd name="T35" fmla="*/ 4 h 54"/>
                <a:gd name="T36" fmla="*/ 10 w 12"/>
                <a:gd name="T37" fmla="*/ 11 h 54"/>
                <a:gd name="T38" fmla="*/ 10 w 12"/>
                <a:gd name="T39" fmla="*/ 11 h 54"/>
                <a:gd name="T40" fmla="*/ 9 w 12"/>
                <a:gd name="T41" fmla="*/ 17 h 54"/>
                <a:gd name="T42" fmla="*/ 9 w 12"/>
                <a:gd name="T43" fmla="*/ 17 h 54"/>
                <a:gd name="T44" fmla="*/ 7 w 12"/>
                <a:gd name="T45" fmla="*/ 23 h 54"/>
                <a:gd name="T46" fmla="*/ 7 w 12"/>
                <a:gd name="T47" fmla="*/ 23 h 54"/>
                <a:gd name="T48" fmla="*/ 7 w 12"/>
                <a:gd name="T49" fmla="*/ 21 h 54"/>
                <a:gd name="T50" fmla="*/ 9 w 12"/>
                <a:gd name="T51" fmla="*/ 23 h 54"/>
                <a:gd name="T52" fmla="*/ 9 w 12"/>
                <a:gd name="T53" fmla="*/ 23 h 54"/>
                <a:gd name="T54" fmla="*/ 7 w 12"/>
                <a:gd name="T55" fmla="*/ 28 h 54"/>
                <a:gd name="T56" fmla="*/ 6 w 12"/>
                <a:gd name="T57" fmla="*/ 30 h 54"/>
                <a:gd name="T58" fmla="*/ 6 w 12"/>
                <a:gd name="T59" fmla="*/ 27 h 54"/>
                <a:gd name="T60" fmla="*/ 6 w 12"/>
                <a:gd name="T61" fmla="*/ 27 h 54"/>
                <a:gd name="T62" fmla="*/ 4 w 12"/>
                <a:gd name="T63" fmla="*/ 41 h 54"/>
                <a:gd name="T64" fmla="*/ 4 w 12"/>
                <a:gd name="T65" fmla="*/ 41 h 54"/>
                <a:gd name="T66" fmla="*/ 3 w 12"/>
                <a:gd name="T67" fmla="*/ 48 h 54"/>
                <a:gd name="T68" fmla="*/ 0 w 12"/>
                <a:gd name="T69" fmla="*/ 54 h 54"/>
                <a:gd name="T70" fmla="*/ 0 w 12"/>
                <a:gd name="T71" fmla="*/ 54 h 54"/>
                <a:gd name="T72" fmla="*/ 2 w 12"/>
                <a:gd name="T73" fmla="*/ 48 h 54"/>
                <a:gd name="T74" fmla="*/ 2 w 12"/>
                <a:gd name="T75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" h="54">
                  <a:moveTo>
                    <a:pt x="2" y="44"/>
                  </a:moveTo>
                  <a:lnTo>
                    <a:pt x="2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2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9" y="1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7" y="28"/>
                  </a:lnTo>
                  <a:lnTo>
                    <a:pt x="6" y="30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3" y="48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2" y="4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0" name="íśľíďè"/>
            <p:cNvSpPr/>
            <p:nvPr/>
          </p:nvSpPr>
          <p:spPr bwMode="auto">
            <a:xfrm>
              <a:off x="1758668" y="3045040"/>
              <a:ext cx="0" cy="30720"/>
            </a:xfrm>
            <a:custGeom>
              <a:avLst/>
              <a:gdLst>
                <a:gd name="T0" fmla="*/ 0 w 2"/>
                <a:gd name="T1" fmla="*/ 0 h 10"/>
                <a:gd name="T2" fmla="*/ 0 w 2"/>
                <a:gd name="T3" fmla="*/ 0 h 10"/>
                <a:gd name="T4" fmla="*/ 2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0 w 2"/>
                <a:gd name="T11" fmla="*/ 7 h 10"/>
                <a:gd name="T12" fmla="*/ 0 w 2"/>
                <a:gd name="T13" fmla="*/ 6 h 10"/>
                <a:gd name="T14" fmla="*/ 0 w 2"/>
                <a:gd name="T15" fmla="*/ 4 h 10"/>
                <a:gd name="T16" fmla="*/ 0 w 2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1" name="iSḻïḍè"/>
            <p:cNvSpPr/>
            <p:nvPr/>
          </p:nvSpPr>
          <p:spPr bwMode="auto">
            <a:xfrm>
              <a:off x="1697232" y="3143338"/>
              <a:ext cx="6145" cy="24574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1 w 1"/>
                <a:gd name="T5" fmla="*/ 0 h 9"/>
                <a:gd name="T6" fmla="*/ 1 w 1"/>
                <a:gd name="T7" fmla="*/ 0 h 9"/>
                <a:gd name="T8" fmla="*/ 1 w 1"/>
                <a:gd name="T9" fmla="*/ 7 h 9"/>
                <a:gd name="T10" fmla="*/ 0 w 1"/>
                <a:gd name="T11" fmla="*/ 9 h 9"/>
                <a:gd name="T12" fmla="*/ 0 w 1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9">
                  <a:moveTo>
                    <a:pt x="0" y="9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2" name="îSľîďé"/>
            <p:cNvSpPr/>
            <p:nvPr/>
          </p:nvSpPr>
          <p:spPr bwMode="auto">
            <a:xfrm>
              <a:off x="1998263" y="2651856"/>
              <a:ext cx="36861" cy="73722"/>
            </a:xfrm>
            <a:custGeom>
              <a:avLst/>
              <a:gdLst>
                <a:gd name="T0" fmla="*/ 0 w 13"/>
                <a:gd name="T1" fmla="*/ 24 h 24"/>
                <a:gd name="T2" fmla="*/ 0 w 13"/>
                <a:gd name="T3" fmla="*/ 24 h 24"/>
                <a:gd name="T4" fmla="*/ 1 w 13"/>
                <a:gd name="T5" fmla="*/ 19 h 24"/>
                <a:gd name="T6" fmla="*/ 1 w 13"/>
                <a:gd name="T7" fmla="*/ 19 h 24"/>
                <a:gd name="T8" fmla="*/ 5 w 13"/>
                <a:gd name="T9" fmla="*/ 16 h 24"/>
                <a:gd name="T10" fmla="*/ 5 w 13"/>
                <a:gd name="T11" fmla="*/ 16 h 24"/>
                <a:gd name="T12" fmla="*/ 8 w 13"/>
                <a:gd name="T13" fmla="*/ 7 h 24"/>
                <a:gd name="T14" fmla="*/ 13 w 13"/>
                <a:gd name="T15" fmla="*/ 0 h 24"/>
                <a:gd name="T16" fmla="*/ 13 w 13"/>
                <a:gd name="T17" fmla="*/ 0 h 24"/>
                <a:gd name="T18" fmla="*/ 13 w 13"/>
                <a:gd name="T19" fmla="*/ 0 h 24"/>
                <a:gd name="T20" fmla="*/ 13 w 13"/>
                <a:gd name="T21" fmla="*/ 0 h 24"/>
                <a:gd name="T22" fmla="*/ 13 w 13"/>
                <a:gd name="T23" fmla="*/ 1 h 24"/>
                <a:gd name="T24" fmla="*/ 13 w 13"/>
                <a:gd name="T25" fmla="*/ 3 h 24"/>
                <a:gd name="T26" fmla="*/ 13 w 13"/>
                <a:gd name="T27" fmla="*/ 3 h 24"/>
                <a:gd name="T28" fmla="*/ 10 w 13"/>
                <a:gd name="T29" fmla="*/ 7 h 24"/>
                <a:gd name="T30" fmla="*/ 7 w 13"/>
                <a:gd name="T31" fmla="*/ 14 h 24"/>
                <a:gd name="T32" fmla="*/ 7 w 13"/>
                <a:gd name="T33" fmla="*/ 14 h 24"/>
                <a:gd name="T34" fmla="*/ 8 w 13"/>
                <a:gd name="T35" fmla="*/ 14 h 24"/>
                <a:gd name="T36" fmla="*/ 8 w 13"/>
                <a:gd name="T37" fmla="*/ 17 h 24"/>
                <a:gd name="T38" fmla="*/ 8 w 13"/>
                <a:gd name="T39" fmla="*/ 17 h 24"/>
                <a:gd name="T40" fmla="*/ 3 w 13"/>
                <a:gd name="T41" fmla="*/ 24 h 24"/>
                <a:gd name="T42" fmla="*/ 3 w 13"/>
                <a:gd name="T43" fmla="*/ 24 h 24"/>
                <a:gd name="T44" fmla="*/ 4 w 13"/>
                <a:gd name="T45" fmla="*/ 20 h 24"/>
                <a:gd name="T46" fmla="*/ 5 w 13"/>
                <a:gd name="T47" fmla="*/ 16 h 24"/>
                <a:gd name="T48" fmla="*/ 5 w 13"/>
                <a:gd name="T49" fmla="*/ 16 h 24"/>
                <a:gd name="T50" fmla="*/ 3 w 13"/>
                <a:gd name="T51" fmla="*/ 20 h 24"/>
                <a:gd name="T52" fmla="*/ 1 w 13"/>
                <a:gd name="T53" fmla="*/ 23 h 24"/>
                <a:gd name="T54" fmla="*/ 0 w 13"/>
                <a:gd name="T5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24">
                  <a:moveTo>
                    <a:pt x="0" y="24"/>
                  </a:moveTo>
                  <a:lnTo>
                    <a:pt x="0" y="24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8" y="7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4" y="20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3" name="íSlïḋè"/>
            <p:cNvSpPr/>
            <p:nvPr/>
          </p:nvSpPr>
          <p:spPr bwMode="auto">
            <a:xfrm>
              <a:off x="1985976" y="2713290"/>
              <a:ext cx="18433" cy="30720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3 w 6"/>
                <a:gd name="T5" fmla="*/ 6 h 10"/>
                <a:gd name="T6" fmla="*/ 0 w 6"/>
                <a:gd name="T7" fmla="*/ 10 h 10"/>
                <a:gd name="T8" fmla="*/ 0 w 6"/>
                <a:gd name="T9" fmla="*/ 10 h 10"/>
                <a:gd name="T10" fmla="*/ 3 w 6"/>
                <a:gd name="T11" fmla="*/ 5 h 10"/>
                <a:gd name="T12" fmla="*/ 6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4" name="ïš1íde"/>
            <p:cNvSpPr/>
            <p:nvPr/>
          </p:nvSpPr>
          <p:spPr bwMode="auto">
            <a:xfrm>
              <a:off x="1721807" y="3075761"/>
              <a:ext cx="6145" cy="30720"/>
            </a:xfrm>
            <a:custGeom>
              <a:avLst/>
              <a:gdLst>
                <a:gd name="T0" fmla="*/ 0 w 3"/>
                <a:gd name="T1" fmla="*/ 1 h 8"/>
                <a:gd name="T2" fmla="*/ 0 w 3"/>
                <a:gd name="T3" fmla="*/ 1 h 8"/>
                <a:gd name="T4" fmla="*/ 1 w 3"/>
                <a:gd name="T5" fmla="*/ 0 h 8"/>
                <a:gd name="T6" fmla="*/ 1 w 3"/>
                <a:gd name="T7" fmla="*/ 0 h 8"/>
                <a:gd name="T8" fmla="*/ 1 w 3"/>
                <a:gd name="T9" fmla="*/ 1 h 8"/>
                <a:gd name="T10" fmla="*/ 3 w 3"/>
                <a:gd name="T11" fmla="*/ 0 h 8"/>
                <a:gd name="T12" fmla="*/ 3 w 3"/>
                <a:gd name="T13" fmla="*/ 0 h 8"/>
                <a:gd name="T14" fmla="*/ 3 w 3"/>
                <a:gd name="T15" fmla="*/ 4 h 8"/>
                <a:gd name="T16" fmla="*/ 0 w 3"/>
                <a:gd name="T17" fmla="*/ 8 h 8"/>
                <a:gd name="T18" fmla="*/ 0 w 3"/>
                <a:gd name="T19" fmla="*/ 8 h 8"/>
                <a:gd name="T20" fmla="*/ 0 w 3"/>
                <a:gd name="T21" fmla="*/ 6 h 8"/>
                <a:gd name="T22" fmla="*/ 0 w 3"/>
                <a:gd name="T2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5" name="îṣḷide"/>
            <p:cNvSpPr/>
            <p:nvPr/>
          </p:nvSpPr>
          <p:spPr bwMode="auto">
            <a:xfrm>
              <a:off x="2379162" y="2406114"/>
              <a:ext cx="18433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3 w 6"/>
                <a:gd name="T5" fmla="*/ 4 h 7"/>
                <a:gd name="T6" fmla="*/ 0 w 6"/>
                <a:gd name="T7" fmla="*/ 7 h 7"/>
                <a:gd name="T8" fmla="*/ 0 w 6"/>
                <a:gd name="T9" fmla="*/ 7 h 7"/>
                <a:gd name="T10" fmla="*/ 3 w 6"/>
                <a:gd name="T11" fmla="*/ 2 h 7"/>
                <a:gd name="T12" fmla="*/ 6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6" name="íSḷiḑé"/>
            <p:cNvSpPr/>
            <p:nvPr/>
          </p:nvSpPr>
          <p:spPr bwMode="auto">
            <a:xfrm>
              <a:off x="1709520" y="3094190"/>
              <a:ext cx="6145" cy="18433"/>
            </a:xfrm>
            <a:custGeom>
              <a:avLst/>
              <a:gdLst>
                <a:gd name="T0" fmla="*/ 0 w 2"/>
                <a:gd name="T1" fmla="*/ 3 h 7"/>
                <a:gd name="T2" fmla="*/ 0 w 2"/>
                <a:gd name="T3" fmla="*/ 3 h 7"/>
                <a:gd name="T4" fmla="*/ 1 w 2"/>
                <a:gd name="T5" fmla="*/ 2 h 7"/>
                <a:gd name="T6" fmla="*/ 2 w 2"/>
                <a:gd name="T7" fmla="*/ 0 h 7"/>
                <a:gd name="T8" fmla="*/ 2 w 2"/>
                <a:gd name="T9" fmla="*/ 0 h 7"/>
                <a:gd name="T10" fmla="*/ 2 w 2"/>
                <a:gd name="T11" fmla="*/ 4 h 7"/>
                <a:gd name="T12" fmla="*/ 1 w 2"/>
                <a:gd name="T13" fmla="*/ 7 h 7"/>
                <a:gd name="T14" fmla="*/ 1 w 2"/>
                <a:gd name="T15" fmla="*/ 7 h 7"/>
                <a:gd name="T16" fmla="*/ 0 w 2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7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7" name="íŝ1îdé"/>
            <p:cNvSpPr/>
            <p:nvPr/>
          </p:nvSpPr>
          <p:spPr bwMode="auto">
            <a:xfrm>
              <a:off x="1856964" y="2830020"/>
              <a:ext cx="12287" cy="36861"/>
            </a:xfrm>
            <a:custGeom>
              <a:avLst/>
              <a:gdLst>
                <a:gd name="T0" fmla="*/ 3 w 4"/>
                <a:gd name="T1" fmla="*/ 2 h 12"/>
                <a:gd name="T2" fmla="*/ 3 w 4"/>
                <a:gd name="T3" fmla="*/ 2 h 12"/>
                <a:gd name="T4" fmla="*/ 4 w 4"/>
                <a:gd name="T5" fmla="*/ 0 h 12"/>
                <a:gd name="T6" fmla="*/ 4 w 4"/>
                <a:gd name="T7" fmla="*/ 0 h 12"/>
                <a:gd name="T8" fmla="*/ 3 w 4"/>
                <a:gd name="T9" fmla="*/ 7 h 12"/>
                <a:gd name="T10" fmla="*/ 0 w 4"/>
                <a:gd name="T11" fmla="*/ 12 h 12"/>
                <a:gd name="T12" fmla="*/ 0 w 4"/>
                <a:gd name="T13" fmla="*/ 12 h 12"/>
                <a:gd name="T14" fmla="*/ 1 w 4"/>
                <a:gd name="T15" fmla="*/ 8 h 12"/>
                <a:gd name="T16" fmla="*/ 3 w 4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2">
                  <a:moveTo>
                    <a:pt x="3" y="2"/>
                  </a:moveTo>
                  <a:lnTo>
                    <a:pt x="3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8" name="išḷïḓé"/>
            <p:cNvSpPr/>
            <p:nvPr/>
          </p:nvSpPr>
          <p:spPr bwMode="auto">
            <a:xfrm>
              <a:off x="1727948" y="2989751"/>
              <a:ext cx="18433" cy="55293"/>
            </a:xfrm>
            <a:custGeom>
              <a:avLst/>
              <a:gdLst>
                <a:gd name="T0" fmla="*/ 0 w 5"/>
                <a:gd name="T1" fmla="*/ 17 h 19"/>
                <a:gd name="T2" fmla="*/ 0 w 5"/>
                <a:gd name="T3" fmla="*/ 17 h 19"/>
                <a:gd name="T4" fmla="*/ 3 w 5"/>
                <a:gd name="T5" fmla="*/ 9 h 19"/>
                <a:gd name="T6" fmla="*/ 5 w 5"/>
                <a:gd name="T7" fmla="*/ 0 h 19"/>
                <a:gd name="T8" fmla="*/ 5 w 5"/>
                <a:gd name="T9" fmla="*/ 0 h 19"/>
                <a:gd name="T10" fmla="*/ 4 w 5"/>
                <a:gd name="T11" fmla="*/ 10 h 19"/>
                <a:gd name="T12" fmla="*/ 3 w 5"/>
                <a:gd name="T13" fmla="*/ 15 h 19"/>
                <a:gd name="T14" fmla="*/ 1 w 5"/>
                <a:gd name="T15" fmla="*/ 19 h 19"/>
                <a:gd name="T16" fmla="*/ 1 w 5"/>
                <a:gd name="T17" fmla="*/ 19 h 19"/>
                <a:gd name="T18" fmla="*/ 1 w 5"/>
                <a:gd name="T19" fmla="*/ 17 h 19"/>
                <a:gd name="T20" fmla="*/ 1 w 5"/>
                <a:gd name="T21" fmla="*/ 17 h 19"/>
                <a:gd name="T22" fmla="*/ 0 w 5"/>
                <a:gd name="T23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9">
                  <a:moveTo>
                    <a:pt x="0" y="17"/>
                  </a:moveTo>
                  <a:lnTo>
                    <a:pt x="0" y="17"/>
                  </a:lnTo>
                  <a:lnTo>
                    <a:pt x="3" y="9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10"/>
                  </a:lnTo>
                  <a:lnTo>
                    <a:pt x="3" y="15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9" name="iṣ1ïḑe"/>
            <p:cNvSpPr/>
            <p:nvPr/>
          </p:nvSpPr>
          <p:spPr bwMode="auto">
            <a:xfrm>
              <a:off x="1770955" y="2952890"/>
              <a:ext cx="12287" cy="18433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0 w 3"/>
                <a:gd name="T5" fmla="*/ 2 h 8"/>
                <a:gd name="T6" fmla="*/ 0 w 3"/>
                <a:gd name="T7" fmla="*/ 2 h 8"/>
                <a:gd name="T8" fmla="*/ 1 w 3"/>
                <a:gd name="T9" fmla="*/ 0 h 8"/>
                <a:gd name="T10" fmla="*/ 3 w 3"/>
                <a:gd name="T11" fmla="*/ 0 h 8"/>
                <a:gd name="T12" fmla="*/ 3 w 3"/>
                <a:gd name="T13" fmla="*/ 0 h 8"/>
                <a:gd name="T14" fmla="*/ 1 w 3"/>
                <a:gd name="T15" fmla="*/ 3 h 8"/>
                <a:gd name="T16" fmla="*/ 0 w 3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0" name="íšḻïḋé"/>
            <p:cNvSpPr/>
            <p:nvPr/>
          </p:nvSpPr>
          <p:spPr bwMode="auto">
            <a:xfrm>
              <a:off x="1709520" y="3045040"/>
              <a:ext cx="12287" cy="36861"/>
            </a:xfrm>
            <a:custGeom>
              <a:avLst/>
              <a:gdLst>
                <a:gd name="T0" fmla="*/ 2 w 4"/>
                <a:gd name="T1" fmla="*/ 3 h 11"/>
                <a:gd name="T2" fmla="*/ 2 w 4"/>
                <a:gd name="T3" fmla="*/ 3 h 11"/>
                <a:gd name="T4" fmla="*/ 2 w 4"/>
                <a:gd name="T5" fmla="*/ 3 h 11"/>
                <a:gd name="T6" fmla="*/ 1 w 4"/>
                <a:gd name="T7" fmla="*/ 6 h 11"/>
                <a:gd name="T8" fmla="*/ 0 w 4"/>
                <a:gd name="T9" fmla="*/ 7 h 11"/>
                <a:gd name="T10" fmla="*/ 0 w 4"/>
                <a:gd name="T11" fmla="*/ 4 h 11"/>
                <a:gd name="T12" fmla="*/ 0 w 4"/>
                <a:gd name="T13" fmla="*/ 4 h 11"/>
                <a:gd name="T14" fmla="*/ 1 w 4"/>
                <a:gd name="T15" fmla="*/ 3 h 11"/>
                <a:gd name="T16" fmla="*/ 1 w 4"/>
                <a:gd name="T17" fmla="*/ 1 h 11"/>
                <a:gd name="T18" fmla="*/ 2 w 4"/>
                <a:gd name="T19" fmla="*/ 1 h 11"/>
                <a:gd name="T20" fmla="*/ 2 w 4"/>
                <a:gd name="T21" fmla="*/ 0 h 11"/>
                <a:gd name="T22" fmla="*/ 2 w 4"/>
                <a:gd name="T23" fmla="*/ 0 h 11"/>
                <a:gd name="T24" fmla="*/ 4 w 4"/>
                <a:gd name="T25" fmla="*/ 6 h 11"/>
                <a:gd name="T26" fmla="*/ 4 w 4"/>
                <a:gd name="T27" fmla="*/ 6 h 11"/>
                <a:gd name="T28" fmla="*/ 2 w 4"/>
                <a:gd name="T29" fmla="*/ 10 h 11"/>
                <a:gd name="T30" fmla="*/ 1 w 4"/>
                <a:gd name="T31" fmla="*/ 11 h 11"/>
                <a:gd name="T32" fmla="*/ 1 w 4"/>
                <a:gd name="T33" fmla="*/ 11 h 11"/>
                <a:gd name="T34" fmla="*/ 1 w 4"/>
                <a:gd name="T35" fmla="*/ 11 h 11"/>
                <a:gd name="T36" fmla="*/ 2 w 4"/>
                <a:gd name="T3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11">
                  <a:moveTo>
                    <a:pt x="2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1" name="îś1íḍê"/>
            <p:cNvSpPr/>
            <p:nvPr/>
          </p:nvSpPr>
          <p:spPr bwMode="auto">
            <a:xfrm>
              <a:off x="2041270" y="2621140"/>
              <a:ext cx="12287" cy="24574"/>
            </a:xfrm>
            <a:custGeom>
              <a:avLst/>
              <a:gdLst>
                <a:gd name="T0" fmla="*/ 4 w 4"/>
                <a:gd name="T1" fmla="*/ 0 h 9"/>
                <a:gd name="T2" fmla="*/ 4 w 4"/>
                <a:gd name="T3" fmla="*/ 0 h 9"/>
                <a:gd name="T4" fmla="*/ 3 w 4"/>
                <a:gd name="T5" fmla="*/ 4 h 9"/>
                <a:gd name="T6" fmla="*/ 0 w 4"/>
                <a:gd name="T7" fmla="*/ 9 h 9"/>
                <a:gd name="T8" fmla="*/ 0 w 4"/>
                <a:gd name="T9" fmla="*/ 9 h 9"/>
                <a:gd name="T10" fmla="*/ 3 w 4"/>
                <a:gd name="T11" fmla="*/ 3 h 9"/>
                <a:gd name="T12" fmla="*/ 4 w 4"/>
                <a:gd name="T13" fmla="*/ 0 h 9"/>
                <a:gd name="T14" fmla="*/ 4 w 4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4" y="0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3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2" name="i$ļïḑé"/>
            <p:cNvSpPr/>
            <p:nvPr/>
          </p:nvSpPr>
          <p:spPr bwMode="auto">
            <a:xfrm>
              <a:off x="1789383" y="2885310"/>
              <a:ext cx="12287" cy="36861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1 w 4"/>
                <a:gd name="T9" fmla="*/ 6 h 12"/>
                <a:gd name="T10" fmla="*/ 4 w 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3" name="íśḷíḋè"/>
            <p:cNvSpPr/>
            <p:nvPr/>
          </p:nvSpPr>
          <p:spPr bwMode="auto">
            <a:xfrm>
              <a:off x="2471317" y="2326250"/>
              <a:ext cx="18433" cy="12287"/>
            </a:xfrm>
            <a:custGeom>
              <a:avLst/>
              <a:gdLst>
                <a:gd name="T0" fmla="*/ 5 w 5"/>
                <a:gd name="T1" fmla="*/ 0 h 5"/>
                <a:gd name="T2" fmla="*/ 5 w 5"/>
                <a:gd name="T3" fmla="*/ 0 h 5"/>
                <a:gd name="T4" fmla="*/ 3 w 5"/>
                <a:gd name="T5" fmla="*/ 3 h 5"/>
                <a:gd name="T6" fmla="*/ 0 w 5"/>
                <a:gd name="T7" fmla="*/ 5 h 5"/>
                <a:gd name="T8" fmla="*/ 0 w 5"/>
                <a:gd name="T9" fmla="*/ 5 h 5"/>
                <a:gd name="T10" fmla="*/ 1 w 5"/>
                <a:gd name="T11" fmla="*/ 3 h 5"/>
                <a:gd name="T12" fmla="*/ 5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4" name="íšḻiďè"/>
            <p:cNvSpPr/>
            <p:nvPr/>
          </p:nvSpPr>
          <p:spPr bwMode="auto">
            <a:xfrm>
              <a:off x="1838532" y="2799299"/>
              <a:ext cx="18433" cy="30720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3 w 6"/>
                <a:gd name="T5" fmla="*/ 5 h 11"/>
                <a:gd name="T6" fmla="*/ 0 w 6"/>
                <a:gd name="T7" fmla="*/ 11 h 11"/>
                <a:gd name="T8" fmla="*/ 0 w 6"/>
                <a:gd name="T9" fmla="*/ 11 h 11"/>
                <a:gd name="T10" fmla="*/ 3 w 6"/>
                <a:gd name="T11" fmla="*/ 2 h 11"/>
                <a:gd name="T12" fmla="*/ 3 w 6"/>
                <a:gd name="T13" fmla="*/ 2 h 11"/>
                <a:gd name="T14" fmla="*/ 5 w 6"/>
                <a:gd name="T15" fmla="*/ 0 h 11"/>
                <a:gd name="T16" fmla="*/ 6 w 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5" name="ïśľîḓé"/>
            <p:cNvSpPr/>
            <p:nvPr/>
          </p:nvSpPr>
          <p:spPr bwMode="auto">
            <a:xfrm>
              <a:off x="2096560" y="2522843"/>
              <a:ext cx="24574" cy="36861"/>
            </a:xfrm>
            <a:custGeom>
              <a:avLst/>
              <a:gdLst>
                <a:gd name="T0" fmla="*/ 0 w 9"/>
                <a:gd name="T1" fmla="*/ 11 h 12"/>
                <a:gd name="T2" fmla="*/ 0 w 9"/>
                <a:gd name="T3" fmla="*/ 11 h 12"/>
                <a:gd name="T4" fmla="*/ 4 w 9"/>
                <a:gd name="T5" fmla="*/ 5 h 12"/>
                <a:gd name="T6" fmla="*/ 4 w 9"/>
                <a:gd name="T7" fmla="*/ 5 h 12"/>
                <a:gd name="T8" fmla="*/ 9 w 9"/>
                <a:gd name="T9" fmla="*/ 0 h 12"/>
                <a:gd name="T10" fmla="*/ 9 w 9"/>
                <a:gd name="T11" fmla="*/ 0 h 12"/>
                <a:gd name="T12" fmla="*/ 4 w 9"/>
                <a:gd name="T13" fmla="*/ 8 h 12"/>
                <a:gd name="T14" fmla="*/ 4 w 9"/>
                <a:gd name="T15" fmla="*/ 8 h 12"/>
                <a:gd name="T16" fmla="*/ 2 w 9"/>
                <a:gd name="T17" fmla="*/ 12 h 12"/>
                <a:gd name="T18" fmla="*/ 0 w 9"/>
                <a:gd name="T19" fmla="*/ 12 h 12"/>
                <a:gd name="T20" fmla="*/ 0 w 9"/>
                <a:gd name="T2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2">
                  <a:moveTo>
                    <a:pt x="0" y="11"/>
                  </a:moveTo>
                  <a:lnTo>
                    <a:pt x="0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6" name="îṥľíďê"/>
            <p:cNvSpPr/>
            <p:nvPr/>
          </p:nvSpPr>
          <p:spPr bwMode="auto">
            <a:xfrm>
              <a:off x="1703374" y="2897597"/>
              <a:ext cx="49148" cy="110582"/>
            </a:xfrm>
            <a:custGeom>
              <a:avLst/>
              <a:gdLst>
                <a:gd name="T0" fmla="*/ 9 w 16"/>
                <a:gd name="T1" fmla="*/ 5 h 36"/>
                <a:gd name="T2" fmla="*/ 9 w 16"/>
                <a:gd name="T3" fmla="*/ 5 h 36"/>
                <a:gd name="T4" fmla="*/ 9 w 16"/>
                <a:gd name="T5" fmla="*/ 8 h 36"/>
                <a:gd name="T6" fmla="*/ 9 w 16"/>
                <a:gd name="T7" fmla="*/ 8 h 36"/>
                <a:gd name="T8" fmla="*/ 10 w 16"/>
                <a:gd name="T9" fmla="*/ 3 h 36"/>
                <a:gd name="T10" fmla="*/ 10 w 16"/>
                <a:gd name="T11" fmla="*/ 3 h 36"/>
                <a:gd name="T12" fmla="*/ 10 w 16"/>
                <a:gd name="T13" fmla="*/ 8 h 36"/>
                <a:gd name="T14" fmla="*/ 9 w 16"/>
                <a:gd name="T15" fmla="*/ 12 h 36"/>
                <a:gd name="T16" fmla="*/ 9 w 16"/>
                <a:gd name="T17" fmla="*/ 12 h 36"/>
                <a:gd name="T18" fmla="*/ 12 w 16"/>
                <a:gd name="T19" fmla="*/ 6 h 36"/>
                <a:gd name="T20" fmla="*/ 14 w 16"/>
                <a:gd name="T21" fmla="*/ 2 h 36"/>
                <a:gd name="T22" fmla="*/ 14 w 16"/>
                <a:gd name="T23" fmla="*/ 2 h 36"/>
                <a:gd name="T24" fmla="*/ 16 w 16"/>
                <a:gd name="T25" fmla="*/ 0 h 36"/>
                <a:gd name="T26" fmla="*/ 16 w 16"/>
                <a:gd name="T27" fmla="*/ 0 h 36"/>
                <a:gd name="T28" fmla="*/ 16 w 16"/>
                <a:gd name="T29" fmla="*/ 3 h 36"/>
                <a:gd name="T30" fmla="*/ 16 w 16"/>
                <a:gd name="T31" fmla="*/ 3 h 36"/>
                <a:gd name="T32" fmla="*/ 16 w 16"/>
                <a:gd name="T33" fmla="*/ 3 h 36"/>
                <a:gd name="T34" fmla="*/ 14 w 16"/>
                <a:gd name="T35" fmla="*/ 5 h 36"/>
                <a:gd name="T36" fmla="*/ 13 w 16"/>
                <a:gd name="T37" fmla="*/ 9 h 36"/>
                <a:gd name="T38" fmla="*/ 13 w 16"/>
                <a:gd name="T39" fmla="*/ 9 h 36"/>
                <a:gd name="T40" fmla="*/ 12 w 16"/>
                <a:gd name="T41" fmla="*/ 12 h 36"/>
                <a:gd name="T42" fmla="*/ 12 w 16"/>
                <a:gd name="T43" fmla="*/ 15 h 36"/>
                <a:gd name="T44" fmla="*/ 12 w 16"/>
                <a:gd name="T45" fmla="*/ 15 h 36"/>
                <a:gd name="T46" fmla="*/ 10 w 16"/>
                <a:gd name="T47" fmla="*/ 19 h 36"/>
                <a:gd name="T48" fmla="*/ 10 w 16"/>
                <a:gd name="T49" fmla="*/ 19 h 36"/>
                <a:gd name="T50" fmla="*/ 9 w 16"/>
                <a:gd name="T51" fmla="*/ 22 h 36"/>
                <a:gd name="T52" fmla="*/ 9 w 16"/>
                <a:gd name="T53" fmla="*/ 22 h 36"/>
                <a:gd name="T54" fmla="*/ 6 w 16"/>
                <a:gd name="T55" fmla="*/ 26 h 36"/>
                <a:gd name="T56" fmla="*/ 4 w 16"/>
                <a:gd name="T57" fmla="*/ 32 h 36"/>
                <a:gd name="T58" fmla="*/ 4 w 16"/>
                <a:gd name="T59" fmla="*/ 32 h 36"/>
                <a:gd name="T60" fmla="*/ 4 w 16"/>
                <a:gd name="T61" fmla="*/ 33 h 36"/>
                <a:gd name="T62" fmla="*/ 4 w 16"/>
                <a:gd name="T63" fmla="*/ 32 h 36"/>
                <a:gd name="T64" fmla="*/ 6 w 16"/>
                <a:gd name="T65" fmla="*/ 32 h 36"/>
                <a:gd name="T66" fmla="*/ 6 w 16"/>
                <a:gd name="T67" fmla="*/ 32 h 36"/>
                <a:gd name="T68" fmla="*/ 6 w 16"/>
                <a:gd name="T69" fmla="*/ 32 h 36"/>
                <a:gd name="T70" fmla="*/ 3 w 16"/>
                <a:gd name="T71" fmla="*/ 36 h 36"/>
                <a:gd name="T72" fmla="*/ 3 w 16"/>
                <a:gd name="T73" fmla="*/ 36 h 36"/>
                <a:gd name="T74" fmla="*/ 2 w 16"/>
                <a:gd name="T75" fmla="*/ 36 h 36"/>
                <a:gd name="T76" fmla="*/ 0 w 16"/>
                <a:gd name="T77" fmla="*/ 29 h 36"/>
                <a:gd name="T78" fmla="*/ 0 w 16"/>
                <a:gd name="T79" fmla="*/ 29 h 36"/>
                <a:gd name="T80" fmla="*/ 2 w 16"/>
                <a:gd name="T81" fmla="*/ 29 h 36"/>
                <a:gd name="T82" fmla="*/ 3 w 16"/>
                <a:gd name="T83" fmla="*/ 29 h 36"/>
                <a:gd name="T84" fmla="*/ 3 w 16"/>
                <a:gd name="T85" fmla="*/ 29 h 36"/>
                <a:gd name="T86" fmla="*/ 3 w 16"/>
                <a:gd name="T87" fmla="*/ 26 h 36"/>
                <a:gd name="T88" fmla="*/ 4 w 16"/>
                <a:gd name="T89" fmla="*/ 23 h 36"/>
                <a:gd name="T90" fmla="*/ 4 w 16"/>
                <a:gd name="T91" fmla="*/ 23 h 36"/>
                <a:gd name="T92" fmla="*/ 2 w 16"/>
                <a:gd name="T93" fmla="*/ 26 h 36"/>
                <a:gd name="T94" fmla="*/ 2 w 16"/>
                <a:gd name="T95" fmla="*/ 26 h 36"/>
                <a:gd name="T96" fmla="*/ 3 w 16"/>
                <a:gd name="T97" fmla="*/ 20 h 36"/>
                <a:gd name="T98" fmla="*/ 3 w 16"/>
                <a:gd name="T99" fmla="*/ 20 h 36"/>
                <a:gd name="T100" fmla="*/ 2 w 16"/>
                <a:gd name="T101" fmla="*/ 20 h 36"/>
                <a:gd name="T102" fmla="*/ 2 w 16"/>
                <a:gd name="T103" fmla="*/ 20 h 36"/>
                <a:gd name="T104" fmla="*/ 3 w 16"/>
                <a:gd name="T105" fmla="*/ 16 h 36"/>
                <a:gd name="T106" fmla="*/ 4 w 16"/>
                <a:gd name="T107" fmla="*/ 12 h 36"/>
                <a:gd name="T108" fmla="*/ 4 w 16"/>
                <a:gd name="T109" fmla="*/ 12 h 36"/>
                <a:gd name="T110" fmla="*/ 4 w 16"/>
                <a:gd name="T111" fmla="*/ 15 h 36"/>
                <a:gd name="T112" fmla="*/ 4 w 16"/>
                <a:gd name="T113" fmla="*/ 16 h 36"/>
                <a:gd name="T114" fmla="*/ 4 w 16"/>
                <a:gd name="T115" fmla="*/ 16 h 36"/>
                <a:gd name="T116" fmla="*/ 9 w 16"/>
                <a:gd name="T117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" h="36">
                  <a:moveTo>
                    <a:pt x="9" y="5"/>
                  </a:move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8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12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6" y="2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9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7" name="îŝľîḓé"/>
            <p:cNvSpPr/>
            <p:nvPr/>
          </p:nvSpPr>
          <p:spPr bwMode="auto">
            <a:xfrm>
              <a:off x="1795529" y="2756298"/>
              <a:ext cx="36861" cy="92155"/>
            </a:xfrm>
            <a:custGeom>
              <a:avLst/>
              <a:gdLst>
                <a:gd name="T0" fmla="*/ 0 w 12"/>
                <a:gd name="T1" fmla="*/ 25 h 30"/>
                <a:gd name="T2" fmla="*/ 0 w 12"/>
                <a:gd name="T3" fmla="*/ 25 h 30"/>
                <a:gd name="T4" fmla="*/ 0 w 12"/>
                <a:gd name="T5" fmla="*/ 22 h 30"/>
                <a:gd name="T6" fmla="*/ 2 w 12"/>
                <a:gd name="T7" fmla="*/ 17 h 30"/>
                <a:gd name="T8" fmla="*/ 2 w 12"/>
                <a:gd name="T9" fmla="*/ 17 h 30"/>
                <a:gd name="T10" fmla="*/ 3 w 12"/>
                <a:gd name="T11" fmla="*/ 16 h 30"/>
                <a:gd name="T12" fmla="*/ 4 w 12"/>
                <a:gd name="T13" fmla="*/ 13 h 30"/>
                <a:gd name="T14" fmla="*/ 4 w 12"/>
                <a:gd name="T15" fmla="*/ 13 h 30"/>
                <a:gd name="T16" fmla="*/ 7 w 12"/>
                <a:gd name="T17" fmla="*/ 6 h 30"/>
                <a:gd name="T18" fmla="*/ 7 w 12"/>
                <a:gd name="T19" fmla="*/ 6 h 30"/>
                <a:gd name="T20" fmla="*/ 7 w 12"/>
                <a:gd name="T21" fmla="*/ 7 h 30"/>
                <a:gd name="T22" fmla="*/ 9 w 12"/>
                <a:gd name="T23" fmla="*/ 6 h 30"/>
                <a:gd name="T24" fmla="*/ 10 w 12"/>
                <a:gd name="T25" fmla="*/ 2 h 30"/>
                <a:gd name="T26" fmla="*/ 12 w 12"/>
                <a:gd name="T27" fmla="*/ 0 h 30"/>
                <a:gd name="T28" fmla="*/ 12 w 12"/>
                <a:gd name="T29" fmla="*/ 0 h 30"/>
                <a:gd name="T30" fmla="*/ 9 w 12"/>
                <a:gd name="T31" fmla="*/ 7 h 30"/>
                <a:gd name="T32" fmla="*/ 6 w 12"/>
                <a:gd name="T33" fmla="*/ 13 h 30"/>
                <a:gd name="T34" fmla="*/ 6 w 12"/>
                <a:gd name="T35" fmla="*/ 13 h 30"/>
                <a:gd name="T36" fmla="*/ 6 w 12"/>
                <a:gd name="T37" fmla="*/ 19 h 30"/>
                <a:gd name="T38" fmla="*/ 6 w 12"/>
                <a:gd name="T39" fmla="*/ 23 h 30"/>
                <a:gd name="T40" fmla="*/ 6 w 12"/>
                <a:gd name="T41" fmla="*/ 26 h 30"/>
                <a:gd name="T42" fmla="*/ 4 w 12"/>
                <a:gd name="T43" fmla="*/ 30 h 30"/>
                <a:gd name="T44" fmla="*/ 4 w 12"/>
                <a:gd name="T45" fmla="*/ 30 h 30"/>
                <a:gd name="T46" fmla="*/ 4 w 12"/>
                <a:gd name="T47" fmla="*/ 26 h 30"/>
                <a:gd name="T48" fmla="*/ 4 w 12"/>
                <a:gd name="T49" fmla="*/ 22 h 30"/>
                <a:gd name="T50" fmla="*/ 3 w 12"/>
                <a:gd name="T51" fmla="*/ 20 h 30"/>
                <a:gd name="T52" fmla="*/ 3 w 12"/>
                <a:gd name="T53" fmla="*/ 20 h 30"/>
                <a:gd name="T54" fmla="*/ 0 w 12"/>
                <a:gd name="T5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" h="30">
                  <a:moveTo>
                    <a:pt x="0" y="25"/>
                  </a:moveTo>
                  <a:lnTo>
                    <a:pt x="0" y="25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9" y="6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6" y="23"/>
                  </a:lnTo>
                  <a:lnTo>
                    <a:pt x="6" y="26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0" y="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8" name="iṩ1íḑè"/>
            <p:cNvSpPr/>
            <p:nvPr/>
          </p:nvSpPr>
          <p:spPr bwMode="auto">
            <a:xfrm>
              <a:off x="2520465" y="2240240"/>
              <a:ext cx="61435" cy="55293"/>
            </a:xfrm>
            <a:custGeom>
              <a:avLst/>
              <a:gdLst>
                <a:gd name="T0" fmla="*/ 11 w 18"/>
                <a:gd name="T1" fmla="*/ 5 h 17"/>
                <a:gd name="T2" fmla="*/ 11 w 18"/>
                <a:gd name="T3" fmla="*/ 5 h 17"/>
                <a:gd name="T4" fmla="*/ 11 w 18"/>
                <a:gd name="T5" fmla="*/ 7 h 17"/>
                <a:gd name="T6" fmla="*/ 11 w 18"/>
                <a:gd name="T7" fmla="*/ 7 h 17"/>
                <a:gd name="T8" fmla="*/ 13 w 18"/>
                <a:gd name="T9" fmla="*/ 7 h 17"/>
                <a:gd name="T10" fmla="*/ 13 w 18"/>
                <a:gd name="T11" fmla="*/ 7 h 17"/>
                <a:gd name="T12" fmla="*/ 14 w 18"/>
                <a:gd name="T13" fmla="*/ 5 h 17"/>
                <a:gd name="T14" fmla="*/ 14 w 18"/>
                <a:gd name="T15" fmla="*/ 2 h 17"/>
                <a:gd name="T16" fmla="*/ 14 w 18"/>
                <a:gd name="T17" fmla="*/ 2 h 17"/>
                <a:gd name="T18" fmla="*/ 18 w 18"/>
                <a:gd name="T19" fmla="*/ 0 h 17"/>
                <a:gd name="T20" fmla="*/ 18 w 18"/>
                <a:gd name="T21" fmla="*/ 0 h 17"/>
                <a:gd name="T22" fmla="*/ 17 w 18"/>
                <a:gd name="T23" fmla="*/ 5 h 17"/>
                <a:gd name="T24" fmla="*/ 14 w 18"/>
                <a:gd name="T25" fmla="*/ 10 h 17"/>
                <a:gd name="T26" fmla="*/ 14 w 18"/>
                <a:gd name="T27" fmla="*/ 10 h 17"/>
                <a:gd name="T28" fmla="*/ 7 w 18"/>
                <a:gd name="T29" fmla="*/ 13 h 17"/>
                <a:gd name="T30" fmla="*/ 0 w 18"/>
                <a:gd name="T31" fmla="*/ 17 h 17"/>
                <a:gd name="T32" fmla="*/ 0 w 18"/>
                <a:gd name="T33" fmla="*/ 17 h 17"/>
                <a:gd name="T34" fmla="*/ 6 w 18"/>
                <a:gd name="T35" fmla="*/ 12 h 17"/>
                <a:gd name="T36" fmla="*/ 11 w 18"/>
                <a:gd name="T3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7">
                  <a:moveTo>
                    <a:pt x="11" y="5"/>
                  </a:moveTo>
                  <a:lnTo>
                    <a:pt x="11" y="5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5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7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2"/>
                  </a:lnTo>
                  <a:lnTo>
                    <a:pt x="1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9" name="íšļîḑè"/>
            <p:cNvSpPr/>
            <p:nvPr/>
          </p:nvSpPr>
          <p:spPr bwMode="auto">
            <a:xfrm>
              <a:off x="2121134" y="2498269"/>
              <a:ext cx="18433" cy="24574"/>
            </a:xfrm>
            <a:custGeom>
              <a:avLst/>
              <a:gdLst>
                <a:gd name="T0" fmla="*/ 5 w 5"/>
                <a:gd name="T1" fmla="*/ 0 h 9"/>
                <a:gd name="T2" fmla="*/ 5 w 5"/>
                <a:gd name="T3" fmla="*/ 0 h 9"/>
                <a:gd name="T4" fmla="*/ 4 w 5"/>
                <a:gd name="T5" fmla="*/ 4 h 9"/>
                <a:gd name="T6" fmla="*/ 0 w 5"/>
                <a:gd name="T7" fmla="*/ 9 h 9"/>
                <a:gd name="T8" fmla="*/ 0 w 5"/>
                <a:gd name="T9" fmla="*/ 9 h 9"/>
                <a:gd name="T10" fmla="*/ 5 w 5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lnTo>
                    <a:pt x="5" y="0"/>
                  </a:lnTo>
                  <a:lnTo>
                    <a:pt x="4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0" name="ïṩlîḍe"/>
            <p:cNvSpPr/>
            <p:nvPr/>
          </p:nvSpPr>
          <p:spPr bwMode="auto">
            <a:xfrm>
              <a:off x="1697232" y="2983606"/>
              <a:ext cx="6145" cy="18433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1 h 6"/>
                <a:gd name="T6" fmla="*/ 2 w 3"/>
                <a:gd name="T7" fmla="*/ 0 h 6"/>
                <a:gd name="T8" fmla="*/ 3 w 3"/>
                <a:gd name="T9" fmla="*/ 0 h 6"/>
                <a:gd name="T10" fmla="*/ 3 w 3"/>
                <a:gd name="T11" fmla="*/ 1 h 6"/>
                <a:gd name="T12" fmla="*/ 3 w 3"/>
                <a:gd name="T13" fmla="*/ 1 h 6"/>
                <a:gd name="T14" fmla="*/ 2 w 3"/>
                <a:gd name="T15" fmla="*/ 4 h 6"/>
                <a:gd name="T16" fmla="*/ 2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1" name="îṩļïdê"/>
            <p:cNvSpPr/>
            <p:nvPr/>
          </p:nvSpPr>
          <p:spPr bwMode="auto">
            <a:xfrm>
              <a:off x="1820103" y="2768584"/>
              <a:ext cx="12287" cy="49148"/>
            </a:xfrm>
            <a:custGeom>
              <a:avLst/>
              <a:gdLst>
                <a:gd name="T0" fmla="*/ 5 w 5"/>
                <a:gd name="T1" fmla="*/ 0 h 14"/>
                <a:gd name="T2" fmla="*/ 5 w 5"/>
                <a:gd name="T3" fmla="*/ 0 h 14"/>
                <a:gd name="T4" fmla="*/ 3 w 5"/>
                <a:gd name="T5" fmla="*/ 10 h 14"/>
                <a:gd name="T6" fmla="*/ 3 w 5"/>
                <a:gd name="T7" fmla="*/ 10 h 14"/>
                <a:gd name="T8" fmla="*/ 2 w 5"/>
                <a:gd name="T9" fmla="*/ 14 h 14"/>
                <a:gd name="T10" fmla="*/ 2 w 5"/>
                <a:gd name="T11" fmla="*/ 14 h 14"/>
                <a:gd name="T12" fmla="*/ 0 w 5"/>
                <a:gd name="T13" fmla="*/ 13 h 14"/>
                <a:gd name="T14" fmla="*/ 0 w 5"/>
                <a:gd name="T15" fmla="*/ 9 h 14"/>
                <a:gd name="T16" fmla="*/ 0 w 5"/>
                <a:gd name="T17" fmla="*/ 9 h 14"/>
                <a:gd name="T18" fmla="*/ 5 w 5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4">
                  <a:moveTo>
                    <a:pt x="5" y="0"/>
                  </a:moveTo>
                  <a:lnTo>
                    <a:pt x="5" y="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2" name="isliďé"/>
            <p:cNvSpPr/>
            <p:nvPr/>
          </p:nvSpPr>
          <p:spPr bwMode="auto">
            <a:xfrm>
              <a:off x="2151853" y="2467550"/>
              <a:ext cx="12287" cy="18433"/>
            </a:xfrm>
            <a:custGeom>
              <a:avLst/>
              <a:gdLst>
                <a:gd name="T0" fmla="*/ 0 w 4"/>
                <a:gd name="T1" fmla="*/ 2 h 6"/>
                <a:gd name="T2" fmla="*/ 0 w 4"/>
                <a:gd name="T3" fmla="*/ 2 h 6"/>
                <a:gd name="T4" fmla="*/ 2 w 4"/>
                <a:gd name="T5" fmla="*/ 0 h 6"/>
                <a:gd name="T6" fmla="*/ 4 w 4"/>
                <a:gd name="T7" fmla="*/ 0 h 6"/>
                <a:gd name="T8" fmla="*/ 4 w 4"/>
                <a:gd name="T9" fmla="*/ 0 h 6"/>
                <a:gd name="T10" fmla="*/ 4 w 4"/>
                <a:gd name="T11" fmla="*/ 0 h 6"/>
                <a:gd name="T12" fmla="*/ 1 w 4"/>
                <a:gd name="T13" fmla="*/ 3 h 6"/>
                <a:gd name="T14" fmla="*/ 0 w 4"/>
                <a:gd name="T15" fmla="*/ 6 h 6"/>
                <a:gd name="T16" fmla="*/ 0 w 4"/>
                <a:gd name="T17" fmla="*/ 6 h 6"/>
                <a:gd name="T18" fmla="*/ 0 w 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3" name="ïṣ1íďé"/>
            <p:cNvSpPr/>
            <p:nvPr/>
          </p:nvSpPr>
          <p:spPr bwMode="auto">
            <a:xfrm>
              <a:off x="1961402" y="2608853"/>
              <a:ext cx="12287" cy="30720"/>
            </a:xfrm>
            <a:custGeom>
              <a:avLst/>
              <a:gdLst>
                <a:gd name="T0" fmla="*/ 3 w 5"/>
                <a:gd name="T1" fmla="*/ 2 h 10"/>
                <a:gd name="T2" fmla="*/ 3 w 5"/>
                <a:gd name="T3" fmla="*/ 2 h 10"/>
                <a:gd name="T4" fmla="*/ 5 w 5"/>
                <a:gd name="T5" fmla="*/ 0 h 10"/>
                <a:gd name="T6" fmla="*/ 5 w 5"/>
                <a:gd name="T7" fmla="*/ 3 h 10"/>
                <a:gd name="T8" fmla="*/ 0 w 5"/>
                <a:gd name="T9" fmla="*/ 10 h 10"/>
                <a:gd name="T10" fmla="*/ 0 w 5"/>
                <a:gd name="T11" fmla="*/ 10 h 10"/>
                <a:gd name="T12" fmla="*/ 2 w 5"/>
                <a:gd name="T13" fmla="*/ 6 h 10"/>
                <a:gd name="T14" fmla="*/ 3 w 5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0">
                  <a:moveTo>
                    <a:pt x="3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5" y="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4" name="íṩḷiḋê"/>
            <p:cNvSpPr/>
            <p:nvPr/>
          </p:nvSpPr>
          <p:spPr bwMode="auto">
            <a:xfrm>
              <a:off x="1746381" y="2879168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2 w 3"/>
                <a:gd name="T5" fmla="*/ 2 h 6"/>
                <a:gd name="T6" fmla="*/ 3 w 3"/>
                <a:gd name="T7" fmla="*/ 0 h 6"/>
                <a:gd name="T8" fmla="*/ 3 w 3"/>
                <a:gd name="T9" fmla="*/ 2 h 6"/>
                <a:gd name="T10" fmla="*/ 3 w 3"/>
                <a:gd name="T11" fmla="*/ 2 h 6"/>
                <a:gd name="T12" fmla="*/ 0 w 3"/>
                <a:gd name="T13" fmla="*/ 6 h 6"/>
                <a:gd name="T14" fmla="*/ 0 w 3"/>
                <a:gd name="T15" fmla="*/ 6 h 6"/>
                <a:gd name="T16" fmla="*/ 0 w 3"/>
                <a:gd name="T1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5" name="iSḻiḍé"/>
            <p:cNvSpPr/>
            <p:nvPr/>
          </p:nvSpPr>
          <p:spPr bwMode="auto">
            <a:xfrm>
              <a:off x="2151853" y="2442976"/>
              <a:ext cx="18433" cy="24574"/>
            </a:xfrm>
            <a:custGeom>
              <a:avLst/>
              <a:gdLst>
                <a:gd name="T0" fmla="*/ 2 w 5"/>
                <a:gd name="T1" fmla="*/ 4 h 8"/>
                <a:gd name="T2" fmla="*/ 2 w 5"/>
                <a:gd name="T3" fmla="*/ 4 h 8"/>
                <a:gd name="T4" fmla="*/ 2 w 5"/>
                <a:gd name="T5" fmla="*/ 4 h 8"/>
                <a:gd name="T6" fmla="*/ 2 w 5"/>
                <a:gd name="T7" fmla="*/ 4 h 8"/>
                <a:gd name="T8" fmla="*/ 2 w 5"/>
                <a:gd name="T9" fmla="*/ 4 h 8"/>
                <a:gd name="T10" fmla="*/ 5 w 5"/>
                <a:gd name="T11" fmla="*/ 0 h 8"/>
                <a:gd name="T12" fmla="*/ 5 w 5"/>
                <a:gd name="T13" fmla="*/ 0 h 8"/>
                <a:gd name="T14" fmla="*/ 4 w 5"/>
                <a:gd name="T15" fmla="*/ 4 h 8"/>
                <a:gd name="T16" fmla="*/ 0 w 5"/>
                <a:gd name="T17" fmla="*/ 8 h 8"/>
                <a:gd name="T18" fmla="*/ 0 w 5"/>
                <a:gd name="T19" fmla="*/ 8 h 8"/>
                <a:gd name="T20" fmla="*/ 1 w 5"/>
                <a:gd name="T21" fmla="*/ 6 h 8"/>
                <a:gd name="T22" fmla="*/ 2 w 5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6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6" name="íšľíḋè"/>
            <p:cNvSpPr/>
            <p:nvPr/>
          </p:nvSpPr>
          <p:spPr bwMode="auto">
            <a:xfrm>
              <a:off x="2121134" y="2449121"/>
              <a:ext cx="18433" cy="30720"/>
            </a:xfrm>
            <a:custGeom>
              <a:avLst/>
              <a:gdLst>
                <a:gd name="T0" fmla="*/ 7 w 7"/>
                <a:gd name="T1" fmla="*/ 0 h 8"/>
                <a:gd name="T2" fmla="*/ 7 w 7"/>
                <a:gd name="T3" fmla="*/ 0 h 8"/>
                <a:gd name="T4" fmla="*/ 2 w 7"/>
                <a:gd name="T5" fmla="*/ 4 h 8"/>
                <a:gd name="T6" fmla="*/ 0 w 7"/>
                <a:gd name="T7" fmla="*/ 8 h 8"/>
                <a:gd name="T8" fmla="*/ 0 w 7"/>
                <a:gd name="T9" fmla="*/ 8 h 8"/>
                <a:gd name="T10" fmla="*/ 1 w 7"/>
                <a:gd name="T11" fmla="*/ 5 h 8"/>
                <a:gd name="T12" fmla="*/ 1 w 7"/>
                <a:gd name="T13" fmla="*/ 5 h 8"/>
                <a:gd name="T14" fmla="*/ 2 w 7"/>
                <a:gd name="T15" fmla="*/ 1 h 8"/>
                <a:gd name="T16" fmla="*/ 2 w 7"/>
                <a:gd name="T17" fmla="*/ 1 h 8"/>
                <a:gd name="T18" fmla="*/ 5 w 7"/>
                <a:gd name="T19" fmla="*/ 0 h 8"/>
                <a:gd name="T20" fmla="*/ 7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7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1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7" name="ïṡľiḍè"/>
            <p:cNvSpPr/>
            <p:nvPr/>
          </p:nvSpPr>
          <p:spPr bwMode="auto">
            <a:xfrm>
              <a:off x="1654226" y="2965178"/>
              <a:ext cx="12287" cy="36861"/>
            </a:xfrm>
            <a:custGeom>
              <a:avLst/>
              <a:gdLst>
                <a:gd name="T0" fmla="*/ 2 w 5"/>
                <a:gd name="T1" fmla="*/ 4 h 13"/>
                <a:gd name="T2" fmla="*/ 2 w 5"/>
                <a:gd name="T3" fmla="*/ 4 h 13"/>
                <a:gd name="T4" fmla="*/ 2 w 5"/>
                <a:gd name="T5" fmla="*/ 4 h 13"/>
                <a:gd name="T6" fmla="*/ 2 w 5"/>
                <a:gd name="T7" fmla="*/ 3 h 13"/>
                <a:gd name="T8" fmla="*/ 2 w 5"/>
                <a:gd name="T9" fmla="*/ 1 h 13"/>
                <a:gd name="T10" fmla="*/ 2 w 5"/>
                <a:gd name="T11" fmla="*/ 1 h 13"/>
                <a:gd name="T12" fmla="*/ 2 w 5"/>
                <a:gd name="T13" fmla="*/ 1 h 13"/>
                <a:gd name="T14" fmla="*/ 3 w 5"/>
                <a:gd name="T15" fmla="*/ 0 h 13"/>
                <a:gd name="T16" fmla="*/ 5 w 5"/>
                <a:gd name="T17" fmla="*/ 0 h 13"/>
                <a:gd name="T18" fmla="*/ 5 w 5"/>
                <a:gd name="T19" fmla="*/ 0 h 13"/>
                <a:gd name="T20" fmla="*/ 0 w 5"/>
                <a:gd name="T21" fmla="*/ 13 h 13"/>
                <a:gd name="T22" fmla="*/ 0 w 5"/>
                <a:gd name="T23" fmla="*/ 13 h 13"/>
                <a:gd name="T24" fmla="*/ 0 w 5"/>
                <a:gd name="T25" fmla="*/ 8 h 13"/>
                <a:gd name="T26" fmla="*/ 2 w 5"/>
                <a:gd name="T2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3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8" name="ïṡḻïďê"/>
            <p:cNvSpPr/>
            <p:nvPr/>
          </p:nvSpPr>
          <p:spPr bwMode="auto">
            <a:xfrm>
              <a:off x="2704770" y="2148087"/>
              <a:ext cx="18433" cy="12287"/>
            </a:xfrm>
            <a:custGeom>
              <a:avLst/>
              <a:gdLst>
                <a:gd name="T0" fmla="*/ 5 w 5"/>
                <a:gd name="T1" fmla="*/ 0 h 3"/>
                <a:gd name="T2" fmla="*/ 5 w 5"/>
                <a:gd name="T3" fmla="*/ 0 h 3"/>
                <a:gd name="T4" fmla="*/ 3 w 5"/>
                <a:gd name="T5" fmla="*/ 2 h 3"/>
                <a:gd name="T6" fmla="*/ 0 w 5"/>
                <a:gd name="T7" fmla="*/ 3 h 3"/>
                <a:gd name="T8" fmla="*/ 0 w 5"/>
                <a:gd name="T9" fmla="*/ 3 h 3"/>
                <a:gd name="T10" fmla="*/ 3 w 5"/>
                <a:gd name="T11" fmla="*/ 0 h 3"/>
                <a:gd name="T12" fmla="*/ 5 w 5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9" name="íṥļïḍê"/>
            <p:cNvSpPr/>
            <p:nvPr/>
          </p:nvSpPr>
          <p:spPr bwMode="auto">
            <a:xfrm>
              <a:off x="2065844" y="2436833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2 w 4"/>
                <a:gd name="T5" fmla="*/ 4 h 5"/>
                <a:gd name="T6" fmla="*/ 0 w 4"/>
                <a:gd name="T7" fmla="*/ 5 h 5"/>
                <a:gd name="T8" fmla="*/ 0 w 4"/>
                <a:gd name="T9" fmla="*/ 5 h 5"/>
                <a:gd name="T10" fmla="*/ 1 w 4"/>
                <a:gd name="T11" fmla="*/ 2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0" name="íṡlïḓe"/>
            <p:cNvSpPr/>
            <p:nvPr/>
          </p:nvSpPr>
          <p:spPr bwMode="auto">
            <a:xfrm>
              <a:off x="2323871" y="2283243"/>
              <a:ext cx="12287" cy="12287"/>
            </a:xfrm>
            <a:custGeom>
              <a:avLst/>
              <a:gdLst>
                <a:gd name="T0" fmla="*/ 2 w 5"/>
                <a:gd name="T1" fmla="*/ 0 h 4"/>
                <a:gd name="T2" fmla="*/ 2 w 5"/>
                <a:gd name="T3" fmla="*/ 0 h 4"/>
                <a:gd name="T4" fmla="*/ 5 w 5"/>
                <a:gd name="T5" fmla="*/ 0 h 4"/>
                <a:gd name="T6" fmla="*/ 5 w 5"/>
                <a:gd name="T7" fmla="*/ 0 h 4"/>
                <a:gd name="T8" fmla="*/ 3 w 5"/>
                <a:gd name="T9" fmla="*/ 3 h 4"/>
                <a:gd name="T10" fmla="*/ 0 w 5"/>
                <a:gd name="T11" fmla="*/ 4 h 4"/>
                <a:gd name="T12" fmla="*/ 0 w 5"/>
                <a:gd name="T13" fmla="*/ 4 h 4"/>
                <a:gd name="T14" fmla="*/ 0 w 5"/>
                <a:gd name="T15" fmla="*/ 2 h 4"/>
                <a:gd name="T16" fmla="*/ 2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1" name="ïşḷïḑe"/>
            <p:cNvSpPr/>
            <p:nvPr/>
          </p:nvSpPr>
          <p:spPr bwMode="auto">
            <a:xfrm>
              <a:off x="2121134" y="2356965"/>
              <a:ext cx="36861" cy="43007"/>
            </a:xfrm>
            <a:custGeom>
              <a:avLst/>
              <a:gdLst>
                <a:gd name="T0" fmla="*/ 0 w 11"/>
                <a:gd name="T1" fmla="*/ 11 h 13"/>
                <a:gd name="T2" fmla="*/ 0 w 11"/>
                <a:gd name="T3" fmla="*/ 11 h 13"/>
                <a:gd name="T4" fmla="*/ 5 w 11"/>
                <a:gd name="T5" fmla="*/ 4 h 13"/>
                <a:gd name="T6" fmla="*/ 5 w 11"/>
                <a:gd name="T7" fmla="*/ 4 h 13"/>
                <a:gd name="T8" fmla="*/ 8 w 11"/>
                <a:gd name="T9" fmla="*/ 1 h 13"/>
                <a:gd name="T10" fmla="*/ 11 w 11"/>
                <a:gd name="T11" fmla="*/ 0 h 13"/>
                <a:gd name="T12" fmla="*/ 11 w 11"/>
                <a:gd name="T13" fmla="*/ 0 h 13"/>
                <a:gd name="T14" fmla="*/ 8 w 11"/>
                <a:gd name="T15" fmla="*/ 1 h 13"/>
                <a:gd name="T16" fmla="*/ 5 w 11"/>
                <a:gd name="T17" fmla="*/ 4 h 13"/>
                <a:gd name="T18" fmla="*/ 5 w 11"/>
                <a:gd name="T19" fmla="*/ 4 h 13"/>
                <a:gd name="T20" fmla="*/ 2 w 11"/>
                <a:gd name="T21" fmla="*/ 11 h 13"/>
                <a:gd name="T22" fmla="*/ 2 w 11"/>
                <a:gd name="T23" fmla="*/ 11 h 13"/>
                <a:gd name="T24" fmla="*/ 1 w 11"/>
                <a:gd name="T25" fmla="*/ 10 h 13"/>
                <a:gd name="T26" fmla="*/ 1 w 11"/>
                <a:gd name="T27" fmla="*/ 11 h 13"/>
                <a:gd name="T28" fmla="*/ 0 w 11"/>
                <a:gd name="T29" fmla="*/ 13 h 13"/>
                <a:gd name="T30" fmla="*/ 0 w 11"/>
                <a:gd name="T31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3">
                  <a:moveTo>
                    <a:pt x="0" y="11"/>
                  </a:moveTo>
                  <a:lnTo>
                    <a:pt x="0" y="11"/>
                  </a:lnTo>
                  <a:lnTo>
                    <a:pt x="5" y="4"/>
                  </a:lnTo>
                  <a:lnTo>
                    <a:pt x="5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2" name="iṩľïḋé"/>
            <p:cNvSpPr/>
            <p:nvPr/>
          </p:nvSpPr>
          <p:spPr bwMode="auto">
            <a:xfrm>
              <a:off x="2827641" y="2080509"/>
              <a:ext cx="30720" cy="18433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6 w 10"/>
                <a:gd name="T5" fmla="*/ 5 h 6"/>
                <a:gd name="T6" fmla="*/ 0 w 10"/>
                <a:gd name="T7" fmla="*/ 6 h 6"/>
                <a:gd name="T8" fmla="*/ 0 w 10"/>
                <a:gd name="T9" fmla="*/ 6 h 6"/>
                <a:gd name="T10" fmla="*/ 6 w 10"/>
                <a:gd name="T11" fmla="*/ 2 h 6"/>
                <a:gd name="T12" fmla="*/ 9 w 10"/>
                <a:gd name="T13" fmla="*/ 0 h 6"/>
                <a:gd name="T14" fmla="*/ 10 w 10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6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2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3" name="is1íḋê"/>
            <p:cNvSpPr/>
            <p:nvPr/>
          </p:nvSpPr>
          <p:spPr bwMode="auto">
            <a:xfrm>
              <a:off x="1764810" y="2682574"/>
              <a:ext cx="18433" cy="18433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3 w 6"/>
                <a:gd name="T5" fmla="*/ 6 h 7"/>
                <a:gd name="T6" fmla="*/ 2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3 w 6"/>
                <a:gd name="T13" fmla="*/ 3 h 7"/>
                <a:gd name="T14" fmla="*/ 4 w 6"/>
                <a:gd name="T15" fmla="*/ 0 h 7"/>
                <a:gd name="T16" fmla="*/ 6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4" name="ïsliďê"/>
            <p:cNvSpPr/>
            <p:nvPr/>
          </p:nvSpPr>
          <p:spPr bwMode="auto">
            <a:xfrm>
              <a:off x="1961402" y="2424547"/>
              <a:ext cx="30720" cy="49148"/>
            </a:xfrm>
            <a:custGeom>
              <a:avLst/>
              <a:gdLst>
                <a:gd name="T0" fmla="*/ 3 w 10"/>
                <a:gd name="T1" fmla="*/ 9 h 16"/>
                <a:gd name="T2" fmla="*/ 3 w 10"/>
                <a:gd name="T3" fmla="*/ 9 h 16"/>
                <a:gd name="T4" fmla="*/ 7 w 10"/>
                <a:gd name="T5" fmla="*/ 5 h 16"/>
                <a:gd name="T6" fmla="*/ 10 w 10"/>
                <a:gd name="T7" fmla="*/ 0 h 16"/>
                <a:gd name="T8" fmla="*/ 10 w 10"/>
                <a:gd name="T9" fmla="*/ 0 h 16"/>
                <a:gd name="T10" fmla="*/ 7 w 10"/>
                <a:gd name="T11" fmla="*/ 6 h 16"/>
                <a:gd name="T12" fmla="*/ 6 w 10"/>
                <a:gd name="T13" fmla="*/ 9 h 16"/>
                <a:gd name="T14" fmla="*/ 5 w 10"/>
                <a:gd name="T15" fmla="*/ 12 h 16"/>
                <a:gd name="T16" fmla="*/ 5 w 10"/>
                <a:gd name="T17" fmla="*/ 12 h 16"/>
                <a:gd name="T18" fmla="*/ 3 w 10"/>
                <a:gd name="T19" fmla="*/ 14 h 16"/>
                <a:gd name="T20" fmla="*/ 0 w 10"/>
                <a:gd name="T21" fmla="*/ 16 h 16"/>
                <a:gd name="T22" fmla="*/ 0 w 10"/>
                <a:gd name="T23" fmla="*/ 16 h 16"/>
                <a:gd name="T24" fmla="*/ 2 w 10"/>
                <a:gd name="T25" fmla="*/ 12 h 16"/>
                <a:gd name="T26" fmla="*/ 2 w 10"/>
                <a:gd name="T27" fmla="*/ 12 h 16"/>
                <a:gd name="T28" fmla="*/ 3 w 10"/>
                <a:gd name="T2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6">
                  <a:moveTo>
                    <a:pt x="3" y="9"/>
                  </a:moveTo>
                  <a:lnTo>
                    <a:pt x="3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6"/>
                  </a:lnTo>
                  <a:lnTo>
                    <a:pt x="6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5" name="iŝľíďê"/>
            <p:cNvSpPr/>
            <p:nvPr/>
          </p:nvSpPr>
          <p:spPr bwMode="auto">
            <a:xfrm>
              <a:off x="2366875" y="2178806"/>
              <a:ext cx="24574" cy="24574"/>
            </a:xfrm>
            <a:custGeom>
              <a:avLst/>
              <a:gdLst>
                <a:gd name="T0" fmla="*/ 4 w 8"/>
                <a:gd name="T1" fmla="*/ 2 h 9"/>
                <a:gd name="T2" fmla="*/ 4 w 8"/>
                <a:gd name="T3" fmla="*/ 2 h 9"/>
                <a:gd name="T4" fmla="*/ 8 w 8"/>
                <a:gd name="T5" fmla="*/ 0 h 9"/>
                <a:gd name="T6" fmla="*/ 8 w 8"/>
                <a:gd name="T7" fmla="*/ 2 h 9"/>
                <a:gd name="T8" fmla="*/ 7 w 8"/>
                <a:gd name="T9" fmla="*/ 3 h 9"/>
                <a:gd name="T10" fmla="*/ 7 w 8"/>
                <a:gd name="T11" fmla="*/ 3 h 9"/>
                <a:gd name="T12" fmla="*/ 4 w 8"/>
                <a:gd name="T13" fmla="*/ 5 h 9"/>
                <a:gd name="T14" fmla="*/ 0 w 8"/>
                <a:gd name="T15" fmla="*/ 9 h 9"/>
                <a:gd name="T16" fmla="*/ 0 w 8"/>
                <a:gd name="T17" fmla="*/ 9 h 9"/>
                <a:gd name="T18" fmla="*/ 1 w 8"/>
                <a:gd name="T19" fmla="*/ 5 h 9"/>
                <a:gd name="T20" fmla="*/ 4 w 8"/>
                <a:gd name="T2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4" y="2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6" name="ï$ḷidé"/>
            <p:cNvSpPr/>
            <p:nvPr/>
          </p:nvSpPr>
          <p:spPr bwMode="auto">
            <a:xfrm>
              <a:off x="1893825" y="2455262"/>
              <a:ext cx="18433" cy="36861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3 w 4"/>
                <a:gd name="T5" fmla="*/ 6 h 12"/>
                <a:gd name="T6" fmla="*/ 0 w 4"/>
                <a:gd name="T7" fmla="*/ 12 h 12"/>
                <a:gd name="T8" fmla="*/ 0 w 4"/>
                <a:gd name="T9" fmla="*/ 12 h 12"/>
                <a:gd name="T10" fmla="*/ 1 w 4"/>
                <a:gd name="T11" fmla="*/ 4 h 12"/>
                <a:gd name="T12" fmla="*/ 3 w 4"/>
                <a:gd name="T13" fmla="*/ 2 h 12"/>
                <a:gd name="T14" fmla="*/ 4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4"/>
                  </a:lnTo>
                  <a:lnTo>
                    <a:pt x="3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7" name="î$ḷïḓè"/>
            <p:cNvSpPr/>
            <p:nvPr/>
          </p:nvSpPr>
          <p:spPr bwMode="auto">
            <a:xfrm>
              <a:off x="2139565" y="2277102"/>
              <a:ext cx="18433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5 h 5"/>
                <a:gd name="T10" fmla="*/ 1 w 4"/>
                <a:gd name="T11" fmla="*/ 3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8" name="îṩlïḑe"/>
            <p:cNvSpPr/>
            <p:nvPr/>
          </p:nvSpPr>
          <p:spPr bwMode="auto">
            <a:xfrm>
              <a:off x="2041270" y="2326250"/>
              <a:ext cx="24574" cy="30720"/>
            </a:xfrm>
            <a:custGeom>
              <a:avLst/>
              <a:gdLst>
                <a:gd name="T0" fmla="*/ 7 w 7"/>
                <a:gd name="T1" fmla="*/ 0 h 10"/>
                <a:gd name="T2" fmla="*/ 7 w 7"/>
                <a:gd name="T3" fmla="*/ 0 h 10"/>
                <a:gd name="T4" fmla="*/ 4 w 7"/>
                <a:gd name="T5" fmla="*/ 6 h 10"/>
                <a:gd name="T6" fmla="*/ 0 w 7"/>
                <a:gd name="T7" fmla="*/ 10 h 10"/>
                <a:gd name="T8" fmla="*/ 0 w 7"/>
                <a:gd name="T9" fmla="*/ 10 h 10"/>
                <a:gd name="T10" fmla="*/ 4 w 7"/>
                <a:gd name="T11" fmla="*/ 4 h 10"/>
                <a:gd name="T12" fmla="*/ 7 w 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7" y="0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9" name="ïşlíďé"/>
            <p:cNvSpPr/>
            <p:nvPr/>
          </p:nvSpPr>
          <p:spPr bwMode="auto">
            <a:xfrm>
              <a:off x="2127279" y="2227953"/>
              <a:ext cx="43007" cy="55293"/>
            </a:xfrm>
            <a:custGeom>
              <a:avLst/>
              <a:gdLst>
                <a:gd name="T0" fmla="*/ 2 w 15"/>
                <a:gd name="T1" fmla="*/ 14 h 19"/>
                <a:gd name="T2" fmla="*/ 2 w 15"/>
                <a:gd name="T3" fmla="*/ 14 h 19"/>
                <a:gd name="T4" fmla="*/ 6 w 15"/>
                <a:gd name="T5" fmla="*/ 11 h 19"/>
                <a:gd name="T6" fmla="*/ 6 w 15"/>
                <a:gd name="T7" fmla="*/ 11 h 19"/>
                <a:gd name="T8" fmla="*/ 9 w 15"/>
                <a:gd name="T9" fmla="*/ 7 h 19"/>
                <a:gd name="T10" fmla="*/ 9 w 15"/>
                <a:gd name="T11" fmla="*/ 7 h 19"/>
                <a:gd name="T12" fmla="*/ 15 w 15"/>
                <a:gd name="T13" fmla="*/ 0 h 19"/>
                <a:gd name="T14" fmla="*/ 15 w 15"/>
                <a:gd name="T15" fmla="*/ 0 h 19"/>
                <a:gd name="T16" fmla="*/ 13 w 15"/>
                <a:gd name="T17" fmla="*/ 4 h 19"/>
                <a:gd name="T18" fmla="*/ 10 w 15"/>
                <a:gd name="T19" fmla="*/ 7 h 19"/>
                <a:gd name="T20" fmla="*/ 10 w 15"/>
                <a:gd name="T21" fmla="*/ 7 h 19"/>
                <a:gd name="T22" fmla="*/ 6 w 15"/>
                <a:gd name="T23" fmla="*/ 11 h 19"/>
                <a:gd name="T24" fmla="*/ 6 w 15"/>
                <a:gd name="T25" fmla="*/ 11 h 19"/>
                <a:gd name="T26" fmla="*/ 3 w 15"/>
                <a:gd name="T27" fmla="*/ 16 h 19"/>
                <a:gd name="T28" fmla="*/ 3 w 15"/>
                <a:gd name="T29" fmla="*/ 16 h 19"/>
                <a:gd name="T30" fmla="*/ 2 w 15"/>
                <a:gd name="T31" fmla="*/ 17 h 19"/>
                <a:gd name="T32" fmla="*/ 0 w 15"/>
                <a:gd name="T33" fmla="*/ 19 h 19"/>
                <a:gd name="T34" fmla="*/ 0 w 15"/>
                <a:gd name="T35" fmla="*/ 19 h 19"/>
                <a:gd name="T36" fmla="*/ 2 w 15"/>
                <a:gd name="T3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19">
                  <a:moveTo>
                    <a:pt x="2" y="14"/>
                  </a:moveTo>
                  <a:lnTo>
                    <a:pt x="2" y="14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7"/>
                  </a:lnTo>
                  <a:lnTo>
                    <a:pt x="9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3" y="4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0" name="ïş1ïḓê"/>
            <p:cNvSpPr/>
            <p:nvPr/>
          </p:nvSpPr>
          <p:spPr bwMode="auto">
            <a:xfrm>
              <a:off x="2348445" y="2123511"/>
              <a:ext cx="36861" cy="36861"/>
            </a:xfrm>
            <a:custGeom>
              <a:avLst/>
              <a:gdLst>
                <a:gd name="T0" fmla="*/ 11 w 11"/>
                <a:gd name="T1" fmla="*/ 0 h 11"/>
                <a:gd name="T2" fmla="*/ 11 w 11"/>
                <a:gd name="T3" fmla="*/ 0 h 11"/>
                <a:gd name="T4" fmla="*/ 7 w 11"/>
                <a:gd name="T5" fmla="*/ 7 h 11"/>
                <a:gd name="T6" fmla="*/ 0 w 11"/>
                <a:gd name="T7" fmla="*/ 11 h 11"/>
                <a:gd name="T8" fmla="*/ 0 w 11"/>
                <a:gd name="T9" fmla="*/ 11 h 11"/>
                <a:gd name="T10" fmla="*/ 6 w 11"/>
                <a:gd name="T11" fmla="*/ 5 h 11"/>
                <a:gd name="T12" fmla="*/ 11 w 1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11" y="0"/>
                  </a:lnTo>
                  <a:lnTo>
                    <a:pt x="7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6" y="5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1" name="îŝľîďe"/>
            <p:cNvSpPr/>
            <p:nvPr/>
          </p:nvSpPr>
          <p:spPr bwMode="auto">
            <a:xfrm>
              <a:off x="1930686" y="2375399"/>
              <a:ext cx="18433" cy="30720"/>
            </a:xfrm>
            <a:custGeom>
              <a:avLst/>
              <a:gdLst>
                <a:gd name="T0" fmla="*/ 6 w 6"/>
                <a:gd name="T1" fmla="*/ 0 h 8"/>
                <a:gd name="T2" fmla="*/ 6 w 6"/>
                <a:gd name="T3" fmla="*/ 0 h 8"/>
                <a:gd name="T4" fmla="*/ 2 w 6"/>
                <a:gd name="T5" fmla="*/ 8 h 8"/>
                <a:gd name="T6" fmla="*/ 2 w 6"/>
                <a:gd name="T7" fmla="*/ 8 h 8"/>
                <a:gd name="T8" fmla="*/ 2 w 6"/>
                <a:gd name="T9" fmla="*/ 7 h 8"/>
                <a:gd name="T10" fmla="*/ 2 w 6"/>
                <a:gd name="T11" fmla="*/ 7 h 8"/>
                <a:gd name="T12" fmla="*/ 0 w 6"/>
                <a:gd name="T13" fmla="*/ 5 h 8"/>
                <a:gd name="T14" fmla="*/ 0 w 6"/>
                <a:gd name="T15" fmla="*/ 4 h 8"/>
                <a:gd name="T16" fmla="*/ 0 w 6"/>
                <a:gd name="T17" fmla="*/ 4 h 8"/>
                <a:gd name="T18" fmla="*/ 3 w 6"/>
                <a:gd name="T19" fmla="*/ 2 h 8"/>
                <a:gd name="T20" fmla="*/ 6 w 6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lnTo>
                    <a:pt x="6" y="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2" name="ïş1îḓê"/>
            <p:cNvSpPr/>
            <p:nvPr/>
          </p:nvSpPr>
          <p:spPr bwMode="auto">
            <a:xfrm>
              <a:off x="1899967" y="2399973"/>
              <a:ext cx="30720" cy="49148"/>
            </a:xfrm>
            <a:custGeom>
              <a:avLst/>
              <a:gdLst>
                <a:gd name="T0" fmla="*/ 7 w 10"/>
                <a:gd name="T1" fmla="*/ 10 h 17"/>
                <a:gd name="T2" fmla="*/ 7 w 10"/>
                <a:gd name="T3" fmla="*/ 10 h 17"/>
                <a:gd name="T4" fmla="*/ 5 w 10"/>
                <a:gd name="T5" fmla="*/ 13 h 17"/>
                <a:gd name="T6" fmla="*/ 5 w 10"/>
                <a:gd name="T7" fmla="*/ 13 h 17"/>
                <a:gd name="T8" fmla="*/ 0 w 10"/>
                <a:gd name="T9" fmla="*/ 17 h 17"/>
                <a:gd name="T10" fmla="*/ 0 w 10"/>
                <a:gd name="T11" fmla="*/ 17 h 17"/>
                <a:gd name="T12" fmla="*/ 3 w 10"/>
                <a:gd name="T13" fmla="*/ 11 h 17"/>
                <a:gd name="T14" fmla="*/ 3 w 10"/>
                <a:gd name="T15" fmla="*/ 11 h 17"/>
                <a:gd name="T16" fmla="*/ 5 w 10"/>
                <a:gd name="T17" fmla="*/ 5 h 17"/>
                <a:gd name="T18" fmla="*/ 5 w 10"/>
                <a:gd name="T19" fmla="*/ 5 h 17"/>
                <a:gd name="T20" fmla="*/ 7 w 10"/>
                <a:gd name="T21" fmla="*/ 3 h 17"/>
                <a:gd name="T22" fmla="*/ 10 w 10"/>
                <a:gd name="T23" fmla="*/ 0 h 17"/>
                <a:gd name="T24" fmla="*/ 10 w 10"/>
                <a:gd name="T25" fmla="*/ 0 h 17"/>
                <a:gd name="T26" fmla="*/ 7 w 10"/>
                <a:gd name="T27" fmla="*/ 5 h 17"/>
                <a:gd name="T28" fmla="*/ 7 w 10"/>
                <a:gd name="T2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7" y="10"/>
                  </a:moveTo>
                  <a:lnTo>
                    <a:pt x="7" y="10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5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3" name="išľïḑè"/>
            <p:cNvSpPr/>
            <p:nvPr/>
          </p:nvSpPr>
          <p:spPr bwMode="auto">
            <a:xfrm>
              <a:off x="1942973" y="2375399"/>
              <a:ext cx="30720" cy="30720"/>
            </a:xfrm>
            <a:custGeom>
              <a:avLst/>
              <a:gdLst>
                <a:gd name="T0" fmla="*/ 6 w 10"/>
                <a:gd name="T1" fmla="*/ 3 h 10"/>
                <a:gd name="T2" fmla="*/ 6 w 10"/>
                <a:gd name="T3" fmla="*/ 3 h 10"/>
                <a:gd name="T4" fmla="*/ 3 w 10"/>
                <a:gd name="T5" fmla="*/ 7 h 10"/>
                <a:gd name="T6" fmla="*/ 2 w 10"/>
                <a:gd name="T7" fmla="*/ 10 h 10"/>
                <a:gd name="T8" fmla="*/ 0 w 10"/>
                <a:gd name="T9" fmla="*/ 10 h 10"/>
                <a:gd name="T10" fmla="*/ 0 w 10"/>
                <a:gd name="T11" fmla="*/ 10 h 10"/>
                <a:gd name="T12" fmla="*/ 0 w 10"/>
                <a:gd name="T13" fmla="*/ 10 h 10"/>
                <a:gd name="T14" fmla="*/ 4 w 10"/>
                <a:gd name="T15" fmla="*/ 4 h 10"/>
                <a:gd name="T16" fmla="*/ 9 w 10"/>
                <a:gd name="T17" fmla="*/ 0 h 10"/>
                <a:gd name="T18" fmla="*/ 9 w 10"/>
                <a:gd name="T19" fmla="*/ 0 h 10"/>
                <a:gd name="T20" fmla="*/ 9 w 10"/>
                <a:gd name="T21" fmla="*/ 2 h 10"/>
                <a:gd name="T22" fmla="*/ 10 w 10"/>
                <a:gd name="T23" fmla="*/ 0 h 10"/>
                <a:gd name="T24" fmla="*/ 10 w 10"/>
                <a:gd name="T25" fmla="*/ 0 h 10"/>
                <a:gd name="T26" fmla="*/ 7 w 10"/>
                <a:gd name="T27" fmla="*/ 6 h 10"/>
                <a:gd name="T28" fmla="*/ 4 w 10"/>
                <a:gd name="T29" fmla="*/ 10 h 10"/>
                <a:gd name="T30" fmla="*/ 4 w 10"/>
                <a:gd name="T31" fmla="*/ 10 h 10"/>
                <a:gd name="T32" fmla="*/ 6 w 10"/>
                <a:gd name="T33" fmla="*/ 6 h 10"/>
                <a:gd name="T34" fmla="*/ 7 w 10"/>
                <a:gd name="T35" fmla="*/ 3 h 10"/>
                <a:gd name="T36" fmla="*/ 6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6" y="3"/>
                  </a:moveTo>
                  <a:lnTo>
                    <a:pt x="6" y="3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6"/>
                  </a:lnTo>
                  <a:lnTo>
                    <a:pt x="7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4" name="îs1íḑê"/>
            <p:cNvSpPr/>
            <p:nvPr/>
          </p:nvSpPr>
          <p:spPr bwMode="auto">
            <a:xfrm>
              <a:off x="2133421" y="2227953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3 w 7"/>
                <a:gd name="T5" fmla="*/ 4 h 7"/>
                <a:gd name="T6" fmla="*/ 0 w 7"/>
                <a:gd name="T7" fmla="*/ 7 h 7"/>
                <a:gd name="T8" fmla="*/ 0 w 7"/>
                <a:gd name="T9" fmla="*/ 7 h 7"/>
                <a:gd name="T10" fmla="*/ 4 w 7"/>
                <a:gd name="T11" fmla="*/ 1 h 7"/>
                <a:gd name="T12" fmla="*/ 6 w 7"/>
                <a:gd name="T13" fmla="*/ 0 h 7"/>
                <a:gd name="T14" fmla="*/ 7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5" name="îṣliḋe"/>
            <p:cNvSpPr/>
            <p:nvPr/>
          </p:nvSpPr>
          <p:spPr bwMode="auto">
            <a:xfrm>
              <a:off x="2121134" y="2252528"/>
              <a:ext cx="12287" cy="6145"/>
            </a:xfrm>
            <a:custGeom>
              <a:avLst/>
              <a:gdLst>
                <a:gd name="T0" fmla="*/ 1 w 4"/>
                <a:gd name="T1" fmla="*/ 3 h 3"/>
                <a:gd name="T2" fmla="*/ 1 w 4"/>
                <a:gd name="T3" fmla="*/ 3 h 3"/>
                <a:gd name="T4" fmla="*/ 1 w 4"/>
                <a:gd name="T5" fmla="*/ 3 h 3"/>
                <a:gd name="T6" fmla="*/ 1 w 4"/>
                <a:gd name="T7" fmla="*/ 3 h 3"/>
                <a:gd name="T8" fmla="*/ 0 w 4"/>
                <a:gd name="T9" fmla="*/ 3 h 3"/>
                <a:gd name="T10" fmla="*/ 1 w 4"/>
                <a:gd name="T11" fmla="*/ 2 h 3"/>
                <a:gd name="T12" fmla="*/ 1 w 4"/>
                <a:gd name="T13" fmla="*/ 2 h 3"/>
                <a:gd name="T14" fmla="*/ 2 w 4"/>
                <a:gd name="T15" fmla="*/ 0 h 3"/>
                <a:gd name="T16" fmla="*/ 4 w 4"/>
                <a:gd name="T17" fmla="*/ 0 h 3"/>
                <a:gd name="T18" fmla="*/ 4 w 4"/>
                <a:gd name="T19" fmla="*/ 0 h 3"/>
                <a:gd name="T20" fmla="*/ 2 w 4"/>
                <a:gd name="T21" fmla="*/ 2 h 3"/>
                <a:gd name="T22" fmla="*/ 1 w 4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6" name="íšľïḍe"/>
            <p:cNvSpPr/>
            <p:nvPr/>
          </p:nvSpPr>
          <p:spPr bwMode="auto">
            <a:xfrm>
              <a:off x="2188713" y="2172664"/>
              <a:ext cx="43007" cy="43007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3 w 13"/>
                <a:gd name="T5" fmla="*/ 8 h 13"/>
                <a:gd name="T6" fmla="*/ 6 w 13"/>
                <a:gd name="T7" fmla="*/ 6 h 13"/>
                <a:gd name="T8" fmla="*/ 6 w 13"/>
                <a:gd name="T9" fmla="*/ 6 h 13"/>
                <a:gd name="T10" fmla="*/ 10 w 13"/>
                <a:gd name="T11" fmla="*/ 3 h 13"/>
                <a:gd name="T12" fmla="*/ 13 w 13"/>
                <a:gd name="T13" fmla="*/ 0 h 13"/>
                <a:gd name="T14" fmla="*/ 13 w 13"/>
                <a:gd name="T15" fmla="*/ 0 h 13"/>
                <a:gd name="T16" fmla="*/ 12 w 13"/>
                <a:gd name="T17" fmla="*/ 3 h 13"/>
                <a:gd name="T18" fmla="*/ 10 w 13"/>
                <a:gd name="T19" fmla="*/ 7 h 13"/>
                <a:gd name="T20" fmla="*/ 10 w 13"/>
                <a:gd name="T21" fmla="*/ 7 h 13"/>
                <a:gd name="T22" fmla="*/ 8 w 13"/>
                <a:gd name="T23" fmla="*/ 7 h 13"/>
                <a:gd name="T24" fmla="*/ 8 w 13"/>
                <a:gd name="T25" fmla="*/ 7 h 13"/>
                <a:gd name="T26" fmla="*/ 5 w 13"/>
                <a:gd name="T27" fmla="*/ 11 h 13"/>
                <a:gd name="T28" fmla="*/ 5 w 13"/>
                <a:gd name="T29" fmla="*/ 11 h 13"/>
                <a:gd name="T30" fmla="*/ 0 w 13"/>
                <a:gd name="T3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3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3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7" name="ïšļiďé"/>
            <p:cNvSpPr/>
            <p:nvPr/>
          </p:nvSpPr>
          <p:spPr bwMode="auto">
            <a:xfrm>
              <a:off x="2649477" y="2012932"/>
              <a:ext cx="24574" cy="24574"/>
            </a:xfrm>
            <a:custGeom>
              <a:avLst/>
              <a:gdLst>
                <a:gd name="T0" fmla="*/ 9 w 9"/>
                <a:gd name="T1" fmla="*/ 0 h 7"/>
                <a:gd name="T2" fmla="*/ 9 w 9"/>
                <a:gd name="T3" fmla="*/ 0 h 7"/>
                <a:gd name="T4" fmla="*/ 6 w 9"/>
                <a:gd name="T5" fmla="*/ 3 h 7"/>
                <a:gd name="T6" fmla="*/ 5 w 9"/>
                <a:gd name="T7" fmla="*/ 4 h 7"/>
                <a:gd name="T8" fmla="*/ 5 w 9"/>
                <a:gd name="T9" fmla="*/ 6 h 7"/>
                <a:gd name="T10" fmla="*/ 5 w 9"/>
                <a:gd name="T11" fmla="*/ 6 h 7"/>
                <a:gd name="T12" fmla="*/ 2 w 9"/>
                <a:gd name="T13" fmla="*/ 6 h 7"/>
                <a:gd name="T14" fmla="*/ 2 w 9"/>
                <a:gd name="T15" fmla="*/ 6 h 7"/>
                <a:gd name="T16" fmla="*/ 0 w 9"/>
                <a:gd name="T17" fmla="*/ 7 h 7"/>
                <a:gd name="T18" fmla="*/ 0 w 9"/>
                <a:gd name="T19" fmla="*/ 7 h 7"/>
                <a:gd name="T20" fmla="*/ 3 w 9"/>
                <a:gd name="T21" fmla="*/ 3 h 7"/>
                <a:gd name="T22" fmla="*/ 9 w 9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7">
                  <a:moveTo>
                    <a:pt x="9" y="0"/>
                  </a:moveTo>
                  <a:lnTo>
                    <a:pt x="9" y="0"/>
                  </a:lnTo>
                  <a:lnTo>
                    <a:pt x="6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8" name="iślíḋe"/>
            <p:cNvSpPr/>
            <p:nvPr/>
          </p:nvSpPr>
          <p:spPr bwMode="auto">
            <a:xfrm>
              <a:off x="3073381" y="1988359"/>
              <a:ext cx="18433" cy="0"/>
            </a:xfrm>
            <a:custGeom>
              <a:avLst/>
              <a:gdLst>
                <a:gd name="T0" fmla="*/ 1 w 5"/>
                <a:gd name="T1" fmla="*/ 2 h 2"/>
                <a:gd name="T2" fmla="*/ 1 w 5"/>
                <a:gd name="T3" fmla="*/ 2 h 2"/>
                <a:gd name="T4" fmla="*/ 4 w 5"/>
                <a:gd name="T5" fmla="*/ 0 h 2"/>
                <a:gd name="T6" fmla="*/ 5 w 5"/>
                <a:gd name="T7" fmla="*/ 0 h 2"/>
                <a:gd name="T8" fmla="*/ 5 w 5"/>
                <a:gd name="T9" fmla="*/ 0 h 2"/>
                <a:gd name="T10" fmla="*/ 5 w 5"/>
                <a:gd name="T11" fmla="*/ 0 h 2"/>
                <a:gd name="T12" fmla="*/ 1 w 5"/>
                <a:gd name="T13" fmla="*/ 2 h 2"/>
                <a:gd name="T14" fmla="*/ 0 w 5"/>
                <a:gd name="T15" fmla="*/ 2 h 2"/>
                <a:gd name="T16" fmla="*/ 1 w 5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2">
                  <a:moveTo>
                    <a:pt x="1" y="2"/>
                  </a:move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9" name="isľîdé"/>
            <p:cNvSpPr/>
            <p:nvPr/>
          </p:nvSpPr>
          <p:spPr bwMode="auto">
            <a:xfrm>
              <a:off x="1955260" y="2350824"/>
              <a:ext cx="18433" cy="24574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0 h 9"/>
                <a:gd name="T4" fmla="*/ 0 w 8"/>
                <a:gd name="T5" fmla="*/ 9 h 9"/>
                <a:gd name="T6" fmla="*/ 0 w 8"/>
                <a:gd name="T7" fmla="*/ 9 h 9"/>
                <a:gd name="T8" fmla="*/ 2 w 8"/>
                <a:gd name="T9" fmla="*/ 6 h 9"/>
                <a:gd name="T10" fmla="*/ 5 w 8"/>
                <a:gd name="T11" fmla="*/ 3 h 9"/>
                <a:gd name="T12" fmla="*/ 5 w 8"/>
                <a:gd name="T13" fmla="*/ 3 h 9"/>
                <a:gd name="T14" fmla="*/ 8 w 8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6"/>
                  </a:lnTo>
                  <a:lnTo>
                    <a:pt x="5" y="3"/>
                  </a:lnTo>
                  <a:lnTo>
                    <a:pt x="5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0" name="îś1íde"/>
            <p:cNvSpPr/>
            <p:nvPr/>
          </p:nvSpPr>
          <p:spPr bwMode="auto">
            <a:xfrm>
              <a:off x="2569613" y="2019073"/>
              <a:ext cx="36861" cy="18433"/>
            </a:xfrm>
            <a:custGeom>
              <a:avLst/>
              <a:gdLst>
                <a:gd name="T0" fmla="*/ 11 w 11"/>
                <a:gd name="T1" fmla="*/ 0 h 8"/>
                <a:gd name="T2" fmla="*/ 11 w 11"/>
                <a:gd name="T3" fmla="*/ 0 h 8"/>
                <a:gd name="T4" fmla="*/ 5 w 11"/>
                <a:gd name="T5" fmla="*/ 5 h 8"/>
                <a:gd name="T6" fmla="*/ 0 w 11"/>
                <a:gd name="T7" fmla="*/ 8 h 8"/>
                <a:gd name="T8" fmla="*/ 0 w 11"/>
                <a:gd name="T9" fmla="*/ 8 h 8"/>
                <a:gd name="T10" fmla="*/ 5 w 11"/>
                <a:gd name="T11" fmla="*/ 3 h 8"/>
                <a:gd name="T12" fmla="*/ 11 w 1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lnTo>
                    <a:pt x="11" y="0"/>
                  </a:lnTo>
                  <a:lnTo>
                    <a:pt x="5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3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1" name="ïṧļïdê"/>
            <p:cNvSpPr/>
            <p:nvPr/>
          </p:nvSpPr>
          <p:spPr bwMode="auto">
            <a:xfrm>
              <a:off x="2028983" y="2246387"/>
              <a:ext cx="36861" cy="49148"/>
            </a:xfrm>
            <a:custGeom>
              <a:avLst/>
              <a:gdLst>
                <a:gd name="T0" fmla="*/ 13 w 13"/>
                <a:gd name="T1" fmla="*/ 0 h 17"/>
                <a:gd name="T2" fmla="*/ 13 w 13"/>
                <a:gd name="T3" fmla="*/ 0 h 17"/>
                <a:gd name="T4" fmla="*/ 11 w 13"/>
                <a:gd name="T5" fmla="*/ 1 h 17"/>
                <a:gd name="T6" fmla="*/ 11 w 13"/>
                <a:gd name="T7" fmla="*/ 3 h 17"/>
                <a:gd name="T8" fmla="*/ 11 w 13"/>
                <a:gd name="T9" fmla="*/ 3 h 17"/>
                <a:gd name="T10" fmla="*/ 7 w 13"/>
                <a:gd name="T11" fmla="*/ 7 h 17"/>
                <a:gd name="T12" fmla="*/ 5 w 13"/>
                <a:gd name="T13" fmla="*/ 8 h 17"/>
                <a:gd name="T14" fmla="*/ 3 w 13"/>
                <a:gd name="T15" fmla="*/ 11 h 17"/>
                <a:gd name="T16" fmla="*/ 3 w 13"/>
                <a:gd name="T17" fmla="*/ 11 h 17"/>
                <a:gd name="T18" fmla="*/ 4 w 13"/>
                <a:gd name="T19" fmla="*/ 11 h 17"/>
                <a:gd name="T20" fmla="*/ 5 w 13"/>
                <a:gd name="T21" fmla="*/ 10 h 17"/>
                <a:gd name="T22" fmla="*/ 7 w 13"/>
                <a:gd name="T23" fmla="*/ 10 h 17"/>
                <a:gd name="T24" fmla="*/ 7 w 13"/>
                <a:gd name="T25" fmla="*/ 11 h 17"/>
                <a:gd name="T26" fmla="*/ 7 w 13"/>
                <a:gd name="T27" fmla="*/ 11 h 17"/>
                <a:gd name="T28" fmla="*/ 3 w 13"/>
                <a:gd name="T29" fmla="*/ 15 h 17"/>
                <a:gd name="T30" fmla="*/ 3 w 13"/>
                <a:gd name="T31" fmla="*/ 15 h 17"/>
                <a:gd name="T32" fmla="*/ 0 w 13"/>
                <a:gd name="T33" fmla="*/ 17 h 17"/>
                <a:gd name="T34" fmla="*/ 0 w 13"/>
                <a:gd name="T35" fmla="*/ 17 h 17"/>
                <a:gd name="T36" fmla="*/ 3 w 13"/>
                <a:gd name="T37" fmla="*/ 11 h 17"/>
                <a:gd name="T38" fmla="*/ 5 w 13"/>
                <a:gd name="T39" fmla="*/ 5 h 17"/>
                <a:gd name="T40" fmla="*/ 5 w 13"/>
                <a:gd name="T41" fmla="*/ 5 h 17"/>
                <a:gd name="T42" fmla="*/ 10 w 13"/>
                <a:gd name="T43" fmla="*/ 1 h 17"/>
                <a:gd name="T44" fmla="*/ 13 w 13"/>
                <a:gd name="T4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17">
                  <a:moveTo>
                    <a:pt x="13" y="0"/>
                  </a:moveTo>
                  <a:lnTo>
                    <a:pt x="13" y="0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5" y="5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2" name="î$ļíďé"/>
            <p:cNvSpPr/>
            <p:nvPr/>
          </p:nvSpPr>
          <p:spPr bwMode="auto">
            <a:xfrm>
              <a:off x="2508179" y="2019073"/>
              <a:ext cx="36861" cy="24574"/>
            </a:xfrm>
            <a:custGeom>
              <a:avLst/>
              <a:gdLst>
                <a:gd name="T0" fmla="*/ 0 w 13"/>
                <a:gd name="T1" fmla="*/ 8 h 9"/>
                <a:gd name="T2" fmla="*/ 0 w 13"/>
                <a:gd name="T3" fmla="*/ 8 h 9"/>
                <a:gd name="T4" fmla="*/ 6 w 13"/>
                <a:gd name="T5" fmla="*/ 3 h 9"/>
                <a:gd name="T6" fmla="*/ 9 w 13"/>
                <a:gd name="T7" fmla="*/ 0 h 9"/>
                <a:gd name="T8" fmla="*/ 13 w 13"/>
                <a:gd name="T9" fmla="*/ 0 h 9"/>
                <a:gd name="T10" fmla="*/ 13 w 13"/>
                <a:gd name="T11" fmla="*/ 0 h 9"/>
                <a:gd name="T12" fmla="*/ 3 w 13"/>
                <a:gd name="T13" fmla="*/ 8 h 9"/>
                <a:gd name="T14" fmla="*/ 3 w 13"/>
                <a:gd name="T15" fmla="*/ 8 h 9"/>
                <a:gd name="T16" fmla="*/ 0 w 13"/>
                <a:gd name="T17" fmla="*/ 9 h 9"/>
                <a:gd name="T18" fmla="*/ 0 w 13"/>
                <a:gd name="T1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0" y="8"/>
                  </a:moveTo>
                  <a:lnTo>
                    <a:pt x="0" y="8"/>
                  </a:lnTo>
                  <a:lnTo>
                    <a:pt x="6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9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3" name="ïṥ1îdè"/>
            <p:cNvSpPr/>
            <p:nvPr/>
          </p:nvSpPr>
          <p:spPr bwMode="auto">
            <a:xfrm>
              <a:off x="2256291" y="2123515"/>
              <a:ext cx="18433" cy="12287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4 h 4"/>
                <a:gd name="T4" fmla="*/ 6 w 6"/>
                <a:gd name="T5" fmla="*/ 0 h 4"/>
                <a:gd name="T6" fmla="*/ 6 w 6"/>
                <a:gd name="T7" fmla="*/ 0 h 4"/>
                <a:gd name="T8" fmla="*/ 3 w 6"/>
                <a:gd name="T9" fmla="*/ 3 h 4"/>
                <a:gd name="T10" fmla="*/ 1 w 6"/>
                <a:gd name="T11" fmla="*/ 4 h 4"/>
                <a:gd name="T12" fmla="*/ 1 w 6"/>
                <a:gd name="T13" fmla="*/ 4 h 4"/>
                <a:gd name="T14" fmla="*/ 0 w 6"/>
                <a:gd name="T15" fmla="*/ 4 h 4"/>
                <a:gd name="T16" fmla="*/ 0 w 6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4" name="ïśľiďe"/>
            <p:cNvSpPr/>
            <p:nvPr/>
          </p:nvSpPr>
          <p:spPr bwMode="auto">
            <a:xfrm>
              <a:off x="2084273" y="2203380"/>
              <a:ext cx="18433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5 w 6"/>
                <a:gd name="T5" fmla="*/ 3 h 7"/>
                <a:gd name="T6" fmla="*/ 5 w 6"/>
                <a:gd name="T7" fmla="*/ 3 h 7"/>
                <a:gd name="T8" fmla="*/ 0 w 6"/>
                <a:gd name="T9" fmla="*/ 7 h 7"/>
                <a:gd name="T10" fmla="*/ 0 w 6"/>
                <a:gd name="T11" fmla="*/ 7 h 7"/>
                <a:gd name="T12" fmla="*/ 2 w 6"/>
                <a:gd name="T13" fmla="*/ 3 h 7"/>
                <a:gd name="T14" fmla="*/ 6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5" name="ïšḷïḋe"/>
            <p:cNvSpPr/>
            <p:nvPr/>
          </p:nvSpPr>
          <p:spPr bwMode="auto">
            <a:xfrm>
              <a:off x="2287011" y="2086654"/>
              <a:ext cx="18433" cy="24574"/>
            </a:xfrm>
            <a:custGeom>
              <a:avLst/>
              <a:gdLst>
                <a:gd name="T0" fmla="*/ 7 w 7"/>
                <a:gd name="T1" fmla="*/ 0 h 9"/>
                <a:gd name="T2" fmla="*/ 7 w 7"/>
                <a:gd name="T3" fmla="*/ 0 h 9"/>
                <a:gd name="T4" fmla="*/ 3 w 7"/>
                <a:gd name="T5" fmla="*/ 5 h 9"/>
                <a:gd name="T6" fmla="*/ 1 w 7"/>
                <a:gd name="T7" fmla="*/ 7 h 9"/>
                <a:gd name="T8" fmla="*/ 0 w 7"/>
                <a:gd name="T9" fmla="*/ 9 h 9"/>
                <a:gd name="T10" fmla="*/ 0 w 7"/>
                <a:gd name="T11" fmla="*/ 9 h 9"/>
                <a:gd name="T12" fmla="*/ 3 w 7"/>
                <a:gd name="T13" fmla="*/ 5 h 9"/>
                <a:gd name="T14" fmla="*/ 7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7" y="0"/>
                  </a:moveTo>
                  <a:lnTo>
                    <a:pt x="7" y="0"/>
                  </a:lnTo>
                  <a:lnTo>
                    <a:pt x="3" y="5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6" name="ïṩḻíḋe"/>
            <p:cNvSpPr/>
            <p:nvPr/>
          </p:nvSpPr>
          <p:spPr bwMode="auto">
            <a:xfrm>
              <a:off x="2366875" y="2037507"/>
              <a:ext cx="24574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5 w 8"/>
                <a:gd name="T5" fmla="*/ 2 h 7"/>
                <a:gd name="T6" fmla="*/ 4 w 8"/>
                <a:gd name="T7" fmla="*/ 4 h 7"/>
                <a:gd name="T8" fmla="*/ 4 w 8"/>
                <a:gd name="T9" fmla="*/ 5 h 7"/>
                <a:gd name="T10" fmla="*/ 4 w 8"/>
                <a:gd name="T11" fmla="*/ 5 h 7"/>
                <a:gd name="T12" fmla="*/ 0 w 8"/>
                <a:gd name="T13" fmla="*/ 7 h 7"/>
                <a:gd name="T14" fmla="*/ 0 w 8"/>
                <a:gd name="T15" fmla="*/ 7 h 7"/>
                <a:gd name="T16" fmla="*/ 4 w 8"/>
                <a:gd name="T17" fmla="*/ 2 h 7"/>
                <a:gd name="T18" fmla="*/ 8 w 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2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7" name="ïślíḓe"/>
            <p:cNvSpPr/>
            <p:nvPr/>
          </p:nvSpPr>
          <p:spPr bwMode="auto">
            <a:xfrm>
              <a:off x="2336159" y="2062080"/>
              <a:ext cx="30720" cy="18433"/>
            </a:xfrm>
            <a:custGeom>
              <a:avLst/>
              <a:gdLst>
                <a:gd name="T0" fmla="*/ 0 w 10"/>
                <a:gd name="T1" fmla="*/ 7 h 7"/>
                <a:gd name="T2" fmla="*/ 0 w 10"/>
                <a:gd name="T3" fmla="*/ 7 h 7"/>
                <a:gd name="T4" fmla="*/ 4 w 10"/>
                <a:gd name="T5" fmla="*/ 3 h 7"/>
                <a:gd name="T6" fmla="*/ 7 w 10"/>
                <a:gd name="T7" fmla="*/ 1 h 7"/>
                <a:gd name="T8" fmla="*/ 10 w 10"/>
                <a:gd name="T9" fmla="*/ 0 h 7"/>
                <a:gd name="T10" fmla="*/ 10 w 10"/>
                <a:gd name="T11" fmla="*/ 0 h 7"/>
                <a:gd name="T12" fmla="*/ 8 w 10"/>
                <a:gd name="T13" fmla="*/ 3 h 7"/>
                <a:gd name="T14" fmla="*/ 4 w 10"/>
                <a:gd name="T15" fmla="*/ 5 h 7"/>
                <a:gd name="T16" fmla="*/ 4 w 10"/>
                <a:gd name="T17" fmla="*/ 5 h 7"/>
                <a:gd name="T18" fmla="*/ 1 w 10"/>
                <a:gd name="T19" fmla="*/ 7 h 7"/>
                <a:gd name="T20" fmla="*/ 0 w 10"/>
                <a:gd name="T2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8" name="îšlïḓé"/>
            <p:cNvSpPr/>
            <p:nvPr/>
          </p:nvSpPr>
          <p:spPr bwMode="auto">
            <a:xfrm>
              <a:off x="2127279" y="2172664"/>
              <a:ext cx="12287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6 w 6"/>
                <a:gd name="T5" fmla="*/ 3 h 7"/>
                <a:gd name="T6" fmla="*/ 3 w 6"/>
                <a:gd name="T7" fmla="*/ 4 h 7"/>
                <a:gd name="T8" fmla="*/ 0 w 6"/>
                <a:gd name="T9" fmla="*/ 7 h 7"/>
                <a:gd name="T10" fmla="*/ 0 w 6"/>
                <a:gd name="T11" fmla="*/ 7 h 7"/>
                <a:gd name="T12" fmla="*/ 3 w 6"/>
                <a:gd name="T13" fmla="*/ 3 h 7"/>
                <a:gd name="T14" fmla="*/ 6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9" name="î$lïḓé"/>
            <p:cNvSpPr/>
            <p:nvPr/>
          </p:nvSpPr>
          <p:spPr bwMode="auto">
            <a:xfrm>
              <a:off x="2323871" y="2062080"/>
              <a:ext cx="24574" cy="18433"/>
            </a:xfrm>
            <a:custGeom>
              <a:avLst/>
              <a:gdLst>
                <a:gd name="T0" fmla="*/ 7 w 7"/>
                <a:gd name="T1" fmla="*/ 0 h 5"/>
                <a:gd name="T2" fmla="*/ 7 w 7"/>
                <a:gd name="T3" fmla="*/ 0 h 5"/>
                <a:gd name="T4" fmla="*/ 3 w 7"/>
                <a:gd name="T5" fmla="*/ 3 h 5"/>
                <a:gd name="T6" fmla="*/ 3 w 7"/>
                <a:gd name="T7" fmla="*/ 3 h 5"/>
                <a:gd name="T8" fmla="*/ 0 w 7"/>
                <a:gd name="T9" fmla="*/ 5 h 5"/>
                <a:gd name="T10" fmla="*/ 0 w 7"/>
                <a:gd name="T11" fmla="*/ 5 h 5"/>
                <a:gd name="T12" fmla="*/ 0 w 7"/>
                <a:gd name="T13" fmla="*/ 4 h 5"/>
                <a:gd name="T14" fmla="*/ 1 w 7"/>
                <a:gd name="T15" fmla="*/ 3 h 5"/>
                <a:gd name="T16" fmla="*/ 7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lnTo>
                    <a:pt x="7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0" name="ïṧḻíde"/>
            <p:cNvSpPr/>
            <p:nvPr/>
          </p:nvSpPr>
          <p:spPr bwMode="auto">
            <a:xfrm>
              <a:off x="2342301" y="2019073"/>
              <a:ext cx="49148" cy="36861"/>
            </a:xfrm>
            <a:custGeom>
              <a:avLst/>
              <a:gdLst>
                <a:gd name="T0" fmla="*/ 10 w 16"/>
                <a:gd name="T1" fmla="*/ 3 h 13"/>
                <a:gd name="T2" fmla="*/ 10 w 16"/>
                <a:gd name="T3" fmla="*/ 3 h 13"/>
                <a:gd name="T4" fmla="*/ 6 w 16"/>
                <a:gd name="T5" fmla="*/ 9 h 13"/>
                <a:gd name="T6" fmla="*/ 5 w 16"/>
                <a:gd name="T7" fmla="*/ 12 h 13"/>
                <a:gd name="T8" fmla="*/ 5 w 16"/>
                <a:gd name="T9" fmla="*/ 12 h 13"/>
                <a:gd name="T10" fmla="*/ 2 w 16"/>
                <a:gd name="T11" fmla="*/ 13 h 13"/>
                <a:gd name="T12" fmla="*/ 0 w 16"/>
                <a:gd name="T13" fmla="*/ 13 h 13"/>
                <a:gd name="T14" fmla="*/ 0 w 16"/>
                <a:gd name="T15" fmla="*/ 13 h 13"/>
                <a:gd name="T16" fmla="*/ 3 w 16"/>
                <a:gd name="T17" fmla="*/ 9 h 13"/>
                <a:gd name="T18" fmla="*/ 8 w 16"/>
                <a:gd name="T19" fmla="*/ 6 h 13"/>
                <a:gd name="T20" fmla="*/ 8 w 16"/>
                <a:gd name="T21" fmla="*/ 6 h 13"/>
                <a:gd name="T22" fmla="*/ 5 w 16"/>
                <a:gd name="T23" fmla="*/ 8 h 13"/>
                <a:gd name="T24" fmla="*/ 5 w 16"/>
                <a:gd name="T25" fmla="*/ 8 h 13"/>
                <a:gd name="T26" fmla="*/ 3 w 16"/>
                <a:gd name="T27" fmla="*/ 8 h 13"/>
                <a:gd name="T28" fmla="*/ 3 w 16"/>
                <a:gd name="T29" fmla="*/ 8 h 13"/>
                <a:gd name="T30" fmla="*/ 10 w 16"/>
                <a:gd name="T31" fmla="*/ 3 h 13"/>
                <a:gd name="T32" fmla="*/ 16 w 16"/>
                <a:gd name="T33" fmla="*/ 0 h 13"/>
                <a:gd name="T34" fmla="*/ 16 w 16"/>
                <a:gd name="T35" fmla="*/ 0 h 13"/>
                <a:gd name="T36" fmla="*/ 16 w 16"/>
                <a:gd name="T37" fmla="*/ 2 h 13"/>
                <a:gd name="T38" fmla="*/ 15 w 16"/>
                <a:gd name="T39" fmla="*/ 3 h 13"/>
                <a:gd name="T40" fmla="*/ 15 w 16"/>
                <a:gd name="T41" fmla="*/ 3 h 13"/>
                <a:gd name="T42" fmla="*/ 12 w 16"/>
                <a:gd name="T43" fmla="*/ 5 h 13"/>
                <a:gd name="T44" fmla="*/ 12 w 16"/>
                <a:gd name="T45" fmla="*/ 3 h 13"/>
                <a:gd name="T46" fmla="*/ 10 w 16"/>
                <a:gd name="T4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13">
                  <a:moveTo>
                    <a:pt x="10" y="3"/>
                  </a:moveTo>
                  <a:lnTo>
                    <a:pt x="10" y="3"/>
                  </a:lnTo>
                  <a:lnTo>
                    <a:pt x="6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1" name="iŝḻíḍè"/>
            <p:cNvSpPr/>
            <p:nvPr/>
          </p:nvSpPr>
          <p:spPr bwMode="auto">
            <a:xfrm>
              <a:off x="2366875" y="2006787"/>
              <a:ext cx="55294" cy="43007"/>
            </a:xfrm>
            <a:custGeom>
              <a:avLst/>
              <a:gdLst>
                <a:gd name="T0" fmla="*/ 17 w 17"/>
                <a:gd name="T1" fmla="*/ 0 h 14"/>
                <a:gd name="T2" fmla="*/ 17 w 17"/>
                <a:gd name="T3" fmla="*/ 0 h 14"/>
                <a:gd name="T4" fmla="*/ 9 w 17"/>
                <a:gd name="T5" fmla="*/ 7 h 14"/>
                <a:gd name="T6" fmla="*/ 9 w 17"/>
                <a:gd name="T7" fmla="*/ 7 h 14"/>
                <a:gd name="T8" fmla="*/ 0 w 17"/>
                <a:gd name="T9" fmla="*/ 14 h 14"/>
                <a:gd name="T10" fmla="*/ 0 w 17"/>
                <a:gd name="T11" fmla="*/ 14 h 14"/>
                <a:gd name="T12" fmla="*/ 1 w 17"/>
                <a:gd name="T13" fmla="*/ 12 h 14"/>
                <a:gd name="T14" fmla="*/ 6 w 17"/>
                <a:gd name="T15" fmla="*/ 7 h 14"/>
                <a:gd name="T16" fmla="*/ 6 w 17"/>
                <a:gd name="T17" fmla="*/ 7 h 14"/>
                <a:gd name="T18" fmla="*/ 17 w 17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7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6" y="7"/>
                  </a:lnTo>
                  <a:lnTo>
                    <a:pt x="6" y="7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2" name="ïṩlïḑê"/>
            <p:cNvSpPr/>
            <p:nvPr/>
          </p:nvSpPr>
          <p:spPr bwMode="auto">
            <a:xfrm>
              <a:off x="2078131" y="2160377"/>
              <a:ext cx="36861" cy="43007"/>
            </a:xfrm>
            <a:custGeom>
              <a:avLst/>
              <a:gdLst>
                <a:gd name="T0" fmla="*/ 11 w 11"/>
                <a:gd name="T1" fmla="*/ 0 h 12"/>
                <a:gd name="T2" fmla="*/ 11 w 11"/>
                <a:gd name="T3" fmla="*/ 0 h 12"/>
                <a:gd name="T4" fmla="*/ 6 w 11"/>
                <a:gd name="T5" fmla="*/ 5 h 12"/>
                <a:gd name="T6" fmla="*/ 0 w 11"/>
                <a:gd name="T7" fmla="*/ 12 h 12"/>
                <a:gd name="T8" fmla="*/ 0 w 11"/>
                <a:gd name="T9" fmla="*/ 12 h 12"/>
                <a:gd name="T10" fmla="*/ 6 w 11"/>
                <a:gd name="T11" fmla="*/ 5 h 12"/>
                <a:gd name="T12" fmla="*/ 11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11" y="0"/>
                  </a:moveTo>
                  <a:lnTo>
                    <a:pt x="11" y="0"/>
                  </a:lnTo>
                  <a:lnTo>
                    <a:pt x="6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5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3" name="iṩļíḍe"/>
            <p:cNvSpPr/>
            <p:nvPr/>
          </p:nvSpPr>
          <p:spPr bwMode="auto">
            <a:xfrm>
              <a:off x="2201001" y="2111228"/>
              <a:ext cx="12287" cy="12287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0 h 5"/>
                <a:gd name="T4" fmla="*/ 3 w 3"/>
                <a:gd name="T5" fmla="*/ 2 h 5"/>
                <a:gd name="T6" fmla="*/ 0 w 3"/>
                <a:gd name="T7" fmla="*/ 5 h 5"/>
                <a:gd name="T8" fmla="*/ 0 w 3"/>
                <a:gd name="T9" fmla="*/ 5 h 5"/>
                <a:gd name="T10" fmla="*/ 0 w 3"/>
                <a:gd name="T11" fmla="*/ 3 h 5"/>
                <a:gd name="T12" fmla="*/ 3 w 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4" name="ïS1iḋe"/>
            <p:cNvSpPr/>
            <p:nvPr/>
          </p:nvSpPr>
          <p:spPr bwMode="auto">
            <a:xfrm>
              <a:off x="2164140" y="2098941"/>
              <a:ext cx="36861" cy="36861"/>
            </a:xfrm>
            <a:custGeom>
              <a:avLst/>
              <a:gdLst>
                <a:gd name="T0" fmla="*/ 6 w 13"/>
                <a:gd name="T1" fmla="*/ 3 h 13"/>
                <a:gd name="T2" fmla="*/ 6 w 13"/>
                <a:gd name="T3" fmla="*/ 3 h 13"/>
                <a:gd name="T4" fmla="*/ 7 w 13"/>
                <a:gd name="T5" fmla="*/ 3 h 13"/>
                <a:gd name="T6" fmla="*/ 6 w 13"/>
                <a:gd name="T7" fmla="*/ 4 h 13"/>
                <a:gd name="T8" fmla="*/ 6 w 13"/>
                <a:gd name="T9" fmla="*/ 6 h 13"/>
                <a:gd name="T10" fmla="*/ 6 w 13"/>
                <a:gd name="T11" fmla="*/ 6 h 13"/>
                <a:gd name="T12" fmla="*/ 6 w 13"/>
                <a:gd name="T13" fmla="*/ 6 h 13"/>
                <a:gd name="T14" fmla="*/ 6 w 13"/>
                <a:gd name="T15" fmla="*/ 6 h 13"/>
                <a:gd name="T16" fmla="*/ 8 w 13"/>
                <a:gd name="T17" fmla="*/ 3 h 13"/>
                <a:gd name="T18" fmla="*/ 10 w 13"/>
                <a:gd name="T19" fmla="*/ 0 h 13"/>
                <a:gd name="T20" fmla="*/ 13 w 13"/>
                <a:gd name="T21" fmla="*/ 0 h 13"/>
                <a:gd name="T22" fmla="*/ 13 w 13"/>
                <a:gd name="T23" fmla="*/ 0 h 13"/>
                <a:gd name="T24" fmla="*/ 6 w 13"/>
                <a:gd name="T25" fmla="*/ 7 h 13"/>
                <a:gd name="T26" fmla="*/ 0 w 13"/>
                <a:gd name="T27" fmla="*/ 13 h 13"/>
                <a:gd name="T28" fmla="*/ 0 w 13"/>
                <a:gd name="T29" fmla="*/ 13 h 13"/>
                <a:gd name="T30" fmla="*/ 1 w 13"/>
                <a:gd name="T31" fmla="*/ 9 h 13"/>
                <a:gd name="T32" fmla="*/ 4 w 13"/>
                <a:gd name="T33" fmla="*/ 6 h 13"/>
                <a:gd name="T34" fmla="*/ 6 w 13"/>
                <a:gd name="T3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3">
                  <a:moveTo>
                    <a:pt x="6" y="3"/>
                  </a:move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6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6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5" name="ïsḷiḑé"/>
            <p:cNvSpPr/>
            <p:nvPr/>
          </p:nvSpPr>
          <p:spPr bwMode="auto">
            <a:xfrm>
              <a:off x="2446742" y="1976072"/>
              <a:ext cx="36861" cy="24574"/>
            </a:xfrm>
            <a:custGeom>
              <a:avLst/>
              <a:gdLst>
                <a:gd name="T0" fmla="*/ 0 w 11"/>
                <a:gd name="T1" fmla="*/ 7 h 7"/>
                <a:gd name="T2" fmla="*/ 0 w 11"/>
                <a:gd name="T3" fmla="*/ 7 h 7"/>
                <a:gd name="T4" fmla="*/ 4 w 11"/>
                <a:gd name="T5" fmla="*/ 2 h 7"/>
                <a:gd name="T6" fmla="*/ 8 w 11"/>
                <a:gd name="T7" fmla="*/ 1 h 7"/>
                <a:gd name="T8" fmla="*/ 11 w 11"/>
                <a:gd name="T9" fmla="*/ 0 h 7"/>
                <a:gd name="T10" fmla="*/ 11 w 11"/>
                <a:gd name="T11" fmla="*/ 1 h 7"/>
                <a:gd name="T12" fmla="*/ 11 w 11"/>
                <a:gd name="T13" fmla="*/ 2 h 7"/>
                <a:gd name="T14" fmla="*/ 11 w 11"/>
                <a:gd name="T15" fmla="*/ 2 h 7"/>
                <a:gd name="T16" fmla="*/ 7 w 11"/>
                <a:gd name="T17" fmla="*/ 2 h 7"/>
                <a:gd name="T18" fmla="*/ 0 w 11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7"/>
                  </a:moveTo>
                  <a:lnTo>
                    <a:pt x="0" y="7"/>
                  </a:lnTo>
                  <a:lnTo>
                    <a:pt x="4" y="2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7" y="2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6" name="íṥlide"/>
            <p:cNvSpPr/>
            <p:nvPr/>
          </p:nvSpPr>
          <p:spPr bwMode="auto">
            <a:xfrm>
              <a:off x="2428311" y="1988359"/>
              <a:ext cx="18433" cy="12287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3 w 6"/>
                <a:gd name="T5" fmla="*/ 5 h 5"/>
                <a:gd name="T6" fmla="*/ 3 w 6"/>
                <a:gd name="T7" fmla="*/ 5 h 5"/>
                <a:gd name="T8" fmla="*/ 0 w 6"/>
                <a:gd name="T9" fmla="*/ 5 h 5"/>
                <a:gd name="T10" fmla="*/ 0 w 6"/>
                <a:gd name="T11" fmla="*/ 5 h 5"/>
                <a:gd name="T12" fmla="*/ 0 w 6"/>
                <a:gd name="T13" fmla="*/ 5 h 5"/>
                <a:gd name="T14" fmla="*/ 0 w 6"/>
                <a:gd name="T15" fmla="*/ 5 h 5"/>
                <a:gd name="T16" fmla="*/ 2 w 6"/>
                <a:gd name="T17" fmla="*/ 3 h 5"/>
                <a:gd name="T18" fmla="*/ 3 w 6"/>
                <a:gd name="T19" fmla="*/ 2 h 5"/>
                <a:gd name="T20" fmla="*/ 5 w 6"/>
                <a:gd name="T21" fmla="*/ 0 h 5"/>
                <a:gd name="T22" fmla="*/ 6 w 6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7" name="isļïďè"/>
            <p:cNvSpPr/>
            <p:nvPr/>
          </p:nvSpPr>
          <p:spPr bwMode="auto">
            <a:xfrm>
              <a:off x="2299297" y="2025219"/>
              <a:ext cx="18433" cy="18433"/>
            </a:xfrm>
            <a:custGeom>
              <a:avLst/>
              <a:gdLst>
                <a:gd name="T0" fmla="*/ 4 w 6"/>
                <a:gd name="T1" fmla="*/ 2 h 6"/>
                <a:gd name="T2" fmla="*/ 4 w 6"/>
                <a:gd name="T3" fmla="*/ 2 h 6"/>
                <a:gd name="T4" fmla="*/ 6 w 6"/>
                <a:gd name="T5" fmla="*/ 0 h 6"/>
                <a:gd name="T6" fmla="*/ 6 w 6"/>
                <a:gd name="T7" fmla="*/ 2 h 6"/>
                <a:gd name="T8" fmla="*/ 4 w 6"/>
                <a:gd name="T9" fmla="*/ 5 h 6"/>
                <a:gd name="T10" fmla="*/ 4 w 6"/>
                <a:gd name="T11" fmla="*/ 5 h 6"/>
                <a:gd name="T12" fmla="*/ 0 w 6"/>
                <a:gd name="T13" fmla="*/ 6 h 6"/>
                <a:gd name="T14" fmla="*/ 0 w 6"/>
                <a:gd name="T15" fmla="*/ 6 h 6"/>
                <a:gd name="T16" fmla="*/ 4 w 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4" y="2"/>
                  </a:moveTo>
                  <a:lnTo>
                    <a:pt x="4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8" name="íṣļíḓè"/>
            <p:cNvSpPr/>
            <p:nvPr/>
          </p:nvSpPr>
          <p:spPr bwMode="auto">
            <a:xfrm>
              <a:off x="2250150" y="2049793"/>
              <a:ext cx="12287" cy="18433"/>
            </a:xfrm>
            <a:custGeom>
              <a:avLst/>
              <a:gdLst>
                <a:gd name="T0" fmla="*/ 3 w 4"/>
                <a:gd name="T1" fmla="*/ 0 h 6"/>
                <a:gd name="T2" fmla="*/ 3 w 4"/>
                <a:gd name="T3" fmla="*/ 0 h 6"/>
                <a:gd name="T4" fmla="*/ 4 w 4"/>
                <a:gd name="T5" fmla="*/ 0 h 6"/>
                <a:gd name="T6" fmla="*/ 4 w 4"/>
                <a:gd name="T7" fmla="*/ 2 h 6"/>
                <a:gd name="T8" fmla="*/ 3 w 4"/>
                <a:gd name="T9" fmla="*/ 5 h 6"/>
                <a:gd name="T10" fmla="*/ 3 w 4"/>
                <a:gd name="T11" fmla="*/ 5 h 6"/>
                <a:gd name="T12" fmla="*/ 0 w 4"/>
                <a:gd name="T13" fmla="*/ 6 h 6"/>
                <a:gd name="T14" fmla="*/ 0 w 4"/>
                <a:gd name="T15" fmla="*/ 5 h 6"/>
                <a:gd name="T16" fmla="*/ 0 w 4"/>
                <a:gd name="T17" fmla="*/ 3 h 6"/>
                <a:gd name="T18" fmla="*/ 3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9" name="iṣľïḑe"/>
            <p:cNvSpPr/>
            <p:nvPr/>
          </p:nvSpPr>
          <p:spPr bwMode="auto">
            <a:xfrm>
              <a:off x="2428311" y="1976072"/>
              <a:ext cx="24574" cy="12287"/>
            </a:xfrm>
            <a:custGeom>
              <a:avLst/>
              <a:gdLst>
                <a:gd name="T0" fmla="*/ 0 w 9"/>
                <a:gd name="T1" fmla="*/ 4 h 4"/>
                <a:gd name="T2" fmla="*/ 0 w 9"/>
                <a:gd name="T3" fmla="*/ 4 h 4"/>
                <a:gd name="T4" fmla="*/ 2 w 9"/>
                <a:gd name="T5" fmla="*/ 2 h 4"/>
                <a:gd name="T6" fmla="*/ 5 w 9"/>
                <a:gd name="T7" fmla="*/ 0 h 4"/>
                <a:gd name="T8" fmla="*/ 9 w 9"/>
                <a:gd name="T9" fmla="*/ 0 h 4"/>
                <a:gd name="T10" fmla="*/ 9 w 9"/>
                <a:gd name="T11" fmla="*/ 0 h 4"/>
                <a:gd name="T12" fmla="*/ 6 w 9"/>
                <a:gd name="T13" fmla="*/ 2 h 4"/>
                <a:gd name="T14" fmla="*/ 5 w 9"/>
                <a:gd name="T15" fmla="*/ 3 h 4"/>
                <a:gd name="T16" fmla="*/ 0 w 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0" name="ïsľïḓe"/>
            <p:cNvSpPr/>
            <p:nvPr/>
          </p:nvSpPr>
          <p:spPr bwMode="auto">
            <a:xfrm>
              <a:off x="2262436" y="2000646"/>
              <a:ext cx="55294" cy="43007"/>
            </a:xfrm>
            <a:custGeom>
              <a:avLst/>
              <a:gdLst>
                <a:gd name="T0" fmla="*/ 11 w 17"/>
                <a:gd name="T1" fmla="*/ 3 h 14"/>
                <a:gd name="T2" fmla="*/ 11 w 17"/>
                <a:gd name="T3" fmla="*/ 3 h 14"/>
                <a:gd name="T4" fmla="*/ 17 w 17"/>
                <a:gd name="T5" fmla="*/ 0 h 14"/>
                <a:gd name="T6" fmla="*/ 17 w 17"/>
                <a:gd name="T7" fmla="*/ 0 h 14"/>
                <a:gd name="T8" fmla="*/ 11 w 17"/>
                <a:gd name="T9" fmla="*/ 4 h 14"/>
                <a:gd name="T10" fmla="*/ 8 w 17"/>
                <a:gd name="T11" fmla="*/ 8 h 14"/>
                <a:gd name="T12" fmla="*/ 8 w 17"/>
                <a:gd name="T13" fmla="*/ 8 h 14"/>
                <a:gd name="T14" fmla="*/ 7 w 17"/>
                <a:gd name="T15" fmla="*/ 8 h 14"/>
                <a:gd name="T16" fmla="*/ 5 w 17"/>
                <a:gd name="T17" fmla="*/ 10 h 14"/>
                <a:gd name="T18" fmla="*/ 0 w 17"/>
                <a:gd name="T19" fmla="*/ 14 h 14"/>
                <a:gd name="T20" fmla="*/ 0 w 17"/>
                <a:gd name="T21" fmla="*/ 14 h 14"/>
                <a:gd name="T22" fmla="*/ 5 w 17"/>
                <a:gd name="T23" fmla="*/ 8 h 14"/>
                <a:gd name="T24" fmla="*/ 5 w 17"/>
                <a:gd name="T25" fmla="*/ 8 h 14"/>
                <a:gd name="T26" fmla="*/ 8 w 17"/>
                <a:gd name="T27" fmla="*/ 5 h 14"/>
                <a:gd name="T28" fmla="*/ 8 w 17"/>
                <a:gd name="T29" fmla="*/ 5 h 14"/>
                <a:gd name="T30" fmla="*/ 11 w 17"/>
                <a:gd name="T3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4">
                  <a:moveTo>
                    <a:pt x="11" y="3"/>
                  </a:moveTo>
                  <a:lnTo>
                    <a:pt x="11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5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8"/>
                  </a:lnTo>
                  <a:lnTo>
                    <a:pt x="5" y="8"/>
                  </a:lnTo>
                  <a:lnTo>
                    <a:pt x="8" y="5"/>
                  </a:lnTo>
                  <a:lnTo>
                    <a:pt x="8" y="5"/>
                  </a:lnTo>
                  <a:lnTo>
                    <a:pt x="1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1" name="îṣḻîḑe"/>
            <p:cNvSpPr/>
            <p:nvPr/>
          </p:nvSpPr>
          <p:spPr bwMode="auto">
            <a:xfrm>
              <a:off x="2323871" y="1951498"/>
              <a:ext cx="61435" cy="43007"/>
            </a:xfrm>
            <a:custGeom>
              <a:avLst/>
              <a:gdLst>
                <a:gd name="T0" fmla="*/ 20 w 20"/>
                <a:gd name="T1" fmla="*/ 2 h 14"/>
                <a:gd name="T2" fmla="*/ 20 w 20"/>
                <a:gd name="T3" fmla="*/ 2 h 14"/>
                <a:gd name="T4" fmla="*/ 15 w 20"/>
                <a:gd name="T5" fmla="*/ 4 h 14"/>
                <a:gd name="T6" fmla="*/ 9 w 20"/>
                <a:gd name="T7" fmla="*/ 9 h 14"/>
                <a:gd name="T8" fmla="*/ 9 w 20"/>
                <a:gd name="T9" fmla="*/ 9 h 14"/>
                <a:gd name="T10" fmla="*/ 5 w 20"/>
                <a:gd name="T11" fmla="*/ 13 h 14"/>
                <a:gd name="T12" fmla="*/ 0 w 20"/>
                <a:gd name="T13" fmla="*/ 14 h 14"/>
                <a:gd name="T14" fmla="*/ 0 w 20"/>
                <a:gd name="T15" fmla="*/ 14 h 14"/>
                <a:gd name="T16" fmla="*/ 12 w 20"/>
                <a:gd name="T17" fmla="*/ 4 h 14"/>
                <a:gd name="T18" fmla="*/ 12 w 20"/>
                <a:gd name="T19" fmla="*/ 4 h 14"/>
                <a:gd name="T20" fmla="*/ 17 w 20"/>
                <a:gd name="T21" fmla="*/ 2 h 14"/>
                <a:gd name="T22" fmla="*/ 19 w 20"/>
                <a:gd name="T23" fmla="*/ 0 h 14"/>
                <a:gd name="T24" fmla="*/ 20 w 20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14">
                  <a:moveTo>
                    <a:pt x="20" y="2"/>
                  </a:moveTo>
                  <a:lnTo>
                    <a:pt x="20" y="2"/>
                  </a:lnTo>
                  <a:lnTo>
                    <a:pt x="15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5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2" name="îšľîḋè"/>
            <p:cNvSpPr/>
            <p:nvPr/>
          </p:nvSpPr>
          <p:spPr bwMode="auto">
            <a:xfrm>
              <a:off x="2348445" y="1969926"/>
              <a:ext cx="18433" cy="18433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1 h 5"/>
                <a:gd name="T8" fmla="*/ 6 w 6"/>
                <a:gd name="T9" fmla="*/ 1 h 5"/>
                <a:gd name="T10" fmla="*/ 6 w 6"/>
                <a:gd name="T11" fmla="*/ 3 h 5"/>
                <a:gd name="T12" fmla="*/ 6 w 6"/>
                <a:gd name="T13" fmla="*/ 3 h 5"/>
                <a:gd name="T14" fmla="*/ 0 w 6"/>
                <a:gd name="T15" fmla="*/ 5 h 5"/>
                <a:gd name="T16" fmla="*/ 0 w 6"/>
                <a:gd name="T17" fmla="*/ 5 h 5"/>
                <a:gd name="T18" fmla="*/ 3 w 6"/>
                <a:gd name="T19" fmla="*/ 3 h 5"/>
                <a:gd name="T20" fmla="*/ 6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3" name="íş1ïḓé"/>
            <p:cNvSpPr/>
            <p:nvPr/>
          </p:nvSpPr>
          <p:spPr bwMode="auto">
            <a:xfrm>
              <a:off x="2465171" y="1883916"/>
              <a:ext cx="24574" cy="12287"/>
            </a:xfrm>
            <a:custGeom>
              <a:avLst/>
              <a:gdLst>
                <a:gd name="T0" fmla="*/ 0 w 7"/>
                <a:gd name="T1" fmla="*/ 3 h 6"/>
                <a:gd name="T2" fmla="*/ 0 w 7"/>
                <a:gd name="T3" fmla="*/ 3 h 6"/>
                <a:gd name="T4" fmla="*/ 5 w 7"/>
                <a:gd name="T5" fmla="*/ 2 h 6"/>
                <a:gd name="T6" fmla="*/ 7 w 7"/>
                <a:gd name="T7" fmla="*/ 0 h 6"/>
                <a:gd name="T8" fmla="*/ 7 w 7"/>
                <a:gd name="T9" fmla="*/ 0 h 6"/>
                <a:gd name="T10" fmla="*/ 5 w 7"/>
                <a:gd name="T11" fmla="*/ 3 h 6"/>
                <a:gd name="T12" fmla="*/ 0 w 7"/>
                <a:gd name="T13" fmla="*/ 6 h 6"/>
                <a:gd name="T14" fmla="*/ 0 w 7"/>
                <a:gd name="T15" fmla="*/ 6 h 6"/>
                <a:gd name="T16" fmla="*/ 0 w 7"/>
                <a:gd name="T17" fmla="*/ 5 h 6"/>
                <a:gd name="T18" fmla="*/ 0 w 7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3"/>
                  </a:moveTo>
                  <a:lnTo>
                    <a:pt x="0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4" name="íśľídê"/>
            <p:cNvSpPr/>
            <p:nvPr/>
          </p:nvSpPr>
          <p:spPr bwMode="auto">
            <a:xfrm>
              <a:off x="2729345" y="1797908"/>
              <a:ext cx="36861" cy="18433"/>
            </a:xfrm>
            <a:custGeom>
              <a:avLst/>
              <a:gdLst>
                <a:gd name="T0" fmla="*/ 11 w 11"/>
                <a:gd name="T1" fmla="*/ 0 h 6"/>
                <a:gd name="T2" fmla="*/ 11 w 11"/>
                <a:gd name="T3" fmla="*/ 0 h 6"/>
                <a:gd name="T4" fmla="*/ 4 w 11"/>
                <a:gd name="T5" fmla="*/ 4 h 6"/>
                <a:gd name="T6" fmla="*/ 1 w 11"/>
                <a:gd name="T7" fmla="*/ 6 h 6"/>
                <a:gd name="T8" fmla="*/ 0 w 11"/>
                <a:gd name="T9" fmla="*/ 6 h 6"/>
                <a:gd name="T10" fmla="*/ 0 w 11"/>
                <a:gd name="T11" fmla="*/ 4 h 6"/>
                <a:gd name="T12" fmla="*/ 0 w 11"/>
                <a:gd name="T13" fmla="*/ 4 h 6"/>
                <a:gd name="T14" fmla="*/ 3 w 11"/>
                <a:gd name="T15" fmla="*/ 4 h 6"/>
                <a:gd name="T16" fmla="*/ 7 w 11"/>
                <a:gd name="T17" fmla="*/ 2 h 6"/>
                <a:gd name="T18" fmla="*/ 10 w 11"/>
                <a:gd name="T19" fmla="*/ 0 h 6"/>
                <a:gd name="T20" fmla="*/ 11 w 11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lnTo>
                    <a:pt x="11" y="0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5" name="iṥḻide"/>
            <p:cNvSpPr/>
            <p:nvPr/>
          </p:nvSpPr>
          <p:spPr bwMode="auto">
            <a:xfrm>
              <a:off x="3097955" y="1791766"/>
              <a:ext cx="18433" cy="6145"/>
            </a:xfrm>
            <a:custGeom>
              <a:avLst/>
              <a:gdLst>
                <a:gd name="T0" fmla="*/ 3 w 5"/>
                <a:gd name="T1" fmla="*/ 0 h 3"/>
                <a:gd name="T2" fmla="*/ 3 w 5"/>
                <a:gd name="T3" fmla="*/ 0 h 3"/>
                <a:gd name="T4" fmla="*/ 5 w 5"/>
                <a:gd name="T5" fmla="*/ 0 h 3"/>
                <a:gd name="T6" fmla="*/ 4 w 5"/>
                <a:gd name="T7" fmla="*/ 2 h 3"/>
                <a:gd name="T8" fmla="*/ 0 w 5"/>
                <a:gd name="T9" fmla="*/ 3 h 3"/>
                <a:gd name="T10" fmla="*/ 0 w 5"/>
                <a:gd name="T11" fmla="*/ 3 h 3"/>
                <a:gd name="T12" fmla="*/ 1 w 5"/>
                <a:gd name="T13" fmla="*/ 2 h 3"/>
                <a:gd name="T14" fmla="*/ 3 w 5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6" name="îsľíḋè"/>
            <p:cNvSpPr/>
            <p:nvPr/>
          </p:nvSpPr>
          <p:spPr bwMode="auto">
            <a:xfrm>
              <a:off x="2735486" y="1791766"/>
              <a:ext cx="18433" cy="12287"/>
            </a:xfrm>
            <a:custGeom>
              <a:avLst/>
              <a:gdLst>
                <a:gd name="T0" fmla="*/ 7 w 7"/>
                <a:gd name="T1" fmla="*/ 1 h 4"/>
                <a:gd name="T2" fmla="*/ 7 w 7"/>
                <a:gd name="T3" fmla="*/ 1 h 4"/>
                <a:gd name="T4" fmla="*/ 3 w 7"/>
                <a:gd name="T5" fmla="*/ 4 h 4"/>
                <a:gd name="T6" fmla="*/ 0 w 7"/>
                <a:gd name="T7" fmla="*/ 4 h 4"/>
                <a:gd name="T8" fmla="*/ 0 w 7"/>
                <a:gd name="T9" fmla="*/ 4 h 4"/>
                <a:gd name="T10" fmla="*/ 2 w 7"/>
                <a:gd name="T11" fmla="*/ 1 h 4"/>
                <a:gd name="T12" fmla="*/ 3 w 7"/>
                <a:gd name="T13" fmla="*/ 1 h 4"/>
                <a:gd name="T14" fmla="*/ 5 w 7"/>
                <a:gd name="T15" fmla="*/ 0 h 4"/>
                <a:gd name="T16" fmla="*/ 5 w 7"/>
                <a:gd name="T17" fmla="*/ 0 h 4"/>
                <a:gd name="T18" fmla="*/ 5 w 7"/>
                <a:gd name="T19" fmla="*/ 1 h 4"/>
                <a:gd name="T20" fmla="*/ 6 w 7"/>
                <a:gd name="T21" fmla="*/ 1 h 4"/>
                <a:gd name="T22" fmla="*/ 7 w 7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7" y="1"/>
                  </a:moveTo>
                  <a:lnTo>
                    <a:pt x="7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7" name="íŝ1îďê"/>
            <p:cNvSpPr/>
            <p:nvPr/>
          </p:nvSpPr>
          <p:spPr bwMode="auto">
            <a:xfrm>
              <a:off x="2753919" y="1785620"/>
              <a:ext cx="12287" cy="12287"/>
            </a:xfrm>
            <a:custGeom>
              <a:avLst/>
              <a:gdLst>
                <a:gd name="T0" fmla="*/ 3 w 6"/>
                <a:gd name="T1" fmla="*/ 0 h 4"/>
                <a:gd name="T2" fmla="*/ 3 w 6"/>
                <a:gd name="T3" fmla="*/ 0 h 4"/>
                <a:gd name="T4" fmla="*/ 6 w 6"/>
                <a:gd name="T5" fmla="*/ 0 h 4"/>
                <a:gd name="T6" fmla="*/ 6 w 6"/>
                <a:gd name="T7" fmla="*/ 1 h 4"/>
                <a:gd name="T8" fmla="*/ 4 w 6"/>
                <a:gd name="T9" fmla="*/ 3 h 4"/>
                <a:gd name="T10" fmla="*/ 1 w 6"/>
                <a:gd name="T11" fmla="*/ 4 h 4"/>
                <a:gd name="T12" fmla="*/ 1 w 6"/>
                <a:gd name="T13" fmla="*/ 4 h 4"/>
                <a:gd name="T14" fmla="*/ 0 w 6"/>
                <a:gd name="T15" fmla="*/ 3 h 4"/>
                <a:gd name="T16" fmla="*/ 3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8" name="ïṣľiḍé"/>
            <p:cNvSpPr/>
            <p:nvPr/>
          </p:nvSpPr>
          <p:spPr bwMode="auto">
            <a:xfrm>
              <a:off x="2600329" y="1791766"/>
              <a:ext cx="43007" cy="30720"/>
            </a:xfrm>
            <a:custGeom>
              <a:avLst/>
              <a:gdLst>
                <a:gd name="T0" fmla="*/ 5 w 14"/>
                <a:gd name="T1" fmla="*/ 4 h 8"/>
                <a:gd name="T2" fmla="*/ 5 w 14"/>
                <a:gd name="T3" fmla="*/ 4 h 8"/>
                <a:gd name="T4" fmla="*/ 7 w 14"/>
                <a:gd name="T5" fmla="*/ 3 h 8"/>
                <a:gd name="T6" fmla="*/ 10 w 14"/>
                <a:gd name="T7" fmla="*/ 1 h 8"/>
                <a:gd name="T8" fmla="*/ 12 w 14"/>
                <a:gd name="T9" fmla="*/ 0 h 8"/>
                <a:gd name="T10" fmla="*/ 14 w 14"/>
                <a:gd name="T11" fmla="*/ 0 h 8"/>
                <a:gd name="T12" fmla="*/ 14 w 14"/>
                <a:gd name="T13" fmla="*/ 0 h 8"/>
                <a:gd name="T14" fmla="*/ 7 w 14"/>
                <a:gd name="T15" fmla="*/ 4 h 8"/>
                <a:gd name="T16" fmla="*/ 7 w 14"/>
                <a:gd name="T17" fmla="*/ 4 h 8"/>
                <a:gd name="T18" fmla="*/ 0 w 14"/>
                <a:gd name="T19" fmla="*/ 8 h 8"/>
                <a:gd name="T20" fmla="*/ 0 w 14"/>
                <a:gd name="T21" fmla="*/ 8 h 8"/>
                <a:gd name="T22" fmla="*/ 5 w 14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5" y="4"/>
                  </a:moveTo>
                  <a:lnTo>
                    <a:pt x="5" y="4"/>
                  </a:lnTo>
                  <a:lnTo>
                    <a:pt x="7" y="3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9" name="ïsľîḑè"/>
            <p:cNvSpPr/>
            <p:nvPr/>
          </p:nvSpPr>
          <p:spPr bwMode="auto">
            <a:xfrm>
              <a:off x="2735486" y="1779479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3 h 3"/>
                <a:gd name="T4" fmla="*/ 0 w 7"/>
                <a:gd name="T5" fmla="*/ 3 h 3"/>
                <a:gd name="T6" fmla="*/ 0 w 7"/>
                <a:gd name="T7" fmla="*/ 3 h 3"/>
                <a:gd name="T8" fmla="*/ 3 w 7"/>
                <a:gd name="T9" fmla="*/ 0 h 3"/>
                <a:gd name="T10" fmla="*/ 7 w 7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0" name="ïśļiḑê"/>
            <p:cNvSpPr/>
            <p:nvPr/>
          </p:nvSpPr>
          <p:spPr bwMode="auto">
            <a:xfrm>
              <a:off x="2821495" y="1761046"/>
              <a:ext cx="36861" cy="12287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3 w 11"/>
                <a:gd name="T5" fmla="*/ 1 h 3"/>
                <a:gd name="T6" fmla="*/ 6 w 11"/>
                <a:gd name="T7" fmla="*/ 1 h 3"/>
                <a:gd name="T8" fmla="*/ 7 w 11"/>
                <a:gd name="T9" fmla="*/ 1 h 3"/>
                <a:gd name="T10" fmla="*/ 11 w 11"/>
                <a:gd name="T11" fmla="*/ 0 h 3"/>
                <a:gd name="T12" fmla="*/ 11 w 11"/>
                <a:gd name="T13" fmla="*/ 0 h 3"/>
                <a:gd name="T14" fmla="*/ 4 w 11"/>
                <a:gd name="T15" fmla="*/ 3 h 3"/>
                <a:gd name="T16" fmla="*/ 1 w 11"/>
                <a:gd name="T17" fmla="*/ 3 h 3"/>
                <a:gd name="T18" fmla="*/ 0 w 11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4" y="3"/>
                  </a:ln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1" name="iśḷíḓe"/>
            <p:cNvSpPr/>
            <p:nvPr/>
          </p:nvSpPr>
          <p:spPr bwMode="auto">
            <a:xfrm>
              <a:off x="2852214" y="1761046"/>
              <a:ext cx="24574" cy="12287"/>
            </a:xfrm>
            <a:custGeom>
              <a:avLst/>
              <a:gdLst>
                <a:gd name="T0" fmla="*/ 4 w 8"/>
                <a:gd name="T1" fmla="*/ 2 h 5"/>
                <a:gd name="T2" fmla="*/ 8 w 8"/>
                <a:gd name="T3" fmla="*/ 0 h 5"/>
                <a:gd name="T4" fmla="*/ 8 w 8"/>
                <a:gd name="T5" fmla="*/ 0 h 5"/>
                <a:gd name="T6" fmla="*/ 3 w 8"/>
                <a:gd name="T7" fmla="*/ 5 h 5"/>
                <a:gd name="T8" fmla="*/ 1 w 8"/>
                <a:gd name="T9" fmla="*/ 5 h 5"/>
                <a:gd name="T10" fmla="*/ 0 w 8"/>
                <a:gd name="T11" fmla="*/ 5 h 5"/>
                <a:gd name="T12" fmla="*/ 0 w 8"/>
                <a:gd name="T13" fmla="*/ 5 h 5"/>
                <a:gd name="T14" fmla="*/ 3 w 8"/>
                <a:gd name="T15" fmla="*/ 3 h 5"/>
                <a:gd name="T16" fmla="*/ 4 w 8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">
                  <a:moveTo>
                    <a:pt x="4" y="2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2" name="ïsḷîḑê"/>
            <p:cNvSpPr/>
            <p:nvPr/>
          </p:nvSpPr>
          <p:spPr bwMode="auto">
            <a:xfrm>
              <a:off x="3183964" y="1742618"/>
              <a:ext cx="135158" cy="30720"/>
            </a:xfrm>
            <a:custGeom>
              <a:avLst/>
              <a:gdLst>
                <a:gd name="T0" fmla="*/ 7 w 44"/>
                <a:gd name="T1" fmla="*/ 6 h 10"/>
                <a:gd name="T2" fmla="*/ 7 w 44"/>
                <a:gd name="T3" fmla="*/ 6 h 10"/>
                <a:gd name="T4" fmla="*/ 0 w 44"/>
                <a:gd name="T5" fmla="*/ 7 h 10"/>
                <a:gd name="T6" fmla="*/ 0 w 44"/>
                <a:gd name="T7" fmla="*/ 7 h 10"/>
                <a:gd name="T8" fmla="*/ 23 w 44"/>
                <a:gd name="T9" fmla="*/ 3 h 10"/>
                <a:gd name="T10" fmla="*/ 23 w 44"/>
                <a:gd name="T11" fmla="*/ 3 h 10"/>
                <a:gd name="T12" fmla="*/ 44 w 44"/>
                <a:gd name="T13" fmla="*/ 0 h 10"/>
                <a:gd name="T14" fmla="*/ 44 w 44"/>
                <a:gd name="T15" fmla="*/ 0 h 10"/>
                <a:gd name="T16" fmla="*/ 42 w 44"/>
                <a:gd name="T17" fmla="*/ 1 h 10"/>
                <a:gd name="T18" fmla="*/ 39 w 44"/>
                <a:gd name="T19" fmla="*/ 1 h 10"/>
                <a:gd name="T20" fmla="*/ 36 w 44"/>
                <a:gd name="T21" fmla="*/ 1 h 10"/>
                <a:gd name="T22" fmla="*/ 32 w 44"/>
                <a:gd name="T23" fmla="*/ 3 h 10"/>
                <a:gd name="T24" fmla="*/ 32 w 44"/>
                <a:gd name="T25" fmla="*/ 3 h 10"/>
                <a:gd name="T26" fmla="*/ 36 w 44"/>
                <a:gd name="T27" fmla="*/ 3 h 10"/>
                <a:gd name="T28" fmla="*/ 36 w 44"/>
                <a:gd name="T29" fmla="*/ 3 h 10"/>
                <a:gd name="T30" fmla="*/ 36 w 44"/>
                <a:gd name="T31" fmla="*/ 4 h 10"/>
                <a:gd name="T32" fmla="*/ 36 w 44"/>
                <a:gd name="T33" fmla="*/ 4 h 10"/>
                <a:gd name="T34" fmla="*/ 32 w 44"/>
                <a:gd name="T35" fmla="*/ 4 h 10"/>
                <a:gd name="T36" fmla="*/ 27 w 44"/>
                <a:gd name="T37" fmla="*/ 3 h 10"/>
                <a:gd name="T38" fmla="*/ 27 w 44"/>
                <a:gd name="T39" fmla="*/ 3 h 10"/>
                <a:gd name="T40" fmla="*/ 22 w 44"/>
                <a:gd name="T41" fmla="*/ 4 h 10"/>
                <a:gd name="T42" fmla="*/ 22 w 44"/>
                <a:gd name="T43" fmla="*/ 4 h 10"/>
                <a:gd name="T44" fmla="*/ 17 w 44"/>
                <a:gd name="T45" fmla="*/ 4 h 10"/>
                <a:gd name="T46" fmla="*/ 15 w 44"/>
                <a:gd name="T47" fmla="*/ 6 h 10"/>
                <a:gd name="T48" fmla="*/ 15 w 44"/>
                <a:gd name="T49" fmla="*/ 6 h 10"/>
                <a:gd name="T50" fmla="*/ 19 w 44"/>
                <a:gd name="T51" fmla="*/ 6 h 10"/>
                <a:gd name="T52" fmla="*/ 23 w 44"/>
                <a:gd name="T53" fmla="*/ 6 h 10"/>
                <a:gd name="T54" fmla="*/ 23 w 44"/>
                <a:gd name="T55" fmla="*/ 6 h 10"/>
                <a:gd name="T56" fmla="*/ 20 w 44"/>
                <a:gd name="T57" fmla="*/ 7 h 10"/>
                <a:gd name="T58" fmla="*/ 16 w 44"/>
                <a:gd name="T59" fmla="*/ 9 h 10"/>
                <a:gd name="T60" fmla="*/ 16 w 44"/>
                <a:gd name="T61" fmla="*/ 9 h 10"/>
                <a:gd name="T62" fmla="*/ 15 w 44"/>
                <a:gd name="T63" fmla="*/ 7 h 10"/>
                <a:gd name="T64" fmla="*/ 15 w 44"/>
                <a:gd name="T65" fmla="*/ 7 h 10"/>
                <a:gd name="T66" fmla="*/ 15 w 44"/>
                <a:gd name="T67" fmla="*/ 7 h 10"/>
                <a:gd name="T68" fmla="*/ 12 w 44"/>
                <a:gd name="T69" fmla="*/ 7 h 10"/>
                <a:gd name="T70" fmla="*/ 12 w 44"/>
                <a:gd name="T71" fmla="*/ 7 h 10"/>
                <a:gd name="T72" fmla="*/ 12 w 44"/>
                <a:gd name="T73" fmla="*/ 7 h 10"/>
                <a:gd name="T74" fmla="*/ 12 w 44"/>
                <a:gd name="T75" fmla="*/ 9 h 10"/>
                <a:gd name="T76" fmla="*/ 13 w 44"/>
                <a:gd name="T77" fmla="*/ 9 h 10"/>
                <a:gd name="T78" fmla="*/ 12 w 44"/>
                <a:gd name="T79" fmla="*/ 10 h 10"/>
                <a:gd name="T80" fmla="*/ 12 w 44"/>
                <a:gd name="T81" fmla="*/ 10 h 10"/>
                <a:gd name="T82" fmla="*/ 5 w 44"/>
                <a:gd name="T83" fmla="*/ 10 h 10"/>
                <a:gd name="T84" fmla="*/ 5 w 44"/>
                <a:gd name="T85" fmla="*/ 10 h 10"/>
                <a:gd name="T86" fmla="*/ 7 w 44"/>
                <a:gd name="T87" fmla="*/ 9 h 10"/>
                <a:gd name="T88" fmla="*/ 9 w 44"/>
                <a:gd name="T89" fmla="*/ 7 h 10"/>
                <a:gd name="T90" fmla="*/ 7 w 44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4" h="10">
                  <a:moveTo>
                    <a:pt x="7" y="6"/>
                  </a:moveTo>
                  <a:lnTo>
                    <a:pt x="7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2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0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9"/>
                  </a:lnTo>
                  <a:lnTo>
                    <a:pt x="9" y="7"/>
                  </a:lnTo>
                  <a:lnTo>
                    <a:pt x="7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3" name="îşľíḑè"/>
            <p:cNvSpPr/>
            <p:nvPr/>
          </p:nvSpPr>
          <p:spPr bwMode="auto">
            <a:xfrm>
              <a:off x="2809208" y="1742618"/>
              <a:ext cx="55294" cy="30720"/>
            </a:xfrm>
            <a:custGeom>
              <a:avLst/>
              <a:gdLst>
                <a:gd name="T0" fmla="*/ 2 w 18"/>
                <a:gd name="T1" fmla="*/ 4 h 9"/>
                <a:gd name="T2" fmla="*/ 2 w 18"/>
                <a:gd name="T3" fmla="*/ 4 h 9"/>
                <a:gd name="T4" fmla="*/ 7 w 18"/>
                <a:gd name="T5" fmla="*/ 4 h 9"/>
                <a:gd name="T6" fmla="*/ 11 w 18"/>
                <a:gd name="T7" fmla="*/ 3 h 9"/>
                <a:gd name="T8" fmla="*/ 18 w 18"/>
                <a:gd name="T9" fmla="*/ 0 h 9"/>
                <a:gd name="T10" fmla="*/ 18 w 18"/>
                <a:gd name="T11" fmla="*/ 0 h 9"/>
                <a:gd name="T12" fmla="*/ 17 w 18"/>
                <a:gd name="T13" fmla="*/ 1 h 9"/>
                <a:gd name="T14" fmla="*/ 17 w 18"/>
                <a:gd name="T15" fmla="*/ 3 h 9"/>
                <a:gd name="T16" fmla="*/ 17 w 18"/>
                <a:gd name="T17" fmla="*/ 3 h 9"/>
                <a:gd name="T18" fmla="*/ 14 w 18"/>
                <a:gd name="T19" fmla="*/ 4 h 9"/>
                <a:gd name="T20" fmla="*/ 14 w 18"/>
                <a:gd name="T21" fmla="*/ 4 h 9"/>
                <a:gd name="T22" fmla="*/ 11 w 18"/>
                <a:gd name="T23" fmla="*/ 6 h 9"/>
                <a:gd name="T24" fmla="*/ 11 w 18"/>
                <a:gd name="T25" fmla="*/ 4 h 9"/>
                <a:gd name="T26" fmla="*/ 11 w 18"/>
                <a:gd name="T27" fmla="*/ 4 h 9"/>
                <a:gd name="T28" fmla="*/ 11 w 18"/>
                <a:gd name="T29" fmla="*/ 3 h 9"/>
                <a:gd name="T30" fmla="*/ 11 w 18"/>
                <a:gd name="T31" fmla="*/ 3 h 9"/>
                <a:gd name="T32" fmla="*/ 7 w 18"/>
                <a:gd name="T33" fmla="*/ 6 h 9"/>
                <a:gd name="T34" fmla="*/ 1 w 18"/>
                <a:gd name="T35" fmla="*/ 7 h 9"/>
                <a:gd name="T36" fmla="*/ 1 w 18"/>
                <a:gd name="T37" fmla="*/ 7 h 9"/>
                <a:gd name="T38" fmla="*/ 0 w 18"/>
                <a:gd name="T39" fmla="*/ 9 h 9"/>
                <a:gd name="T40" fmla="*/ 0 w 18"/>
                <a:gd name="T41" fmla="*/ 7 h 9"/>
                <a:gd name="T42" fmla="*/ 2 w 18"/>
                <a:gd name="T4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9">
                  <a:moveTo>
                    <a:pt x="2" y="4"/>
                  </a:moveTo>
                  <a:lnTo>
                    <a:pt x="2" y="4"/>
                  </a:lnTo>
                  <a:lnTo>
                    <a:pt x="7" y="4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7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4" name="íslíḋe"/>
            <p:cNvSpPr/>
            <p:nvPr/>
          </p:nvSpPr>
          <p:spPr bwMode="auto">
            <a:xfrm>
              <a:off x="2661764" y="1773332"/>
              <a:ext cx="30720" cy="18433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4 w 9"/>
                <a:gd name="T5" fmla="*/ 4 h 5"/>
                <a:gd name="T6" fmla="*/ 0 w 9"/>
                <a:gd name="T7" fmla="*/ 5 h 5"/>
                <a:gd name="T8" fmla="*/ 0 w 9"/>
                <a:gd name="T9" fmla="*/ 5 h 5"/>
                <a:gd name="T10" fmla="*/ 4 w 9"/>
                <a:gd name="T11" fmla="*/ 2 h 5"/>
                <a:gd name="T12" fmla="*/ 9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4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2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5" name="îSļiḑê"/>
            <p:cNvSpPr/>
            <p:nvPr/>
          </p:nvSpPr>
          <p:spPr bwMode="auto">
            <a:xfrm>
              <a:off x="2932079" y="1748759"/>
              <a:ext cx="18433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2 w 7"/>
                <a:gd name="T5" fmla="*/ 3 h 3"/>
                <a:gd name="T6" fmla="*/ 2 w 7"/>
                <a:gd name="T7" fmla="*/ 3 h 3"/>
                <a:gd name="T8" fmla="*/ 0 w 7"/>
                <a:gd name="T9" fmla="*/ 3 h 3"/>
                <a:gd name="T10" fmla="*/ 0 w 7"/>
                <a:gd name="T11" fmla="*/ 3 h 3"/>
                <a:gd name="T12" fmla="*/ 2 w 7"/>
                <a:gd name="T13" fmla="*/ 2 h 3"/>
                <a:gd name="T14" fmla="*/ 7 w 7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6" name="ï$1iḍé"/>
            <p:cNvSpPr/>
            <p:nvPr/>
          </p:nvSpPr>
          <p:spPr bwMode="auto">
            <a:xfrm>
              <a:off x="2876789" y="1675037"/>
              <a:ext cx="208880" cy="79868"/>
            </a:xfrm>
            <a:custGeom>
              <a:avLst/>
              <a:gdLst>
                <a:gd name="T0" fmla="*/ 56 w 69"/>
                <a:gd name="T1" fmla="*/ 7 h 26"/>
                <a:gd name="T2" fmla="*/ 56 w 69"/>
                <a:gd name="T3" fmla="*/ 7 h 26"/>
                <a:gd name="T4" fmla="*/ 62 w 69"/>
                <a:gd name="T5" fmla="*/ 6 h 26"/>
                <a:gd name="T6" fmla="*/ 62 w 69"/>
                <a:gd name="T7" fmla="*/ 6 h 26"/>
                <a:gd name="T8" fmla="*/ 56 w 69"/>
                <a:gd name="T9" fmla="*/ 7 h 26"/>
                <a:gd name="T10" fmla="*/ 52 w 69"/>
                <a:gd name="T11" fmla="*/ 9 h 26"/>
                <a:gd name="T12" fmla="*/ 45 w 69"/>
                <a:gd name="T13" fmla="*/ 7 h 26"/>
                <a:gd name="T14" fmla="*/ 45 w 69"/>
                <a:gd name="T15" fmla="*/ 7 h 26"/>
                <a:gd name="T16" fmla="*/ 39 w 69"/>
                <a:gd name="T17" fmla="*/ 10 h 26"/>
                <a:gd name="T18" fmla="*/ 39 w 69"/>
                <a:gd name="T19" fmla="*/ 10 h 26"/>
                <a:gd name="T20" fmla="*/ 33 w 69"/>
                <a:gd name="T21" fmla="*/ 12 h 26"/>
                <a:gd name="T22" fmla="*/ 33 w 69"/>
                <a:gd name="T23" fmla="*/ 12 h 26"/>
                <a:gd name="T24" fmla="*/ 26 w 69"/>
                <a:gd name="T25" fmla="*/ 13 h 26"/>
                <a:gd name="T26" fmla="*/ 26 w 69"/>
                <a:gd name="T27" fmla="*/ 13 h 26"/>
                <a:gd name="T28" fmla="*/ 15 w 69"/>
                <a:gd name="T29" fmla="*/ 17 h 26"/>
                <a:gd name="T30" fmla="*/ 15 w 69"/>
                <a:gd name="T31" fmla="*/ 17 h 26"/>
                <a:gd name="T32" fmla="*/ 12 w 69"/>
                <a:gd name="T33" fmla="*/ 20 h 26"/>
                <a:gd name="T34" fmla="*/ 9 w 69"/>
                <a:gd name="T35" fmla="*/ 23 h 26"/>
                <a:gd name="T36" fmla="*/ 9 w 69"/>
                <a:gd name="T37" fmla="*/ 23 h 26"/>
                <a:gd name="T38" fmla="*/ 8 w 69"/>
                <a:gd name="T39" fmla="*/ 23 h 26"/>
                <a:gd name="T40" fmla="*/ 6 w 69"/>
                <a:gd name="T41" fmla="*/ 23 h 26"/>
                <a:gd name="T42" fmla="*/ 3 w 69"/>
                <a:gd name="T43" fmla="*/ 24 h 26"/>
                <a:gd name="T44" fmla="*/ 0 w 69"/>
                <a:gd name="T45" fmla="*/ 26 h 26"/>
                <a:gd name="T46" fmla="*/ 0 w 69"/>
                <a:gd name="T47" fmla="*/ 26 h 26"/>
                <a:gd name="T48" fmla="*/ 9 w 69"/>
                <a:gd name="T49" fmla="*/ 20 h 26"/>
                <a:gd name="T50" fmla="*/ 15 w 69"/>
                <a:gd name="T51" fmla="*/ 16 h 26"/>
                <a:gd name="T52" fmla="*/ 15 w 69"/>
                <a:gd name="T53" fmla="*/ 16 h 26"/>
                <a:gd name="T54" fmla="*/ 22 w 69"/>
                <a:gd name="T55" fmla="*/ 14 h 26"/>
                <a:gd name="T56" fmla="*/ 29 w 69"/>
                <a:gd name="T57" fmla="*/ 12 h 26"/>
                <a:gd name="T58" fmla="*/ 43 w 69"/>
                <a:gd name="T59" fmla="*/ 6 h 26"/>
                <a:gd name="T60" fmla="*/ 43 w 69"/>
                <a:gd name="T61" fmla="*/ 6 h 26"/>
                <a:gd name="T62" fmla="*/ 40 w 69"/>
                <a:gd name="T63" fmla="*/ 7 h 26"/>
                <a:gd name="T64" fmla="*/ 39 w 69"/>
                <a:gd name="T65" fmla="*/ 9 h 26"/>
                <a:gd name="T66" fmla="*/ 39 w 69"/>
                <a:gd name="T67" fmla="*/ 9 h 26"/>
                <a:gd name="T68" fmla="*/ 39 w 69"/>
                <a:gd name="T69" fmla="*/ 9 h 26"/>
                <a:gd name="T70" fmla="*/ 50 w 69"/>
                <a:gd name="T71" fmla="*/ 4 h 26"/>
                <a:gd name="T72" fmla="*/ 50 w 69"/>
                <a:gd name="T73" fmla="*/ 4 h 26"/>
                <a:gd name="T74" fmla="*/ 47 w 69"/>
                <a:gd name="T75" fmla="*/ 4 h 26"/>
                <a:gd name="T76" fmla="*/ 47 w 69"/>
                <a:gd name="T77" fmla="*/ 4 h 26"/>
                <a:gd name="T78" fmla="*/ 47 w 69"/>
                <a:gd name="T79" fmla="*/ 4 h 26"/>
                <a:gd name="T80" fmla="*/ 47 w 69"/>
                <a:gd name="T81" fmla="*/ 4 h 26"/>
                <a:gd name="T82" fmla="*/ 56 w 69"/>
                <a:gd name="T83" fmla="*/ 2 h 26"/>
                <a:gd name="T84" fmla="*/ 60 w 69"/>
                <a:gd name="T85" fmla="*/ 0 h 26"/>
                <a:gd name="T86" fmla="*/ 62 w 69"/>
                <a:gd name="T87" fmla="*/ 0 h 26"/>
                <a:gd name="T88" fmla="*/ 62 w 69"/>
                <a:gd name="T89" fmla="*/ 0 h 26"/>
                <a:gd name="T90" fmla="*/ 57 w 69"/>
                <a:gd name="T91" fmla="*/ 2 h 26"/>
                <a:gd name="T92" fmla="*/ 53 w 69"/>
                <a:gd name="T93" fmla="*/ 4 h 26"/>
                <a:gd name="T94" fmla="*/ 52 w 69"/>
                <a:gd name="T95" fmla="*/ 6 h 26"/>
                <a:gd name="T96" fmla="*/ 53 w 69"/>
                <a:gd name="T97" fmla="*/ 6 h 26"/>
                <a:gd name="T98" fmla="*/ 53 w 69"/>
                <a:gd name="T99" fmla="*/ 6 h 26"/>
                <a:gd name="T100" fmla="*/ 56 w 69"/>
                <a:gd name="T101" fmla="*/ 4 h 26"/>
                <a:gd name="T102" fmla="*/ 60 w 69"/>
                <a:gd name="T103" fmla="*/ 3 h 26"/>
                <a:gd name="T104" fmla="*/ 60 w 69"/>
                <a:gd name="T105" fmla="*/ 3 h 26"/>
                <a:gd name="T106" fmla="*/ 69 w 69"/>
                <a:gd name="T107" fmla="*/ 3 h 26"/>
                <a:gd name="T108" fmla="*/ 69 w 69"/>
                <a:gd name="T109" fmla="*/ 3 h 26"/>
                <a:gd name="T110" fmla="*/ 59 w 69"/>
                <a:gd name="T111" fmla="*/ 4 h 26"/>
                <a:gd name="T112" fmla="*/ 56 w 69"/>
                <a:gd name="T113" fmla="*/ 6 h 26"/>
                <a:gd name="T114" fmla="*/ 55 w 69"/>
                <a:gd name="T115" fmla="*/ 7 h 26"/>
                <a:gd name="T116" fmla="*/ 56 w 69"/>
                <a:gd name="T11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" h="26">
                  <a:moveTo>
                    <a:pt x="56" y="7"/>
                  </a:moveTo>
                  <a:lnTo>
                    <a:pt x="56" y="7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56" y="7"/>
                  </a:lnTo>
                  <a:lnTo>
                    <a:pt x="52" y="9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2" y="20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9" y="20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2" y="14"/>
                  </a:lnTo>
                  <a:lnTo>
                    <a:pt x="29" y="12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0" y="7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56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57" y="2"/>
                  </a:lnTo>
                  <a:lnTo>
                    <a:pt x="53" y="4"/>
                  </a:lnTo>
                  <a:lnTo>
                    <a:pt x="52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6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59" y="4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6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7" name="iṣḷíde"/>
            <p:cNvSpPr/>
            <p:nvPr/>
          </p:nvSpPr>
          <p:spPr bwMode="auto">
            <a:xfrm>
              <a:off x="3061094" y="1668895"/>
              <a:ext cx="43007" cy="18433"/>
            </a:xfrm>
            <a:custGeom>
              <a:avLst/>
              <a:gdLst>
                <a:gd name="T0" fmla="*/ 0 w 13"/>
                <a:gd name="T1" fmla="*/ 4 h 4"/>
                <a:gd name="T2" fmla="*/ 0 w 13"/>
                <a:gd name="T3" fmla="*/ 4 h 4"/>
                <a:gd name="T4" fmla="*/ 2 w 13"/>
                <a:gd name="T5" fmla="*/ 3 h 4"/>
                <a:gd name="T6" fmla="*/ 2 w 13"/>
                <a:gd name="T7" fmla="*/ 3 h 4"/>
                <a:gd name="T8" fmla="*/ 7 w 13"/>
                <a:gd name="T9" fmla="*/ 0 h 4"/>
                <a:gd name="T10" fmla="*/ 7 w 13"/>
                <a:gd name="T11" fmla="*/ 0 h 4"/>
                <a:gd name="T12" fmla="*/ 7 w 13"/>
                <a:gd name="T13" fmla="*/ 1 h 4"/>
                <a:gd name="T14" fmla="*/ 9 w 13"/>
                <a:gd name="T15" fmla="*/ 1 h 4"/>
                <a:gd name="T16" fmla="*/ 13 w 13"/>
                <a:gd name="T17" fmla="*/ 0 h 4"/>
                <a:gd name="T18" fmla="*/ 13 w 13"/>
                <a:gd name="T19" fmla="*/ 0 h 4"/>
                <a:gd name="T20" fmla="*/ 7 w 13"/>
                <a:gd name="T21" fmla="*/ 3 h 4"/>
                <a:gd name="T22" fmla="*/ 7 w 13"/>
                <a:gd name="T23" fmla="*/ 3 h 4"/>
                <a:gd name="T24" fmla="*/ 0 w 13"/>
                <a:gd name="T2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4">
                  <a:moveTo>
                    <a:pt x="0" y="4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8" name="ïśľíďé"/>
            <p:cNvSpPr/>
            <p:nvPr/>
          </p:nvSpPr>
          <p:spPr bwMode="auto">
            <a:xfrm>
              <a:off x="2692483" y="1748759"/>
              <a:ext cx="49148" cy="24574"/>
            </a:xfrm>
            <a:custGeom>
              <a:avLst/>
              <a:gdLst>
                <a:gd name="T0" fmla="*/ 0 w 16"/>
                <a:gd name="T1" fmla="*/ 8 h 8"/>
                <a:gd name="T2" fmla="*/ 0 w 16"/>
                <a:gd name="T3" fmla="*/ 8 h 8"/>
                <a:gd name="T4" fmla="*/ 3 w 16"/>
                <a:gd name="T5" fmla="*/ 6 h 8"/>
                <a:gd name="T6" fmla="*/ 3 w 16"/>
                <a:gd name="T7" fmla="*/ 6 h 8"/>
                <a:gd name="T8" fmla="*/ 8 w 16"/>
                <a:gd name="T9" fmla="*/ 3 h 8"/>
                <a:gd name="T10" fmla="*/ 8 w 16"/>
                <a:gd name="T11" fmla="*/ 3 h 8"/>
                <a:gd name="T12" fmla="*/ 16 w 16"/>
                <a:gd name="T13" fmla="*/ 0 h 8"/>
                <a:gd name="T14" fmla="*/ 16 w 16"/>
                <a:gd name="T15" fmla="*/ 0 h 8"/>
                <a:gd name="T16" fmla="*/ 6 w 16"/>
                <a:gd name="T17" fmla="*/ 6 h 8"/>
                <a:gd name="T18" fmla="*/ 6 w 16"/>
                <a:gd name="T19" fmla="*/ 6 h 8"/>
                <a:gd name="T20" fmla="*/ 3 w 16"/>
                <a:gd name="T21" fmla="*/ 8 h 8"/>
                <a:gd name="T22" fmla="*/ 0 w 16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8">
                  <a:moveTo>
                    <a:pt x="0" y="8"/>
                  </a:moveTo>
                  <a:lnTo>
                    <a:pt x="0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8" y="3"/>
                  </a:lnTo>
                  <a:lnTo>
                    <a:pt x="8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9" name="iṩḷiḑè"/>
            <p:cNvSpPr/>
            <p:nvPr/>
          </p:nvSpPr>
          <p:spPr bwMode="auto">
            <a:xfrm>
              <a:off x="2815354" y="1742618"/>
              <a:ext cx="18433" cy="12287"/>
            </a:xfrm>
            <a:custGeom>
              <a:avLst/>
              <a:gdLst>
                <a:gd name="T0" fmla="*/ 7 w 7"/>
                <a:gd name="T1" fmla="*/ 1 h 3"/>
                <a:gd name="T2" fmla="*/ 7 w 7"/>
                <a:gd name="T3" fmla="*/ 1 h 3"/>
                <a:gd name="T4" fmla="*/ 4 w 7"/>
                <a:gd name="T5" fmla="*/ 1 h 3"/>
                <a:gd name="T6" fmla="*/ 0 w 7"/>
                <a:gd name="T7" fmla="*/ 3 h 3"/>
                <a:gd name="T8" fmla="*/ 0 w 7"/>
                <a:gd name="T9" fmla="*/ 3 h 3"/>
                <a:gd name="T10" fmla="*/ 3 w 7"/>
                <a:gd name="T11" fmla="*/ 1 h 3"/>
                <a:gd name="T12" fmla="*/ 4 w 7"/>
                <a:gd name="T13" fmla="*/ 0 h 3"/>
                <a:gd name="T14" fmla="*/ 7 w 7"/>
                <a:gd name="T15" fmla="*/ 0 h 3"/>
                <a:gd name="T16" fmla="*/ 7 w 7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lnTo>
                    <a:pt x="7" y="1"/>
                  </a:lnTo>
                  <a:lnTo>
                    <a:pt x="4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0" name="ïṧ1îḓé"/>
            <p:cNvSpPr/>
            <p:nvPr/>
          </p:nvSpPr>
          <p:spPr bwMode="auto">
            <a:xfrm>
              <a:off x="2864502" y="1730331"/>
              <a:ext cx="30720" cy="12287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4 w 10"/>
                <a:gd name="T5" fmla="*/ 3 h 5"/>
                <a:gd name="T6" fmla="*/ 2 w 10"/>
                <a:gd name="T7" fmla="*/ 5 h 5"/>
                <a:gd name="T8" fmla="*/ 0 w 10"/>
                <a:gd name="T9" fmla="*/ 3 h 5"/>
                <a:gd name="T10" fmla="*/ 0 w 10"/>
                <a:gd name="T11" fmla="*/ 3 h 5"/>
                <a:gd name="T12" fmla="*/ 10 w 10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1" name="íšļïďè"/>
            <p:cNvSpPr/>
            <p:nvPr/>
          </p:nvSpPr>
          <p:spPr bwMode="auto">
            <a:xfrm>
              <a:off x="2747773" y="1736472"/>
              <a:ext cx="18433" cy="12287"/>
            </a:xfrm>
            <a:custGeom>
              <a:avLst/>
              <a:gdLst>
                <a:gd name="T0" fmla="*/ 7 w 7"/>
                <a:gd name="T1" fmla="*/ 0 h 4"/>
                <a:gd name="T2" fmla="*/ 7 w 7"/>
                <a:gd name="T3" fmla="*/ 0 h 4"/>
                <a:gd name="T4" fmla="*/ 4 w 7"/>
                <a:gd name="T5" fmla="*/ 3 h 4"/>
                <a:gd name="T6" fmla="*/ 0 w 7"/>
                <a:gd name="T7" fmla="*/ 4 h 4"/>
                <a:gd name="T8" fmla="*/ 0 w 7"/>
                <a:gd name="T9" fmla="*/ 4 h 4"/>
                <a:gd name="T10" fmla="*/ 2 w 7"/>
                <a:gd name="T11" fmla="*/ 2 h 4"/>
                <a:gd name="T12" fmla="*/ 7 w 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2" name="ïṣļïḋê"/>
            <p:cNvSpPr/>
            <p:nvPr/>
          </p:nvSpPr>
          <p:spPr bwMode="auto">
            <a:xfrm>
              <a:off x="3331410" y="1742618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4 w 7"/>
                <a:gd name="T5" fmla="*/ 1 h 3"/>
                <a:gd name="T6" fmla="*/ 4 w 7"/>
                <a:gd name="T7" fmla="*/ 1 h 3"/>
                <a:gd name="T8" fmla="*/ 3 w 7"/>
                <a:gd name="T9" fmla="*/ 1 h 3"/>
                <a:gd name="T10" fmla="*/ 1 w 7"/>
                <a:gd name="T11" fmla="*/ 3 h 3"/>
                <a:gd name="T12" fmla="*/ 1 w 7"/>
                <a:gd name="T13" fmla="*/ 3 h 3"/>
                <a:gd name="T14" fmla="*/ 0 w 7"/>
                <a:gd name="T15" fmla="*/ 3 h 3"/>
                <a:gd name="T16" fmla="*/ 1 w 7"/>
                <a:gd name="T17" fmla="*/ 1 h 3"/>
                <a:gd name="T18" fmla="*/ 4 w 7"/>
                <a:gd name="T19" fmla="*/ 0 h 3"/>
                <a:gd name="T20" fmla="*/ 7 w 7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3" name="îsḻïḑê"/>
            <p:cNvSpPr/>
            <p:nvPr/>
          </p:nvSpPr>
          <p:spPr bwMode="auto">
            <a:xfrm>
              <a:off x="3355984" y="1742618"/>
              <a:ext cx="36861" cy="12287"/>
            </a:xfrm>
            <a:custGeom>
              <a:avLst/>
              <a:gdLst>
                <a:gd name="T0" fmla="*/ 11 w 11"/>
                <a:gd name="T1" fmla="*/ 0 h 4"/>
                <a:gd name="T2" fmla="*/ 11 w 11"/>
                <a:gd name="T3" fmla="*/ 0 h 4"/>
                <a:gd name="T4" fmla="*/ 11 w 11"/>
                <a:gd name="T5" fmla="*/ 1 h 4"/>
                <a:gd name="T6" fmla="*/ 8 w 11"/>
                <a:gd name="T7" fmla="*/ 1 h 4"/>
                <a:gd name="T8" fmla="*/ 3 w 11"/>
                <a:gd name="T9" fmla="*/ 4 h 4"/>
                <a:gd name="T10" fmla="*/ 3 w 11"/>
                <a:gd name="T11" fmla="*/ 4 h 4"/>
                <a:gd name="T12" fmla="*/ 0 w 11"/>
                <a:gd name="T13" fmla="*/ 2 h 4"/>
                <a:gd name="T14" fmla="*/ 0 w 11"/>
                <a:gd name="T15" fmla="*/ 2 h 4"/>
                <a:gd name="T16" fmla="*/ 6 w 11"/>
                <a:gd name="T17" fmla="*/ 1 h 4"/>
                <a:gd name="T18" fmla="*/ 11 w 11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4">
                  <a:moveTo>
                    <a:pt x="11" y="0"/>
                  </a:moveTo>
                  <a:lnTo>
                    <a:pt x="11" y="0"/>
                  </a:lnTo>
                  <a:lnTo>
                    <a:pt x="11" y="1"/>
                  </a:lnTo>
                  <a:lnTo>
                    <a:pt x="8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1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4" name="îs1ide"/>
            <p:cNvSpPr/>
            <p:nvPr/>
          </p:nvSpPr>
          <p:spPr bwMode="auto">
            <a:xfrm>
              <a:off x="2956653" y="1699611"/>
              <a:ext cx="30720" cy="12287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3 w 10"/>
                <a:gd name="T5" fmla="*/ 3 h 5"/>
                <a:gd name="T6" fmla="*/ 0 w 10"/>
                <a:gd name="T7" fmla="*/ 5 h 5"/>
                <a:gd name="T8" fmla="*/ 0 w 10"/>
                <a:gd name="T9" fmla="*/ 3 h 5"/>
                <a:gd name="T10" fmla="*/ 0 w 10"/>
                <a:gd name="T11" fmla="*/ 3 h 5"/>
                <a:gd name="T12" fmla="*/ 4 w 10"/>
                <a:gd name="T13" fmla="*/ 2 h 5"/>
                <a:gd name="T14" fmla="*/ 10 w 10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5" name="iṥļîḋé"/>
            <p:cNvSpPr/>
            <p:nvPr/>
          </p:nvSpPr>
          <p:spPr bwMode="auto">
            <a:xfrm>
              <a:off x="2895218" y="1687324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3 w 7"/>
                <a:gd name="T5" fmla="*/ 2 h 3"/>
                <a:gd name="T6" fmla="*/ 0 w 7"/>
                <a:gd name="T7" fmla="*/ 3 h 3"/>
                <a:gd name="T8" fmla="*/ 0 w 7"/>
                <a:gd name="T9" fmla="*/ 3 h 3"/>
                <a:gd name="T10" fmla="*/ 3 w 7"/>
                <a:gd name="T11" fmla="*/ 0 h 3"/>
                <a:gd name="T12" fmla="*/ 7 w 7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6" name="îṥḷiďè"/>
            <p:cNvSpPr/>
            <p:nvPr/>
          </p:nvSpPr>
          <p:spPr bwMode="auto">
            <a:xfrm>
              <a:off x="3122530" y="1668895"/>
              <a:ext cx="24574" cy="12287"/>
            </a:xfrm>
            <a:custGeom>
              <a:avLst/>
              <a:gdLst>
                <a:gd name="T0" fmla="*/ 0 w 9"/>
                <a:gd name="T1" fmla="*/ 3 h 5"/>
                <a:gd name="T2" fmla="*/ 0 w 9"/>
                <a:gd name="T3" fmla="*/ 3 h 5"/>
                <a:gd name="T4" fmla="*/ 9 w 9"/>
                <a:gd name="T5" fmla="*/ 0 h 5"/>
                <a:gd name="T6" fmla="*/ 9 w 9"/>
                <a:gd name="T7" fmla="*/ 0 h 5"/>
                <a:gd name="T8" fmla="*/ 6 w 9"/>
                <a:gd name="T9" fmla="*/ 3 h 5"/>
                <a:gd name="T10" fmla="*/ 0 w 9"/>
                <a:gd name="T11" fmla="*/ 5 h 5"/>
                <a:gd name="T12" fmla="*/ 0 w 9"/>
                <a:gd name="T13" fmla="*/ 5 h 5"/>
                <a:gd name="T14" fmla="*/ 2 w 9"/>
                <a:gd name="T15" fmla="*/ 3 h 5"/>
                <a:gd name="T16" fmla="*/ 0 w 9"/>
                <a:gd name="T17" fmla="*/ 3 h 5"/>
                <a:gd name="T18" fmla="*/ 0 w 9"/>
                <a:gd name="T19" fmla="*/ 3 h 5"/>
                <a:gd name="T20" fmla="*/ 0 w 9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0" y="3"/>
                  </a:moveTo>
                  <a:lnTo>
                    <a:pt x="0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7" name="îšliḑè"/>
            <p:cNvSpPr/>
            <p:nvPr/>
          </p:nvSpPr>
          <p:spPr bwMode="auto">
            <a:xfrm>
              <a:off x="3165532" y="1668895"/>
              <a:ext cx="43007" cy="18433"/>
            </a:xfrm>
            <a:custGeom>
              <a:avLst/>
              <a:gdLst>
                <a:gd name="T0" fmla="*/ 10 w 14"/>
                <a:gd name="T1" fmla="*/ 0 h 6"/>
                <a:gd name="T2" fmla="*/ 10 w 14"/>
                <a:gd name="T3" fmla="*/ 0 h 6"/>
                <a:gd name="T4" fmla="*/ 14 w 14"/>
                <a:gd name="T5" fmla="*/ 0 h 6"/>
                <a:gd name="T6" fmla="*/ 14 w 14"/>
                <a:gd name="T7" fmla="*/ 0 h 6"/>
                <a:gd name="T8" fmla="*/ 12 w 14"/>
                <a:gd name="T9" fmla="*/ 2 h 6"/>
                <a:gd name="T10" fmla="*/ 12 w 14"/>
                <a:gd name="T11" fmla="*/ 2 h 6"/>
                <a:gd name="T12" fmla="*/ 12 w 14"/>
                <a:gd name="T13" fmla="*/ 2 h 6"/>
                <a:gd name="T14" fmla="*/ 12 w 14"/>
                <a:gd name="T15" fmla="*/ 3 h 6"/>
                <a:gd name="T16" fmla="*/ 12 w 14"/>
                <a:gd name="T17" fmla="*/ 3 h 6"/>
                <a:gd name="T18" fmla="*/ 10 w 14"/>
                <a:gd name="T19" fmla="*/ 3 h 6"/>
                <a:gd name="T20" fmla="*/ 8 w 14"/>
                <a:gd name="T21" fmla="*/ 3 h 6"/>
                <a:gd name="T22" fmla="*/ 10 w 14"/>
                <a:gd name="T23" fmla="*/ 5 h 6"/>
                <a:gd name="T24" fmla="*/ 8 w 14"/>
                <a:gd name="T25" fmla="*/ 5 h 6"/>
                <a:gd name="T26" fmla="*/ 8 w 14"/>
                <a:gd name="T27" fmla="*/ 5 h 6"/>
                <a:gd name="T28" fmla="*/ 4 w 14"/>
                <a:gd name="T29" fmla="*/ 6 h 6"/>
                <a:gd name="T30" fmla="*/ 0 w 14"/>
                <a:gd name="T31" fmla="*/ 6 h 6"/>
                <a:gd name="T32" fmla="*/ 0 w 14"/>
                <a:gd name="T33" fmla="*/ 6 h 6"/>
                <a:gd name="T34" fmla="*/ 5 w 14"/>
                <a:gd name="T35" fmla="*/ 3 h 6"/>
                <a:gd name="T36" fmla="*/ 10 w 1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6">
                  <a:moveTo>
                    <a:pt x="10" y="0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10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8" name="ï$lïḓé"/>
            <p:cNvSpPr/>
            <p:nvPr/>
          </p:nvSpPr>
          <p:spPr bwMode="auto">
            <a:xfrm>
              <a:off x="3116384" y="1656607"/>
              <a:ext cx="49148" cy="12287"/>
            </a:xfrm>
            <a:custGeom>
              <a:avLst/>
              <a:gdLst>
                <a:gd name="T0" fmla="*/ 11 w 16"/>
                <a:gd name="T1" fmla="*/ 0 h 5"/>
                <a:gd name="T2" fmla="*/ 11 w 16"/>
                <a:gd name="T3" fmla="*/ 0 h 5"/>
                <a:gd name="T4" fmla="*/ 14 w 16"/>
                <a:gd name="T5" fmla="*/ 0 h 5"/>
                <a:gd name="T6" fmla="*/ 16 w 16"/>
                <a:gd name="T7" fmla="*/ 0 h 5"/>
                <a:gd name="T8" fmla="*/ 14 w 16"/>
                <a:gd name="T9" fmla="*/ 2 h 5"/>
                <a:gd name="T10" fmla="*/ 14 w 16"/>
                <a:gd name="T11" fmla="*/ 2 h 5"/>
                <a:gd name="T12" fmla="*/ 7 w 16"/>
                <a:gd name="T13" fmla="*/ 3 h 5"/>
                <a:gd name="T14" fmla="*/ 7 w 16"/>
                <a:gd name="T15" fmla="*/ 3 h 5"/>
                <a:gd name="T16" fmla="*/ 3 w 16"/>
                <a:gd name="T17" fmla="*/ 3 h 5"/>
                <a:gd name="T18" fmla="*/ 0 w 16"/>
                <a:gd name="T19" fmla="*/ 5 h 5"/>
                <a:gd name="T20" fmla="*/ 0 w 16"/>
                <a:gd name="T21" fmla="*/ 5 h 5"/>
                <a:gd name="T22" fmla="*/ 6 w 16"/>
                <a:gd name="T23" fmla="*/ 2 h 5"/>
                <a:gd name="T24" fmla="*/ 11 w 16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5">
                  <a:moveTo>
                    <a:pt x="11" y="0"/>
                  </a:move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9" name="íṧlidé"/>
            <p:cNvSpPr/>
            <p:nvPr/>
          </p:nvSpPr>
          <p:spPr bwMode="auto">
            <a:xfrm>
              <a:off x="4013338" y="2006787"/>
              <a:ext cx="18433" cy="0"/>
            </a:xfrm>
            <a:custGeom>
              <a:avLst/>
              <a:gdLst>
                <a:gd name="T0" fmla="*/ 6 w 7"/>
                <a:gd name="T1" fmla="*/ 0 h 2"/>
                <a:gd name="T2" fmla="*/ 6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2 h 2"/>
                <a:gd name="T10" fmla="*/ 3 w 7"/>
                <a:gd name="T11" fmla="*/ 2 h 2"/>
                <a:gd name="T12" fmla="*/ 0 w 7"/>
                <a:gd name="T13" fmla="*/ 0 h 2"/>
                <a:gd name="T14" fmla="*/ 0 w 7"/>
                <a:gd name="T15" fmla="*/ 0 h 2"/>
                <a:gd name="T16" fmla="*/ 1 w 7"/>
                <a:gd name="T17" fmla="*/ 0 h 2"/>
                <a:gd name="T18" fmla="*/ 1 w 7"/>
                <a:gd name="T19" fmla="*/ 0 h 2"/>
                <a:gd name="T20" fmla="*/ 6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6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0" name="îṡḻíḓè"/>
            <p:cNvSpPr/>
            <p:nvPr/>
          </p:nvSpPr>
          <p:spPr bwMode="auto">
            <a:xfrm>
              <a:off x="3540290" y="1730331"/>
              <a:ext cx="30720" cy="12287"/>
            </a:xfrm>
            <a:custGeom>
              <a:avLst/>
              <a:gdLst>
                <a:gd name="T0" fmla="*/ 0 w 10"/>
                <a:gd name="T1" fmla="*/ 1 h 4"/>
                <a:gd name="T2" fmla="*/ 0 w 10"/>
                <a:gd name="T3" fmla="*/ 1 h 4"/>
                <a:gd name="T4" fmla="*/ 5 w 10"/>
                <a:gd name="T5" fmla="*/ 0 h 4"/>
                <a:gd name="T6" fmla="*/ 10 w 10"/>
                <a:gd name="T7" fmla="*/ 1 h 4"/>
                <a:gd name="T8" fmla="*/ 10 w 10"/>
                <a:gd name="T9" fmla="*/ 1 h 4"/>
                <a:gd name="T10" fmla="*/ 5 w 10"/>
                <a:gd name="T11" fmla="*/ 4 h 4"/>
                <a:gd name="T12" fmla="*/ 4 w 10"/>
                <a:gd name="T13" fmla="*/ 4 h 4"/>
                <a:gd name="T14" fmla="*/ 0 w 10"/>
                <a:gd name="T15" fmla="*/ 4 h 4"/>
                <a:gd name="T16" fmla="*/ 0 w 10"/>
                <a:gd name="T17" fmla="*/ 4 h 4"/>
                <a:gd name="T18" fmla="*/ 3 w 10"/>
                <a:gd name="T19" fmla="*/ 3 h 4"/>
                <a:gd name="T20" fmla="*/ 3 w 10"/>
                <a:gd name="T21" fmla="*/ 1 h 4"/>
                <a:gd name="T22" fmla="*/ 0 w 10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4">
                  <a:moveTo>
                    <a:pt x="0" y="1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5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1" name="ïsľiḋé"/>
            <p:cNvSpPr/>
            <p:nvPr/>
          </p:nvSpPr>
          <p:spPr bwMode="auto">
            <a:xfrm>
              <a:off x="3177820" y="1638176"/>
              <a:ext cx="153590" cy="30720"/>
            </a:xfrm>
            <a:custGeom>
              <a:avLst/>
              <a:gdLst>
                <a:gd name="T0" fmla="*/ 30 w 50"/>
                <a:gd name="T1" fmla="*/ 5 h 8"/>
                <a:gd name="T2" fmla="*/ 30 w 50"/>
                <a:gd name="T3" fmla="*/ 5 h 8"/>
                <a:gd name="T4" fmla="*/ 25 w 50"/>
                <a:gd name="T5" fmla="*/ 5 h 8"/>
                <a:gd name="T6" fmla="*/ 25 w 50"/>
                <a:gd name="T7" fmla="*/ 5 h 8"/>
                <a:gd name="T8" fmla="*/ 25 w 50"/>
                <a:gd name="T9" fmla="*/ 4 h 8"/>
                <a:gd name="T10" fmla="*/ 25 w 50"/>
                <a:gd name="T11" fmla="*/ 4 h 8"/>
                <a:gd name="T12" fmla="*/ 11 w 50"/>
                <a:gd name="T13" fmla="*/ 7 h 8"/>
                <a:gd name="T14" fmla="*/ 11 w 50"/>
                <a:gd name="T15" fmla="*/ 7 h 8"/>
                <a:gd name="T16" fmla="*/ 6 w 50"/>
                <a:gd name="T17" fmla="*/ 8 h 8"/>
                <a:gd name="T18" fmla="*/ 0 w 50"/>
                <a:gd name="T19" fmla="*/ 7 h 8"/>
                <a:gd name="T20" fmla="*/ 0 w 50"/>
                <a:gd name="T21" fmla="*/ 7 h 8"/>
                <a:gd name="T22" fmla="*/ 14 w 50"/>
                <a:gd name="T23" fmla="*/ 5 h 8"/>
                <a:gd name="T24" fmla="*/ 14 w 50"/>
                <a:gd name="T25" fmla="*/ 5 h 8"/>
                <a:gd name="T26" fmla="*/ 21 w 50"/>
                <a:gd name="T27" fmla="*/ 4 h 8"/>
                <a:gd name="T28" fmla="*/ 21 w 50"/>
                <a:gd name="T29" fmla="*/ 4 h 8"/>
                <a:gd name="T30" fmla="*/ 27 w 50"/>
                <a:gd name="T31" fmla="*/ 3 h 8"/>
                <a:gd name="T32" fmla="*/ 27 w 50"/>
                <a:gd name="T33" fmla="*/ 3 h 8"/>
                <a:gd name="T34" fmla="*/ 27 w 50"/>
                <a:gd name="T35" fmla="*/ 3 h 8"/>
                <a:gd name="T36" fmla="*/ 27 w 50"/>
                <a:gd name="T37" fmla="*/ 3 h 8"/>
                <a:gd name="T38" fmla="*/ 30 w 50"/>
                <a:gd name="T39" fmla="*/ 4 h 8"/>
                <a:gd name="T40" fmla="*/ 30 w 50"/>
                <a:gd name="T41" fmla="*/ 4 h 8"/>
                <a:gd name="T42" fmla="*/ 30 w 50"/>
                <a:gd name="T43" fmla="*/ 3 h 8"/>
                <a:gd name="T44" fmla="*/ 35 w 50"/>
                <a:gd name="T45" fmla="*/ 3 h 8"/>
                <a:gd name="T46" fmla="*/ 35 w 50"/>
                <a:gd name="T47" fmla="*/ 3 h 8"/>
                <a:gd name="T48" fmla="*/ 35 w 50"/>
                <a:gd name="T49" fmla="*/ 3 h 8"/>
                <a:gd name="T50" fmla="*/ 35 w 50"/>
                <a:gd name="T51" fmla="*/ 4 h 8"/>
                <a:gd name="T52" fmla="*/ 35 w 50"/>
                <a:gd name="T53" fmla="*/ 4 h 8"/>
                <a:gd name="T54" fmla="*/ 38 w 50"/>
                <a:gd name="T55" fmla="*/ 3 h 8"/>
                <a:gd name="T56" fmla="*/ 43 w 50"/>
                <a:gd name="T57" fmla="*/ 1 h 8"/>
                <a:gd name="T58" fmla="*/ 43 w 50"/>
                <a:gd name="T59" fmla="*/ 1 h 8"/>
                <a:gd name="T60" fmla="*/ 41 w 50"/>
                <a:gd name="T61" fmla="*/ 1 h 8"/>
                <a:gd name="T62" fmla="*/ 44 w 50"/>
                <a:gd name="T63" fmla="*/ 1 h 8"/>
                <a:gd name="T64" fmla="*/ 50 w 50"/>
                <a:gd name="T65" fmla="*/ 0 h 8"/>
                <a:gd name="T66" fmla="*/ 50 w 50"/>
                <a:gd name="T67" fmla="*/ 0 h 8"/>
                <a:gd name="T68" fmla="*/ 47 w 50"/>
                <a:gd name="T69" fmla="*/ 1 h 8"/>
                <a:gd name="T70" fmla="*/ 41 w 50"/>
                <a:gd name="T71" fmla="*/ 4 h 8"/>
                <a:gd name="T72" fmla="*/ 41 w 50"/>
                <a:gd name="T73" fmla="*/ 4 h 8"/>
                <a:gd name="T74" fmla="*/ 34 w 50"/>
                <a:gd name="T75" fmla="*/ 4 h 8"/>
                <a:gd name="T76" fmla="*/ 30 w 50"/>
                <a:gd name="T7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" h="8">
                  <a:moveTo>
                    <a:pt x="30" y="5"/>
                  </a:moveTo>
                  <a:lnTo>
                    <a:pt x="30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8" y="3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4" y="4"/>
                  </a:lnTo>
                  <a:lnTo>
                    <a:pt x="3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2" name="iṩ1îḋé"/>
            <p:cNvSpPr/>
            <p:nvPr/>
          </p:nvSpPr>
          <p:spPr bwMode="auto">
            <a:xfrm>
              <a:off x="3005801" y="1607459"/>
              <a:ext cx="49148" cy="24574"/>
            </a:xfrm>
            <a:custGeom>
              <a:avLst/>
              <a:gdLst>
                <a:gd name="T0" fmla="*/ 1 w 15"/>
                <a:gd name="T1" fmla="*/ 5 h 7"/>
                <a:gd name="T2" fmla="*/ 1 w 15"/>
                <a:gd name="T3" fmla="*/ 5 h 7"/>
                <a:gd name="T4" fmla="*/ 5 w 15"/>
                <a:gd name="T5" fmla="*/ 4 h 7"/>
                <a:gd name="T6" fmla="*/ 8 w 15"/>
                <a:gd name="T7" fmla="*/ 3 h 7"/>
                <a:gd name="T8" fmla="*/ 14 w 15"/>
                <a:gd name="T9" fmla="*/ 0 h 7"/>
                <a:gd name="T10" fmla="*/ 14 w 15"/>
                <a:gd name="T11" fmla="*/ 0 h 7"/>
                <a:gd name="T12" fmla="*/ 15 w 15"/>
                <a:gd name="T13" fmla="*/ 0 h 7"/>
                <a:gd name="T14" fmla="*/ 15 w 15"/>
                <a:gd name="T15" fmla="*/ 1 h 7"/>
                <a:gd name="T16" fmla="*/ 15 w 15"/>
                <a:gd name="T17" fmla="*/ 1 h 7"/>
                <a:gd name="T18" fmla="*/ 10 w 15"/>
                <a:gd name="T19" fmla="*/ 4 h 7"/>
                <a:gd name="T20" fmla="*/ 10 w 15"/>
                <a:gd name="T21" fmla="*/ 4 h 7"/>
                <a:gd name="T22" fmla="*/ 7 w 15"/>
                <a:gd name="T23" fmla="*/ 5 h 7"/>
                <a:gd name="T24" fmla="*/ 3 w 15"/>
                <a:gd name="T25" fmla="*/ 7 h 7"/>
                <a:gd name="T26" fmla="*/ 3 w 15"/>
                <a:gd name="T27" fmla="*/ 7 h 7"/>
                <a:gd name="T28" fmla="*/ 0 w 15"/>
                <a:gd name="T29" fmla="*/ 7 h 7"/>
                <a:gd name="T30" fmla="*/ 1 w 15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lnTo>
                    <a:pt x="1" y="5"/>
                  </a:lnTo>
                  <a:lnTo>
                    <a:pt x="5" y="4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3" name="îṥľïdê"/>
            <p:cNvSpPr/>
            <p:nvPr/>
          </p:nvSpPr>
          <p:spPr bwMode="auto">
            <a:xfrm>
              <a:off x="3263829" y="1638176"/>
              <a:ext cx="49148" cy="6145"/>
            </a:xfrm>
            <a:custGeom>
              <a:avLst/>
              <a:gdLst>
                <a:gd name="T0" fmla="*/ 1 w 16"/>
                <a:gd name="T1" fmla="*/ 0 h 1"/>
                <a:gd name="T2" fmla="*/ 1 w 16"/>
                <a:gd name="T3" fmla="*/ 0 h 1"/>
                <a:gd name="T4" fmla="*/ 16 w 16"/>
                <a:gd name="T5" fmla="*/ 0 h 1"/>
                <a:gd name="T6" fmla="*/ 16 w 16"/>
                <a:gd name="T7" fmla="*/ 0 h 1"/>
                <a:gd name="T8" fmla="*/ 6 w 16"/>
                <a:gd name="T9" fmla="*/ 1 h 1"/>
                <a:gd name="T10" fmla="*/ 6 w 16"/>
                <a:gd name="T11" fmla="*/ 1 h 1"/>
                <a:gd name="T12" fmla="*/ 3 w 16"/>
                <a:gd name="T13" fmla="*/ 1 h 1"/>
                <a:gd name="T14" fmla="*/ 0 w 16"/>
                <a:gd name="T15" fmla="*/ 1 h 1"/>
                <a:gd name="T16" fmla="*/ 1 w 16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">
                  <a:moveTo>
                    <a:pt x="1" y="0"/>
                  </a:moveTo>
                  <a:lnTo>
                    <a:pt x="1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4" name="ïśḻiḋè"/>
            <p:cNvSpPr/>
            <p:nvPr/>
          </p:nvSpPr>
          <p:spPr bwMode="auto">
            <a:xfrm>
              <a:off x="3110242" y="1613601"/>
              <a:ext cx="24574" cy="12287"/>
            </a:xfrm>
            <a:custGeom>
              <a:avLst/>
              <a:gdLst>
                <a:gd name="T0" fmla="*/ 9 w 9"/>
                <a:gd name="T1" fmla="*/ 0 h 3"/>
                <a:gd name="T2" fmla="*/ 9 w 9"/>
                <a:gd name="T3" fmla="*/ 0 h 3"/>
                <a:gd name="T4" fmla="*/ 6 w 9"/>
                <a:gd name="T5" fmla="*/ 2 h 3"/>
                <a:gd name="T6" fmla="*/ 0 w 9"/>
                <a:gd name="T7" fmla="*/ 3 h 3"/>
                <a:gd name="T8" fmla="*/ 0 w 9"/>
                <a:gd name="T9" fmla="*/ 3 h 3"/>
                <a:gd name="T10" fmla="*/ 4 w 9"/>
                <a:gd name="T11" fmla="*/ 0 h 3"/>
                <a:gd name="T12" fmla="*/ 9 w 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lnTo>
                    <a:pt x="9" y="0"/>
                  </a:lnTo>
                  <a:lnTo>
                    <a:pt x="6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5" name="íṩľiḑé"/>
            <p:cNvSpPr/>
            <p:nvPr/>
          </p:nvSpPr>
          <p:spPr bwMode="auto">
            <a:xfrm>
              <a:off x="3061094" y="1595172"/>
              <a:ext cx="55294" cy="18433"/>
            </a:xfrm>
            <a:custGeom>
              <a:avLst/>
              <a:gdLst>
                <a:gd name="T0" fmla="*/ 17 w 17"/>
                <a:gd name="T1" fmla="*/ 0 h 6"/>
                <a:gd name="T2" fmla="*/ 17 w 17"/>
                <a:gd name="T3" fmla="*/ 0 h 6"/>
                <a:gd name="T4" fmla="*/ 13 w 17"/>
                <a:gd name="T5" fmla="*/ 2 h 6"/>
                <a:gd name="T6" fmla="*/ 9 w 17"/>
                <a:gd name="T7" fmla="*/ 5 h 6"/>
                <a:gd name="T8" fmla="*/ 9 w 17"/>
                <a:gd name="T9" fmla="*/ 5 h 6"/>
                <a:gd name="T10" fmla="*/ 13 w 17"/>
                <a:gd name="T11" fmla="*/ 3 h 6"/>
                <a:gd name="T12" fmla="*/ 13 w 17"/>
                <a:gd name="T13" fmla="*/ 5 h 6"/>
                <a:gd name="T14" fmla="*/ 13 w 17"/>
                <a:gd name="T15" fmla="*/ 5 h 6"/>
                <a:gd name="T16" fmla="*/ 13 w 17"/>
                <a:gd name="T17" fmla="*/ 5 h 6"/>
                <a:gd name="T18" fmla="*/ 5 w 17"/>
                <a:gd name="T19" fmla="*/ 6 h 6"/>
                <a:gd name="T20" fmla="*/ 2 w 17"/>
                <a:gd name="T21" fmla="*/ 6 h 6"/>
                <a:gd name="T22" fmla="*/ 0 w 17"/>
                <a:gd name="T23" fmla="*/ 6 h 6"/>
                <a:gd name="T24" fmla="*/ 0 w 17"/>
                <a:gd name="T25" fmla="*/ 6 h 6"/>
                <a:gd name="T26" fmla="*/ 7 w 17"/>
                <a:gd name="T27" fmla="*/ 3 h 6"/>
                <a:gd name="T28" fmla="*/ 17 w 17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6">
                  <a:moveTo>
                    <a:pt x="17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5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6" name="í$1ïḋé"/>
            <p:cNvSpPr/>
            <p:nvPr/>
          </p:nvSpPr>
          <p:spPr bwMode="auto">
            <a:xfrm>
              <a:off x="3349839" y="1638176"/>
              <a:ext cx="24574" cy="6145"/>
            </a:xfrm>
            <a:custGeom>
              <a:avLst/>
              <a:gdLst>
                <a:gd name="T0" fmla="*/ 1 w 9"/>
                <a:gd name="T1" fmla="*/ 0 h 1"/>
                <a:gd name="T2" fmla="*/ 1 w 9"/>
                <a:gd name="T3" fmla="*/ 0 h 1"/>
                <a:gd name="T4" fmla="*/ 3 w 9"/>
                <a:gd name="T5" fmla="*/ 1 h 1"/>
                <a:gd name="T6" fmla="*/ 6 w 9"/>
                <a:gd name="T7" fmla="*/ 0 h 1"/>
                <a:gd name="T8" fmla="*/ 9 w 9"/>
                <a:gd name="T9" fmla="*/ 0 h 1"/>
                <a:gd name="T10" fmla="*/ 9 w 9"/>
                <a:gd name="T11" fmla="*/ 1 h 1"/>
                <a:gd name="T12" fmla="*/ 9 w 9"/>
                <a:gd name="T13" fmla="*/ 1 h 1"/>
                <a:gd name="T14" fmla="*/ 3 w 9"/>
                <a:gd name="T15" fmla="*/ 1 h 1"/>
                <a:gd name="T16" fmla="*/ 0 w 9"/>
                <a:gd name="T17" fmla="*/ 1 h 1"/>
                <a:gd name="T18" fmla="*/ 1 w 9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">
                  <a:moveTo>
                    <a:pt x="1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7" name="ïşḻíḓe"/>
            <p:cNvSpPr/>
            <p:nvPr/>
          </p:nvSpPr>
          <p:spPr bwMode="auto">
            <a:xfrm>
              <a:off x="3239255" y="1613601"/>
              <a:ext cx="36861" cy="12287"/>
            </a:xfrm>
            <a:custGeom>
              <a:avLst/>
              <a:gdLst>
                <a:gd name="T0" fmla="*/ 13 w 13"/>
                <a:gd name="T1" fmla="*/ 0 h 3"/>
                <a:gd name="T2" fmla="*/ 13 w 13"/>
                <a:gd name="T3" fmla="*/ 0 h 3"/>
                <a:gd name="T4" fmla="*/ 0 w 13"/>
                <a:gd name="T5" fmla="*/ 3 h 3"/>
                <a:gd name="T6" fmla="*/ 0 w 13"/>
                <a:gd name="T7" fmla="*/ 3 h 3"/>
                <a:gd name="T8" fmla="*/ 7 w 13"/>
                <a:gd name="T9" fmla="*/ 0 h 3"/>
                <a:gd name="T10" fmla="*/ 12 w 13"/>
                <a:gd name="T11" fmla="*/ 0 h 3"/>
                <a:gd name="T12" fmla="*/ 13 w 1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8" name="íṧļîḍè"/>
            <p:cNvSpPr/>
            <p:nvPr/>
          </p:nvSpPr>
          <p:spPr bwMode="auto">
            <a:xfrm>
              <a:off x="3110242" y="1595172"/>
              <a:ext cx="36861" cy="12287"/>
            </a:xfrm>
            <a:custGeom>
              <a:avLst/>
              <a:gdLst>
                <a:gd name="T0" fmla="*/ 13 w 13"/>
                <a:gd name="T1" fmla="*/ 0 h 3"/>
                <a:gd name="T2" fmla="*/ 13 w 13"/>
                <a:gd name="T3" fmla="*/ 0 h 3"/>
                <a:gd name="T4" fmla="*/ 10 w 13"/>
                <a:gd name="T5" fmla="*/ 2 h 3"/>
                <a:gd name="T6" fmla="*/ 10 w 13"/>
                <a:gd name="T7" fmla="*/ 2 h 3"/>
                <a:gd name="T8" fmla="*/ 4 w 13"/>
                <a:gd name="T9" fmla="*/ 3 h 3"/>
                <a:gd name="T10" fmla="*/ 0 w 13"/>
                <a:gd name="T11" fmla="*/ 3 h 3"/>
                <a:gd name="T12" fmla="*/ 0 w 13"/>
                <a:gd name="T13" fmla="*/ 3 h 3"/>
                <a:gd name="T14" fmla="*/ 0 w 13"/>
                <a:gd name="T15" fmla="*/ 3 h 3"/>
                <a:gd name="T16" fmla="*/ 6 w 13"/>
                <a:gd name="T17" fmla="*/ 2 h 3"/>
                <a:gd name="T18" fmla="*/ 9 w 13"/>
                <a:gd name="T19" fmla="*/ 0 h 3"/>
                <a:gd name="T20" fmla="*/ 13 w 13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lnTo>
                    <a:pt x="13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9" name="iṧľiḑè"/>
            <p:cNvSpPr/>
            <p:nvPr/>
          </p:nvSpPr>
          <p:spPr bwMode="auto">
            <a:xfrm>
              <a:off x="3380558" y="1632033"/>
              <a:ext cx="116729" cy="12287"/>
            </a:xfrm>
            <a:custGeom>
              <a:avLst/>
              <a:gdLst>
                <a:gd name="T0" fmla="*/ 38 w 38"/>
                <a:gd name="T1" fmla="*/ 0 h 4"/>
                <a:gd name="T2" fmla="*/ 38 w 38"/>
                <a:gd name="T3" fmla="*/ 0 h 4"/>
                <a:gd name="T4" fmla="*/ 25 w 38"/>
                <a:gd name="T5" fmla="*/ 1 h 4"/>
                <a:gd name="T6" fmla="*/ 25 w 38"/>
                <a:gd name="T7" fmla="*/ 1 h 4"/>
                <a:gd name="T8" fmla="*/ 16 w 38"/>
                <a:gd name="T9" fmla="*/ 1 h 4"/>
                <a:gd name="T10" fmla="*/ 16 w 38"/>
                <a:gd name="T11" fmla="*/ 1 h 4"/>
                <a:gd name="T12" fmla="*/ 10 w 38"/>
                <a:gd name="T13" fmla="*/ 3 h 4"/>
                <a:gd name="T14" fmla="*/ 10 w 38"/>
                <a:gd name="T15" fmla="*/ 3 h 4"/>
                <a:gd name="T16" fmla="*/ 12 w 38"/>
                <a:gd name="T17" fmla="*/ 3 h 4"/>
                <a:gd name="T18" fmla="*/ 12 w 38"/>
                <a:gd name="T19" fmla="*/ 4 h 4"/>
                <a:gd name="T20" fmla="*/ 10 w 38"/>
                <a:gd name="T21" fmla="*/ 4 h 4"/>
                <a:gd name="T22" fmla="*/ 10 w 38"/>
                <a:gd name="T23" fmla="*/ 4 h 4"/>
                <a:gd name="T24" fmla="*/ 9 w 38"/>
                <a:gd name="T25" fmla="*/ 3 h 4"/>
                <a:gd name="T26" fmla="*/ 8 w 38"/>
                <a:gd name="T27" fmla="*/ 3 h 4"/>
                <a:gd name="T28" fmla="*/ 0 w 38"/>
                <a:gd name="T29" fmla="*/ 3 h 4"/>
                <a:gd name="T30" fmla="*/ 0 w 38"/>
                <a:gd name="T31" fmla="*/ 3 h 4"/>
                <a:gd name="T32" fmla="*/ 5 w 38"/>
                <a:gd name="T33" fmla="*/ 1 h 4"/>
                <a:gd name="T34" fmla="*/ 6 w 38"/>
                <a:gd name="T35" fmla="*/ 1 h 4"/>
                <a:gd name="T36" fmla="*/ 6 w 38"/>
                <a:gd name="T37" fmla="*/ 0 h 4"/>
                <a:gd name="T38" fmla="*/ 6 w 38"/>
                <a:gd name="T39" fmla="*/ 0 h 4"/>
                <a:gd name="T40" fmla="*/ 12 w 38"/>
                <a:gd name="T41" fmla="*/ 0 h 4"/>
                <a:gd name="T42" fmla="*/ 12 w 38"/>
                <a:gd name="T43" fmla="*/ 0 h 4"/>
                <a:gd name="T44" fmla="*/ 20 w 38"/>
                <a:gd name="T45" fmla="*/ 0 h 4"/>
                <a:gd name="T46" fmla="*/ 20 w 38"/>
                <a:gd name="T47" fmla="*/ 0 h 4"/>
                <a:gd name="T48" fmla="*/ 29 w 38"/>
                <a:gd name="T49" fmla="*/ 0 h 4"/>
                <a:gd name="T50" fmla="*/ 38 w 38"/>
                <a:gd name="T5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4">
                  <a:moveTo>
                    <a:pt x="38" y="0"/>
                  </a:moveTo>
                  <a:lnTo>
                    <a:pt x="38" y="0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3"/>
                  </a:lnTo>
                  <a:lnTo>
                    <a:pt x="8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0" name="îŝḷïḓê"/>
            <p:cNvSpPr/>
            <p:nvPr/>
          </p:nvSpPr>
          <p:spPr bwMode="auto">
            <a:xfrm>
              <a:off x="4179216" y="2068222"/>
              <a:ext cx="24574" cy="12287"/>
            </a:xfrm>
            <a:custGeom>
              <a:avLst/>
              <a:gdLst>
                <a:gd name="T0" fmla="*/ 9 w 9"/>
                <a:gd name="T1" fmla="*/ 4 h 4"/>
                <a:gd name="T2" fmla="*/ 9 w 9"/>
                <a:gd name="T3" fmla="*/ 4 h 4"/>
                <a:gd name="T4" fmla="*/ 3 w 9"/>
                <a:gd name="T5" fmla="*/ 3 h 4"/>
                <a:gd name="T6" fmla="*/ 1 w 9"/>
                <a:gd name="T7" fmla="*/ 2 h 4"/>
                <a:gd name="T8" fmla="*/ 0 w 9"/>
                <a:gd name="T9" fmla="*/ 0 h 4"/>
                <a:gd name="T10" fmla="*/ 0 w 9"/>
                <a:gd name="T11" fmla="*/ 0 h 4"/>
                <a:gd name="T12" fmla="*/ 6 w 9"/>
                <a:gd name="T13" fmla="*/ 2 h 4"/>
                <a:gd name="T14" fmla="*/ 7 w 9"/>
                <a:gd name="T15" fmla="*/ 3 h 4"/>
                <a:gd name="T16" fmla="*/ 9 w 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9" y="4"/>
                  </a:moveTo>
                  <a:lnTo>
                    <a:pt x="9" y="4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7" y="3"/>
                  </a:lnTo>
                  <a:lnTo>
                    <a:pt x="9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1" name="íşḻîḋe"/>
            <p:cNvSpPr/>
            <p:nvPr/>
          </p:nvSpPr>
          <p:spPr bwMode="auto">
            <a:xfrm>
              <a:off x="3743023" y="1754904"/>
              <a:ext cx="49148" cy="6145"/>
            </a:xfrm>
            <a:custGeom>
              <a:avLst/>
              <a:gdLst>
                <a:gd name="T0" fmla="*/ 7 w 14"/>
                <a:gd name="T1" fmla="*/ 0 h 3"/>
                <a:gd name="T2" fmla="*/ 7 w 14"/>
                <a:gd name="T3" fmla="*/ 0 h 3"/>
                <a:gd name="T4" fmla="*/ 10 w 14"/>
                <a:gd name="T5" fmla="*/ 0 h 3"/>
                <a:gd name="T6" fmla="*/ 14 w 14"/>
                <a:gd name="T7" fmla="*/ 0 h 3"/>
                <a:gd name="T8" fmla="*/ 14 w 14"/>
                <a:gd name="T9" fmla="*/ 0 h 3"/>
                <a:gd name="T10" fmla="*/ 14 w 14"/>
                <a:gd name="T11" fmla="*/ 1 h 3"/>
                <a:gd name="T12" fmla="*/ 14 w 14"/>
                <a:gd name="T13" fmla="*/ 1 h 3"/>
                <a:gd name="T14" fmla="*/ 10 w 14"/>
                <a:gd name="T15" fmla="*/ 3 h 3"/>
                <a:gd name="T16" fmla="*/ 10 w 14"/>
                <a:gd name="T17" fmla="*/ 3 h 3"/>
                <a:gd name="T18" fmla="*/ 0 w 14"/>
                <a:gd name="T19" fmla="*/ 1 h 3"/>
                <a:gd name="T20" fmla="*/ 0 w 14"/>
                <a:gd name="T21" fmla="*/ 1 h 3"/>
                <a:gd name="T22" fmla="*/ 6 w 14"/>
                <a:gd name="T23" fmla="*/ 1 h 3"/>
                <a:gd name="T24" fmla="*/ 6 w 14"/>
                <a:gd name="T25" fmla="*/ 1 h 3"/>
                <a:gd name="T26" fmla="*/ 7 w 1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3">
                  <a:moveTo>
                    <a:pt x="7" y="0"/>
                  </a:moveTo>
                  <a:lnTo>
                    <a:pt x="7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2" name="îŝľïďe"/>
            <p:cNvSpPr/>
            <p:nvPr/>
          </p:nvSpPr>
          <p:spPr bwMode="auto">
            <a:xfrm>
              <a:off x="3153245" y="1589028"/>
              <a:ext cx="67581" cy="6145"/>
            </a:xfrm>
            <a:custGeom>
              <a:avLst/>
              <a:gdLst>
                <a:gd name="T0" fmla="*/ 22 w 22"/>
                <a:gd name="T1" fmla="*/ 0 h 2"/>
                <a:gd name="T2" fmla="*/ 22 w 22"/>
                <a:gd name="T3" fmla="*/ 0 h 2"/>
                <a:gd name="T4" fmla="*/ 12 w 22"/>
                <a:gd name="T5" fmla="*/ 1 h 2"/>
                <a:gd name="T6" fmla="*/ 0 w 22"/>
                <a:gd name="T7" fmla="*/ 2 h 2"/>
                <a:gd name="T8" fmla="*/ 0 w 22"/>
                <a:gd name="T9" fmla="*/ 2 h 2"/>
                <a:gd name="T10" fmla="*/ 5 w 22"/>
                <a:gd name="T11" fmla="*/ 1 h 2"/>
                <a:gd name="T12" fmla="*/ 5 w 22"/>
                <a:gd name="T13" fmla="*/ 1 h 2"/>
                <a:gd name="T14" fmla="*/ 22 w 2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lnTo>
                    <a:pt x="22" y="0"/>
                  </a:lnTo>
                  <a:lnTo>
                    <a:pt x="12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2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3" name="ïṩļîḓè"/>
            <p:cNvSpPr/>
            <p:nvPr/>
          </p:nvSpPr>
          <p:spPr bwMode="auto">
            <a:xfrm>
              <a:off x="3497283" y="1662750"/>
              <a:ext cx="49148" cy="6145"/>
            </a:xfrm>
            <a:custGeom>
              <a:avLst/>
              <a:gdLst>
                <a:gd name="T0" fmla="*/ 16 w 16"/>
                <a:gd name="T1" fmla="*/ 1 h 1"/>
                <a:gd name="T2" fmla="*/ 16 w 16"/>
                <a:gd name="T3" fmla="*/ 1 h 1"/>
                <a:gd name="T4" fmla="*/ 6 w 16"/>
                <a:gd name="T5" fmla="*/ 1 h 1"/>
                <a:gd name="T6" fmla="*/ 1 w 16"/>
                <a:gd name="T7" fmla="*/ 0 h 1"/>
                <a:gd name="T8" fmla="*/ 0 w 16"/>
                <a:gd name="T9" fmla="*/ 0 h 1"/>
                <a:gd name="T10" fmla="*/ 0 w 16"/>
                <a:gd name="T11" fmla="*/ 0 h 1"/>
                <a:gd name="T12" fmla="*/ 9 w 16"/>
                <a:gd name="T13" fmla="*/ 0 h 1"/>
                <a:gd name="T14" fmla="*/ 9 w 16"/>
                <a:gd name="T15" fmla="*/ 0 h 1"/>
                <a:gd name="T16" fmla="*/ 13 w 16"/>
                <a:gd name="T17" fmla="*/ 0 h 1"/>
                <a:gd name="T18" fmla="*/ 16 w 16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">
                  <a:moveTo>
                    <a:pt x="16" y="1"/>
                  </a:moveTo>
                  <a:lnTo>
                    <a:pt x="16" y="1"/>
                  </a:lnTo>
                  <a:lnTo>
                    <a:pt x="6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4" name="ïṧḻïďé"/>
            <p:cNvSpPr/>
            <p:nvPr/>
          </p:nvSpPr>
          <p:spPr bwMode="auto">
            <a:xfrm>
              <a:off x="3503429" y="1644320"/>
              <a:ext cx="67581" cy="12287"/>
            </a:xfrm>
            <a:custGeom>
              <a:avLst/>
              <a:gdLst>
                <a:gd name="T0" fmla="*/ 5 w 22"/>
                <a:gd name="T1" fmla="*/ 0 h 3"/>
                <a:gd name="T2" fmla="*/ 5 w 22"/>
                <a:gd name="T3" fmla="*/ 0 h 3"/>
                <a:gd name="T4" fmla="*/ 13 w 22"/>
                <a:gd name="T5" fmla="*/ 2 h 3"/>
                <a:gd name="T6" fmla="*/ 22 w 22"/>
                <a:gd name="T7" fmla="*/ 2 h 3"/>
                <a:gd name="T8" fmla="*/ 22 w 22"/>
                <a:gd name="T9" fmla="*/ 2 h 3"/>
                <a:gd name="T10" fmla="*/ 9 w 22"/>
                <a:gd name="T11" fmla="*/ 3 h 3"/>
                <a:gd name="T12" fmla="*/ 0 w 22"/>
                <a:gd name="T13" fmla="*/ 2 h 3"/>
                <a:gd name="T14" fmla="*/ 0 w 22"/>
                <a:gd name="T15" fmla="*/ 2 h 3"/>
                <a:gd name="T16" fmla="*/ 3 w 22"/>
                <a:gd name="T17" fmla="*/ 2 h 3"/>
                <a:gd name="T18" fmla="*/ 5 w 22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">
                  <a:moveTo>
                    <a:pt x="5" y="0"/>
                  </a:moveTo>
                  <a:lnTo>
                    <a:pt x="5" y="0"/>
                  </a:lnTo>
                  <a:lnTo>
                    <a:pt x="13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9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5" name="iṩḷîḋè"/>
            <p:cNvSpPr/>
            <p:nvPr/>
          </p:nvSpPr>
          <p:spPr bwMode="auto">
            <a:xfrm>
              <a:off x="3226969" y="1576740"/>
              <a:ext cx="24574" cy="12287"/>
            </a:xfrm>
            <a:custGeom>
              <a:avLst/>
              <a:gdLst>
                <a:gd name="T0" fmla="*/ 7 w 9"/>
                <a:gd name="T1" fmla="*/ 0 h 3"/>
                <a:gd name="T2" fmla="*/ 7 w 9"/>
                <a:gd name="T3" fmla="*/ 0 h 3"/>
                <a:gd name="T4" fmla="*/ 7 w 9"/>
                <a:gd name="T5" fmla="*/ 1 h 3"/>
                <a:gd name="T6" fmla="*/ 9 w 9"/>
                <a:gd name="T7" fmla="*/ 1 h 3"/>
                <a:gd name="T8" fmla="*/ 9 w 9"/>
                <a:gd name="T9" fmla="*/ 1 h 3"/>
                <a:gd name="T10" fmla="*/ 9 w 9"/>
                <a:gd name="T11" fmla="*/ 1 h 3"/>
                <a:gd name="T12" fmla="*/ 9 w 9"/>
                <a:gd name="T13" fmla="*/ 1 h 3"/>
                <a:gd name="T14" fmla="*/ 4 w 9"/>
                <a:gd name="T15" fmla="*/ 3 h 3"/>
                <a:gd name="T16" fmla="*/ 0 w 9"/>
                <a:gd name="T17" fmla="*/ 3 h 3"/>
                <a:gd name="T18" fmla="*/ 0 w 9"/>
                <a:gd name="T19" fmla="*/ 3 h 3"/>
                <a:gd name="T20" fmla="*/ 3 w 9"/>
                <a:gd name="T21" fmla="*/ 1 h 3"/>
                <a:gd name="T22" fmla="*/ 7 w 9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3">
                  <a:moveTo>
                    <a:pt x="7" y="0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6" name="îSliḋê"/>
            <p:cNvSpPr/>
            <p:nvPr/>
          </p:nvSpPr>
          <p:spPr bwMode="auto">
            <a:xfrm>
              <a:off x="3282262" y="1576740"/>
              <a:ext cx="36861" cy="6145"/>
            </a:xfrm>
            <a:custGeom>
              <a:avLst/>
              <a:gdLst>
                <a:gd name="T0" fmla="*/ 11 w 11"/>
                <a:gd name="T1" fmla="*/ 0 h 3"/>
                <a:gd name="T2" fmla="*/ 11 w 11"/>
                <a:gd name="T3" fmla="*/ 0 h 3"/>
                <a:gd name="T4" fmla="*/ 5 w 11"/>
                <a:gd name="T5" fmla="*/ 2 h 3"/>
                <a:gd name="T6" fmla="*/ 0 w 11"/>
                <a:gd name="T7" fmla="*/ 3 h 3"/>
                <a:gd name="T8" fmla="*/ 0 w 11"/>
                <a:gd name="T9" fmla="*/ 3 h 3"/>
                <a:gd name="T10" fmla="*/ 5 w 11"/>
                <a:gd name="T11" fmla="*/ 0 h 3"/>
                <a:gd name="T12" fmla="*/ 11 w 1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11" y="0"/>
                  </a:moveTo>
                  <a:lnTo>
                    <a:pt x="11" y="0"/>
                  </a:lnTo>
                  <a:lnTo>
                    <a:pt x="5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7" name="íṧļíďé"/>
            <p:cNvSpPr/>
            <p:nvPr/>
          </p:nvSpPr>
          <p:spPr bwMode="auto">
            <a:xfrm>
              <a:off x="3521856" y="1632033"/>
              <a:ext cx="36861" cy="6145"/>
            </a:xfrm>
            <a:custGeom>
              <a:avLst/>
              <a:gdLst>
                <a:gd name="T0" fmla="*/ 0 w 11"/>
                <a:gd name="T1" fmla="*/ 0 h 3"/>
                <a:gd name="T2" fmla="*/ 0 w 11"/>
                <a:gd name="T3" fmla="*/ 0 h 3"/>
                <a:gd name="T4" fmla="*/ 4 w 11"/>
                <a:gd name="T5" fmla="*/ 0 h 3"/>
                <a:gd name="T6" fmla="*/ 7 w 11"/>
                <a:gd name="T7" fmla="*/ 0 h 3"/>
                <a:gd name="T8" fmla="*/ 11 w 11"/>
                <a:gd name="T9" fmla="*/ 1 h 3"/>
                <a:gd name="T10" fmla="*/ 11 w 11"/>
                <a:gd name="T11" fmla="*/ 1 h 3"/>
                <a:gd name="T12" fmla="*/ 9 w 11"/>
                <a:gd name="T13" fmla="*/ 3 h 3"/>
                <a:gd name="T14" fmla="*/ 9 w 11"/>
                <a:gd name="T15" fmla="*/ 3 h 3"/>
                <a:gd name="T16" fmla="*/ 6 w 11"/>
                <a:gd name="T17" fmla="*/ 3 h 3"/>
                <a:gd name="T18" fmla="*/ 6 w 11"/>
                <a:gd name="T19" fmla="*/ 3 h 3"/>
                <a:gd name="T20" fmla="*/ 7 w 11"/>
                <a:gd name="T21" fmla="*/ 1 h 3"/>
                <a:gd name="T22" fmla="*/ 6 w 11"/>
                <a:gd name="T23" fmla="*/ 1 h 3"/>
                <a:gd name="T24" fmla="*/ 0 w 11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8" name="iśḻíde"/>
            <p:cNvSpPr/>
            <p:nvPr/>
          </p:nvSpPr>
          <p:spPr bwMode="auto">
            <a:xfrm>
              <a:off x="3276116" y="1564454"/>
              <a:ext cx="61435" cy="12287"/>
            </a:xfrm>
            <a:custGeom>
              <a:avLst/>
              <a:gdLst>
                <a:gd name="T0" fmla="*/ 2 w 20"/>
                <a:gd name="T1" fmla="*/ 1 h 4"/>
                <a:gd name="T2" fmla="*/ 2 w 20"/>
                <a:gd name="T3" fmla="*/ 1 h 4"/>
                <a:gd name="T4" fmla="*/ 10 w 20"/>
                <a:gd name="T5" fmla="*/ 0 h 4"/>
                <a:gd name="T6" fmla="*/ 10 w 20"/>
                <a:gd name="T7" fmla="*/ 0 h 4"/>
                <a:gd name="T8" fmla="*/ 16 w 20"/>
                <a:gd name="T9" fmla="*/ 0 h 4"/>
                <a:gd name="T10" fmla="*/ 16 w 20"/>
                <a:gd name="T11" fmla="*/ 0 h 4"/>
                <a:gd name="T12" fmla="*/ 20 w 20"/>
                <a:gd name="T13" fmla="*/ 0 h 4"/>
                <a:gd name="T14" fmla="*/ 20 w 20"/>
                <a:gd name="T15" fmla="*/ 0 h 4"/>
                <a:gd name="T16" fmla="*/ 16 w 20"/>
                <a:gd name="T17" fmla="*/ 0 h 4"/>
                <a:gd name="T18" fmla="*/ 14 w 20"/>
                <a:gd name="T19" fmla="*/ 1 h 4"/>
                <a:gd name="T20" fmla="*/ 13 w 20"/>
                <a:gd name="T21" fmla="*/ 3 h 4"/>
                <a:gd name="T22" fmla="*/ 10 w 20"/>
                <a:gd name="T23" fmla="*/ 3 h 4"/>
                <a:gd name="T24" fmla="*/ 10 w 20"/>
                <a:gd name="T25" fmla="*/ 3 h 4"/>
                <a:gd name="T26" fmla="*/ 7 w 20"/>
                <a:gd name="T27" fmla="*/ 3 h 4"/>
                <a:gd name="T28" fmla="*/ 7 w 20"/>
                <a:gd name="T29" fmla="*/ 1 h 4"/>
                <a:gd name="T30" fmla="*/ 7 w 20"/>
                <a:gd name="T31" fmla="*/ 1 h 4"/>
                <a:gd name="T32" fmla="*/ 6 w 20"/>
                <a:gd name="T33" fmla="*/ 1 h 4"/>
                <a:gd name="T34" fmla="*/ 6 w 20"/>
                <a:gd name="T35" fmla="*/ 1 h 4"/>
                <a:gd name="T36" fmla="*/ 4 w 20"/>
                <a:gd name="T37" fmla="*/ 3 h 4"/>
                <a:gd name="T38" fmla="*/ 2 w 20"/>
                <a:gd name="T39" fmla="*/ 4 h 4"/>
                <a:gd name="T40" fmla="*/ 2 w 20"/>
                <a:gd name="T41" fmla="*/ 4 h 4"/>
                <a:gd name="T42" fmla="*/ 0 w 20"/>
                <a:gd name="T43" fmla="*/ 3 h 4"/>
                <a:gd name="T44" fmla="*/ 0 w 20"/>
                <a:gd name="T45" fmla="*/ 3 h 4"/>
                <a:gd name="T46" fmla="*/ 2 w 20"/>
                <a:gd name="T4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4">
                  <a:moveTo>
                    <a:pt x="2" y="1"/>
                  </a:moveTo>
                  <a:lnTo>
                    <a:pt x="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9" name="ïş1íďê"/>
            <p:cNvSpPr/>
            <p:nvPr/>
          </p:nvSpPr>
          <p:spPr bwMode="auto">
            <a:xfrm>
              <a:off x="3319123" y="1570599"/>
              <a:ext cx="43007" cy="6145"/>
            </a:xfrm>
            <a:custGeom>
              <a:avLst/>
              <a:gdLst>
                <a:gd name="T0" fmla="*/ 15 w 15"/>
                <a:gd name="T1" fmla="*/ 0 h 3"/>
                <a:gd name="T2" fmla="*/ 15 w 15"/>
                <a:gd name="T3" fmla="*/ 0 h 3"/>
                <a:gd name="T4" fmla="*/ 10 w 15"/>
                <a:gd name="T5" fmla="*/ 3 h 3"/>
                <a:gd name="T6" fmla="*/ 10 w 15"/>
                <a:gd name="T7" fmla="*/ 3 h 3"/>
                <a:gd name="T8" fmla="*/ 6 w 15"/>
                <a:gd name="T9" fmla="*/ 1 h 3"/>
                <a:gd name="T10" fmla="*/ 0 w 15"/>
                <a:gd name="T11" fmla="*/ 1 h 3"/>
                <a:gd name="T12" fmla="*/ 0 w 15"/>
                <a:gd name="T13" fmla="*/ 1 h 3"/>
                <a:gd name="T14" fmla="*/ 3 w 15"/>
                <a:gd name="T15" fmla="*/ 1 h 3"/>
                <a:gd name="T16" fmla="*/ 3 w 15"/>
                <a:gd name="T17" fmla="*/ 1 h 3"/>
                <a:gd name="T18" fmla="*/ 8 w 15"/>
                <a:gd name="T19" fmla="*/ 1 h 3"/>
                <a:gd name="T20" fmla="*/ 15 w 15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">
                  <a:moveTo>
                    <a:pt x="15" y="0"/>
                  </a:moveTo>
                  <a:lnTo>
                    <a:pt x="15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8" y="1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0" name="ïśḻiḍé"/>
            <p:cNvSpPr/>
            <p:nvPr/>
          </p:nvSpPr>
          <p:spPr bwMode="auto">
            <a:xfrm>
              <a:off x="3583293" y="1638176"/>
              <a:ext cx="55294" cy="0"/>
            </a:xfrm>
            <a:custGeom>
              <a:avLst/>
              <a:gdLst>
                <a:gd name="T0" fmla="*/ 17 w 17"/>
                <a:gd name="T1" fmla="*/ 2 h 2"/>
                <a:gd name="T2" fmla="*/ 17 w 17"/>
                <a:gd name="T3" fmla="*/ 2 h 2"/>
                <a:gd name="T4" fmla="*/ 6 w 17"/>
                <a:gd name="T5" fmla="*/ 2 h 2"/>
                <a:gd name="T6" fmla="*/ 6 w 17"/>
                <a:gd name="T7" fmla="*/ 2 h 2"/>
                <a:gd name="T8" fmla="*/ 1 w 17"/>
                <a:gd name="T9" fmla="*/ 2 h 2"/>
                <a:gd name="T10" fmla="*/ 0 w 17"/>
                <a:gd name="T11" fmla="*/ 0 h 2"/>
                <a:gd name="T12" fmla="*/ 0 w 17"/>
                <a:gd name="T13" fmla="*/ 0 h 2"/>
                <a:gd name="T14" fmla="*/ 0 w 17"/>
                <a:gd name="T15" fmla="*/ 0 h 2"/>
                <a:gd name="T16" fmla="*/ 4 w 17"/>
                <a:gd name="T17" fmla="*/ 0 h 2"/>
                <a:gd name="T18" fmla="*/ 4 w 17"/>
                <a:gd name="T19" fmla="*/ 0 h 2"/>
                <a:gd name="T20" fmla="*/ 9 w 17"/>
                <a:gd name="T21" fmla="*/ 0 h 2"/>
                <a:gd name="T22" fmla="*/ 9 w 17"/>
                <a:gd name="T23" fmla="*/ 0 h 2"/>
                <a:gd name="T24" fmla="*/ 13 w 17"/>
                <a:gd name="T25" fmla="*/ 0 h 2"/>
                <a:gd name="T26" fmla="*/ 17 w 17"/>
                <a:gd name="T2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2">
                  <a:moveTo>
                    <a:pt x="17" y="2"/>
                  </a:moveTo>
                  <a:lnTo>
                    <a:pt x="1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1" name="íşľïḋê"/>
            <p:cNvSpPr/>
            <p:nvPr/>
          </p:nvSpPr>
          <p:spPr bwMode="auto">
            <a:xfrm>
              <a:off x="3712309" y="1662751"/>
              <a:ext cx="24574" cy="0"/>
            </a:xfrm>
            <a:custGeom>
              <a:avLst/>
              <a:gdLst>
                <a:gd name="T0" fmla="*/ 9 w 9"/>
                <a:gd name="T1" fmla="*/ 9 w 9"/>
                <a:gd name="T2" fmla="*/ 5 w 9"/>
                <a:gd name="T3" fmla="*/ 0 w 9"/>
                <a:gd name="T4" fmla="*/ 0 w 9"/>
                <a:gd name="T5" fmla="*/ 3 w 9"/>
                <a:gd name="T6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2" name="ïšlîḍê"/>
            <p:cNvSpPr/>
            <p:nvPr/>
          </p:nvSpPr>
          <p:spPr bwMode="auto">
            <a:xfrm>
              <a:off x="3669302" y="1638176"/>
              <a:ext cx="73722" cy="18433"/>
            </a:xfrm>
            <a:custGeom>
              <a:avLst/>
              <a:gdLst>
                <a:gd name="T0" fmla="*/ 22 w 22"/>
                <a:gd name="T1" fmla="*/ 4 h 4"/>
                <a:gd name="T2" fmla="*/ 22 w 22"/>
                <a:gd name="T3" fmla="*/ 4 h 4"/>
                <a:gd name="T4" fmla="*/ 8 w 22"/>
                <a:gd name="T5" fmla="*/ 3 h 4"/>
                <a:gd name="T6" fmla="*/ 2 w 22"/>
                <a:gd name="T7" fmla="*/ 1 h 4"/>
                <a:gd name="T8" fmla="*/ 1 w 22"/>
                <a:gd name="T9" fmla="*/ 1 h 4"/>
                <a:gd name="T10" fmla="*/ 0 w 22"/>
                <a:gd name="T11" fmla="*/ 0 h 4"/>
                <a:gd name="T12" fmla="*/ 0 w 22"/>
                <a:gd name="T13" fmla="*/ 0 h 4"/>
                <a:gd name="T14" fmla="*/ 12 w 22"/>
                <a:gd name="T15" fmla="*/ 3 h 4"/>
                <a:gd name="T16" fmla="*/ 12 w 22"/>
                <a:gd name="T17" fmla="*/ 3 h 4"/>
                <a:gd name="T18" fmla="*/ 20 w 22"/>
                <a:gd name="T19" fmla="*/ 3 h 4"/>
                <a:gd name="T20" fmla="*/ 22 w 22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">
                  <a:moveTo>
                    <a:pt x="22" y="4"/>
                  </a:moveTo>
                  <a:lnTo>
                    <a:pt x="22" y="4"/>
                  </a:lnTo>
                  <a:lnTo>
                    <a:pt x="8" y="3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20" y="3"/>
                  </a:lnTo>
                  <a:lnTo>
                    <a:pt x="2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3" name="ïṥḷíďé"/>
            <p:cNvSpPr/>
            <p:nvPr/>
          </p:nvSpPr>
          <p:spPr bwMode="auto">
            <a:xfrm>
              <a:off x="3822891" y="1693471"/>
              <a:ext cx="30720" cy="6145"/>
            </a:xfrm>
            <a:custGeom>
              <a:avLst/>
              <a:gdLst>
                <a:gd name="T0" fmla="*/ 9 w 9"/>
                <a:gd name="T1" fmla="*/ 1 h 1"/>
                <a:gd name="T2" fmla="*/ 9 w 9"/>
                <a:gd name="T3" fmla="*/ 1 h 1"/>
                <a:gd name="T4" fmla="*/ 5 w 9"/>
                <a:gd name="T5" fmla="*/ 1 h 1"/>
                <a:gd name="T6" fmla="*/ 0 w 9"/>
                <a:gd name="T7" fmla="*/ 0 h 1"/>
                <a:gd name="T8" fmla="*/ 0 w 9"/>
                <a:gd name="T9" fmla="*/ 0 h 1"/>
                <a:gd name="T10" fmla="*/ 5 w 9"/>
                <a:gd name="T11" fmla="*/ 0 h 1"/>
                <a:gd name="T12" fmla="*/ 9 w 9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">
                  <a:moveTo>
                    <a:pt x="9" y="1"/>
                  </a:moveTo>
                  <a:lnTo>
                    <a:pt x="9" y="1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9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4" name="ïšľîḑè"/>
            <p:cNvSpPr/>
            <p:nvPr/>
          </p:nvSpPr>
          <p:spPr bwMode="auto">
            <a:xfrm>
              <a:off x="3822891" y="1675038"/>
              <a:ext cx="67581" cy="18433"/>
            </a:xfrm>
            <a:custGeom>
              <a:avLst/>
              <a:gdLst>
                <a:gd name="T0" fmla="*/ 4 w 23"/>
                <a:gd name="T1" fmla="*/ 0 h 6"/>
                <a:gd name="T2" fmla="*/ 4 w 23"/>
                <a:gd name="T3" fmla="*/ 0 h 6"/>
                <a:gd name="T4" fmla="*/ 9 w 23"/>
                <a:gd name="T5" fmla="*/ 3 h 6"/>
                <a:gd name="T6" fmla="*/ 13 w 23"/>
                <a:gd name="T7" fmla="*/ 3 h 6"/>
                <a:gd name="T8" fmla="*/ 23 w 23"/>
                <a:gd name="T9" fmla="*/ 6 h 6"/>
                <a:gd name="T10" fmla="*/ 23 w 23"/>
                <a:gd name="T11" fmla="*/ 6 h 6"/>
                <a:gd name="T12" fmla="*/ 19 w 23"/>
                <a:gd name="T13" fmla="*/ 6 h 6"/>
                <a:gd name="T14" fmla="*/ 11 w 23"/>
                <a:gd name="T15" fmla="*/ 4 h 6"/>
                <a:gd name="T16" fmla="*/ 11 w 23"/>
                <a:gd name="T17" fmla="*/ 4 h 6"/>
                <a:gd name="T18" fmla="*/ 0 w 23"/>
                <a:gd name="T19" fmla="*/ 2 h 6"/>
                <a:gd name="T20" fmla="*/ 0 w 23"/>
                <a:gd name="T21" fmla="*/ 2 h 6"/>
                <a:gd name="T22" fmla="*/ 1 w 23"/>
                <a:gd name="T23" fmla="*/ 2 h 6"/>
                <a:gd name="T24" fmla="*/ 4 w 23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6">
                  <a:moveTo>
                    <a:pt x="4" y="0"/>
                  </a:moveTo>
                  <a:lnTo>
                    <a:pt x="4" y="0"/>
                  </a:lnTo>
                  <a:lnTo>
                    <a:pt x="9" y="3"/>
                  </a:lnTo>
                  <a:lnTo>
                    <a:pt x="13" y="3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5" name="íślídê"/>
            <p:cNvSpPr/>
            <p:nvPr/>
          </p:nvSpPr>
          <p:spPr bwMode="auto">
            <a:xfrm>
              <a:off x="3835179" y="1675038"/>
              <a:ext cx="49148" cy="12287"/>
            </a:xfrm>
            <a:custGeom>
              <a:avLst/>
              <a:gdLst>
                <a:gd name="T0" fmla="*/ 1 w 15"/>
                <a:gd name="T1" fmla="*/ 0 h 3"/>
                <a:gd name="T2" fmla="*/ 1 w 15"/>
                <a:gd name="T3" fmla="*/ 0 h 3"/>
                <a:gd name="T4" fmla="*/ 5 w 15"/>
                <a:gd name="T5" fmla="*/ 0 h 3"/>
                <a:gd name="T6" fmla="*/ 5 w 15"/>
                <a:gd name="T7" fmla="*/ 0 h 3"/>
                <a:gd name="T8" fmla="*/ 8 w 15"/>
                <a:gd name="T9" fmla="*/ 0 h 3"/>
                <a:gd name="T10" fmla="*/ 8 w 15"/>
                <a:gd name="T11" fmla="*/ 0 h 3"/>
                <a:gd name="T12" fmla="*/ 11 w 15"/>
                <a:gd name="T13" fmla="*/ 0 h 3"/>
                <a:gd name="T14" fmla="*/ 15 w 15"/>
                <a:gd name="T15" fmla="*/ 2 h 3"/>
                <a:gd name="T16" fmla="*/ 15 w 15"/>
                <a:gd name="T17" fmla="*/ 2 h 3"/>
                <a:gd name="T18" fmla="*/ 11 w 15"/>
                <a:gd name="T19" fmla="*/ 2 h 3"/>
                <a:gd name="T20" fmla="*/ 10 w 15"/>
                <a:gd name="T21" fmla="*/ 3 h 3"/>
                <a:gd name="T22" fmla="*/ 10 w 15"/>
                <a:gd name="T23" fmla="*/ 3 h 3"/>
                <a:gd name="T24" fmla="*/ 3 w 15"/>
                <a:gd name="T25" fmla="*/ 2 h 3"/>
                <a:gd name="T26" fmla="*/ 0 w 15"/>
                <a:gd name="T27" fmla="*/ 0 h 3"/>
                <a:gd name="T28" fmla="*/ 1 w 15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">
                  <a:moveTo>
                    <a:pt x="1" y="0"/>
                  </a:move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3" y="2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6" name="ïSľïde"/>
            <p:cNvSpPr/>
            <p:nvPr/>
          </p:nvSpPr>
          <p:spPr bwMode="auto">
            <a:xfrm>
              <a:off x="3927329" y="1693471"/>
              <a:ext cx="30720" cy="6145"/>
            </a:xfrm>
            <a:custGeom>
              <a:avLst/>
              <a:gdLst>
                <a:gd name="T0" fmla="*/ 10 w 10"/>
                <a:gd name="T1" fmla="*/ 3 h 3"/>
                <a:gd name="T2" fmla="*/ 10 w 10"/>
                <a:gd name="T3" fmla="*/ 3 h 3"/>
                <a:gd name="T4" fmla="*/ 5 w 10"/>
                <a:gd name="T5" fmla="*/ 3 h 3"/>
                <a:gd name="T6" fmla="*/ 5 w 10"/>
                <a:gd name="T7" fmla="*/ 3 h 3"/>
                <a:gd name="T8" fmla="*/ 0 w 10"/>
                <a:gd name="T9" fmla="*/ 1 h 3"/>
                <a:gd name="T10" fmla="*/ 0 w 10"/>
                <a:gd name="T11" fmla="*/ 1 h 3"/>
                <a:gd name="T12" fmla="*/ 5 w 10"/>
                <a:gd name="T13" fmla="*/ 0 h 3"/>
                <a:gd name="T14" fmla="*/ 5 w 10"/>
                <a:gd name="T15" fmla="*/ 0 h 3"/>
                <a:gd name="T16" fmla="*/ 7 w 10"/>
                <a:gd name="T17" fmla="*/ 1 h 3"/>
                <a:gd name="T18" fmla="*/ 10 w 10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10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7" name="í$1iḍe"/>
            <p:cNvSpPr/>
            <p:nvPr/>
          </p:nvSpPr>
          <p:spPr bwMode="auto">
            <a:xfrm>
              <a:off x="3712309" y="1582886"/>
              <a:ext cx="36861" cy="6145"/>
            </a:xfrm>
            <a:custGeom>
              <a:avLst/>
              <a:gdLst>
                <a:gd name="T0" fmla="*/ 11 w 11"/>
                <a:gd name="T1" fmla="*/ 2 h 2"/>
                <a:gd name="T2" fmla="*/ 11 w 11"/>
                <a:gd name="T3" fmla="*/ 2 h 2"/>
                <a:gd name="T4" fmla="*/ 6 w 11"/>
                <a:gd name="T5" fmla="*/ 2 h 2"/>
                <a:gd name="T6" fmla="*/ 0 w 11"/>
                <a:gd name="T7" fmla="*/ 0 h 2"/>
                <a:gd name="T8" fmla="*/ 0 w 11"/>
                <a:gd name="T9" fmla="*/ 0 h 2"/>
                <a:gd name="T10" fmla="*/ 6 w 11"/>
                <a:gd name="T11" fmla="*/ 0 h 2"/>
                <a:gd name="T12" fmla="*/ 11 w 1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lnTo>
                    <a:pt x="11" y="2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8" name="ïśļiḑè"/>
            <p:cNvSpPr/>
            <p:nvPr/>
          </p:nvSpPr>
          <p:spPr bwMode="auto">
            <a:xfrm>
              <a:off x="3712309" y="1576741"/>
              <a:ext cx="30720" cy="6145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3 w 10"/>
                <a:gd name="T5" fmla="*/ 1 h 1"/>
                <a:gd name="T6" fmla="*/ 1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6 w 10"/>
                <a:gd name="T13" fmla="*/ 0 h 1"/>
                <a:gd name="T14" fmla="*/ 7 w 10"/>
                <a:gd name="T15" fmla="*/ 0 h 1"/>
                <a:gd name="T16" fmla="*/ 10 w 10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1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9" name="iṣľíḍé"/>
            <p:cNvSpPr/>
            <p:nvPr/>
          </p:nvSpPr>
          <p:spPr bwMode="auto">
            <a:xfrm>
              <a:off x="3773743" y="1601314"/>
              <a:ext cx="24574" cy="6145"/>
            </a:xfrm>
            <a:custGeom>
              <a:avLst/>
              <a:gdLst>
                <a:gd name="T0" fmla="*/ 6 w 7"/>
                <a:gd name="T1" fmla="*/ 0 h 3"/>
                <a:gd name="T2" fmla="*/ 6 w 7"/>
                <a:gd name="T3" fmla="*/ 0 h 3"/>
                <a:gd name="T4" fmla="*/ 6 w 7"/>
                <a:gd name="T5" fmla="*/ 0 h 3"/>
                <a:gd name="T6" fmla="*/ 6 w 7"/>
                <a:gd name="T7" fmla="*/ 1 h 3"/>
                <a:gd name="T8" fmla="*/ 7 w 7"/>
                <a:gd name="T9" fmla="*/ 1 h 3"/>
                <a:gd name="T10" fmla="*/ 7 w 7"/>
                <a:gd name="T11" fmla="*/ 1 h 3"/>
                <a:gd name="T12" fmla="*/ 3 w 7"/>
                <a:gd name="T13" fmla="*/ 3 h 3"/>
                <a:gd name="T14" fmla="*/ 0 w 7"/>
                <a:gd name="T15" fmla="*/ 1 h 3"/>
                <a:gd name="T16" fmla="*/ 0 w 7"/>
                <a:gd name="T17" fmla="*/ 1 h 3"/>
                <a:gd name="T18" fmla="*/ 1 w 7"/>
                <a:gd name="T19" fmla="*/ 1 h 3"/>
                <a:gd name="T20" fmla="*/ 1 w 7"/>
                <a:gd name="T21" fmla="*/ 0 h 3"/>
                <a:gd name="T22" fmla="*/ 3 w 7"/>
                <a:gd name="T23" fmla="*/ 0 h 3"/>
                <a:gd name="T24" fmla="*/ 6 w 7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0" name="íṣliḍê"/>
            <p:cNvSpPr/>
            <p:nvPr/>
          </p:nvSpPr>
          <p:spPr bwMode="auto">
            <a:xfrm>
              <a:off x="3755311" y="1576740"/>
              <a:ext cx="49148" cy="18433"/>
            </a:xfrm>
            <a:custGeom>
              <a:avLst/>
              <a:gdLst>
                <a:gd name="T0" fmla="*/ 14 w 17"/>
                <a:gd name="T1" fmla="*/ 0 h 4"/>
                <a:gd name="T2" fmla="*/ 14 w 17"/>
                <a:gd name="T3" fmla="*/ 0 h 4"/>
                <a:gd name="T4" fmla="*/ 11 w 17"/>
                <a:gd name="T5" fmla="*/ 1 h 4"/>
                <a:gd name="T6" fmla="*/ 10 w 17"/>
                <a:gd name="T7" fmla="*/ 1 h 4"/>
                <a:gd name="T8" fmla="*/ 10 w 17"/>
                <a:gd name="T9" fmla="*/ 3 h 4"/>
                <a:gd name="T10" fmla="*/ 10 w 17"/>
                <a:gd name="T11" fmla="*/ 3 h 4"/>
                <a:gd name="T12" fmla="*/ 14 w 17"/>
                <a:gd name="T13" fmla="*/ 3 h 4"/>
                <a:gd name="T14" fmla="*/ 17 w 17"/>
                <a:gd name="T15" fmla="*/ 4 h 4"/>
                <a:gd name="T16" fmla="*/ 17 w 17"/>
                <a:gd name="T17" fmla="*/ 4 h 4"/>
                <a:gd name="T18" fmla="*/ 8 w 17"/>
                <a:gd name="T19" fmla="*/ 4 h 4"/>
                <a:gd name="T20" fmla="*/ 8 w 17"/>
                <a:gd name="T21" fmla="*/ 4 h 4"/>
                <a:gd name="T22" fmla="*/ 4 w 17"/>
                <a:gd name="T23" fmla="*/ 4 h 4"/>
                <a:gd name="T24" fmla="*/ 0 w 17"/>
                <a:gd name="T25" fmla="*/ 4 h 4"/>
                <a:gd name="T26" fmla="*/ 0 w 17"/>
                <a:gd name="T27" fmla="*/ 4 h 4"/>
                <a:gd name="T28" fmla="*/ 4 w 17"/>
                <a:gd name="T29" fmla="*/ 3 h 4"/>
                <a:gd name="T30" fmla="*/ 5 w 17"/>
                <a:gd name="T31" fmla="*/ 1 h 4"/>
                <a:gd name="T32" fmla="*/ 5 w 17"/>
                <a:gd name="T33" fmla="*/ 1 h 4"/>
                <a:gd name="T34" fmla="*/ 8 w 17"/>
                <a:gd name="T35" fmla="*/ 0 h 4"/>
                <a:gd name="T36" fmla="*/ 14 w 17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">
                  <a:moveTo>
                    <a:pt x="14" y="0"/>
                  </a:moveTo>
                  <a:lnTo>
                    <a:pt x="14" y="0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8" y="0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1" name="îṥḷíďè"/>
            <p:cNvSpPr/>
            <p:nvPr/>
          </p:nvSpPr>
          <p:spPr bwMode="auto">
            <a:xfrm>
              <a:off x="4044059" y="1742618"/>
              <a:ext cx="24574" cy="6145"/>
            </a:xfrm>
            <a:custGeom>
              <a:avLst/>
              <a:gdLst>
                <a:gd name="T0" fmla="*/ 8 w 8"/>
                <a:gd name="T1" fmla="*/ 2 h 2"/>
                <a:gd name="T2" fmla="*/ 8 w 8"/>
                <a:gd name="T3" fmla="*/ 2 h 2"/>
                <a:gd name="T4" fmla="*/ 3 w 8"/>
                <a:gd name="T5" fmla="*/ 2 h 2"/>
                <a:gd name="T6" fmla="*/ 0 w 8"/>
                <a:gd name="T7" fmla="*/ 1 h 2"/>
                <a:gd name="T8" fmla="*/ 0 w 8"/>
                <a:gd name="T9" fmla="*/ 0 h 2"/>
                <a:gd name="T10" fmla="*/ 0 w 8"/>
                <a:gd name="T11" fmla="*/ 0 h 2"/>
                <a:gd name="T12" fmla="*/ 4 w 8"/>
                <a:gd name="T13" fmla="*/ 1 h 2"/>
                <a:gd name="T14" fmla="*/ 8 w 8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8" y="2"/>
                  </a:lnTo>
                  <a:lnTo>
                    <a:pt x="3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2" name="îšľîdé"/>
            <p:cNvSpPr/>
            <p:nvPr/>
          </p:nvSpPr>
          <p:spPr bwMode="auto">
            <a:xfrm>
              <a:off x="3822891" y="1601313"/>
              <a:ext cx="24574" cy="614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4 w 9"/>
                <a:gd name="T5" fmla="*/ 1 h 1"/>
                <a:gd name="T6" fmla="*/ 0 w 9"/>
                <a:gd name="T7" fmla="*/ 0 h 1"/>
                <a:gd name="T8" fmla="*/ 0 w 9"/>
                <a:gd name="T9" fmla="*/ 0 h 1"/>
                <a:gd name="T10" fmla="*/ 4 w 9"/>
                <a:gd name="T11" fmla="*/ 0 h 1"/>
                <a:gd name="T12" fmla="*/ 9 w 9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3" name="îṧľiďè"/>
            <p:cNvSpPr/>
            <p:nvPr/>
          </p:nvSpPr>
          <p:spPr bwMode="auto">
            <a:xfrm>
              <a:off x="4037913" y="1718043"/>
              <a:ext cx="98296" cy="36861"/>
            </a:xfrm>
            <a:custGeom>
              <a:avLst/>
              <a:gdLst>
                <a:gd name="T0" fmla="*/ 0 w 32"/>
                <a:gd name="T1" fmla="*/ 0 h 12"/>
                <a:gd name="T2" fmla="*/ 0 w 32"/>
                <a:gd name="T3" fmla="*/ 0 h 12"/>
                <a:gd name="T4" fmla="*/ 9 w 32"/>
                <a:gd name="T5" fmla="*/ 3 h 12"/>
                <a:gd name="T6" fmla="*/ 13 w 32"/>
                <a:gd name="T7" fmla="*/ 5 h 12"/>
                <a:gd name="T8" fmla="*/ 16 w 32"/>
                <a:gd name="T9" fmla="*/ 6 h 12"/>
                <a:gd name="T10" fmla="*/ 16 w 32"/>
                <a:gd name="T11" fmla="*/ 6 h 12"/>
                <a:gd name="T12" fmla="*/ 23 w 32"/>
                <a:gd name="T13" fmla="*/ 8 h 12"/>
                <a:gd name="T14" fmla="*/ 23 w 32"/>
                <a:gd name="T15" fmla="*/ 8 h 12"/>
                <a:gd name="T16" fmla="*/ 26 w 32"/>
                <a:gd name="T17" fmla="*/ 9 h 12"/>
                <a:gd name="T18" fmla="*/ 27 w 32"/>
                <a:gd name="T19" fmla="*/ 9 h 12"/>
                <a:gd name="T20" fmla="*/ 27 w 32"/>
                <a:gd name="T21" fmla="*/ 9 h 12"/>
                <a:gd name="T22" fmla="*/ 32 w 32"/>
                <a:gd name="T23" fmla="*/ 12 h 12"/>
                <a:gd name="T24" fmla="*/ 32 w 32"/>
                <a:gd name="T25" fmla="*/ 12 h 12"/>
                <a:gd name="T26" fmla="*/ 27 w 32"/>
                <a:gd name="T27" fmla="*/ 10 h 12"/>
                <a:gd name="T28" fmla="*/ 26 w 32"/>
                <a:gd name="T29" fmla="*/ 10 h 12"/>
                <a:gd name="T30" fmla="*/ 26 w 32"/>
                <a:gd name="T31" fmla="*/ 10 h 12"/>
                <a:gd name="T32" fmla="*/ 19 w 32"/>
                <a:gd name="T33" fmla="*/ 8 h 12"/>
                <a:gd name="T34" fmla="*/ 16 w 32"/>
                <a:gd name="T35" fmla="*/ 8 h 12"/>
                <a:gd name="T36" fmla="*/ 15 w 32"/>
                <a:gd name="T37" fmla="*/ 9 h 12"/>
                <a:gd name="T38" fmla="*/ 15 w 32"/>
                <a:gd name="T39" fmla="*/ 9 h 12"/>
                <a:gd name="T40" fmla="*/ 13 w 32"/>
                <a:gd name="T41" fmla="*/ 8 h 12"/>
                <a:gd name="T42" fmla="*/ 13 w 32"/>
                <a:gd name="T43" fmla="*/ 8 h 12"/>
                <a:gd name="T44" fmla="*/ 13 w 32"/>
                <a:gd name="T45" fmla="*/ 6 h 12"/>
                <a:gd name="T46" fmla="*/ 13 w 32"/>
                <a:gd name="T47" fmla="*/ 6 h 12"/>
                <a:gd name="T48" fmla="*/ 13 w 32"/>
                <a:gd name="T49" fmla="*/ 6 h 12"/>
                <a:gd name="T50" fmla="*/ 8 w 32"/>
                <a:gd name="T51" fmla="*/ 6 h 12"/>
                <a:gd name="T52" fmla="*/ 8 w 32"/>
                <a:gd name="T53" fmla="*/ 6 h 12"/>
                <a:gd name="T54" fmla="*/ 6 w 32"/>
                <a:gd name="T55" fmla="*/ 5 h 12"/>
                <a:gd name="T56" fmla="*/ 5 w 32"/>
                <a:gd name="T57" fmla="*/ 3 h 12"/>
                <a:gd name="T58" fmla="*/ 5 w 32"/>
                <a:gd name="T59" fmla="*/ 2 h 12"/>
                <a:gd name="T60" fmla="*/ 0 w 32"/>
                <a:gd name="T6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12">
                  <a:moveTo>
                    <a:pt x="0" y="0"/>
                  </a:moveTo>
                  <a:lnTo>
                    <a:pt x="0" y="0"/>
                  </a:lnTo>
                  <a:lnTo>
                    <a:pt x="9" y="3"/>
                  </a:lnTo>
                  <a:lnTo>
                    <a:pt x="13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4" name="ïṡḷïdé"/>
            <p:cNvSpPr/>
            <p:nvPr/>
          </p:nvSpPr>
          <p:spPr bwMode="auto">
            <a:xfrm>
              <a:off x="4117781" y="1754904"/>
              <a:ext cx="36861" cy="12287"/>
            </a:xfrm>
            <a:custGeom>
              <a:avLst/>
              <a:gdLst>
                <a:gd name="T0" fmla="*/ 11 w 11"/>
                <a:gd name="T1" fmla="*/ 3 h 4"/>
                <a:gd name="T2" fmla="*/ 11 w 11"/>
                <a:gd name="T3" fmla="*/ 3 h 4"/>
                <a:gd name="T4" fmla="*/ 11 w 11"/>
                <a:gd name="T5" fmla="*/ 4 h 4"/>
                <a:gd name="T6" fmla="*/ 11 w 11"/>
                <a:gd name="T7" fmla="*/ 4 h 4"/>
                <a:gd name="T8" fmla="*/ 9 w 11"/>
                <a:gd name="T9" fmla="*/ 4 h 4"/>
                <a:gd name="T10" fmla="*/ 3 w 11"/>
                <a:gd name="T11" fmla="*/ 3 h 4"/>
                <a:gd name="T12" fmla="*/ 0 w 11"/>
                <a:gd name="T13" fmla="*/ 1 h 4"/>
                <a:gd name="T14" fmla="*/ 0 w 11"/>
                <a:gd name="T15" fmla="*/ 1 h 4"/>
                <a:gd name="T16" fmla="*/ 0 w 11"/>
                <a:gd name="T17" fmla="*/ 0 h 4"/>
                <a:gd name="T18" fmla="*/ 1 w 11"/>
                <a:gd name="T19" fmla="*/ 0 h 4"/>
                <a:gd name="T20" fmla="*/ 1 w 11"/>
                <a:gd name="T21" fmla="*/ 0 h 4"/>
                <a:gd name="T22" fmla="*/ 6 w 11"/>
                <a:gd name="T23" fmla="*/ 1 h 4"/>
                <a:gd name="T24" fmla="*/ 7 w 11"/>
                <a:gd name="T25" fmla="*/ 3 h 4"/>
                <a:gd name="T26" fmla="*/ 9 w 11"/>
                <a:gd name="T27" fmla="*/ 3 h 4"/>
                <a:gd name="T28" fmla="*/ 11 w 11"/>
                <a:gd name="T2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4">
                  <a:moveTo>
                    <a:pt x="11" y="3"/>
                  </a:move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9" y="3"/>
                  </a:lnTo>
                  <a:lnTo>
                    <a:pt x="1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5" name="íṥḷïḑè"/>
            <p:cNvSpPr/>
            <p:nvPr/>
          </p:nvSpPr>
          <p:spPr bwMode="auto">
            <a:xfrm>
              <a:off x="4160784" y="1767191"/>
              <a:ext cx="36861" cy="6145"/>
            </a:xfrm>
            <a:custGeom>
              <a:avLst/>
              <a:gdLst>
                <a:gd name="T0" fmla="*/ 9 w 12"/>
                <a:gd name="T1" fmla="*/ 2 h 3"/>
                <a:gd name="T2" fmla="*/ 9 w 12"/>
                <a:gd name="T3" fmla="*/ 2 h 3"/>
                <a:gd name="T4" fmla="*/ 12 w 12"/>
                <a:gd name="T5" fmla="*/ 3 h 3"/>
                <a:gd name="T6" fmla="*/ 10 w 12"/>
                <a:gd name="T7" fmla="*/ 3 h 3"/>
                <a:gd name="T8" fmla="*/ 5 w 12"/>
                <a:gd name="T9" fmla="*/ 3 h 3"/>
                <a:gd name="T10" fmla="*/ 5 w 12"/>
                <a:gd name="T11" fmla="*/ 3 h 3"/>
                <a:gd name="T12" fmla="*/ 2 w 12"/>
                <a:gd name="T13" fmla="*/ 2 h 3"/>
                <a:gd name="T14" fmla="*/ 0 w 12"/>
                <a:gd name="T15" fmla="*/ 0 h 3"/>
                <a:gd name="T16" fmla="*/ 0 w 12"/>
                <a:gd name="T17" fmla="*/ 0 h 3"/>
                <a:gd name="T18" fmla="*/ 5 w 12"/>
                <a:gd name="T19" fmla="*/ 2 h 3"/>
                <a:gd name="T20" fmla="*/ 9 w 1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3">
                  <a:moveTo>
                    <a:pt x="9" y="2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9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6" name="ï$ḷiḍê"/>
            <p:cNvSpPr/>
            <p:nvPr/>
          </p:nvSpPr>
          <p:spPr bwMode="auto">
            <a:xfrm>
              <a:off x="4228365" y="1810194"/>
              <a:ext cx="24574" cy="12287"/>
            </a:xfrm>
            <a:custGeom>
              <a:avLst/>
              <a:gdLst>
                <a:gd name="T0" fmla="*/ 8 w 8"/>
                <a:gd name="T1" fmla="*/ 5 h 5"/>
                <a:gd name="T2" fmla="*/ 8 w 8"/>
                <a:gd name="T3" fmla="*/ 5 h 5"/>
                <a:gd name="T4" fmla="*/ 4 w 8"/>
                <a:gd name="T5" fmla="*/ 3 h 5"/>
                <a:gd name="T6" fmla="*/ 0 w 8"/>
                <a:gd name="T7" fmla="*/ 0 h 5"/>
                <a:gd name="T8" fmla="*/ 0 w 8"/>
                <a:gd name="T9" fmla="*/ 0 h 5"/>
                <a:gd name="T10" fmla="*/ 5 w 8"/>
                <a:gd name="T11" fmla="*/ 2 h 5"/>
                <a:gd name="T12" fmla="*/ 8 w 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lnTo>
                    <a:pt x="8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8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7" name="íṡľíḍê"/>
            <p:cNvSpPr/>
            <p:nvPr/>
          </p:nvSpPr>
          <p:spPr bwMode="auto">
            <a:xfrm>
              <a:off x="4775135" y="2547417"/>
              <a:ext cx="18433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4 w 6"/>
                <a:gd name="T5" fmla="*/ 4 h 7"/>
                <a:gd name="T6" fmla="*/ 6 w 6"/>
                <a:gd name="T7" fmla="*/ 6 h 7"/>
                <a:gd name="T8" fmla="*/ 6 w 6"/>
                <a:gd name="T9" fmla="*/ 7 h 7"/>
                <a:gd name="T10" fmla="*/ 6 w 6"/>
                <a:gd name="T11" fmla="*/ 7 h 7"/>
                <a:gd name="T12" fmla="*/ 3 w 6"/>
                <a:gd name="T13" fmla="*/ 3 h 7"/>
                <a:gd name="T14" fmla="*/ 0 w 6"/>
                <a:gd name="T15" fmla="*/ 3 h 7"/>
                <a:gd name="T16" fmla="*/ 0 w 6"/>
                <a:gd name="T17" fmla="*/ 3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8" name="ïṩļïḓé"/>
            <p:cNvSpPr/>
            <p:nvPr/>
          </p:nvSpPr>
          <p:spPr bwMode="auto">
            <a:xfrm>
              <a:off x="4400383" y="1883916"/>
              <a:ext cx="30720" cy="12287"/>
            </a:xfrm>
            <a:custGeom>
              <a:avLst/>
              <a:gdLst>
                <a:gd name="T0" fmla="*/ 10 w 10"/>
                <a:gd name="T1" fmla="*/ 5 h 6"/>
                <a:gd name="T2" fmla="*/ 10 w 10"/>
                <a:gd name="T3" fmla="*/ 5 h 6"/>
                <a:gd name="T4" fmla="*/ 10 w 10"/>
                <a:gd name="T5" fmla="*/ 6 h 6"/>
                <a:gd name="T6" fmla="*/ 10 w 10"/>
                <a:gd name="T7" fmla="*/ 6 h 6"/>
                <a:gd name="T8" fmla="*/ 6 w 10"/>
                <a:gd name="T9" fmla="*/ 5 h 6"/>
                <a:gd name="T10" fmla="*/ 6 w 10"/>
                <a:gd name="T11" fmla="*/ 5 h 6"/>
                <a:gd name="T12" fmla="*/ 2 w 10"/>
                <a:gd name="T13" fmla="*/ 3 h 6"/>
                <a:gd name="T14" fmla="*/ 0 w 10"/>
                <a:gd name="T15" fmla="*/ 2 h 6"/>
                <a:gd name="T16" fmla="*/ 0 w 10"/>
                <a:gd name="T17" fmla="*/ 0 h 6"/>
                <a:gd name="T18" fmla="*/ 0 w 10"/>
                <a:gd name="T19" fmla="*/ 0 h 6"/>
                <a:gd name="T20" fmla="*/ 2 w 10"/>
                <a:gd name="T21" fmla="*/ 2 h 6"/>
                <a:gd name="T22" fmla="*/ 5 w 10"/>
                <a:gd name="T23" fmla="*/ 3 h 6"/>
                <a:gd name="T24" fmla="*/ 10 w 10"/>
                <a:gd name="T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6">
                  <a:moveTo>
                    <a:pt x="10" y="5"/>
                  </a:moveTo>
                  <a:lnTo>
                    <a:pt x="10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3"/>
                  </a:lnTo>
                  <a:lnTo>
                    <a:pt x="1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9" name="iSḷïḋe"/>
            <p:cNvSpPr/>
            <p:nvPr/>
          </p:nvSpPr>
          <p:spPr bwMode="auto">
            <a:xfrm>
              <a:off x="4799709" y="2584278"/>
              <a:ext cx="30720" cy="43007"/>
            </a:xfrm>
            <a:custGeom>
              <a:avLst/>
              <a:gdLst>
                <a:gd name="T0" fmla="*/ 1 w 10"/>
                <a:gd name="T1" fmla="*/ 0 h 14"/>
                <a:gd name="T2" fmla="*/ 1 w 10"/>
                <a:gd name="T3" fmla="*/ 0 h 14"/>
                <a:gd name="T4" fmla="*/ 7 w 10"/>
                <a:gd name="T5" fmla="*/ 8 h 14"/>
                <a:gd name="T6" fmla="*/ 8 w 10"/>
                <a:gd name="T7" fmla="*/ 11 h 14"/>
                <a:gd name="T8" fmla="*/ 10 w 10"/>
                <a:gd name="T9" fmla="*/ 14 h 14"/>
                <a:gd name="T10" fmla="*/ 10 w 10"/>
                <a:gd name="T11" fmla="*/ 14 h 14"/>
                <a:gd name="T12" fmla="*/ 8 w 10"/>
                <a:gd name="T13" fmla="*/ 11 h 14"/>
                <a:gd name="T14" fmla="*/ 7 w 10"/>
                <a:gd name="T15" fmla="*/ 11 h 14"/>
                <a:gd name="T16" fmla="*/ 5 w 10"/>
                <a:gd name="T17" fmla="*/ 11 h 14"/>
                <a:gd name="T18" fmla="*/ 4 w 10"/>
                <a:gd name="T19" fmla="*/ 11 h 14"/>
                <a:gd name="T20" fmla="*/ 4 w 10"/>
                <a:gd name="T21" fmla="*/ 11 h 14"/>
                <a:gd name="T22" fmla="*/ 4 w 10"/>
                <a:gd name="T23" fmla="*/ 8 h 14"/>
                <a:gd name="T24" fmla="*/ 4 w 10"/>
                <a:gd name="T25" fmla="*/ 8 h 14"/>
                <a:gd name="T26" fmla="*/ 5 w 10"/>
                <a:gd name="T27" fmla="*/ 7 h 14"/>
                <a:gd name="T28" fmla="*/ 5 w 10"/>
                <a:gd name="T29" fmla="*/ 7 h 14"/>
                <a:gd name="T30" fmla="*/ 1 w 10"/>
                <a:gd name="T31" fmla="*/ 2 h 14"/>
                <a:gd name="T32" fmla="*/ 0 w 10"/>
                <a:gd name="T33" fmla="*/ 1 h 14"/>
                <a:gd name="T34" fmla="*/ 1 w 1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1" y="0"/>
                  </a:moveTo>
                  <a:lnTo>
                    <a:pt x="1" y="0"/>
                  </a:lnTo>
                  <a:lnTo>
                    <a:pt x="7" y="8"/>
                  </a:lnTo>
                  <a:lnTo>
                    <a:pt x="8" y="11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0" name="iṧľíďè"/>
            <p:cNvSpPr/>
            <p:nvPr/>
          </p:nvSpPr>
          <p:spPr bwMode="auto">
            <a:xfrm>
              <a:off x="4842717" y="2639572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2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2 h 7"/>
                <a:gd name="T12" fmla="*/ 5 w 5"/>
                <a:gd name="T13" fmla="*/ 4 h 7"/>
                <a:gd name="T14" fmla="*/ 5 w 5"/>
                <a:gd name="T15" fmla="*/ 6 h 7"/>
                <a:gd name="T16" fmla="*/ 5 w 5"/>
                <a:gd name="T17" fmla="*/ 7 h 7"/>
                <a:gd name="T18" fmla="*/ 5 w 5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1" name="îŝlïďê"/>
            <p:cNvSpPr/>
            <p:nvPr/>
          </p:nvSpPr>
          <p:spPr bwMode="auto">
            <a:xfrm>
              <a:off x="4437243" y="1804052"/>
              <a:ext cx="30720" cy="18433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6 h 6"/>
                <a:gd name="T4" fmla="*/ 4 w 10"/>
                <a:gd name="T5" fmla="*/ 4 h 6"/>
                <a:gd name="T6" fmla="*/ 4 w 10"/>
                <a:gd name="T7" fmla="*/ 4 h 6"/>
                <a:gd name="T8" fmla="*/ 0 w 10"/>
                <a:gd name="T9" fmla="*/ 0 h 6"/>
                <a:gd name="T10" fmla="*/ 0 w 10"/>
                <a:gd name="T11" fmla="*/ 0 h 6"/>
                <a:gd name="T12" fmla="*/ 6 w 10"/>
                <a:gd name="T13" fmla="*/ 3 h 6"/>
                <a:gd name="T14" fmla="*/ 6 w 10"/>
                <a:gd name="T15" fmla="*/ 3 h 6"/>
                <a:gd name="T16" fmla="*/ 10 w 10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">
                  <a:moveTo>
                    <a:pt x="10" y="6"/>
                  </a:moveTo>
                  <a:lnTo>
                    <a:pt x="10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"/>
                  </a:lnTo>
                  <a:lnTo>
                    <a:pt x="1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2" name="ïṩlîďè"/>
            <p:cNvSpPr/>
            <p:nvPr/>
          </p:nvSpPr>
          <p:spPr bwMode="auto">
            <a:xfrm>
              <a:off x="4480247" y="1822481"/>
              <a:ext cx="104442" cy="73721"/>
            </a:xfrm>
            <a:custGeom>
              <a:avLst/>
              <a:gdLst>
                <a:gd name="T0" fmla="*/ 17 w 36"/>
                <a:gd name="T1" fmla="*/ 10 h 23"/>
                <a:gd name="T2" fmla="*/ 17 w 36"/>
                <a:gd name="T3" fmla="*/ 10 h 23"/>
                <a:gd name="T4" fmla="*/ 19 w 36"/>
                <a:gd name="T5" fmla="*/ 10 h 23"/>
                <a:gd name="T6" fmla="*/ 21 w 36"/>
                <a:gd name="T7" fmla="*/ 11 h 23"/>
                <a:gd name="T8" fmla="*/ 24 w 36"/>
                <a:gd name="T9" fmla="*/ 14 h 23"/>
                <a:gd name="T10" fmla="*/ 24 w 36"/>
                <a:gd name="T11" fmla="*/ 14 h 23"/>
                <a:gd name="T12" fmla="*/ 24 w 36"/>
                <a:gd name="T13" fmla="*/ 14 h 23"/>
                <a:gd name="T14" fmla="*/ 26 w 36"/>
                <a:gd name="T15" fmla="*/ 13 h 23"/>
                <a:gd name="T16" fmla="*/ 30 w 36"/>
                <a:gd name="T17" fmla="*/ 14 h 23"/>
                <a:gd name="T18" fmla="*/ 30 w 36"/>
                <a:gd name="T19" fmla="*/ 14 h 23"/>
                <a:gd name="T20" fmla="*/ 31 w 36"/>
                <a:gd name="T21" fmla="*/ 15 h 23"/>
                <a:gd name="T22" fmla="*/ 31 w 36"/>
                <a:gd name="T23" fmla="*/ 15 h 23"/>
                <a:gd name="T24" fmla="*/ 29 w 36"/>
                <a:gd name="T25" fmla="*/ 15 h 23"/>
                <a:gd name="T26" fmla="*/ 26 w 36"/>
                <a:gd name="T27" fmla="*/ 15 h 23"/>
                <a:gd name="T28" fmla="*/ 26 w 36"/>
                <a:gd name="T29" fmla="*/ 15 h 23"/>
                <a:gd name="T30" fmla="*/ 27 w 36"/>
                <a:gd name="T31" fmla="*/ 17 h 23"/>
                <a:gd name="T32" fmla="*/ 27 w 36"/>
                <a:gd name="T33" fmla="*/ 17 h 23"/>
                <a:gd name="T34" fmla="*/ 29 w 36"/>
                <a:gd name="T35" fmla="*/ 17 h 23"/>
                <a:gd name="T36" fmla="*/ 31 w 36"/>
                <a:gd name="T37" fmla="*/ 18 h 23"/>
                <a:gd name="T38" fmla="*/ 31 w 36"/>
                <a:gd name="T39" fmla="*/ 18 h 23"/>
                <a:gd name="T40" fmla="*/ 34 w 36"/>
                <a:gd name="T41" fmla="*/ 21 h 23"/>
                <a:gd name="T42" fmla="*/ 36 w 36"/>
                <a:gd name="T43" fmla="*/ 23 h 23"/>
                <a:gd name="T44" fmla="*/ 36 w 36"/>
                <a:gd name="T45" fmla="*/ 23 h 23"/>
                <a:gd name="T46" fmla="*/ 36 w 36"/>
                <a:gd name="T47" fmla="*/ 23 h 23"/>
                <a:gd name="T48" fmla="*/ 29 w 36"/>
                <a:gd name="T49" fmla="*/ 18 h 23"/>
                <a:gd name="T50" fmla="*/ 20 w 36"/>
                <a:gd name="T51" fmla="*/ 14 h 23"/>
                <a:gd name="T52" fmla="*/ 20 w 36"/>
                <a:gd name="T53" fmla="*/ 14 h 23"/>
                <a:gd name="T54" fmla="*/ 13 w 36"/>
                <a:gd name="T55" fmla="*/ 11 h 23"/>
                <a:gd name="T56" fmla="*/ 13 w 36"/>
                <a:gd name="T57" fmla="*/ 10 h 23"/>
                <a:gd name="T58" fmla="*/ 14 w 36"/>
                <a:gd name="T59" fmla="*/ 8 h 23"/>
                <a:gd name="T60" fmla="*/ 14 w 36"/>
                <a:gd name="T61" fmla="*/ 8 h 23"/>
                <a:gd name="T62" fmla="*/ 6 w 36"/>
                <a:gd name="T63" fmla="*/ 4 h 23"/>
                <a:gd name="T64" fmla="*/ 1 w 36"/>
                <a:gd name="T65" fmla="*/ 3 h 23"/>
                <a:gd name="T66" fmla="*/ 0 w 36"/>
                <a:gd name="T67" fmla="*/ 0 h 23"/>
                <a:gd name="T68" fmla="*/ 0 w 36"/>
                <a:gd name="T69" fmla="*/ 0 h 23"/>
                <a:gd name="T70" fmla="*/ 9 w 36"/>
                <a:gd name="T71" fmla="*/ 4 h 23"/>
                <a:gd name="T72" fmla="*/ 14 w 36"/>
                <a:gd name="T73" fmla="*/ 7 h 23"/>
                <a:gd name="T74" fmla="*/ 17 w 36"/>
                <a:gd name="T7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" h="23">
                  <a:moveTo>
                    <a:pt x="17" y="10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1" y="11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6" y="13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29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4" y="21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29" y="18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6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4"/>
                  </a:lnTo>
                  <a:lnTo>
                    <a:pt x="14" y="7"/>
                  </a:lnTo>
                  <a:lnTo>
                    <a:pt x="1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3" name="ïṥḻïďé"/>
            <p:cNvSpPr/>
            <p:nvPr/>
          </p:nvSpPr>
          <p:spPr bwMode="auto">
            <a:xfrm>
              <a:off x="4504821" y="1834768"/>
              <a:ext cx="49148" cy="24574"/>
            </a:xfrm>
            <a:custGeom>
              <a:avLst/>
              <a:gdLst>
                <a:gd name="T0" fmla="*/ 15 w 15"/>
                <a:gd name="T1" fmla="*/ 8 h 8"/>
                <a:gd name="T2" fmla="*/ 15 w 15"/>
                <a:gd name="T3" fmla="*/ 8 h 8"/>
                <a:gd name="T4" fmla="*/ 11 w 15"/>
                <a:gd name="T5" fmla="*/ 7 h 8"/>
                <a:gd name="T6" fmla="*/ 11 w 15"/>
                <a:gd name="T7" fmla="*/ 7 h 8"/>
                <a:gd name="T8" fmla="*/ 8 w 15"/>
                <a:gd name="T9" fmla="*/ 4 h 8"/>
                <a:gd name="T10" fmla="*/ 8 w 15"/>
                <a:gd name="T11" fmla="*/ 4 h 8"/>
                <a:gd name="T12" fmla="*/ 0 w 15"/>
                <a:gd name="T13" fmla="*/ 0 h 8"/>
                <a:gd name="T14" fmla="*/ 0 w 15"/>
                <a:gd name="T15" fmla="*/ 0 h 8"/>
                <a:gd name="T16" fmla="*/ 8 w 15"/>
                <a:gd name="T17" fmla="*/ 2 h 8"/>
                <a:gd name="T18" fmla="*/ 8 w 15"/>
                <a:gd name="T19" fmla="*/ 2 h 8"/>
                <a:gd name="T20" fmla="*/ 12 w 15"/>
                <a:gd name="T21" fmla="*/ 5 h 8"/>
                <a:gd name="T22" fmla="*/ 12 w 15"/>
                <a:gd name="T23" fmla="*/ 5 h 8"/>
                <a:gd name="T24" fmla="*/ 15 w 15"/>
                <a:gd name="T2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8">
                  <a:moveTo>
                    <a:pt x="15" y="8"/>
                  </a:moveTo>
                  <a:lnTo>
                    <a:pt x="15" y="8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5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4" name="ïṣḷiḓé"/>
            <p:cNvSpPr/>
            <p:nvPr/>
          </p:nvSpPr>
          <p:spPr bwMode="auto">
            <a:xfrm>
              <a:off x="4953301" y="2823877"/>
              <a:ext cx="12287" cy="43007"/>
            </a:xfrm>
            <a:custGeom>
              <a:avLst/>
              <a:gdLst>
                <a:gd name="T0" fmla="*/ 0 w 5"/>
                <a:gd name="T1" fmla="*/ 0 h 14"/>
                <a:gd name="T2" fmla="*/ 0 w 5"/>
                <a:gd name="T3" fmla="*/ 0 h 14"/>
                <a:gd name="T4" fmla="*/ 3 w 5"/>
                <a:gd name="T5" fmla="*/ 9 h 14"/>
                <a:gd name="T6" fmla="*/ 3 w 5"/>
                <a:gd name="T7" fmla="*/ 9 h 14"/>
                <a:gd name="T8" fmla="*/ 5 w 5"/>
                <a:gd name="T9" fmla="*/ 12 h 14"/>
                <a:gd name="T10" fmla="*/ 5 w 5"/>
                <a:gd name="T11" fmla="*/ 14 h 14"/>
                <a:gd name="T12" fmla="*/ 5 w 5"/>
                <a:gd name="T13" fmla="*/ 14 h 14"/>
                <a:gd name="T14" fmla="*/ 2 w 5"/>
                <a:gd name="T15" fmla="*/ 7 h 14"/>
                <a:gd name="T16" fmla="*/ 0 w 5"/>
                <a:gd name="T17" fmla="*/ 3 h 14"/>
                <a:gd name="T18" fmla="*/ 0 w 5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4">
                  <a:moveTo>
                    <a:pt x="0" y="0"/>
                  </a:moveTo>
                  <a:lnTo>
                    <a:pt x="0" y="0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5" name="îšḻîdé"/>
            <p:cNvSpPr/>
            <p:nvPr/>
          </p:nvSpPr>
          <p:spPr bwMode="auto">
            <a:xfrm>
              <a:off x="4584689" y="1883917"/>
              <a:ext cx="30720" cy="18433"/>
            </a:xfrm>
            <a:custGeom>
              <a:avLst/>
              <a:gdLst>
                <a:gd name="T0" fmla="*/ 7 w 8"/>
                <a:gd name="T1" fmla="*/ 3 h 7"/>
                <a:gd name="T2" fmla="*/ 7 w 8"/>
                <a:gd name="T3" fmla="*/ 3 h 7"/>
                <a:gd name="T4" fmla="*/ 8 w 8"/>
                <a:gd name="T5" fmla="*/ 6 h 7"/>
                <a:gd name="T6" fmla="*/ 8 w 8"/>
                <a:gd name="T7" fmla="*/ 7 h 7"/>
                <a:gd name="T8" fmla="*/ 8 w 8"/>
                <a:gd name="T9" fmla="*/ 7 h 7"/>
                <a:gd name="T10" fmla="*/ 8 w 8"/>
                <a:gd name="T11" fmla="*/ 7 h 7"/>
                <a:gd name="T12" fmla="*/ 4 w 8"/>
                <a:gd name="T13" fmla="*/ 3 h 7"/>
                <a:gd name="T14" fmla="*/ 0 w 8"/>
                <a:gd name="T15" fmla="*/ 2 h 7"/>
                <a:gd name="T16" fmla="*/ 0 w 8"/>
                <a:gd name="T17" fmla="*/ 2 h 7"/>
                <a:gd name="T18" fmla="*/ 0 w 8"/>
                <a:gd name="T19" fmla="*/ 0 h 7"/>
                <a:gd name="T20" fmla="*/ 1 w 8"/>
                <a:gd name="T21" fmla="*/ 0 h 7"/>
                <a:gd name="T22" fmla="*/ 7 w 8"/>
                <a:gd name="T2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6" name="ísľiḑé"/>
            <p:cNvSpPr/>
            <p:nvPr/>
          </p:nvSpPr>
          <p:spPr bwMode="auto">
            <a:xfrm>
              <a:off x="4652265" y="1939211"/>
              <a:ext cx="24574" cy="18433"/>
            </a:xfrm>
            <a:custGeom>
              <a:avLst/>
              <a:gdLst>
                <a:gd name="T0" fmla="*/ 1 w 7"/>
                <a:gd name="T1" fmla="*/ 0 h 6"/>
                <a:gd name="T2" fmla="*/ 1 w 7"/>
                <a:gd name="T3" fmla="*/ 0 h 6"/>
                <a:gd name="T4" fmla="*/ 4 w 7"/>
                <a:gd name="T5" fmla="*/ 3 h 6"/>
                <a:gd name="T6" fmla="*/ 6 w 7"/>
                <a:gd name="T7" fmla="*/ 4 h 6"/>
                <a:gd name="T8" fmla="*/ 7 w 7"/>
                <a:gd name="T9" fmla="*/ 6 h 6"/>
                <a:gd name="T10" fmla="*/ 7 w 7"/>
                <a:gd name="T11" fmla="*/ 6 h 6"/>
                <a:gd name="T12" fmla="*/ 1 w 7"/>
                <a:gd name="T13" fmla="*/ 3 h 6"/>
                <a:gd name="T14" fmla="*/ 0 w 7"/>
                <a:gd name="T15" fmla="*/ 0 h 6"/>
                <a:gd name="T16" fmla="*/ 1 w 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lnTo>
                    <a:pt x="1" y="0"/>
                  </a:lnTo>
                  <a:lnTo>
                    <a:pt x="4" y="3"/>
                  </a:lnTo>
                  <a:lnTo>
                    <a:pt x="6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1" y="3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7" name="îSľïďè"/>
            <p:cNvSpPr/>
            <p:nvPr/>
          </p:nvSpPr>
          <p:spPr bwMode="auto">
            <a:xfrm>
              <a:off x="4627691" y="1896204"/>
              <a:ext cx="24574" cy="18433"/>
            </a:xfrm>
            <a:custGeom>
              <a:avLst/>
              <a:gdLst>
                <a:gd name="T0" fmla="*/ 6 w 7"/>
                <a:gd name="T1" fmla="*/ 3 h 6"/>
                <a:gd name="T2" fmla="*/ 6 w 7"/>
                <a:gd name="T3" fmla="*/ 3 h 6"/>
                <a:gd name="T4" fmla="*/ 7 w 7"/>
                <a:gd name="T5" fmla="*/ 6 h 6"/>
                <a:gd name="T6" fmla="*/ 6 w 7"/>
                <a:gd name="T7" fmla="*/ 6 h 6"/>
                <a:gd name="T8" fmla="*/ 6 w 7"/>
                <a:gd name="T9" fmla="*/ 6 h 6"/>
                <a:gd name="T10" fmla="*/ 3 w 7"/>
                <a:gd name="T11" fmla="*/ 3 h 6"/>
                <a:gd name="T12" fmla="*/ 3 w 7"/>
                <a:gd name="T13" fmla="*/ 3 h 6"/>
                <a:gd name="T14" fmla="*/ 0 w 7"/>
                <a:gd name="T15" fmla="*/ 0 h 6"/>
                <a:gd name="T16" fmla="*/ 0 w 7"/>
                <a:gd name="T17" fmla="*/ 0 h 6"/>
                <a:gd name="T18" fmla="*/ 6 w 7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6" y="3"/>
                  </a:moveTo>
                  <a:lnTo>
                    <a:pt x="6" y="3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8" name="iṩlíďê"/>
            <p:cNvSpPr/>
            <p:nvPr/>
          </p:nvSpPr>
          <p:spPr bwMode="auto">
            <a:xfrm>
              <a:off x="4996303" y="2934462"/>
              <a:ext cx="12287" cy="30720"/>
            </a:xfrm>
            <a:custGeom>
              <a:avLst/>
              <a:gdLst>
                <a:gd name="T0" fmla="*/ 5 w 5"/>
                <a:gd name="T1" fmla="*/ 10 h 10"/>
                <a:gd name="T2" fmla="*/ 5 w 5"/>
                <a:gd name="T3" fmla="*/ 10 h 10"/>
                <a:gd name="T4" fmla="*/ 3 w 5"/>
                <a:gd name="T5" fmla="*/ 8 h 10"/>
                <a:gd name="T6" fmla="*/ 2 w 5"/>
                <a:gd name="T7" fmla="*/ 7 h 10"/>
                <a:gd name="T8" fmla="*/ 2 w 5"/>
                <a:gd name="T9" fmla="*/ 7 h 10"/>
                <a:gd name="T10" fmla="*/ 2 w 5"/>
                <a:gd name="T11" fmla="*/ 4 h 10"/>
                <a:gd name="T12" fmla="*/ 0 w 5"/>
                <a:gd name="T13" fmla="*/ 0 h 10"/>
                <a:gd name="T14" fmla="*/ 0 w 5"/>
                <a:gd name="T15" fmla="*/ 0 h 10"/>
                <a:gd name="T16" fmla="*/ 3 w 5"/>
                <a:gd name="T17" fmla="*/ 4 h 10"/>
                <a:gd name="T18" fmla="*/ 5 w 5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lnTo>
                    <a:pt x="5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5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9" name="i$ḻïḍè"/>
            <p:cNvSpPr/>
            <p:nvPr/>
          </p:nvSpPr>
          <p:spPr bwMode="auto">
            <a:xfrm>
              <a:off x="4732133" y="2006788"/>
              <a:ext cx="49148" cy="43007"/>
            </a:xfrm>
            <a:custGeom>
              <a:avLst/>
              <a:gdLst>
                <a:gd name="T0" fmla="*/ 8 w 17"/>
                <a:gd name="T1" fmla="*/ 4 h 14"/>
                <a:gd name="T2" fmla="*/ 8 w 17"/>
                <a:gd name="T3" fmla="*/ 4 h 14"/>
                <a:gd name="T4" fmla="*/ 10 w 17"/>
                <a:gd name="T5" fmla="*/ 7 h 14"/>
                <a:gd name="T6" fmla="*/ 11 w 17"/>
                <a:gd name="T7" fmla="*/ 9 h 14"/>
                <a:gd name="T8" fmla="*/ 11 w 17"/>
                <a:gd name="T9" fmla="*/ 9 h 14"/>
                <a:gd name="T10" fmla="*/ 13 w 17"/>
                <a:gd name="T11" fmla="*/ 9 h 14"/>
                <a:gd name="T12" fmla="*/ 14 w 17"/>
                <a:gd name="T13" fmla="*/ 9 h 14"/>
                <a:gd name="T14" fmla="*/ 14 w 17"/>
                <a:gd name="T15" fmla="*/ 9 h 14"/>
                <a:gd name="T16" fmla="*/ 15 w 17"/>
                <a:gd name="T17" fmla="*/ 12 h 14"/>
                <a:gd name="T18" fmla="*/ 17 w 17"/>
                <a:gd name="T19" fmla="*/ 13 h 14"/>
                <a:gd name="T20" fmla="*/ 17 w 17"/>
                <a:gd name="T21" fmla="*/ 14 h 14"/>
                <a:gd name="T22" fmla="*/ 14 w 17"/>
                <a:gd name="T23" fmla="*/ 13 h 14"/>
                <a:gd name="T24" fmla="*/ 14 w 17"/>
                <a:gd name="T25" fmla="*/ 13 h 14"/>
                <a:gd name="T26" fmla="*/ 7 w 17"/>
                <a:gd name="T27" fmla="*/ 7 h 14"/>
                <a:gd name="T28" fmla="*/ 7 w 17"/>
                <a:gd name="T29" fmla="*/ 7 h 14"/>
                <a:gd name="T30" fmla="*/ 0 w 17"/>
                <a:gd name="T31" fmla="*/ 0 h 14"/>
                <a:gd name="T32" fmla="*/ 0 w 17"/>
                <a:gd name="T33" fmla="*/ 0 h 14"/>
                <a:gd name="T34" fmla="*/ 8 w 17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4">
                  <a:moveTo>
                    <a:pt x="8" y="4"/>
                  </a:moveTo>
                  <a:lnTo>
                    <a:pt x="8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12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7" y="7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0" name="îṩḻîḋe"/>
            <p:cNvSpPr/>
            <p:nvPr/>
          </p:nvSpPr>
          <p:spPr bwMode="auto">
            <a:xfrm>
              <a:off x="5014736" y="3002039"/>
              <a:ext cx="6145" cy="12287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3 w 3"/>
                <a:gd name="T9" fmla="*/ 4 h 4"/>
                <a:gd name="T10" fmla="*/ 1 w 3"/>
                <a:gd name="T11" fmla="*/ 4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1" name="ï$ľîdê"/>
            <p:cNvSpPr/>
            <p:nvPr/>
          </p:nvSpPr>
          <p:spPr bwMode="auto">
            <a:xfrm>
              <a:off x="4818142" y="2080510"/>
              <a:ext cx="24574" cy="24574"/>
            </a:xfrm>
            <a:custGeom>
              <a:avLst/>
              <a:gdLst>
                <a:gd name="T0" fmla="*/ 0 w 7"/>
                <a:gd name="T1" fmla="*/ 0 h 7"/>
                <a:gd name="T2" fmla="*/ 0 w 7"/>
                <a:gd name="T3" fmla="*/ 0 h 7"/>
                <a:gd name="T4" fmla="*/ 5 w 7"/>
                <a:gd name="T5" fmla="*/ 3 h 7"/>
                <a:gd name="T6" fmla="*/ 7 w 7"/>
                <a:gd name="T7" fmla="*/ 7 h 7"/>
                <a:gd name="T8" fmla="*/ 7 w 7"/>
                <a:gd name="T9" fmla="*/ 7 h 7"/>
                <a:gd name="T10" fmla="*/ 3 w 7"/>
                <a:gd name="T11" fmla="*/ 4 h 7"/>
                <a:gd name="T12" fmla="*/ 0 w 7"/>
                <a:gd name="T13" fmla="*/ 0 h 7"/>
                <a:gd name="T14" fmla="*/ 0 w 7"/>
                <a:gd name="T15" fmla="*/ 0 h 7"/>
                <a:gd name="T16" fmla="*/ 2 w 7"/>
                <a:gd name="T17" fmla="*/ 1 h 7"/>
                <a:gd name="T18" fmla="*/ 0 w 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7" y="7"/>
                  </a:ln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2" name="ïšḻiḍê"/>
            <p:cNvSpPr/>
            <p:nvPr/>
          </p:nvSpPr>
          <p:spPr bwMode="auto">
            <a:xfrm>
              <a:off x="5045451" y="3124910"/>
              <a:ext cx="12287" cy="30720"/>
            </a:xfrm>
            <a:custGeom>
              <a:avLst/>
              <a:gdLst>
                <a:gd name="T0" fmla="*/ 5 w 5"/>
                <a:gd name="T1" fmla="*/ 4 h 12"/>
                <a:gd name="T2" fmla="*/ 5 w 5"/>
                <a:gd name="T3" fmla="*/ 4 h 12"/>
                <a:gd name="T4" fmla="*/ 5 w 5"/>
                <a:gd name="T5" fmla="*/ 12 h 12"/>
                <a:gd name="T6" fmla="*/ 5 w 5"/>
                <a:gd name="T7" fmla="*/ 12 h 12"/>
                <a:gd name="T8" fmla="*/ 3 w 5"/>
                <a:gd name="T9" fmla="*/ 12 h 12"/>
                <a:gd name="T10" fmla="*/ 3 w 5"/>
                <a:gd name="T11" fmla="*/ 10 h 12"/>
                <a:gd name="T12" fmla="*/ 2 w 5"/>
                <a:gd name="T13" fmla="*/ 9 h 12"/>
                <a:gd name="T14" fmla="*/ 2 w 5"/>
                <a:gd name="T15" fmla="*/ 9 h 12"/>
                <a:gd name="T16" fmla="*/ 3 w 5"/>
                <a:gd name="T17" fmla="*/ 10 h 12"/>
                <a:gd name="T18" fmla="*/ 3 w 5"/>
                <a:gd name="T19" fmla="*/ 9 h 12"/>
                <a:gd name="T20" fmla="*/ 3 w 5"/>
                <a:gd name="T21" fmla="*/ 6 h 12"/>
                <a:gd name="T22" fmla="*/ 3 w 5"/>
                <a:gd name="T23" fmla="*/ 6 h 12"/>
                <a:gd name="T24" fmla="*/ 2 w 5"/>
                <a:gd name="T25" fmla="*/ 7 h 12"/>
                <a:gd name="T26" fmla="*/ 0 w 5"/>
                <a:gd name="T27" fmla="*/ 6 h 12"/>
                <a:gd name="T28" fmla="*/ 0 w 5"/>
                <a:gd name="T29" fmla="*/ 6 h 12"/>
                <a:gd name="T30" fmla="*/ 0 w 5"/>
                <a:gd name="T31" fmla="*/ 3 h 12"/>
                <a:gd name="T32" fmla="*/ 0 w 5"/>
                <a:gd name="T33" fmla="*/ 0 h 12"/>
                <a:gd name="T34" fmla="*/ 0 w 5"/>
                <a:gd name="T35" fmla="*/ 0 h 12"/>
                <a:gd name="T36" fmla="*/ 2 w 5"/>
                <a:gd name="T37" fmla="*/ 3 h 12"/>
                <a:gd name="T38" fmla="*/ 2 w 5"/>
                <a:gd name="T39" fmla="*/ 3 h 12"/>
                <a:gd name="T40" fmla="*/ 3 w 5"/>
                <a:gd name="T41" fmla="*/ 3 h 12"/>
                <a:gd name="T42" fmla="*/ 5 w 5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12">
                  <a:moveTo>
                    <a:pt x="5" y="4"/>
                  </a:moveTo>
                  <a:lnTo>
                    <a:pt x="5" y="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5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3" name="isļîďè"/>
            <p:cNvSpPr/>
            <p:nvPr/>
          </p:nvSpPr>
          <p:spPr bwMode="auto">
            <a:xfrm>
              <a:off x="4904152" y="2154233"/>
              <a:ext cx="30720" cy="43007"/>
            </a:xfrm>
            <a:custGeom>
              <a:avLst/>
              <a:gdLst>
                <a:gd name="T0" fmla="*/ 0 w 12"/>
                <a:gd name="T1" fmla="*/ 0 h 14"/>
                <a:gd name="T2" fmla="*/ 0 w 12"/>
                <a:gd name="T3" fmla="*/ 0 h 14"/>
                <a:gd name="T4" fmla="*/ 8 w 12"/>
                <a:gd name="T5" fmla="*/ 8 h 14"/>
                <a:gd name="T6" fmla="*/ 10 w 12"/>
                <a:gd name="T7" fmla="*/ 11 h 14"/>
                <a:gd name="T8" fmla="*/ 12 w 12"/>
                <a:gd name="T9" fmla="*/ 14 h 14"/>
                <a:gd name="T10" fmla="*/ 12 w 12"/>
                <a:gd name="T11" fmla="*/ 14 h 14"/>
                <a:gd name="T12" fmla="*/ 5 w 12"/>
                <a:gd name="T13" fmla="*/ 5 h 14"/>
                <a:gd name="T14" fmla="*/ 5 w 12"/>
                <a:gd name="T15" fmla="*/ 5 h 14"/>
                <a:gd name="T16" fmla="*/ 8 w 12"/>
                <a:gd name="T17" fmla="*/ 11 h 14"/>
                <a:gd name="T18" fmla="*/ 8 w 12"/>
                <a:gd name="T19" fmla="*/ 11 h 14"/>
                <a:gd name="T20" fmla="*/ 3 w 12"/>
                <a:gd name="T21" fmla="*/ 7 h 14"/>
                <a:gd name="T22" fmla="*/ 0 w 12"/>
                <a:gd name="T23" fmla="*/ 5 h 14"/>
                <a:gd name="T24" fmla="*/ 0 w 12"/>
                <a:gd name="T25" fmla="*/ 5 h 14"/>
                <a:gd name="T26" fmla="*/ 0 w 12"/>
                <a:gd name="T27" fmla="*/ 3 h 14"/>
                <a:gd name="T28" fmla="*/ 0 w 12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4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10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5" y="5"/>
                  </a:lnTo>
                  <a:lnTo>
                    <a:pt x="5" y="5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4" name="íṩḻiḍê"/>
            <p:cNvSpPr/>
            <p:nvPr/>
          </p:nvSpPr>
          <p:spPr bwMode="auto">
            <a:xfrm>
              <a:off x="5057739" y="3186345"/>
              <a:ext cx="12287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1 w 3"/>
                <a:gd name="T5" fmla="*/ 3 h 4"/>
                <a:gd name="T6" fmla="*/ 0 w 3"/>
                <a:gd name="T7" fmla="*/ 2 h 4"/>
                <a:gd name="T8" fmla="*/ 0 w 3"/>
                <a:gd name="T9" fmla="*/ 2 h 4"/>
                <a:gd name="T10" fmla="*/ 1 w 3"/>
                <a:gd name="T11" fmla="*/ 0 h 4"/>
                <a:gd name="T12" fmla="*/ 1 w 3"/>
                <a:gd name="T13" fmla="*/ 0 h 4"/>
                <a:gd name="T14" fmla="*/ 3 w 3"/>
                <a:gd name="T15" fmla="*/ 2 h 4"/>
                <a:gd name="T16" fmla="*/ 3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5" name="ïŝḷiḑe"/>
            <p:cNvSpPr/>
            <p:nvPr/>
          </p:nvSpPr>
          <p:spPr bwMode="auto">
            <a:xfrm>
              <a:off x="4934868" y="2209527"/>
              <a:ext cx="18433" cy="18433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5 w 5"/>
                <a:gd name="T5" fmla="*/ 5 h 6"/>
                <a:gd name="T6" fmla="*/ 4 w 5"/>
                <a:gd name="T7" fmla="*/ 6 h 6"/>
                <a:gd name="T8" fmla="*/ 4 w 5"/>
                <a:gd name="T9" fmla="*/ 6 h 6"/>
                <a:gd name="T10" fmla="*/ 4 w 5"/>
                <a:gd name="T11" fmla="*/ 6 h 6"/>
                <a:gd name="T12" fmla="*/ 3 w 5"/>
                <a:gd name="T13" fmla="*/ 6 h 6"/>
                <a:gd name="T14" fmla="*/ 3 w 5"/>
                <a:gd name="T15" fmla="*/ 6 h 6"/>
                <a:gd name="T16" fmla="*/ 0 w 5"/>
                <a:gd name="T17" fmla="*/ 2 h 6"/>
                <a:gd name="T18" fmla="*/ 0 w 5"/>
                <a:gd name="T19" fmla="*/ 2 h 6"/>
                <a:gd name="T20" fmla="*/ 1 w 5"/>
                <a:gd name="T21" fmla="*/ 2 h 6"/>
                <a:gd name="T22" fmla="*/ 1 w 5"/>
                <a:gd name="T23" fmla="*/ 0 h 6"/>
                <a:gd name="T24" fmla="*/ 1 w 5"/>
                <a:gd name="T25" fmla="*/ 0 h 6"/>
                <a:gd name="T26" fmla="*/ 4 w 5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6" name="ïSḻíďê"/>
            <p:cNvSpPr/>
            <p:nvPr/>
          </p:nvSpPr>
          <p:spPr bwMode="auto">
            <a:xfrm>
              <a:off x="5063884" y="3198633"/>
              <a:ext cx="6145" cy="24574"/>
            </a:xfrm>
            <a:custGeom>
              <a:avLst/>
              <a:gdLst>
                <a:gd name="T0" fmla="*/ 2 w 2"/>
                <a:gd name="T1" fmla="*/ 7 h 7"/>
                <a:gd name="T2" fmla="*/ 2 w 2"/>
                <a:gd name="T3" fmla="*/ 7 h 7"/>
                <a:gd name="T4" fmla="*/ 0 w 2"/>
                <a:gd name="T5" fmla="*/ 3 h 7"/>
                <a:gd name="T6" fmla="*/ 0 w 2"/>
                <a:gd name="T7" fmla="*/ 0 h 7"/>
                <a:gd name="T8" fmla="*/ 0 w 2"/>
                <a:gd name="T9" fmla="*/ 0 h 7"/>
                <a:gd name="T10" fmla="*/ 2 w 2"/>
                <a:gd name="T11" fmla="*/ 3 h 7"/>
                <a:gd name="T12" fmla="*/ 2 w 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7" name="ïṣlíḋe"/>
            <p:cNvSpPr/>
            <p:nvPr/>
          </p:nvSpPr>
          <p:spPr bwMode="auto">
            <a:xfrm>
              <a:off x="4947155" y="2203381"/>
              <a:ext cx="36861" cy="43007"/>
            </a:xfrm>
            <a:custGeom>
              <a:avLst/>
              <a:gdLst>
                <a:gd name="T0" fmla="*/ 11 w 11"/>
                <a:gd name="T1" fmla="*/ 15 h 15"/>
                <a:gd name="T2" fmla="*/ 11 w 11"/>
                <a:gd name="T3" fmla="*/ 15 h 15"/>
                <a:gd name="T4" fmla="*/ 5 w 11"/>
                <a:gd name="T5" fmla="*/ 8 h 15"/>
                <a:gd name="T6" fmla="*/ 0 w 11"/>
                <a:gd name="T7" fmla="*/ 0 h 15"/>
                <a:gd name="T8" fmla="*/ 0 w 11"/>
                <a:gd name="T9" fmla="*/ 0 h 15"/>
                <a:gd name="T10" fmla="*/ 8 w 11"/>
                <a:gd name="T11" fmla="*/ 10 h 15"/>
                <a:gd name="T12" fmla="*/ 8 w 11"/>
                <a:gd name="T13" fmla="*/ 10 h 15"/>
                <a:gd name="T14" fmla="*/ 8 w 11"/>
                <a:gd name="T15" fmla="*/ 10 h 15"/>
                <a:gd name="T16" fmla="*/ 8 w 11"/>
                <a:gd name="T17" fmla="*/ 12 h 15"/>
                <a:gd name="T18" fmla="*/ 8 w 11"/>
                <a:gd name="T19" fmla="*/ 12 h 15"/>
                <a:gd name="T20" fmla="*/ 10 w 11"/>
                <a:gd name="T21" fmla="*/ 13 h 15"/>
                <a:gd name="T22" fmla="*/ 11 w 11"/>
                <a:gd name="T2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5">
                  <a:moveTo>
                    <a:pt x="11" y="15"/>
                  </a:moveTo>
                  <a:lnTo>
                    <a:pt x="11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3"/>
                  </a:lnTo>
                  <a:lnTo>
                    <a:pt x="11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8" name="ïsḷiḑè"/>
            <p:cNvSpPr/>
            <p:nvPr/>
          </p:nvSpPr>
          <p:spPr bwMode="auto">
            <a:xfrm>
              <a:off x="4953301" y="2227955"/>
              <a:ext cx="43007" cy="49148"/>
            </a:xfrm>
            <a:custGeom>
              <a:avLst/>
              <a:gdLst>
                <a:gd name="T0" fmla="*/ 13 w 13"/>
                <a:gd name="T1" fmla="*/ 14 h 16"/>
                <a:gd name="T2" fmla="*/ 13 w 13"/>
                <a:gd name="T3" fmla="*/ 14 h 16"/>
                <a:gd name="T4" fmla="*/ 13 w 13"/>
                <a:gd name="T5" fmla="*/ 14 h 16"/>
                <a:gd name="T6" fmla="*/ 13 w 13"/>
                <a:gd name="T7" fmla="*/ 14 h 16"/>
                <a:gd name="T8" fmla="*/ 13 w 13"/>
                <a:gd name="T9" fmla="*/ 16 h 16"/>
                <a:gd name="T10" fmla="*/ 13 w 13"/>
                <a:gd name="T11" fmla="*/ 16 h 16"/>
                <a:gd name="T12" fmla="*/ 6 w 13"/>
                <a:gd name="T13" fmla="*/ 9 h 16"/>
                <a:gd name="T14" fmla="*/ 0 w 13"/>
                <a:gd name="T15" fmla="*/ 0 h 16"/>
                <a:gd name="T16" fmla="*/ 0 w 13"/>
                <a:gd name="T17" fmla="*/ 0 h 16"/>
                <a:gd name="T18" fmla="*/ 3 w 13"/>
                <a:gd name="T19" fmla="*/ 1 h 16"/>
                <a:gd name="T20" fmla="*/ 6 w 13"/>
                <a:gd name="T21" fmla="*/ 3 h 16"/>
                <a:gd name="T22" fmla="*/ 6 w 13"/>
                <a:gd name="T23" fmla="*/ 3 h 16"/>
                <a:gd name="T24" fmla="*/ 13 w 13"/>
                <a:gd name="T25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6">
                  <a:moveTo>
                    <a:pt x="13" y="14"/>
                  </a:move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6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13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9" name="îşļîdé"/>
            <p:cNvSpPr/>
            <p:nvPr/>
          </p:nvSpPr>
          <p:spPr bwMode="auto">
            <a:xfrm>
              <a:off x="5070026" y="3253926"/>
              <a:ext cx="12287" cy="36861"/>
            </a:xfrm>
            <a:custGeom>
              <a:avLst/>
              <a:gdLst>
                <a:gd name="T0" fmla="*/ 4 w 4"/>
                <a:gd name="T1" fmla="*/ 13 h 13"/>
                <a:gd name="T2" fmla="*/ 4 w 4"/>
                <a:gd name="T3" fmla="*/ 13 h 13"/>
                <a:gd name="T4" fmla="*/ 2 w 4"/>
                <a:gd name="T5" fmla="*/ 9 h 13"/>
                <a:gd name="T6" fmla="*/ 1 w 4"/>
                <a:gd name="T7" fmla="*/ 9 h 13"/>
                <a:gd name="T8" fmla="*/ 1 w 4"/>
                <a:gd name="T9" fmla="*/ 9 h 13"/>
                <a:gd name="T10" fmla="*/ 1 w 4"/>
                <a:gd name="T11" fmla="*/ 9 h 13"/>
                <a:gd name="T12" fmla="*/ 1 w 4"/>
                <a:gd name="T13" fmla="*/ 4 h 13"/>
                <a:gd name="T14" fmla="*/ 0 w 4"/>
                <a:gd name="T15" fmla="*/ 0 h 13"/>
                <a:gd name="T16" fmla="*/ 0 w 4"/>
                <a:gd name="T17" fmla="*/ 0 h 13"/>
                <a:gd name="T18" fmla="*/ 1 w 4"/>
                <a:gd name="T19" fmla="*/ 1 h 13"/>
                <a:gd name="T20" fmla="*/ 2 w 4"/>
                <a:gd name="T21" fmla="*/ 0 h 13"/>
                <a:gd name="T22" fmla="*/ 2 w 4"/>
                <a:gd name="T23" fmla="*/ 0 h 13"/>
                <a:gd name="T24" fmla="*/ 2 w 4"/>
                <a:gd name="T25" fmla="*/ 0 h 13"/>
                <a:gd name="T26" fmla="*/ 2 w 4"/>
                <a:gd name="T27" fmla="*/ 0 h 13"/>
                <a:gd name="T28" fmla="*/ 4 w 4"/>
                <a:gd name="T29" fmla="*/ 6 h 13"/>
                <a:gd name="T30" fmla="*/ 4 w 4"/>
                <a:gd name="T31" fmla="*/ 6 h 13"/>
                <a:gd name="T32" fmla="*/ 4 w 4"/>
                <a:gd name="T3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13">
                  <a:moveTo>
                    <a:pt x="4" y="13"/>
                  </a:moveTo>
                  <a:lnTo>
                    <a:pt x="4" y="13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0" name="iṣḷîḓè"/>
            <p:cNvSpPr/>
            <p:nvPr/>
          </p:nvSpPr>
          <p:spPr bwMode="auto">
            <a:xfrm>
              <a:off x="4996303" y="2270962"/>
              <a:ext cx="30720" cy="36861"/>
            </a:xfrm>
            <a:custGeom>
              <a:avLst/>
              <a:gdLst>
                <a:gd name="T0" fmla="*/ 7 w 10"/>
                <a:gd name="T1" fmla="*/ 5 h 12"/>
                <a:gd name="T2" fmla="*/ 7 w 10"/>
                <a:gd name="T3" fmla="*/ 5 h 12"/>
                <a:gd name="T4" fmla="*/ 7 w 10"/>
                <a:gd name="T5" fmla="*/ 6 h 12"/>
                <a:gd name="T6" fmla="*/ 7 w 10"/>
                <a:gd name="T7" fmla="*/ 7 h 12"/>
                <a:gd name="T8" fmla="*/ 7 w 10"/>
                <a:gd name="T9" fmla="*/ 7 h 12"/>
                <a:gd name="T10" fmla="*/ 10 w 10"/>
                <a:gd name="T11" fmla="*/ 9 h 12"/>
                <a:gd name="T12" fmla="*/ 10 w 10"/>
                <a:gd name="T13" fmla="*/ 9 h 12"/>
                <a:gd name="T14" fmla="*/ 10 w 10"/>
                <a:gd name="T15" fmla="*/ 10 h 12"/>
                <a:gd name="T16" fmla="*/ 10 w 10"/>
                <a:gd name="T17" fmla="*/ 12 h 12"/>
                <a:gd name="T18" fmla="*/ 7 w 10"/>
                <a:gd name="T19" fmla="*/ 9 h 12"/>
                <a:gd name="T20" fmla="*/ 7 w 10"/>
                <a:gd name="T21" fmla="*/ 9 h 12"/>
                <a:gd name="T22" fmla="*/ 5 w 10"/>
                <a:gd name="T23" fmla="*/ 6 h 12"/>
                <a:gd name="T24" fmla="*/ 4 w 10"/>
                <a:gd name="T25" fmla="*/ 5 h 12"/>
                <a:gd name="T26" fmla="*/ 4 w 10"/>
                <a:gd name="T27" fmla="*/ 5 h 12"/>
                <a:gd name="T28" fmla="*/ 4 w 10"/>
                <a:gd name="T29" fmla="*/ 5 h 12"/>
                <a:gd name="T30" fmla="*/ 4 w 10"/>
                <a:gd name="T31" fmla="*/ 5 h 12"/>
                <a:gd name="T32" fmla="*/ 1 w 10"/>
                <a:gd name="T33" fmla="*/ 3 h 12"/>
                <a:gd name="T34" fmla="*/ 1 w 10"/>
                <a:gd name="T35" fmla="*/ 3 h 12"/>
                <a:gd name="T36" fmla="*/ 0 w 10"/>
                <a:gd name="T37" fmla="*/ 0 h 12"/>
                <a:gd name="T38" fmla="*/ 0 w 10"/>
                <a:gd name="T39" fmla="*/ 0 h 12"/>
                <a:gd name="T40" fmla="*/ 4 w 10"/>
                <a:gd name="T41" fmla="*/ 3 h 12"/>
                <a:gd name="T42" fmla="*/ 7 w 10"/>
                <a:gd name="T4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2">
                  <a:moveTo>
                    <a:pt x="7" y="5"/>
                  </a:moveTo>
                  <a:lnTo>
                    <a:pt x="7" y="5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7" y="9"/>
                  </a:lnTo>
                  <a:lnTo>
                    <a:pt x="7" y="9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1" name="iṧľîḋè"/>
            <p:cNvSpPr/>
            <p:nvPr/>
          </p:nvSpPr>
          <p:spPr bwMode="auto">
            <a:xfrm>
              <a:off x="5039310" y="2332397"/>
              <a:ext cx="18433" cy="24574"/>
            </a:xfrm>
            <a:custGeom>
              <a:avLst/>
              <a:gdLst>
                <a:gd name="T0" fmla="*/ 0 w 7"/>
                <a:gd name="T1" fmla="*/ 0 h 9"/>
                <a:gd name="T2" fmla="*/ 0 w 7"/>
                <a:gd name="T3" fmla="*/ 0 h 9"/>
                <a:gd name="T4" fmla="*/ 2 w 7"/>
                <a:gd name="T5" fmla="*/ 5 h 9"/>
                <a:gd name="T6" fmla="*/ 7 w 7"/>
                <a:gd name="T7" fmla="*/ 9 h 9"/>
                <a:gd name="T8" fmla="*/ 7 w 7"/>
                <a:gd name="T9" fmla="*/ 9 h 9"/>
                <a:gd name="T10" fmla="*/ 1 w 7"/>
                <a:gd name="T11" fmla="*/ 5 h 9"/>
                <a:gd name="T12" fmla="*/ 0 w 7"/>
                <a:gd name="T13" fmla="*/ 2 h 9"/>
                <a:gd name="T14" fmla="*/ 0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0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7" y="9"/>
                  </a:lnTo>
                  <a:lnTo>
                    <a:pt x="7" y="9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2" name="ïš1ïḓè"/>
            <p:cNvSpPr/>
            <p:nvPr/>
          </p:nvSpPr>
          <p:spPr bwMode="auto">
            <a:xfrm>
              <a:off x="5088458" y="2387688"/>
              <a:ext cx="18433" cy="30720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4 h 8"/>
                <a:gd name="T6" fmla="*/ 5 w 5"/>
                <a:gd name="T7" fmla="*/ 8 h 8"/>
                <a:gd name="T8" fmla="*/ 5 w 5"/>
                <a:gd name="T9" fmla="*/ 8 h 8"/>
                <a:gd name="T10" fmla="*/ 3 w 5"/>
                <a:gd name="T11" fmla="*/ 6 h 8"/>
                <a:gd name="T12" fmla="*/ 0 w 5"/>
                <a:gd name="T13" fmla="*/ 1 h 8"/>
                <a:gd name="T14" fmla="*/ 0 w 5"/>
                <a:gd name="T15" fmla="*/ 1 h 8"/>
                <a:gd name="T16" fmla="*/ 0 w 5"/>
                <a:gd name="T17" fmla="*/ 3 h 8"/>
                <a:gd name="T18" fmla="*/ 0 w 5"/>
                <a:gd name="T19" fmla="*/ 3 h 8"/>
                <a:gd name="T20" fmla="*/ 0 w 5"/>
                <a:gd name="T21" fmla="*/ 3 h 8"/>
                <a:gd name="T22" fmla="*/ 0 w 5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3" name="iSlïḋè"/>
            <p:cNvSpPr/>
            <p:nvPr/>
          </p:nvSpPr>
          <p:spPr bwMode="auto">
            <a:xfrm>
              <a:off x="5106887" y="2436834"/>
              <a:ext cx="18433" cy="30720"/>
            </a:xfrm>
            <a:custGeom>
              <a:avLst/>
              <a:gdLst>
                <a:gd name="T0" fmla="*/ 6 w 6"/>
                <a:gd name="T1" fmla="*/ 10 h 10"/>
                <a:gd name="T2" fmla="*/ 6 w 6"/>
                <a:gd name="T3" fmla="*/ 10 h 10"/>
                <a:gd name="T4" fmla="*/ 3 w 6"/>
                <a:gd name="T5" fmla="*/ 4 h 10"/>
                <a:gd name="T6" fmla="*/ 0 w 6"/>
                <a:gd name="T7" fmla="*/ 0 h 10"/>
                <a:gd name="T8" fmla="*/ 0 w 6"/>
                <a:gd name="T9" fmla="*/ 0 h 10"/>
                <a:gd name="T10" fmla="*/ 5 w 6"/>
                <a:gd name="T11" fmla="*/ 6 h 10"/>
                <a:gd name="T12" fmla="*/ 5 w 6"/>
                <a:gd name="T13" fmla="*/ 6 h 10"/>
                <a:gd name="T14" fmla="*/ 6 w 6"/>
                <a:gd name="T15" fmla="*/ 9 h 10"/>
                <a:gd name="T16" fmla="*/ 6 w 6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0">
                  <a:moveTo>
                    <a:pt x="6" y="10"/>
                  </a:moveTo>
                  <a:lnTo>
                    <a:pt x="6" y="10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9"/>
                  </a:lnTo>
                  <a:lnTo>
                    <a:pt x="6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4" name="iš1íḍé"/>
            <p:cNvSpPr/>
            <p:nvPr/>
          </p:nvSpPr>
          <p:spPr bwMode="auto">
            <a:xfrm>
              <a:off x="5119174" y="2455268"/>
              <a:ext cx="12287" cy="18433"/>
            </a:xfrm>
            <a:custGeom>
              <a:avLst/>
              <a:gdLst>
                <a:gd name="T0" fmla="*/ 2 w 5"/>
                <a:gd name="T1" fmla="*/ 0 h 6"/>
                <a:gd name="T2" fmla="*/ 2 w 5"/>
                <a:gd name="T3" fmla="*/ 0 h 6"/>
                <a:gd name="T4" fmla="*/ 3 w 5"/>
                <a:gd name="T5" fmla="*/ 3 h 6"/>
                <a:gd name="T6" fmla="*/ 3 w 5"/>
                <a:gd name="T7" fmla="*/ 3 h 6"/>
                <a:gd name="T8" fmla="*/ 5 w 5"/>
                <a:gd name="T9" fmla="*/ 6 h 6"/>
                <a:gd name="T10" fmla="*/ 3 w 5"/>
                <a:gd name="T11" fmla="*/ 6 h 6"/>
                <a:gd name="T12" fmla="*/ 3 w 5"/>
                <a:gd name="T13" fmla="*/ 6 h 6"/>
                <a:gd name="T14" fmla="*/ 0 w 5"/>
                <a:gd name="T15" fmla="*/ 2 h 6"/>
                <a:gd name="T16" fmla="*/ 0 w 5"/>
                <a:gd name="T17" fmla="*/ 2 h 6"/>
                <a:gd name="T18" fmla="*/ 2 w 5"/>
                <a:gd name="T19" fmla="*/ 2 h 6"/>
                <a:gd name="T20" fmla="*/ 2 w 5"/>
                <a:gd name="T21" fmla="*/ 2 h 6"/>
                <a:gd name="T22" fmla="*/ 2 w 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lnTo>
                    <a:pt x="2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5" name="î$ḻiḋè"/>
            <p:cNvSpPr/>
            <p:nvPr/>
          </p:nvSpPr>
          <p:spPr bwMode="auto">
            <a:xfrm>
              <a:off x="5131461" y="2479842"/>
              <a:ext cx="30720" cy="49148"/>
            </a:xfrm>
            <a:custGeom>
              <a:avLst/>
              <a:gdLst>
                <a:gd name="T0" fmla="*/ 10 w 10"/>
                <a:gd name="T1" fmla="*/ 14 h 14"/>
                <a:gd name="T2" fmla="*/ 10 w 10"/>
                <a:gd name="T3" fmla="*/ 14 h 14"/>
                <a:gd name="T4" fmla="*/ 4 w 10"/>
                <a:gd name="T5" fmla="*/ 7 h 14"/>
                <a:gd name="T6" fmla="*/ 0 w 10"/>
                <a:gd name="T7" fmla="*/ 0 h 14"/>
                <a:gd name="T8" fmla="*/ 0 w 10"/>
                <a:gd name="T9" fmla="*/ 0 h 14"/>
                <a:gd name="T10" fmla="*/ 5 w 10"/>
                <a:gd name="T11" fmla="*/ 7 h 14"/>
                <a:gd name="T12" fmla="*/ 10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10" y="14"/>
                  </a:move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6" name="iśḻïḍè"/>
            <p:cNvSpPr/>
            <p:nvPr/>
          </p:nvSpPr>
          <p:spPr bwMode="auto">
            <a:xfrm>
              <a:off x="5149893" y="2498272"/>
              <a:ext cx="30720" cy="36861"/>
            </a:xfrm>
            <a:custGeom>
              <a:avLst/>
              <a:gdLst>
                <a:gd name="T0" fmla="*/ 10 w 10"/>
                <a:gd name="T1" fmla="*/ 13 h 13"/>
                <a:gd name="T2" fmla="*/ 10 w 10"/>
                <a:gd name="T3" fmla="*/ 13 h 13"/>
                <a:gd name="T4" fmla="*/ 7 w 10"/>
                <a:gd name="T5" fmla="*/ 11 h 13"/>
                <a:gd name="T6" fmla="*/ 5 w 10"/>
                <a:gd name="T7" fmla="*/ 7 h 13"/>
                <a:gd name="T8" fmla="*/ 0 w 10"/>
                <a:gd name="T9" fmla="*/ 0 h 13"/>
                <a:gd name="T10" fmla="*/ 0 w 10"/>
                <a:gd name="T11" fmla="*/ 0 h 13"/>
                <a:gd name="T12" fmla="*/ 6 w 10"/>
                <a:gd name="T13" fmla="*/ 6 h 13"/>
                <a:gd name="T14" fmla="*/ 10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10" y="13"/>
                  </a:lnTo>
                  <a:lnTo>
                    <a:pt x="7" y="11"/>
                  </a:ln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7" name="îśḷídé"/>
            <p:cNvSpPr/>
            <p:nvPr/>
          </p:nvSpPr>
          <p:spPr bwMode="auto">
            <a:xfrm>
              <a:off x="5180609" y="2590425"/>
              <a:ext cx="24574" cy="36861"/>
            </a:xfrm>
            <a:custGeom>
              <a:avLst/>
              <a:gdLst>
                <a:gd name="T0" fmla="*/ 7 w 7"/>
                <a:gd name="T1" fmla="*/ 10 h 13"/>
                <a:gd name="T2" fmla="*/ 7 w 7"/>
                <a:gd name="T3" fmla="*/ 10 h 13"/>
                <a:gd name="T4" fmla="*/ 7 w 7"/>
                <a:gd name="T5" fmla="*/ 10 h 13"/>
                <a:gd name="T6" fmla="*/ 7 w 7"/>
                <a:gd name="T7" fmla="*/ 13 h 13"/>
                <a:gd name="T8" fmla="*/ 7 w 7"/>
                <a:gd name="T9" fmla="*/ 13 h 13"/>
                <a:gd name="T10" fmla="*/ 3 w 7"/>
                <a:gd name="T11" fmla="*/ 7 h 13"/>
                <a:gd name="T12" fmla="*/ 0 w 7"/>
                <a:gd name="T13" fmla="*/ 0 h 13"/>
                <a:gd name="T14" fmla="*/ 0 w 7"/>
                <a:gd name="T15" fmla="*/ 0 h 13"/>
                <a:gd name="T16" fmla="*/ 4 w 7"/>
                <a:gd name="T17" fmla="*/ 7 h 13"/>
                <a:gd name="T18" fmla="*/ 7 w 7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3">
                  <a:moveTo>
                    <a:pt x="7" y="10"/>
                  </a:move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7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8" name="išlíḑe"/>
            <p:cNvSpPr/>
            <p:nvPr/>
          </p:nvSpPr>
          <p:spPr bwMode="auto">
            <a:xfrm>
              <a:off x="5291191" y="2793160"/>
              <a:ext cx="12287" cy="24574"/>
            </a:xfrm>
            <a:custGeom>
              <a:avLst/>
              <a:gdLst>
                <a:gd name="T0" fmla="*/ 3 w 3"/>
                <a:gd name="T1" fmla="*/ 4 h 9"/>
                <a:gd name="T2" fmla="*/ 3 w 3"/>
                <a:gd name="T3" fmla="*/ 4 h 9"/>
                <a:gd name="T4" fmla="*/ 2 w 3"/>
                <a:gd name="T5" fmla="*/ 3 h 9"/>
                <a:gd name="T6" fmla="*/ 2 w 3"/>
                <a:gd name="T7" fmla="*/ 4 h 9"/>
                <a:gd name="T8" fmla="*/ 3 w 3"/>
                <a:gd name="T9" fmla="*/ 9 h 9"/>
                <a:gd name="T10" fmla="*/ 3 w 3"/>
                <a:gd name="T11" fmla="*/ 9 h 9"/>
                <a:gd name="T12" fmla="*/ 0 w 3"/>
                <a:gd name="T13" fmla="*/ 3 h 9"/>
                <a:gd name="T14" fmla="*/ 0 w 3"/>
                <a:gd name="T15" fmla="*/ 2 h 9"/>
                <a:gd name="T16" fmla="*/ 2 w 3"/>
                <a:gd name="T17" fmla="*/ 0 h 9"/>
                <a:gd name="T18" fmla="*/ 2 w 3"/>
                <a:gd name="T19" fmla="*/ 0 h 9"/>
                <a:gd name="T20" fmla="*/ 2 w 3"/>
                <a:gd name="T21" fmla="*/ 3 h 9"/>
                <a:gd name="T22" fmla="*/ 3 w 3"/>
                <a:gd name="T2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9"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9" name="íśľíḑê"/>
            <p:cNvSpPr/>
            <p:nvPr/>
          </p:nvSpPr>
          <p:spPr bwMode="auto">
            <a:xfrm>
              <a:off x="5223616" y="4200030"/>
              <a:ext cx="18433" cy="49148"/>
            </a:xfrm>
            <a:custGeom>
              <a:avLst/>
              <a:gdLst>
                <a:gd name="T0" fmla="*/ 4 w 6"/>
                <a:gd name="T1" fmla="*/ 9 h 16"/>
                <a:gd name="T2" fmla="*/ 4 w 6"/>
                <a:gd name="T3" fmla="*/ 9 h 16"/>
                <a:gd name="T4" fmla="*/ 3 w 6"/>
                <a:gd name="T5" fmla="*/ 13 h 16"/>
                <a:gd name="T6" fmla="*/ 0 w 6"/>
                <a:gd name="T7" fmla="*/ 16 h 16"/>
                <a:gd name="T8" fmla="*/ 0 w 6"/>
                <a:gd name="T9" fmla="*/ 16 h 16"/>
                <a:gd name="T10" fmla="*/ 1 w 6"/>
                <a:gd name="T11" fmla="*/ 9 h 16"/>
                <a:gd name="T12" fmla="*/ 4 w 6"/>
                <a:gd name="T13" fmla="*/ 3 h 16"/>
                <a:gd name="T14" fmla="*/ 4 w 6"/>
                <a:gd name="T15" fmla="*/ 3 h 16"/>
                <a:gd name="T16" fmla="*/ 6 w 6"/>
                <a:gd name="T17" fmla="*/ 0 h 16"/>
                <a:gd name="T18" fmla="*/ 6 w 6"/>
                <a:gd name="T19" fmla="*/ 0 h 16"/>
                <a:gd name="T20" fmla="*/ 4 w 6"/>
                <a:gd name="T21" fmla="*/ 6 h 16"/>
                <a:gd name="T22" fmla="*/ 4 w 6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4" y="9"/>
                  </a:moveTo>
                  <a:lnTo>
                    <a:pt x="4" y="9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3"/>
                  </a:lnTo>
                  <a:lnTo>
                    <a:pt x="4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0" name="íṣľïde"/>
            <p:cNvSpPr/>
            <p:nvPr/>
          </p:nvSpPr>
          <p:spPr bwMode="auto">
            <a:xfrm>
              <a:off x="5180609" y="4304469"/>
              <a:ext cx="24574" cy="24574"/>
            </a:xfrm>
            <a:custGeom>
              <a:avLst/>
              <a:gdLst>
                <a:gd name="T0" fmla="*/ 0 w 7"/>
                <a:gd name="T1" fmla="*/ 9 h 9"/>
                <a:gd name="T2" fmla="*/ 0 w 7"/>
                <a:gd name="T3" fmla="*/ 9 h 9"/>
                <a:gd name="T4" fmla="*/ 3 w 7"/>
                <a:gd name="T5" fmla="*/ 6 h 9"/>
                <a:gd name="T6" fmla="*/ 4 w 7"/>
                <a:gd name="T7" fmla="*/ 2 h 9"/>
                <a:gd name="T8" fmla="*/ 5 w 7"/>
                <a:gd name="T9" fmla="*/ 0 h 9"/>
                <a:gd name="T10" fmla="*/ 7 w 7"/>
                <a:gd name="T11" fmla="*/ 0 h 9"/>
                <a:gd name="T12" fmla="*/ 7 w 7"/>
                <a:gd name="T13" fmla="*/ 0 h 9"/>
                <a:gd name="T14" fmla="*/ 3 w 7"/>
                <a:gd name="T15" fmla="*/ 6 h 9"/>
                <a:gd name="T16" fmla="*/ 1 w 7"/>
                <a:gd name="T17" fmla="*/ 9 h 9"/>
                <a:gd name="T18" fmla="*/ 0 w 7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lnTo>
                    <a:pt x="0" y="9"/>
                  </a:lnTo>
                  <a:lnTo>
                    <a:pt x="3" y="6"/>
                  </a:lnTo>
                  <a:lnTo>
                    <a:pt x="4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1" name="íṧļïḓè"/>
            <p:cNvSpPr/>
            <p:nvPr/>
          </p:nvSpPr>
          <p:spPr bwMode="auto">
            <a:xfrm>
              <a:off x="4080920" y="4900392"/>
              <a:ext cx="30720" cy="12287"/>
            </a:xfrm>
            <a:custGeom>
              <a:avLst/>
              <a:gdLst>
                <a:gd name="T0" fmla="*/ 2 w 8"/>
                <a:gd name="T1" fmla="*/ 4 h 4"/>
                <a:gd name="T2" fmla="*/ 2 w 8"/>
                <a:gd name="T3" fmla="*/ 4 h 4"/>
                <a:gd name="T4" fmla="*/ 4 w 8"/>
                <a:gd name="T5" fmla="*/ 3 h 4"/>
                <a:gd name="T6" fmla="*/ 4 w 8"/>
                <a:gd name="T7" fmla="*/ 3 h 4"/>
                <a:gd name="T8" fmla="*/ 2 w 8"/>
                <a:gd name="T9" fmla="*/ 3 h 4"/>
                <a:gd name="T10" fmla="*/ 2 w 8"/>
                <a:gd name="T11" fmla="*/ 3 h 4"/>
                <a:gd name="T12" fmla="*/ 0 w 8"/>
                <a:gd name="T13" fmla="*/ 3 h 4"/>
                <a:gd name="T14" fmla="*/ 2 w 8"/>
                <a:gd name="T15" fmla="*/ 0 h 4"/>
                <a:gd name="T16" fmla="*/ 2 w 8"/>
                <a:gd name="T17" fmla="*/ 0 h 4"/>
                <a:gd name="T18" fmla="*/ 5 w 8"/>
                <a:gd name="T19" fmla="*/ 0 h 4"/>
                <a:gd name="T20" fmla="*/ 8 w 8"/>
                <a:gd name="T21" fmla="*/ 0 h 4"/>
                <a:gd name="T22" fmla="*/ 8 w 8"/>
                <a:gd name="T23" fmla="*/ 0 h 4"/>
                <a:gd name="T24" fmla="*/ 7 w 8"/>
                <a:gd name="T25" fmla="*/ 2 h 4"/>
                <a:gd name="T26" fmla="*/ 5 w 8"/>
                <a:gd name="T27" fmla="*/ 3 h 4"/>
                <a:gd name="T28" fmla="*/ 2 w 8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4">
                  <a:moveTo>
                    <a:pt x="2" y="4"/>
                  </a:moveTo>
                  <a:lnTo>
                    <a:pt x="2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2" name="ísḷïḋê"/>
            <p:cNvSpPr/>
            <p:nvPr/>
          </p:nvSpPr>
          <p:spPr bwMode="auto">
            <a:xfrm>
              <a:off x="4111636" y="4875818"/>
              <a:ext cx="30720" cy="24574"/>
            </a:xfrm>
            <a:custGeom>
              <a:avLst/>
              <a:gdLst>
                <a:gd name="T0" fmla="*/ 3 w 10"/>
                <a:gd name="T1" fmla="*/ 4 h 9"/>
                <a:gd name="T2" fmla="*/ 3 w 10"/>
                <a:gd name="T3" fmla="*/ 4 h 9"/>
                <a:gd name="T4" fmla="*/ 6 w 10"/>
                <a:gd name="T5" fmla="*/ 3 h 9"/>
                <a:gd name="T6" fmla="*/ 6 w 10"/>
                <a:gd name="T7" fmla="*/ 3 h 9"/>
                <a:gd name="T8" fmla="*/ 7 w 10"/>
                <a:gd name="T9" fmla="*/ 1 h 9"/>
                <a:gd name="T10" fmla="*/ 7 w 10"/>
                <a:gd name="T11" fmla="*/ 0 h 9"/>
                <a:gd name="T12" fmla="*/ 9 w 10"/>
                <a:gd name="T13" fmla="*/ 0 h 9"/>
                <a:gd name="T14" fmla="*/ 9 w 10"/>
                <a:gd name="T15" fmla="*/ 0 h 9"/>
                <a:gd name="T16" fmla="*/ 9 w 10"/>
                <a:gd name="T17" fmla="*/ 0 h 9"/>
                <a:gd name="T18" fmla="*/ 10 w 10"/>
                <a:gd name="T19" fmla="*/ 1 h 9"/>
                <a:gd name="T20" fmla="*/ 10 w 10"/>
                <a:gd name="T21" fmla="*/ 1 h 9"/>
                <a:gd name="T22" fmla="*/ 10 w 10"/>
                <a:gd name="T23" fmla="*/ 1 h 9"/>
                <a:gd name="T24" fmla="*/ 9 w 10"/>
                <a:gd name="T25" fmla="*/ 3 h 9"/>
                <a:gd name="T26" fmla="*/ 7 w 10"/>
                <a:gd name="T27" fmla="*/ 4 h 9"/>
                <a:gd name="T28" fmla="*/ 6 w 10"/>
                <a:gd name="T29" fmla="*/ 6 h 9"/>
                <a:gd name="T30" fmla="*/ 3 w 10"/>
                <a:gd name="T31" fmla="*/ 9 h 9"/>
                <a:gd name="T32" fmla="*/ 3 w 10"/>
                <a:gd name="T33" fmla="*/ 9 h 9"/>
                <a:gd name="T34" fmla="*/ 0 w 10"/>
                <a:gd name="T35" fmla="*/ 7 h 9"/>
                <a:gd name="T36" fmla="*/ 2 w 10"/>
                <a:gd name="T37" fmla="*/ 6 h 9"/>
                <a:gd name="T38" fmla="*/ 3 w 10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9">
                  <a:moveTo>
                    <a:pt x="3" y="4"/>
                  </a:moveTo>
                  <a:lnTo>
                    <a:pt x="3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3"/>
                  </a:lnTo>
                  <a:lnTo>
                    <a:pt x="7" y="4"/>
                  </a:lnTo>
                  <a:lnTo>
                    <a:pt x="6" y="6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3" name="îṣḷíḋé"/>
            <p:cNvSpPr/>
            <p:nvPr/>
          </p:nvSpPr>
          <p:spPr bwMode="auto">
            <a:xfrm>
              <a:off x="4977875" y="4617790"/>
              <a:ext cx="18433" cy="24574"/>
            </a:xfrm>
            <a:custGeom>
              <a:avLst/>
              <a:gdLst>
                <a:gd name="T0" fmla="*/ 7 w 7"/>
                <a:gd name="T1" fmla="*/ 0 h 8"/>
                <a:gd name="T2" fmla="*/ 7 w 7"/>
                <a:gd name="T3" fmla="*/ 0 h 8"/>
                <a:gd name="T4" fmla="*/ 4 w 7"/>
                <a:gd name="T5" fmla="*/ 6 h 8"/>
                <a:gd name="T6" fmla="*/ 0 w 7"/>
                <a:gd name="T7" fmla="*/ 8 h 8"/>
                <a:gd name="T8" fmla="*/ 0 w 7"/>
                <a:gd name="T9" fmla="*/ 8 h 8"/>
                <a:gd name="T10" fmla="*/ 1 w 7"/>
                <a:gd name="T11" fmla="*/ 6 h 8"/>
                <a:gd name="T12" fmla="*/ 4 w 7"/>
                <a:gd name="T13" fmla="*/ 1 h 8"/>
                <a:gd name="T14" fmla="*/ 4 w 7"/>
                <a:gd name="T15" fmla="*/ 1 h 8"/>
                <a:gd name="T16" fmla="*/ 5 w 7"/>
                <a:gd name="T17" fmla="*/ 0 h 8"/>
                <a:gd name="T18" fmla="*/ 5 w 7"/>
                <a:gd name="T19" fmla="*/ 0 h 8"/>
                <a:gd name="T20" fmla="*/ 5 w 7"/>
                <a:gd name="T21" fmla="*/ 1 h 8"/>
                <a:gd name="T22" fmla="*/ 7 w 7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6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4" name="íṡļïḓê"/>
            <p:cNvSpPr/>
            <p:nvPr/>
          </p:nvSpPr>
          <p:spPr bwMode="auto">
            <a:xfrm>
              <a:off x="4044059" y="4912679"/>
              <a:ext cx="18433" cy="12287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5 h 5"/>
                <a:gd name="T4" fmla="*/ 1 w 7"/>
                <a:gd name="T5" fmla="*/ 5 h 5"/>
                <a:gd name="T6" fmla="*/ 0 w 7"/>
                <a:gd name="T7" fmla="*/ 5 h 5"/>
                <a:gd name="T8" fmla="*/ 0 w 7"/>
                <a:gd name="T9" fmla="*/ 3 h 5"/>
                <a:gd name="T10" fmla="*/ 0 w 7"/>
                <a:gd name="T11" fmla="*/ 3 h 5"/>
                <a:gd name="T12" fmla="*/ 3 w 7"/>
                <a:gd name="T13" fmla="*/ 2 h 5"/>
                <a:gd name="T14" fmla="*/ 6 w 7"/>
                <a:gd name="T15" fmla="*/ 0 h 5"/>
                <a:gd name="T16" fmla="*/ 7 w 7"/>
                <a:gd name="T17" fmla="*/ 0 h 5"/>
                <a:gd name="T18" fmla="*/ 7 w 7"/>
                <a:gd name="T19" fmla="*/ 0 h 5"/>
                <a:gd name="T20" fmla="*/ 3 w 7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5" name="ïṥḷiḑé"/>
            <p:cNvSpPr/>
            <p:nvPr/>
          </p:nvSpPr>
          <p:spPr bwMode="auto">
            <a:xfrm>
              <a:off x="4947155" y="4654651"/>
              <a:ext cx="18433" cy="18433"/>
            </a:xfrm>
            <a:custGeom>
              <a:avLst/>
              <a:gdLst>
                <a:gd name="T0" fmla="*/ 0 w 5"/>
                <a:gd name="T1" fmla="*/ 7 h 7"/>
                <a:gd name="T2" fmla="*/ 0 w 5"/>
                <a:gd name="T3" fmla="*/ 7 h 7"/>
                <a:gd name="T4" fmla="*/ 2 w 5"/>
                <a:gd name="T5" fmla="*/ 3 h 7"/>
                <a:gd name="T6" fmla="*/ 5 w 5"/>
                <a:gd name="T7" fmla="*/ 0 h 7"/>
                <a:gd name="T8" fmla="*/ 5 w 5"/>
                <a:gd name="T9" fmla="*/ 0 h 7"/>
                <a:gd name="T10" fmla="*/ 4 w 5"/>
                <a:gd name="T11" fmla="*/ 5 h 7"/>
                <a:gd name="T12" fmla="*/ 1 w 5"/>
                <a:gd name="T13" fmla="*/ 7 h 7"/>
                <a:gd name="T14" fmla="*/ 1 w 5"/>
                <a:gd name="T15" fmla="*/ 7 h 7"/>
                <a:gd name="T16" fmla="*/ 0 w 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6" name="išlîde"/>
            <p:cNvSpPr/>
            <p:nvPr/>
          </p:nvSpPr>
          <p:spPr bwMode="auto">
            <a:xfrm>
              <a:off x="4025626" y="4924966"/>
              <a:ext cx="18433" cy="6145"/>
            </a:xfrm>
            <a:custGeom>
              <a:avLst/>
              <a:gdLst>
                <a:gd name="T0" fmla="*/ 6 w 6"/>
                <a:gd name="T1" fmla="*/ 1 h 3"/>
                <a:gd name="T2" fmla="*/ 6 w 6"/>
                <a:gd name="T3" fmla="*/ 1 h 3"/>
                <a:gd name="T4" fmla="*/ 3 w 6"/>
                <a:gd name="T5" fmla="*/ 3 h 3"/>
                <a:gd name="T6" fmla="*/ 0 w 6"/>
                <a:gd name="T7" fmla="*/ 3 h 3"/>
                <a:gd name="T8" fmla="*/ 0 w 6"/>
                <a:gd name="T9" fmla="*/ 3 h 3"/>
                <a:gd name="T10" fmla="*/ 2 w 6"/>
                <a:gd name="T11" fmla="*/ 1 h 3"/>
                <a:gd name="T12" fmla="*/ 3 w 6"/>
                <a:gd name="T13" fmla="*/ 0 h 3"/>
                <a:gd name="T14" fmla="*/ 3 w 6"/>
                <a:gd name="T15" fmla="*/ 0 h 3"/>
                <a:gd name="T16" fmla="*/ 3 w 6"/>
                <a:gd name="T17" fmla="*/ 1 h 3"/>
                <a:gd name="T18" fmla="*/ 6 w 6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6" y="1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7" name="iṡ1ïďè"/>
            <p:cNvSpPr/>
            <p:nvPr/>
          </p:nvSpPr>
          <p:spPr bwMode="auto">
            <a:xfrm>
              <a:off x="2581900" y="4869671"/>
              <a:ext cx="24574" cy="12287"/>
            </a:xfrm>
            <a:custGeom>
              <a:avLst/>
              <a:gdLst>
                <a:gd name="T0" fmla="*/ 2 w 9"/>
                <a:gd name="T1" fmla="*/ 1 h 4"/>
                <a:gd name="T2" fmla="*/ 2 w 9"/>
                <a:gd name="T3" fmla="*/ 1 h 4"/>
                <a:gd name="T4" fmla="*/ 0 w 9"/>
                <a:gd name="T5" fmla="*/ 0 h 4"/>
                <a:gd name="T6" fmla="*/ 2 w 9"/>
                <a:gd name="T7" fmla="*/ 0 h 4"/>
                <a:gd name="T8" fmla="*/ 3 w 9"/>
                <a:gd name="T9" fmla="*/ 0 h 4"/>
                <a:gd name="T10" fmla="*/ 3 w 9"/>
                <a:gd name="T11" fmla="*/ 0 h 4"/>
                <a:gd name="T12" fmla="*/ 6 w 9"/>
                <a:gd name="T13" fmla="*/ 1 h 4"/>
                <a:gd name="T14" fmla="*/ 9 w 9"/>
                <a:gd name="T15" fmla="*/ 4 h 4"/>
                <a:gd name="T16" fmla="*/ 9 w 9"/>
                <a:gd name="T17" fmla="*/ 4 h 4"/>
                <a:gd name="T18" fmla="*/ 5 w 9"/>
                <a:gd name="T19" fmla="*/ 2 h 4"/>
                <a:gd name="T20" fmla="*/ 2 w 9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4">
                  <a:moveTo>
                    <a:pt x="2" y="1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9" y="4"/>
                  </a:lnTo>
                  <a:lnTo>
                    <a:pt x="9" y="4"/>
                  </a:lnTo>
                  <a:lnTo>
                    <a:pt x="5" y="2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8" name="íŝ1íďê"/>
            <p:cNvSpPr/>
            <p:nvPr/>
          </p:nvSpPr>
          <p:spPr bwMode="auto">
            <a:xfrm>
              <a:off x="2108846" y="4642362"/>
              <a:ext cx="18433" cy="18433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3 w 7"/>
                <a:gd name="T5" fmla="*/ 2 h 6"/>
                <a:gd name="T6" fmla="*/ 7 w 7"/>
                <a:gd name="T7" fmla="*/ 6 h 6"/>
                <a:gd name="T8" fmla="*/ 7 w 7"/>
                <a:gd name="T9" fmla="*/ 6 h 6"/>
                <a:gd name="T10" fmla="*/ 5 w 7"/>
                <a:gd name="T11" fmla="*/ 5 h 6"/>
                <a:gd name="T12" fmla="*/ 0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7" y="6"/>
                  </a:lnTo>
                  <a:lnTo>
                    <a:pt x="7" y="6"/>
                  </a:lnTo>
                  <a:lnTo>
                    <a:pt x="5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9" name="išlïḍé"/>
            <p:cNvSpPr/>
            <p:nvPr/>
          </p:nvSpPr>
          <p:spPr bwMode="auto">
            <a:xfrm>
              <a:off x="1973689" y="3690114"/>
              <a:ext cx="12287" cy="24574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1 w 2"/>
                <a:gd name="T5" fmla="*/ 5 h 9"/>
                <a:gd name="T6" fmla="*/ 0 w 2"/>
                <a:gd name="T7" fmla="*/ 0 h 9"/>
                <a:gd name="T8" fmla="*/ 0 w 2"/>
                <a:gd name="T9" fmla="*/ 0 h 9"/>
                <a:gd name="T10" fmla="*/ 1 w 2"/>
                <a:gd name="T11" fmla="*/ 5 h 9"/>
                <a:gd name="T12" fmla="*/ 2 w 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lnTo>
                    <a:pt x="2" y="9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0" name="îṥ1ïďe"/>
            <p:cNvSpPr/>
            <p:nvPr/>
          </p:nvSpPr>
          <p:spPr bwMode="auto">
            <a:xfrm>
              <a:off x="1973689" y="3690114"/>
              <a:ext cx="12287" cy="24574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1 w 2"/>
                <a:gd name="T5" fmla="*/ 5 h 9"/>
                <a:gd name="T6" fmla="*/ 0 w 2"/>
                <a:gd name="T7" fmla="*/ 0 h 9"/>
                <a:gd name="T8" fmla="*/ 0 w 2"/>
                <a:gd name="T9" fmla="*/ 0 h 9"/>
                <a:gd name="T10" fmla="*/ 1 w 2"/>
                <a:gd name="T11" fmla="*/ 5 h 9"/>
                <a:gd name="T12" fmla="*/ 2 w 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lnTo>
                    <a:pt x="2" y="9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1" name="îṡļïḓè"/>
            <p:cNvSpPr/>
            <p:nvPr/>
          </p:nvSpPr>
          <p:spPr bwMode="auto">
            <a:xfrm>
              <a:off x="1973689" y="3161771"/>
              <a:ext cx="6145" cy="24574"/>
            </a:xfrm>
            <a:custGeom>
              <a:avLst/>
              <a:gdLst>
                <a:gd name="T0" fmla="*/ 0 w 3"/>
                <a:gd name="T1" fmla="*/ 4 h 7"/>
                <a:gd name="T2" fmla="*/ 0 w 3"/>
                <a:gd name="T3" fmla="*/ 4 h 7"/>
                <a:gd name="T4" fmla="*/ 0 w 3"/>
                <a:gd name="T5" fmla="*/ 6 h 7"/>
                <a:gd name="T6" fmla="*/ 2 w 3"/>
                <a:gd name="T7" fmla="*/ 7 h 7"/>
                <a:gd name="T8" fmla="*/ 2 w 3"/>
                <a:gd name="T9" fmla="*/ 7 h 7"/>
                <a:gd name="T10" fmla="*/ 2 w 3"/>
                <a:gd name="T11" fmla="*/ 1 h 7"/>
                <a:gd name="T12" fmla="*/ 2 w 3"/>
                <a:gd name="T13" fmla="*/ 1 h 7"/>
                <a:gd name="T14" fmla="*/ 3 w 3"/>
                <a:gd name="T15" fmla="*/ 0 h 7"/>
                <a:gd name="T16" fmla="*/ 3 w 3"/>
                <a:gd name="T17" fmla="*/ 0 h 7"/>
                <a:gd name="T18" fmla="*/ 3 w 3"/>
                <a:gd name="T19" fmla="*/ 0 h 7"/>
                <a:gd name="T20" fmla="*/ 2 w 3"/>
                <a:gd name="T21" fmla="*/ 0 h 7"/>
                <a:gd name="T22" fmla="*/ 0 w 3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2" name="îšļîḍê"/>
            <p:cNvSpPr/>
            <p:nvPr/>
          </p:nvSpPr>
          <p:spPr bwMode="auto">
            <a:xfrm>
              <a:off x="1973689" y="3161771"/>
              <a:ext cx="6145" cy="24574"/>
            </a:xfrm>
            <a:custGeom>
              <a:avLst/>
              <a:gdLst>
                <a:gd name="T0" fmla="*/ 0 w 3"/>
                <a:gd name="T1" fmla="*/ 4 h 7"/>
                <a:gd name="T2" fmla="*/ 0 w 3"/>
                <a:gd name="T3" fmla="*/ 4 h 7"/>
                <a:gd name="T4" fmla="*/ 0 w 3"/>
                <a:gd name="T5" fmla="*/ 6 h 7"/>
                <a:gd name="T6" fmla="*/ 2 w 3"/>
                <a:gd name="T7" fmla="*/ 7 h 7"/>
                <a:gd name="T8" fmla="*/ 2 w 3"/>
                <a:gd name="T9" fmla="*/ 7 h 7"/>
                <a:gd name="T10" fmla="*/ 2 w 3"/>
                <a:gd name="T11" fmla="*/ 1 h 7"/>
                <a:gd name="T12" fmla="*/ 2 w 3"/>
                <a:gd name="T13" fmla="*/ 1 h 7"/>
                <a:gd name="T14" fmla="*/ 3 w 3"/>
                <a:gd name="T15" fmla="*/ 0 h 7"/>
                <a:gd name="T16" fmla="*/ 3 w 3"/>
                <a:gd name="T17" fmla="*/ 0 h 7"/>
                <a:gd name="T18" fmla="*/ 3 w 3"/>
                <a:gd name="T19" fmla="*/ 0 h 7"/>
                <a:gd name="T20" fmla="*/ 2 w 3"/>
                <a:gd name="T21" fmla="*/ 0 h 7"/>
                <a:gd name="T22" fmla="*/ 0 w 3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3" name="íṩľiḍe"/>
            <p:cNvSpPr/>
            <p:nvPr/>
          </p:nvSpPr>
          <p:spPr bwMode="auto">
            <a:xfrm>
              <a:off x="1801670" y="3597964"/>
              <a:ext cx="6145" cy="24574"/>
            </a:xfrm>
            <a:custGeom>
              <a:avLst/>
              <a:gdLst>
                <a:gd name="T0" fmla="*/ 1 w 2"/>
                <a:gd name="T1" fmla="*/ 9 h 9"/>
                <a:gd name="T2" fmla="*/ 1 w 2"/>
                <a:gd name="T3" fmla="*/ 9 h 9"/>
                <a:gd name="T4" fmla="*/ 1 w 2"/>
                <a:gd name="T5" fmla="*/ 9 h 9"/>
                <a:gd name="T6" fmla="*/ 1 w 2"/>
                <a:gd name="T7" fmla="*/ 7 h 9"/>
                <a:gd name="T8" fmla="*/ 1 w 2"/>
                <a:gd name="T9" fmla="*/ 3 h 9"/>
                <a:gd name="T10" fmla="*/ 2 w 2"/>
                <a:gd name="T11" fmla="*/ 2 h 9"/>
                <a:gd name="T12" fmla="*/ 2 w 2"/>
                <a:gd name="T13" fmla="*/ 2 h 9"/>
                <a:gd name="T14" fmla="*/ 1 w 2"/>
                <a:gd name="T15" fmla="*/ 0 h 9"/>
                <a:gd name="T16" fmla="*/ 0 w 2"/>
                <a:gd name="T17" fmla="*/ 0 h 9"/>
                <a:gd name="T18" fmla="*/ 0 w 2"/>
                <a:gd name="T19" fmla="*/ 0 h 9"/>
                <a:gd name="T20" fmla="*/ 0 w 2"/>
                <a:gd name="T21" fmla="*/ 3 h 9"/>
                <a:gd name="T22" fmla="*/ 0 w 2"/>
                <a:gd name="T23" fmla="*/ 5 h 9"/>
                <a:gd name="T24" fmla="*/ 1 w 2"/>
                <a:gd name="T25" fmla="*/ 6 h 9"/>
                <a:gd name="T26" fmla="*/ 1 w 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9">
                  <a:moveTo>
                    <a:pt x="1" y="9"/>
                  </a:moveTo>
                  <a:lnTo>
                    <a:pt x="1" y="9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4" name="ïṥļïďé"/>
            <p:cNvSpPr/>
            <p:nvPr/>
          </p:nvSpPr>
          <p:spPr bwMode="auto">
            <a:xfrm>
              <a:off x="1801670" y="3597964"/>
              <a:ext cx="6145" cy="24574"/>
            </a:xfrm>
            <a:custGeom>
              <a:avLst/>
              <a:gdLst>
                <a:gd name="T0" fmla="*/ 1 w 2"/>
                <a:gd name="T1" fmla="*/ 9 h 9"/>
                <a:gd name="T2" fmla="*/ 1 w 2"/>
                <a:gd name="T3" fmla="*/ 9 h 9"/>
                <a:gd name="T4" fmla="*/ 1 w 2"/>
                <a:gd name="T5" fmla="*/ 9 h 9"/>
                <a:gd name="T6" fmla="*/ 1 w 2"/>
                <a:gd name="T7" fmla="*/ 7 h 9"/>
                <a:gd name="T8" fmla="*/ 1 w 2"/>
                <a:gd name="T9" fmla="*/ 3 h 9"/>
                <a:gd name="T10" fmla="*/ 2 w 2"/>
                <a:gd name="T11" fmla="*/ 2 h 9"/>
                <a:gd name="T12" fmla="*/ 2 w 2"/>
                <a:gd name="T13" fmla="*/ 2 h 9"/>
                <a:gd name="T14" fmla="*/ 1 w 2"/>
                <a:gd name="T15" fmla="*/ 0 h 9"/>
                <a:gd name="T16" fmla="*/ 0 w 2"/>
                <a:gd name="T17" fmla="*/ 0 h 9"/>
                <a:gd name="T18" fmla="*/ 0 w 2"/>
                <a:gd name="T19" fmla="*/ 0 h 9"/>
                <a:gd name="T20" fmla="*/ 0 w 2"/>
                <a:gd name="T21" fmla="*/ 3 h 9"/>
                <a:gd name="T22" fmla="*/ 0 w 2"/>
                <a:gd name="T23" fmla="*/ 5 h 9"/>
                <a:gd name="T24" fmla="*/ 1 w 2"/>
                <a:gd name="T25" fmla="*/ 6 h 9"/>
                <a:gd name="T26" fmla="*/ 1 w 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9">
                  <a:moveTo>
                    <a:pt x="1" y="9"/>
                  </a:moveTo>
                  <a:lnTo>
                    <a:pt x="1" y="9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5" name="íśľîdè"/>
            <p:cNvSpPr/>
            <p:nvPr/>
          </p:nvSpPr>
          <p:spPr bwMode="auto">
            <a:xfrm>
              <a:off x="1856964" y="3401371"/>
              <a:ext cx="6145" cy="18433"/>
            </a:xfrm>
            <a:custGeom>
              <a:avLst/>
              <a:gdLst>
                <a:gd name="T0" fmla="*/ 0 w 1"/>
                <a:gd name="T1" fmla="*/ 4 h 7"/>
                <a:gd name="T2" fmla="*/ 0 w 1"/>
                <a:gd name="T3" fmla="*/ 4 h 7"/>
                <a:gd name="T4" fmla="*/ 1 w 1"/>
                <a:gd name="T5" fmla="*/ 7 h 7"/>
                <a:gd name="T6" fmla="*/ 1 w 1"/>
                <a:gd name="T7" fmla="*/ 6 h 7"/>
                <a:gd name="T8" fmla="*/ 1 w 1"/>
                <a:gd name="T9" fmla="*/ 6 h 7"/>
                <a:gd name="T10" fmla="*/ 1 w 1"/>
                <a:gd name="T11" fmla="*/ 3 h 7"/>
                <a:gd name="T12" fmla="*/ 1 w 1"/>
                <a:gd name="T13" fmla="*/ 0 h 7"/>
                <a:gd name="T14" fmla="*/ 1 w 1"/>
                <a:gd name="T15" fmla="*/ 0 h 7"/>
                <a:gd name="T16" fmla="*/ 1 w 1"/>
                <a:gd name="T17" fmla="*/ 0 h 7"/>
                <a:gd name="T18" fmla="*/ 0 w 1"/>
                <a:gd name="T19" fmla="*/ 2 h 7"/>
                <a:gd name="T20" fmla="*/ 0 w 1"/>
                <a:gd name="T21" fmla="*/ 2 h 7"/>
                <a:gd name="T22" fmla="*/ 0 w 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4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6" name="iśľïḋé"/>
            <p:cNvSpPr/>
            <p:nvPr/>
          </p:nvSpPr>
          <p:spPr bwMode="auto">
            <a:xfrm>
              <a:off x="1856964" y="3401371"/>
              <a:ext cx="6145" cy="18433"/>
            </a:xfrm>
            <a:custGeom>
              <a:avLst/>
              <a:gdLst>
                <a:gd name="T0" fmla="*/ 0 w 1"/>
                <a:gd name="T1" fmla="*/ 4 h 7"/>
                <a:gd name="T2" fmla="*/ 0 w 1"/>
                <a:gd name="T3" fmla="*/ 4 h 7"/>
                <a:gd name="T4" fmla="*/ 1 w 1"/>
                <a:gd name="T5" fmla="*/ 7 h 7"/>
                <a:gd name="T6" fmla="*/ 1 w 1"/>
                <a:gd name="T7" fmla="*/ 6 h 7"/>
                <a:gd name="T8" fmla="*/ 1 w 1"/>
                <a:gd name="T9" fmla="*/ 6 h 7"/>
                <a:gd name="T10" fmla="*/ 1 w 1"/>
                <a:gd name="T11" fmla="*/ 3 h 7"/>
                <a:gd name="T12" fmla="*/ 1 w 1"/>
                <a:gd name="T13" fmla="*/ 0 h 7"/>
                <a:gd name="T14" fmla="*/ 1 w 1"/>
                <a:gd name="T15" fmla="*/ 0 h 7"/>
                <a:gd name="T16" fmla="*/ 1 w 1"/>
                <a:gd name="T17" fmla="*/ 0 h 7"/>
                <a:gd name="T18" fmla="*/ 0 w 1"/>
                <a:gd name="T19" fmla="*/ 2 h 7"/>
                <a:gd name="T20" fmla="*/ 0 w 1"/>
                <a:gd name="T21" fmla="*/ 2 h 7"/>
                <a:gd name="T22" fmla="*/ 0 w 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4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7" name="ïṡḻîḓê"/>
            <p:cNvSpPr/>
            <p:nvPr/>
          </p:nvSpPr>
          <p:spPr bwMode="auto">
            <a:xfrm>
              <a:off x="1826244" y="3444373"/>
              <a:ext cx="6145" cy="18433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2 w 3"/>
                <a:gd name="T5" fmla="*/ 0 h 5"/>
                <a:gd name="T6" fmla="*/ 0 w 3"/>
                <a:gd name="T7" fmla="*/ 1 h 5"/>
                <a:gd name="T8" fmla="*/ 0 w 3"/>
                <a:gd name="T9" fmla="*/ 1 h 5"/>
                <a:gd name="T10" fmla="*/ 3 w 3"/>
                <a:gd name="T11" fmla="*/ 5 h 5"/>
                <a:gd name="T12" fmla="*/ 3 w 3"/>
                <a:gd name="T13" fmla="*/ 5 h 5"/>
                <a:gd name="T14" fmla="*/ 3 w 3"/>
                <a:gd name="T15" fmla="*/ 3 h 5"/>
                <a:gd name="T16" fmla="*/ 3 w 3"/>
                <a:gd name="T17" fmla="*/ 0 h 5"/>
                <a:gd name="T18" fmla="*/ 3 w 3"/>
                <a:gd name="T19" fmla="*/ 0 h 5"/>
                <a:gd name="T20" fmla="*/ 2 w 3"/>
                <a:gd name="T21" fmla="*/ 0 h 5"/>
                <a:gd name="T22" fmla="*/ 2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8" name="íṩļíḋe"/>
            <p:cNvSpPr/>
            <p:nvPr/>
          </p:nvSpPr>
          <p:spPr bwMode="auto">
            <a:xfrm>
              <a:off x="1826244" y="3444373"/>
              <a:ext cx="6145" cy="18433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2 w 3"/>
                <a:gd name="T5" fmla="*/ 0 h 5"/>
                <a:gd name="T6" fmla="*/ 0 w 3"/>
                <a:gd name="T7" fmla="*/ 1 h 5"/>
                <a:gd name="T8" fmla="*/ 0 w 3"/>
                <a:gd name="T9" fmla="*/ 1 h 5"/>
                <a:gd name="T10" fmla="*/ 3 w 3"/>
                <a:gd name="T11" fmla="*/ 5 h 5"/>
                <a:gd name="T12" fmla="*/ 3 w 3"/>
                <a:gd name="T13" fmla="*/ 5 h 5"/>
                <a:gd name="T14" fmla="*/ 3 w 3"/>
                <a:gd name="T15" fmla="*/ 3 h 5"/>
                <a:gd name="T16" fmla="*/ 3 w 3"/>
                <a:gd name="T17" fmla="*/ 0 h 5"/>
                <a:gd name="T18" fmla="*/ 3 w 3"/>
                <a:gd name="T19" fmla="*/ 0 h 5"/>
                <a:gd name="T20" fmla="*/ 2 w 3"/>
                <a:gd name="T21" fmla="*/ 0 h 5"/>
                <a:gd name="T22" fmla="*/ 2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9" name="iṩ1iďè"/>
            <p:cNvSpPr/>
            <p:nvPr/>
          </p:nvSpPr>
          <p:spPr bwMode="auto">
            <a:xfrm>
              <a:off x="2035124" y="2965179"/>
              <a:ext cx="18433" cy="79868"/>
            </a:xfrm>
            <a:custGeom>
              <a:avLst/>
              <a:gdLst>
                <a:gd name="T0" fmla="*/ 0 w 7"/>
                <a:gd name="T1" fmla="*/ 25 h 25"/>
                <a:gd name="T2" fmla="*/ 0 w 7"/>
                <a:gd name="T3" fmla="*/ 25 h 25"/>
                <a:gd name="T4" fmla="*/ 2 w 7"/>
                <a:gd name="T5" fmla="*/ 24 h 25"/>
                <a:gd name="T6" fmla="*/ 2 w 7"/>
                <a:gd name="T7" fmla="*/ 23 h 25"/>
                <a:gd name="T8" fmla="*/ 0 w 7"/>
                <a:gd name="T9" fmla="*/ 21 h 25"/>
                <a:gd name="T10" fmla="*/ 0 w 7"/>
                <a:gd name="T11" fmla="*/ 21 h 25"/>
                <a:gd name="T12" fmla="*/ 0 w 7"/>
                <a:gd name="T13" fmla="*/ 20 h 25"/>
                <a:gd name="T14" fmla="*/ 2 w 7"/>
                <a:gd name="T15" fmla="*/ 20 h 25"/>
                <a:gd name="T16" fmla="*/ 2 w 7"/>
                <a:gd name="T17" fmla="*/ 20 h 25"/>
                <a:gd name="T18" fmla="*/ 3 w 7"/>
                <a:gd name="T19" fmla="*/ 18 h 25"/>
                <a:gd name="T20" fmla="*/ 3 w 7"/>
                <a:gd name="T21" fmla="*/ 18 h 25"/>
                <a:gd name="T22" fmla="*/ 3 w 7"/>
                <a:gd name="T23" fmla="*/ 10 h 25"/>
                <a:gd name="T24" fmla="*/ 7 w 7"/>
                <a:gd name="T25" fmla="*/ 3 h 25"/>
                <a:gd name="T26" fmla="*/ 7 w 7"/>
                <a:gd name="T27" fmla="*/ 3 h 25"/>
                <a:gd name="T28" fmla="*/ 6 w 7"/>
                <a:gd name="T29" fmla="*/ 0 h 25"/>
                <a:gd name="T30" fmla="*/ 6 w 7"/>
                <a:gd name="T31" fmla="*/ 0 h 25"/>
                <a:gd name="T32" fmla="*/ 3 w 7"/>
                <a:gd name="T33" fmla="*/ 10 h 25"/>
                <a:gd name="T34" fmla="*/ 0 w 7"/>
                <a:gd name="T35" fmla="*/ 20 h 25"/>
                <a:gd name="T36" fmla="*/ 0 w 7"/>
                <a:gd name="T37" fmla="*/ 20 h 25"/>
                <a:gd name="T38" fmla="*/ 0 w 7"/>
                <a:gd name="T39" fmla="*/ 24 h 25"/>
                <a:gd name="T40" fmla="*/ 0 w 7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25">
                  <a:moveTo>
                    <a:pt x="0" y="25"/>
                  </a:moveTo>
                  <a:lnTo>
                    <a:pt x="0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0" name="îŝľïḑè"/>
            <p:cNvSpPr/>
            <p:nvPr/>
          </p:nvSpPr>
          <p:spPr bwMode="auto">
            <a:xfrm>
              <a:off x="2035124" y="2965179"/>
              <a:ext cx="18433" cy="79868"/>
            </a:xfrm>
            <a:custGeom>
              <a:avLst/>
              <a:gdLst>
                <a:gd name="T0" fmla="*/ 0 w 7"/>
                <a:gd name="T1" fmla="*/ 25 h 25"/>
                <a:gd name="T2" fmla="*/ 0 w 7"/>
                <a:gd name="T3" fmla="*/ 25 h 25"/>
                <a:gd name="T4" fmla="*/ 2 w 7"/>
                <a:gd name="T5" fmla="*/ 24 h 25"/>
                <a:gd name="T6" fmla="*/ 2 w 7"/>
                <a:gd name="T7" fmla="*/ 23 h 25"/>
                <a:gd name="T8" fmla="*/ 0 w 7"/>
                <a:gd name="T9" fmla="*/ 21 h 25"/>
                <a:gd name="T10" fmla="*/ 0 w 7"/>
                <a:gd name="T11" fmla="*/ 21 h 25"/>
                <a:gd name="T12" fmla="*/ 0 w 7"/>
                <a:gd name="T13" fmla="*/ 20 h 25"/>
                <a:gd name="T14" fmla="*/ 2 w 7"/>
                <a:gd name="T15" fmla="*/ 20 h 25"/>
                <a:gd name="T16" fmla="*/ 2 w 7"/>
                <a:gd name="T17" fmla="*/ 20 h 25"/>
                <a:gd name="T18" fmla="*/ 3 w 7"/>
                <a:gd name="T19" fmla="*/ 18 h 25"/>
                <a:gd name="T20" fmla="*/ 3 w 7"/>
                <a:gd name="T21" fmla="*/ 18 h 25"/>
                <a:gd name="T22" fmla="*/ 3 w 7"/>
                <a:gd name="T23" fmla="*/ 10 h 25"/>
                <a:gd name="T24" fmla="*/ 7 w 7"/>
                <a:gd name="T25" fmla="*/ 3 h 25"/>
                <a:gd name="T26" fmla="*/ 7 w 7"/>
                <a:gd name="T27" fmla="*/ 3 h 25"/>
                <a:gd name="T28" fmla="*/ 6 w 7"/>
                <a:gd name="T29" fmla="*/ 0 h 25"/>
                <a:gd name="T30" fmla="*/ 6 w 7"/>
                <a:gd name="T31" fmla="*/ 0 h 25"/>
                <a:gd name="T32" fmla="*/ 3 w 7"/>
                <a:gd name="T33" fmla="*/ 10 h 25"/>
                <a:gd name="T34" fmla="*/ 0 w 7"/>
                <a:gd name="T35" fmla="*/ 20 h 25"/>
                <a:gd name="T36" fmla="*/ 0 w 7"/>
                <a:gd name="T37" fmla="*/ 20 h 25"/>
                <a:gd name="T38" fmla="*/ 0 w 7"/>
                <a:gd name="T39" fmla="*/ 24 h 25"/>
                <a:gd name="T40" fmla="*/ 0 w 7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25">
                  <a:moveTo>
                    <a:pt x="0" y="25"/>
                  </a:moveTo>
                  <a:lnTo>
                    <a:pt x="0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1" name="ïsḻiḑe"/>
            <p:cNvSpPr/>
            <p:nvPr/>
          </p:nvSpPr>
          <p:spPr bwMode="auto">
            <a:xfrm>
              <a:off x="1795529" y="3370651"/>
              <a:ext cx="12287" cy="104441"/>
            </a:xfrm>
            <a:custGeom>
              <a:avLst/>
              <a:gdLst>
                <a:gd name="T0" fmla="*/ 4 w 4"/>
                <a:gd name="T1" fmla="*/ 34 h 34"/>
                <a:gd name="T2" fmla="*/ 4 w 4"/>
                <a:gd name="T3" fmla="*/ 34 h 34"/>
                <a:gd name="T4" fmla="*/ 4 w 4"/>
                <a:gd name="T5" fmla="*/ 17 h 34"/>
                <a:gd name="T6" fmla="*/ 4 w 4"/>
                <a:gd name="T7" fmla="*/ 17 h 34"/>
                <a:gd name="T8" fmla="*/ 4 w 4"/>
                <a:gd name="T9" fmla="*/ 8 h 34"/>
                <a:gd name="T10" fmla="*/ 4 w 4"/>
                <a:gd name="T11" fmla="*/ 8 h 34"/>
                <a:gd name="T12" fmla="*/ 3 w 4"/>
                <a:gd name="T13" fmla="*/ 0 h 34"/>
                <a:gd name="T14" fmla="*/ 3 w 4"/>
                <a:gd name="T15" fmla="*/ 0 h 34"/>
                <a:gd name="T16" fmla="*/ 3 w 4"/>
                <a:gd name="T17" fmla="*/ 2 h 34"/>
                <a:gd name="T18" fmla="*/ 3 w 4"/>
                <a:gd name="T19" fmla="*/ 2 h 34"/>
                <a:gd name="T20" fmla="*/ 3 w 4"/>
                <a:gd name="T21" fmla="*/ 2 h 34"/>
                <a:gd name="T22" fmla="*/ 3 w 4"/>
                <a:gd name="T23" fmla="*/ 2 h 34"/>
                <a:gd name="T24" fmla="*/ 2 w 4"/>
                <a:gd name="T25" fmla="*/ 5 h 34"/>
                <a:gd name="T26" fmla="*/ 3 w 4"/>
                <a:gd name="T27" fmla="*/ 10 h 34"/>
                <a:gd name="T28" fmla="*/ 3 w 4"/>
                <a:gd name="T29" fmla="*/ 10 h 34"/>
                <a:gd name="T30" fmla="*/ 2 w 4"/>
                <a:gd name="T31" fmla="*/ 12 h 34"/>
                <a:gd name="T32" fmla="*/ 2 w 4"/>
                <a:gd name="T33" fmla="*/ 17 h 34"/>
                <a:gd name="T34" fmla="*/ 2 w 4"/>
                <a:gd name="T35" fmla="*/ 21 h 34"/>
                <a:gd name="T36" fmla="*/ 2 w 4"/>
                <a:gd name="T37" fmla="*/ 22 h 34"/>
                <a:gd name="T38" fmla="*/ 2 w 4"/>
                <a:gd name="T39" fmla="*/ 21 h 34"/>
                <a:gd name="T40" fmla="*/ 2 w 4"/>
                <a:gd name="T41" fmla="*/ 21 h 34"/>
                <a:gd name="T42" fmla="*/ 0 w 4"/>
                <a:gd name="T43" fmla="*/ 24 h 34"/>
                <a:gd name="T44" fmla="*/ 2 w 4"/>
                <a:gd name="T45" fmla="*/ 28 h 34"/>
                <a:gd name="T46" fmla="*/ 4 w 4"/>
                <a:gd name="T4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34">
                  <a:moveTo>
                    <a:pt x="4" y="34"/>
                  </a:moveTo>
                  <a:lnTo>
                    <a:pt x="4" y="3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2" name="îṣlïde"/>
            <p:cNvSpPr/>
            <p:nvPr/>
          </p:nvSpPr>
          <p:spPr bwMode="auto">
            <a:xfrm>
              <a:off x="1795529" y="3370651"/>
              <a:ext cx="12287" cy="104441"/>
            </a:xfrm>
            <a:custGeom>
              <a:avLst/>
              <a:gdLst>
                <a:gd name="T0" fmla="*/ 4 w 4"/>
                <a:gd name="T1" fmla="*/ 34 h 34"/>
                <a:gd name="T2" fmla="*/ 4 w 4"/>
                <a:gd name="T3" fmla="*/ 34 h 34"/>
                <a:gd name="T4" fmla="*/ 4 w 4"/>
                <a:gd name="T5" fmla="*/ 17 h 34"/>
                <a:gd name="T6" fmla="*/ 4 w 4"/>
                <a:gd name="T7" fmla="*/ 17 h 34"/>
                <a:gd name="T8" fmla="*/ 4 w 4"/>
                <a:gd name="T9" fmla="*/ 8 h 34"/>
                <a:gd name="T10" fmla="*/ 4 w 4"/>
                <a:gd name="T11" fmla="*/ 8 h 34"/>
                <a:gd name="T12" fmla="*/ 3 w 4"/>
                <a:gd name="T13" fmla="*/ 0 h 34"/>
                <a:gd name="T14" fmla="*/ 3 w 4"/>
                <a:gd name="T15" fmla="*/ 0 h 34"/>
                <a:gd name="T16" fmla="*/ 3 w 4"/>
                <a:gd name="T17" fmla="*/ 2 h 34"/>
                <a:gd name="T18" fmla="*/ 3 w 4"/>
                <a:gd name="T19" fmla="*/ 2 h 34"/>
                <a:gd name="T20" fmla="*/ 3 w 4"/>
                <a:gd name="T21" fmla="*/ 2 h 34"/>
                <a:gd name="T22" fmla="*/ 3 w 4"/>
                <a:gd name="T23" fmla="*/ 2 h 34"/>
                <a:gd name="T24" fmla="*/ 2 w 4"/>
                <a:gd name="T25" fmla="*/ 5 h 34"/>
                <a:gd name="T26" fmla="*/ 3 w 4"/>
                <a:gd name="T27" fmla="*/ 10 h 34"/>
                <a:gd name="T28" fmla="*/ 3 w 4"/>
                <a:gd name="T29" fmla="*/ 10 h 34"/>
                <a:gd name="T30" fmla="*/ 2 w 4"/>
                <a:gd name="T31" fmla="*/ 12 h 34"/>
                <a:gd name="T32" fmla="*/ 2 w 4"/>
                <a:gd name="T33" fmla="*/ 17 h 34"/>
                <a:gd name="T34" fmla="*/ 2 w 4"/>
                <a:gd name="T35" fmla="*/ 21 h 34"/>
                <a:gd name="T36" fmla="*/ 2 w 4"/>
                <a:gd name="T37" fmla="*/ 22 h 34"/>
                <a:gd name="T38" fmla="*/ 2 w 4"/>
                <a:gd name="T39" fmla="*/ 21 h 34"/>
                <a:gd name="T40" fmla="*/ 2 w 4"/>
                <a:gd name="T41" fmla="*/ 21 h 34"/>
                <a:gd name="T42" fmla="*/ 0 w 4"/>
                <a:gd name="T43" fmla="*/ 24 h 34"/>
                <a:gd name="T44" fmla="*/ 2 w 4"/>
                <a:gd name="T45" fmla="*/ 28 h 34"/>
                <a:gd name="T46" fmla="*/ 4 w 4"/>
                <a:gd name="T4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34">
                  <a:moveTo>
                    <a:pt x="4" y="34"/>
                  </a:moveTo>
                  <a:lnTo>
                    <a:pt x="4" y="3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3" name="i$ḻîḑé"/>
            <p:cNvSpPr/>
            <p:nvPr/>
          </p:nvSpPr>
          <p:spPr bwMode="auto">
            <a:xfrm>
              <a:off x="2108846" y="2854595"/>
              <a:ext cx="30720" cy="55293"/>
            </a:xfrm>
            <a:custGeom>
              <a:avLst/>
              <a:gdLst>
                <a:gd name="T0" fmla="*/ 0 w 8"/>
                <a:gd name="T1" fmla="*/ 19 h 19"/>
                <a:gd name="T2" fmla="*/ 0 w 8"/>
                <a:gd name="T3" fmla="*/ 19 h 19"/>
                <a:gd name="T4" fmla="*/ 4 w 8"/>
                <a:gd name="T5" fmla="*/ 10 h 19"/>
                <a:gd name="T6" fmla="*/ 8 w 8"/>
                <a:gd name="T7" fmla="*/ 0 h 19"/>
                <a:gd name="T8" fmla="*/ 8 w 8"/>
                <a:gd name="T9" fmla="*/ 0 h 19"/>
                <a:gd name="T10" fmla="*/ 0 w 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9">
                  <a:moveTo>
                    <a:pt x="0" y="19"/>
                  </a:moveTo>
                  <a:lnTo>
                    <a:pt x="0" y="19"/>
                  </a:lnTo>
                  <a:lnTo>
                    <a:pt x="4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4" name="isḻíḍé"/>
            <p:cNvSpPr/>
            <p:nvPr/>
          </p:nvSpPr>
          <p:spPr bwMode="auto">
            <a:xfrm>
              <a:off x="2108846" y="2854595"/>
              <a:ext cx="30720" cy="55293"/>
            </a:xfrm>
            <a:custGeom>
              <a:avLst/>
              <a:gdLst>
                <a:gd name="T0" fmla="*/ 0 w 8"/>
                <a:gd name="T1" fmla="*/ 19 h 19"/>
                <a:gd name="T2" fmla="*/ 0 w 8"/>
                <a:gd name="T3" fmla="*/ 19 h 19"/>
                <a:gd name="T4" fmla="*/ 4 w 8"/>
                <a:gd name="T5" fmla="*/ 10 h 19"/>
                <a:gd name="T6" fmla="*/ 8 w 8"/>
                <a:gd name="T7" fmla="*/ 0 h 19"/>
                <a:gd name="T8" fmla="*/ 8 w 8"/>
                <a:gd name="T9" fmla="*/ 0 h 19"/>
                <a:gd name="T10" fmla="*/ 0 w 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9">
                  <a:moveTo>
                    <a:pt x="0" y="19"/>
                  </a:moveTo>
                  <a:lnTo>
                    <a:pt x="0" y="19"/>
                  </a:lnTo>
                  <a:lnTo>
                    <a:pt x="4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5" name="íşľiḋè"/>
            <p:cNvSpPr/>
            <p:nvPr/>
          </p:nvSpPr>
          <p:spPr bwMode="auto">
            <a:xfrm>
              <a:off x="1697232" y="3917427"/>
              <a:ext cx="12287" cy="30720"/>
            </a:xfrm>
            <a:custGeom>
              <a:avLst/>
              <a:gdLst>
                <a:gd name="T0" fmla="*/ 0 w 3"/>
                <a:gd name="T1" fmla="*/ 4 h 10"/>
                <a:gd name="T2" fmla="*/ 0 w 3"/>
                <a:gd name="T3" fmla="*/ 4 h 10"/>
                <a:gd name="T4" fmla="*/ 1 w 3"/>
                <a:gd name="T5" fmla="*/ 6 h 10"/>
                <a:gd name="T6" fmla="*/ 3 w 3"/>
                <a:gd name="T7" fmla="*/ 10 h 10"/>
                <a:gd name="T8" fmla="*/ 3 w 3"/>
                <a:gd name="T9" fmla="*/ 10 h 10"/>
                <a:gd name="T10" fmla="*/ 1 w 3"/>
                <a:gd name="T11" fmla="*/ 4 h 10"/>
                <a:gd name="T12" fmla="*/ 0 w 3"/>
                <a:gd name="T13" fmla="*/ 0 h 10"/>
                <a:gd name="T14" fmla="*/ 0 w 3"/>
                <a:gd name="T15" fmla="*/ 0 h 10"/>
                <a:gd name="T16" fmla="*/ 0 w 3"/>
                <a:gd name="T17" fmla="*/ 0 h 10"/>
                <a:gd name="T18" fmla="*/ 0 w 3"/>
                <a:gd name="T19" fmla="*/ 1 h 10"/>
                <a:gd name="T20" fmla="*/ 0 w 3"/>
                <a:gd name="T2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0">
                  <a:moveTo>
                    <a:pt x="0" y="4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6" name="isḻîḓé"/>
            <p:cNvSpPr/>
            <p:nvPr/>
          </p:nvSpPr>
          <p:spPr bwMode="auto">
            <a:xfrm>
              <a:off x="1697232" y="3917427"/>
              <a:ext cx="12287" cy="30720"/>
            </a:xfrm>
            <a:custGeom>
              <a:avLst/>
              <a:gdLst>
                <a:gd name="T0" fmla="*/ 0 w 3"/>
                <a:gd name="T1" fmla="*/ 4 h 10"/>
                <a:gd name="T2" fmla="*/ 0 w 3"/>
                <a:gd name="T3" fmla="*/ 4 h 10"/>
                <a:gd name="T4" fmla="*/ 1 w 3"/>
                <a:gd name="T5" fmla="*/ 6 h 10"/>
                <a:gd name="T6" fmla="*/ 3 w 3"/>
                <a:gd name="T7" fmla="*/ 10 h 10"/>
                <a:gd name="T8" fmla="*/ 3 w 3"/>
                <a:gd name="T9" fmla="*/ 10 h 10"/>
                <a:gd name="T10" fmla="*/ 1 w 3"/>
                <a:gd name="T11" fmla="*/ 4 h 10"/>
                <a:gd name="T12" fmla="*/ 0 w 3"/>
                <a:gd name="T13" fmla="*/ 0 h 10"/>
                <a:gd name="T14" fmla="*/ 0 w 3"/>
                <a:gd name="T15" fmla="*/ 0 h 10"/>
                <a:gd name="T16" fmla="*/ 0 w 3"/>
                <a:gd name="T17" fmla="*/ 0 h 10"/>
                <a:gd name="T18" fmla="*/ 0 w 3"/>
                <a:gd name="T19" fmla="*/ 1 h 10"/>
                <a:gd name="T20" fmla="*/ 0 w 3"/>
                <a:gd name="T2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0">
                  <a:moveTo>
                    <a:pt x="0" y="4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7" name="i$ḻíḓé"/>
            <p:cNvSpPr/>
            <p:nvPr/>
          </p:nvSpPr>
          <p:spPr bwMode="auto">
            <a:xfrm>
              <a:off x="1807816" y="3352223"/>
              <a:ext cx="6145" cy="36861"/>
            </a:xfrm>
            <a:custGeom>
              <a:avLst/>
              <a:gdLst>
                <a:gd name="T0" fmla="*/ 0 w 2"/>
                <a:gd name="T1" fmla="*/ 11 h 11"/>
                <a:gd name="T2" fmla="*/ 0 w 2"/>
                <a:gd name="T3" fmla="*/ 11 h 11"/>
                <a:gd name="T4" fmla="*/ 2 w 2"/>
                <a:gd name="T5" fmla="*/ 6 h 11"/>
                <a:gd name="T6" fmla="*/ 0 w 2"/>
                <a:gd name="T7" fmla="*/ 0 h 11"/>
                <a:gd name="T8" fmla="*/ 0 w 2"/>
                <a:gd name="T9" fmla="*/ 0 h 11"/>
                <a:gd name="T10" fmla="*/ 0 w 2"/>
                <a:gd name="T11" fmla="*/ 3 h 11"/>
                <a:gd name="T12" fmla="*/ 0 w 2"/>
                <a:gd name="T13" fmla="*/ 6 h 11"/>
                <a:gd name="T14" fmla="*/ 0 w 2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lnTo>
                    <a:pt x="0" y="11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8" name="ïśľïdé"/>
            <p:cNvSpPr/>
            <p:nvPr/>
          </p:nvSpPr>
          <p:spPr bwMode="auto">
            <a:xfrm>
              <a:off x="1807816" y="3352223"/>
              <a:ext cx="6145" cy="36861"/>
            </a:xfrm>
            <a:custGeom>
              <a:avLst/>
              <a:gdLst>
                <a:gd name="T0" fmla="*/ 0 w 2"/>
                <a:gd name="T1" fmla="*/ 11 h 11"/>
                <a:gd name="T2" fmla="*/ 0 w 2"/>
                <a:gd name="T3" fmla="*/ 11 h 11"/>
                <a:gd name="T4" fmla="*/ 2 w 2"/>
                <a:gd name="T5" fmla="*/ 6 h 11"/>
                <a:gd name="T6" fmla="*/ 0 w 2"/>
                <a:gd name="T7" fmla="*/ 0 h 11"/>
                <a:gd name="T8" fmla="*/ 0 w 2"/>
                <a:gd name="T9" fmla="*/ 0 h 11"/>
                <a:gd name="T10" fmla="*/ 0 w 2"/>
                <a:gd name="T11" fmla="*/ 3 h 11"/>
                <a:gd name="T12" fmla="*/ 0 w 2"/>
                <a:gd name="T13" fmla="*/ 6 h 11"/>
                <a:gd name="T14" fmla="*/ 0 w 2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lnTo>
                    <a:pt x="0" y="11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9" name="îšlïḑè"/>
            <p:cNvSpPr/>
            <p:nvPr/>
          </p:nvSpPr>
          <p:spPr bwMode="auto">
            <a:xfrm>
              <a:off x="2053556" y="2909889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6 h 6"/>
                <a:gd name="T14" fmla="*/ 2 w 3"/>
                <a:gd name="T15" fmla="*/ 3 h 6"/>
                <a:gd name="T16" fmla="*/ 3 w 3"/>
                <a:gd name="T17" fmla="*/ 0 h 6"/>
                <a:gd name="T18" fmla="*/ 3 w 3"/>
                <a:gd name="T19" fmla="*/ 0 h 6"/>
                <a:gd name="T20" fmla="*/ 3 w 3"/>
                <a:gd name="T21" fmla="*/ 0 h 6"/>
                <a:gd name="T22" fmla="*/ 2 w 3"/>
                <a:gd name="T23" fmla="*/ 2 h 6"/>
                <a:gd name="T24" fmla="*/ 0 w 3"/>
                <a:gd name="T25" fmla="*/ 3 h 6"/>
                <a:gd name="T26" fmla="*/ 0 w 3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0" name="íṥḷíḓé"/>
            <p:cNvSpPr/>
            <p:nvPr/>
          </p:nvSpPr>
          <p:spPr bwMode="auto">
            <a:xfrm>
              <a:off x="2053556" y="2909889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6 h 6"/>
                <a:gd name="T14" fmla="*/ 2 w 3"/>
                <a:gd name="T15" fmla="*/ 3 h 6"/>
                <a:gd name="T16" fmla="*/ 3 w 3"/>
                <a:gd name="T17" fmla="*/ 0 h 6"/>
                <a:gd name="T18" fmla="*/ 3 w 3"/>
                <a:gd name="T19" fmla="*/ 0 h 6"/>
                <a:gd name="T20" fmla="*/ 3 w 3"/>
                <a:gd name="T21" fmla="*/ 0 h 6"/>
                <a:gd name="T22" fmla="*/ 2 w 3"/>
                <a:gd name="T23" fmla="*/ 2 h 6"/>
                <a:gd name="T24" fmla="*/ 0 w 3"/>
                <a:gd name="T25" fmla="*/ 3 h 6"/>
                <a:gd name="T26" fmla="*/ 0 w 3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1" name="îṩľïḓê"/>
            <p:cNvSpPr/>
            <p:nvPr/>
          </p:nvSpPr>
          <p:spPr bwMode="auto">
            <a:xfrm>
              <a:off x="1691087" y="3554957"/>
              <a:ext cx="6145" cy="43007"/>
            </a:xfrm>
            <a:custGeom>
              <a:avLst/>
              <a:gdLst>
                <a:gd name="T0" fmla="*/ 3 w 3"/>
                <a:gd name="T1" fmla="*/ 6 h 14"/>
                <a:gd name="T2" fmla="*/ 3 w 3"/>
                <a:gd name="T3" fmla="*/ 6 h 14"/>
                <a:gd name="T4" fmla="*/ 1 w 3"/>
                <a:gd name="T5" fmla="*/ 6 h 14"/>
                <a:gd name="T6" fmla="*/ 1 w 3"/>
                <a:gd name="T7" fmla="*/ 7 h 14"/>
                <a:gd name="T8" fmla="*/ 1 w 3"/>
                <a:gd name="T9" fmla="*/ 7 h 14"/>
                <a:gd name="T10" fmla="*/ 1 w 3"/>
                <a:gd name="T11" fmla="*/ 4 h 14"/>
                <a:gd name="T12" fmla="*/ 0 w 3"/>
                <a:gd name="T13" fmla="*/ 0 h 14"/>
                <a:gd name="T14" fmla="*/ 0 w 3"/>
                <a:gd name="T15" fmla="*/ 0 h 14"/>
                <a:gd name="T16" fmla="*/ 0 w 3"/>
                <a:gd name="T17" fmla="*/ 7 h 14"/>
                <a:gd name="T18" fmla="*/ 1 w 3"/>
                <a:gd name="T19" fmla="*/ 14 h 14"/>
                <a:gd name="T20" fmla="*/ 1 w 3"/>
                <a:gd name="T21" fmla="*/ 14 h 14"/>
                <a:gd name="T22" fmla="*/ 1 w 3"/>
                <a:gd name="T23" fmla="*/ 9 h 14"/>
                <a:gd name="T24" fmla="*/ 3 w 3"/>
                <a:gd name="T2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4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2" name="iṥľíḑè"/>
            <p:cNvSpPr/>
            <p:nvPr/>
          </p:nvSpPr>
          <p:spPr bwMode="auto">
            <a:xfrm>
              <a:off x="1691087" y="3554957"/>
              <a:ext cx="6145" cy="43007"/>
            </a:xfrm>
            <a:custGeom>
              <a:avLst/>
              <a:gdLst>
                <a:gd name="T0" fmla="*/ 3 w 3"/>
                <a:gd name="T1" fmla="*/ 6 h 14"/>
                <a:gd name="T2" fmla="*/ 3 w 3"/>
                <a:gd name="T3" fmla="*/ 6 h 14"/>
                <a:gd name="T4" fmla="*/ 1 w 3"/>
                <a:gd name="T5" fmla="*/ 6 h 14"/>
                <a:gd name="T6" fmla="*/ 1 w 3"/>
                <a:gd name="T7" fmla="*/ 7 h 14"/>
                <a:gd name="T8" fmla="*/ 1 w 3"/>
                <a:gd name="T9" fmla="*/ 7 h 14"/>
                <a:gd name="T10" fmla="*/ 1 w 3"/>
                <a:gd name="T11" fmla="*/ 4 h 14"/>
                <a:gd name="T12" fmla="*/ 0 w 3"/>
                <a:gd name="T13" fmla="*/ 0 h 14"/>
                <a:gd name="T14" fmla="*/ 0 w 3"/>
                <a:gd name="T15" fmla="*/ 0 h 14"/>
                <a:gd name="T16" fmla="*/ 0 w 3"/>
                <a:gd name="T17" fmla="*/ 7 h 14"/>
                <a:gd name="T18" fmla="*/ 1 w 3"/>
                <a:gd name="T19" fmla="*/ 14 h 14"/>
                <a:gd name="T20" fmla="*/ 1 w 3"/>
                <a:gd name="T21" fmla="*/ 14 h 14"/>
                <a:gd name="T22" fmla="*/ 1 w 3"/>
                <a:gd name="T23" fmla="*/ 9 h 14"/>
                <a:gd name="T24" fmla="*/ 3 w 3"/>
                <a:gd name="T2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4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9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3" name="îŝlíḑe"/>
            <p:cNvSpPr/>
            <p:nvPr/>
          </p:nvSpPr>
          <p:spPr bwMode="auto">
            <a:xfrm>
              <a:off x="1770955" y="3149483"/>
              <a:ext cx="12287" cy="49148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15 h 15"/>
                <a:gd name="T4" fmla="*/ 1 w 3"/>
                <a:gd name="T5" fmla="*/ 11 h 15"/>
                <a:gd name="T6" fmla="*/ 3 w 3"/>
                <a:gd name="T7" fmla="*/ 5 h 15"/>
                <a:gd name="T8" fmla="*/ 3 w 3"/>
                <a:gd name="T9" fmla="*/ 5 h 15"/>
                <a:gd name="T10" fmla="*/ 1 w 3"/>
                <a:gd name="T11" fmla="*/ 0 h 15"/>
                <a:gd name="T12" fmla="*/ 1 w 3"/>
                <a:gd name="T13" fmla="*/ 0 h 15"/>
                <a:gd name="T14" fmla="*/ 0 w 3"/>
                <a:gd name="T15" fmla="*/ 10 h 15"/>
                <a:gd name="T16" fmla="*/ 0 w 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4" name="iṡḻîḍè"/>
            <p:cNvSpPr/>
            <p:nvPr/>
          </p:nvSpPr>
          <p:spPr bwMode="auto">
            <a:xfrm>
              <a:off x="1770955" y="3149483"/>
              <a:ext cx="12287" cy="49148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15 h 15"/>
                <a:gd name="T4" fmla="*/ 1 w 3"/>
                <a:gd name="T5" fmla="*/ 11 h 15"/>
                <a:gd name="T6" fmla="*/ 3 w 3"/>
                <a:gd name="T7" fmla="*/ 5 h 15"/>
                <a:gd name="T8" fmla="*/ 3 w 3"/>
                <a:gd name="T9" fmla="*/ 5 h 15"/>
                <a:gd name="T10" fmla="*/ 1 w 3"/>
                <a:gd name="T11" fmla="*/ 0 h 15"/>
                <a:gd name="T12" fmla="*/ 1 w 3"/>
                <a:gd name="T13" fmla="*/ 0 h 15"/>
                <a:gd name="T14" fmla="*/ 0 w 3"/>
                <a:gd name="T15" fmla="*/ 10 h 15"/>
                <a:gd name="T16" fmla="*/ 0 w 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0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5" name="í$ļîde"/>
            <p:cNvSpPr/>
            <p:nvPr/>
          </p:nvSpPr>
          <p:spPr bwMode="auto">
            <a:xfrm>
              <a:off x="1605078" y="3167917"/>
              <a:ext cx="12287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9 h 9"/>
                <a:gd name="T6" fmla="*/ 1 w 3"/>
                <a:gd name="T7" fmla="*/ 8 h 9"/>
                <a:gd name="T8" fmla="*/ 1 w 3"/>
                <a:gd name="T9" fmla="*/ 8 h 9"/>
                <a:gd name="T10" fmla="*/ 3 w 3"/>
                <a:gd name="T11" fmla="*/ 6 h 9"/>
                <a:gd name="T12" fmla="*/ 3 w 3"/>
                <a:gd name="T13" fmla="*/ 6 h 9"/>
                <a:gd name="T14" fmla="*/ 3 w 3"/>
                <a:gd name="T15" fmla="*/ 6 h 9"/>
                <a:gd name="T16" fmla="*/ 3 w 3"/>
                <a:gd name="T17" fmla="*/ 6 h 9"/>
                <a:gd name="T18" fmla="*/ 3 w 3"/>
                <a:gd name="T19" fmla="*/ 3 h 9"/>
                <a:gd name="T20" fmla="*/ 3 w 3"/>
                <a:gd name="T21" fmla="*/ 0 h 9"/>
                <a:gd name="T22" fmla="*/ 3 w 3"/>
                <a:gd name="T23" fmla="*/ 0 h 9"/>
                <a:gd name="T24" fmla="*/ 0 w 3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6" name="ïšľíḓè"/>
            <p:cNvSpPr/>
            <p:nvPr/>
          </p:nvSpPr>
          <p:spPr bwMode="auto">
            <a:xfrm>
              <a:off x="1605077" y="3167917"/>
              <a:ext cx="12287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9 h 9"/>
                <a:gd name="T6" fmla="*/ 1 w 3"/>
                <a:gd name="T7" fmla="*/ 8 h 9"/>
                <a:gd name="T8" fmla="*/ 1 w 3"/>
                <a:gd name="T9" fmla="*/ 8 h 9"/>
                <a:gd name="T10" fmla="*/ 3 w 3"/>
                <a:gd name="T11" fmla="*/ 6 h 9"/>
                <a:gd name="T12" fmla="*/ 3 w 3"/>
                <a:gd name="T13" fmla="*/ 6 h 9"/>
                <a:gd name="T14" fmla="*/ 3 w 3"/>
                <a:gd name="T15" fmla="*/ 6 h 9"/>
                <a:gd name="T16" fmla="*/ 3 w 3"/>
                <a:gd name="T17" fmla="*/ 6 h 9"/>
                <a:gd name="T18" fmla="*/ 3 w 3"/>
                <a:gd name="T19" fmla="*/ 3 h 9"/>
                <a:gd name="T20" fmla="*/ 3 w 3"/>
                <a:gd name="T21" fmla="*/ 0 h 9"/>
                <a:gd name="T22" fmla="*/ 3 w 3"/>
                <a:gd name="T23" fmla="*/ 0 h 9"/>
                <a:gd name="T24" fmla="*/ 0 w 3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7" name="íSļíḓé"/>
            <p:cNvSpPr/>
            <p:nvPr/>
          </p:nvSpPr>
          <p:spPr bwMode="auto">
            <a:xfrm>
              <a:off x="1715661" y="2799304"/>
              <a:ext cx="24574" cy="61435"/>
            </a:xfrm>
            <a:custGeom>
              <a:avLst/>
              <a:gdLst>
                <a:gd name="T0" fmla="*/ 0 w 9"/>
                <a:gd name="T1" fmla="*/ 20 h 20"/>
                <a:gd name="T2" fmla="*/ 0 w 9"/>
                <a:gd name="T3" fmla="*/ 20 h 20"/>
                <a:gd name="T4" fmla="*/ 5 w 9"/>
                <a:gd name="T5" fmla="*/ 12 h 20"/>
                <a:gd name="T6" fmla="*/ 8 w 9"/>
                <a:gd name="T7" fmla="*/ 5 h 20"/>
                <a:gd name="T8" fmla="*/ 9 w 9"/>
                <a:gd name="T9" fmla="*/ 0 h 20"/>
                <a:gd name="T10" fmla="*/ 9 w 9"/>
                <a:gd name="T11" fmla="*/ 0 h 20"/>
                <a:gd name="T12" fmla="*/ 6 w 9"/>
                <a:gd name="T13" fmla="*/ 4 h 20"/>
                <a:gd name="T14" fmla="*/ 6 w 9"/>
                <a:gd name="T15" fmla="*/ 7 h 20"/>
                <a:gd name="T16" fmla="*/ 5 w 9"/>
                <a:gd name="T17" fmla="*/ 7 h 20"/>
                <a:gd name="T18" fmla="*/ 5 w 9"/>
                <a:gd name="T19" fmla="*/ 7 h 20"/>
                <a:gd name="T20" fmla="*/ 3 w 9"/>
                <a:gd name="T21" fmla="*/ 12 h 20"/>
                <a:gd name="T22" fmla="*/ 2 w 9"/>
                <a:gd name="T23" fmla="*/ 17 h 20"/>
                <a:gd name="T24" fmla="*/ 0 w 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20"/>
                  </a:moveTo>
                  <a:lnTo>
                    <a:pt x="0" y="20"/>
                  </a:lnTo>
                  <a:lnTo>
                    <a:pt x="5" y="12"/>
                  </a:lnTo>
                  <a:lnTo>
                    <a:pt x="8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8" name="iśľïḋê"/>
            <p:cNvSpPr/>
            <p:nvPr/>
          </p:nvSpPr>
          <p:spPr bwMode="auto">
            <a:xfrm>
              <a:off x="1715660" y="2799303"/>
              <a:ext cx="24574" cy="61435"/>
            </a:xfrm>
            <a:custGeom>
              <a:avLst/>
              <a:gdLst>
                <a:gd name="T0" fmla="*/ 0 w 9"/>
                <a:gd name="T1" fmla="*/ 20 h 20"/>
                <a:gd name="T2" fmla="*/ 0 w 9"/>
                <a:gd name="T3" fmla="*/ 20 h 20"/>
                <a:gd name="T4" fmla="*/ 5 w 9"/>
                <a:gd name="T5" fmla="*/ 12 h 20"/>
                <a:gd name="T6" fmla="*/ 8 w 9"/>
                <a:gd name="T7" fmla="*/ 5 h 20"/>
                <a:gd name="T8" fmla="*/ 9 w 9"/>
                <a:gd name="T9" fmla="*/ 0 h 20"/>
                <a:gd name="T10" fmla="*/ 9 w 9"/>
                <a:gd name="T11" fmla="*/ 0 h 20"/>
                <a:gd name="T12" fmla="*/ 6 w 9"/>
                <a:gd name="T13" fmla="*/ 4 h 20"/>
                <a:gd name="T14" fmla="*/ 6 w 9"/>
                <a:gd name="T15" fmla="*/ 7 h 20"/>
                <a:gd name="T16" fmla="*/ 5 w 9"/>
                <a:gd name="T17" fmla="*/ 7 h 20"/>
                <a:gd name="T18" fmla="*/ 5 w 9"/>
                <a:gd name="T19" fmla="*/ 7 h 20"/>
                <a:gd name="T20" fmla="*/ 3 w 9"/>
                <a:gd name="T21" fmla="*/ 12 h 20"/>
                <a:gd name="T22" fmla="*/ 2 w 9"/>
                <a:gd name="T23" fmla="*/ 17 h 20"/>
                <a:gd name="T24" fmla="*/ 0 w 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20"/>
                  </a:moveTo>
                  <a:lnTo>
                    <a:pt x="0" y="20"/>
                  </a:lnTo>
                  <a:lnTo>
                    <a:pt x="5" y="12"/>
                  </a:lnTo>
                  <a:lnTo>
                    <a:pt x="8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9" name="i$ḻîdè"/>
            <p:cNvSpPr/>
            <p:nvPr/>
          </p:nvSpPr>
          <p:spPr bwMode="auto">
            <a:xfrm>
              <a:off x="5352626" y="3917426"/>
              <a:ext cx="12287" cy="30720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3 w 3"/>
                <a:gd name="T5" fmla="*/ 0 h 12"/>
                <a:gd name="T6" fmla="*/ 2 w 3"/>
                <a:gd name="T7" fmla="*/ 5 h 12"/>
                <a:gd name="T8" fmla="*/ 0 w 3"/>
                <a:gd name="T9" fmla="*/ 10 h 12"/>
                <a:gd name="T10" fmla="*/ 0 w 3"/>
                <a:gd name="T11" fmla="*/ 10 h 12"/>
                <a:gd name="T12" fmla="*/ 0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2 w 3"/>
                <a:gd name="T19" fmla="*/ 9 h 12"/>
                <a:gd name="T20" fmla="*/ 2 w 3"/>
                <a:gd name="T21" fmla="*/ 9 h 12"/>
                <a:gd name="T22" fmla="*/ 2 w 3"/>
                <a:gd name="T23" fmla="*/ 5 h 12"/>
                <a:gd name="T24" fmla="*/ 3 w 3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0" name="îşḻïḍé"/>
            <p:cNvSpPr/>
            <p:nvPr/>
          </p:nvSpPr>
          <p:spPr bwMode="auto">
            <a:xfrm>
              <a:off x="5352628" y="3917426"/>
              <a:ext cx="12287" cy="30720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3 w 3"/>
                <a:gd name="T5" fmla="*/ 0 h 12"/>
                <a:gd name="T6" fmla="*/ 2 w 3"/>
                <a:gd name="T7" fmla="*/ 5 h 12"/>
                <a:gd name="T8" fmla="*/ 0 w 3"/>
                <a:gd name="T9" fmla="*/ 10 h 12"/>
                <a:gd name="T10" fmla="*/ 0 w 3"/>
                <a:gd name="T11" fmla="*/ 10 h 12"/>
                <a:gd name="T12" fmla="*/ 0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2 w 3"/>
                <a:gd name="T19" fmla="*/ 9 h 12"/>
                <a:gd name="T20" fmla="*/ 2 w 3"/>
                <a:gd name="T21" fmla="*/ 9 h 12"/>
                <a:gd name="T22" fmla="*/ 2 w 3"/>
                <a:gd name="T23" fmla="*/ 5 h 12"/>
                <a:gd name="T24" fmla="*/ 3 w 3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1" name="íṣľíḍé"/>
            <p:cNvSpPr/>
            <p:nvPr/>
          </p:nvSpPr>
          <p:spPr bwMode="auto">
            <a:xfrm>
              <a:off x="4418837" y="4636204"/>
              <a:ext cx="73722" cy="61435"/>
            </a:xfrm>
            <a:custGeom>
              <a:avLst/>
              <a:gdLst>
                <a:gd name="T0" fmla="*/ 25 w 25"/>
                <a:gd name="T1" fmla="*/ 0 h 20"/>
                <a:gd name="T2" fmla="*/ 25 w 25"/>
                <a:gd name="T3" fmla="*/ 0 h 20"/>
                <a:gd name="T4" fmla="*/ 22 w 25"/>
                <a:gd name="T5" fmla="*/ 2 h 20"/>
                <a:gd name="T6" fmla="*/ 22 w 25"/>
                <a:gd name="T7" fmla="*/ 2 h 20"/>
                <a:gd name="T8" fmla="*/ 18 w 25"/>
                <a:gd name="T9" fmla="*/ 4 h 20"/>
                <a:gd name="T10" fmla="*/ 18 w 25"/>
                <a:gd name="T11" fmla="*/ 4 h 20"/>
                <a:gd name="T12" fmla="*/ 12 w 25"/>
                <a:gd name="T13" fmla="*/ 10 h 20"/>
                <a:gd name="T14" fmla="*/ 12 w 25"/>
                <a:gd name="T15" fmla="*/ 10 h 20"/>
                <a:gd name="T16" fmla="*/ 10 w 25"/>
                <a:gd name="T17" fmla="*/ 11 h 20"/>
                <a:gd name="T18" fmla="*/ 8 w 25"/>
                <a:gd name="T19" fmla="*/ 14 h 20"/>
                <a:gd name="T20" fmla="*/ 0 w 25"/>
                <a:gd name="T21" fmla="*/ 18 h 20"/>
                <a:gd name="T22" fmla="*/ 0 w 25"/>
                <a:gd name="T23" fmla="*/ 18 h 20"/>
                <a:gd name="T24" fmla="*/ 0 w 25"/>
                <a:gd name="T25" fmla="*/ 20 h 20"/>
                <a:gd name="T26" fmla="*/ 0 w 25"/>
                <a:gd name="T27" fmla="*/ 20 h 20"/>
                <a:gd name="T28" fmla="*/ 0 w 25"/>
                <a:gd name="T29" fmla="*/ 20 h 20"/>
                <a:gd name="T30" fmla="*/ 0 w 25"/>
                <a:gd name="T31" fmla="*/ 20 h 20"/>
                <a:gd name="T32" fmla="*/ 0 w 25"/>
                <a:gd name="T33" fmla="*/ 20 h 20"/>
                <a:gd name="T34" fmla="*/ 12 w 25"/>
                <a:gd name="T35" fmla="*/ 10 h 20"/>
                <a:gd name="T36" fmla="*/ 12 w 25"/>
                <a:gd name="T37" fmla="*/ 10 h 20"/>
                <a:gd name="T38" fmla="*/ 19 w 25"/>
                <a:gd name="T39" fmla="*/ 5 h 20"/>
                <a:gd name="T40" fmla="*/ 25 w 25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25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9" y="5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2" name="ïśḻïďé"/>
            <p:cNvSpPr/>
            <p:nvPr/>
          </p:nvSpPr>
          <p:spPr bwMode="auto">
            <a:xfrm>
              <a:off x="4418812" y="4636218"/>
              <a:ext cx="73722" cy="61435"/>
            </a:xfrm>
            <a:custGeom>
              <a:avLst/>
              <a:gdLst>
                <a:gd name="T0" fmla="*/ 25 w 25"/>
                <a:gd name="T1" fmla="*/ 0 h 20"/>
                <a:gd name="T2" fmla="*/ 25 w 25"/>
                <a:gd name="T3" fmla="*/ 0 h 20"/>
                <a:gd name="T4" fmla="*/ 22 w 25"/>
                <a:gd name="T5" fmla="*/ 2 h 20"/>
                <a:gd name="T6" fmla="*/ 22 w 25"/>
                <a:gd name="T7" fmla="*/ 2 h 20"/>
                <a:gd name="T8" fmla="*/ 18 w 25"/>
                <a:gd name="T9" fmla="*/ 4 h 20"/>
                <a:gd name="T10" fmla="*/ 18 w 25"/>
                <a:gd name="T11" fmla="*/ 4 h 20"/>
                <a:gd name="T12" fmla="*/ 12 w 25"/>
                <a:gd name="T13" fmla="*/ 10 h 20"/>
                <a:gd name="T14" fmla="*/ 12 w 25"/>
                <a:gd name="T15" fmla="*/ 10 h 20"/>
                <a:gd name="T16" fmla="*/ 10 w 25"/>
                <a:gd name="T17" fmla="*/ 11 h 20"/>
                <a:gd name="T18" fmla="*/ 8 w 25"/>
                <a:gd name="T19" fmla="*/ 14 h 20"/>
                <a:gd name="T20" fmla="*/ 0 w 25"/>
                <a:gd name="T21" fmla="*/ 18 h 20"/>
                <a:gd name="T22" fmla="*/ 0 w 25"/>
                <a:gd name="T23" fmla="*/ 18 h 20"/>
                <a:gd name="T24" fmla="*/ 0 w 25"/>
                <a:gd name="T25" fmla="*/ 20 h 20"/>
                <a:gd name="T26" fmla="*/ 0 w 25"/>
                <a:gd name="T27" fmla="*/ 20 h 20"/>
                <a:gd name="T28" fmla="*/ 0 w 25"/>
                <a:gd name="T29" fmla="*/ 20 h 20"/>
                <a:gd name="T30" fmla="*/ 0 w 25"/>
                <a:gd name="T31" fmla="*/ 20 h 20"/>
                <a:gd name="T32" fmla="*/ 0 w 25"/>
                <a:gd name="T33" fmla="*/ 20 h 20"/>
                <a:gd name="T34" fmla="*/ 12 w 25"/>
                <a:gd name="T35" fmla="*/ 10 h 20"/>
                <a:gd name="T36" fmla="*/ 12 w 25"/>
                <a:gd name="T37" fmla="*/ 10 h 20"/>
                <a:gd name="T38" fmla="*/ 19 w 25"/>
                <a:gd name="T39" fmla="*/ 5 h 20"/>
                <a:gd name="T40" fmla="*/ 25 w 25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25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9" y="5"/>
                  </a:lnTo>
                  <a:lnTo>
                    <a:pt x="2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29020" y="1846580"/>
            <a:ext cx="5267325" cy="3980815"/>
            <a:chOff x="9955" y="3845"/>
            <a:chExt cx="8295" cy="6269"/>
          </a:xfrm>
        </p:grpSpPr>
        <p:sp>
          <p:nvSpPr>
            <p:cNvPr id="25" name="iṥḻîḍê"/>
            <p:cNvSpPr txBox="1"/>
            <p:nvPr/>
          </p:nvSpPr>
          <p:spPr bwMode="auto">
            <a:xfrm>
              <a:off x="9955" y="3845"/>
              <a:ext cx="8188" cy="69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indent="0" algn="l" eaLnBrk="0" hangingPunct="0"/>
              <a:r>
                <a:rPr lang="zh-CN" altLang="zh-CN" sz="20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+mn-ea"/>
                  <a:sym typeface="+mn-ea"/>
                </a:rPr>
                <a:t>锅圈食汇 </a:t>
              </a:r>
              <a:endParaRPr lang="zh-CN" altLang="zh-CN" sz="2000" b="1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+mn-ea"/>
                <a:sym typeface="+mn-ea"/>
              </a:endParaRPr>
            </a:p>
          </p:txBody>
        </p:sp>
        <p:sp>
          <p:nvSpPr>
            <p:cNvPr id="26" name="iśḻiḓê"/>
            <p:cNvSpPr/>
            <p:nvPr/>
          </p:nvSpPr>
          <p:spPr bwMode="auto">
            <a:xfrm>
              <a:off x="9955" y="5442"/>
              <a:ext cx="8295" cy="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店  铺  数</a:t>
              </a:r>
              <a:r>
                <a:rPr lang="zh-CN" altLang="zh-CN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：</a:t>
              </a:r>
              <a:r>
                <a:rPr lang="en-US" altLang="zh-CN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1500</a:t>
              </a:r>
              <a:r>
                <a:rPr lang="en-US" altLang="zh-CN" sz="1400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+</a:t>
              </a:r>
              <a:endParaRPr lang="en-US" altLang="zh-CN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简       介：</a:t>
              </a:r>
              <a:r>
                <a:rPr lang="zh-CN" altLang="en-US" sz="1400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锅圈食汇是锅圈供应链（上海）有限公司旗下明星品牌，项目成立于2017年，是以火锅烧烤食材为主，涵盖冻品、生鲜、小吃、底料蘸酱、四季饮品、火锅器具、烧烤器具等多品类，并逐步向家庭食材迈进的一站式火锅烧烤食材超市连锁系统。通过连锁加盟的开店方式，为顾客提供产地直达的高品质、高性价比食材。</a:t>
              </a:r>
              <a:endParaRPr lang="zh-CN" altLang="en-US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252210" y="2296160"/>
            <a:ext cx="109728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上海</a:t>
            </a:r>
            <a:endParaRPr lang="zh-CN" altLang="en-US" dirty="0">
              <a:solidFill>
                <a:schemeClr val="bg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4110" y="1743075"/>
            <a:ext cx="4465320" cy="3528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eShop二维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7590" y="1938020"/>
            <a:ext cx="2457450" cy="2457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6119495" y="2354580"/>
            <a:ext cx="3745230" cy="410210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grpSp>
        <p:nvGrpSpPr>
          <p:cNvPr id="3" name="íṡļïďe"/>
          <p:cNvGrpSpPr/>
          <p:nvPr/>
        </p:nvGrpSpPr>
        <p:grpSpPr>
          <a:xfrm>
            <a:off x="1068705" y="1525270"/>
            <a:ext cx="4761230" cy="4423410"/>
            <a:chOff x="1334763" y="1546020"/>
            <a:chExt cx="4761237" cy="4423339"/>
          </a:xfrm>
          <a:solidFill>
            <a:srgbClr val="32B16C">
              <a:alpha val="20000"/>
            </a:srgbClr>
          </a:solidFill>
        </p:grpSpPr>
        <p:sp>
          <p:nvSpPr>
            <p:cNvPr id="27" name="íṡḷïdé"/>
            <p:cNvSpPr/>
            <p:nvPr/>
          </p:nvSpPr>
          <p:spPr bwMode="auto">
            <a:xfrm>
              <a:off x="1912255" y="2922170"/>
              <a:ext cx="61435" cy="141299"/>
            </a:xfrm>
            <a:custGeom>
              <a:avLst/>
              <a:gdLst>
                <a:gd name="T0" fmla="*/ 0 w 20"/>
                <a:gd name="T1" fmla="*/ 13 h 44"/>
                <a:gd name="T2" fmla="*/ 0 w 20"/>
                <a:gd name="T3" fmla="*/ 13 h 44"/>
                <a:gd name="T4" fmla="*/ 0 w 20"/>
                <a:gd name="T5" fmla="*/ 10 h 44"/>
                <a:gd name="T6" fmla="*/ 2 w 20"/>
                <a:gd name="T7" fmla="*/ 7 h 44"/>
                <a:gd name="T8" fmla="*/ 4 w 20"/>
                <a:gd name="T9" fmla="*/ 4 h 44"/>
                <a:gd name="T10" fmla="*/ 4 w 20"/>
                <a:gd name="T11" fmla="*/ 0 h 44"/>
                <a:gd name="T12" fmla="*/ 4 w 20"/>
                <a:gd name="T13" fmla="*/ 0 h 44"/>
                <a:gd name="T14" fmla="*/ 7 w 20"/>
                <a:gd name="T15" fmla="*/ 8 h 44"/>
                <a:gd name="T16" fmla="*/ 7 w 20"/>
                <a:gd name="T17" fmla="*/ 14 h 44"/>
                <a:gd name="T18" fmla="*/ 6 w 20"/>
                <a:gd name="T19" fmla="*/ 18 h 44"/>
                <a:gd name="T20" fmla="*/ 6 w 20"/>
                <a:gd name="T21" fmla="*/ 18 h 44"/>
                <a:gd name="T22" fmla="*/ 9 w 20"/>
                <a:gd name="T23" fmla="*/ 18 h 44"/>
                <a:gd name="T24" fmla="*/ 10 w 20"/>
                <a:gd name="T25" fmla="*/ 18 h 44"/>
                <a:gd name="T26" fmla="*/ 12 w 20"/>
                <a:gd name="T27" fmla="*/ 17 h 44"/>
                <a:gd name="T28" fmla="*/ 13 w 20"/>
                <a:gd name="T29" fmla="*/ 17 h 44"/>
                <a:gd name="T30" fmla="*/ 13 w 20"/>
                <a:gd name="T31" fmla="*/ 17 h 44"/>
                <a:gd name="T32" fmla="*/ 12 w 20"/>
                <a:gd name="T33" fmla="*/ 26 h 44"/>
                <a:gd name="T34" fmla="*/ 10 w 20"/>
                <a:gd name="T35" fmla="*/ 28 h 44"/>
                <a:gd name="T36" fmla="*/ 10 w 20"/>
                <a:gd name="T37" fmla="*/ 33 h 44"/>
                <a:gd name="T38" fmla="*/ 10 w 20"/>
                <a:gd name="T39" fmla="*/ 33 h 44"/>
                <a:gd name="T40" fmla="*/ 13 w 20"/>
                <a:gd name="T41" fmla="*/ 30 h 44"/>
                <a:gd name="T42" fmla="*/ 14 w 20"/>
                <a:gd name="T43" fmla="*/ 27 h 44"/>
                <a:gd name="T44" fmla="*/ 14 w 20"/>
                <a:gd name="T45" fmla="*/ 27 h 44"/>
                <a:gd name="T46" fmla="*/ 17 w 20"/>
                <a:gd name="T47" fmla="*/ 28 h 44"/>
                <a:gd name="T48" fmla="*/ 17 w 20"/>
                <a:gd name="T49" fmla="*/ 31 h 44"/>
                <a:gd name="T50" fmla="*/ 17 w 20"/>
                <a:gd name="T51" fmla="*/ 34 h 44"/>
                <a:gd name="T52" fmla="*/ 20 w 20"/>
                <a:gd name="T53" fmla="*/ 38 h 44"/>
                <a:gd name="T54" fmla="*/ 20 w 20"/>
                <a:gd name="T55" fmla="*/ 38 h 44"/>
                <a:gd name="T56" fmla="*/ 19 w 20"/>
                <a:gd name="T57" fmla="*/ 40 h 44"/>
                <a:gd name="T58" fmla="*/ 16 w 20"/>
                <a:gd name="T59" fmla="*/ 38 h 44"/>
                <a:gd name="T60" fmla="*/ 12 w 20"/>
                <a:gd name="T61" fmla="*/ 34 h 44"/>
                <a:gd name="T62" fmla="*/ 12 w 20"/>
                <a:gd name="T63" fmla="*/ 34 h 44"/>
                <a:gd name="T64" fmla="*/ 9 w 20"/>
                <a:gd name="T65" fmla="*/ 38 h 44"/>
                <a:gd name="T66" fmla="*/ 7 w 20"/>
                <a:gd name="T67" fmla="*/ 41 h 44"/>
                <a:gd name="T68" fmla="*/ 6 w 20"/>
                <a:gd name="T69" fmla="*/ 44 h 44"/>
                <a:gd name="T70" fmla="*/ 6 w 20"/>
                <a:gd name="T71" fmla="*/ 44 h 44"/>
                <a:gd name="T72" fmla="*/ 4 w 20"/>
                <a:gd name="T73" fmla="*/ 41 h 44"/>
                <a:gd name="T74" fmla="*/ 3 w 20"/>
                <a:gd name="T75" fmla="*/ 40 h 44"/>
                <a:gd name="T76" fmla="*/ 2 w 20"/>
                <a:gd name="T77" fmla="*/ 40 h 44"/>
                <a:gd name="T78" fmla="*/ 2 w 20"/>
                <a:gd name="T79" fmla="*/ 40 h 44"/>
                <a:gd name="T80" fmla="*/ 3 w 20"/>
                <a:gd name="T81" fmla="*/ 24 h 44"/>
                <a:gd name="T82" fmla="*/ 2 w 20"/>
                <a:gd name="T83" fmla="*/ 18 h 44"/>
                <a:gd name="T84" fmla="*/ 0 w 20"/>
                <a:gd name="T85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" h="44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8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3" y="24"/>
                  </a:lnTo>
                  <a:lnTo>
                    <a:pt x="2" y="18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" name="ísḷîḓê"/>
            <p:cNvSpPr/>
            <p:nvPr/>
          </p:nvSpPr>
          <p:spPr bwMode="auto">
            <a:xfrm>
              <a:off x="1912255" y="2922170"/>
              <a:ext cx="61435" cy="141299"/>
            </a:xfrm>
            <a:custGeom>
              <a:avLst/>
              <a:gdLst>
                <a:gd name="T0" fmla="*/ 0 w 20"/>
                <a:gd name="T1" fmla="*/ 13 h 44"/>
                <a:gd name="T2" fmla="*/ 0 w 20"/>
                <a:gd name="T3" fmla="*/ 13 h 44"/>
                <a:gd name="T4" fmla="*/ 0 w 20"/>
                <a:gd name="T5" fmla="*/ 10 h 44"/>
                <a:gd name="T6" fmla="*/ 2 w 20"/>
                <a:gd name="T7" fmla="*/ 7 h 44"/>
                <a:gd name="T8" fmla="*/ 4 w 20"/>
                <a:gd name="T9" fmla="*/ 4 h 44"/>
                <a:gd name="T10" fmla="*/ 4 w 20"/>
                <a:gd name="T11" fmla="*/ 0 h 44"/>
                <a:gd name="T12" fmla="*/ 4 w 20"/>
                <a:gd name="T13" fmla="*/ 0 h 44"/>
                <a:gd name="T14" fmla="*/ 7 w 20"/>
                <a:gd name="T15" fmla="*/ 8 h 44"/>
                <a:gd name="T16" fmla="*/ 7 w 20"/>
                <a:gd name="T17" fmla="*/ 14 h 44"/>
                <a:gd name="T18" fmla="*/ 6 w 20"/>
                <a:gd name="T19" fmla="*/ 18 h 44"/>
                <a:gd name="T20" fmla="*/ 6 w 20"/>
                <a:gd name="T21" fmla="*/ 18 h 44"/>
                <a:gd name="T22" fmla="*/ 9 w 20"/>
                <a:gd name="T23" fmla="*/ 18 h 44"/>
                <a:gd name="T24" fmla="*/ 10 w 20"/>
                <a:gd name="T25" fmla="*/ 18 h 44"/>
                <a:gd name="T26" fmla="*/ 12 w 20"/>
                <a:gd name="T27" fmla="*/ 17 h 44"/>
                <a:gd name="T28" fmla="*/ 13 w 20"/>
                <a:gd name="T29" fmla="*/ 17 h 44"/>
                <a:gd name="T30" fmla="*/ 13 w 20"/>
                <a:gd name="T31" fmla="*/ 17 h 44"/>
                <a:gd name="T32" fmla="*/ 12 w 20"/>
                <a:gd name="T33" fmla="*/ 26 h 44"/>
                <a:gd name="T34" fmla="*/ 10 w 20"/>
                <a:gd name="T35" fmla="*/ 28 h 44"/>
                <a:gd name="T36" fmla="*/ 10 w 20"/>
                <a:gd name="T37" fmla="*/ 33 h 44"/>
                <a:gd name="T38" fmla="*/ 10 w 20"/>
                <a:gd name="T39" fmla="*/ 33 h 44"/>
                <a:gd name="T40" fmla="*/ 13 w 20"/>
                <a:gd name="T41" fmla="*/ 30 h 44"/>
                <a:gd name="T42" fmla="*/ 14 w 20"/>
                <a:gd name="T43" fmla="*/ 27 h 44"/>
                <a:gd name="T44" fmla="*/ 14 w 20"/>
                <a:gd name="T45" fmla="*/ 27 h 44"/>
                <a:gd name="T46" fmla="*/ 17 w 20"/>
                <a:gd name="T47" fmla="*/ 28 h 44"/>
                <a:gd name="T48" fmla="*/ 17 w 20"/>
                <a:gd name="T49" fmla="*/ 31 h 44"/>
                <a:gd name="T50" fmla="*/ 17 w 20"/>
                <a:gd name="T51" fmla="*/ 34 h 44"/>
                <a:gd name="T52" fmla="*/ 20 w 20"/>
                <a:gd name="T53" fmla="*/ 38 h 44"/>
                <a:gd name="T54" fmla="*/ 20 w 20"/>
                <a:gd name="T55" fmla="*/ 38 h 44"/>
                <a:gd name="T56" fmla="*/ 19 w 20"/>
                <a:gd name="T57" fmla="*/ 40 h 44"/>
                <a:gd name="T58" fmla="*/ 16 w 20"/>
                <a:gd name="T59" fmla="*/ 38 h 44"/>
                <a:gd name="T60" fmla="*/ 12 w 20"/>
                <a:gd name="T61" fmla="*/ 34 h 44"/>
                <a:gd name="T62" fmla="*/ 12 w 20"/>
                <a:gd name="T63" fmla="*/ 34 h 44"/>
                <a:gd name="T64" fmla="*/ 9 w 20"/>
                <a:gd name="T65" fmla="*/ 38 h 44"/>
                <a:gd name="T66" fmla="*/ 7 w 20"/>
                <a:gd name="T67" fmla="*/ 41 h 44"/>
                <a:gd name="T68" fmla="*/ 6 w 20"/>
                <a:gd name="T69" fmla="*/ 44 h 44"/>
                <a:gd name="T70" fmla="*/ 6 w 20"/>
                <a:gd name="T71" fmla="*/ 44 h 44"/>
                <a:gd name="T72" fmla="*/ 4 w 20"/>
                <a:gd name="T73" fmla="*/ 41 h 44"/>
                <a:gd name="T74" fmla="*/ 3 w 20"/>
                <a:gd name="T75" fmla="*/ 40 h 44"/>
                <a:gd name="T76" fmla="*/ 2 w 20"/>
                <a:gd name="T77" fmla="*/ 40 h 44"/>
                <a:gd name="T78" fmla="*/ 2 w 20"/>
                <a:gd name="T79" fmla="*/ 40 h 44"/>
                <a:gd name="T80" fmla="*/ 3 w 20"/>
                <a:gd name="T81" fmla="*/ 24 h 44"/>
                <a:gd name="T82" fmla="*/ 2 w 20"/>
                <a:gd name="T83" fmla="*/ 18 h 44"/>
                <a:gd name="T84" fmla="*/ 0 w 20"/>
                <a:gd name="T85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" h="44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8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3" y="24"/>
                  </a:lnTo>
                  <a:lnTo>
                    <a:pt x="2" y="18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" name="ïşlíḍé"/>
            <p:cNvSpPr/>
            <p:nvPr/>
          </p:nvSpPr>
          <p:spPr bwMode="auto">
            <a:xfrm>
              <a:off x="3988765" y="2885309"/>
              <a:ext cx="12287" cy="6142"/>
            </a:xfrm>
            <a:custGeom>
              <a:avLst/>
              <a:gdLst>
                <a:gd name="T0" fmla="*/ 0 w 5"/>
                <a:gd name="T1" fmla="*/ 2 h 3"/>
                <a:gd name="T2" fmla="*/ 0 w 5"/>
                <a:gd name="T3" fmla="*/ 2 h 3"/>
                <a:gd name="T4" fmla="*/ 2 w 5"/>
                <a:gd name="T5" fmla="*/ 0 h 3"/>
                <a:gd name="T6" fmla="*/ 3 w 5"/>
                <a:gd name="T7" fmla="*/ 0 h 3"/>
                <a:gd name="T8" fmla="*/ 5 w 5"/>
                <a:gd name="T9" fmla="*/ 2 h 3"/>
                <a:gd name="T10" fmla="*/ 3 w 5"/>
                <a:gd name="T11" fmla="*/ 3 h 3"/>
                <a:gd name="T12" fmla="*/ 3 w 5"/>
                <a:gd name="T13" fmla="*/ 3 h 3"/>
                <a:gd name="T14" fmla="*/ 3 w 5"/>
                <a:gd name="T15" fmla="*/ 2 h 3"/>
                <a:gd name="T16" fmla="*/ 2 w 5"/>
                <a:gd name="T17" fmla="*/ 2 h 3"/>
                <a:gd name="T18" fmla="*/ 0 w 5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" name="iṥľîďê"/>
            <p:cNvSpPr/>
            <p:nvPr/>
          </p:nvSpPr>
          <p:spPr bwMode="auto">
            <a:xfrm>
              <a:off x="3988765" y="2885309"/>
              <a:ext cx="12287" cy="6142"/>
            </a:xfrm>
            <a:custGeom>
              <a:avLst/>
              <a:gdLst>
                <a:gd name="T0" fmla="*/ 0 w 5"/>
                <a:gd name="T1" fmla="*/ 2 h 3"/>
                <a:gd name="T2" fmla="*/ 0 w 5"/>
                <a:gd name="T3" fmla="*/ 2 h 3"/>
                <a:gd name="T4" fmla="*/ 2 w 5"/>
                <a:gd name="T5" fmla="*/ 0 h 3"/>
                <a:gd name="T6" fmla="*/ 3 w 5"/>
                <a:gd name="T7" fmla="*/ 0 h 3"/>
                <a:gd name="T8" fmla="*/ 5 w 5"/>
                <a:gd name="T9" fmla="*/ 2 h 3"/>
                <a:gd name="T10" fmla="*/ 3 w 5"/>
                <a:gd name="T11" fmla="*/ 3 h 3"/>
                <a:gd name="T12" fmla="*/ 3 w 5"/>
                <a:gd name="T13" fmla="*/ 3 h 3"/>
                <a:gd name="T14" fmla="*/ 3 w 5"/>
                <a:gd name="T15" fmla="*/ 2 h 3"/>
                <a:gd name="T16" fmla="*/ 2 w 5"/>
                <a:gd name="T17" fmla="*/ 2 h 3"/>
                <a:gd name="T18" fmla="*/ 0 w 5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" name="íSḻïḑê"/>
            <p:cNvSpPr/>
            <p:nvPr/>
          </p:nvSpPr>
          <p:spPr bwMode="auto">
            <a:xfrm>
              <a:off x="4001052" y="2891454"/>
              <a:ext cx="36861" cy="18429"/>
            </a:xfrm>
            <a:custGeom>
              <a:avLst/>
              <a:gdLst>
                <a:gd name="T0" fmla="*/ 0 w 11"/>
                <a:gd name="T1" fmla="*/ 0 h 6"/>
                <a:gd name="T2" fmla="*/ 0 w 11"/>
                <a:gd name="T3" fmla="*/ 0 h 6"/>
                <a:gd name="T4" fmla="*/ 4 w 11"/>
                <a:gd name="T5" fmla="*/ 0 h 6"/>
                <a:gd name="T6" fmla="*/ 6 w 11"/>
                <a:gd name="T7" fmla="*/ 0 h 6"/>
                <a:gd name="T8" fmla="*/ 11 w 11"/>
                <a:gd name="T9" fmla="*/ 4 h 6"/>
                <a:gd name="T10" fmla="*/ 11 w 11"/>
                <a:gd name="T11" fmla="*/ 4 h 6"/>
                <a:gd name="T12" fmla="*/ 7 w 11"/>
                <a:gd name="T13" fmla="*/ 6 h 6"/>
                <a:gd name="T14" fmla="*/ 4 w 11"/>
                <a:gd name="T15" fmla="*/ 4 h 6"/>
                <a:gd name="T16" fmla="*/ 0 w 1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" name="îŝ1ïḍê"/>
            <p:cNvSpPr/>
            <p:nvPr/>
          </p:nvSpPr>
          <p:spPr bwMode="auto">
            <a:xfrm>
              <a:off x="4001052" y="2891454"/>
              <a:ext cx="36861" cy="18429"/>
            </a:xfrm>
            <a:custGeom>
              <a:avLst/>
              <a:gdLst>
                <a:gd name="T0" fmla="*/ 0 w 11"/>
                <a:gd name="T1" fmla="*/ 0 h 6"/>
                <a:gd name="T2" fmla="*/ 0 w 11"/>
                <a:gd name="T3" fmla="*/ 0 h 6"/>
                <a:gd name="T4" fmla="*/ 4 w 11"/>
                <a:gd name="T5" fmla="*/ 0 h 6"/>
                <a:gd name="T6" fmla="*/ 6 w 11"/>
                <a:gd name="T7" fmla="*/ 0 h 6"/>
                <a:gd name="T8" fmla="*/ 11 w 11"/>
                <a:gd name="T9" fmla="*/ 4 h 6"/>
                <a:gd name="T10" fmla="*/ 11 w 11"/>
                <a:gd name="T11" fmla="*/ 4 h 6"/>
                <a:gd name="T12" fmla="*/ 7 w 11"/>
                <a:gd name="T13" fmla="*/ 6 h 6"/>
                <a:gd name="T14" fmla="*/ 4 w 11"/>
                <a:gd name="T15" fmla="*/ 4 h 6"/>
                <a:gd name="T16" fmla="*/ 0 w 1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" name="î$ḻîḋè"/>
            <p:cNvSpPr/>
            <p:nvPr/>
          </p:nvSpPr>
          <p:spPr bwMode="auto">
            <a:xfrm>
              <a:off x="3964192" y="2983605"/>
              <a:ext cx="6145" cy="18429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0 h 6"/>
                <a:gd name="T6" fmla="*/ 2 w 3"/>
                <a:gd name="T7" fmla="*/ 1 h 6"/>
                <a:gd name="T8" fmla="*/ 2 w 3"/>
                <a:gd name="T9" fmla="*/ 4 h 6"/>
                <a:gd name="T10" fmla="*/ 2 w 3"/>
                <a:gd name="T11" fmla="*/ 6 h 6"/>
                <a:gd name="T12" fmla="*/ 3 w 3"/>
                <a:gd name="T13" fmla="*/ 6 h 6"/>
                <a:gd name="T14" fmla="*/ 3 w 3"/>
                <a:gd name="T15" fmla="*/ 6 h 6"/>
                <a:gd name="T16" fmla="*/ 0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" name="iṥľiḍé"/>
            <p:cNvSpPr/>
            <p:nvPr/>
          </p:nvSpPr>
          <p:spPr bwMode="auto">
            <a:xfrm>
              <a:off x="3964192" y="2983605"/>
              <a:ext cx="6145" cy="18429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0 h 6"/>
                <a:gd name="T6" fmla="*/ 2 w 3"/>
                <a:gd name="T7" fmla="*/ 1 h 6"/>
                <a:gd name="T8" fmla="*/ 2 w 3"/>
                <a:gd name="T9" fmla="*/ 4 h 6"/>
                <a:gd name="T10" fmla="*/ 2 w 3"/>
                <a:gd name="T11" fmla="*/ 6 h 6"/>
                <a:gd name="T12" fmla="*/ 3 w 3"/>
                <a:gd name="T13" fmla="*/ 6 h 6"/>
                <a:gd name="T14" fmla="*/ 3 w 3"/>
                <a:gd name="T15" fmla="*/ 6 h 6"/>
                <a:gd name="T16" fmla="*/ 0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" name="íṡľîḑe"/>
            <p:cNvSpPr/>
            <p:nvPr/>
          </p:nvSpPr>
          <p:spPr bwMode="auto">
            <a:xfrm>
              <a:off x="3970338" y="3002038"/>
              <a:ext cx="18433" cy="1228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2 w 5"/>
                <a:gd name="T5" fmla="*/ 2 h 6"/>
                <a:gd name="T6" fmla="*/ 5 w 5"/>
                <a:gd name="T7" fmla="*/ 0 h 6"/>
                <a:gd name="T8" fmla="*/ 5 w 5"/>
                <a:gd name="T9" fmla="*/ 0 h 6"/>
                <a:gd name="T10" fmla="*/ 4 w 5"/>
                <a:gd name="T11" fmla="*/ 3 h 6"/>
                <a:gd name="T12" fmla="*/ 1 w 5"/>
                <a:gd name="T13" fmla="*/ 6 h 6"/>
                <a:gd name="T14" fmla="*/ 1 w 5"/>
                <a:gd name="T15" fmla="*/ 6 h 6"/>
                <a:gd name="T16" fmla="*/ 1 w 5"/>
                <a:gd name="T17" fmla="*/ 4 h 6"/>
                <a:gd name="T18" fmla="*/ 0 w 5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" name="ïŝļïḍê"/>
            <p:cNvSpPr/>
            <p:nvPr/>
          </p:nvSpPr>
          <p:spPr bwMode="auto">
            <a:xfrm>
              <a:off x="3970338" y="3002038"/>
              <a:ext cx="18433" cy="1228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2 w 5"/>
                <a:gd name="T5" fmla="*/ 2 h 6"/>
                <a:gd name="T6" fmla="*/ 5 w 5"/>
                <a:gd name="T7" fmla="*/ 0 h 6"/>
                <a:gd name="T8" fmla="*/ 5 w 5"/>
                <a:gd name="T9" fmla="*/ 0 h 6"/>
                <a:gd name="T10" fmla="*/ 4 w 5"/>
                <a:gd name="T11" fmla="*/ 3 h 6"/>
                <a:gd name="T12" fmla="*/ 1 w 5"/>
                <a:gd name="T13" fmla="*/ 6 h 6"/>
                <a:gd name="T14" fmla="*/ 1 w 5"/>
                <a:gd name="T15" fmla="*/ 6 h 6"/>
                <a:gd name="T16" fmla="*/ 1 w 5"/>
                <a:gd name="T17" fmla="*/ 4 h 6"/>
                <a:gd name="T18" fmla="*/ 0 w 5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" name="ïṣļîde"/>
            <p:cNvSpPr/>
            <p:nvPr/>
          </p:nvSpPr>
          <p:spPr bwMode="auto">
            <a:xfrm>
              <a:off x="4050202" y="2909883"/>
              <a:ext cx="30720" cy="30716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3 w 8"/>
                <a:gd name="T5" fmla="*/ 4 h 10"/>
                <a:gd name="T6" fmla="*/ 4 w 8"/>
                <a:gd name="T7" fmla="*/ 5 h 10"/>
                <a:gd name="T8" fmla="*/ 4 w 8"/>
                <a:gd name="T9" fmla="*/ 5 h 10"/>
                <a:gd name="T10" fmla="*/ 8 w 8"/>
                <a:gd name="T11" fmla="*/ 10 h 10"/>
                <a:gd name="T12" fmla="*/ 8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1 w 8"/>
                <a:gd name="T19" fmla="*/ 8 h 10"/>
                <a:gd name="T20" fmla="*/ 0 w 8"/>
                <a:gd name="T21" fmla="*/ 8 h 10"/>
                <a:gd name="T22" fmla="*/ 0 w 8"/>
                <a:gd name="T23" fmla="*/ 5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" name="ïSļíḓe"/>
            <p:cNvSpPr/>
            <p:nvPr/>
          </p:nvSpPr>
          <p:spPr bwMode="auto">
            <a:xfrm>
              <a:off x="4050202" y="2909883"/>
              <a:ext cx="30720" cy="30716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3 w 8"/>
                <a:gd name="T5" fmla="*/ 4 h 10"/>
                <a:gd name="T6" fmla="*/ 4 w 8"/>
                <a:gd name="T7" fmla="*/ 5 h 10"/>
                <a:gd name="T8" fmla="*/ 4 w 8"/>
                <a:gd name="T9" fmla="*/ 5 h 10"/>
                <a:gd name="T10" fmla="*/ 8 w 8"/>
                <a:gd name="T11" fmla="*/ 10 h 10"/>
                <a:gd name="T12" fmla="*/ 8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1 w 8"/>
                <a:gd name="T19" fmla="*/ 8 h 10"/>
                <a:gd name="T20" fmla="*/ 0 w 8"/>
                <a:gd name="T21" fmla="*/ 8 h 10"/>
                <a:gd name="T22" fmla="*/ 0 w 8"/>
                <a:gd name="T23" fmla="*/ 5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" name="îṥliḓè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" name="î$ḷiḋ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" name="îş1ïďé"/>
            <p:cNvSpPr/>
            <p:nvPr/>
          </p:nvSpPr>
          <p:spPr bwMode="auto">
            <a:xfrm>
              <a:off x="4228366" y="2830020"/>
              <a:ext cx="24574" cy="12287"/>
            </a:xfrm>
            <a:custGeom>
              <a:avLst/>
              <a:gdLst>
                <a:gd name="T0" fmla="*/ 0 w 8"/>
                <a:gd name="T1" fmla="*/ 1 h 4"/>
                <a:gd name="T2" fmla="*/ 0 w 8"/>
                <a:gd name="T3" fmla="*/ 1 h 4"/>
                <a:gd name="T4" fmla="*/ 4 w 8"/>
                <a:gd name="T5" fmla="*/ 0 h 4"/>
                <a:gd name="T6" fmla="*/ 5 w 8"/>
                <a:gd name="T7" fmla="*/ 0 h 4"/>
                <a:gd name="T8" fmla="*/ 8 w 8"/>
                <a:gd name="T9" fmla="*/ 1 h 4"/>
                <a:gd name="T10" fmla="*/ 8 w 8"/>
                <a:gd name="T11" fmla="*/ 4 h 4"/>
                <a:gd name="T12" fmla="*/ 8 w 8"/>
                <a:gd name="T13" fmla="*/ 4 h 4"/>
                <a:gd name="T14" fmla="*/ 5 w 8"/>
                <a:gd name="T15" fmla="*/ 4 h 4"/>
                <a:gd name="T16" fmla="*/ 4 w 8"/>
                <a:gd name="T17" fmla="*/ 2 h 4"/>
                <a:gd name="T18" fmla="*/ 3 w 8"/>
                <a:gd name="T19" fmla="*/ 1 h 4"/>
                <a:gd name="T20" fmla="*/ 0 w 8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" name="íṧḷïďé"/>
            <p:cNvSpPr/>
            <p:nvPr/>
          </p:nvSpPr>
          <p:spPr bwMode="auto">
            <a:xfrm>
              <a:off x="4228366" y="2830020"/>
              <a:ext cx="24574" cy="12287"/>
            </a:xfrm>
            <a:custGeom>
              <a:avLst/>
              <a:gdLst>
                <a:gd name="T0" fmla="*/ 0 w 8"/>
                <a:gd name="T1" fmla="*/ 1 h 4"/>
                <a:gd name="T2" fmla="*/ 0 w 8"/>
                <a:gd name="T3" fmla="*/ 1 h 4"/>
                <a:gd name="T4" fmla="*/ 4 w 8"/>
                <a:gd name="T5" fmla="*/ 0 h 4"/>
                <a:gd name="T6" fmla="*/ 5 w 8"/>
                <a:gd name="T7" fmla="*/ 0 h 4"/>
                <a:gd name="T8" fmla="*/ 8 w 8"/>
                <a:gd name="T9" fmla="*/ 1 h 4"/>
                <a:gd name="T10" fmla="*/ 8 w 8"/>
                <a:gd name="T11" fmla="*/ 4 h 4"/>
                <a:gd name="T12" fmla="*/ 8 w 8"/>
                <a:gd name="T13" fmla="*/ 4 h 4"/>
                <a:gd name="T14" fmla="*/ 5 w 8"/>
                <a:gd name="T15" fmla="*/ 4 h 4"/>
                <a:gd name="T16" fmla="*/ 4 w 8"/>
                <a:gd name="T17" fmla="*/ 2 h 4"/>
                <a:gd name="T18" fmla="*/ 3 w 8"/>
                <a:gd name="T19" fmla="*/ 1 h 4"/>
                <a:gd name="T20" fmla="*/ 0 w 8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" name="îśľíḍè"/>
            <p:cNvSpPr/>
            <p:nvPr/>
          </p:nvSpPr>
          <p:spPr bwMode="auto">
            <a:xfrm>
              <a:off x="4136211" y="2916028"/>
              <a:ext cx="18433" cy="18429"/>
            </a:xfrm>
            <a:custGeom>
              <a:avLst/>
              <a:gdLst>
                <a:gd name="T0" fmla="*/ 1 w 5"/>
                <a:gd name="T1" fmla="*/ 2 h 6"/>
                <a:gd name="T2" fmla="*/ 1 w 5"/>
                <a:gd name="T3" fmla="*/ 2 h 6"/>
                <a:gd name="T4" fmla="*/ 4 w 5"/>
                <a:gd name="T5" fmla="*/ 2 h 6"/>
                <a:gd name="T6" fmla="*/ 4 w 5"/>
                <a:gd name="T7" fmla="*/ 0 h 6"/>
                <a:gd name="T8" fmla="*/ 4 w 5"/>
                <a:gd name="T9" fmla="*/ 0 h 6"/>
                <a:gd name="T10" fmla="*/ 5 w 5"/>
                <a:gd name="T11" fmla="*/ 0 h 6"/>
                <a:gd name="T12" fmla="*/ 5 w 5"/>
                <a:gd name="T13" fmla="*/ 2 h 6"/>
                <a:gd name="T14" fmla="*/ 3 w 5"/>
                <a:gd name="T15" fmla="*/ 6 h 6"/>
                <a:gd name="T16" fmla="*/ 3 w 5"/>
                <a:gd name="T17" fmla="*/ 6 h 6"/>
                <a:gd name="T18" fmla="*/ 1 w 5"/>
                <a:gd name="T19" fmla="*/ 6 h 6"/>
                <a:gd name="T20" fmla="*/ 0 w 5"/>
                <a:gd name="T21" fmla="*/ 4 h 6"/>
                <a:gd name="T22" fmla="*/ 0 w 5"/>
                <a:gd name="T23" fmla="*/ 4 h 6"/>
                <a:gd name="T24" fmla="*/ 1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lnTo>
                    <a:pt x="1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" name="isḷíďe"/>
            <p:cNvSpPr/>
            <p:nvPr/>
          </p:nvSpPr>
          <p:spPr bwMode="auto">
            <a:xfrm>
              <a:off x="4136211" y="2916028"/>
              <a:ext cx="18433" cy="18429"/>
            </a:xfrm>
            <a:custGeom>
              <a:avLst/>
              <a:gdLst>
                <a:gd name="T0" fmla="*/ 1 w 5"/>
                <a:gd name="T1" fmla="*/ 2 h 6"/>
                <a:gd name="T2" fmla="*/ 1 w 5"/>
                <a:gd name="T3" fmla="*/ 2 h 6"/>
                <a:gd name="T4" fmla="*/ 4 w 5"/>
                <a:gd name="T5" fmla="*/ 2 h 6"/>
                <a:gd name="T6" fmla="*/ 4 w 5"/>
                <a:gd name="T7" fmla="*/ 0 h 6"/>
                <a:gd name="T8" fmla="*/ 4 w 5"/>
                <a:gd name="T9" fmla="*/ 0 h 6"/>
                <a:gd name="T10" fmla="*/ 5 w 5"/>
                <a:gd name="T11" fmla="*/ 0 h 6"/>
                <a:gd name="T12" fmla="*/ 5 w 5"/>
                <a:gd name="T13" fmla="*/ 2 h 6"/>
                <a:gd name="T14" fmla="*/ 3 w 5"/>
                <a:gd name="T15" fmla="*/ 6 h 6"/>
                <a:gd name="T16" fmla="*/ 3 w 5"/>
                <a:gd name="T17" fmla="*/ 6 h 6"/>
                <a:gd name="T18" fmla="*/ 1 w 5"/>
                <a:gd name="T19" fmla="*/ 6 h 6"/>
                <a:gd name="T20" fmla="*/ 0 w 5"/>
                <a:gd name="T21" fmla="*/ 4 h 6"/>
                <a:gd name="T22" fmla="*/ 0 w 5"/>
                <a:gd name="T23" fmla="*/ 4 h 6"/>
                <a:gd name="T24" fmla="*/ 1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lnTo>
                    <a:pt x="1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" name="ïṧḻíḋè"/>
            <p:cNvSpPr/>
            <p:nvPr/>
          </p:nvSpPr>
          <p:spPr bwMode="auto">
            <a:xfrm>
              <a:off x="4302089" y="283002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0 h 5"/>
                <a:gd name="T6" fmla="*/ 3 w 4"/>
                <a:gd name="T7" fmla="*/ 0 h 5"/>
                <a:gd name="T8" fmla="*/ 3 w 4"/>
                <a:gd name="T9" fmla="*/ 0 h 5"/>
                <a:gd name="T10" fmla="*/ 4 w 4"/>
                <a:gd name="T11" fmla="*/ 2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4 h 5"/>
                <a:gd name="T18" fmla="*/ 1 w 4"/>
                <a:gd name="T19" fmla="*/ 4 h 5"/>
                <a:gd name="T20" fmla="*/ 1 w 4"/>
                <a:gd name="T21" fmla="*/ 4 h 5"/>
                <a:gd name="T22" fmla="*/ 1 w 4"/>
                <a:gd name="T23" fmla="*/ 4 h 5"/>
                <a:gd name="T24" fmla="*/ 0 w 4"/>
                <a:gd name="T25" fmla="*/ 5 h 5"/>
                <a:gd name="T26" fmla="*/ 0 w 4"/>
                <a:gd name="T27" fmla="*/ 5 h 5"/>
                <a:gd name="T28" fmla="*/ 1 w 4"/>
                <a:gd name="T29" fmla="*/ 2 h 5"/>
                <a:gd name="T30" fmla="*/ 1 w 4"/>
                <a:gd name="T31" fmla="*/ 1 h 5"/>
                <a:gd name="T32" fmla="*/ 0 w 4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" name="íṣľíḋe"/>
            <p:cNvSpPr/>
            <p:nvPr/>
          </p:nvSpPr>
          <p:spPr bwMode="auto">
            <a:xfrm>
              <a:off x="4302089" y="283002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0 h 5"/>
                <a:gd name="T6" fmla="*/ 3 w 4"/>
                <a:gd name="T7" fmla="*/ 0 h 5"/>
                <a:gd name="T8" fmla="*/ 3 w 4"/>
                <a:gd name="T9" fmla="*/ 0 h 5"/>
                <a:gd name="T10" fmla="*/ 4 w 4"/>
                <a:gd name="T11" fmla="*/ 2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4 h 5"/>
                <a:gd name="T18" fmla="*/ 1 w 4"/>
                <a:gd name="T19" fmla="*/ 4 h 5"/>
                <a:gd name="T20" fmla="*/ 1 w 4"/>
                <a:gd name="T21" fmla="*/ 4 h 5"/>
                <a:gd name="T22" fmla="*/ 1 w 4"/>
                <a:gd name="T23" fmla="*/ 4 h 5"/>
                <a:gd name="T24" fmla="*/ 0 w 4"/>
                <a:gd name="T25" fmla="*/ 5 h 5"/>
                <a:gd name="T26" fmla="*/ 0 w 4"/>
                <a:gd name="T27" fmla="*/ 5 h 5"/>
                <a:gd name="T28" fmla="*/ 1 w 4"/>
                <a:gd name="T29" fmla="*/ 2 h 5"/>
                <a:gd name="T30" fmla="*/ 1 w 4"/>
                <a:gd name="T31" fmla="*/ 1 h 5"/>
                <a:gd name="T32" fmla="*/ 0 w 4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" name="ïS1ïďê"/>
            <p:cNvSpPr/>
            <p:nvPr/>
          </p:nvSpPr>
          <p:spPr bwMode="auto">
            <a:xfrm>
              <a:off x="3927331" y="3223205"/>
              <a:ext cx="12287" cy="12287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3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4 h 4"/>
                <a:gd name="T14" fmla="*/ 5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" name="íšḷîḍè"/>
            <p:cNvSpPr/>
            <p:nvPr/>
          </p:nvSpPr>
          <p:spPr bwMode="auto">
            <a:xfrm>
              <a:off x="3927331" y="3223205"/>
              <a:ext cx="12287" cy="12287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3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4 h 4"/>
                <a:gd name="T14" fmla="*/ 5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" name="ïsḷíďe"/>
            <p:cNvSpPr/>
            <p:nvPr/>
          </p:nvSpPr>
          <p:spPr bwMode="auto">
            <a:xfrm>
              <a:off x="4517109" y="2983605"/>
              <a:ext cx="18433" cy="18429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4 w 7"/>
                <a:gd name="T5" fmla="*/ 0 h 6"/>
                <a:gd name="T6" fmla="*/ 6 w 7"/>
                <a:gd name="T7" fmla="*/ 1 h 6"/>
                <a:gd name="T8" fmla="*/ 6 w 7"/>
                <a:gd name="T9" fmla="*/ 1 h 6"/>
                <a:gd name="T10" fmla="*/ 7 w 7"/>
                <a:gd name="T11" fmla="*/ 6 h 6"/>
                <a:gd name="T12" fmla="*/ 7 w 7"/>
                <a:gd name="T13" fmla="*/ 6 h 6"/>
                <a:gd name="T14" fmla="*/ 6 w 7"/>
                <a:gd name="T15" fmla="*/ 4 h 6"/>
                <a:gd name="T16" fmla="*/ 4 w 7"/>
                <a:gd name="T17" fmla="*/ 3 h 6"/>
                <a:gd name="T18" fmla="*/ 0 w 7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4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" name="íśḻiďe"/>
            <p:cNvSpPr/>
            <p:nvPr/>
          </p:nvSpPr>
          <p:spPr bwMode="auto">
            <a:xfrm>
              <a:off x="4517109" y="2983605"/>
              <a:ext cx="18433" cy="18429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4 w 7"/>
                <a:gd name="T5" fmla="*/ 0 h 6"/>
                <a:gd name="T6" fmla="*/ 6 w 7"/>
                <a:gd name="T7" fmla="*/ 1 h 6"/>
                <a:gd name="T8" fmla="*/ 6 w 7"/>
                <a:gd name="T9" fmla="*/ 1 h 6"/>
                <a:gd name="T10" fmla="*/ 7 w 7"/>
                <a:gd name="T11" fmla="*/ 6 h 6"/>
                <a:gd name="T12" fmla="*/ 7 w 7"/>
                <a:gd name="T13" fmla="*/ 6 h 6"/>
                <a:gd name="T14" fmla="*/ 6 w 7"/>
                <a:gd name="T15" fmla="*/ 4 h 6"/>
                <a:gd name="T16" fmla="*/ 4 w 7"/>
                <a:gd name="T17" fmla="*/ 3 h 6"/>
                <a:gd name="T18" fmla="*/ 0 w 7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4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" name="îsļíḑe"/>
            <p:cNvSpPr/>
            <p:nvPr/>
          </p:nvSpPr>
          <p:spPr bwMode="auto">
            <a:xfrm>
              <a:off x="4535542" y="3020466"/>
              <a:ext cx="24574" cy="24574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2 w 8"/>
                <a:gd name="T5" fmla="*/ 0 h 9"/>
                <a:gd name="T6" fmla="*/ 2 w 8"/>
                <a:gd name="T7" fmla="*/ 0 h 9"/>
                <a:gd name="T8" fmla="*/ 4 w 8"/>
                <a:gd name="T9" fmla="*/ 3 h 9"/>
                <a:gd name="T10" fmla="*/ 4 w 8"/>
                <a:gd name="T11" fmla="*/ 3 h 9"/>
                <a:gd name="T12" fmla="*/ 5 w 8"/>
                <a:gd name="T13" fmla="*/ 7 h 9"/>
                <a:gd name="T14" fmla="*/ 5 w 8"/>
                <a:gd name="T15" fmla="*/ 7 h 9"/>
                <a:gd name="T16" fmla="*/ 8 w 8"/>
                <a:gd name="T17" fmla="*/ 9 h 9"/>
                <a:gd name="T18" fmla="*/ 8 w 8"/>
                <a:gd name="T19" fmla="*/ 9 h 9"/>
                <a:gd name="T20" fmla="*/ 5 w 8"/>
                <a:gd name="T21" fmla="*/ 9 h 9"/>
                <a:gd name="T22" fmla="*/ 2 w 8"/>
                <a:gd name="T23" fmla="*/ 6 h 9"/>
                <a:gd name="T24" fmla="*/ 0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" name="i$1íḍè"/>
            <p:cNvSpPr/>
            <p:nvPr/>
          </p:nvSpPr>
          <p:spPr bwMode="auto">
            <a:xfrm>
              <a:off x="4535542" y="3020466"/>
              <a:ext cx="24574" cy="24574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2 w 8"/>
                <a:gd name="T5" fmla="*/ 0 h 9"/>
                <a:gd name="T6" fmla="*/ 2 w 8"/>
                <a:gd name="T7" fmla="*/ 0 h 9"/>
                <a:gd name="T8" fmla="*/ 4 w 8"/>
                <a:gd name="T9" fmla="*/ 3 h 9"/>
                <a:gd name="T10" fmla="*/ 4 w 8"/>
                <a:gd name="T11" fmla="*/ 3 h 9"/>
                <a:gd name="T12" fmla="*/ 5 w 8"/>
                <a:gd name="T13" fmla="*/ 7 h 9"/>
                <a:gd name="T14" fmla="*/ 5 w 8"/>
                <a:gd name="T15" fmla="*/ 7 h 9"/>
                <a:gd name="T16" fmla="*/ 8 w 8"/>
                <a:gd name="T17" fmla="*/ 9 h 9"/>
                <a:gd name="T18" fmla="*/ 8 w 8"/>
                <a:gd name="T19" fmla="*/ 9 h 9"/>
                <a:gd name="T20" fmla="*/ 5 w 8"/>
                <a:gd name="T21" fmla="*/ 9 h 9"/>
                <a:gd name="T22" fmla="*/ 2 w 8"/>
                <a:gd name="T23" fmla="*/ 6 h 9"/>
                <a:gd name="T24" fmla="*/ 0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" name="i$lîḓe"/>
            <p:cNvSpPr/>
            <p:nvPr/>
          </p:nvSpPr>
          <p:spPr bwMode="auto">
            <a:xfrm>
              <a:off x="3915043" y="3309214"/>
              <a:ext cx="18433" cy="122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6 w 6"/>
                <a:gd name="T5" fmla="*/ 0 h 2"/>
                <a:gd name="T6" fmla="*/ 6 w 6"/>
                <a:gd name="T7" fmla="*/ 1 h 2"/>
                <a:gd name="T8" fmla="*/ 5 w 6"/>
                <a:gd name="T9" fmla="*/ 1 h 2"/>
                <a:gd name="T10" fmla="*/ 0 w 6"/>
                <a:gd name="T11" fmla="*/ 2 h 2"/>
                <a:gd name="T12" fmla="*/ 0 w 6"/>
                <a:gd name="T13" fmla="*/ 2 h 2"/>
                <a:gd name="T14" fmla="*/ 2 w 6"/>
                <a:gd name="T15" fmla="*/ 2 h 2"/>
                <a:gd name="T16" fmla="*/ 3 w 6"/>
                <a:gd name="T17" fmla="*/ 1 h 2"/>
                <a:gd name="T18" fmla="*/ 5 w 6"/>
                <a:gd name="T19" fmla="*/ 0 h 2"/>
                <a:gd name="T20" fmla="*/ 5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" name="í$ľîḍe"/>
            <p:cNvSpPr/>
            <p:nvPr/>
          </p:nvSpPr>
          <p:spPr bwMode="auto">
            <a:xfrm>
              <a:off x="3915043" y="3309214"/>
              <a:ext cx="18433" cy="122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6 w 6"/>
                <a:gd name="T5" fmla="*/ 0 h 2"/>
                <a:gd name="T6" fmla="*/ 6 w 6"/>
                <a:gd name="T7" fmla="*/ 1 h 2"/>
                <a:gd name="T8" fmla="*/ 5 w 6"/>
                <a:gd name="T9" fmla="*/ 1 h 2"/>
                <a:gd name="T10" fmla="*/ 0 w 6"/>
                <a:gd name="T11" fmla="*/ 2 h 2"/>
                <a:gd name="T12" fmla="*/ 0 w 6"/>
                <a:gd name="T13" fmla="*/ 2 h 2"/>
                <a:gd name="T14" fmla="*/ 2 w 6"/>
                <a:gd name="T15" fmla="*/ 2 h 2"/>
                <a:gd name="T16" fmla="*/ 3 w 6"/>
                <a:gd name="T17" fmla="*/ 1 h 2"/>
                <a:gd name="T18" fmla="*/ 5 w 6"/>
                <a:gd name="T19" fmla="*/ 0 h 2"/>
                <a:gd name="T20" fmla="*/ 5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" name="îšḷídê"/>
            <p:cNvSpPr/>
            <p:nvPr/>
          </p:nvSpPr>
          <p:spPr bwMode="auto">
            <a:xfrm>
              <a:off x="4523255" y="3094189"/>
              <a:ext cx="24574" cy="18429"/>
            </a:xfrm>
            <a:custGeom>
              <a:avLst/>
              <a:gdLst>
                <a:gd name="T0" fmla="*/ 2 w 9"/>
                <a:gd name="T1" fmla="*/ 0 h 5"/>
                <a:gd name="T2" fmla="*/ 2 w 9"/>
                <a:gd name="T3" fmla="*/ 0 h 5"/>
                <a:gd name="T4" fmla="*/ 5 w 9"/>
                <a:gd name="T5" fmla="*/ 0 h 5"/>
                <a:gd name="T6" fmla="*/ 7 w 9"/>
                <a:gd name="T7" fmla="*/ 1 h 5"/>
                <a:gd name="T8" fmla="*/ 7 w 9"/>
                <a:gd name="T9" fmla="*/ 1 h 5"/>
                <a:gd name="T10" fmla="*/ 7 w 9"/>
                <a:gd name="T11" fmla="*/ 2 h 5"/>
                <a:gd name="T12" fmla="*/ 7 w 9"/>
                <a:gd name="T13" fmla="*/ 2 h 5"/>
                <a:gd name="T14" fmla="*/ 7 w 9"/>
                <a:gd name="T15" fmla="*/ 2 h 5"/>
                <a:gd name="T16" fmla="*/ 7 w 9"/>
                <a:gd name="T17" fmla="*/ 2 h 5"/>
                <a:gd name="T18" fmla="*/ 7 w 9"/>
                <a:gd name="T19" fmla="*/ 1 h 5"/>
                <a:gd name="T20" fmla="*/ 7 w 9"/>
                <a:gd name="T21" fmla="*/ 1 h 5"/>
                <a:gd name="T22" fmla="*/ 7 w 9"/>
                <a:gd name="T23" fmla="*/ 1 h 5"/>
                <a:gd name="T24" fmla="*/ 7 w 9"/>
                <a:gd name="T25" fmla="*/ 1 h 5"/>
                <a:gd name="T26" fmla="*/ 7 w 9"/>
                <a:gd name="T27" fmla="*/ 1 h 5"/>
                <a:gd name="T28" fmla="*/ 7 w 9"/>
                <a:gd name="T29" fmla="*/ 2 h 5"/>
                <a:gd name="T30" fmla="*/ 7 w 9"/>
                <a:gd name="T31" fmla="*/ 2 h 5"/>
                <a:gd name="T32" fmla="*/ 9 w 9"/>
                <a:gd name="T33" fmla="*/ 5 h 5"/>
                <a:gd name="T34" fmla="*/ 9 w 9"/>
                <a:gd name="T35" fmla="*/ 5 h 5"/>
                <a:gd name="T36" fmla="*/ 7 w 9"/>
                <a:gd name="T37" fmla="*/ 5 h 5"/>
                <a:gd name="T38" fmla="*/ 5 w 9"/>
                <a:gd name="T39" fmla="*/ 4 h 5"/>
                <a:gd name="T40" fmla="*/ 3 w 9"/>
                <a:gd name="T41" fmla="*/ 2 h 5"/>
                <a:gd name="T42" fmla="*/ 2 w 9"/>
                <a:gd name="T43" fmla="*/ 4 h 5"/>
                <a:gd name="T44" fmla="*/ 2 w 9"/>
                <a:gd name="T45" fmla="*/ 4 h 5"/>
                <a:gd name="T46" fmla="*/ 0 w 9"/>
                <a:gd name="T47" fmla="*/ 4 h 5"/>
                <a:gd name="T48" fmla="*/ 0 w 9"/>
                <a:gd name="T49" fmla="*/ 4 h 5"/>
                <a:gd name="T50" fmla="*/ 0 w 9"/>
                <a:gd name="T51" fmla="*/ 4 h 5"/>
                <a:gd name="T52" fmla="*/ 0 w 9"/>
                <a:gd name="T53" fmla="*/ 4 h 5"/>
                <a:gd name="T54" fmla="*/ 0 w 9"/>
                <a:gd name="T55" fmla="*/ 4 h 5"/>
                <a:gd name="T56" fmla="*/ 0 w 9"/>
                <a:gd name="T57" fmla="*/ 4 h 5"/>
                <a:gd name="T58" fmla="*/ 0 w 9"/>
                <a:gd name="T59" fmla="*/ 4 h 5"/>
                <a:gd name="T60" fmla="*/ 0 w 9"/>
                <a:gd name="T61" fmla="*/ 5 h 5"/>
                <a:gd name="T62" fmla="*/ 0 w 9"/>
                <a:gd name="T63" fmla="*/ 5 h 5"/>
                <a:gd name="T64" fmla="*/ 0 w 9"/>
                <a:gd name="T65" fmla="*/ 5 h 5"/>
                <a:gd name="T66" fmla="*/ 0 w 9"/>
                <a:gd name="T67" fmla="*/ 5 h 5"/>
                <a:gd name="T68" fmla="*/ 0 w 9"/>
                <a:gd name="T69" fmla="*/ 4 h 5"/>
                <a:gd name="T70" fmla="*/ 0 w 9"/>
                <a:gd name="T71" fmla="*/ 4 h 5"/>
                <a:gd name="T72" fmla="*/ 2 w 9"/>
                <a:gd name="T73" fmla="*/ 4 h 5"/>
                <a:gd name="T74" fmla="*/ 2 w 9"/>
                <a:gd name="T75" fmla="*/ 4 h 5"/>
                <a:gd name="T76" fmla="*/ 2 w 9"/>
                <a:gd name="T77" fmla="*/ 1 h 5"/>
                <a:gd name="T78" fmla="*/ 2 w 9"/>
                <a:gd name="T7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5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" name="işlïḋê"/>
            <p:cNvSpPr/>
            <p:nvPr/>
          </p:nvSpPr>
          <p:spPr bwMode="auto">
            <a:xfrm>
              <a:off x="4523255" y="3094189"/>
              <a:ext cx="24574" cy="18429"/>
            </a:xfrm>
            <a:custGeom>
              <a:avLst/>
              <a:gdLst>
                <a:gd name="T0" fmla="*/ 2 w 9"/>
                <a:gd name="T1" fmla="*/ 0 h 5"/>
                <a:gd name="T2" fmla="*/ 2 w 9"/>
                <a:gd name="T3" fmla="*/ 0 h 5"/>
                <a:gd name="T4" fmla="*/ 5 w 9"/>
                <a:gd name="T5" fmla="*/ 0 h 5"/>
                <a:gd name="T6" fmla="*/ 7 w 9"/>
                <a:gd name="T7" fmla="*/ 1 h 5"/>
                <a:gd name="T8" fmla="*/ 7 w 9"/>
                <a:gd name="T9" fmla="*/ 1 h 5"/>
                <a:gd name="T10" fmla="*/ 7 w 9"/>
                <a:gd name="T11" fmla="*/ 2 h 5"/>
                <a:gd name="T12" fmla="*/ 7 w 9"/>
                <a:gd name="T13" fmla="*/ 2 h 5"/>
                <a:gd name="T14" fmla="*/ 7 w 9"/>
                <a:gd name="T15" fmla="*/ 2 h 5"/>
                <a:gd name="T16" fmla="*/ 7 w 9"/>
                <a:gd name="T17" fmla="*/ 2 h 5"/>
                <a:gd name="T18" fmla="*/ 7 w 9"/>
                <a:gd name="T19" fmla="*/ 1 h 5"/>
                <a:gd name="T20" fmla="*/ 7 w 9"/>
                <a:gd name="T21" fmla="*/ 1 h 5"/>
                <a:gd name="T22" fmla="*/ 7 w 9"/>
                <a:gd name="T23" fmla="*/ 1 h 5"/>
                <a:gd name="T24" fmla="*/ 7 w 9"/>
                <a:gd name="T25" fmla="*/ 1 h 5"/>
                <a:gd name="T26" fmla="*/ 7 w 9"/>
                <a:gd name="T27" fmla="*/ 1 h 5"/>
                <a:gd name="T28" fmla="*/ 7 w 9"/>
                <a:gd name="T29" fmla="*/ 2 h 5"/>
                <a:gd name="T30" fmla="*/ 7 w 9"/>
                <a:gd name="T31" fmla="*/ 2 h 5"/>
                <a:gd name="T32" fmla="*/ 9 w 9"/>
                <a:gd name="T33" fmla="*/ 5 h 5"/>
                <a:gd name="T34" fmla="*/ 9 w 9"/>
                <a:gd name="T35" fmla="*/ 5 h 5"/>
                <a:gd name="T36" fmla="*/ 7 w 9"/>
                <a:gd name="T37" fmla="*/ 5 h 5"/>
                <a:gd name="T38" fmla="*/ 5 w 9"/>
                <a:gd name="T39" fmla="*/ 4 h 5"/>
                <a:gd name="T40" fmla="*/ 3 w 9"/>
                <a:gd name="T41" fmla="*/ 2 h 5"/>
                <a:gd name="T42" fmla="*/ 2 w 9"/>
                <a:gd name="T43" fmla="*/ 4 h 5"/>
                <a:gd name="T44" fmla="*/ 2 w 9"/>
                <a:gd name="T45" fmla="*/ 4 h 5"/>
                <a:gd name="T46" fmla="*/ 0 w 9"/>
                <a:gd name="T47" fmla="*/ 4 h 5"/>
                <a:gd name="T48" fmla="*/ 0 w 9"/>
                <a:gd name="T49" fmla="*/ 4 h 5"/>
                <a:gd name="T50" fmla="*/ 0 w 9"/>
                <a:gd name="T51" fmla="*/ 4 h 5"/>
                <a:gd name="T52" fmla="*/ 0 w 9"/>
                <a:gd name="T53" fmla="*/ 4 h 5"/>
                <a:gd name="T54" fmla="*/ 0 w 9"/>
                <a:gd name="T55" fmla="*/ 4 h 5"/>
                <a:gd name="T56" fmla="*/ 0 w 9"/>
                <a:gd name="T57" fmla="*/ 4 h 5"/>
                <a:gd name="T58" fmla="*/ 0 w 9"/>
                <a:gd name="T59" fmla="*/ 4 h 5"/>
                <a:gd name="T60" fmla="*/ 0 w 9"/>
                <a:gd name="T61" fmla="*/ 5 h 5"/>
                <a:gd name="T62" fmla="*/ 0 w 9"/>
                <a:gd name="T63" fmla="*/ 5 h 5"/>
                <a:gd name="T64" fmla="*/ 0 w 9"/>
                <a:gd name="T65" fmla="*/ 5 h 5"/>
                <a:gd name="T66" fmla="*/ 0 w 9"/>
                <a:gd name="T67" fmla="*/ 5 h 5"/>
                <a:gd name="T68" fmla="*/ 0 w 9"/>
                <a:gd name="T69" fmla="*/ 4 h 5"/>
                <a:gd name="T70" fmla="*/ 0 w 9"/>
                <a:gd name="T71" fmla="*/ 4 h 5"/>
                <a:gd name="T72" fmla="*/ 2 w 9"/>
                <a:gd name="T73" fmla="*/ 4 h 5"/>
                <a:gd name="T74" fmla="*/ 2 w 9"/>
                <a:gd name="T75" fmla="*/ 4 h 5"/>
                <a:gd name="T76" fmla="*/ 2 w 9"/>
                <a:gd name="T77" fmla="*/ 1 h 5"/>
                <a:gd name="T78" fmla="*/ 2 w 9"/>
                <a:gd name="T7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5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" name="íslíḍè"/>
            <p:cNvSpPr/>
            <p:nvPr/>
          </p:nvSpPr>
          <p:spPr bwMode="auto">
            <a:xfrm>
              <a:off x="4541683" y="3118763"/>
              <a:ext cx="18433" cy="18429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5 h 7"/>
                <a:gd name="T4" fmla="*/ 5 w 6"/>
                <a:gd name="T5" fmla="*/ 7 h 7"/>
                <a:gd name="T6" fmla="*/ 3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0 w 6"/>
                <a:gd name="T13" fmla="*/ 3 h 7"/>
                <a:gd name="T14" fmla="*/ 0 w 6"/>
                <a:gd name="T15" fmla="*/ 1 h 7"/>
                <a:gd name="T16" fmla="*/ 3 w 6"/>
                <a:gd name="T17" fmla="*/ 0 h 7"/>
                <a:gd name="T18" fmla="*/ 3 w 6"/>
                <a:gd name="T19" fmla="*/ 0 h 7"/>
                <a:gd name="T20" fmla="*/ 2 w 6"/>
                <a:gd name="T21" fmla="*/ 1 h 7"/>
                <a:gd name="T22" fmla="*/ 2 w 6"/>
                <a:gd name="T23" fmla="*/ 4 h 7"/>
                <a:gd name="T24" fmla="*/ 2 w 6"/>
                <a:gd name="T25" fmla="*/ 4 h 7"/>
                <a:gd name="T26" fmla="*/ 5 w 6"/>
                <a:gd name="T27" fmla="*/ 4 h 7"/>
                <a:gd name="T28" fmla="*/ 6 w 6"/>
                <a:gd name="T29" fmla="*/ 4 h 7"/>
                <a:gd name="T30" fmla="*/ 6 w 6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" name="íṣḷídê"/>
            <p:cNvSpPr/>
            <p:nvPr/>
          </p:nvSpPr>
          <p:spPr bwMode="auto">
            <a:xfrm>
              <a:off x="4541683" y="3118763"/>
              <a:ext cx="18433" cy="18429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5 h 7"/>
                <a:gd name="T4" fmla="*/ 5 w 6"/>
                <a:gd name="T5" fmla="*/ 7 h 7"/>
                <a:gd name="T6" fmla="*/ 3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0 w 6"/>
                <a:gd name="T13" fmla="*/ 3 h 7"/>
                <a:gd name="T14" fmla="*/ 0 w 6"/>
                <a:gd name="T15" fmla="*/ 1 h 7"/>
                <a:gd name="T16" fmla="*/ 3 w 6"/>
                <a:gd name="T17" fmla="*/ 0 h 7"/>
                <a:gd name="T18" fmla="*/ 3 w 6"/>
                <a:gd name="T19" fmla="*/ 0 h 7"/>
                <a:gd name="T20" fmla="*/ 2 w 6"/>
                <a:gd name="T21" fmla="*/ 1 h 7"/>
                <a:gd name="T22" fmla="*/ 2 w 6"/>
                <a:gd name="T23" fmla="*/ 4 h 7"/>
                <a:gd name="T24" fmla="*/ 2 w 6"/>
                <a:gd name="T25" fmla="*/ 4 h 7"/>
                <a:gd name="T26" fmla="*/ 5 w 6"/>
                <a:gd name="T27" fmla="*/ 4 h 7"/>
                <a:gd name="T28" fmla="*/ 6 w 6"/>
                <a:gd name="T29" fmla="*/ 4 h 7"/>
                <a:gd name="T30" fmla="*/ 6 w 6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" name="ïŝľïḑé"/>
            <p:cNvSpPr/>
            <p:nvPr/>
          </p:nvSpPr>
          <p:spPr bwMode="auto">
            <a:xfrm>
              <a:off x="4553970" y="3131050"/>
              <a:ext cx="18433" cy="24574"/>
            </a:xfrm>
            <a:custGeom>
              <a:avLst/>
              <a:gdLst>
                <a:gd name="T0" fmla="*/ 3 w 5"/>
                <a:gd name="T1" fmla="*/ 0 h 9"/>
                <a:gd name="T2" fmla="*/ 3 w 5"/>
                <a:gd name="T3" fmla="*/ 0 h 9"/>
                <a:gd name="T4" fmla="*/ 4 w 5"/>
                <a:gd name="T5" fmla="*/ 0 h 9"/>
                <a:gd name="T6" fmla="*/ 4 w 5"/>
                <a:gd name="T7" fmla="*/ 1 h 9"/>
                <a:gd name="T8" fmla="*/ 4 w 5"/>
                <a:gd name="T9" fmla="*/ 4 h 9"/>
                <a:gd name="T10" fmla="*/ 4 w 5"/>
                <a:gd name="T11" fmla="*/ 4 h 9"/>
                <a:gd name="T12" fmla="*/ 4 w 5"/>
                <a:gd name="T13" fmla="*/ 7 h 9"/>
                <a:gd name="T14" fmla="*/ 4 w 5"/>
                <a:gd name="T15" fmla="*/ 7 h 9"/>
                <a:gd name="T16" fmla="*/ 4 w 5"/>
                <a:gd name="T17" fmla="*/ 9 h 9"/>
                <a:gd name="T18" fmla="*/ 4 w 5"/>
                <a:gd name="T19" fmla="*/ 9 h 9"/>
                <a:gd name="T20" fmla="*/ 5 w 5"/>
                <a:gd name="T21" fmla="*/ 9 h 9"/>
                <a:gd name="T22" fmla="*/ 5 w 5"/>
                <a:gd name="T23" fmla="*/ 9 h 9"/>
                <a:gd name="T24" fmla="*/ 3 w 5"/>
                <a:gd name="T25" fmla="*/ 9 h 9"/>
                <a:gd name="T26" fmla="*/ 3 w 5"/>
                <a:gd name="T27" fmla="*/ 9 h 9"/>
                <a:gd name="T28" fmla="*/ 1 w 5"/>
                <a:gd name="T29" fmla="*/ 9 h 9"/>
                <a:gd name="T30" fmla="*/ 1 w 5"/>
                <a:gd name="T31" fmla="*/ 9 h 9"/>
                <a:gd name="T32" fmla="*/ 0 w 5"/>
                <a:gd name="T33" fmla="*/ 6 h 9"/>
                <a:gd name="T34" fmla="*/ 0 w 5"/>
                <a:gd name="T35" fmla="*/ 6 h 9"/>
                <a:gd name="T36" fmla="*/ 0 w 5"/>
                <a:gd name="T37" fmla="*/ 3 h 9"/>
                <a:gd name="T38" fmla="*/ 3 w 5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" name="ïsḷíďé"/>
            <p:cNvSpPr/>
            <p:nvPr/>
          </p:nvSpPr>
          <p:spPr bwMode="auto">
            <a:xfrm>
              <a:off x="4553970" y="3131050"/>
              <a:ext cx="18433" cy="24574"/>
            </a:xfrm>
            <a:custGeom>
              <a:avLst/>
              <a:gdLst>
                <a:gd name="T0" fmla="*/ 3 w 5"/>
                <a:gd name="T1" fmla="*/ 0 h 9"/>
                <a:gd name="T2" fmla="*/ 3 w 5"/>
                <a:gd name="T3" fmla="*/ 0 h 9"/>
                <a:gd name="T4" fmla="*/ 4 w 5"/>
                <a:gd name="T5" fmla="*/ 0 h 9"/>
                <a:gd name="T6" fmla="*/ 4 w 5"/>
                <a:gd name="T7" fmla="*/ 1 h 9"/>
                <a:gd name="T8" fmla="*/ 4 w 5"/>
                <a:gd name="T9" fmla="*/ 4 h 9"/>
                <a:gd name="T10" fmla="*/ 4 w 5"/>
                <a:gd name="T11" fmla="*/ 4 h 9"/>
                <a:gd name="T12" fmla="*/ 4 w 5"/>
                <a:gd name="T13" fmla="*/ 7 h 9"/>
                <a:gd name="T14" fmla="*/ 4 w 5"/>
                <a:gd name="T15" fmla="*/ 7 h 9"/>
                <a:gd name="T16" fmla="*/ 4 w 5"/>
                <a:gd name="T17" fmla="*/ 9 h 9"/>
                <a:gd name="T18" fmla="*/ 4 w 5"/>
                <a:gd name="T19" fmla="*/ 9 h 9"/>
                <a:gd name="T20" fmla="*/ 5 w 5"/>
                <a:gd name="T21" fmla="*/ 9 h 9"/>
                <a:gd name="T22" fmla="*/ 5 w 5"/>
                <a:gd name="T23" fmla="*/ 9 h 9"/>
                <a:gd name="T24" fmla="*/ 3 w 5"/>
                <a:gd name="T25" fmla="*/ 9 h 9"/>
                <a:gd name="T26" fmla="*/ 3 w 5"/>
                <a:gd name="T27" fmla="*/ 9 h 9"/>
                <a:gd name="T28" fmla="*/ 1 w 5"/>
                <a:gd name="T29" fmla="*/ 9 h 9"/>
                <a:gd name="T30" fmla="*/ 1 w 5"/>
                <a:gd name="T31" fmla="*/ 9 h 9"/>
                <a:gd name="T32" fmla="*/ 0 w 5"/>
                <a:gd name="T33" fmla="*/ 6 h 9"/>
                <a:gd name="T34" fmla="*/ 0 w 5"/>
                <a:gd name="T35" fmla="*/ 6 h 9"/>
                <a:gd name="T36" fmla="*/ 0 w 5"/>
                <a:gd name="T37" fmla="*/ 3 h 9"/>
                <a:gd name="T38" fmla="*/ 3 w 5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" name="îş1idè"/>
            <p:cNvSpPr/>
            <p:nvPr/>
          </p:nvSpPr>
          <p:spPr bwMode="auto">
            <a:xfrm>
              <a:off x="5352629" y="2952889"/>
              <a:ext cx="12287" cy="24574"/>
            </a:xfrm>
            <a:custGeom>
              <a:avLst/>
              <a:gdLst>
                <a:gd name="T0" fmla="*/ 0 w 5"/>
                <a:gd name="T1" fmla="*/ 2 h 9"/>
                <a:gd name="T2" fmla="*/ 0 w 5"/>
                <a:gd name="T3" fmla="*/ 2 h 9"/>
                <a:gd name="T4" fmla="*/ 2 w 5"/>
                <a:gd name="T5" fmla="*/ 0 h 9"/>
                <a:gd name="T6" fmla="*/ 3 w 5"/>
                <a:gd name="T7" fmla="*/ 2 h 9"/>
                <a:gd name="T8" fmla="*/ 5 w 5"/>
                <a:gd name="T9" fmla="*/ 5 h 9"/>
                <a:gd name="T10" fmla="*/ 5 w 5"/>
                <a:gd name="T11" fmla="*/ 8 h 9"/>
                <a:gd name="T12" fmla="*/ 3 w 5"/>
                <a:gd name="T13" fmla="*/ 9 h 9"/>
                <a:gd name="T14" fmla="*/ 3 w 5"/>
                <a:gd name="T15" fmla="*/ 9 h 9"/>
                <a:gd name="T16" fmla="*/ 0 w 5"/>
                <a:gd name="T17" fmla="*/ 9 h 9"/>
                <a:gd name="T18" fmla="*/ 0 w 5"/>
                <a:gd name="T19" fmla="*/ 6 h 9"/>
                <a:gd name="T20" fmla="*/ 2 w 5"/>
                <a:gd name="T21" fmla="*/ 5 h 9"/>
                <a:gd name="T22" fmla="*/ 0 w 5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" name="i$ḻíḋé"/>
            <p:cNvSpPr/>
            <p:nvPr/>
          </p:nvSpPr>
          <p:spPr bwMode="auto">
            <a:xfrm>
              <a:off x="5352629" y="2952889"/>
              <a:ext cx="12287" cy="24574"/>
            </a:xfrm>
            <a:custGeom>
              <a:avLst/>
              <a:gdLst>
                <a:gd name="T0" fmla="*/ 0 w 5"/>
                <a:gd name="T1" fmla="*/ 2 h 9"/>
                <a:gd name="T2" fmla="*/ 0 w 5"/>
                <a:gd name="T3" fmla="*/ 2 h 9"/>
                <a:gd name="T4" fmla="*/ 2 w 5"/>
                <a:gd name="T5" fmla="*/ 0 h 9"/>
                <a:gd name="T6" fmla="*/ 3 w 5"/>
                <a:gd name="T7" fmla="*/ 2 h 9"/>
                <a:gd name="T8" fmla="*/ 5 w 5"/>
                <a:gd name="T9" fmla="*/ 5 h 9"/>
                <a:gd name="T10" fmla="*/ 5 w 5"/>
                <a:gd name="T11" fmla="*/ 8 h 9"/>
                <a:gd name="T12" fmla="*/ 3 w 5"/>
                <a:gd name="T13" fmla="*/ 9 h 9"/>
                <a:gd name="T14" fmla="*/ 3 w 5"/>
                <a:gd name="T15" fmla="*/ 9 h 9"/>
                <a:gd name="T16" fmla="*/ 0 w 5"/>
                <a:gd name="T17" fmla="*/ 9 h 9"/>
                <a:gd name="T18" fmla="*/ 0 w 5"/>
                <a:gd name="T19" fmla="*/ 6 h 9"/>
                <a:gd name="T20" fmla="*/ 2 w 5"/>
                <a:gd name="T21" fmla="*/ 5 h 9"/>
                <a:gd name="T22" fmla="*/ 0 w 5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" name="ïšḷidê"/>
            <p:cNvSpPr/>
            <p:nvPr/>
          </p:nvSpPr>
          <p:spPr bwMode="auto">
            <a:xfrm>
              <a:off x="4996304" y="3143337"/>
              <a:ext cx="12287" cy="18429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3 w 5"/>
                <a:gd name="T5" fmla="*/ 0 h 6"/>
                <a:gd name="T6" fmla="*/ 3 w 5"/>
                <a:gd name="T7" fmla="*/ 0 h 6"/>
                <a:gd name="T8" fmla="*/ 5 w 5"/>
                <a:gd name="T9" fmla="*/ 3 h 6"/>
                <a:gd name="T10" fmla="*/ 3 w 5"/>
                <a:gd name="T11" fmla="*/ 6 h 6"/>
                <a:gd name="T12" fmla="*/ 0 w 5"/>
                <a:gd name="T13" fmla="*/ 6 h 6"/>
                <a:gd name="T14" fmla="*/ 0 w 5"/>
                <a:gd name="T15" fmla="*/ 6 h 6"/>
                <a:gd name="T16" fmla="*/ 2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" name="íSḷïḍè"/>
            <p:cNvSpPr/>
            <p:nvPr/>
          </p:nvSpPr>
          <p:spPr bwMode="auto">
            <a:xfrm>
              <a:off x="4996304" y="3143337"/>
              <a:ext cx="12287" cy="18429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3 w 5"/>
                <a:gd name="T5" fmla="*/ 0 h 6"/>
                <a:gd name="T6" fmla="*/ 3 w 5"/>
                <a:gd name="T7" fmla="*/ 0 h 6"/>
                <a:gd name="T8" fmla="*/ 5 w 5"/>
                <a:gd name="T9" fmla="*/ 3 h 6"/>
                <a:gd name="T10" fmla="*/ 3 w 5"/>
                <a:gd name="T11" fmla="*/ 6 h 6"/>
                <a:gd name="T12" fmla="*/ 0 w 5"/>
                <a:gd name="T13" fmla="*/ 6 h 6"/>
                <a:gd name="T14" fmla="*/ 0 w 5"/>
                <a:gd name="T15" fmla="*/ 6 h 6"/>
                <a:gd name="T16" fmla="*/ 2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" name="íṡľîḋe"/>
            <p:cNvSpPr/>
            <p:nvPr/>
          </p:nvSpPr>
          <p:spPr bwMode="auto">
            <a:xfrm>
              <a:off x="5229758" y="3180198"/>
              <a:ext cx="12287" cy="24574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1 h 8"/>
                <a:gd name="T6" fmla="*/ 5 w 5"/>
                <a:gd name="T7" fmla="*/ 3 h 8"/>
                <a:gd name="T8" fmla="*/ 5 w 5"/>
                <a:gd name="T9" fmla="*/ 5 h 8"/>
                <a:gd name="T10" fmla="*/ 3 w 5"/>
                <a:gd name="T11" fmla="*/ 8 h 8"/>
                <a:gd name="T12" fmla="*/ 3 w 5"/>
                <a:gd name="T13" fmla="*/ 8 h 8"/>
                <a:gd name="T14" fmla="*/ 2 w 5"/>
                <a:gd name="T15" fmla="*/ 7 h 8"/>
                <a:gd name="T16" fmla="*/ 2 w 5"/>
                <a:gd name="T17" fmla="*/ 5 h 8"/>
                <a:gd name="T18" fmla="*/ 0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" name="iSlíďé"/>
            <p:cNvSpPr/>
            <p:nvPr/>
          </p:nvSpPr>
          <p:spPr bwMode="auto">
            <a:xfrm>
              <a:off x="5229758" y="3180198"/>
              <a:ext cx="12287" cy="24574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1 h 8"/>
                <a:gd name="T6" fmla="*/ 5 w 5"/>
                <a:gd name="T7" fmla="*/ 3 h 8"/>
                <a:gd name="T8" fmla="*/ 5 w 5"/>
                <a:gd name="T9" fmla="*/ 5 h 8"/>
                <a:gd name="T10" fmla="*/ 3 w 5"/>
                <a:gd name="T11" fmla="*/ 8 h 8"/>
                <a:gd name="T12" fmla="*/ 3 w 5"/>
                <a:gd name="T13" fmla="*/ 8 h 8"/>
                <a:gd name="T14" fmla="*/ 2 w 5"/>
                <a:gd name="T15" fmla="*/ 7 h 8"/>
                <a:gd name="T16" fmla="*/ 2 w 5"/>
                <a:gd name="T17" fmla="*/ 5 h 8"/>
                <a:gd name="T18" fmla="*/ 0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" name="i$ļiḍê"/>
            <p:cNvSpPr/>
            <p:nvPr/>
          </p:nvSpPr>
          <p:spPr bwMode="auto">
            <a:xfrm>
              <a:off x="6065278" y="3137196"/>
              <a:ext cx="24574" cy="30716"/>
            </a:xfrm>
            <a:custGeom>
              <a:avLst/>
              <a:gdLst>
                <a:gd name="T0" fmla="*/ 3 w 7"/>
                <a:gd name="T1" fmla="*/ 0 h 12"/>
                <a:gd name="T2" fmla="*/ 3 w 7"/>
                <a:gd name="T3" fmla="*/ 0 h 12"/>
                <a:gd name="T4" fmla="*/ 5 w 7"/>
                <a:gd name="T5" fmla="*/ 3 h 12"/>
                <a:gd name="T6" fmla="*/ 7 w 7"/>
                <a:gd name="T7" fmla="*/ 9 h 12"/>
                <a:gd name="T8" fmla="*/ 7 w 7"/>
                <a:gd name="T9" fmla="*/ 9 h 12"/>
                <a:gd name="T10" fmla="*/ 4 w 7"/>
                <a:gd name="T11" fmla="*/ 9 h 12"/>
                <a:gd name="T12" fmla="*/ 4 w 7"/>
                <a:gd name="T13" fmla="*/ 10 h 12"/>
                <a:gd name="T14" fmla="*/ 3 w 7"/>
                <a:gd name="T15" fmla="*/ 10 h 12"/>
                <a:gd name="T16" fmla="*/ 0 w 7"/>
                <a:gd name="T17" fmla="*/ 12 h 12"/>
                <a:gd name="T18" fmla="*/ 0 w 7"/>
                <a:gd name="T19" fmla="*/ 12 h 12"/>
                <a:gd name="T20" fmla="*/ 0 w 7"/>
                <a:gd name="T21" fmla="*/ 6 h 12"/>
                <a:gd name="T22" fmla="*/ 0 w 7"/>
                <a:gd name="T23" fmla="*/ 6 h 12"/>
                <a:gd name="T24" fmla="*/ 1 w 7"/>
                <a:gd name="T25" fmla="*/ 6 h 12"/>
                <a:gd name="T26" fmla="*/ 3 w 7"/>
                <a:gd name="T27" fmla="*/ 6 h 12"/>
                <a:gd name="T28" fmla="*/ 3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" name="ïṥļïďé"/>
            <p:cNvSpPr/>
            <p:nvPr/>
          </p:nvSpPr>
          <p:spPr bwMode="auto">
            <a:xfrm>
              <a:off x="6065278" y="3137196"/>
              <a:ext cx="24574" cy="30716"/>
            </a:xfrm>
            <a:custGeom>
              <a:avLst/>
              <a:gdLst>
                <a:gd name="T0" fmla="*/ 3 w 7"/>
                <a:gd name="T1" fmla="*/ 0 h 12"/>
                <a:gd name="T2" fmla="*/ 3 w 7"/>
                <a:gd name="T3" fmla="*/ 0 h 12"/>
                <a:gd name="T4" fmla="*/ 5 w 7"/>
                <a:gd name="T5" fmla="*/ 3 h 12"/>
                <a:gd name="T6" fmla="*/ 7 w 7"/>
                <a:gd name="T7" fmla="*/ 9 h 12"/>
                <a:gd name="T8" fmla="*/ 7 w 7"/>
                <a:gd name="T9" fmla="*/ 9 h 12"/>
                <a:gd name="T10" fmla="*/ 4 w 7"/>
                <a:gd name="T11" fmla="*/ 9 h 12"/>
                <a:gd name="T12" fmla="*/ 4 w 7"/>
                <a:gd name="T13" fmla="*/ 10 h 12"/>
                <a:gd name="T14" fmla="*/ 3 w 7"/>
                <a:gd name="T15" fmla="*/ 10 h 12"/>
                <a:gd name="T16" fmla="*/ 0 w 7"/>
                <a:gd name="T17" fmla="*/ 12 h 12"/>
                <a:gd name="T18" fmla="*/ 0 w 7"/>
                <a:gd name="T19" fmla="*/ 12 h 12"/>
                <a:gd name="T20" fmla="*/ 0 w 7"/>
                <a:gd name="T21" fmla="*/ 6 h 12"/>
                <a:gd name="T22" fmla="*/ 0 w 7"/>
                <a:gd name="T23" fmla="*/ 6 h 12"/>
                <a:gd name="T24" fmla="*/ 1 w 7"/>
                <a:gd name="T25" fmla="*/ 6 h 12"/>
                <a:gd name="T26" fmla="*/ 3 w 7"/>
                <a:gd name="T27" fmla="*/ 6 h 12"/>
                <a:gd name="T28" fmla="*/ 3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" name="ïŝ1ïdê"/>
            <p:cNvSpPr/>
            <p:nvPr/>
          </p:nvSpPr>
          <p:spPr bwMode="auto">
            <a:xfrm>
              <a:off x="4750562" y="3438226"/>
              <a:ext cx="30720" cy="129012"/>
            </a:xfrm>
            <a:custGeom>
              <a:avLst/>
              <a:gdLst>
                <a:gd name="T0" fmla="*/ 7 w 8"/>
                <a:gd name="T1" fmla="*/ 0 h 41"/>
                <a:gd name="T2" fmla="*/ 7 w 8"/>
                <a:gd name="T3" fmla="*/ 0 h 41"/>
                <a:gd name="T4" fmla="*/ 8 w 8"/>
                <a:gd name="T5" fmla="*/ 11 h 41"/>
                <a:gd name="T6" fmla="*/ 8 w 8"/>
                <a:gd name="T7" fmla="*/ 11 h 41"/>
                <a:gd name="T8" fmla="*/ 8 w 8"/>
                <a:gd name="T9" fmla="*/ 21 h 41"/>
                <a:gd name="T10" fmla="*/ 8 w 8"/>
                <a:gd name="T11" fmla="*/ 21 h 41"/>
                <a:gd name="T12" fmla="*/ 7 w 8"/>
                <a:gd name="T13" fmla="*/ 31 h 41"/>
                <a:gd name="T14" fmla="*/ 7 w 8"/>
                <a:gd name="T15" fmla="*/ 31 h 41"/>
                <a:gd name="T16" fmla="*/ 4 w 8"/>
                <a:gd name="T17" fmla="*/ 41 h 41"/>
                <a:gd name="T18" fmla="*/ 4 w 8"/>
                <a:gd name="T19" fmla="*/ 41 h 41"/>
                <a:gd name="T20" fmla="*/ 0 w 8"/>
                <a:gd name="T21" fmla="*/ 37 h 41"/>
                <a:gd name="T22" fmla="*/ 0 w 8"/>
                <a:gd name="T23" fmla="*/ 31 h 41"/>
                <a:gd name="T24" fmla="*/ 0 w 8"/>
                <a:gd name="T25" fmla="*/ 31 h 41"/>
                <a:gd name="T26" fmla="*/ 0 w 8"/>
                <a:gd name="T27" fmla="*/ 26 h 41"/>
                <a:gd name="T28" fmla="*/ 1 w 8"/>
                <a:gd name="T29" fmla="*/ 21 h 41"/>
                <a:gd name="T30" fmla="*/ 1 w 8"/>
                <a:gd name="T31" fmla="*/ 21 h 41"/>
                <a:gd name="T32" fmla="*/ 7 w 8"/>
                <a:gd name="T33" fmla="*/ 11 h 41"/>
                <a:gd name="T34" fmla="*/ 7 w 8"/>
                <a:gd name="T35" fmla="*/ 11 h 41"/>
                <a:gd name="T36" fmla="*/ 7 w 8"/>
                <a:gd name="T37" fmla="*/ 6 h 41"/>
                <a:gd name="T38" fmla="*/ 7 w 8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41">
                  <a:moveTo>
                    <a:pt x="7" y="0"/>
                  </a:moveTo>
                  <a:lnTo>
                    <a:pt x="7" y="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6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" name="ïṣļïḓé"/>
            <p:cNvSpPr/>
            <p:nvPr/>
          </p:nvSpPr>
          <p:spPr bwMode="auto">
            <a:xfrm>
              <a:off x="4750562" y="3438226"/>
              <a:ext cx="30720" cy="129012"/>
            </a:xfrm>
            <a:custGeom>
              <a:avLst/>
              <a:gdLst>
                <a:gd name="T0" fmla="*/ 7 w 8"/>
                <a:gd name="T1" fmla="*/ 0 h 41"/>
                <a:gd name="T2" fmla="*/ 7 w 8"/>
                <a:gd name="T3" fmla="*/ 0 h 41"/>
                <a:gd name="T4" fmla="*/ 8 w 8"/>
                <a:gd name="T5" fmla="*/ 11 h 41"/>
                <a:gd name="T6" fmla="*/ 8 w 8"/>
                <a:gd name="T7" fmla="*/ 11 h 41"/>
                <a:gd name="T8" fmla="*/ 8 w 8"/>
                <a:gd name="T9" fmla="*/ 21 h 41"/>
                <a:gd name="T10" fmla="*/ 8 w 8"/>
                <a:gd name="T11" fmla="*/ 21 h 41"/>
                <a:gd name="T12" fmla="*/ 7 w 8"/>
                <a:gd name="T13" fmla="*/ 31 h 41"/>
                <a:gd name="T14" fmla="*/ 7 w 8"/>
                <a:gd name="T15" fmla="*/ 31 h 41"/>
                <a:gd name="T16" fmla="*/ 4 w 8"/>
                <a:gd name="T17" fmla="*/ 41 h 41"/>
                <a:gd name="T18" fmla="*/ 4 w 8"/>
                <a:gd name="T19" fmla="*/ 41 h 41"/>
                <a:gd name="T20" fmla="*/ 0 w 8"/>
                <a:gd name="T21" fmla="*/ 37 h 41"/>
                <a:gd name="T22" fmla="*/ 0 w 8"/>
                <a:gd name="T23" fmla="*/ 31 h 41"/>
                <a:gd name="T24" fmla="*/ 0 w 8"/>
                <a:gd name="T25" fmla="*/ 31 h 41"/>
                <a:gd name="T26" fmla="*/ 0 w 8"/>
                <a:gd name="T27" fmla="*/ 26 h 41"/>
                <a:gd name="T28" fmla="*/ 1 w 8"/>
                <a:gd name="T29" fmla="*/ 21 h 41"/>
                <a:gd name="T30" fmla="*/ 1 w 8"/>
                <a:gd name="T31" fmla="*/ 21 h 41"/>
                <a:gd name="T32" fmla="*/ 7 w 8"/>
                <a:gd name="T33" fmla="*/ 11 h 41"/>
                <a:gd name="T34" fmla="*/ 7 w 8"/>
                <a:gd name="T35" fmla="*/ 11 h 41"/>
                <a:gd name="T36" fmla="*/ 7 w 8"/>
                <a:gd name="T37" fmla="*/ 6 h 41"/>
                <a:gd name="T38" fmla="*/ 7 w 8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41">
                  <a:moveTo>
                    <a:pt x="7" y="0"/>
                  </a:moveTo>
                  <a:lnTo>
                    <a:pt x="7" y="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6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" name="iṥ1îḋe"/>
            <p:cNvSpPr/>
            <p:nvPr/>
          </p:nvSpPr>
          <p:spPr bwMode="auto">
            <a:xfrm>
              <a:off x="5610657" y="3419797"/>
              <a:ext cx="12287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3 w 6"/>
                <a:gd name="T5" fmla="*/ 0 h 7"/>
                <a:gd name="T6" fmla="*/ 4 w 6"/>
                <a:gd name="T7" fmla="*/ 0 h 7"/>
                <a:gd name="T8" fmla="*/ 6 w 6"/>
                <a:gd name="T9" fmla="*/ 3 h 7"/>
                <a:gd name="T10" fmla="*/ 4 w 6"/>
                <a:gd name="T11" fmla="*/ 7 h 7"/>
                <a:gd name="T12" fmla="*/ 3 w 6"/>
                <a:gd name="T13" fmla="*/ 7 h 7"/>
                <a:gd name="T14" fmla="*/ 1 w 6"/>
                <a:gd name="T15" fmla="*/ 7 h 7"/>
                <a:gd name="T16" fmla="*/ 1 w 6"/>
                <a:gd name="T17" fmla="*/ 7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3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" name="íṩḻiďê"/>
            <p:cNvSpPr/>
            <p:nvPr/>
          </p:nvSpPr>
          <p:spPr bwMode="auto">
            <a:xfrm>
              <a:off x="5610657" y="3419797"/>
              <a:ext cx="12287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3 w 6"/>
                <a:gd name="T5" fmla="*/ 0 h 7"/>
                <a:gd name="T6" fmla="*/ 4 w 6"/>
                <a:gd name="T7" fmla="*/ 0 h 7"/>
                <a:gd name="T8" fmla="*/ 6 w 6"/>
                <a:gd name="T9" fmla="*/ 3 h 7"/>
                <a:gd name="T10" fmla="*/ 4 w 6"/>
                <a:gd name="T11" fmla="*/ 7 h 7"/>
                <a:gd name="T12" fmla="*/ 3 w 6"/>
                <a:gd name="T13" fmla="*/ 7 h 7"/>
                <a:gd name="T14" fmla="*/ 1 w 6"/>
                <a:gd name="T15" fmla="*/ 7 h 7"/>
                <a:gd name="T16" fmla="*/ 1 w 6"/>
                <a:gd name="T17" fmla="*/ 7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3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" name="isļïdê"/>
            <p:cNvSpPr/>
            <p:nvPr/>
          </p:nvSpPr>
          <p:spPr bwMode="auto">
            <a:xfrm>
              <a:off x="5813395" y="3450513"/>
              <a:ext cx="12287" cy="43003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4 w 4"/>
                <a:gd name="T5" fmla="*/ 2 h 13"/>
                <a:gd name="T6" fmla="*/ 4 w 4"/>
                <a:gd name="T7" fmla="*/ 6 h 13"/>
                <a:gd name="T8" fmla="*/ 3 w 4"/>
                <a:gd name="T9" fmla="*/ 13 h 13"/>
                <a:gd name="T10" fmla="*/ 3 w 4"/>
                <a:gd name="T11" fmla="*/ 13 h 13"/>
                <a:gd name="T12" fmla="*/ 0 w 4"/>
                <a:gd name="T13" fmla="*/ 10 h 13"/>
                <a:gd name="T14" fmla="*/ 1 w 4"/>
                <a:gd name="T15" fmla="*/ 7 h 13"/>
                <a:gd name="T16" fmla="*/ 1 w 4"/>
                <a:gd name="T17" fmla="*/ 3 h 13"/>
                <a:gd name="T18" fmla="*/ 1 w 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" name="ïṣľîḑé"/>
            <p:cNvSpPr/>
            <p:nvPr/>
          </p:nvSpPr>
          <p:spPr bwMode="auto">
            <a:xfrm>
              <a:off x="5813395" y="3450513"/>
              <a:ext cx="12287" cy="43003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4 w 4"/>
                <a:gd name="T5" fmla="*/ 2 h 13"/>
                <a:gd name="T6" fmla="*/ 4 w 4"/>
                <a:gd name="T7" fmla="*/ 6 h 13"/>
                <a:gd name="T8" fmla="*/ 3 w 4"/>
                <a:gd name="T9" fmla="*/ 13 h 13"/>
                <a:gd name="T10" fmla="*/ 3 w 4"/>
                <a:gd name="T11" fmla="*/ 13 h 13"/>
                <a:gd name="T12" fmla="*/ 0 w 4"/>
                <a:gd name="T13" fmla="*/ 10 h 13"/>
                <a:gd name="T14" fmla="*/ 1 w 4"/>
                <a:gd name="T15" fmla="*/ 7 h 13"/>
                <a:gd name="T16" fmla="*/ 1 w 4"/>
                <a:gd name="T17" fmla="*/ 3 h 13"/>
                <a:gd name="T18" fmla="*/ 1 w 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" name="isḻíḍè"/>
            <p:cNvSpPr/>
            <p:nvPr/>
          </p:nvSpPr>
          <p:spPr bwMode="auto">
            <a:xfrm>
              <a:off x="5610657" y="3518093"/>
              <a:ext cx="12287" cy="36861"/>
            </a:xfrm>
            <a:custGeom>
              <a:avLst/>
              <a:gdLst>
                <a:gd name="T0" fmla="*/ 2 w 5"/>
                <a:gd name="T1" fmla="*/ 0 h 11"/>
                <a:gd name="T2" fmla="*/ 2 w 5"/>
                <a:gd name="T3" fmla="*/ 0 h 11"/>
                <a:gd name="T4" fmla="*/ 3 w 5"/>
                <a:gd name="T5" fmla="*/ 4 h 11"/>
                <a:gd name="T6" fmla="*/ 5 w 5"/>
                <a:gd name="T7" fmla="*/ 11 h 11"/>
                <a:gd name="T8" fmla="*/ 5 w 5"/>
                <a:gd name="T9" fmla="*/ 11 h 11"/>
                <a:gd name="T10" fmla="*/ 2 w 5"/>
                <a:gd name="T11" fmla="*/ 11 h 11"/>
                <a:gd name="T12" fmla="*/ 2 w 5"/>
                <a:gd name="T13" fmla="*/ 10 h 11"/>
                <a:gd name="T14" fmla="*/ 0 w 5"/>
                <a:gd name="T15" fmla="*/ 7 h 11"/>
                <a:gd name="T16" fmla="*/ 2 w 5"/>
                <a:gd name="T17" fmla="*/ 2 h 11"/>
                <a:gd name="T18" fmla="*/ 2 w 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" name="ïśļïdê"/>
            <p:cNvSpPr/>
            <p:nvPr/>
          </p:nvSpPr>
          <p:spPr bwMode="auto">
            <a:xfrm>
              <a:off x="5610657" y="3518093"/>
              <a:ext cx="12287" cy="36861"/>
            </a:xfrm>
            <a:custGeom>
              <a:avLst/>
              <a:gdLst>
                <a:gd name="T0" fmla="*/ 2 w 5"/>
                <a:gd name="T1" fmla="*/ 0 h 11"/>
                <a:gd name="T2" fmla="*/ 2 w 5"/>
                <a:gd name="T3" fmla="*/ 0 h 11"/>
                <a:gd name="T4" fmla="*/ 3 w 5"/>
                <a:gd name="T5" fmla="*/ 4 h 11"/>
                <a:gd name="T6" fmla="*/ 5 w 5"/>
                <a:gd name="T7" fmla="*/ 11 h 11"/>
                <a:gd name="T8" fmla="*/ 5 w 5"/>
                <a:gd name="T9" fmla="*/ 11 h 11"/>
                <a:gd name="T10" fmla="*/ 2 w 5"/>
                <a:gd name="T11" fmla="*/ 11 h 11"/>
                <a:gd name="T12" fmla="*/ 2 w 5"/>
                <a:gd name="T13" fmla="*/ 10 h 11"/>
                <a:gd name="T14" fmla="*/ 0 w 5"/>
                <a:gd name="T15" fmla="*/ 7 h 11"/>
                <a:gd name="T16" fmla="*/ 2 w 5"/>
                <a:gd name="T17" fmla="*/ 2 h 11"/>
                <a:gd name="T18" fmla="*/ 2 w 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" name="ïslíḍè"/>
            <p:cNvSpPr/>
            <p:nvPr/>
          </p:nvSpPr>
          <p:spPr bwMode="auto">
            <a:xfrm>
              <a:off x="5665950" y="3579529"/>
              <a:ext cx="18433" cy="36861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 h 11"/>
                <a:gd name="T4" fmla="*/ 1 w 4"/>
                <a:gd name="T5" fmla="*/ 0 h 11"/>
                <a:gd name="T6" fmla="*/ 3 w 4"/>
                <a:gd name="T7" fmla="*/ 0 h 11"/>
                <a:gd name="T8" fmla="*/ 4 w 4"/>
                <a:gd name="T9" fmla="*/ 4 h 11"/>
                <a:gd name="T10" fmla="*/ 4 w 4"/>
                <a:gd name="T11" fmla="*/ 4 h 11"/>
                <a:gd name="T12" fmla="*/ 3 w 4"/>
                <a:gd name="T13" fmla="*/ 10 h 11"/>
                <a:gd name="T14" fmla="*/ 3 w 4"/>
                <a:gd name="T15" fmla="*/ 11 h 11"/>
                <a:gd name="T16" fmla="*/ 0 w 4"/>
                <a:gd name="T17" fmla="*/ 10 h 11"/>
                <a:gd name="T18" fmla="*/ 0 w 4"/>
                <a:gd name="T19" fmla="*/ 10 h 11"/>
                <a:gd name="T20" fmla="*/ 0 w 4"/>
                <a:gd name="T21" fmla="*/ 7 h 11"/>
                <a:gd name="T22" fmla="*/ 1 w 4"/>
                <a:gd name="T23" fmla="*/ 5 h 11"/>
                <a:gd name="T24" fmla="*/ 3 w 4"/>
                <a:gd name="T25" fmla="*/ 2 h 11"/>
                <a:gd name="T26" fmla="*/ 1 w 4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" name="ïŝḷiḓê"/>
            <p:cNvSpPr/>
            <p:nvPr/>
          </p:nvSpPr>
          <p:spPr bwMode="auto">
            <a:xfrm>
              <a:off x="5665950" y="3579529"/>
              <a:ext cx="18433" cy="36861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 h 11"/>
                <a:gd name="T4" fmla="*/ 1 w 4"/>
                <a:gd name="T5" fmla="*/ 0 h 11"/>
                <a:gd name="T6" fmla="*/ 3 w 4"/>
                <a:gd name="T7" fmla="*/ 0 h 11"/>
                <a:gd name="T8" fmla="*/ 4 w 4"/>
                <a:gd name="T9" fmla="*/ 4 h 11"/>
                <a:gd name="T10" fmla="*/ 4 w 4"/>
                <a:gd name="T11" fmla="*/ 4 h 11"/>
                <a:gd name="T12" fmla="*/ 3 w 4"/>
                <a:gd name="T13" fmla="*/ 10 h 11"/>
                <a:gd name="T14" fmla="*/ 3 w 4"/>
                <a:gd name="T15" fmla="*/ 11 h 11"/>
                <a:gd name="T16" fmla="*/ 0 w 4"/>
                <a:gd name="T17" fmla="*/ 10 h 11"/>
                <a:gd name="T18" fmla="*/ 0 w 4"/>
                <a:gd name="T19" fmla="*/ 10 h 11"/>
                <a:gd name="T20" fmla="*/ 0 w 4"/>
                <a:gd name="T21" fmla="*/ 7 h 11"/>
                <a:gd name="T22" fmla="*/ 1 w 4"/>
                <a:gd name="T23" fmla="*/ 5 h 11"/>
                <a:gd name="T24" fmla="*/ 3 w 4"/>
                <a:gd name="T25" fmla="*/ 2 h 11"/>
                <a:gd name="T26" fmla="*/ 1 w 4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" name="iSļïďe"/>
            <p:cNvSpPr/>
            <p:nvPr/>
          </p:nvSpPr>
          <p:spPr bwMode="auto">
            <a:xfrm>
              <a:off x="5665950" y="3622532"/>
              <a:ext cx="12287" cy="36861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2 w 4"/>
                <a:gd name="T5" fmla="*/ 0 h 13"/>
                <a:gd name="T6" fmla="*/ 4 w 4"/>
                <a:gd name="T7" fmla="*/ 1 h 13"/>
                <a:gd name="T8" fmla="*/ 4 w 4"/>
                <a:gd name="T9" fmla="*/ 7 h 13"/>
                <a:gd name="T10" fmla="*/ 4 w 4"/>
                <a:gd name="T11" fmla="*/ 11 h 13"/>
                <a:gd name="T12" fmla="*/ 2 w 4"/>
                <a:gd name="T13" fmla="*/ 13 h 13"/>
                <a:gd name="T14" fmla="*/ 0 w 4"/>
                <a:gd name="T15" fmla="*/ 13 h 13"/>
                <a:gd name="T16" fmla="*/ 0 w 4"/>
                <a:gd name="T17" fmla="*/ 13 h 13"/>
                <a:gd name="T18" fmla="*/ 1 w 4"/>
                <a:gd name="T19" fmla="*/ 10 h 13"/>
                <a:gd name="T20" fmla="*/ 1 w 4"/>
                <a:gd name="T21" fmla="*/ 7 h 13"/>
                <a:gd name="T22" fmla="*/ 1 w 4"/>
                <a:gd name="T23" fmla="*/ 4 h 13"/>
                <a:gd name="T24" fmla="*/ 1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7"/>
                  </a:lnTo>
                  <a:lnTo>
                    <a:pt x="4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" name="íṥḻíḑe"/>
            <p:cNvSpPr/>
            <p:nvPr/>
          </p:nvSpPr>
          <p:spPr bwMode="auto">
            <a:xfrm>
              <a:off x="5665950" y="3622532"/>
              <a:ext cx="12287" cy="36861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2 w 4"/>
                <a:gd name="T5" fmla="*/ 0 h 13"/>
                <a:gd name="T6" fmla="*/ 4 w 4"/>
                <a:gd name="T7" fmla="*/ 1 h 13"/>
                <a:gd name="T8" fmla="*/ 4 w 4"/>
                <a:gd name="T9" fmla="*/ 7 h 13"/>
                <a:gd name="T10" fmla="*/ 4 w 4"/>
                <a:gd name="T11" fmla="*/ 11 h 13"/>
                <a:gd name="T12" fmla="*/ 2 w 4"/>
                <a:gd name="T13" fmla="*/ 13 h 13"/>
                <a:gd name="T14" fmla="*/ 0 w 4"/>
                <a:gd name="T15" fmla="*/ 13 h 13"/>
                <a:gd name="T16" fmla="*/ 0 w 4"/>
                <a:gd name="T17" fmla="*/ 13 h 13"/>
                <a:gd name="T18" fmla="*/ 1 w 4"/>
                <a:gd name="T19" fmla="*/ 10 h 13"/>
                <a:gd name="T20" fmla="*/ 1 w 4"/>
                <a:gd name="T21" fmla="*/ 7 h 13"/>
                <a:gd name="T22" fmla="*/ 1 w 4"/>
                <a:gd name="T23" fmla="*/ 4 h 13"/>
                <a:gd name="T24" fmla="*/ 1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7"/>
                  </a:lnTo>
                  <a:lnTo>
                    <a:pt x="4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1" name="iş1îḋé"/>
            <p:cNvSpPr/>
            <p:nvPr/>
          </p:nvSpPr>
          <p:spPr bwMode="auto">
            <a:xfrm>
              <a:off x="4750562" y="3567242"/>
              <a:ext cx="24574" cy="36861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5 w 9"/>
                <a:gd name="T5" fmla="*/ 1 h 11"/>
                <a:gd name="T6" fmla="*/ 6 w 9"/>
                <a:gd name="T7" fmla="*/ 3 h 11"/>
                <a:gd name="T8" fmla="*/ 6 w 9"/>
                <a:gd name="T9" fmla="*/ 5 h 11"/>
                <a:gd name="T10" fmla="*/ 9 w 9"/>
                <a:gd name="T11" fmla="*/ 7 h 11"/>
                <a:gd name="T12" fmla="*/ 9 w 9"/>
                <a:gd name="T13" fmla="*/ 7 h 11"/>
                <a:gd name="T14" fmla="*/ 8 w 9"/>
                <a:gd name="T15" fmla="*/ 10 h 11"/>
                <a:gd name="T16" fmla="*/ 5 w 9"/>
                <a:gd name="T17" fmla="*/ 11 h 11"/>
                <a:gd name="T18" fmla="*/ 2 w 9"/>
                <a:gd name="T19" fmla="*/ 11 h 11"/>
                <a:gd name="T20" fmla="*/ 2 w 9"/>
                <a:gd name="T21" fmla="*/ 11 h 11"/>
                <a:gd name="T22" fmla="*/ 0 w 9"/>
                <a:gd name="T23" fmla="*/ 8 h 11"/>
                <a:gd name="T24" fmla="*/ 2 w 9"/>
                <a:gd name="T25" fmla="*/ 5 h 11"/>
                <a:gd name="T26" fmla="*/ 2 w 9"/>
                <a:gd name="T27" fmla="*/ 3 h 11"/>
                <a:gd name="T28" fmla="*/ 2 w 9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2" name="íṩ1ïdê"/>
            <p:cNvSpPr/>
            <p:nvPr/>
          </p:nvSpPr>
          <p:spPr bwMode="auto">
            <a:xfrm>
              <a:off x="4750562" y="3567242"/>
              <a:ext cx="24574" cy="36861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5 w 9"/>
                <a:gd name="T5" fmla="*/ 1 h 11"/>
                <a:gd name="T6" fmla="*/ 6 w 9"/>
                <a:gd name="T7" fmla="*/ 3 h 11"/>
                <a:gd name="T8" fmla="*/ 6 w 9"/>
                <a:gd name="T9" fmla="*/ 5 h 11"/>
                <a:gd name="T10" fmla="*/ 9 w 9"/>
                <a:gd name="T11" fmla="*/ 7 h 11"/>
                <a:gd name="T12" fmla="*/ 9 w 9"/>
                <a:gd name="T13" fmla="*/ 7 h 11"/>
                <a:gd name="T14" fmla="*/ 8 w 9"/>
                <a:gd name="T15" fmla="*/ 10 h 11"/>
                <a:gd name="T16" fmla="*/ 5 w 9"/>
                <a:gd name="T17" fmla="*/ 11 h 11"/>
                <a:gd name="T18" fmla="*/ 2 w 9"/>
                <a:gd name="T19" fmla="*/ 11 h 11"/>
                <a:gd name="T20" fmla="*/ 2 w 9"/>
                <a:gd name="T21" fmla="*/ 11 h 11"/>
                <a:gd name="T22" fmla="*/ 0 w 9"/>
                <a:gd name="T23" fmla="*/ 8 h 11"/>
                <a:gd name="T24" fmla="*/ 2 w 9"/>
                <a:gd name="T25" fmla="*/ 5 h 11"/>
                <a:gd name="T26" fmla="*/ 2 w 9"/>
                <a:gd name="T27" fmla="*/ 3 h 11"/>
                <a:gd name="T28" fmla="*/ 2 w 9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3" name="îṩlïḓê"/>
            <p:cNvSpPr/>
            <p:nvPr/>
          </p:nvSpPr>
          <p:spPr bwMode="auto">
            <a:xfrm>
              <a:off x="4959443" y="3640964"/>
              <a:ext cx="18433" cy="24574"/>
            </a:xfrm>
            <a:custGeom>
              <a:avLst/>
              <a:gdLst>
                <a:gd name="T0" fmla="*/ 3 w 6"/>
                <a:gd name="T1" fmla="*/ 0 h 8"/>
                <a:gd name="T2" fmla="*/ 3 w 6"/>
                <a:gd name="T3" fmla="*/ 0 h 8"/>
                <a:gd name="T4" fmla="*/ 4 w 6"/>
                <a:gd name="T5" fmla="*/ 0 h 8"/>
                <a:gd name="T6" fmla="*/ 6 w 6"/>
                <a:gd name="T7" fmla="*/ 0 h 8"/>
                <a:gd name="T8" fmla="*/ 6 w 6"/>
                <a:gd name="T9" fmla="*/ 1 h 8"/>
                <a:gd name="T10" fmla="*/ 4 w 6"/>
                <a:gd name="T11" fmla="*/ 8 h 8"/>
                <a:gd name="T12" fmla="*/ 4 w 6"/>
                <a:gd name="T13" fmla="*/ 8 h 8"/>
                <a:gd name="T14" fmla="*/ 3 w 6"/>
                <a:gd name="T15" fmla="*/ 8 h 8"/>
                <a:gd name="T16" fmla="*/ 3 w 6"/>
                <a:gd name="T17" fmla="*/ 7 h 8"/>
                <a:gd name="T18" fmla="*/ 3 w 6"/>
                <a:gd name="T19" fmla="*/ 7 h 8"/>
                <a:gd name="T20" fmla="*/ 0 w 6"/>
                <a:gd name="T21" fmla="*/ 7 h 8"/>
                <a:gd name="T22" fmla="*/ 0 w 6"/>
                <a:gd name="T23" fmla="*/ 7 h 8"/>
                <a:gd name="T24" fmla="*/ 1 w 6"/>
                <a:gd name="T25" fmla="*/ 4 h 8"/>
                <a:gd name="T26" fmla="*/ 3 w 6"/>
                <a:gd name="T27" fmla="*/ 2 h 8"/>
                <a:gd name="T28" fmla="*/ 3 w 6"/>
                <a:gd name="T29" fmla="*/ 1 h 8"/>
                <a:gd name="T30" fmla="*/ 3 w 6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4" name="ïSľiḋè"/>
            <p:cNvSpPr/>
            <p:nvPr/>
          </p:nvSpPr>
          <p:spPr bwMode="auto">
            <a:xfrm>
              <a:off x="4959443" y="3640964"/>
              <a:ext cx="18433" cy="24574"/>
            </a:xfrm>
            <a:custGeom>
              <a:avLst/>
              <a:gdLst>
                <a:gd name="T0" fmla="*/ 3 w 6"/>
                <a:gd name="T1" fmla="*/ 0 h 8"/>
                <a:gd name="T2" fmla="*/ 3 w 6"/>
                <a:gd name="T3" fmla="*/ 0 h 8"/>
                <a:gd name="T4" fmla="*/ 4 w 6"/>
                <a:gd name="T5" fmla="*/ 0 h 8"/>
                <a:gd name="T6" fmla="*/ 6 w 6"/>
                <a:gd name="T7" fmla="*/ 0 h 8"/>
                <a:gd name="T8" fmla="*/ 6 w 6"/>
                <a:gd name="T9" fmla="*/ 1 h 8"/>
                <a:gd name="T10" fmla="*/ 4 w 6"/>
                <a:gd name="T11" fmla="*/ 8 h 8"/>
                <a:gd name="T12" fmla="*/ 4 w 6"/>
                <a:gd name="T13" fmla="*/ 8 h 8"/>
                <a:gd name="T14" fmla="*/ 3 w 6"/>
                <a:gd name="T15" fmla="*/ 8 h 8"/>
                <a:gd name="T16" fmla="*/ 3 w 6"/>
                <a:gd name="T17" fmla="*/ 7 h 8"/>
                <a:gd name="T18" fmla="*/ 3 w 6"/>
                <a:gd name="T19" fmla="*/ 7 h 8"/>
                <a:gd name="T20" fmla="*/ 0 w 6"/>
                <a:gd name="T21" fmla="*/ 7 h 8"/>
                <a:gd name="T22" fmla="*/ 0 w 6"/>
                <a:gd name="T23" fmla="*/ 7 h 8"/>
                <a:gd name="T24" fmla="*/ 1 w 6"/>
                <a:gd name="T25" fmla="*/ 4 h 8"/>
                <a:gd name="T26" fmla="*/ 3 w 6"/>
                <a:gd name="T27" fmla="*/ 2 h 8"/>
                <a:gd name="T28" fmla="*/ 3 w 6"/>
                <a:gd name="T29" fmla="*/ 1 h 8"/>
                <a:gd name="T30" fmla="*/ 3 w 6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5" name="ïslíḍé"/>
            <p:cNvSpPr/>
            <p:nvPr/>
          </p:nvSpPr>
          <p:spPr bwMode="auto">
            <a:xfrm>
              <a:off x="4934870" y="3702400"/>
              <a:ext cx="18433" cy="2457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5 w 6"/>
                <a:gd name="T5" fmla="*/ 2 h 8"/>
                <a:gd name="T6" fmla="*/ 6 w 6"/>
                <a:gd name="T7" fmla="*/ 5 h 8"/>
                <a:gd name="T8" fmla="*/ 6 w 6"/>
                <a:gd name="T9" fmla="*/ 8 h 8"/>
                <a:gd name="T10" fmla="*/ 6 w 6"/>
                <a:gd name="T11" fmla="*/ 8 h 8"/>
                <a:gd name="T12" fmla="*/ 3 w 6"/>
                <a:gd name="T13" fmla="*/ 4 h 8"/>
                <a:gd name="T14" fmla="*/ 2 w 6"/>
                <a:gd name="T15" fmla="*/ 1 h 8"/>
                <a:gd name="T16" fmla="*/ 0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6" name="ïṩļidè"/>
            <p:cNvSpPr/>
            <p:nvPr/>
          </p:nvSpPr>
          <p:spPr bwMode="auto">
            <a:xfrm>
              <a:off x="4934870" y="3702400"/>
              <a:ext cx="18433" cy="2457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5 w 6"/>
                <a:gd name="T5" fmla="*/ 2 h 8"/>
                <a:gd name="T6" fmla="*/ 6 w 6"/>
                <a:gd name="T7" fmla="*/ 5 h 8"/>
                <a:gd name="T8" fmla="*/ 6 w 6"/>
                <a:gd name="T9" fmla="*/ 8 h 8"/>
                <a:gd name="T10" fmla="*/ 6 w 6"/>
                <a:gd name="T11" fmla="*/ 8 h 8"/>
                <a:gd name="T12" fmla="*/ 3 w 6"/>
                <a:gd name="T13" fmla="*/ 4 h 8"/>
                <a:gd name="T14" fmla="*/ 2 w 6"/>
                <a:gd name="T15" fmla="*/ 1 h 8"/>
                <a:gd name="T16" fmla="*/ 0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7" name="íśľiḓè"/>
            <p:cNvSpPr/>
            <p:nvPr/>
          </p:nvSpPr>
          <p:spPr bwMode="auto">
            <a:xfrm>
              <a:off x="5389490" y="3800697"/>
              <a:ext cx="12287" cy="30716"/>
            </a:xfrm>
            <a:custGeom>
              <a:avLst/>
              <a:gdLst>
                <a:gd name="T0" fmla="*/ 3 w 4"/>
                <a:gd name="T1" fmla="*/ 0 h 10"/>
                <a:gd name="T2" fmla="*/ 3 w 4"/>
                <a:gd name="T3" fmla="*/ 0 h 10"/>
                <a:gd name="T4" fmla="*/ 4 w 4"/>
                <a:gd name="T5" fmla="*/ 5 h 10"/>
                <a:gd name="T6" fmla="*/ 4 w 4"/>
                <a:gd name="T7" fmla="*/ 10 h 10"/>
                <a:gd name="T8" fmla="*/ 4 w 4"/>
                <a:gd name="T9" fmla="*/ 10 h 10"/>
                <a:gd name="T10" fmla="*/ 1 w 4"/>
                <a:gd name="T11" fmla="*/ 9 h 10"/>
                <a:gd name="T12" fmla="*/ 0 w 4"/>
                <a:gd name="T13" fmla="*/ 6 h 10"/>
                <a:gd name="T14" fmla="*/ 1 w 4"/>
                <a:gd name="T15" fmla="*/ 3 h 10"/>
                <a:gd name="T16" fmla="*/ 3 w 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0">
                  <a:moveTo>
                    <a:pt x="3" y="0"/>
                  </a:moveTo>
                  <a:lnTo>
                    <a:pt x="3" y="0"/>
                  </a:lnTo>
                  <a:lnTo>
                    <a:pt x="4" y="5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8" name="ïṩ1îḋé"/>
            <p:cNvSpPr/>
            <p:nvPr/>
          </p:nvSpPr>
          <p:spPr bwMode="auto">
            <a:xfrm>
              <a:off x="5389490" y="3800697"/>
              <a:ext cx="12287" cy="30716"/>
            </a:xfrm>
            <a:custGeom>
              <a:avLst/>
              <a:gdLst>
                <a:gd name="T0" fmla="*/ 3 w 4"/>
                <a:gd name="T1" fmla="*/ 0 h 10"/>
                <a:gd name="T2" fmla="*/ 3 w 4"/>
                <a:gd name="T3" fmla="*/ 0 h 10"/>
                <a:gd name="T4" fmla="*/ 4 w 4"/>
                <a:gd name="T5" fmla="*/ 5 h 10"/>
                <a:gd name="T6" fmla="*/ 4 w 4"/>
                <a:gd name="T7" fmla="*/ 10 h 10"/>
                <a:gd name="T8" fmla="*/ 4 w 4"/>
                <a:gd name="T9" fmla="*/ 10 h 10"/>
                <a:gd name="T10" fmla="*/ 1 w 4"/>
                <a:gd name="T11" fmla="*/ 9 h 10"/>
                <a:gd name="T12" fmla="*/ 0 w 4"/>
                <a:gd name="T13" fmla="*/ 6 h 10"/>
                <a:gd name="T14" fmla="*/ 1 w 4"/>
                <a:gd name="T15" fmla="*/ 3 h 10"/>
                <a:gd name="T16" fmla="*/ 3 w 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0">
                  <a:moveTo>
                    <a:pt x="3" y="0"/>
                  </a:moveTo>
                  <a:lnTo>
                    <a:pt x="3" y="0"/>
                  </a:lnTo>
                  <a:lnTo>
                    <a:pt x="4" y="5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9" name="ïṡḷïḑé"/>
            <p:cNvSpPr/>
            <p:nvPr/>
          </p:nvSpPr>
          <p:spPr bwMode="auto">
            <a:xfrm>
              <a:off x="5641375" y="3855986"/>
              <a:ext cx="24574" cy="36861"/>
            </a:xfrm>
            <a:custGeom>
              <a:avLst/>
              <a:gdLst>
                <a:gd name="T0" fmla="*/ 6 w 9"/>
                <a:gd name="T1" fmla="*/ 0 h 11"/>
                <a:gd name="T2" fmla="*/ 6 w 9"/>
                <a:gd name="T3" fmla="*/ 0 h 11"/>
                <a:gd name="T4" fmla="*/ 8 w 9"/>
                <a:gd name="T5" fmla="*/ 1 h 11"/>
                <a:gd name="T6" fmla="*/ 8 w 9"/>
                <a:gd name="T7" fmla="*/ 3 h 11"/>
                <a:gd name="T8" fmla="*/ 9 w 9"/>
                <a:gd name="T9" fmla="*/ 4 h 11"/>
                <a:gd name="T10" fmla="*/ 9 w 9"/>
                <a:gd name="T11" fmla="*/ 4 h 11"/>
                <a:gd name="T12" fmla="*/ 6 w 9"/>
                <a:gd name="T13" fmla="*/ 6 h 11"/>
                <a:gd name="T14" fmla="*/ 5 w 9"/>
                <a:gd name="T15" fmla="*/ 7 h 11"/>
                <a:gd name="T16" fmla="*/ 2 w 9"/>
                <a:gd name="T17" fmla="*/ 11 h 11"/>
                <a:gd name="T18" fmla="*/ 2 w 9"/>
                <a:gd name="T19" fmla="*/ 11 h 11"/>
                <a:gd name="T20" fmla="*/ 0 w 9"/>
                <a:gd name="T21" fmla="*/ 9 h 11"/>
                <a:gd name="T22" fmla="*/ 2 w 9"/>
                <a:gd name="T23" fmla="*/ 6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0" name="ï$ḷîḓe"/>
            <p:cNvSpPr/>
            <p:nvPr/>
          </p:nvSpPr>
          <p:spPr bwMode="auto">
            <a:xfrm>
              <a:off x="5641375" y="3855986"/>
              <a:ext cx="24574" cy="36861"/>
            </a:xfrm>
            <a:custGeom>
              <a:avLst/>
              <a:gdLst>
                <a:gd name="T0" fmla="*/ 6 w 9"/>
                <a:gd name="T1" fmla="*/ 0 h 11"/>
                <a:gd name="T2" fmla="*/ 6 w 9"/>
                <a:gd name="T3" fmla="*/ 0 h 11"/>
                <a:gd name="T4" fmla="*/ 8 w 9"/>
                <a:gd name="T5" fmla="*/ 1 h 11"/>
                <a:gd name="T6" fmla="*/ 8 w 9"/>
                <a:gd name="T7" fmla="*/ 3 h 11"/>
                <a:gd name="T8" fmla="*/ 9 w 9"/>
                <a:gd name="T9" fmla="*/ 4 h 11"/>
                <a:gd name="T10" fmla="*/ 9 w 9"/>
                <a:gd name="T11" fmla="*/ 4 h 11"/>
                <a:gd name="T12" fmla="*/ 6 w 9"/>
                <a:gd name="T13" fmla="*/ 6 h 11"/>
                <a:gd name="T14" fmla="*/ 5 w 9"/>
                <a:gd name="T15" fmla="*/ 7 h 11"/>
                <a:gd name="T16" fmla="*/ 2 w 9"/>
                <a:gd name="T17" fmla="*/ 11 h 11"/>
                <a:gd name="T18" fmla="*/ 2 w 9"/>
                <a:gd name="T19" fmla="*/ 11 h 11"/>
                <a:gd name="T20" fmla="*/ 0 w 9"/>
                <a:gd name="T21" fmla="*/ 9 h 11"/>
                <a:gd name="T22" fmla="*/ 2 w 9"/>
                <a:gd name="T23" fmla="*/ 6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1" name="íš1íďé"/>
            <p:cNvSpPr/>
            <p:nvPr/>
          </p:nvSpPr>
          <p:spPr bwMode="auto">
            <a:xfrm>
              <a:off x="6046849" y="3960428"/>
              <a:ext cx="12287" cy="43003"/>
            </a:xfrm>
            <a:custGeom>
              <a:avLst/>
              <a:gdLst>
                <a:gd name="T0" fmla="*/ 1 w 4"/>
                <a:gd name="T1" fmla="*/ 0 h 14"/>
                <a:gd name="T2" fmla="*/ 1 w 4"/>
                <a:gd name="T3" fmla="*/ 0 h 14"/>
                <a:gd name="T4" fmla="*/ 3 w 4"/>
                <a:gd name="T5" fmla="*/ 0 h 14"/>
                <a:gd name="T6" fmla="*/ 4 w 4"/>
                <a:gd name="T7" fmla="*/ 0 h 14"/>
                <a:gd name="T8" fmla="*/ 4 w 4"/>
                <a:gd name="T9" fmla="*/ 4 h 14"/>
                <a:gd name="T10" fmla="*/ 1 w 4"/>
                <a:gd name="T11" fmla="*/ 14 h 14"/>
                <a:gd name="T12" fmla="*/ 1 w 4"/>
                <a:gd name="T13" fmla="*/ 14 h 14"/>
                <a:gd name="T14" fmla="*/ 0 w 4"/>
                <a:gd name="T15" fmla="*/ 11 h 14"/>
                <a:gd name="T16" fmla="*/ 0 w 4"/>
                <a:gd name="T17" fmla="*/ 8 h 14"/>
                <a:gd name="T18" fmla="*/ 0 w 4"/>
                <a:gd name="T19" fmla="*/ 8 h 14"/>
                <a:gd name="T20" fmla="*/ 1 w 4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4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2" name="íṥľîḑé"/>
            <p:cNvSpPr/>
            <p:nvPr/>
          </p:nvSpPr>
          <p:spPr bwMode="auto">
            <a:xfrm>
              <a:off x="6046849" y="3960428"/>
              <a:ext cx="12287" cy="43003"/>
            </a:xfrm>
            <a:custGeom>
              <a:avLst/>
              <a:gdLst>
                <a:gd name="T0" fmla="*/ 1 w 4"/>
                <a:gd name="T1" fmla="*/ 0 h 14"/>
                <a:gd name="T2" fmla="*/ 1 w 4"/>
                <a:gd name="T3" fmla="*/ 0 h 14"/>
                <a:gd name="T4" fmla="*/ 3 w 4"/>
                <a:gd name="T5" fmla="*/ 0 h 14"/>
                <a:gd name="T6" fmla="*/ 4 w 4"/>
                <a:gd name="T7" fmla="*/ 0 h 14"/>
                <a:gd name="T8" fmla="*/ 4 w 4"/>
                <a:gd name="T9" fmla="*/ 4 h 14"/>
                <a:gd name="T10" fmla="*/ 1 w 4"/>
                <a:gd name="T11" fmla="*/ 14 h 14"/>
                <a:gd name="T12" fmla="*/ 1 w 4"/>
                <a:gd name="T13" fmla="*/ 14 h 14"/>
                <a:gd name="T14" fmla="*/ 0 w 4"/>
                <a:gd name="T15" fmla="*/ 11 h 14"/>
                <a:gd name="T16" fmla="*/ 0 w 4"/>
                <a:gd name="T17" fmla="*/ 8 h 14"/>
                <a:gd name="T18" fmla="*/ 0 w 4"/>
                <a:gd name="T19" fmla="*/ 8 h 14"/>
                <a:gd name="T20" fmla="*/ 1 w 4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4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3" name="íṧlidé"/>
            <p:cNvSpPr/>
            <p:nvPr/>
          </p:nvSpPr>
          <p:spPr bwMode="auto">
            <a:xfrm>
              <a:off x="3743025" y="3518093"/>
              <a:ext cx="24574" cy="614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1 h 2"/>
                <a:gd name="T10" fmla="*/ 3 w 7"/>
                <a:gd name="T11" fmla="*/ 1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4" name="ísḻïḑe"/>
            <p:cNvSpPr/>
            <p:nvPr/>
          </p:nvSpPr>
          <p:spPr bwMode="auto">
            <a:xfrm>
              <a:off x="3743025" y="3518093"/>
              <a:ext cx="24574" cy="614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1 h 2"/>
                <a:gd name="T10" fmla="*/ 3 w 7"/>
                <a:gd name="T11" fmla="*/ 1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5" name="ïşḻïḋê"/>
            <p:cNvSpPr/>
            <p:nvPr/>
          </p:nvSpPr>
          <p:spPr bwMode="auto">
            <a:xfrm>
              <a:off x="5500072" y="4064866"/>
              <a:ext cx="24574" cy="49148"/>
            </a:xfrm>
            <a:custGeom>
              <a:avLst/>
              <a:gdLst>
                <a:gd name="T0" fmla="*/ 7 w 9"/>
                <a:gd name="T1" fmla="*/ 0 h 16"/>
                <a:gd name="T2" fmla="*/ 7 w 9"/>
                <a:gd name="T3" fmla="*/ 0 h 16"/>
                <a:gd name="T4" fmla="*/ 9 w 9"/>
                <a:gd name="T5" fmla="*/ 4 h 16"/>
                <a:gd name="T6" fmla="*/ 6 w 9"/>
                <a:gd name="T7" fmla="*/ 10 h 16"/>
                <a:gd name="T8" fmla="*/ 3 w 9"/>
                <a:gd name="T9" fmla="*/ 14 h 16"/>
                <a:gd name="T10" fmla="*/ 2 w 9"/>
                <a:gd name="T11" fmla="*/ 14 h 16"/>
                <a:gd name="T12" fmla="*/ 0 w 9"/>
                <a:gd name="T13" fmla="*/ 16 h 16"/>
                <a:gd name="T14" fmla="*/ 0 w 9"/>
                <a:gd name="T15" fmla="*/ 16 h 16"/>
                <a:gd name="T16" fmla="*/ 5 w 9"/>
                <a:gd name="T17" fmla="*/ 9 h 16"/>
                <a:gd name="T18" fmla="*/ 5 w 9"/>
                <a:gd name="T19" fmla="*/ 9 h 16"/>
                <a:gd name="T20" fmla="*/ 6 w 9"/>
                <a:gd name="T21" fmla="*/ 4 h 16"/>
                <a:gd name="T22" fmla="*/ 6 w 9"/>
                <a:gd name="T23" fmla="*/ 4 h 16"/>
                <a:gd name="T24" fmla="*/ 7 w 9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">
                  <a:moveTo>
                    <a:pt x="7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6" name="îšļíḓê"/>
            <p:cNvSpPr/>
            <p:nvPr/>
          </p:nvSpPr>
          <p:spPr bwMode="auto">
            <a:xfrm>
              <a:off x="5500072" y="4064866"/>
              <a:ext cx="24574" cy="49148"/>
            </a:xfrm>
            <a:custGeom>
              <a:avLst/>
              <a:gdLst>
                <a:gd name="T0" fmla="*/ 7 w 9"/>
                <a:gd name="T1" fmla="*/ 0 h 16"/>
                <a:gd name="T2" fmla="*/ 7 w 9"/>
                <a:gd name="T3" fmla="*/ 0 h 16"/>
                <a:gd name="T4" fmla="*/ 9 w 9"/>
                <a:gd name="T5" fmla="*/ 4 h 16"/>
                <a:gd name="T6" fmla="*/ 6 w 9"/>
                <a:gd name="T7" fmla="*/ 10 h 16"/>
                <a:gd name="T8" fmla="*/ 3 w 9"/>
                <a:gd name="T9" fmla="*/ 14 h 16"/>
                <a:gd name="T10" fmla="*/ 2 w 9"/>
                <a:gd name="T11" fmla="*/ 14 h 16"/>
                <a:gd name="T12" fmla="*/ 0 w 9"/>
                <a:gd name="T13" fmla="*/ 16 h 16"/>
                <a:gd name="T14" fmla="*/ 0 w 9"/>
                <a:gd name="T15" fmla="*/ 16 h 16"/>
                <a:gd name="T16" fmla="*/ 5 w 9"/>
                <a:gd name="T17" fmla="*/ 9 h 16"/>
                <a:gd name="T18" fmla="*/ 5 w 9"/>
                <a:gd name="T19" fmla="*/ 9 h 16"/>
                <a:gd name="T20" fmla="*/ 6 w 9"/>
                <a:gd name="T21" fmla="*/ 4 h 16"/>
                <a:gd name="T22" fmla="*/ 6 w 9"/>
                <a:gd name="T23" fmla="*/ 4 h 16"/>
                <a:gd name="T24" fmla="*/ 7 w 9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">
                  <a:moveTo>
                    <a:pt x="7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7" name="iṥļîḍé"/>
            <p:cNvSpPr/>
            <p:nvPr/>
          </p:nvSpPr>
          <p:spPr bwMode="auto">
            <a:xfrm>
              <a:off x="3638587" y="3493520"/>
              <a:ext cx="24574" cy="0"/>
            </a:xfrm>
            <a:custGeom>
              <a:avLst/>
              <a:gdLst>
                <a:gd name="T0" fmla="*/ 1 w 7"/>
                <a:gd name="T1" fmla="*/ 0 h 1"/>
                <a:gd name="T2" fmla="*/ 1 w 7"/>
                <a:gd name="T3" fmla="*/ 0 h 1"/>
                <a:gd name="T4" fmla="*/ 7 w 7"/>
                <a:gd name="T5" fmla="*/ 1 h 1"/>
                <a:gd name="T6" fmla="*/ 7 w 7"/>
                <a:gd name="T7" fmla="*/ 1 h 1"/>
                <a:gd name="T8" fmla="*/ 2 w 7"/>
                <a:gd name="T9" fmla="*/ 1 h 1"/>
                <a:gd name="T10" fmla="*/ 4 w 7"/>
                <a:gd name="T11" fmla="*/ 1 h 1"/>
                <a:gd name="T12" fmla="*/ 4 w 7"/>
                <a:gd name="T13" fmla="*/ 1 h 1"/>
                <a:gd name="T14" fmla="*/ 0 w 7"/>
                <a:gd name="T15" fmla="*/ 0 h 1"/>
                <a:gd name="T16" fmla="*/ 0 w 7"/>
                <a:gd name="T17" fmla="*/ 0 h 1"/>
                <a:gd name="T18" fmla="*/ 1 w 7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">
                  <a:moveTo>
                    <a:pt x="1" y="0"/>
                  </a:moveTo>
                  <a:lnTo>
                    <a:pt x="1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8" name="i$ḻiḍê"/>
            <p:cNvSpPr/>
            <p:nvPr/>
          </p:nvSpPr>
          <p:spPr bwMode="auto">
            <a:xfrm>
              <a:off x="3638587" y="3493520"/>
              <a:ext cx="24574" cy="0"/>
            </a:xfrm>
            <a:custGeom>
              <a:avLst/>
              <a:gdLst>
                <a:gd name="T0" fmla="*/ 1 w 7"/>
                <a:gd name="T1" fmla="*/ 0 h 1"/>
                <a:gd name="T2" fmla="*/ 1 w 7"/>
                <a:gd name="T3" fmla="*/ 0 h 1"/>
                <a:gd name="T4" fmla="*/ 7 w 7"/>
                <a:gd name="T5" fmla="*/ 1 h 1"/>
                <a:gd name="T6" fmla="*/ 7 w 7"/>
                <a:gd name="T7" fmla="*/ 1 h 1"/>
                <a:gd name="T8" fmla="*/ 2 w 7"/>
                <a:gd name="T9" fmla="*/ 1 h 1"/>
                <a:gd name="T10" fmla="*/ 4 w 7"/>
                <a:gd name="T11" fmla="*/ 1 h 1"/>
                <a:gd name="T12" fmla="*/ 4 w 7"/>
                <a:gd name="T13" fmla="*/ 1 h 1"/>
                <a:gd name="T14" fmla="*/ 0 w 7"/>
                <a:gd name="T15" fmla="*/ 0 h 1"/>
                <a:gd name="T16" fmla="*/ 0 w 7"/>
                <a:gd name="T17" fmla="*/ 0 h 1"/>
                <a:gd name="T18" fmla="*/ 1 w 7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">
                  <a:moveTo>
                    <a:pt x="1" y="0"/>
                  </a:moveTo>
                  <a:lnTo>
                    <a:pt x="1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9" name="íṣ1iḋé"/>
            <p:cNvSpPr/>
            <p:nvPr/>
          </p:nvSpPr>
          <p:spPr bwMode="auto">
            <a:xfrm>
              <a:off x="3816748" y="3554956"/>
              <a:ext cx="6145" cy="12287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0 h 5"/>
                <a:gd name="T4" fmla="*/ 2 w 2"/>
                <a:gd name="T5" fmla="*/ 2 h 5"/>
                <a:gd name="T6" fmla="*/ 2 w 2"/>
                <a:gd name="T7" fmla="*/ 2 h 5"/>
                <a:gd name="T8" fmla="*/ 1 w 2"/>
                <a:gd name="T9" fmla="*/ 5 h 5"/>
                <a:gd name="T10" fmla="*/ 1 w 2"/>
                <a:gd name="T11" fmla="*/ 5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" name="iṥlïḑê"/>
            <p:cNvSpPr/>
            <p:nvPr/>
          </p:nvSpPr>
          <p:spPr bwMode="auto">
            <a:xfrm>
              <a:off x="3816748" y="3554956"/>
              <a:ext cx="6145" cy="12287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0 h 5"/>
                <a:gd name="T4" fmla="*/ 2 w 2"/>
                <a:gd name="T5" fmla="*/ 2 h 5"/>
                <a:gd name="T6" fmla="*/ 2 w 2"/>
                <a:gd name="T7" fmla="*/ 2 h 5"/>
                <a:gd name="T8" fmla="*/ 1 w 2"/>
                <a:gd name="T9" fmla="*/ 5 h 5"/>
                <a:gd name="T10" fmla="*/ 1 w 2"/>
                <a:gd name="T11" fmla="*/ 5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1" name="îślídé"/>
            <p:cNvSpPr/>
            <p:nvPr/>
          </p:nvSpPr>
          <p:spPr bwMode="auto">
            <a:xfrm>
              <a:off x="3638587" y="3493520"/>
              <a:ext cx="24574" cy="12287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0 h 3"/>
                <a:gd name="T4" fmla="*/ 4 w 7"/>
                <a:gd name="T5" fmla="*/ 2 h 3"/>
                <a:gd name="T6" fmla="*/ 4 w 7"/>
                <a:gd name="T7" fmla="*/ 2 h 3"/>
                <a:gd name="T8" fmla="*/ 5 w 7"/>
                <a:gd name="T9" fmla="*/ 2 h 3"/>
                <a:gd name="T10" fmla="*/ 5 w 7"/>
                <a:gd name="T11" fmla="*/ 2 h 3"/>
                <a:gd name="T12" fmla="*/ 7 w 7"/>
                <a:gd name="T13" fmla="*/ 3 h 3"/>
                <a:gd name="T14" fmla="*/ 4 w 7"/>
                <a:gd name="T15" fmla="*/ 2 h 3"/>
                <a:gd name="T16" fmla="*/ 4 w 7"/>
                <a:gd name="T17" fmla="*/ 2 h 3"/>
                <a:gd name="T18" fmla="*/ 4 w 7"/>
                <a:gd name="T19" fmla="*/ 3 h 3"/>
                <a:gd name="T20" fmla="*/ 2 w 7"/>
                <a:gd name="T21" fmla="*/ 2 h 3"/>
                <a:gd name="T22" fmla="*/ 2 w 7"/>
                <a:gd name="T23" fmla="*/ 2 h 3"/>
                <a:gd name="T24" fmla="*/ 2 w 7"/>
                <a:gd name="T25" fmla="*/ 2 h 3"/>
                <a:gd name="T26" fmla="*/ 2 w 7"/>
                <a:gd name="T27" fmla="*/ 2 h 3"/>
                <a:gd name="T28" fmla="*/ 0 w 7"/>
                <a:gd name="T29" fmla="*/ 0 h 3"/>
                <a:gd name="T30" fmla="*/ 0 w 7"/>
                <a:gd name="T31" fmla="*/ 0 h 3"/>
                <a:gd name="T32" fmla="*/ 1 w 7"/>
                <a:gd name="T33" fmla="*/ 0 h 3"/>
                <a:gd name="T34" fmla="*/ 1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2" name="ï$ḻíďé"/>
            <p:cNvSpPr/>
            <p:nvPr/>
          </p:nvSpPr>
          <p:spPr bwMode="auto">
            <a:xfrm>
              <a:off x="3638587" y="3493520"/>
              <a:ext cx="24574" cy="12287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0 h 3"/>
                <a:gd name="T4" fmla="*/ 4 w 7"/>
                <a:gd name="T5" fmla="*/ 2 h 3"/>
                <a:gd name="T6" fmla="*/ 4 w 7"/>
                <a:gd name="T7" fmla="*/ 2 h 3"/>
                <a:gd name="T8" fmla="*/ 5 w 7"/>
                <a:gd name="T9" fmla="*/ 2 h 3"/>
                <a:gd name="T10" fmla="*/ 5 w 7"/>
                <a:gd name="T11" fmla="*/ 2 h 3"/>
                <a:gd name="T12" fmla="*/ 7 w 7"/>
                <a:gd name="T13" fmla="*/ 3 h 3"/>
                <a:gd name="T14" fmla="*/ 4 w 7"/>
                <a:gd name="T15" fmla="*/ 2 h 3"/>
                <a:gd name="T16" fmla="*/ 4 w 7"/>
                <a:gd name="T17" fmla="*/ 2 h 3"/>
                <a:gd name="T18" fmla="*/ 4 w 7"/>
                <a:gd name="T19" fmla="*/ 3 h 3"/>
                <a:gd name="T20" fmla="*/ 2 w 7"/>
                <a:gd name="T21" fmla="*/ 2 h 3"/>
                <a:gd name="T22" fmla="*/ 2 w 7"/>
                <a:gd name="T23" fmla="*/ 2 h 3"/>
                <a:gd name="T24" fmla="*/ 2 w 7"/>
                <a:gd name="T25" fmla="*/ 2 h 3"/>
                <a:gd name="T26" fmla="*/ 2 w 7"/>
                <a:gd name="T27" fmla="*/ 2 h 3"/>
                <a:gd name="T28" fmla="*/ 0 w 7"/>
                <a:gd name="T29" fmla="*/ 0 h 3"/>
                <a:gd name="T30" fmla="*/ 0 w 7"/>
                <a:gd name="T31" fmla="*/ 0 h 3"/>
                <a:gd name="T32" fmla="*/ 1 w 7"/>
                <a:gd name="T33" fmla="*/ 0 h 3"/>
                <a:gd name="T34" fmla="*/ 1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3" name="išḷíḓè"/>
            <p:cNvSpPr/>
            <p:nvPr/>
          </p:nvSpPr>
          <p:spPr bwMode="auto">
            <a:xfrm>
              <a:off x="5665950" y="4304466"/>
              <a:ext cx="12287" cy="30716"/>
            </a:xfrm>
            <a:custGeom>
              <a:avLst/>
              <a:gdLst>
                <a:gd name="T0" fmla="*/ 1 w 3"/>
                <a:gd name="T1" fmla="*/ 0 h 12"/>
                <a:gd name="T2" fmla="*/ 1 w 3"/>
                <a:gd name="T3" fmla="*/ 0 h 12"/>
                <a:gd name="T4" fmla="*/ 3 w 3"/>
                <a:gd name="T5" fmla="*/ 3 h 12"/>
                <a:gd name="T6" fmla="*/ 3 w 3"/>
                <a:gd name="T7" fmla="*/ 6 h 12"/>
                <a:gd name="T8" fmla="*/ 3 w 3"/>
                <a:gd name="T9" fmla="*/ 10 h 12"/>
                <a:gd name="T10" fmla="*/ 0 w 3"/>
                <a:gd name="T11" fmla="*/ 12 h 12"/>
                <a:gd name="T12" fmla="*/ 0 w 3"/>
                <a:gd name="T13" fmla="*/ 12 h 12"/>
                <a:gd name="T14" fmla="*/ 0 w 3"/>
                <a:gd name="T15" fmla="*/ 7 h 12"/>
                <a:gd name="T16" fmla="*/ 1 w 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2">
                  <a:moveTo>
                    <a:pt x="1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4" name="iŝļïḑé"/>
            <p:cNvSpPr/>
            <p:nvPr/>
          </p:nvSpPr>
          <p:spPr bwMode="auto">
            <a:xfrm>
              <a:off x="5665950" y="4304466"/>
              <a:ext cx="12287" cy="30716"/>
            </a:xfrm>
            <a:custGeom>
              <a:avLst/>
              <a:gdLst>
                <a:gd name="T0" fmla="*/ 1 w 3"/>
                <a:gd name="T1" fmla="*/ 0 h 12"/>
                <a:gd name="T2" fmla="*/ 1 w 3"/>
                <a:gd name="T3" fmla="*/ 0 h 12"/>
                <a:gd name="T4" fmla="*/ 3 w 3"/>
                <a:gd name="T5" fmla="*/ 3 h 12"/>
                <a:gd name="T6" fmla="*/ 3 w 3"/>
                <a:gd name="T7" fmla="*/ 6 h 12"/>
                <a:gd name="T8" fmla="*/ 3 w 3"/>
                <a:gd name="T9" fmla="*/ 10 h 12"/>
                <a:gd name="T10" fmla="*/ 0 w 3"/>
                <a:gd name="T11" fmla="*/ 12 h 12"/>
                <a:gd name="T12" fmla="*/ 0 w 3"/>
                <a:gd name="T13" fmla="*/ 12 h 12"/>
                <a:gd name="T14" fmla="*/ 0 w 3"/>
                <a:gd name="T15" fmla="*/ 7 h 12"/>
                <a:gd name="T16" fmla="*/ 1 w 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2">
                  <a:moveTo>
                    <a:pt x="1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5" name="ïṥļïde"/>
            <p:cNvSpPr/>
            <p:nvPr/>
          </p:nvSpPr>
          <p:spPr bwMode="auto">
            <a:xfrm>
              <a:off x="5438638" y="4249172"/>
              <a:ext cx="30720" cy="55290"/>
            </a:xfrm>
            <a:custGeom>
              <a:avLst/>
              <a:gdLst>
                <a:gd name="T0" fmla="*/ 10 w 10"/>
                <a:gd name="T1" fmla="*/ 1 h 17"/>
                <a:gd name="T2" fmla="*/ 10 w 10"/>
                <a:gd name="T3" fmla="*/ 1 h 17"/>
                <a:gd name="T4" fmla="*/ 8 w 10"/>
                <a:gd name="T5" fmla="*/ 3 h 17"/>
                <a:gd name="T6" fmla="*/ 6 w 10"/>
                <a:gd name="T7" fmla="*/ 4 h 17"/>
                <a:gd name="T8" fmla="*/ 5 w 10"/>
                <a:gd name="T9" fmla="*/ 9 h 17"/>
                <a:gd name="T10" fmla="*/ 6 w 10"/>
                <a:gd name="T11" fmla="*/ 17 h 17"/>
                <a:gd name="T12" fmla="*/ 6 w 10"/>
                <a:gd name="T13" fmla="*/ 17 h 17"/>
                <a:gd name="T14" fmla="*/ 3 w 10"/>
                <a:gd name="T15" fmla="*/ 14 h 17"/>
                <a:gd name="T16" fmla="*/ 0 w 10"/>
                <a:gd name="T17" fmla="*/ 13 h 17"/>
                <a:gd name="T18" fmla="*/ 0 w 10"/>
                <a:gd name="T19" fmla="*/ 13 h 17"/>
                <a:gd name="T20" fmla="*/ 3 w 10"/>
                <a:gd name="T21" fmla="*/ 6 h 17"/>
                <a:gd name="T22" fmla="*/ 3 w 10"/>
                <a:gd name="T23" fmla="*/ 0 h 17"/>
                <a:gd name="T24" fmla="*/ 3 w 10"/>
                <a:gd name="T25" fmla="*/ 0 h 17"/>
                <a:gd name="T26" fmla="*/ 8 w 10"/>
                <a:gd name="T27" fmla="*/ 0 h 17"/>
                <a:gd name="T28" fmla="*/ 10 w 10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10" y="1"/>
                  </a:moveTo>
                  <a:lnTo>
                    <a:pt x="10" y="1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6" name="îś1îḓe"/>
            <p:cNvSpPr/>
            <p:nvPr/>
          </p:nvSpPr>
          <p:spPr bwMode="auto">
            <a:xfrm>
              <a:off x="5438638" y="4249172"/>
              <a:ext cx="30720" cy="55290"/>
            </a:xfrm>
            <a:custGeom>
              <a:avLst/>
              <a:gdLst>
                <a:gd name="T0" fmla="*/ 10 w 10"/>
                <a:gd name="T1" fmla="*/ 1 h 17"/>
                <a:gd name="T2" fmla="*/ 10 w 10"/>
                <a:gd name="T3" fmla="*/ 1 h 17"/>
                <a:gd name="T4" fmla="*/ 8 w 10"/>
                <a:gd name="T5" fmla="*/ 3 h 17"/>
                <a:gd name="T6" fmla="*/ 6 w 10"/>
                <a:gd name="T7" fmla="*/ 4 h 17"/>
                <a:gd name="T8" fmla="*/ 5 w 10"/>
                <a:gd name="T9" fmla="*/ 9 h 17"/>
                <a:gd name="T10" fmla="*/ 6 w 10"/>
                <a:gd name="T11" fmla="*/ 17 h 17"/>
                <a:gd name="T12" fmla="*/ 6 w 10"/>
                <a:gd name="T13" fmla="*/ 17 h 17"/>
                <a:gd name="T14" fmla="*/ 3 w 10"/>
                <a:gd name="T15" fmla="*/ 14 h 17"/>
                <a:gd name="T16" fmla="*/ 0 w 10"/>
                <a:gd name="T17" fmla="*/ 13 h 17"/>
                <a:gd name="T18" fmla="*/ 0 w 10"/>
                <a:gd name="T19" fmla="*/ 13 h 17"/>
                <a:gd name="T20" fmla="*/ 3 w 10"/>
                <a:gd name="T21" fmla="*/ 6 h 17"/>
                <a:gd name="T22" fmla="*/ 3 w 10"/>
                <a:gd name="T23" fmla="*/ 0 h 17"/>
                <a:gd name="T24" fmla="*/ 3 w 10"/>
                <a:gd name="T25" fmla="*/ 0 h 17"/>
                <a:gd name="T26" fmla="*/ 8 w 10"/>
                <a:gd name="T27" fmla="*/ 0 h 17"/>
                <a:gd name="T28" fmla="*/ 10 w 10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10" y="1"/>
                  </a:moveTo>
                  <a:lnTo>
                    <a:pt x="10" y="1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7" name="íŝ1iḋè"/>
            <p:cNvSpPr/>
            <p:nvPr/>
          </p:nvSpPr>
          <p:spPr bwMode="auto">
            <a:xfrm>
              <a:off x="5481644" y="4286033"/>
              <a:ext cx="36861" cy="110582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1 w 12"/>
                <a:gd name="T5" fmla="*/ 10 h 36"/>
                <a:gd name="T6" fmla="*/ 11 w 12"/>
                <a:gd name="T7" fmla="*/ 20 h 36"/>
                <a:gd name="T8" fmla="*/ 11 w 12"/>
                <a:gd name="T9" fmla="*/ 20 h 36"/>
                <a:gd name="T10" fmla="*/ 10 w 12"/>
                <a:gd name="T11" fmla="*/ 29 h 36"/>
                <a:gd name="T12" fmla="*/ 8 w 12"/>
                <a:gd name="T13" fmla="*/ 33 h 36"/>
                <a:gd name="T14" fmla="*/ 5 w 12"/>
                <a:gd name="T15" fmla="*/ 36 h 36"/>
                <a:gd name="T16" fmla="*/ 5 w 12"/>
                <a:gd name="T17" fmla="*/ 36 h 36"/>
                <a:gd name="T18" fmla="*/ 4 w 12"/>
                <a:gd name="T19" fmla="*/ 35 h 36"/>
                <a:gd name="T20" fmla="*/ 5 w 12"/>
                <a:gd name="T21" fmla="*/ 32 h 36"/>
                <a:gd name="T22" fmla="*/ 8 w 12"/>
                <a:gd name="T23" fmla="*/ 26 h 36"/>
                <a:gd name="T24" fmla="*/ 8 w 12"/>
                <a:gd name="T25" fmla="*/ 26 h 36"/>
                <a:gd name="T26" fmla="*/ 5 w 12"/>
                <a:gd name="T27" fmla="*/ 26 h 36"/>
                <a:gd name="T28" fmla="*/ 3 w 12"/>
                <a:gd name="T29" fmla="*/ 29 h 36"/>
                <a:gd name="T30" fmla="*/ 0 w 12"/>
                <a:gd name="T31" fmla="*/ 36 h 36"/>
                <a:gd name="T32" fmla="*/ 0 w 12"/>
                <a:gd name="T33" fmla="*/ 36 h 36"/>
                <a:gd name="T34" fmla="*/ 1 w 12"/>
                <a:gd name="T35" fmla="*/ 28 h 36"/>
                <a:gd name="T36" fmla="*/ 3 w 12"/>
                <a:gd name="T37" fmla="*/ 18 h 36"/>
                <a:gd name="T38" fmla="*/ 7 w 12"/>
                <a:gd name="T39" fmla="*/ 8 h 36"/>
                <a:gd name="T40" fmla="*/ 12 w 12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1" y="1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8" y="33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18"/>
                  </a:lnTo>
                  <a:lnTo>
                    <a:pt x="7" y="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8" name="ïsḷîďè"/>
            <p:cNvSpPr/>
            <p:nvPr/>
          </p:nvSpPr>
          <p:spPr bwMode="auto">
            <a:xfrm>
              <a:off x="5481644" y="4286033"/>
              <a:ext cx="36861" cy="110582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1 w 12"/>
                <a:gd name="T5" fmla="*/ 10 h 36"/>
                <a:gd name="T6" fmla="*/ 11 w 12"/>
                <a:gd name="T7" fmla="*/ 20 h 36"/>
                <a:gd name="T8" fmla="*/ 11 w 12"/>
                <a:gd name="T9" fmla="*/ 20 h 36"/>
                <a:gd name="T10" fmla="*/ 10 w 12"/>
                <a:gd name="T11" fmla="*/ 29 h 36"/>
                <a:gd name="T12" fmla="*/ 8 w 12"/>
                <a:gd name="T13" fmla="*/ 33 h 36"/>
                <a:gd name="T14" fmla="*/ 5 w 12"/>
                <a:gd name="T15" fmla="*/ 36 h 36"/>
                <a:gd name="T16" fmla="*/ 5 w 12"/>
                <a:gd name="T17" fmla="*/ 36 h 36"/>
                <a:gd name="T18" fmla="*/ 4 w 12"/>
                <a:gd name="T19" fmla="*/ 35 h 36"/>
                <a:gd name="T20" fmla="*/ 5 w 12"/>
                <a:gd name="T21" fmla="*/ 32 h 36"/>
                <a:gd name="T22" fmla="*/ 8 w 12"/>
                <a:gd name="T23" fmla="*/ 26 h 36"/>
                <a:gd name="T24" fmla="*/ 8 w 12"/>
                <a:gd name="T25" fmla="*/ 26 h 36"/>
                <a:gd name="T26" fmla="*/ 5 w 12"/>
                <a:gd name="T27" fmla="*/ 26 h 36"/>
                <a:gd name="T28" fmla="*/ 3 w 12"/>
                <a:gd name="T29" fmla="*/ 29 h 36"/>
                <a:gd name="T30" fmla="*/ 0 w 12"/>
                <a:gd name="T31" fmla="*/ 36 h 36"/>
                <a:gd name="T32" fmla="*/ 0 w 12"/>
                <a:gd name="T33" fmla="*/ 36 h 36"/>
                <a:gd name="T34" fmla="*/ 1 w 12"/>
                <a:gd name="T35" fmla="*/ 28 h 36"/>
                <a:gd name="T36" fmla="*/ 3 w 12"/>
                <a:gd name="T37" fmla="*/ 18 h 36"/>
                <a:gd name="T38" fmla="*/ 7 w 12"/>
                <a:gd name="T39" fmla="*/ 8 h 36"/>
                <a:gd name="T40" fmla="*/ 12 w 12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1" y="1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8" y="33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18"/>
                  </a:lnTo>
                  <a:lnTo>
                    <a:pt x="7" y="8"/>
                  </a:lnTo>
                  <a:lnTo>
                    <a:pt x="1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9" name="ïşḷïḓê"/>
            <p:cNvSpPr/>
            <p:nvPr/>
          </p:nvSpPr>
          <p:spPr bwMode="auto">
            <a:xfrm>
              <a:off x="3644729" y="3499660"/>
              <a:ext cx="6145" cy="614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1 h 3"/>
                <a:gd name="T12" fmla="*/ 0 w 3"/>
                <a:gd name="T13" fmla="*/ 1 h 3"/>
                <a:gd name="T14" fmla="*/ 0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0" name="íŝḷîḑé"/>
            <p:cNvSpPr/>
            <p:nvPr/>
          </p:nvSpPr>
          <p:spPr bwMode="auto">
            <a:xfrm>
              <a:off x="3644729" y="3499660"/>
              <a:ext cx="6145" cy="614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1 h 3"/>
                <a:gd name="T12" fmla="*/ 0 w 3"/>
                <a:gd name="T13" fmla="*/ 1 h 3"/>
                <a:gd name="T14" fmla="*/ 0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1" name="iS1ïḑé"/>
            <p:cNvSpPr/>
            <p:nvPr/>
          </p:nvSpPr>
          <p:spPr bwMode="auto">
            <a:xfrm>
              <a:off x="3638587" y="3499660"/>
              <a:ext cx="12287" cy="6142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4 w 4"/>
                <a:gd name="T7" fmla="*/ 3 h 3"/>
                <a:gd name="T8" fmla="*/ 4 w 4"/>
                <a:gd name="T9" fmla="*/ 3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2" name="îṡ1îďê"/>
            <p:cNvSpPr/>
            <p:nvPr/>
          </p:nvSpPr>
          <p:spPr bwMode="auto">
            <a:xfrm>
              <a:off x="3638587" y="3499660"/>
              <a:ext cx="12287" cy="6142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4 w 4"/>
                <a:gd name="T7" fmla="*/ 3 h 3"/>
                <a:gd name="T8" fmla="*/ 4 w 4"/>
                <a:gd name="T9" fmla="*/ 3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3" name="íSļidè"/>
            <p:cNvSpPr/>
            <p:nvPr/>
          </p:nvSpPr>
          <p:spPr bwMode="auto">
            <a:xfrm>
              <a:off x="3638587" y="3505807"/>
              <a:ext cx="24574" cy="12287"/>
            </a:xfrm>
            <a:custGeom>
              <a:avLst/>
              <a:gdLst>
                <a:gd name="T0" fmla="*/ 4 w 9"/>
                <a:gd name="T1" fmla="*/ 2 h 5"/>
                <a:gd name="T2" fmla="*/ 4 w 9"/>
                <a:gd name="T3" fmla="*/ 2 h 5"/>
                <a:gd name="T4" fmla="*/ 6 w 9"/>
                <a:gd name="T5" fmla="*/ 3 h 5"/>
                <a:gd name="T6" fmla="*/ 4 w 9"/>
                <a:gd name="T7" fmla="*/ 2 h 5"/>
                <a:gd name="T8" fmla="*/ 4 w 9"/>
                <a:gd name="T9" fmla="*/ 2 h 5"/>
                <a:gd name="T10" fmla="*/ 4 w 9"/>
                <a:gd name="T11" fmla="*/ 2 h 5"/>
                <a:gd name="T12" fmla="*/ 9 w 9"/>
                <a:gd name="T13" fmla="*/ 5 h 5"/>
                <a:gd name="T14" fmla="*/ 9 w 9"/>
                <a:gd name="T15" fmla="*/ 5 h 5"/>
                <a:gd name="T16" fmla="*/ 0 w 9"/>
                <a:gd name="T17" fmla="*/ 0 h 5"/>
                <a:gd name="T18" fmla="*/ 0 w 9"/>
                <a:gd name="T19" fmla="*/ 0 h 5"/>
                <a:gd name="T20" fmla="*/ 4 w 9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4" y="2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4" name="ïśļide"/>
            <p:cNvSpPr/>
            <p:nvPr/>
          </p:nvSpPr>
          <p:spPr bwMode="auto">
            <a:xfrm>
              <a:off x="3638587" y="3505807"/>
              <a:ext cx="24574" cy="12287"/>
            </a:xfrm>
            <a:custGeom>
              <a:avLst/>
              <a:gdLst>
                <a:gd name="T0" fmla="*/ 4 w 9"/>
                <a:gd name="T1" fmla="*/ 2 h 5"/>
                <a:gd name="T2" fmla="*/ 4 w 9"/>
                <a:gd name="T3" fmla="*/ 2 h 5"/>
                <a:gd name="T4" fmla="*/ 6 w 9"/>
                <a:gd name="T5" fmla="*/ 3 h 5"/>
                <a:gd name="T6" fmla="*/ 4 w 9"/>
                <a:gd name="T7" fmla="*/ 2 h 5"/>
                <a:gd name="T8" fmla="*/ 4 w 9"/>
                <a:gd name="T9" fmla="*/ 2 h 5"/>
                <a:gd name="T10" fmla="*/ 4 w 9"/>
                <a:gd name="T11" fmla="*/ 2 h 5"/>
                <a:gd name="T12" fmla="*/ 9 w 9"/>
                <a:gd name="T13" fmla="*/ 5 h 5"/>
                <a:gd name="T14" fmla="*/ 9 w 9"/>
                <a:gd name="T15" fmla="*/ 5 h 5"/>
                <a:gd name="T16" fmla="*/ 0 w 9"/>
                <a:gd name="T17" fmla="*/ 0 h 5"/>
                <a:gd name="T18" fmla="*/ 0 w 9"/>
                <a:gd name="T19" fmla="*/ 0 h 5"/>
                <a:gd name="T20" fmla="*/ 4 w 9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4" y="2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5" name="íṣļiḍe"/>
            <p:cNvSpPr/>
            <p:nvPr/>
          </p:nvSpPr>
          <p:spPr bwMode="auto">
            <a:xfrm>
              <a:off x="5426351" y="4470339"/>
              <a:ext cx="36861" cy="49148"/>
            </a:xfrm>
            <a:custGeom>
              <a:avLst/>
              <a:gdLst>
                <a:gd name="T0" fmla="*/ 7 w 11"/>
                <a:gd name="T1" fmla="*/ 0 h 16"/>
                <a:gd name="T2" fmla="*/ 11 w 11"/>
                <a:gd name="T3" fmla="*/ 2 h 16"/>
                <a:gd name="T4" fmla="*/ 11 w 11"/>
                <a:gd name="T5" fmla="*/ 2 h 16"/>
                <a:gd name="T6" fmla="*/ 5 w 11"/>
                <a:gd name="T7" fmla="*/ 7 h 16"/>
                <a:gd name="T8" fmla="*/ 5 w 11"/>
                <a:gd name="T9" fmla="*/ 7 h 16"/>
                <a:gd name="T10" fmla="*/ 0 w 11"/>
                <a:gd name="T11" fmla="*/ 16 h 16"/>
                <a:gd name="T12" fmla="*/ 0 w 11"/>
                <a:gd name="T13" fmla="*/ 16 h 16"/>
                <a:gd name="T14" fmla="*/ 0 w 11"/>
                <a:gd name="T15" fmla="*/ 15 h 16"/>
                <a:gd name="T16" fmla="*/ 0 w 11"/>
                <a:gd name="T17" fmla="*/ 15 h 16"/>
                <a:gd name="T18" fmla="*/ 1 w 11"/>
                <a:gd name="T19" fmla="*/ 12 h 16"/>
                <a:gd name="T20" fmla="*/ 2 w 11"/>
                <a:gd name="T21" fmla="*/ 9 h 16"/>
                <a:gd name="T22" fmla="*/ 1 w 11"/>
                <a:gd name="T23" fmla="*/ 7 h 16"/>
                <a:gd name="T24" fmla="*/ 0 w 11"/>
                <a:gd name="T25" fmla="*/ 7 h 16"/>
                <a:gd name="T26" fmla="*/ 0 w 11"/>
                <a:gd name="T27" fmla="*/ 7 h 16"/>
                <a:gd name="T28" fmla="*/ 4 w 11"/>
                <a:gd name="T29" fmla="*/ 5 h 16"/>
                <a:gd name="T30" fmla="*/ 5 w 11"/>
                <a:gd name="T31" fmla="*/ 3 h 16"/>
                <a:gd name="T32" fmla="*/ 7 w 11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5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6" name="íŝ1îde"/>
            <p:cNvSpPr/>
            <p:nvPr/>
          </p:nvSpPr>
          <p:spPr bwMode="auto">
            <a:xfrm>
              <a:off x="5426351" y="4470339"/>
              <a:ext cx="36861" cy="49148"/>
            </a:xfrm>
            <a:custGeom>
              <a:avLst/>
              <a:gdLst>
                <a:gd name="T0" fmla="*/ 7 w 11"/>
                <a:gd name="T1" fmla="*/ 0 h 16"/>
                <a:gd name="T2" fmla="*/ 11 w 11"/>
                <a:gd name="T3" fmla="*/ 2 h 16"/>
                <a:gd name="T4" fmla="*/ 11 w 11"/>
                <a:gd name="T5" fmla="*/ 2 h 16"/>
                <a:gd name="T6" fmla="*/ 5 w 11"/>
                <a:gd name="T7" fmla="*/ 7 h 16"/>
                <a:gd name="T8" fmla="*/ 5 w 11"/>
                <a:gd name="T9" fmla="*/ 7 h 16"/>
                <a:gd name="T10" fmla="*/ 0 w 11"/>
                <a:gd name="T11" fmla="*/ 16 h 16"/>
                <a:gd name="T12" fmla="*/ 0 w 11"/>
                <a:gd name="T13" fmla="*/ 16 h 16"/>
                <a:gd name="T14" fmla="*/ 0 w 11"/>
                <a:gd name="T15" fmla="*/ 15 h 16"/>
                <a:gd name="T16" fmla="*/ 0 w 11"/>
                <a:gd name="T17" fmla="*/ 15 h 16"/>
                <a:gd name="T18" fmla="*/ 1 w 11"/>
                <a:gd name="T19" fmla="*/ 12 h 16"/>
                <a:gd name="T20" fmla="*/ 2 w 11"/>
                <a:gd name="T21" fmla="*/ 9 h 16"/>
                <a:gd name="T22" fmla="*/ 1 w 11"/>
                <a:gd name="T23" fmla="*/ 7 h 16"/>
                <a:gd name="T24" fmla="*/ 0 w 11"/>
                <a:gd name="T25" fmla="*/ 7 h 16"/>
                <a:gd name="T26" fmla="*/ 0 w 11"/>
                <a:gd name="T27" fmla="*/ 7 h 16"/>
                <a:gd name="T28" fmla="*/ 4 w 11"/>
                <a:gd name="T29" fmla="*/ 5 h 16"/>
                <a:gd name="T30" fmla="*/ 5 w 11"/>
                <a:gd name="T31" fmla="*/ 3 h 16"/>
                <a:gd name="T32" fmla="*/ 7 w 11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5"/>
                  </a:lnTo>
                  <a:lnTo>
                    <a:pt x="5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7" name="isľidé"/>
            <p:cNvSpPr/>
            <p:nvPr/>
          </p:nvSpPr>
          <p:spPr bwMode="auto">
            <a:xfrm>
              <a:off x="4695273" y="4089440"/>
              <a:ext cx="24574" cy="18429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5 w 9"/>
                <a:gd name="T5" fmla="*/ 5 h 5"/>
                <a:gd name="T6" fmla="*/ 3 w 9"/>
                <a:gd name="T7" fmla="*/ 5 h 5"/>
                <a:gd name="T8" fmla="*/ 0 w 9"/>
                <a:gd name="T9" fmla="*/ 5 h 5"/>
                <a:gd name="T10" fmla="*/ 0 w 9"/>
                <a:gd name="T11" fmla="*/ 5 h 5"/>
                <a:gd name="T12" fmla="*/ 3 w 9"/>
                <a:gd name="T13" fmla="*/ 0 h 5"/>
                <a:gd name="T14" fmla="*/ 5 w 9"/>
                <a:gd name="T15" fmla="*/ 0 h 5"/>
                <a:gd name="T16" fmla="*/ 9 w 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8" name="íS1ïḑé"/>
            <p:cNvSpPr/>
            <p:nvPr/>
          </p:nvSpPr>
          <p:spPr bwMode="auto">
            <a:xfrm>
              <a:off x="4695273" y="4089440"/>
              <a:ext cx="24574" cy="18429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5 w 9"/>
                <a:gd name="T5" fmla="*/ 5 h 5"/>
                <a:gd name="T6" fmla="*/ 3 w 9"/>
                <a:gd name="T7" fmla="*/ 5 h 5"/>
                <a:gd name="T8" fmla="*/ 0 w 9"/>
                <a:gd name="T9" fmla="*/ 5 h 5"/>
                <a:gd name="T10" fmla="*/ 0 w 9"/>
                <a:gd name="T11" fmla="*/ 5 h 5"/>
                <a:gd name="T12" fmla="*/ 3 w 9"/>
                <a:gd name="T13" fmla="*/ 0 h 5"/>
                <a:gd name="T14" fmla="*/ 5 w 9"/>
                <a:gd name="T15" fmla="*/ 0 h 5"/>
                <a:gd name="T16" fmla="*/ 9 w 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9" name="isļiḓè"/>
            <p:cNvSpPr/>
            <p:nvPr/>
          </p:nvSpPr>
          <p:spPr bwMode="auto">
            <a:xfrm>
              <a:off x="5395634" y="4501058"/>
              <a:ext cx="30720" cy="55290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5 w 10"/>
                <a:gd name="T5" fmla="*/ 4 h 17"/>
                <a:gd name="T6" fmla="*/ 10 w 10"/>
                <a:gd name="T7" fmla="*/ 5 h 17"/>
                <a:gd name="T8" fmla="*/ 10 w 10"/>
                <a:gd name="T9" fmla="*/ 5 h 17"/>
                <a:gd name="T10" fmla="*/ 7 w 10"/>
                <a:gd name="T11" fmla="*/ 7 h 17"/>
                <a:gd name="T12" fmla="*/ 5 w 10"/>
                <a:gd name="T13" fmla="*/ 10 h 17"/>
                <a:gd name="T14" fmla="*/ 7 w 10"/>
                <a:gd name="T15" fmla="*/ 13 h 17"/>
                <a:gd name="T16" fmla="*/ 8 w 10"/>
                <a:gd name="T17" fmla="*/ 14 h 17"/>
                <a:gd name="T18" fmla="*/ 8 w 10"/>
                <a:gd name="T19" fmla="*/ 14 h 17"/>
                <a:gd name="T20" fmla="*/ 7 w 10"/>
                <a:gd name="T21" fmla="*/ 15 h 17"/>
                <a:gd name="T22" fmla="*/ 5 w 10"/>
                <a:gd name="T23" fmla="*/ 17 h 17"/>
                <a:gd name="T24" fmla="*/ 4 w 10"/>
                <a:gd name="T25" fmla="*/ 15 h 17"/>
                <a:gd name="T26" fmla="*/ 1 w 10"/>
                <a:gd name="T27" fmla="*/ 15 h 17"/>
                <a:gd name="T28" fmla="*/ 0 w 10"/>
                <a:gd name="T29" fmla="*/ 15 h 17"/>
                <a:gd name="T30" fmla="*/ 0 w 10"/>
                <a:gd name="T31" fmla="*/ 17 h 17"/>
                <a:gd name="T32" fmla="*/ 0 w 10"/>
                <a:gd name="T33" fmla="*/ 17 h 17"/>
                <a:gd name="T34" fmla="*/ 1 w 10"/>
                <a:gd name="T35" fmla="*/ 8 h 17"/>
                <a:gd name="T36" fmla="*/ 1 w 10"/>
                <a:gd name="T37" fmla="*/ 4 h 17"/>
                <a:gd name="T38" fmla="*/ 2 w 10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5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8"/>
                  </a:lnTo>
                  <a:lnTo>
                    <a:pt x="1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0" name="ïšḻïḍe"/>
            <p:cNvSpPr/>
            <p:nvPr/>
          </p:nvSpPr>
          <p:spPr bwMode="auto">
            <a:xfrm>
              <a:off x="5395634" y="4501058"/>
              <a:ext cx="30720" cy="55290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5 w 10"/>
                <a:gd name="T5" fmla="*/ 4 h 17"/>
                <a:gd name="T6" fmla="*/ 10 w 10"/>
                <a:gd name="T7" fmla="*/ 5 h 17"/>
                <a:gd name="T8" fmla="*/ 10 w 10"/>
                <a:gd name="T9" fmla="*/ 5 h 17"/>
                <a:gd name="T10" fmla="*/ 7 w 10"/>
                <a:gd name="T11" fmla="*/ 7 h 17"/>
                <a:gd name="T12" fmla="*/ 5 w 10"/>
                <a:gd name="T13" fmla="*/ 10 h 17"/>
                <a:gd name="T14" fmla="*/ 7 w 10"/>
                <a:gd name="T15" fmla="*/ 13 h 17"/>
                <a:gd name="T16" fmla="*/ 8 w 10"/>
                <a:gd name="T17" fmla="*/ 14 h 17"/>
                <a:gd name="T18" fmla="*/ 8 w 10"/>
                <a:gd name="T19" fmla="*/ 14 h 17"/>
                <a:gd name="T20" fmla="*/ 7 w 10"/>
                <a:gd name="T21" fmla="*/ 15 h 17"/>
                <a:gd name="T22" fmla="*/ 5 w 10"/>
                <a:gd name="T23" fmla="*/ 17 h 17"/>
                <a:gd name="T24" fmla="*/ 4 w 10"/>
                <a:gd name="T25" fmla="*/ 15 h 17"/>
                <a:gd name="T26" fmla="*/ 1 w 10"/>
                <a:gd name="T27" fmla="*/ 15 h 17"/>
                <a:gd name="T28" fmla="*/ 0 w 10"/>
                <a:gd name="T29" fmla="*/ 15 h 17"/>
                <a:gd name="T30" fmla="*/ 0 w 10"/>
                <a:gd name="T31" fmla="*/ 17 h 17"/>
                <a:gd name="T32" fmla="*/ 0 w 10"/>
                <a:gd name="T33" fmla="*/ 17 h 17"/>
                <a:gd name="T34" fmla="*/ 1 w 10"/>
                <a:gd name="T35" fmla="*/ 8 h 17"/>
                <a:gd name="T36" fmla="*/ 1 w 10"/>
                <a:gd name="T37" fmla="*/ 4 h 17"/>
                <a:gd name="T38" fmla="*/ 2 w 10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5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8"/>
                  </a:ln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1" name="iśḻiḍe"/>
            <p:cNvSpPr/>
            <p:nvPr/>
          </p:nvSpPr>
          <p:spPr bwMode="auto">
            <a:xfrm>
              <a:off x="5469358" y="4568635"/>
              <a:ext cx="24574" cy="24574"/>
            </a:xfrm>
            <a:custGeom>
              <a:avLst/>
              <a:gdLst>
                <a:gd name="T0" fmla="*/ 6 w 7"/>
                <a:gd name="T1" fmla="*/ 0 h 9"/>
                <a:gd name="T2" fmla="*/ 6 w 7"/>
                <a:gd name="T3" fmla="*/ 0 h 9"/>
                <a:gd name="T4" fmla="*/ 7 w 7"/>
                <a:gd name="T5" fmla="*/ 3 h 9"/>
                <a:gd name="T6" fmla="*/ 6 w 7"/>
                <a:gd name="T7" fmla="*/ 7 h 9"/>
                <a:gd name="T8" fmla="*/ 3 w 7"/>
                <a:gd name="T9" fmla="*/ 9 h 9"/>
                <a:gd name="T10" fmla="*/ 1 w 7"/>
                <a:gd name="T11" fmla="*/ 9 h 9"/>
                <a:gd name="T12" fmla="*/ 0 w 7"/>
                <a:gd name="T13" fmla="*/ 9 h 9"/>
                <a:gd name="T14" fmla="*/ 0 w 7"/>
                <a:gd name="T15" fmla="*/ 9 h 9"/>
                <a:gd name="T16" fmla="*/ 3 w 7"/>
                <a:gd name="T17" fmla="*/ 4 h 9"/>
                <a:gd name="T18" fmla="*/ 6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2" name="ïṧḻíďe"/>
            <p:cNvSpPr/>
            <p:nvPr/>
          </p:nvSpPr>
          <p:spPr bwMode="auto">
            <a:xfrm>
              <a:off x="5469358" y="4568635"/>
              <a:ext cx="24574" cy="24574"/>
            </a:xfrm>
            <a:custGeom>
              <a:avLst/>
              <a:gdLst>
                <a:gd name="T0" fmla="*/ 6 w 7"/>
                <a:gd name="T1" fmla="*/ 0 h 9"/>
                <a:gd name="T2" fmla="*/ 6 w 7"/>
                <a:gd name="T3" fmla="*/ 0 h 9"/>
                <a:gd name="T4" fmla="*/ 7 w 7"/>
                <a:gd name="T5" fmla="*/ 3 h 9"/>
                <a:gd name="T6" fmla="*/ 6 w 7"/>
                <a:gd name="T7" fmla="*/ 7 h 9"/>
                <a:gd name="T8" fmla="*/ 3 w 7"/>
                <a:gd name="T9" fmla="*/ 9 h 9"/>
                <a:gd name="T10" fmla="*/ 1 w 7"/>
                <a:gd name="T11" fmla="*/ 9 h 9"/>
                <a:gd name="T12" fmla="*/ 0 w 7"/>
                <a:gd name="T13" fmla="*/ 9 h 9"/>
                <a:gd name="T14" fmla="*/ 0 w 7"/>
                <a:gd name="T15" fmla="*/ 9 h 9"/>
                <a:gd name="T16" fmla="*/ 3 w 7"/>
                <a:gd name="T17" fmla="*/ 4 h 9"/>
                <a:gd name="T18" fmla="*/ 6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4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3" name="iṧliďe"/>
            <p:cNvSpPr/>
            <p:nvPr/>
          </p:nvSpPr>
          <p:spPr bwMode="auto">
            <a:xfrm>
              <a:off x="5371061" y="4556348"/>
              <a:ext cx="12287" cy="43003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4 w 4"/>
                <a:gd name="T5" fmla="*/ 4 h 14"/>
                <a:gd name="T6" fmla="*/ 4 w 4"/>
                <a:gd name="T7" fmla="*/ 7 h 14"/>
                <a:gd name="T8" fmla="*/ 3 w 4"/>
                <a:gd name="T9" fmla="*/ 11 h 14"/>
                <a:gd name="T10" fmla="*/ 0 w 4"/>
                <a:gd name="T11" fmla="*/ 14 h 14"/>
                <a:gd name="T12" fmla="*/ 0 w 4"/>
                <a:gd name="T13" fmla="*/ 14 h 14"/>
                <a:gd name="T14" fmla="*/ 0 w 4"/>
                <a:gd name="T15" fmla="*/ 11 h 14"/>
                <a:gd name="T16" fmla="*/ 0 w 4"/>
                <a:gd name="T17" fmla="*/ 7 h 14"/>
                <a:gd name="T18" fmla="*/ 4 w 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4" name="iṥḻïdè"/>
            <p:cNvSpPr/>
            <p:nvPr/>
          </p:nvSpPr>
          <p:spPr bwMode="auto">
            <a:xfrm>
              <a:off x="5371061" y="4556348"/>
              <a:ext cx="12287" cy="43003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4 w 4"/>
                <a:gd name="T5" fmla="*/ 4 h 14"/>
                <a:gd name="T6" fmla="*/ 4 w 4"/>
                <a:gd name="T7" fmla="*/ 7 h 14"/>
                <a:gd name="T8" fmla="*/ 3 w 4"/>
                <a:gd name="T9" fmla="*/ 11 h 14"/>
                <a:gd name="T10" fmla="*/ 0 w 4"/>
                <a:gd name="T11" fmla="*/ 14 h 14"/>
                <a:gd name="T12" fmla="*/ 0 w 4"/>
                <a:gd name="T13" fmla="*/ 14 h 14"/>
                <a:gd name="T14" fmla="*/ 0 w 4"/>
                <a:gd name="T15" fmla="*/ 11 h 14"/>
                <a:gd name="T16" fmla="*/ 0 w 4"/>
                <a:gd name="T17" fmla="*/ 7 h 14"/>
                <a:gd name="T18" fmla="*/ 4 w 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5" name="íSḻïḑe"/>
            <p:cNvSpPr/>
            <p:nvPr/>
          </p:nvSpPr>
          <p:spPr bwMode="auto">
            <a:xfrm>
              <a:off x="5346487" y="4556348"/>
              <a:ext cx="18433" cy="30716"/>
            </a:xfrm>
            <a:custGeom>
              <a:avLst/>
              <a:gdLst>
                <a:gd name="T0" fmla="*/ 4 w 6"/>
                <a:gd name="T1" fmla="*/ 0 h 10"/>
                <a:gd name="T2" fmla="*/ 4 w 6"/>
                <a:gd name="T3" fmla="*/ 0 h 10"/>
                <a:gd name="T4" fmla="*/ 6 w 6"/>
                <a:gd name="T5" fmla="*/ 3 h 10"/>
                <a:gd name="T6" fmla="*/ 6 w 6"/>
                <a:gd name="T7" fmla="*/ 6 h 10"/>
                <a:gd name="T8" fmla="*/ 3 w 6"/>
                <a:gd name="T9" fmla="*/ 8 h 10"/>
                <a:gd name="T10" fmla="*/ 0 w 6"/>
                <a:gd name="T11" fmla="*/ 10 h 10"/>
                <a:gd name="T12" fmla="*/ 0 w 6"/>
                <a:gd name="T13" fmla="*/ 10 h 10"/>
                <a:gd name="T14" fmla="*/ 0 w 6"/>
                <a:gd name="T15" fmla="*/ 7 h 10"/>
                <a:gd name="T16" fmla="*/ 1 w 6"/>
                <a:gd name="T17" fmla="*/ 6 h 10"/>
                <a:gd name="T18" fmla="*/ 4 w 6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6" name="íṡḷídê"/>
            <p:cNvSpPr/>
            <p:nvPr/>
          </p:nvSpPr>
          <p:spPr bwMode="auto">
            <a:xfrm>
              <a:off x="5346487" y="4556348"/>
              <a:ext cx="18433" cy="30716"/>
            </a:xfrm>
            <a:custGeom>
              <a:avLst/>
              <a:gdLst>
                <a:gd name="T0" fmla="*/ 4 w 6"/>
                <a:gd name="T1" fmla="*/ 0 h 10"/>
                <a:gd name="T2" fmla="*/ 4 w 6"/>
                <a:gd name="T3" fmla="*/ 0 h 10"/>
                <a:gd name="T4" fmla="*/ 6 w 6"/>
                <a:gd name="T5" fmla="*/ 3 h 10"/>
                <a:gd name="T6" fmla="*/ 6 w 6"/>
                <a:gd name="T7" fmla="*/ 6 h 10"/>
                <a:gd name="T8" fmla="*/ 3 w 6"/>
                <a:gd name="T9" fmla="*/ 8 h 10"/>
                <a:gd name="T10" fmla="*/ 0 w 6"/>
                <a:gd name="T11" fmla="*/ 10 h 10"/>
                <a:gd name="T12" fmla="*/ 0 w 6"/>
                <a:gd name="T13" fmla="*/ 10 h 10"/>
                <a:gd name="T14" fmla="*/ 0 w 6"/>
                <a:gd name="T15" fmla="*/ 7 h 10"/>
                <a:gd name="T16" fmla="*/ 1 w 6"/>
                <a:gd name="T17" fmla="*/ 6 h 10"/>
                <a:gd name="T18" fmla="*/ 4 w 6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7" name="îśļïďê"/>
            <p:cNvSpPr/>
            <p:nvPr/>
          </p:nvSpPr>
          <p:spPr bwMode="auto">
            <a:xfrm>
              <a:off x="5407922" y="4666930"/>
              <a:ext cx="30720" cy="49148"/>
            </a:xfrm>
            <a:custGeom>
              <a:avLst/>
              <a:gdLst>
                <a:gd name="T0" fmla="*/ 8 w 8"/>
                <a:gd name="T1" fmla="*/ 0 h 16"/>
                <a:gd name="T2" fmla="*/ 8 w 8"/>
                <a:gd name="T3" fmla="*/ 0 h 16"/>
                <a:gd name="T4" fmla="*/ 8 w 8"/>
                <a:gd name="T5" fmla="*/ 0 h 16"/>
                <a:gd name="T6" fmla="*/ 8 w 8"/>
                <a:gd name="T7" fmla="*/ 1 h 16"/>
                <a:gd name="T8" fmla="*/ 6 w 8"/>
                <a:gd name="T9" fmla="*/ 7 h 16"/>
                <a:gd name="T10" fmla="*/ 3 w 8"/>
                <a:gd name="T11" fmla="*/ 13 h 16"/>
                <a:gd name="T12" fmla="*/ 0 w 8"/>
                <a:gd name="T13" fmla="*/ 16 h 16"/>
                <a:gd name="T14" fmla="*/ 0 w 8"/>
                <a:gd name="T15" fmla="*/ 16 h 16"/>
                <a:gd name="T16" fmla="*/ 0 w 8"/>
                <a:gd name="T17" fmla="*/ 13 h 16"/>
                <a:gd name="T18" fmla="*/ 3 w 8"/>
                <a:gd name="T19" fmla="*/ 9 h 16"/>
                <a:gd name="T20" fmla="*/ 8 w 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7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8" name="ïṧ1îḋe"/>
            <p:cNvSpPr/>
            <p:nvPr/>
          </p:nvSpPr>
          <p:spPr bwMode="auto">
            <a:xfrm>
              <a:off x="5407922" y="4666930"/>
              <a:ext cx="30720" cy="49148"/>
            </a:xfrm>
            <a:custGeom>
              <a:avLst/>
              <a:gdLst>
                <a:gd name="T0" fmla="*/ 8 w 8"/>
                <a:gd name="T1" fmla="*/ 0 h 16"/>
                <a:gd name="T2" fmla="*/ 8 w 8"/>
                <a:gd name="T3" fmla="*/ 0 h 16"/>
                <a:gd name="T4" fmla="*/ 8 w 8"/>
                <a:gd name="T5" fmla="*/ 0 h 16"/>
                <a:gd name="T6" fmla="*/ 8 w 8"/>
                <a:gd name="T7" fmla="*/ 1 h 16"/>
                <a:gd name="T8" fmla="*/ 6 w 8"/>
                <a:gd name="T9" fmla="*/ 7 h 16"/>
                <a:gd name="T10" fmla="*/ 3 w 8"/>
                <a:gd name="T11" fmla="*/ 13 h 16"/>
                <a:gd name="T12" fmla="*/ 0 w 8"/>
                <a:gd name="T13" fmla="*/ 16 h 16"/>
                <a:gd name="T14" fmla="*/ 0 w 8"/>
                <a:gd name="T15" fmla="*/ 16 h 16"/>
                <a:gd name="T16" fmla="*/ 0 w 8"/>
                <a:gd name="T17" fmla="*/ 13 h 16"/>
                <a:gd name="T18" fmla="*/ 3 w 8"/>
                <a:gd name="T19" fmla="*/ 9 h 16"/>
                <a:gd name="T20" fmla="*/ 8 w 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7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9" name="iş1îḓê"/>
            <p:cNvSpPr/>
            <p:nvPr/>
          </p:nvSpPr>
          <p:spPr bwMode="auto">
            <a:xfrm>
              <a:off x="3657016" y="3530381"/>
              <a:ext cx="24574" cy="18429"/>
            </a:xfrm>
            <a:custGeom>
              <a:avLst/>
              <a:gdLst>
                <a:gd name="T0" fmla="*/ 5 w 7"/>
                <a:gd name="T1" fmla="*/ 3 h 6"/>
                <a:gd name="T2" fmla="*/ 5 w 7"/>
                <a:gd name="T3" fmla="*/ 3 h 6"/>
                <a:gd name="T4" fmla="*/ 7 w 7"/>
                <a:gd name="T5" fmla="*/ 6 h 6"/>
                <a:gd name="T6" fmla="*/ 7 w 7"/>
                <a:gd name="T7" fmla="*/ 6 h 6"/>
                <a:gd name="T8" fmla="*/ 7 w 7"/>
                <a:gd name="T9" fmla="*/ 6 h 6"/>
                <a:gd name="T10" fmla="*/ 0 w 7"/>
                <a:gd name="T11" fmla="*/ 0 h 6"/>
                <a:gd name="T12" fmla="*/ 0 w 7"/>
                <a:gd name="T13" fmla="*/ 0 h 6"/>
                <a:gd name="T14" fmla="*/ 5 w 7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5" y="3"/>
                  </a:moveTo>
                  <a:lnTo>
                    <a:pt x="5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0" name="i$lîḑè"/>
            <p:cNvSpPr/>
            <p:nvPr/>
          </p:nvSpPr>
          <p:spPr bwMode="auto">
            <a:xfrm>
              <a:off x="3657016" y="3530381"/>
              <a:ext cx="24574" cy="18429"/>
            </a:xfrm>
            <a:custGeom>
              <a:avLst/>
              <a:gdLst>
                <a:gd name="T0" fmla="*/ 5 w 7"/>
                <a:gd name="T1" fmla="*/ 3 h 6"/>
                <a:gd name="T2" fmla="*/ 5 w 7"/>
                <a:gd name="T3" fmla="*/ 3 h 6"/>
                <a:gd name="T4" fmla="*/ 7 w 7"/>
                <a:gd name="T5" fmla="*/ 6 h 6"/>
                <a:gd name="T6" fmla="*/ 7 w 7"/>
                <a:gd name="T7" fmla="*/ 6 h 6"/>
                <a:gd name="T8" fmla="*/ 7 w 7"/>
                <a:gd name="T9" fmla="*/ 6 h 6"/>
                <a:gd name="T10" fmla="*/ 0 w 7"/>
                <a:gd name="T11" fmla="*/ 0 h 6"/>
                <a:gd name="T12" fmla="*/ 0 w 7"/>
                <a:gd name="T13" fmla="*/ 0 h 6"/>
                <a:gd name="T14" fmla="*/ 5 w 7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5" y="3"/>
                  </a:moveTo>
                  <a:lnTo>
                    <a:pt x="5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1" name="islîdé"/>
            <p:cNvSpPr/>
            <p:nvPr/>
          </p:nvSpPr>
          <p:spPr bwMode="auto">
            <a:xfrm>
              <a:off x="5266619" y="4623929"/>
              <a:ext cx="24574" cy="55290"/>
            </a:xfrm>
            <a:custGeom>
              <a:avLst/>
              <a:gdLst>
                <a:gd name="T0" fmla="*/ 7 w 8"/>
                <a:gd name="T1" fmla="*/ 0 h 19"/>
                <a:gd name="T2" fmla="*/ 7 w 8"/>
                <a:gd name="T3" fmla="*/ 0 h 19"/>
                <a:gd name="T4" fmla="*/ 8 w 8"/>
                <a:gd name="T5" fmla="*/ 2 h 19"/>
                <a:gd name="T6" fmla="*/ 8 w 8"/>
                <a:gd name="T7" fmla="*/ 3 h 19"/>
                <a:gd name="T8" fmla="*/ 7 w 8"/>
                <a:gd name="T9" fmla="*/ 10 h 19"/>
                <a:gd name="T10" fmla="*/ 7 w 8"/>
                <a:gd name="T11" fmla="*/ 10 h 19"/>
                <a:gd name="T12" fmla="*/ 3 w 8"/>
                <a:gd name="T13" fmla="*/ 17 h 19"/>
                <a:gd name="T14" fmla="*/ 1 w 8"/>
                <a:gd name="T15" fmla="*/ 19 h 19"/>
                <a:gd name="T16" fmla="*/ 0 w 8"/>
                <a:gd name="T17" fmla="*/ 19 h 19"/>
                <a:gd name="T18" fmla="*/ 0 w 8"/>
                <a:gd name="T19" fmla="*/ 19 h 19"/>
                <a:gd name="T20" fmla="*/ 0 w 8"/>
                <a:gd name="T21" fmla="*/ 16 h 19"/>
                <a:gd name="T22" fmla="*/ 3 w 8"/>
                <a:gd name="T23" fmla="*/ 10 h 19"/>
                <a:gd name="T24" fmla="*/ 5 w 8"/>
                <a:gd name="T25" fmla="*/ 5 h 19"/>
                <a:gd name="T26" fmla="*/ 7 w 8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2" name="iṣḷíḍé"/>
            <p:cNvSpPr/>
            <p:nvPr/>
          </p:nvSpPr>
          <p:spPr bwMode="auto">
            <a:xfrm>
              <a:off x="5266619" y="4623929"/>
              <a:ext cx="24574" cy="55290"/>
            </a:xfrm>
            <a:custGeom>
              <a:avLst/>
              <a:gdLst>
                <a:gd name="T0" fmla="*/ 7 w 8"/>
                <a:gd name="T1" fmla="*/ 0 h 19"/>
                <a:gd name="T2" fmla="*/ 7 w 8"/>
                <a:gd name="T3" fmla="*/ 0 h 19"/>
                <a:gd name="T4" fmla="*/ 8 w 8"/>
                <a:gd name="T5" fmla="*/ 2 h 19"/>
                <a:gd name="T6" fmla="*/ 8 w 8"/>
                <a:gd name="T7" fmla="*/ 3 h 19"/>
                <a:gd name="T8" fmla="*/ 7 w 8"/>
                <a:gd name="T9" fmla="*/ 10 h 19"/>
                <a:gd name="T10" fmla="*/ 7 w 8"/>
                <a:gd name="T11" fmla="*/ 10 h 19"/>
                <a:gd name="T12" fmla="*/ 3 w 8"/>
                <a:gd name="T13" fmla="*/ 17 h 19"/>
                <a:gd name="T14" fmla="*/ 1 w 8"/>
                <a:gd name="T15" fmla="*/ 19 h 19"/>
                <a:gd name="T16" fmla="*/ 0 w 8"/>
                <a:gd name="T17" fmla="*/ 19 h 19"/>
                <a:gd name="T18" fmla="*/ 0 w 8"/>
                <a:gd name="T19" fmla="*/ 19 h 19"/>
                <a:gd name="T20" fmla="*/ 0 w 8"/>
                <a:gd name="T21" fmla="*/ 16 h 19"/>
                <a:gd name="T22" fmla="*/ 3 w 8"/>
                <a:gd name="T23" fmla="*/ 10 h 19"/>
                <a:gd name="T24" fmla="*/ 5 w 8"/>
                <a:gd name="T25" fmla="*/ 5 h 19"/>
                <a:gd name="T26" fmla="*/ 7 w 8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3" name="ísļide"/>
            <p:cNvSpPr/>
            <p:nvPr/>
          </p:nvSpPr>
          <p:spPr bwMode="auto">
            <a:xfrm>
              <a:off x="5555367" y="4881957"/>
              <a:ext cx="30720" cy="24574"/>
            </a:xfrm>
            <a:custGeom>
              <a:avLst/>
              <a:gdLst>
                <a:gd name="T0" fmla="*/ 10 w 10"/>
                <a:gd name="T1" fmla="*/ 3 h 9"/>
                <a:gd name="T2" fmla="*/ 6 w 10"/>
                <a:gd name="T3" fmla="*/ 9 h 9"/>
                <a:gd name="T4" fmla="*/ 6 w 10"/>
                <a:gd name="T5" fmla="*/ 9 h 9"/>
                <a:gd name="T6" fmla="*/ 4 w 10"/>
                <a:gd name="T7" fmla="*/ 9 h 9"/>
                <a:gd name="T8" fmla="*/ 1 w 10"/>
                <a:gd name="T9" fmla="*/ 6 h 9"/>
                <a:gd name="T10" fmla="*/ 0 w 10"/>
                <a:gd name="T11" fmla="*/ 5 h 9"/>
                <a:gd name="T12" fmla="*/ 1 w 10"/>
                <a:gd name="T13" fmla="*/ 0 h 9"/>
                <a:gd name="T14" fmla="*/ 1 w 10"/>
                <a:gd name="T15" fmla="*/ 0 h 9"/>
                <a:gd name="T16" fmla="*/ 4 w 10"/>
                <a:gd name="T17" fmla="*/ 2 h 9"/>
                <a:gd name="T18" fmla="*/ 6 w 10"/>
                <a:gd name="T19" fmla="*/ 2 h 9"/>
                <a:gd name="T20" fmla="*/ 7 w 10"/>
                <a:gd name="T21" fmla="*/ 2 h 9"/>
                <a:gd name="T22" fmla="*/ 10 w 10"/>
                <a:gd name="T2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lnTo>
                    <a:pt x="6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1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4" name="iṧḻïḓé"/>
            <p:cNvSpPr/>
            <p:nvPr/>
          </p:nvSpPr>
          <p:spPr bwMode="auto">
            <a:xfrm>
              <a:off x="5555367" y="4881957"/>
              <a:ext cx="30720" cy="24574"/>
            </a:xfrm>
            <a:custGeom>
              <a:avLst/>
              <a:gdLst>
                <a:gd name="T0" fmla="*/ 10 w 10"/>
                <a:gd name="T1" fmla="*/ 3 h 9"/>
                <a:gd name="T2" fmla="*/ 6 w 10"/>
                <a:gd name="T3" fmla="*/ 9 h 9"/>
                <a:gd name="T4" fmla="*/ 6 w 10"/>
                <a:gd name="T5" fmla="*/ 9 h 9"/>
                <a:gd name="T6" fmla="*/ 4 w 10"/>
                <a:gd name="T7" fmla="*/ 9 h 9"/>
                <a:gd name="T8" fmla="*/ 1 w 10"/>
                <a:gd name="T9" fmla="*/ 6 h 9"/>
                <a:gd name="T10" fmla="*/ 0 w 10"/>
                <a:gd name="T11" fmla="*/ 5 h 9"/>
                <a:gd name="T12" fmla="*/ 1 w 10"/>
                <a:gd name="T13" fmla="*/ 0 h 9"/>
                <a:gd name="T14" fmla="*/ 1 w 10"/>
                <a:gd name="T15" fmla="*/ 0 h 9"/>
                <a:gd name="T16" fmla="*/ 4 w 10"/>
                <a:gd name="T17" fmla="*/ 2 h 9"/>
                <a:gd name="T18" fmla="*/ 6 w 10"/>
                <a:gd name="T19" fmla="*/ 2 h 9"/>
                <a:gd name="T20" fmla="*/ 7 w 10"/>
                <a:gd name="T21" fmla="*/ 2 h 9"/>
                <a:gd name="T22" fmla="*/ 10 w 10"/>
                <a:gd name="T2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lnTo>
                    <a:pt x="6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5" name="iṥļiḍê"/>
            <p:cNvSpPr/>
            <p:nvPr/>
          </p:nvSpPr>
          <p:spPr bwMode="auto">
            <a:xfrm>
              <a:off x="3736884" y="3597958"/>
              <a:ext cx="12287" cy="1228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3 w 4"/>
                <a:gd name="T5" fmla="*/ 3 h 5"/>
                <a:gd name="T6" fmla="*/ 4 w 4"/>
                <a:gd name="T7" fmla="*/ 5 h 5"/>
                <a:gd name="T8" fmla="*/ 4 w 4"/>
                <a:gd name="T9" fmla="*/ 5 h 5"/>
                <a:gd name="T10" fmla="*/ 1 w 4"/>
                <a:gd name="T11" fmla="*/ 2 h 5"/>
                <a:gd name="T12" fmla="*/ 0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6" name="îşļíḓê"/>
            <p:cNvSpPr/>
            <p:nvPr/>
          </p:nvSpPr>
          <p:spPr bwMode="auto">
            <a:xfrm>
              <a:off x="3736884" y="3597958"/>
              <a:ext cx="12287" cy="1228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3 w 4"/>
                <a:gd name="T5" fmla="*/ 3 h 5"/>
                <a:gd name="T6" fmla="*/ 4 w 4"/>
                <a:gd name="T7" fmla="*/ 5 h 5"/>
                <a:gd name="T8" fmla="*/ 4 w 4"/>
                <a:gd name="T9" fmla="*/ 5 h 5"/>
                <a:gd name="T10" fmla="*/ 1 w 4"/>
                <a:gd name="T11" fmla="*/ 2 h 5"/>
                <a:gd name="T12" fmla="*/ 0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7" name="îSḷíḍé"/>
            <p:cNvSpPr/>
            <p:nvPr/>
          </p:nvSpPr>
          <p:spPr bwMode="auto">
            <a:xfrm>
              <a:off x="3730738" y="3597958"/>
              <a:ext cx="12287" cy="18429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3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1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8" name="íŝļîḋé"/>
            <p:cNvSpPr/>
            <p:nvPr/>
          </p:nvSpPr>
          <p:spPr bwMode="auto">
            <a:xfrm>
              <a:off x="3730738" y="3597958"/>
              <a:ext cx="12287" cy="18429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3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1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9" name="iš1iḍê"/>
            <p:cNvSpPr/>
            <p:nvPr/>
          </p:nvSpPr>
          <p:spPr bwMode="auto">
            <a:xfrm>
              <a:off x="5223617" y="4789802"/>
              <a:ext cx="30720" cy="18429"/>
            </a:xfrm>
            <a:custGeom>
              <a:avLst/>
              <a:gdLst>
                <a:gd name="T0" fmla="*/ 4 w 10"/>
                <a:gd name="T1" fmla="*/ 0 h 6"/>
                <a:gd name="T2" fmla="*/ 4 w 10"/>
                <a:gd name="T3" fmla="*/ 0 h 6"/>
                <a:gd name="T4" fmla="*/ 4 w 10"/>
                <a:gd name="T5" fmla="*/ 1 h 6"/>
                <a:gd name="T6" fmla="*/ 6 w 10"/>
                <a:gd name="T7" fmla="*/ 1 h 6"/>
                <a:gd name="T8" fmla="*/ 7 w 10"/>
                <a:gd name="T9" fmla="*/ 1 h 6"/>
                <a:gd name="T10" fmla="*/ 10 w 10"/>
                <a:gd name="T11" fmla="*/ 3 h 6"/>
                <a:gd name="T12" fmla="*/ 10 w 10"/>
                <a:gd name="T13" fmla="*/ 3 h 6"/>
                <a:gd name="T14" fmla="*/ 4 w 10"/>
                <a:gd name="T15" fmla="*/ 6 h 6"/>
                <a:gd name="T16" fmla="*/ 3 w 10"/>
                <a:gd name="T17" fmla="*/ 6 h 6"/>
                <a:gd name="T18" fmla="*/ 0 w 10"/>
                <a:gd name="T19" fmla="*/ 4 h 6"/>
                <a:gd name="T20" fmla="*/ 0 w 10"/>
                <a:gd name="T21" fmla="*/ 4 h 6"/>
                <a:gd name="T22" fmla="*/ 4 w 1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0" name="í$ľîḑè"/>
            <p:cNvSpPr/>
            <p:nvPr/>
          </p:nvSpPr>
          <p:spPr bwMode="auto">
            <a:xfrm>
              <a:off x="5223617" y="4789802"/>
              <a:ext cx="30720" cy="18429"/>
            </a:xfrm>
            <a:custGeom>
              <a:avLst/>
              <a:gdLst>
                <a:gd name="T0" fmla="*/ 4 w 10"/>
                <a:gd name="T1" fmla="*/ 0 h 6"/>
                <a:gd name="T2" fmla="*/ 4 w 10"/>
                <a:gd name="T3" fmla="*/ 0 h 6"/>
                <a:gd name="T4" fmla="*/ 4 w 10"/>
                <a:gd name="T5" fmla="*/ 1 h 6"/>
                <a:gd name="T6" fmla="*/ 6 w 10"/>
                <a:gd name="T7" fmla="*/ 1 h 6"/>
                <a:gd name="T8" fmla="*/ 7 w 10"/>
                <a:gd name="T9" fmla="*/ 1 h 6"/>
                <a:gd name="T10" fmla="*/ 10 w 10"/>
                <a:gd name="T11" fmla="*/ 3 h 6"/>
                <a:gd name="T12" fmla="*/ 10 w 10"/>
                <a:gd name="T13" fmla="*/ 3 h 6"/>
                <a:gd name="T14" fmla="*/ 4 w 10"/>
                <a:gd name="T15" fmla="*/ 6 h 6"/>
                <a:gd name="T16" fmla="*/ 3 w 10"/>
                <a:gd name="T17" fmla="*/ 6 h 6"/>
                <a:gd name="T18" fmla="*/ 0 w 10"/>
                <a:gd name="T19" fmla="*/ 4 h 6"/>
                <a:gd name="T20" fmla="*/ 0 w 10"/>
                <a:gd name="T21" fmla="*/ 4 h 6"/>
                <a:gd name="T22" fmla="*/ 4 w 1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1" name="i$lïďè"/>
            <p:cNvSpPr/>
            <p:nvPr/>
          </p:nvSpPr>
          <p:spPr bwMode="auto">
            <a:xfrm>
              <a:off x="5149894" y="4808234"/>
              <a:ext cx="18433" cy="24574"/>
            </a:xfrm>
            <a:custGeom>
              <a:avLst/>
              <a:gdLst>
                <a:gd name="T0" fmla="*/ 4 w 5"/>
                <a:gd name="T1" fmla="*/ 9 h 9"/>
                <a:gd name="T2" fmla="*/ 4 w 5"/>
                <a:gd name="T3" fmla="*/ 9 h 9"/>
                <a:gd name="T4" fmla="*/ 3 w 5"/>
                <a:gd name="T5" fmla="*/ 7 h 9"/>
                <a:gd name="T6" fmla="*/ 3 w 5"/>
                <a:gd name="T7" fmla="*/ 6 h 9"/>
                <a:gd name="T8" fmla="*/ 4 w 5"/>
                <a:gd name="T9" fmla="*/ 5 h 9"/>
                <a:gd name="T10" fmla="*/ 4 w 5"/>
                <a:gd name="T11" fmla="*/ 5 h 9"/>
                <a:gd name="T12" fmla="*/ 1 w 5"/>
                <a:gd name="T13" fmla="*/ 3 h 9"/>
                <a:gd name="T14" fmla="*/ 0 w 5"/>
                <a:gd name="T15" fmla="*/ 3 h 9"/>
                <a:gd name="T16" fmla="*/ 0 w 5"/>
                <a:gd name="T17" fmla="*/ 3 h 9"/>
                <a:gd name="T18" fmla="*/ 0 w 5"/>
                <a:gd name="T19" fmla="*/ 2 h 9"/>
                <a:gd name="T20" fmla="*/ 1 w 5"/>
                <a:gd name="T21" fmla="*/ 0 h 9"/>
                <a:gd name="T22" fmla="*/ 4 w 5"/>
                <a:gd name="T23" fmla="*/ 2 h 9"/>
                <a:gd name="T24" fmla="*/ 5 w 5"/>
                <a:gd name="T25" fmla="*/ 5 h 9"/>
                <a:gd name="T26" fmla="*/ 5 w 5"/>
                <a:gd name="T27" fmla="*/ 6 h 9"/>
                <a:gd name="T28" fmla="*/ 4 w 5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9">
                  <a:moveTo>
                    <a:pt x="4" y="9"/>
                  </a:moveTo>
                  <a:lnTo>
                    <a:pt x="4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2" name="ï$ľîḑe"/>
            <p:cNvSpPr/>
            <p:nvPr/>
          </p:nvSpPr>
          <p:spPr bwMode="auto">
            <a:xfrm>
              <a:off x="5149894" y="4808234"/>
              <a:ext cx="18433" cy="24574"/>
            </a:xfrm>
            <a:custGeom>
              <a:avLst/>
              <a:gdLst>
                <a:gd name="T0" fmla="*/ 4 w 5"/>
                <a:gd name="T1" fmla="*/ 9 h 9"/>
                <a:gd name="T2" fmla="*/ 4 w 5"/>
                <a:gd name="T3" fmla="*/ 9 h 9"/>
                <a:gd name="T4" fmla="*/ 3 w 5"/>
                <a:gd name="T5" fmla="*/ 7 h 9"/>
                <a:gd name="T6" fmla="*/ 3 w 5"/>
                <a:gd name="T7" fmla="*/ 6 h 9"/>
                <a:gd name="T8" fmla="*/ 4 w 5"/>
                <a:gd name="T9" fmla="*/ 5 h 9"/>
                <a:gd name="T10" fmla="*/ 4 w 5"/>
                <a:gd name="T11" fmla="*/ 5 h 9"/>
                <a:gd name="T12" fmla="*/ 1 w 5"/>
                <a:gd name="T13" fmla="*/ 3 h 9"/>
                <a:gd name="T14" fmla="*/ 0 w 5"/>
                <a:gd name="T15" fmla="*/ 3 h 9"/>
                <a:gd name="T16" fmla="*/ 0 w 5"/>
                <a:gd name="T17" fmla="*/ 3 h 9"/>
                <a:gd name="T18" fmla="*/ 0 w 5"/>
                <a:gd name="T19" fmla="*/ 2 h 9"/>
                <a:gd name="T20" fmla="*/ 1 w 5"/>
                <a:gd name="T21" fmla="*/ 0 h 9"/>
                <a:gd name="T22" fmla="*/ 4 w 5"/>
                <a:gd name="T23" fmla="*/ 2 h 9"/>
                <a:gd name="T24" fmla="*/ 5 w 5"/>
                <a:gd name="T25" fmla="*/ 5 h 9"/>
                <a:gd name="T26" fmla="*/ 5 w 5"/>
                <a:gd name="T27" fmla="*/ 6 h 9"/>
                <a:gd name="T28" fmla="*/ 4 w 5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9">
                  <a:moveTo>
                    <a:pt x="4" y="9"/>
                  </a:moveTo>
                  <a:lnTo>
                    <a:pt x="4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3" name="íṧľíḑê"/>
            <p:cNvSpPr/>
            <p:nvPr/>
          </p:nvSpPr>
          <p:spPr bwMode="auto">
            <a:xfrm>
              <a:off x="5303481" y="4980253"/>
              <a:ext cx="55294" cy="61435"/>
            </a:xfrm>
            <a:custGeom>
              <a:avLst/>
              <a:gdLst>
                <a:gd name="T0" fmla="*/ 17 w 17"/>
                <a:gd name="T1" fmla="*/ 0 h 20"/>
                <a:gd name="T2" fmla="*/ 17 w 17"/>
                <a:gd name="T3" fmla="*/ 0 h 20"/>
                <a:gd name="T4" fmla="*/ 12 w 17"/>
                <a:gd name="T5" fmla="*/ 6 h 20"/>
                <a:gd name="T6" fmla="*/ 8 w 17"/>
                <a:gd name="T7" fmla="*/ 10 h 20"/>
                <a:gd name="T8" fmla="*/ 5 w 17"/>
                <a:gd name="T9" fmla="*/ 15 h 20"/>
                <a:gd name="T10" fmla="*/ 1 w 17"/>
                <a:gd name="T11" fmla="*/ 20 h 20"/>
                <a:gd name="T12" fmla="*/ 1 w 17"/>
                <a:gd name="T13" fmla="*/ 20 h 20"/>
                <a:gd name="T14" fmla="*/ 0 w 17"/>
                <a:gd name="T15" fmla="*/ 17 h 20"/>
                <a:gd name="T16" fmla="*/ 1 w 17"/>
                <a:gd name="T17" fmla="*/ 15 h 20"/>
                <a:gd name="T18" fmla="*/ 5 w 17"/>
                <a:gd name="T19" fmla="*/ 9 h 20"/>
                <a:gd name="T20" fmla="*/ 11 w 17"/>
                <a:gd name="T21" fmla="*/ 3 h 20"/>
                <a:gd name="T22" fmla="*/ 17 w 17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0"/>
                  </a:moveTo>
                  <a:lnTo>
                    <a:pt x="17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4" name="iṣlïďé"/>
            <p:cNvSpPr/>
            <p:nvPr/>
          </p:nvSpPr>
          <p:spPr bwMode="auto">
            <a:xfrm>
              <a:off x="5303481" y="4980253"/>
              <a:ext cx="55294" cy="61435"/>
            </a:xfrm>
            <a:custGeom>
              <a:avLst/>
              <a:gdLst>
                <a:gd name="T0" fmla="*/ 17 w 17"/>
                <a:gd name="T1" fmla="*/ 0 h 20"/>
                <a:gd name="T2" fmla="*/ 17 w 17"/>
                <a:gd name="T3" fmla="*/ 0 h 20"/>
                <a:gd name="T4" fmla="*/ 12 w 17"/>
                <a:gd name="T5" fmla="*/ 6 h 20"/>
                <a:gd name="T6" fmla="*/ 8 w 17"/>
                <a:gd name="T7" fmla="*/ 10 h 20"/>
                <a:gd name="T8" fmla="*/ 5 w 17"/>
                <a:gd name="T9" fmla="*/ 15 h 20"/>
                <a:gd name="T10" fmla="*/ 1 w 17"/>
                <a:gd name="T11" fmla="*/ 20 h 20"/>
                <a:gd name="T12" fmla="*/ 1 w 17"/>
                <a:gd name="T13" fmla="*/ 20 h 20"/>
                <a:gd name="T14" fmla="*/ 0 w 17"/>
                <a:gd name="T15" fmla="*/ 17 h 20"/>
                <a:gd name="T16" fmla="*/ 1 w 17"/>
                <a:gd name="T17" fmla="*/ 15 h 20"/>
                <a:gd name="T18" fmla="*/ 5 w 17"/>
                <a:gd name="T19" fmla="*/ 9 h 20"/>
                <a:gd name="T20" fmla="*/ 11 w 17"/>
                <a:gd name="T21" fmla="*/ 3 h 20"/>
                <a:gd name="T22" fmla="*/ 17 w 17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0"/>
                  </a:moveTo>
                  <a:lnTo>
                    <a:pt x="17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5" name="îṩļïḓé"/>
            <p:cNvSpPr/>
            <p:nvPr/>
          </p:nvSpPr>
          <p:spPr bwMode="auto">
            <a:xfrm>
              <a:off x="5113033" y="4851237"/>
              <a:ext cx="24574" cy="36861"/>
            </a:xfrm>
            <a:custGeom>
              <a:avLst/>
              <a:gdLst>
                <a:gd name="T0" fmla="*/ 7 w 8"/>
                <a:gd name="T1" fmla="*/ 0 h 12"/>
                <a:gd name="T2" fmla="*/ 7 w 8"/>
                <a:gd name="T3" fmla="*/ 0 h 12"/>
                <a:gd name="T4" fmla="*/ 8 w 8"/>
                <a:gd name="T5" fmla="*/ 2 h 12"/>
                <a:gd name="T6" fmla="*/ 8 w 8"/>
                <a:gd name="T7" fmla="*/ 5 h 12"/>
                <a:gd name="T8" fmla="*/ 7 w 8"/>
                <a:gd name="T9" fmla="*/ 12 h 12"/>
                <a:gd name="T10" fmla="*/ 7 w 8"/>
                <a:gd name="T11" fmla="*/ 12 h 12"/>
                <a:gd name="T12" fmla="*/ 6 w 8"/>
                <a:gd name="T13" fmla="*/ 9 h 12"/>
                <a:gd name="T14" fmla="*/ 4 w 8"/>
                <a:gd name="T15" fmla="*/ 8 h 12"/>
                <a:gd name="T16" fmla="*/ 3 w 8"/>
                <a:gd name="T17" fmla="*/ 11 h 12"/>
                <a:gd name="T18" fmla="*/ 3 w 8"/>
                <a:gd name="T19" fmla="*/ 11 h 12"/>
                <a:gd name="T20" fmla="*/ 1 w 8"/>
                <a:gd name="T21" fmla="*/ 9 h 12"/>
                <a:gd name="T22" fmla="*/ 1 w 8"/>
                <a:gd name="T23" fmla="*/ 7 h 12"/>
                <a:gd name="T24" fmla="*/ 1 w 8"/>
                <a:gd name="T25" fmla="*/ 5 h 12"/>
                <a:gd name="T26" fmla="*/ 0 w 8"/>
                <a:gd name="T27" fmla="*/ 7 h 12"/>
                <a:gd name="T28" fmla="*/ 0 w 8"/>
                <a:gd name="T29" fmla="*/ 7 h 12"/>
                <a:gd name="T30" fmla="*/ 0 w 8"/>
                <a:gd name="T31" fmla="*/ 4 h 12"/>
                <a:gd name="T32" fmla="*/ 1 w 8"/>
                <a:gd name="T33" fmla="*/ 2 h 12"/>
                <a:gd name="T34" fmla="*/ 3 w 8"/>
                <a:gd name="T35" fmla="*/ 2 h 12"/>
                <a:gd name="T36" fmla="*/ 6 w 8"/>
                <a:gd name="T37" fmla="*/ 2 h 12"/>
                <a:gd name="T38" fmla="*/ 7 w 8"/>
                <a:gd name="T39" fmla="*/ 2 h 12"/>
                <a:gd name="T40" fmla="*/ 7 w 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6" name="íşľíḍe"/>
            <p:cNvSpPr/>
            <p:nvPr/>
          </p:nvSpPr>
          <p:spPr bwMode="auto">
            <a:xfrm>
              <a:off x="5113033" y="4851237"/>
              <a:ext cx="24574" cy="36861"/>
            </a:xfrm>
            <a:custGeom>
              <a:avLst/>
              <a:gdLst>
                <a:gd name="T0" fmla="*/ 7 w 8"/>
                <a:gd name="T1" fmla="*/ 0 h 12"/>
                <a:gd name="T2" fmla="*/ 7 w 8"/>
                <a:gd name="T3" fmla="*/ 0 h 12"/>
                <a:gd name="T4" fmla="*/ 8 w 8"/>
                <a:gd name="T5" fmla="*/ 2 h 12"/>
                <a:gd name="T6" fmla="*/ 8 w 8"/>
                <a:gd name="T7" fmla="*/ 5 h 12"/>
                <a:gd name="T8" fmla="*/ 7 w 8"/>
                <a:gd name="T9" fmla="*/ 12 h 12"/>
                <a:gd name="T10" fmla="*/ 7 w 8"/>
                <a:gd name="T11" fmla="*/ 12 h 12"/>
                <a:gd name="T12" fmla="*/ 6 w 8"/>
                <a:gd name="T13" fmla="*/ 9 h 12"/>
                <a:gd name="T14" fmla="*/ 4 w 8"/>
                <a:gd name="T15" fmla="*/ 8 h 12"/>
                <a:gd name="T16" fmla="*/ 3 w 8"/>
                <a:gd name="T17" fmla="*/ 11 h 12"/>
                <a:gd name="T18" fmla="*/ 3 w 8"/>
                <a:gd name="T19" fmla="*/ 11 h 12"/>
                <a:gd name="T20" fmla="*/ 1 w 8"/>
                <a:gd name="T21" fmla="*/ 9 h 12"/>
                <a:gd name="T22" fmla="*/ 1 w 8"/>
                <a:gd name="T23" fmla="*/ 7 h 12"/>
                <a:gd name="T24" fmla="*/ 1 w 8"/>
                <a:gd name="T25" fmla="*/ 5 h 12"/>
                <a:gd name="T26" fmla="*/ 0 w 8"/>
                <a:gd name="T27" fmla="*/ 7 h 12"/>
                <a:gd name="T28" fmla="*/ 0 w 8"/>
                <a:gd name="T29" fmla="*/ 7 h 12"/>
                <a:gd name="T30" fmla="*/ 0 w 8"/>
                <a:gd name="T31" fmla="*/ 4 h 12"/>
                <a:gd name="T32" fmla="*/ 1 w 8"/>
                <a:gd name="T33" fmla="*/ 2 h 12"/>
                <a:gd name="T34" fmla="*/ 3 w 8"/>
                <a:gd name="T35" fmla="*/ 2 h 12"/>
                <a:gd name="T36" fmla="*/ 6 w 8"/>
                <a:gd name="T37" fmla="*/ 2 h 12"/>
                <a:gd name="T38" fmla="*/ 7 w 8"/>
                <a:gd name="T39" fmla="*/ 2 h 12"/>
                <a:gd name="T40" fmla="*/ 7 w 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7" name="íṡḷiḑe"/>
            <p:cNvSpPr/>
            <p:nvPr/>
          </p:nvSpPr>
          <p:spPr bwMode="auto">
            <a:xfrm>
              <a:off x="5131462" y="4888098"/>
              <a:ext cx="49148" cy="55290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7 w 17"/>
                <a:gd name="T5" fmla="*/ 3 h 17"/>
                <a:gd name="T6" fmla="*/ 15 w 17"/>
                <a:gd name="T7" fmla="*/ 5 h 17"/>
                <a:gd name="T8" fmla="*/ 11 w 17"/>
                <a:gd name="T9" fmla="*/ 10 h 17"/>
                <a:gd name="T10" fmla="*/ 11 w 17"/>
                <a:gd name="T11" fmla="*/ 10 h 17"/>
                <a:gd name="T12" fmla="*/ 0 w 17"/>
                <a:gd name="T13" fmla="*/ 17 h 17"/>
                <a:gd name="T14" fmla="*/ 0 w 17"/>
                <a:gd name="T15" fmla="*/ 17 h 17"/>
                <a:gd name="T16" fmla="*/ 1 w 17"/>
                <a:gd name="T17" fmla="*/ 15 h 17"/>
                <a:gd name="T18" fmla="*/ 4 w 17"/>
                <a:gd name="T19" fmla="*/ 12 h 17"/>
                <a:gd name="T20" fmla="*/ 8 w 17"/>
                <a:gd name="T21" fmla="*/ 9 h 17"/>
                <a:gd name="T22" fmla="*/ 8 w 17"/>
                <a:gd name="T23" fmla="*/ 9 h 17"/>
                <a:gd name="T24" fmla="*/ 12 w 17"/>
                <a:gd name="T25" fmla="*/ 5 h 17"/>
                <a:gd name="T26" fmla="*/ 15 w 17"/>
                <a:gd name="T27" fmla="*/ 3 h 17"/>
                <a:gd name="T28" fmla="*/ 17 w 1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9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8" name="iṡľiḑé"/>
            <p:cNvSpPr/>
            <p:nvPr/>
          </p:nvSpPr>
          <p:spPr bwMode="auto">
            <a:xfrm>
              <a:off x="5131462" y="4888098"/>
              <a:ext cx="49148" cy="55290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7 w 17"/>
                <a:gd name="T5" fmla="*/ 3 h 17"/>
                <a:gd name="T6" fmla="*/ 15 w 17"/>
                <a:gd name="T7" fmla="*/ 5 h 17"/>
                <a:gd name="T8" fmla="*/ 11 w 17"/>
                <a:gd name="T9" fmla="*/ 10 h 17"/>
                <a:gd name="T10" fmla="*/ 11 w 17"/>
                <a:gd name="T11" fmla="*/ 10 h 17"/>
                <a:gd name="T12" fmla="*/ 0 w 17"/>
                <a:gd name="T13" fmla="*/ 17 h 17"/>
                <a:gd name="T14" fmla="*/ 0 w 17"/>
                <a:gd name="T15" fmla="*/ 17 h 17"/>
                <a:gd name="T16" fmla="*/ 1 w 17"/>
                <a:gd name="T17" fmla="*/ 15 h 17"/>
                <a:gd name="T18" fmla="*/ 4 w 17"/>
                <a:gd name="T19" fmla="*/ 12 h 17"/>
                <a:gd name="T20" fmla="*/ 8 w 17"/>
                <a:gd name="T21" fmla="*/ 9 h 17"/>
                <a:gd name="T22" fmla="*/ 8 w 17"/>
                <a:gd name="T23" fmla="*/ 9 h 17"/>
                <a:gd name="T24" fmla="*/ 12 w 17"/>
                <a:gd name="T25" fmla="*/ 5 h 17"/>
                <a:gd name="T26" fmla="*/ 15 w 17"/>
                <a:gd name="T27" fmla="*/ 3 h 17"/>
                <a:gd name="T28" fmla="*/ 17 w 1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9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9" name="ísļíḑê"/>
            <p:cNvSpPr/>
            <p:nvPr/>
          </p:nvSpPr>
          <p:spPr bwMode="auto">
            <a:xfrm>
              <a:off x="3687735" y="3591817"/>
              <a:ext cx="12287" cy="6142"/>
            </a:xfrm>
            <a:custGeom>
              <a:avLst/>
              <a:gdLst>
                <a:gd name="T0" fmla="*/ 3 w 5"/>
                <a:gd name="T1" fmla="*/ 1 h 3"/>
                <a:gd name="T2" fmla="*/ 3 w 5"/>
                <a:gd name="T3" fmla="*/ 1 h 3"/>
                <a:gd name="T4" fmla="*/ 5 w 5"/>
                <a:gd name="T5" fmla="*/ 3 h 3"/>
                <a:gd name="T6" fmla="*/ 3 w 5"/>
                <a:gd name="T7" fmla="*/ 1 h 3"/>
                <a:gd name="T8" fmla="*/ 2 w 5"/>
                <a:gd name="T9" fmla="*/ 1 h 3"/>
                <a:gd name="T10" fmla="*/ 0 w 5"/>
                <a:gd name="T11" fmla="*/ 1 h 3"/>
                <a:gd name="T12" fmla="*/ 0 w 5"/>
                <a:gd name="T13" fmla="*/ 1 h 3"/>
                <a:gd name="T14" fmla="*/ 0 w 5"/>
                <a:gd name="T15" fmla="*/ 0 h 3"/>
                <a:gd name="T16" fmla="*/ 0 w 5"/>
                <a:gd name="T17" fmla="*/ 0 h 3"/>
                <a:gd name="T18" fmla="*/ 3 w 5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lnTo>
                    <a:pt x="3" y="1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0" name="isľîḋè"/>
            <p:cNvSpPr/>
            <p:nvPr/>
          </p:nvSpPr>
          <p:spPr bwMode="auto">
            <a:xfrm>
              <a:off x="3687735" y="3591817"/>
              <a:ext cx="12287" cy="6142"/>
            </a:xfrm>
            <a:custGeom>
              <a:avLst/>
              <a:gdLst>
                <a:gd name="T0" fmla="*/ 3 w 5"/>
                <a:gd name="T1" fmla="*/ 1 h 3"/>
                <a:gd name="T2" fmla="*/ 3 w 5"/>
                <a:gd name="T3" fmla="*/ 1 h 3"/>
                <a:gd name="T4" fmla="*/ 5 w 5"/>
                <a:gd name="T5" fmla="*/ 3 h 3"/>
                <a:gd name="T6" fmla="*/ 3 w 5"/>
                <a:gd name="T7" fmla="*/ 1 h 3"/>
                <a:gd name="T8" fmla="*/ 2 w 5"/>
                <a:gd name="T9" fmla="*/ 1 h 3"/>
                <a:gd name="T10" fmla="*/ 0 w 5"/>
                <a:gd name="T11" fmla="*/ 1 h 3"/>
                <a:gd name="T12" fmla="*/ 0 w 5"/>
                <a:gd name="T13" fmla="*/ 1 h 3"/>
                <a:gd name="T14" fmla="*/ 0 w 5"/>
                <a:gd name="T15" fmla="*/ 0 h 3"/>
                <a:gd name="T16" fmla="*/ 0 w 5"/>
                <a:gd name="T17" fmla="*/ 0 h 3"/>
                <a:gd name="T18" fmla="*/ 3 w 5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lnTo>
                    <a:pt x="3" y="1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1" name="ïsľïḋé"/>
            <p:cNvSpPr/>
            <p:nvPr/>
          </p:nvSpPr>
          <p:spPr bwMode="auto">
            <a:xfrm>
              <a:off x="5125320" y="5152271"/>
              <a:ext cx="79868" cy="104438"/>
            </a:xfrm>
            <a:custGeom>
              <a:avLst/>
              <a:gdLst>
                <a:gd name="T0" fmla="*/ 20 w 26"/>
                <a:gd name="T1" fmla="*/ 0 h 34"/>
                <a:gd name="T2" fmla="*/ 20 w 26"/>
                <a:gd name="T3" fmla="*/ 0 h 34"/>
                <a:gd name="T4" fmla="*/ 22 w 26"/>
                <a:gd name="T5" fmla="*/ 0 h 34"/>
                <a:gd name="T6" fmla="*/ 23 w 26"/>
                <a:gd name="T7" fmla="*/ 0 h 34"/>
                <a:gd name="T8" fmla="*/ 26 w 26"/>
                <a:gd name="T9" fmla="*/ 1 h 34"/>
                <a:gd name="T10" fmla="*/ 26 w 26"/>
                <a:gd name="T11" fmla="*/ 1 h 34"/>
                <a:gd name="T12" fmla="*/ 23 w 26"/>
                <a:gd name="T13" fmla="*/ 6 h 34"/>
                <a:gd name="T14" fmla="*/ 22 w 26"/>
                <a:gd name="T15" fmla="*/ 10 h 34"/>
                <a:gd name="T16" fmla="*/ 22 w 26"/>
                <a:gd name="T17" fmla="*/ 13 h 34"/>
                <a:gd name="T18" fmla="*/ 22 w 26"/>
                <a:gd name="T19" fmla="*/ 13 h 34"/>
                <a:gd name="T20" fmla="*/ 23 w 26"/>
                <a:gd name="T21" fmla="*/ 13 h 34"/>
                <a:gd name="T22" fmla="*/ 23 w 26"/>
                <a:gd name="T23" fmla="*/ 13 h 34"/>
                <a:gd name="T24" fmla="*/ 19 w 26"/>
                <a:gd name="T25" fmla="*/ 19 h 34"/>
                <a:gd name="T26" fmla="*/ 14 w 26"/>
                <a:gd name="T27" fmla="*/ 24 h 34"/>
                <a:gd name="T28" fmla="*/ 14 w 26"/>
                <a:gd name="T29" fmla="*/ 24 h 34"/>
                <a:gd name="T30" fmla="*/ 9 w 26"/>
                <a:gd name="T31" fmla="*/ 29 h 34"/>
                <a:gd name="T32" fmla="*/ 3 w 26"/>
                <a:gd name="T33" fmla="*/ 34 h 34"/>
                <a:gd name="T34" fmla="*/ 3 w 26"/>
                <a:gd name="T35" fmla="*/ 34 h 34"/>
                <a:gd name="T36" fmla="*/ 3 w 26"/>
                <a:gd name="T37" fmla="*/ 31 h 34"/>
                <a:gd name="T38" fmla="*/ 0 w 26"/>
                <a:gd name="T39" fmla="*/ 29 h 34"/>
                <a:gd name="T40" fmla="*/ 0 w 26"/>
                <a:gd name="T41" fmla="*/ 29 h 34"/>
                <a:gd name="T42" fmla="*/ 6 w 26"/>
                <a:gd name="T43" fmla="*/ 26 h 34"/>
                <a:gd name="T44" fmla="*/ 9 w 26"/>
                <a:gd name="T45" fmla="*/ 23 h 34"/>
                <a:gd name="T46" fmla="*/ 12 w 26"/>
                <a:gd name="T47" fmla="*/ 20 h 34"/>
                <a:gd name="T48" fmla="*/ 13 w 26"/>
                <a:gd name="T49" fmla="*/ 16 h 34"/>
                <a:gd name="T50" fmla="*/ 13 w 26"/>
                <a:gd name="T51" fmla="*/ 16 h 34"/>
                <a:gd name="T52" fmla="*/ 16 w 26"/>
                <a:gd name="T53" fmla="*/ 9 h 34"/>
                <a:gd name="T54" fmla="*/ 20 w 2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34">
                  <a:moveTo>
                    <a:pt x="20" y="0"/>
                  </a:move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3" y="6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19" y="19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9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2" name="îsľíďe"/>
            <p:cNvSpPr/>
            <p:nvPr/>
          </p:nvSpPr>
          <p:spPr bwMode="auto">
            <a:xfrm>
              <a:off x="5125320" y="5152271"/>
              <a:ext cx="79868" cy="104438"/>
            </a:xfrm>
            <a:custGeom>
              <a:avLst/>
              <a:gdLst>
                <a:gd name="T0" fmla="*/ 20 w 26"/>
                <a:gd name="T1" fmla="*/ 0 h 34"/>
                <a:gd name="T2" fmla="*/ 20 w 26"/>
                <a:gd name="T3" fmla="*/ 0 h 34"/>
                <a:gd name="T4" fmla="*/ 22 w 26"/>
                <a:gd name="T5" fmla="*/ 0 h 34"/>
                <a:gd name="T6" fmla="*/ 23 w 26"/>
                <a:gd name="T7" fmla="*/ 0 h 34"/>
                <a:gd name="T8" fmla="*/ 26 w 26"/>
                <a:gd name="T9" fmla="*/ 1 h 34"/>
                <a:gd name="T10" fmla="*/ 26 w 26"/>
                <a:gd name="T11" fmla="*/ 1 h 34"/>
                <a:gd name="T12" fmla="*/ 23 w 26"/>
                <a:gd name="T13" fmla="*/ 6 h 34"/>
                <a:gd name="T14" fmla="*/ 22 w 26"/>
                <a:gd name="T15" fmla="*/ 10 h 34"/>
                <a:gd name="T16" fmla="*/ 22 w 26"/>
                <a:gd name="T17" fmla="*/ 13 h 34"/>
                <a:gd name="T18" fmla="*/ 22 w 26"/>
                <a:gd name="T19" fmla="*/ 13 h 34"/>
                <a:gd name="T20" fmla="*/ 23 w 26"/>
                <a:gd name="T21" fmla="*/ 13 h 34"/>
                <a:gd name="T22" fmla="*/ 23 w 26"/>
                <a:gd name="T23" fmla="*/ 13 h 34"/>
                <a:gd name="T24" fmla="*/ 19 w 26"/>
                <a:gd name="T25" fmla="*/ 19 h 34"/>
                <a:gd name="T26" fmla="*/ 14 w 26"/>
                <a:gd name="T27" fmla="*/ 24 h 34"/>
                <a:gd name="T28" fmla="*/ 14 w 26"/>
                <a:gd name="T29" fmla="*/ 24 h 34"/>
                <a:gd name="T30" fmla="*/ 9 w 26"/>
                <a:gd name="T31" fmla="*/ 29 h 34"/>
                <a:gd name="T32" fmla="*/ 3 w 26"/>
                <a:gd name="T33" fmla="*/ 34 h 34"/>
                <a:gd name="T34" fmla="*/ 3 w 26"/>
                <a:gd name="T35" fmla="*/ 34 h 34"/>
                <a:gd name="T36" fmla="*/ 3 w 26"/>
                <a:gd name="T37" fmla="*/ 31 h 34"/>
                <a:gd name="T38" fmla="*/ 0 w 26"/>
                <a:gd name="T39" fmla="*/ 29 h 34"/>
                <a:gd name="T40" fmla="*/ 0 w 26"/>
                <a:gd name="T41" fmla="*/ 29 h 34"/>
                <a:gd name="T42" fmla="*/ 6 w 26"/>
                <a:gd name="T43" fmla="*/ 26 h 34"/>
                <a:gd name="T44" fmla="*/ 9 w 26"/>
                <a:gd name="T45" fmla="*/ 23 h 34"/>
                <a:gd name="T46" fmla="*/ 12 w 26"/>
                <a:gd name="T47" fmla="*/ 20 h 34"/>
                <a:gd name="T48" fmla="*/ 13 w 26"/>
                <a:gd name="T49" fmla="*/ 16 h 34"/>
                <a:gd name="T50" fmla="*/ 13 w 26"/>
                <a:gd name="T51" fmla="*/ 16 h 34"/>
                <a:gd name="T52" fmla="*/ 16 w 26"/>
                <a:gd name="T53" fmla="*/ 9 h 34"/>
                <a:gd name="T54" fmla="*/ 20 w 2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34">
                  <a:moveTo>
                    <a:pt x="20" y="0"/>
                  </a:move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3" y="6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19" y="19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9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3" name="iş1iḓè"/>
            <p:cNvSpPr/>
            <p:nvPr/>
          </p:nvSpPr>
          <p:spPr bwMode="auto">
            <a:xfrm>
              <a:off x="4197646" y="4408902"/>
              <a:ext cx="18433" cy="18429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4 w 5"/>
                <a:gd name="T5" fmla="*/ 0 h 4"/>
                <a:gd name="T6" fmla="*/ 5 w 5"/>
                <a:gd name="T7" fmla="*/ 3 h 4"/>
                <a:gd name="T8" fmla="*/ 5 w 5"/>
                <a:gd name="T9" fmla="*/ 3 h 4"/>
                <a:gd name="T10" fmla="*/ 5 w 5"/>
                <a:gd name="T11" fmla="*/ 4 h 4"/>
                <a:gd name="T12" fmla="*/ 4 w 5"/>
                <a:gd name="T13" fmla="*/ 4 h 4"/>
                <a:gd name="T14" fmla="*/ 1 w 5"/>
                <a:gd name="T15" fmla="*/ 3 h 4"/>
                <a:gd name="T16" fmla="*/ 1 w 5"/>
                <a:gd name="T17" fmla="*/ 3 h 4"/>
                <a:gd name="T18" fmla="*/ 0 w 5"/>
                <a:gd name="T19" fmla="*/ 1 h 4"/>
                <a:gd name="T20" fmla="*/ 1 w 5"/>
                <a:gd name="T21" fmla="*/ 1 h 4"/>
                <a:gd name="T22" fmla="*/ 3 w 5"/>
                <a:gd name="T23" fmla="*/ 1 h 4"/>
                <a:gd name="T24" fmla="*/ 3 w 5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4" name="iṣḷïḍé"/>
            <p:cNvSpPr/>
            <p:nvPr/>
          </p:nvSpPr>
          <p:spPr bwMode="auto">
            <a:xfrm>
              <a:off x="4197646" y="4408902"/>
              <a:ext cx="18433" cy="18429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4 w 5"/>
                <a:gd name="T5" fmla="*/ 0 h 4"/>
                <a:gd name="T6" fmla="*/ 5 w 5"/>
                <a:gd name="T7" fmla="*/ 3 h 4"/>
                <a:gd name="T8" fmla="*/ 5 w 5"/>
                <a:gd name="T9" fmla="*/ 3 h 4"/>
                <a:gd name="T10" fmla="*/ 5 w 5"/>
                <a:gd name="T11" fmla="*/ 4 h 4"/>
                <a:gd name="T12" fmla="*/ 4 w 5"/>
                <a:gd name="T13" fmla="*/ 4 h 4"/>
                <a:gd name="T14" fmla="*/ 1 w 5"/>
                <a:gd name="T15" fmla="*/ 3 h 4"/>
                <a:gd name="T16" fmla="*/ 1 w 5"/>
                <a:gd name="T17" fmla="*/ 3 h 4"/>
                <a:gd name="T18" fmla="*/ 0 w 5"/>
                <a:gd name="T19" fmla="*/ 1 h 4"/>
                <a:gd name="T20" fmla="*/ 1 w 5"/>
                <a:gd name="T21" fmla="*/ 1 h 4"/>
                <a:gd name="T22" fmla="*/ 3 w 5"/>
                <a:gd name="T23" fmla="*/ 1 h 4"/>
                <a:gd name="T24" fmla="*/ 3 w 5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5" name="ïSľîdè"/>
            <p:cNvSpPr/>
            <p:nvPr/>
          </p:nvSpPr>
          <p:spPr bwMode="auto">
            <a:xfrm>
              <a:off x="4117782" y="4396616"/>
              <a:ext cx="12287" cy="12287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4 h 6"/>
                <a:gd name="T6" fmla="*/ 4 w 4"/>
                <a:gd name="T7" fmla="*/ 6 h 6"/>
                <a:gd name="T8" fmla="*/ 3 w 4"/>
                <a:gd name="T9" fmla="*/ 6 h 6"/>
                <a:gd name="T10" fmla="*/ 3 w 4"/>
                <a:gd name="T11" fmla="*/ 6 h 6"/>
                <a:gd name="T12" fmla="*/ 0 w 4"/>
                <a:gd name="T13" fmla="*/ 1 h 6"/>
                <a:gd name="T14" fmla="*/ 0 w 4"/>
                <a:gd name="T15" fmla="*/ 1 h 6"/>
                <a:gd name="T16" fmla="*/ 3 w 4"/>
                <a:gd name="T17" fmla="*/ 0 h 6"/>
                <a:gd name="T18" fmla="*/ 4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6" name="ïŝlíḋè"/>
            <p:cNvSpPr/>
            <p:nvPr/>
          </p:nvSpPr>
          <p:spPr bwMode="auto">
            <a:xfrm>
              <a:off x="4117782" y="4396616"/>
              <a:ext cx="12287" cy="12287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4 h 6"/>
                <a:gd name="T6" fmla="*/ 4 w 4"/>
                <a:gd name="T7" fmla="*/ 6 h 6"/>
                <a:gd name="T8" fmla="*/ 3 w 4"/>
                <a:gd name="T9" fmla="*/ 6 h 6"/>
                <a:gd name="T10" fmla="*/ 3 w 4"/>
                <a:gd name="T11" fmla="*/ 6 h 6"/>
                <a:gd name="T12" fmla="*/ 0 w 4"/>
                <a:gd name="T13" fmla="*/ 1 h 6"/>
                <a:gd name="T14" fmla="*/ 0 w 4"/>
                <a:gd name="T15" fmla="*/ 1 h 6"/>
                <a:gd name="T16" fmla="*/ 3 w 4"/>
                <a:gd name="T17" fmla="*/ 0 h 6"/>
                <a:gd name="T18" fmla="*/ 4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7" name="îṩ1ïḑè"/>
            <p:cNvSpPr/>
            <p:nvPr/>
          </p:nvSpPr>
          <p:spPr bwMode="auto">
            <a:xfrm>
              <a:off x="4123924" y="4476484"/>
              <a:ext cx="18433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8 w 8"/>
                <a:gd name="T5" fmla="*/ 2 h 7"/>
                <a:gd name="T6" fmla="*/ 6 w 8"/>
                <a:gd name="T7" fmla="*/ 3 h 7"/>
                <a:gd name="T8" fmla="*/ 0 w 8"/>
                <a:gd name="T9" fmla="*/ 7 h 7"/>
                <a:gd name="T10" fmla="*/ 0 w 8"/>
                <a:gd name="T11" fmla="*/ 7 h 7"/>
                <a:gd name="T12" fmla="*/ 0 w 8"/>
                <a:gd name="T13" fmla="*/ 4 h 7"/>
                <a:gd name="T14" fmla="*/ 2 w 8"/>
                <a:gd name="T15" fmla="*/ 3 h 7"/>
                <a:gd name="T16" fmla="*/ 8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8" name="islíḋé"/>
            <p:cNvSpPr/>
            <p:nvPr/>
          </p:nvSpPr>
          <p:spPr bwMode="auto">
            <a:xfrm>
              <a:off x="4123924" y="4476484"/>
              <a:ext cx="18433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8 w 8"/>
                <a:gd name="T5" fmla="*/ 2 h 7"/>
                <a:gd name="T6" fmla="*/ 6 w 8"/>
                <a:gd name="T7" fmla="*/ 3 h 7"/>
                <a:gd name="T8" fmla="*/ 0 w 8"/>
                <a:gd name="T9" fmla="*/ 7 h 7"/>
                <a:gd name="T10" fmla="*/ 0 w 8"/>
                <a:gd name="T11" fmla="*/ 7 h 7"/>
                <a:gd name="T12" fmla="*/ 0 w 8"/>
                <a:gd name="T13" fmla="*/ 4 h 7"/>
                <a:gd name="T14" fmla="*/ 2 w 8"/>
                <a:gd name="T15" fmla="*/ 3 h 7"/>
                <a:gd name="T16" fmla="*/ 8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9" name="ïşľïḑé"/>
            <p:cNvSpPr/>
            <p:nvPr/>
          </p:nvSpPr>
          <p:spPr bwMode="auto">
            <a:xfrm>
              <a:off x="3614013" y="3579529"/>
              <a:ext cx="6145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1 h 4"/>
                <a:gd name="T6" fmla="*/ 0 w 3"/>
                <a:gd name="T7" fmla="*/ 1 h 4"/>
                <a:gd name="T8" fmla="*/ 0 w 3"/>
                <a:gd name="T9" fmla="*/ 0 h 4"/>
                <a:gd name="T10" fmla="*/ 0 w 3"/>
                <a:gd name="T11" fmla="*/ 0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0" name="îšḷïḓe"/>
            <p:cNvSpPr/>
            <p:nvPr/>
          </p:nvSpPr>
          <p:spPr bwMode="auto">
            <a:xfrm>
              <a:off x="3614013" y="3579529"/>
              <a:ext cx="6145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1 h 4"/>
                <a:gd name="T6" fmla="*/ 0 w 3"/>
                <a:gd name="T7" fmla="*/ 1 h 4"/>
                <a:gd name="T8" fmla="*/ 0 w 3"/>
                <a:gd name="T9" fmla="*/ 0 h 4"/>
                <a:gd name="T10" fmla="*/ 0 w 3"/>
                <a:gd name="T11" fmla="*/ 0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1" name="iş1iḑè"/>
            <p:cNvSpPr/>
            <p:nvPr/>
          </p:nvSpPr>
          <p:spPr bwMode="auto">
            <a:xfrm>
              <a:off x="4062490" y="4439622"/>
              <a:ext cx="0" cy="30716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5 h 10"/>
                <a:gd name="T6" fmla="*/ 1 w 1"/>
                <a:gd name="T7" fmla="*/ 8 h 10"/>
                <a:gd name="T8" fmla="*/ 0 w 1"/>
                <a:gd name="T9" fmla="*/ 10 h 10"/>
                <a:gd name="T10" fmla="*/ 0 w 1"/>
                <a:gd name="T11" fmla="*/ 10 h 10"/>
                <a:gd name="T12" fmla="*/ 0 w 1"/>
                <a:gd name="T13" fmla="*/ 4 h 10"/>
                <a:gd name="T14" fmla="*/ 0 w 1"/>
                <a:gd name="T15" fmla="*/ 3 h 10"/>
                <a:gd name="T16" fmla="*/ 1 w 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2" name="iṧḷîḑè"/>
            <p:cNvSpPr/>
            <p:nvPr/>
          </p:nvSpPr>
          <p:spPr bwMode="auto">
            <a:xfrm>
              <a:off x="4062490" y="4439622"/>
              <a:ext cx="0" cy="30716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5 h 10"/>
                <a:gd name="T6" fmla="*/ 1 w 1"/>
                <a:gd name="T7" fmla="*/ 8 h 10"/>
                <a:gd name="T8" fmla="*/ 0 w 1"/>
                <a:gd name="T9" fmla="*/ 10 h 10"/>
                <a:gd name="T10" fmla="*/ 0 w 1"/>
                <a:gd name="T11" fmla="*/ 10 h 10"/>
                <a:gd name="T12" fmla="*/ 0 w 1"/>
                <a:gd name="T13" fmla="*/ 4 h 10"/>
                <a:gd name="T14" fmla="*/ 0 w 1"/>
                <a:gd name="T15" fmla="*/ 3 h 10"/>
                <a:gd name="T16" fmla="*/ 1 w 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3" name="íṡ1íḓe"/>
            <p:cNvSpPr/>
            <p:nvPr/>
          </p:nvSpPr>
          <p:spPr bwMode="auto">
            <a:xfrm>
              <a:off x="4031773" y="4488771"/>
              <a:ext cx="18433" cy="24574"/>
            </a:xfrm>
            <a:custGeom>
              <a:avLst/>
              <a:gdLst>
                <a:gd name="T0" fmla="*/ 4 w 4"/>
                <a:gd name="T1" fmla="*/ 0 h 8"/>
                <a:gd name="T2" fmla="*/ 4 w 4"/>
                <a:gd name="T3" fmla="*/ 0 h 8"/>
                <a:gd name="T4" fmla="*/ 4 w 4"/>
                <a:gd name="T5" fmla="*/ 3 h 8"/>
                <a:gd name="T6" fmla="*/ 3 w 4"/>
                <a:gd name="T7" fmla="*/ 3 h 8"/>
                <a:gd name="T8" fmla="*/ 3 w 4"/>
                <a:gd name="T9" fmla="*/ 5 h 8"/>
                <a:gd name="T10" fmla="*/ 3 w 4"/>
                <a:gd name="T11" fmla="*/ 8 h 8"/>
                <a:gd name="T12" fmla="*/ 3 w 4"/>
                <a:gd name="T13" fmla="*/ 8 h 8"/>
                <a:gd name="T14" fmla="*/ 1 w 4"/>
                <a:gd name="T15" fmla="*/ 8 h 8"/>
                <a:gd name="T16" fmla="*/ 1 w 4"/>
                <a:gd name="T17" fmla="*/ 6 h 8"/>
                <a:gd name="T18" fmla="*/ 1 w 4"/>
                <a:gd name="T19" fmla="*/ 6 h 8"/>
                <a:gd name="T20" fmla="*/ 0 w 4"/>
                <a:gd name="T21" fmla="*/ 5 h 8"/>
                <a:gd name="T22" fmla="*/ 0 w 4"/>
                <a:gd name="T23" fmla="*/ 5 h 8"/>
                <a:gd name="T24" fmla="*/ 0 w 4"/>
                <a:gd name="T25" fmla="*/ 5 h 8"/>
                <a:gd name="T26" fmla="*/ 0 w 4"/>
                <a:gd name="T27" fmla="*/ 3 h 8"/>
                <a:gd name="T28" fmla="*/ 0 w 4"/>
                <a:gd name="T29" fmla="*/ 0 h 8"/>
                <a:gd name="T30" fmla="*/ 1 w 4"/>
                <a:gd name="T31" fmla="*/ 0 h 8"/>
                <a:gd name="T32" fmla="*/ 4 w 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4" name="íṣḷïḓe"/>
            <p:cNvSpPr/>
            <p:nvPr/>
          </p:nvSpPr>
          <p:spPr bwMode="auto">
            <a:xfrm>
              <a:off x="4031773" y="4488771"/>
              <a:ext cx="18433" cy="24574"/>
            </a:xfrm>
            <a:custGeom>
              <a:avLst/>
              <a:gdLst>
                <a:gd name="T0" fmla="*/ 4 w 4"/>
                <a:gd name="T1" fmla="*/ 0 h 8"/>
                <a:gd name="T2" fmla="*/ 4 w 4"/>
                <a:gd name="T3" fmla="*/ 0 h 8"/>
                <a:gd name="T4" fmla="*/ 4 w 4"/>
                <a:gd name="T5" fmla="*/ 3 h 8"/>
                <a:gd name="T6" fmla="*/ 3 w 4"/>
                <a:gd name="T7" fmla="*/ 3 h 8"/>
                <a:gd name="T8" fmla="*/ 3 w 4"/>
                <a:gd name="T9" fmla="*/ 5 h 8"/>
                <a:gd name="T10" fmla="*/ 3 w 4"/>
                <a:gd name="T11" fmla="*/ 8 h 8"/>
                <a:gd name="T12" fmla="*/ 3 w 4"/>
                <a:gd name="T13" fmla="*/ 8 h 8"/>
                <a:gd name="T14" fmla="*/ 1 w 4"/>
                <a:gd name="T15" fmla="*/ 8 h 8"/>
                <a:gd name="T16" fmla="*/ 1 w 4"/>
                <a:gd name="T17" fmla="*/ 6 h 8"/>
                <a:gd name="T18" fmla="*/ 1 w 4"/>
                <a:gd name="T19" fmla="*/ 6 h 8"/>
                <a:gd name="T20" fmla="*/ 0 w 4"/>
                <a:gd name="T21" fmla="*/ 5 h 8"/>
                <a:gd name="T22" fmla="*/ 0 w 4"/>
                <a:gd name="T23" fmla="*/ 5 h 8"/>
                <a:gd name="T24" fmla="*/ 0 w 4"/>
                <a:gd name="T25" fmla="*/ 5 h 8"/>
                <a:gd name="T26" fmla="*/ 0 w 4"/>
                <a:gd name="T27" fmla="*/ 3 h 8"/>
                <a:gd name="T28" fmla="*/ 0 w 4"/>
                <a:gd name="T29" fmla="*/ 0 h 8"/>
                <a:gd name="T30" fmla="*/ 1 w 4"/>
                <a:gd name="T31" fmla="*/ 0 h 8"/>
                <a:gd name="T32" fmla="*/ 4 w 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5" name="ïš1îḓè"/>
            <p:cNvSpPr/>
            <p:nvPr/>
          </p:nvSpPr>
          <p:spPr bwMode="auto">
            <a:xfrm>
              <a:off x="3601726" y="3591817"/>
              <a:ext cx="6145" cy="12287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3 w 3"/>
                <a:gd name="T5" fmla="*/ 4 h 4"/>
                <a:gd name="T6" fmla="*/ 3 w 3"/>
                <a:gd name="T7" fmla="*/ 4 h 4"/>
                <a:gd name="T8" fmla="*/ 1 w 3"/>
                <a:gd name="T9" fmla="*/ 3 h 4"/>
                <a:gd name="T10" fmla="*/ 1 w 3"/>
                <a:gd name="T11" fmla="*/ 4 h 4"/>
                <a:gd name="T12" fmla="*/ 1 w 3"/>
                <a:gd name="T13" fmla="*/ 3 h 4"/>
                <a:gd name="T14" fmla="*/ 1 w 3"/>
                <a:gd name="T15" fmla="*/ 3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6" name="îšļïḑé"/>
            <p:cNvSpPr/>
            <p:nvPr/>
          </p:nvSpPr>
          <p:spPr bwMode="auto">
            <a:xfrm>
              <a:off x="3601726" y="3591817"/>
              <a:ext cx="6145" cy="12287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3 w 3"/>
                <a:gd name="T5" fmla="*/ 4 h 4"/>
                <a:gd name="T6" fmla="*/ 3 w 3"/>
                <a:gd name="T7" fmla="*/ 4 h 4"/>
                <a:gd name="T8" fmla="*/ 1 w 3"/>
                <a:gd name="T9" fmla="*/ 3 h 4"/>
                <a:gd name="T10" fmla="*/ 1 w 3"/>
                <a:gd name="T11" fmla="*/ 4 h 4"/>
                <a:gd name="T12" fmla="*/ 1 w 3"/>
                <a:gd name="T13" fmla="*/ 3 h 4"/>
                <a:gd name="T14" fmla="*/ 1 w 3"/>
                <a:gd name="T15" fmla="*/ 3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7" name="íSļïḋè"/>
            <p:cNvSpPr/>
            <p:nvPr/>
          </p:nvSpPr>
          <p:spPr bwMode="auto">
            <a:xfrm>
              <a:off x="3540291" y="343208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8" name="ï$ľiḑe"/>
            <p:cNvSpPr/>
            <p:nvPr/>
          </p:nvSpPr>
          <p:spPr bwMode="auto">
            <a:xfrm>
              <a:off x="3540291" y="343208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9" name="íś1îḍe"/>
            <p:cNvSpPr/>
            <p:nvPr/>
          </p:nvSpPr>
          <p:spPr bwMode="auto">
            <a:xfrm>
              <a:off x="3915043" y="4562493"/>
              <a:ext cx="30720" cy="18429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2 h 6"/>
                <a:gd name="T6" fmla="*/ 10 w 10"/>
                <a:gd name="T7" fmla="*/ 3 h 6"/>
                <a:gd name="T8" fmla="*/ 10 w 10"/>
                <a:gd name="T9" fmla="*/ 3 h 6"/>
                <a:gd name="T10" fmla="*/ 9 w 10"/>
                <a:gd name="T11" fmla="*/ 5 h 6"/>
                <a:gd name="T12" fmla="*/ 9 w 10"/>
                <a:gd name="T13" fmla="*/ 5 h 6"/>
                <a:gd name="T14" fmla="*/ 7 w 10"/>
                <a:gd name="T15" fmla="*/ 5 h 6"/>
                <a:gd name="T16" fmla="*/ 7 w 10"/>
                <a:gd name="T17" fmla="*/ 5 h 6"/>
                <a:gd name="T18" fmla="*/ 7 w 10"/>
                <a:gd name="T19" fmla="*/ 5 h 6"/>
                <a:gd name="T20" fmla="*/ 7 w 10"/>
                <a:gd name="T21" fmla="*/ 5 h 6"/>
                <a:gd name="T22" fmla="*/ 7 w 10"/>
                <a:gd name="T23" fmla="*/ 5 h 6"/>
                <a:gd name="T24" fmla="*/ 7 w 10"/>
                <a:gd name="T25" fmla="*/ 5 h 6"/>
                <a:gd name="T26" fmla="*/ 7 w 10"/>
                <a:gd name="T27" fmla="*/ 5 h 6"/>
                <a:gd name="T28" fmla="*/ 7 w 10"/>
                <a:gd name="T29" fmla="*/ 5 h 6"/>
                <a:gd name="T30" fmla="*/ 7 w 10"/>
                <a:gd name="T31" fmla="*/ 5 h 6"/>
                <a:gd name="T32" fmla="*/ 7 w 10"/>
                <a:gd name="T33" fmla="*/ 5 h 6"/>
                <a:gd name="T34" fmla="*/ 7 w 10"/>
                <a:gd name="T35" fmla="*/ 5 h 6"/>
                <a:gd name="T36" fmla="*/ 3 w 10"/>
                <a:gd name="T37" fmla="*/ 6 h 6"/>
                <a:gd name="T38" fmla="*/ 0 w 10"/>
                <a:gd name="T39" fmla="*/ 5 h 6"/>
                <a:gd name="T40" fmla="*/ 0 w 10"/>
                <a:gd name="T41" fmla="*/ 5 h 6"/>
                <a:gd name="T42" fmla="*/ 3 w 10"/>
                <a:gd name="T43" fmla="*/ 5 h 6"/>
                <a:gd name="T44" fmla="*/ 6 w 10"/>
                <a:gd name="T45" fmla="*/ 3 h 6"/>
                <a:gd name="T46" fmla="*/ 6 w 10"/>
                <a:gd name="T47" fmla="*/ 3 h 6"/>
                <a:gd name="T48" fmla="*/ 7 w 10"/>
                <a:gd name="T49" fmla="*/ 3 h 6"/>
                <a:gd name="T50" fmla="*/ 7 w 10"/>
                <a:gd name="T51" fmla="*/ 3 h 6"/>
                <a:gd name="T52" fmla="*/ 7 w 10"/>
                <a:gd name="T53" fmla="*/ 3 h 6"/>
                <a:gd name="T54" fmla="*/ 7 w 10"/>
                <a:gd name="T55" fmla="*/ 3 h 6"/>
                <a:gd name="T56" fmla="*/ 7 w 10"/>
                <a:gd name="T57" fmla="*/ 3 h 6"/>
                <a:gd name="T58" fmla="*/ 6 w 10"/>
                <a:gd name="T59" fmla="*/ 3 h 6"/>
                <a:gd name="T60" fmla="*/ 6 w 10"/>
                <a:gd name="T61" fmla="*/ 3 h 6"/>
                <a:gd name="T62" fmla="*/ 6 w 10"/>
                <a:gd name="T63" fmla="*/ 3 h 6"/>
                <a:gd name="T64" fmla="*/ 7 w 10"/>
                <a:gd name="T65" fmla="*/ 3 h 6"/>
                <a:gd name="T66" fmla="*/ 7 w 10"/>
                <a:gd name="T67" fmla="*/ 3 h 6"/>
                <a:gd name="T68" fmla="*/ 9 w 10"/>
                <a:gd name="T69" fmla="*/ 2 h 6"/>
                <a:gd name="T70" fmla="*/ 9 w 10"/>
                <a:gd name="T71" fmla="*/ 2 h 6"/>
                <a:gd name="T72" fmla="*/ 10 w 10"/>
                <a:gd name="T7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0" name="íṩlïḋé"/>
            <p:cNvSpPr/>
            <p:nvPr/>
          </p:nvSpPr>
          <p:spPr bwMode="auto">
            <a:xfrm>
              <a:off x="3915043" y="4562493"/>
              <a:ext cx="30720" cy="18429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2 h 6"/>
                <a:gd name="T6" fmla="*/ 10 w 10"/>
                <a:gd name="T7" fmla="*/ 3 h 6"/>
                <a:gd name="T8" fmla="*/ 10 w 10"/>
                <a:gd name="T9" fmla="*/ 3 h 6"/>
                <a:gd name="T10" fmla="*/ 9 w 10"/>
                <a:gd name="T11" fmla="*/ 5 h 6"/>
                <a:gd name="T12" fmla="*/ 9 w 10"/>
                <a:gd name="T13" fmla="*/ 5 h 6"/>
                <a:gd name="T14" fmla="*/ 7 w 10"/>
                <a:gd name="T15" fmla="*/ 5 h 6"/>
                <a:gd name="T16" fmla="*/ 7 w 10"/>
                <a:gd name="T17" fmla="*/ 5 h 6"/>
                <a:gd name="T18" fmla="*/ 7 w 10"/>
                <a:gd name="T19" fmla="*/ 5 h 6"/>
                <a:gd name="T20" fmla="*/ 7 w 10"/>
                <a:gd name="T21" fmla="*/ 5 h 6"/>
                <a:gd name="T22" fmla="*/ 7 w 10"/>
                <a:gd name="T23" fmla="*/ 5 h 6"/>
                <a:gd name="T24" fmla="*/ 7 w 10"/>
                <a:gd name="T25" fmla="*/ 5 h 6"/>
                <a:gd name="T26" fmla="*/ 7 w 10"/>
                <a:gd name="T27" fmla="*/ 5 h 6"/>
                <a:gd name="T28" fmla="*/ 7 w 10"/>
                <a:gd name="T29" fmla="*/ 5 h 6"/>
                <a:gd name="T30" fmla="*/ 7 w 10"/>
                <a:gd name="T31" fmla="*/ 5 h 6"/>
                <a:gd name="T32" fmla="*/ 7 w 10"/>
                <a:gd name="T33" fmla="*/ 5 h 6"/>
                <a:gd name="T34" fmla="*/ 7 w 10"/>
                <a:gd name="T35" fmla="*/ 5 h 6"/>
                <a:gd name="T36" fmla="*/ 3 w 10"/>
                <a:gd name="T37" fmla="*/ 6 h 6"/>
                <a:gd name="T38" fmla="*/ 0 w 10"/>
                <a:gd name="T39" fmla="*/ 5 h 6"/>
                <a:gd name="T40" fmla="*/ 0 w 10"/>
                <a:gd name="T41" fmla="*/ 5 h 6"/>
                <a:gd name="T42" fmla="*/ 3 w 10"/>
                <a:gd name="T43" fmla="*/ 5 h 6"/>
                <a:gd name="T44" fmla="*/ 6 w 10"/>
                <a:gd name="T45" fmla="*/ 3 h 6"/>
                <a:gd name="T46" fmla="*/ 6 w 10"/>
                <a:gd name="T47" fmla="*/ 3 h 6"/>
                <a:gd name="T48" fmla="*/ 7 w 10"/>
                <a:gd name="T49" fmla="*/ 3 h 6"/>
                <a:gd name="T50" fmla="*/ 7 w 10"/>
                <a:gd name="T51" fmla="*/ 3 h 6"/>
                <a:gd name="T52" fmla="*/ 7 w 10"/>
                <a:gd name="T53" fmla="*/ 3 h 6"/>
                <a:gd name="T54" fmla="*/ 7 w 10"/>
                <a:gd name="T55" fmla="*/ 3 h 6"/>
                <a:gd name="T56" fmla="*/ 7 w 10"/>
                <a:gd name="T57" fmla="*/ 3 h 6"/>
                <a:gd name="T58" fmla="*/ 6 w 10"/>
                <a:gd name="T59" fmla="*/ 3 h 6"/>
                <a:gd name="T60" fmla="*/ 6 w 10"/>
                <a:gd name="T61" fmla="*/ 3 h 6"/>
                <a:gd name="T62" fmla="*/ 6 w 10"/>
                <a:gd name="T63" fmla="*/ 3 h 6"/>
                <a:gd name="T64" fmla="*/ 7 w 10"/>
                <a:gd name="T65" fmla="*/ 3 h 6"/>
                <a:gd name="T66" fmla="*/ 7 w 10"/>
                <a:gd name="T67" fmla="*/ 3 h 6"/>
                <a:gd name="T68" fmla="*/ 9 w 10"/>
                <a:gd name="T69" fmla="*/ 2 h 6"/>
                <a:gd name="T70" fmla="*/ 9 w 10"/>
                <a:gd name="T71" fmla="*/ 2 h 6"/>
                <a:gd name="T72" fmla="*/ 10 w 10"/>
                <a:gd name="T7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1" name="iṡḻîďé"/>
            <p:cNvSpPr/>
            <p:nvPr/>
          </p:nvSpPr>
          <p:spPr bwMode="auto">
            <a:xfrm>
              <a:off x="3546432" y="3419797"/>
              <a:ext cx="12287" cy="12287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3 w 4"/>
                <a:gd name="T5" fmla="*/ 2 h 4"/>
                <a:gd name="T6" fmla="*/ 3 w 4"/>
                <a:gd name="T7" fmla="*/ 2 h 4"/>
                <a:gd name="T8" fmla="*/ 2 w 4"/>
                <a:gd name="T9" fmla="*/ 3 h 4"/>
                <a:gd name="T10" fmla="*/ 2 w 4"/>
                <a:gd name="T11" fmla="*/ 3 h 4"/>
                <a:gd name="T12" fmla="*/ 2 w 4"/>
                <a:gd name="T13" fmla="*/ 4 h 4"/>
                <a:gd name="T14" fmla="*/ 2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3 h 4"/>
                <a:gd name="T22" fmla="*/ 0 w 4"/>
                <a:gd name="T23" fmla="*/ 3 h 4"/>
                <a:gd name="T24" fmla="*/ 0 w 4"/>
                <a:gd name="T25" fmla="*/ 3 h 4"/>
                <a:gd name="T26" fmla="*/ 0 w 4"/>
                <a:gd name="T27" fmla="*/ 3 h 4"/>
                <a:gd name="T28" fmla="*/ 0 w 4"/>
                <a:gd name="T29" fmla="*/ 3 h 4"/>
                <a:gd name="T30" fmla="*/ 0 w 4"/>
                <a:gd name="T31" fmla="*/ 3 h 4"/>
                <a:gd name="T32" fmla="*/ 4 w 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2" name="îṩḷîďé"/>
            <p:cNvSpPr/>
            <p:nvPr/>
          </p:nvSpPr>
          <p:spPr bwMode="auto">
            <a:xfrm>
              <a:off x="3546432" y="3419797"/>
              <a:ext cx="12287" cy="12287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3 w 4"/>
                <a:gd name="T5" fmla="*/ 2 h 4"/>
                <a:gd name="T6" fmla="*/ 3 w 4"/>
                <a:gd name="T7" fmla="*/ 2 h 4"/>
                <a:gd name="T8" fmla="*/ 2 w 4"/>
                <a:gd name="T9" fmla="*/ 3 h 4"/>
                <a:gd name="T10" fmla="*/ 2 w 4"/>
                <a:gd name="T11" fmla="*/ 3 h 4"/>
                <a:gd name="T12" fmla="*/ 2 w 4"/>
                <a:gd name="T13" fmla="*/ 4 h 4"/>
                <a:gd name="T14" fmla="*/ 2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3 h 4"/>
                <a:gd name="T22" fmla="*/ 0 w 4"/>
                <a:gd name="T23" fmla="*/ 3 h 4"/>
                <a:gd name="T24" fmla="*/ 0 w 4"/>
                <a:gd name="T25" fmla="*/ 3 h 4"/>
                <a:gd name="T26" fmla="*/ 0 w 4"/>
                <a:gd name="T27" fmla="*/ 3 h 4"/>
                <a:gd name="T28" fmla="*/ 0 w 4"/>
                <a:gd name="T29" fmla="*/ 3 h 4"/>
                <a:gd name="T30" fmla="*/ 0 w 4"/>
                <a:gd name="T31" fmla="*/ 3 h 4"/>
                <a:gd name="T32" fmla="*/ 4 w 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3" name="îṥlíďé"/>
            <p:cNvSpPr/>
            <p:nvPr/>
          </p:nvSpPr>
          <p:spPr bwMode="auto">
            <a:xfrm>
              <a:off x="3528004" y="3432083"/>
              <a:ext cx="6145" cy="614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4" name="îšľïdé"/>
            <p:cNvSpPr/>
            <p:nvPr/>
          </p:nvSpPr>
          <p:spPr bwMode="auto">
            <a:xfrm>
              <a:off x="3528004" y="3432083"/>
              <a:ext cx="6145" cy="614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5" name="isļíḑe"/>
            <p:cNvSpPr/>
            <p:nvPr/>
          </p:nvSpPr>
          <p:spPr bwMode="auto">
            <a:xfrm>
              <a:off x="3571007" y="3616390"/>
              <a:ext cx="6145" cy="18429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3 h 7"/>
                <a:gd name="T6" fmla="*/ 0 w 1"/>
                <a:gd name="T7" fmla="*/ 3 h 7"/>
                <a:gd name="T8" fmla="*/ 1 w 1"/>
                <a:gd name="T9" fmla="*/ 7 h 7"/>
                <a:gd name="T10" fmla="*/ 1 w 1"/>
                <a:gd name="T11" fmla="*/ 7 h 7"/>
                <a:gd name="T12" fmla="*/ 1 w 1"/>
                <a:gd name="T13" fmla="*/ 0 h 7"/>
                <a:gd name="T14" fmla="*/ 1 w 1"/>
                <a:gd name="T15" fmla="*/ 0 h 7"/>
                <a:gd name="T16" fmla="*/ 0 w 1"/>
                <a:gd name="T17" fmla="*/ 0 h 7"/>
                <a:gd name="T18" fmla="*/ 0 w 1"/>
                <a:gd name="T19" fmla="*/ 1 h 7"/>
                <a:gd name="T20" fmla="*/ 0 w 1"/>
                <a:gd name="T21" fmla="*/ 1 h 7"/>
                <a:gd name="T22" fmla="*/ 0 w 1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6" name="íṡḻïḓê"/>
            <p:cNvSpPr/>
            <p:nvPr/>
          </p:nvSpPr>
          <p:spPr bwMode="auto">
            <a:xfrm>
              <a:off x="3571007" y="3616390"/>
              <a:ext cx="6145" cy="18429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3 h 7"/>
                <a:gd name="T6" fmla="*/ 0 w 1"/>
                <a:gd name="T7" fmla="*/ 3 h 7"/>
                <a:gd name="T8" fmla="*/ 1 w 1"/>
                <a:gd name="T9" fmla="*/ 7 h 7"/>
                <a:gd name="T10" fmla="*/ 1 w 1"/>
                <a:gd name="T11" fmla="*/ 7 h 7"/>
                <a:gd name="T12" fmla="*/ 1 w 1"/>
                <a:gd name="T13" fmla="*/ 0 h 7"/>
                <a:gd name="T14" fmla="*/ 1 w 1"/>
                <a:gd name="T15" fmla="*/ 0 h 7"/>
                <a:gd name="T16" fmla="*/ 0 w 1"/>
                <a:gd name="T17" fmla="*/ 0 h 7"/>
                <a:gd name="T18" fmla="*/ 0 w 1"/>
                <a:gd name="T19" fmla="*/ 1 h 7"/>
                <a:gd name="T20" fmla="*/ 0 w 1"/>
                <a:gd name="T21" fmla="*/ 1 h 7"/>
                <a:gd name="T22" fmla="*/ 0 w 1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7" name="íślïḍe"/>
            <p:cNvSpPr/>
            <p:nvPr/>
          </p:nvSpPr>
          <p:spPr bwMode="auto">
            <a:xfrm>
              <a:off x="3528004" y="3444372"/>
              <a:ext cx="6145" cy="0"/>
            </a:xfrm>
            <a:custGeom>
              <a:avLst/>
              <a:gdLst>
                <a:gd name="T0" fmla="*/ 0 w 2"/>
                <a:gd name="T1" fmla="*/ 0 w 2"/>
                <a:gd name="T2" fmla="*/ 1 w 2"/>
                <a:gd name="T3" fmla="*/ 1 w 2"/>
                <a:gd name="T4" fmla="*/ 2 w 2"/>
                <a:gd name="T5" fmla="*/ 2 w 2"/>
                <a:gd name="T6" fmla="*/ 2 w 2"/>
                <a:gd name="T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8" name="íşľídê"/>
            <p:cNvSpPr/>
            <p:nvPr/>
          </p:nvSpPr>
          <p:spPr bwMode="auto">
            <a:xfrm>
              <a:off x="3528004" y="3444372"/>
              <a:ext cx="6145" cy="0"/>
            </a:xfrm>
            <a:custGeom>
              <a:avLst/>
              <a:gdLst>
                <a:gd name="T0" fmla="*/ 0 w 2"/>
                <a:gd name="T1" fmla="*/ 0 w 2"/>
                <a:gd name="T2" fmla="*/ 1 w 2"/>
                <a:gd name="T3" fmla="*/ 1 w 2"/>
                <a:gd name="T4" fmla="*/ 2 w 2"/>
                <a:gd name="T5" fmla="*/ 2 w 2"/>
                <a:gd name="T6" fmla="*/ 2 w 2"/>
                <a:gd name="T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9" name="ïSľîḋè"/>
            <p:cNvSpPr/>
            <p:nvPr/>
          </p:nvSpPr>
          <p:spPr bwMode="auto">
            <a:xfrm>
              <a:off x="3546432" y="3493520"/>
              <a:ext cx="12287" cy="12287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0 w 4"/>
                <a:gd name="T5" fmla="*/ 1 h 6"/>
                <a:gd name="T6" fmla="*/ 2 w 4"/>
                <a:gd name="T7" fmla="*/ 1 h 6"/>
                <a:gd name="T8" fmla="*/ 3 w 4"/>
                <a:gd name="T9" fmla="*/ 3 h 6"/>
                <a:gd name="T10" fmla="*/ 4 w 4"/>
                <a:gd name="T11" fmla="*/ 6 h 6"/>
                <a:gd name="T12" fmla="*/ 4 w 4"/>
                <a:gd name="T13" fmla="*/ 6 h 6"/>
                <a:gd name="T14" fmla="*/ 4 w 4"/>
                <a:gd name="T15" fmla="*/ 6 h 6"/>
                <a:gd name="T16" fmla="*/ 4 w 4"/>
                <a:gd name="T17" fmla="*/ 6 h 6"/>
                <a:gd name="T18" fmla="*/ 3 w 4"/>
                <a:gd name="T19" fmla="*/ 4 h 6"/>
                <a:gd name="T20" fmla="*/ 3 w 4"/>
                <a:gd name="T21" fmla="*/ 4 h 6"/>
                <a:gd name="T22" fmla="*/ 3 w 4"/>
                <a:gd name="T23" fmla="*/ 3 h 6"/>
                <a:gd name="T24" fmla="*/ 3 w 4"/>
                <a:gd name="T25" fmla="*/ 3 h 6"/>
                <a:gd name="T26" fmla="*/ 3 w 4"/>
                <a:gd name="T27" fmla="*/ 1 h 6"/>
                <a:gd name="T28" fmla="*/ 3 w 4"/>
                <a:gd name="T29" fmla="*/ 1 h 6"/>
                <a:gd name="T30" fmla="*/ 2 w 4"/>
                <a:gd name="T31" fmla="*/ 0 h 6"/>
                <a:gd name="T32" fmla="*/ 2 w 4"/>
                <a:gd name="T33" fmla="*/ 0 h 6"/>
                <a:gd name="T34" fmla="*/ 0 w 4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0" name="íslíḍê"/>
            <p:cNvSpPr/>
            <p:nvPr/>
          </p:nvSpPr>
          <p:spPr bwMode="auto">
            <a:xfrm>
              <a:off x="3546432" y="3493520"/>
              <a:ext cx="12287" cy="12287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0 w 4"/>
                <a:gd name="T5" fmla="*/ 1 h 6"/>
                <a:gd name="T6" fmla="*/ 2 w 4"/>
                <a:gd name="T7" fmla="*/ 1 h 6"/>
                <a:gd name="T8" fmla="*/ 3 w 4"/>
                <a:gd name="T9" fmla="*/ 3 h 6"/>
                <a:gd name="T10" fmla="*/ 4 w 4"/>
                <a:gd name="T11" fmla="*/ 6 h 6"/>
                <a:gd name="T12" fmla="*/ 4 w 4"/>
                <a:gd name="T13" fmla="*/ 6 h 6"/>
                <a:gd name="T14" fmla="*/ 4 w 4"/>
                <a:gd name="T15" fmla="*/ 6 h 6"/>
                <a:gd name="T16" fmla="*/ 4 w 4"/>
                <a:gd name="T17" fmla="*/ 6 h 6"/>
                <a:gd name="T18" fmla="*/ 3 w 4"/>
                <a:gd name="T19" fmla="*/ 4 h 6"/>
                <a:gd name="T20" fmla="*/ 3 w 4"/>
                <a:gd name="T21" fmla="*/ 4 h 6"/>
                <a:gd name="T22" fmla="*/ 3 w 4"/>
                <a:gd name="T23" fmla="*/ 3 h 6"/>
                <a:gd name="T24" fmla="*/ 3 w 4"/>
                <a:gd name="T25" fmla="*/ 3 h 6"/>
                <a:gd name="T26" fmla="*/ 3 w 4"/>
                <a:gd name="T27" fmla="*/ 1 h 6"/>
                <a:gd name="T28" fmla="*/ 3 w 4"/>
                <a:gd name="T29" fmla="*/ 1 h 6"/>
                <a:gd name="T30" fmla="*/ 2 w 4"/>
                <a:gd name="T31" fmla="*/ 0 h 6"/>
                <a:gd name="T32" fmla="*/ 2 w 4"/>
                <a:gd name="T33" fmla="*/ 0 h 6"/>
                <a:gd name="T34" fmla="*/ 0 w 4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1" name="iśḻîdé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2" name="ïṣḷíďé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3" name="išľíḑe"/>
            <p:cNvSpPr/>
            <p:nvPr/>
          </p:nvSpPr>
          <p:spPr bwMode="auto">
            <a:xfrm>
              <a:off x="3546432" y="3493520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8 h 8"/>
                <a:gd name="T6" fmla="*/ 1 w 1"/>
                <a:gd name="T7" fmla="*/ 8 h 8"/>
                <a:gd name="T8" fmla="*/ 1 w 1"/>
                <a:gd name="T9" fmla="*/ 6 h 8"/>
                <a:gd name="T10" fmla="*/ 1 w 1"/>
                <a:gd name="T11" fmla="*/ 6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4" name="iṧ1îḑè"/>
            <p:cNvSpPr/>
            <p:nvPr/>
          </p:nvSpPr>
          <p:spPr bwMode="auto">
            <a:xfrm>
              <a:off x="3546432" y="3493520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8 h 8"/>
                <a:gd name="T6" fmla="*/ 1 w 1"/>
                <a:gd name="T7" fmla="*/ 8 h 8"/>
                <a:gd name="T8" fmla="*/ 1 w 1"/>
                <a:gd name="T9" fmla="*/ 6 h 8"/>
                <a:gd name="T10" fmla="*/ 1 w 1"/>
                <a:gd name="T11" fmla="*/ 6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5" name="îṧ1íḓé"/>
            <p:cNvSpPr/>
            <p:nvPr/>
          </p:nvSpPr>
          <p:spPr bwMode="auto">
            <a:xfrm>
              <a:off x="3546432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6" name="îşḻîḑe"/>
            <p:cNvSpPr/>
            <p:nvPr/>
          </p:nvSpPr>
          <p:spPr bwMode="auto">
            <a:xfrm>
              <a:off x="3546432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7" name="iṧḻïḑ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8" name="iṩ1ïḍ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9" name="ïşļiḍé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0" name="îṩḷíďè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1" name="íṡḻiḓê"/>
            <p:cNvSpPr/>
            <p:nvPr/>
          </p:nvSpPr>
          <p:spPr bwMode="auto">
            <a:xfrm>
              <a:off x="3521858" y="3518093"/>
              <a:ext cx="6145" cy="12287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2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2" name="îŝlíḋê"/>
            <p:cNvSpPr/>
            <p:nvPr/>
          </p:nvSpPr>
          <p:spPr bwMode="auto">
            <a:xfrm>
              <a:off x="3521858" y="3518093"/>
              <a:ext cx="6145" cy="12287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2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3" name="íślîḑe"/>
            <p:cNvSpPr/>
            <p:nvPr/>
          </p:nvSpPr>
          <p:spPr bwMode="auto">
            <a:xfrm>
              <a:off x="3540291" y="3462800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3 h 4"/>
                <a:gd name="T4" fmla="*/ 3 h 4"/>
                <a:gd name="T5" fmla="*/ 0 h 4"/>
                <a:gd name="T6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4" name="íšľîḑê"/>
            <p:cNvSpPr/>
            <p:nvPr/>
          </p:nvSpPr>
          <p:spPr bwMode="auto">
            <a:xfrm>
              <a:off x="3540291" y="3462800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3 h 4"/>
                <a:gd name="T4" fmla="*/ 3 h 4"/>
                <a:gd name="T5" fmla="*/ 0 h 4"/>
                <a:gd name="T6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5" name="iṣļíḓe"/>
            <p:cNvSpPr/>
            <p:nvPr/>
          </p:nvSpPr>
          <p:spPr bwMode="auto">
            <a:xfrm>
              <a:off x="3515717" y="3518093"/>
              <a:ext cx="6145" cy="12287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0 w 1"/>
                <a:gd name="T5" fmla="*/ 4 h 4"/>
                <a:gd name="T6" fmla="*/ 0 w 1"/>
                <a:gd name="T7" fmla="*/ 2 h 4"/>
                <a:gd name="T8" fmla="*/ 0 w 1"/>
                <a:gd name="T9" fmla="*/ 2 h 4"/>
                <a:gd name="T10" fmla="*/ 1 w 1"/>
                <a:gd name="T11" fmla="*/ 0 h 4"/>
                <a:gd name="T12" fmla="*/ 1 w 1"/>
                <a:gd name="T13" fmla="*/ 0 h 4"/>
                <a:gd name="T14" fmla="*/ 1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6" name="íṣḷîḍe"/>
            <p:cNvSpPr/>
            <p:nvPr/>
          </p:nvSpPr>
          <p:spPr bwMode="auto">
            <a:xfrm>
              <a:off x="3515717" y="3518093"/>
              <a:ext cx="6145" cy="12287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0 w 1"/>
                <a:gd name="T5" fmla="*/ 4 h 4"/>
                <a:gd name="T6" fmla="*/ 0 w 1"/>
                <a:gd name="T7" fmla="*/ 2 h 4"/>
                <a:gd name="T8" fmla="*/ 0 w 1"/>
                <a:gd name="T9" fmla="*/ 2 h 4"/>
                <a:gd name="T10" fmla="*/ 1 w 1"/>
                <a:gd name="T11" fmla="*/ 0 h 4"/>
                <a:gd name="T12" fmla="*/ 1 w 1"/>
                <a:gd name="T13" fmla="*/ 0 h 4"/>
                <a:gd name="T14" fmla="*/ 1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7" name="íşḷid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8" name="iṩḷîḓ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9" name="íSḷîḋ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0" name="ïṧḷid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1" name="íśḻid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2" name="išḻiḋ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3" name="ísḷîḍ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4" name="iṩḻîdê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5" name="íŝľîḑé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6" name="íṡḻîďé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7" name="îSľiḑê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8" name="isḷiḋ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9" name="í$lîdé"/>
            <p:cNvSpPr/>
            <p:nvPr/>
          </p:nvSpPr>
          <p:spPr bwMode="auto">
            <a:xfrm>
              <a:off x="3546432" y="3444372"/>
              <a:ext cx="0" cy="6142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0" name="íŝliḓè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1" name="iṡliḓê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2" name="îṧ1iďè"/>
            <p:cNvSpPr/>
            <p:nvPr/>
          </p:nvSpPr>
          <p:spPr bwMode="auto">
            <a:xfrm>
              <a:off x="3546432" y="3432083"/>
              <a:ext cx="6145" cy="12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3" name="ïşḻïḍe"/>
            <p:cNvSpPr/>
            <p:nvPr/>
          </p:nvSpPr>
          <p:spPr bwMode="auto">
            <a:xfrm>
              <a:off x="3546432" y="3432083"/>
              <a:ext cx="6145" cy="12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4" name="ï$ľíḍè"/>
            <p:cNvSpPr/>
            <p:nvPr/>
          </p:nvSpPr>
          <p:spPr bwMode="auto">
            <a:xfrm>
              <a:off x="3534145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5" name="íŝlíḋe"/>
            <p:cNvSpPr/>
            <p:nvPr/>
          </p:nvSpPr>
          <p:spPr bwMode="auto">
            <a:xfrm>
              <a:off x="3534145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6" name="îṣlïďe"/>
            <p:cNvSpPr/>
            <p:nvPr/>
          </p:nvSpPr>
          <p:spPr bwMode="auto">
            <a:xfrm>
              <a:off x="1605079" y="3579529"/>
              <a:ext cx="24574" cy="43003"/>
            </a:xfrm>
            <a:custGeom>
              <a:avLst/>
              <a:gdLst>
                <a:gd name="T0" fmla="*/ 7 w 7"/>
                <a:gd name="T1" fmla="*/ 12 h 14"/>
                <a:gd name="T2" fmla="*/ 7 w 7"/>
                <a:gd name="T3" fmla="*/ 12 h 14"/>
                <a:gd name="T4" fmla="*/ 3 w 7"/>
                <a:gd name="T5" fmla="*/ 14 h 14"/>
                <a:gd name="T6" fmla="*/ 3 w 7"/>
                <a:gd name="T7" fmla="*/ 14 h 14"/>
                <a:gd name="T8" fmla="*/ 0 w 7"/>
                <a:gd name="T9" fmla="*/ 10 h 14"/>
                <a:gd name="T10" fmla="*/ 0 w 7"/>
                <a:gd name="T11" fmla="*/ 7 h 14"/>
                <a:gd name="T12" fmla="*/ 1 w 7"/>
                <a:gd name="T13" fmla="*/ 0 h 14"/>
                <a:gd name="T14" fmla="*/ 1 w 7"/>
                <a:gd name="T15" fmla="*/ 0 h 14"/>
                <a:gd name="T16" fmla="*/ 4 w 7"/>
                <a:gd name="T17" fmla="*/ 5 h 14"/>
                <a:gd name="T18" fmla="*/ 5 w 7"/>
                <a:gd name="T19" fmla="*/ 8 h 14"/>
                <a:gd name="T20" fmla="*/ 7 w 7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4">
                  <a:moveTo>
                    <a:pt x="7" y="12"/>
                  </a:moveTo>
                  <a:lnTo>
                    <a:pt x="7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5" y="8"/>
                  </a:lnTo>
                  <a:lnTo>
                    <a:pt x="7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7" name="îSlïḍè"/>
            <p:cNvSpPr/>
            <p:nvPr/>
          </p:nvSpPr>
          <p:spPr bwMode="auto">
            <a:xfrm>
              <a:off x="1605079" y="3579529"/>
              <a:ext cx="24574" cy="43003"/>
            </a:xfrm>
            <a:custGeom>
              <a:avLst/>
              <a:gdLst>
                <a:gd name="T0" fmla="*/ 7 w 7"/>
                <a:gd name="T1" fmla="*/ 12 h 14"/>
                <a:gd name="T2" fmla="*/ 7 w 7"/>
                <a:gd name="T3" fmla="*/ 12 h 14"/>
                <a:gd name="T4" fmla="*/ 3 w 7"/>
                <a:gd name="T5" fmla="*/ 14 h 14"/>
                <a:gd name="T6" fmla="*/ 3 w 7"/>
                <a:gd name="T7" fmla="*/ 14 h 14"/>
                <a:gd name="T8" fmla="*/ 0 w 7"/>
                <a:gd name="T9" fmla="*/ 10 h 14"/>
                <a:gd name="T10" fmla="*/ 0 w 7"/>
                <a:gd name="T11" fmla="*/ 7 h 14"/>
                <a:gd name="T12" fmla="*/ 1 w 7"/>
                <a:gd name="T13" fmla="*/ 0 h 14"/>
                <a:gd name="T14" fmla="*/ 1 w 7"/>
                <a:gd name="T15" fmla="*/ 0 h 14"/>
                <a:gd name="T16" fmla="*/ 4 w 7"/>
                <a:gd name="T17" fmla="*/ 5 h 14"/>
                <a:gd name="T18" fmla="*/ 5 w 7"/>
                <a:gd name="T19" fmla="*/ 8 h 14"/>
                <a:gd name="T20" fmla="*/ 7 w 7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4">
                  <a:moveTo>
                    <a:pt x="7" y="12"/>
                  </a:moveTo>
                  <a:lnTo>
                    <a:pt x="7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5" y="8"/>
                  </a:lnTo>
                  <a:lnTo>
                    <a:pt x="7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8" name="ïślïḓe"/>
            <p:cNvSpPr/>
            <p:nvPr/>
          </p:nvSpPr>
          <p:spPr bwMode="auto">
            <a:xfrm>
              <a:off x="1770956" y="3124908"/>
              <a:ext cx="61435" cy="92151"/>
            </a:xfrm>
            <a:custGeom>
              <a:avLst/>
              <a:gdLst>
                <a:gd name="T0" fmla="*/ 14 w 19"/>
                <a:gd name="T1" fmla="*/ 32 h 32"/>
                <a:gd name="T2" fmla="*/ 14 w 19"/>
                <a:gd name="T3" fmla="*/ 32 h 32"/>
                <a:gd name="T4" fmla="*/ 11 w 19"/>
                <a:gd name="T5" fmla="*/ 32 h 32"/>
                <a:gd name="T6" fmla="*/ 10 w 19"/>
                <a:gd name="T7" fmla="*/ 30 h 32"/>
                <a:gd name="T8" fmla="*/ 11 w 19"/>
                <a:gd name="T9" fmla="*/ 26 h 32"/>
                <a:gd name="T10" fmla="*/ 13 w 19"/>
                <a:gd name="T11" fmla="*/ 22 h 32"/>
                <a:gd name="T12" fmla="*/ 11 w 19"/>
                <a:gd name="T13" fmla="*/ 19 h 32"/>
                <a:gd name="T14" fmla="*/ 11 w 19"/>
                <a:gd name="T15" fmla="*/ 17 h 32"/>
                <a:gd name="T16" fmla="*/ 11 w 19"/>
                <a:gd name="T17" fmla="*/ 17 h 32"/>
                <a:gd name="T18" fmla="*/ 7 w 19"/>
                <a:gd name="T19" fmla="*/ 17 h 32"/>
                <a:gd name="T20" fmla="*/ 6 w 19"/>
                <a:gd name="T21" fmla="*/ 20 h 32"/>
                <a:gd name="T22" fmla="*/ 7 w 19"/>
                <a:gd name="T23" fmla="*/ 27 h 32"/>
                <a:gd name="T24" fmla="*/ 7 w 19"/>
                <a:gd name="T25" fmla="*/ 27 h 32"/>
                <a:gd name="T26" fmla="*/ 4 w 19"/>
                <a:gd name="T27" fmla="*/ 24 h 32"/>
                <a:gd name="T28" fmla="*/ 3 w 19"/>
                <a:gd name="T29" fmla="*/ 23 h 32"/>
                <a:gd name="T30" fmla="*/ 4 w 19"/>
                <a:gd name="T31" fmla="*/ 19 h 32"/>
                <a:gd name="T32" fmla="*/ 4 w 19"/>
                <a:gd name="T33" fmla="*/ 19 h 32"/>
                <a:gd name="T34" fmla="*/ 6 w 19"/>
                <a:gd name="T35" fmla="*/ 16 h 32"/>
                <a:gd name="T36" fmla="*/ 6 w 19"/>
                <a:gd name="T37" fmla="*/ 14 h 32"/>
                <a:gd name="T38" fmla="*/ 6 w 19"/>
                <a:gd name="T39" fmla="*/ 14 h 32"/>
                <a:gd name="T40" fmla="*/ 4 w 19"/>
                <a:gd name="T41" fmla="*/ 13 h 32"/>
                <a:gd name="T42" fmla="*/ 0 w 19"/>
                <a:gd name="T43" fmla="*/ 12 h 32"/>
                <a:gd name="T44" fmla="*/ 0 w 19"/>
                <a:gd name="T45" fmla="*/ 12 h 32"/>
                <a:gd name="T46" fmla="*/ 3 w 19"/>
                <a:gd name="T47" fmla="*/ 6 h 32"/>
                <a:gd name="T48" fmla="*/ 4 w 19"/>
                <a:gd name="T49" fmla="*/ 0 h 32"/>
                <a:gd name="T50" fmla="*/ 4 w 19"/>
                <a:gd name="T51" fmla="*/ 0 h 32"/>
                <a:gd name="T52" fmla="*/ 7 w 19"/>
                <a:gd name="T53" fmla="*/ 2 h 32"/>
                <a:gd name="T54" fmla="*/ 7 w 19"/>
                <a:gd name="T55" fmla="*/ 3 h 32"/>
                <a:gd name="T56" fmla="*/ 6 w 19"/>
                <a:gd name="T57" fmla="*/ 9 h 32"/>
                <a:gd name="T58" fmla="*/ 6 w 19"/>
                <a:gd name="T59" fmla="*/ 9 h 32"/>
                <a:gd name="T60" fmla="*/ 9 w 19"/>
                <a:gd name="T61" fmla="*/ 9 h 32"/>
                <a:gd name="T62" fmla="*/ 10 w 19"/>
                <a:gd name="T63" fmla="*/ 9 h 32"/>
                <a:gd name="T64" fmla="*/ 11 w 19"/>
                <a:gd name="T65" fmla="*/ 10 h 32"/>
                <a:gd name="T66" fmla="*/ 14 w 19"/>
                <a:gd name="T67" fmla="*/ 12 h 32"/>
                <a:gd name="T68" fmla="*/ 19 w 19"/>
                <a:gd name="T69" fmla="*/ 10 h 32"/>
                <a:gd name="T70" fmla="*/ 19 w 19"/>
                <a:gd name="T71" fmla="*/ 10 h 32"/>
                <a:gd name="T72" fmla="*/ 16 w 19"/>
                <a:gd name="T73" fmla="*/ 14 h 32"/>
                <a:gd name="T74" fmla="*/ 14 w 19"/>
                <a:gd name="T75" fmla="*/ 20 h 32"/>
                <a:gd name="T76" fmla="*/ 14 w 19"/>
                <a:gd name="T7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32">
                  <a:moveTo>
                    <a:pt x="14" y="32"/>
                  </a:moveTo>
                  <a:lnTo>
                    <a:pt x="14" y="32"/>
                  </a:lnTo>
                  <a:lnTo>
                    <a:pt x="11" y="32"/>
                  </a:lnTo>
                  <a:lnTo>
                    <a:pt x="10" y="30"/>
                  </a:lnTo>
                  <a:lnTo>
                    <a:pt x="11" y="26"/>
                  </a:lnTo>
                  <a:lnTo>
                    <a:pt x="13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6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9" name="îśľidé"/>
            <p:cNvSpPr/>
            <p:nvPr/>
          </p:nvSpPr>
          <p:spPr bwMode="auto">
            <a:xfrm>
              <a:off x="1770956" y="3124908"/>
              <a:ext cx="61435" cy="92151"/>
            </a:xfrm>
            <a:custGeom>
              <a:avLst/>
              <a:gdLst>
                <a:gd name="T0" fmla="*/ 14 w 19"/>
                <a:gd name="T1" fmla="*/ 32 h 32"/>
                <a:gd name="T2" fmla="*/ 14 w 19"/>
                <a:gd name="T3" fmla="*/ 32 h 32"/>
                <a:gd name="T4" fmla="*/ 11 w 19"/>
                <a:gd name="T5" fmla="*/ 32 h 32"/>
                <a:gd name="T6" fmla="*/ 10 w 19"/>
                <a:gd name="T7" fmla="*/ 30 h 32"/>
                <a:gd name="T8" fmla="*/ 11 w 19"/>
                <a:gd name="T9" fmla="*/ 26 h 32"/>
                <a:gd name="T10" fmla="*/ 13 w 19"/>
                <a:gd name="T11" fmla="*/ 22 h 32"/>
                <a:gd name="T12" fmla="*/ 11 w 19"/>
                <a:gd name="T13" fmla="*/ 19 h 32"/>
                <a:gd name="T14" fmla="*/ 11 w 19"/>
                <a:gd name="T15" fmla="*/ 17 h 32"/>
                <a:gd name="T16" fmla="*/ 11 w 19"/>
                <a:gd name="T17" fmla="*/ 17 h 32"/>
                <a:gd name="T18" fmla="*/ 7 w 19"/>
                <a:gd name="T19" fmla="*/ 17 h 32"/>
                <a:gd name="T20" fmla="*/ 6 w 19"/>
                <a:gd name="T21" fmla="*/ 20 h 32"/>
                <a:gd name="T22" fmla="*/ 7 w 19"/>
                <a:gd name="T23" fmla="*/ 27 h 32"/>
                <a:gd name="T24" fmla="*/ 7 w 19"/>
                <a:gd name="T25" fmla="*/ 27 h 32"/>
                <a:gd name="T26" fmla="*/ 4 w 19"/>
                <a:gd name="T27" fmla="*/ 24 h 32"/>
                <a:gd name="T28" fmla="*/ 3 w 19"/>
                <a:gd name="T29" fmla="*/ 23 h 32"/>
                <a:gd name="T30" fmla="*/ 4 w 19"/>
                <a:gd name="T31" fmla="*/ 19 h 32"/>
                <a:gd name="T32" fmla="*/ 4 w 19"/>
                <a:gd name="T33" fmla="*/ 19 h 32"/>
                <a:gd name="T34" fmla="*/ 6 w 19"/>
                <a:gd name="T35" fmla="*/ 16 h 32"/>
                <a:gd name="T36" fmla="*/ 6 w 19"/>
                <a:gd name="T37" fmla="*/ 14 h 32"/>
                <a:gd name="T38" fmla="*/ 6 w 19"/>
                <a:gd name="T39" fmla="*/ 14 h 32"/>
                <a:gd name="T40" fmla="*/ 4 w 19"/>
                <a:gd name="T41" fmla="*/ 13 h 32"/>
                <a:gd name="T42" fmla="*/ 0 w 19"/>
                <a:gd name="T43" fmla="*/ 12 h 32"/>
                <a:gd name="T44" fmla="*/ 0 w 19"/>
                <a:gd name="T45" fmla="*/ 12 h 32"/>
                <a:gd name="T46" fmla="*/ 3 w 19"/>
                <a:gd name="T47" fmla="*/ 6 h 32"/>
                <a:gd name="T48" fmla="*/ 4 w 19"/>
                <a:gd name="T49" fmla="*/ 0 h 32"/>
                <a:gd name="T50" fmla="*/ 4 w 19"/>
                <a:gd name="T51" fmla="*/ 0 h 32"/>
                <a:gd name="T52" fmla="*/ 7 w 19"/>
                <a:gd name="T53" fmla="*/ 2 h 32"/>
                <a:gd name="T54" fmla="*/ 7 w 19"/>
                <a:gd name="T55" fmla="*/ 3 h 32"/>
                <a:gd name="T56" fmla="*/ 6 w 19"/>
                <a:gd name="T57" fmla="*/ 9 h 32"/>
                <a:gd name="T58" fmla="*/ 6 w 19"/>
                <a:gd name="T59" fmla="*/ 9 h 32"/>
                <a:gd name="T60" fmla="*/ 9 w 19"/>
                <a:gd name="T61" fmla="*/ 9 h 32"/>
                <a:gd name="T62" fmla="*/ 10 w 19"/>
                <a:gd name="T63" fmla="*/ 9 h 32"/>
                <a:gd name="T64" fmla="*/ 11 w 19"/>
                <a:gd name="T65" fmla="*/ 10 h 32"/>
                <a:gd name="T66" fmla="*/ 14 w 19"/>
                <a:gd name="T67" fmla="*/ 12 h 32"/>
                <a:gd name="T68" fmla="*/ 19 w 19"/>
                <a:gd name="T69" fmla="*/ 10 h 32"/>
                <a:gd name="T70" fmla="*/ 19 w 19"/>
                <a:gd name="T71" fmla="*/ 10 h 32"/>
                <a:gd name="T72" fmla="*/ 16 w 19"/>
                <a:gd name="T73" fmla="*/ 14 h 32"/>
                <a:gd name="T74" fmla="*/ 14 w 19"/>
                <a:gd name="T75" fmla="*/ 20 h 32"/>
                <a:gd name="T76" fmla="*/ 14 w 19"/>
                <a:gd name="T7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32">
                  <a:moveTo>
                    <a:pt x="14" y="32"/>
                  </a:moveTo>
                  <a:lnTo>
                    <a:pt x="14" y="32"/>
                  </a:lnTo>
                  <a:lnTo>
                    <a:pt x="11" y="32"/>
                  </a:lnTo>
                  <a:lnTo>
                    <a:pt x="10" y="30"/>
                  </a:lnTo>
                  <a:lnTo>
                    <a:pt x="11" y="26"/>
                  </a:lnTo>
                  <a:lnTo>
                    <a:pt x="13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6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0" name="ïš1ïḓe"/>
            <p:cNvSpPr/>
            <p:nvPr/>
          </p:nvSpPr>
          <p:spPr bwMode="auto">
            <a:xfrm>
              <a:off x="3546432" y="3450513"/>
              <a:ext cx="0" cy="614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1" name="íśļïḑè"/>
            <p:cNvSpPr/>
            <p:nvPr/>
          </p:nvSpPr>
          <p:spPr bwMode="auto">
            <a:xfrm>
              <a:off x="3546432" y="3450513"/>
              <a:ext cx="0" cy="614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2" name="iš1îḋ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3" name="îSḷiḍ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4" name="iṥḻiḑê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5" name="ïṡļïď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6" name="iṧliḍ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7" name="ïSḷïḓê"/>
            <p:cNvSpPr/>
            <p:nvPr/>
          </p:nvSpPr>
          <p:spPr bwMode="auto">
            <a:xfrm>
              <a:off x="2674052" y="2860736"/>
              <a:ext cx="18433" cy="18429"/>
            </a:xfrm>
            <a:custGeom>
              <a:avLst/>
              <a:gdLst>
                <a:gd name="T0" fmla="*/ 3 w 6"/>
                <a:gd name="T1" fmla="*/ 6 h 6"/>
                <a:gd name="T2" fmla="*/ 3 w 6"/>
                <a:gd name="T3" fmla="*/ 6 h 6"/>
                <a:gd name="T4" fmla="*/ 0 w 6"/>
                <a:gd name="T5" fmla="*/ 3 h 6"/>
                <a:gd name="T6" fmla="*/ 0 w 6"/>
                <a:gd name="T7" fmla="*/ 3 h 6"/>
                <a:gd name="T8" fmla="*/ 2 w 6"/>
                <a:gd name="T9" fmla="*/ 0 h 6"/>
                <a:gd name="T10" fmla="*/ 2 w 6"/>
                <a:gd name="T11" fmla="*/ 0 h 6"/>
                <a:gd name="T12" fmla="*/ 3 w 6"/>
                <a:gd name="T13" fmla="*/ 0 h 6"/>
                <a:gd name="T14" fmla="*/ 3 w 6"/>
                <a:gd name="T15" fmla="*/ 0 h 6"/>
                <a:gd name="T16" fmla="*/ 6 w 6"/>
                <a:gd name="T17" fmla="*/ 1 h 6"/>
                <a:gd name="T18" fmla="*/ 6 w 6"/>
                <a:gd name="T19" fmla="*/ 3 h 6"/>
                <a:gd name="T20" fmla="*/ 6 w 6"/>
                <a:gd name="T21" fmla="*/ 3 h 6"/>
                <a:gd name="T22" fmla="*/ 3 w 6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8" name="is1iḍe"/>
            <p:cNvSpPr/>
            <p:nvPr/>
          </p:nvSpPr>
          <p:spPr bwMode="auto">
            <a:xfrm>
              <a:off x="2674052" y="2860736"/>
              <a:ext cx="18433" cy="18429"/>
            </a:xfrm>
            <a:custGeom>
              <a:avLst/>
              <a:gdLst>
                <a:gd name="T0" fmla="*/ 3 w 6"/>
                <a:gd name="T1" fmla="*/ 6 h 6"/>
                <a:gd name="T2" fmla="*/ 3 w 6"/>
                <a:gd name="T3" fmla="*/ 6 h 6"/>
                <a:gd name="T4" fmla="*/ 0 w 6"/>
                <a:gd name="T5" fmla="*/ 3 h 6"/>
                <a:gd name="T6" fmla="*/ 0 w 6"/>
                <a:gd name="T7" fmla="*/ 3 h 6"/>
                <a:gd name="T8" fmla="*/ 2 w 6"/>
                <a:gd name="T9" fmla="*/ 0 h 6"/>
                <a:gd name="T10" fmla="*/ 2 w 6"/>
                <a:gd name="T11" fmla="*/ 0 h 6"/>
                <a:gd name="T12" fmla="*/ 3 w 6"/>
                <a:gd name="T13" fmla="*/ 0 h 6"/>
                <a:gd name="T14" fmla="*/ 3 w 6"/>
                <a:gd name="T15" fmla="*/ 0 h 6"/>
                <a:gd name="T16" fmla="*/ 6 w 6"/>
                <a:gd name="T17" fmla="*/ 1 h 6"/>
                <a:gd name="T18" fmla="*/ 6 w 6"/>
                <a:gd name="T19" fmla="*/ 3 h 6"/>
                <a:gd name="T20" fmla="*/ 6 w 6"/>
                <a:gd name="T21" fmla="*/ 3 h 6"/>
                <a:gd name="T22" fmla="*/ 3 w 6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9" name="îşļïḑè"/>
            <p:cNvSpPr/>
            <p:nvPr/>
          </p:nvSpPr>
          <p:spPr bwMode="auto">
            <a:xfrm>
              <a:off x="2717059" y="2866880"/>
              <a:ext cx="18433" cy="24574"/>
            </a:xfrm>
            <a:custGeom>
              <a:avLst/>
              <a:gdLst>
                <a:gd name="T0" fmla="*/ 2 w 7"/>
                <a:gd name="T1" fmla="*/ 8 h 8"/>
                <a:gd name="T2" fmla="*/ 2 w 7"/>
                <a:gd name="T3" fmla="*/ 8 h 8"/>
                <a:gd name="T4" fmla="*/ 0 w 7"/>
                <a:gd name="T5" fmla="*/ 3 h 8"/>
                <a:gd name="T6" fmla="*/ 0 w 7"/>
                <a:gd name="T7" fmla="*/ 0 h 8"/>
                <a:gd name="T8" fmla="*/ 0 w 7"/>
                <a:gd name="T9" fmla="*/ 0 h 8"/>
                <a:gd name="T10" fmla="*/ 1 w 7"/>
                <a:gd name="T11" fmla="*/ 2 h 8"/>
                <a:gd name="T12" fmla="*/ 4 w 7"/>
                <a:gd name="T13" fmla="*/ 2 h 8"/>
                <a:gd name="T14" fmla="*/ 5 w 7"/>
                <a:gd name="T15" fmla="*/ 3 h 8"/>
                <a:gd name="T16" fmla="*/ 7 w 7"/>
                <a:gd name="T17" fmla="*/ 5 h 8"/>
                <a:gd name="T18" fmla="*/ 7 w 7"/>
                <a:gd name="T19" fmla="*/ 5 h 8"/>
                <a:gd name="T20" fmla="*/ 7 w 7"/>
                <a:gd name="T21" fmla="*/ 6 h 8"/>
                <a:gd name="T22" fmla="*/ 4 w 7"/>
                <a:gd name="T23" fmla="*/ 6 h 8"/>
                <a:gd name="T24" fmla="*/ 2 w 7"/>
                <a:gd name="T25" fmla="*/ 6 h 8"/>
                <a:gd name="T26" fmla="*/ 2 w 7"/>
                <a:gd name="T2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0" name="íśḷîde"/>
            <p:cNvSpPr/>
            <p:nvPr/>
          </p:nvSpPr>
          <p:spPr bwMode="auto">
            <a:xfrm>
              <a:off x="2717059" y="2866880"/>
              <a:ext cx="18433" cy="24574"/>
            </a:xfrm>
            <a:custGeom>
              <a:avLst/>
              <a:gdLst>
                <a:gd name="T0" fmla="*/ 2 w 7"/>
                <a:gd name="T1" fmla="*/ 8 h 8"/>
                <a:gd name="T2" fmla="*/ 2 w 7"/>
                <a:gd name="T3" fmla="*/ 8 h 8"/>
                <a:gd name="T4" fmla="*/ 0 w 7"/>
                <a:gd name="T5" fmla="*/ 3 h 8"/>
                <a:gd name="T6" fmla="*/ 0 w 7"/>
                <a:gd name="T7" fmla="*/ 0 h 8"/>
                <a:gd name="T8" fmla="*/ 0 w 7"/>
                <a:gd name="T9" fmla="*/ 0 h 8"/>
                <a:gd name="T10" fmla="*/ 1 w 7"/>
                <a:gd name="T11" fmla="*/ 2 h 8"/>
                <a:gd name="T12" fmla="*/ 4 w 7"/>
                <a:gd name="T13" fmla="*/ 2 h 8"/>
                <a:gd name="T14" fmla="*/ 5 w 7"/>
                <a:gd name="T15" fmla="*/ 3 h 8"/>
                <a:gd name="T16" fmla="*/ 7 w 7"/>
                <a:gd name="T17" fmla="*/ 5 h 8"/>
                <a:gd name="T18" fmla="*/ 7 w 7"/>
                <a:gd name="T19" fmla="*/ 5 h 8"/>
                <a:gd name="T20" fmla="*/ 7 w 7"/>
                <a:gd name="T21" fmla="*/ 6 h 8"/>
                <a:gd name="T22" fmla="*/ 4 w 7"/>
                <a:gd name="T23" fmla="*/ 6 h 8"/>
                <a:gd name="T24" fmla="*/ 2 w 7"/>
                <a:gd name="T25" fmla="*/ 6 h 8"/>
                <a:gd name="T26" fmla="*/ 2 w 7"/>
                <a:gd name="T2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1" name="ïśḻiḍ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2" name="iṣļîd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3" name="íṩḷïḋé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4" name="ïṧḻídê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5" name="í$lïďe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6" name="í$ḻîď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7" name="işļîďê"/>
            <p:cNvSpPr/>
            <p:nvPr/>
          </p:nvSpPr>
          <p:spPr bwMode="auto">
            <a:xfrm>
              <a:off x="3540291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8" name="îşḷiḑe"/>
            <p:cNvSpPr/>
            <p:nvPr/>
          </p:nvSpPr>
          <p:spPr bwMode="auto">
            <a:xfrm>
              <a:off x="3540291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9" name="îṡ1iḓe"/>
            <p:cNvSpPr/>
            <p:nvPr/>
          </p:nvSpPr>
          <p:spPr bwMode="auto">
            <a:xfrm>
              <a:off x="3509571" y="3352217"/>
              <a:ext cx="12287" cy="30716"/>
            </a:xfrm>
            <a:custGeom>
              <a:avLst/>
              <a:gdLst>
                <a:gd name="T0" fmla="*/ 1 w 4"/>
                <a:gd name="T1" fmla="*/ 6 h 10"/>
                <a:gd name="T2" fmla="*/ 1 w 4"/>
                <a:gd name="T3" fmla="*/ 6 h 10"/>
                <a:gd name="T4" fmla="*/ 0 w 4"/>
                <a:gd name="T5" fmla="*/ 0 h 10"/>
                <a:gd name="T6" fmla="*/ 0 w 4"/>
                <a:gd name="T7" fmla="*/ 0 h 10"/>
                <a:gd name="T8" fmla="*/ 4 w 4"/>
                <a:gd name="T9" fmla="*/ 10 h 10"/>
                <a:gd name="T10" fmla="*/ 4 w 4"/>
                <a:gd name="T11" fmla="*/ 10 h 10"/>
                <a:gd name="T12" fmla="*/ 1 w 4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6"/>
                  </a:moveTo>
                  <a:lnTo>
                    <a:pt x="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0" name="iṩ1ïḑè"/>
            <p:cNvSpPr/>
            <p:nvPr/>
          </p:nvSpPr>
          <p:spPr bwMode="auto">
            <a:xfrm>
              <a:off x="3509571" y="3352217"/>
              <a:ext cx="12287" cy="30716"/>
            </a:xfrm>
            <a:custGeom>
              <a:avLst/>
              <a:gdLst>
                <a:gd name="T0" fmla="*/ 1 w 4"/>
                <a:gd name="T1" fmla="*/ 6 h 10"/>
                <a:gd name="T2" fmla="*/ 1 w 4"/>
                <a:gd name="T3" fmla="*/ 6 h 10"/>
                <a:gd name="T4" fmla="*/ 0 w 4"/>
                <a:gd name="T5" fmla="*/ 0 h 10"/>
                <a:gd name="T6" fmla="*/ 0 w 4"/>
                <a:gd name="T7" fmla="*/ 0 h 10"/>
                <a:gd name="T8" fmla="*/ 4 w 4"/>
                <a:gd name="T9" fmla="*/ 10 h 10"/>
                <a:gd name="T10" fmla="*/ 4 w 4"/>
                <a:gd name="T11" fmla="*/ 10 h 10"/>
                <a:gd name="T12" fmla="*/ 1 w 4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6"/>
                  </a:moveTo>
                  <a:lnTo>
                    <a:pt x="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1" name="ísḷíḋê"/>
            <p:cNvSpPr/>
            <p:nvPr/>
          </p:nvSpPr>
          <p:spPr bwMode="auto">
            <a:xfrm>
              <a:off x="3761458" y="2897597"/>
              <a:ext cx="24574" cy="24574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8 h 8"/>
                <a:gd name="T4" fmla="*/ 2 w 7"/>
                <a:gd name="T5" fmla="*/ 3 h 8"/>
                <a:gd name="T6" fmla="*/ 5 w 7"/>
                <a:gd name="T7" fmla="*/ 0 h 8"/>
                <a:gd name="T8" fmla="*/ 5 w 7"/>
                <a:gd name="T9" fmla="*/ 0 h 8"/>
                <a:gd name="T10" fmla="*/ 7 w 7"/>
                <a:gd name="T11" fmla="*/ 2 h 8"/>
                <a:gd name="T12" fmla="*/ 5 w 7"/>
                <a:gd name="T13" fmla="*/ 5 h 8"/>
                <a:gd name="T14" fmla="*/ 5 w 7"/>
                <a:gd name="T15" fmla="*/ 5 h 8"/>
                <a:gd name="T16" fmla="*/ 4 w 7"/>
                <a:gd name="T17" fmla="*/ 3 h 8"/>
                <a:gd name="T18" fmla="*/ 4 w 7"/>
                <a:gd name="T19" fmla="*/ 3 h 8"/>
                <a:gd name="T20" fmla="*/ 0 w 7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2" name="íṧľíďe"/>
            <p:cNvSpPr/>
            <p:nvPr/>
          </p:nvSpPr>
          <p:spPr bwMode="auto">
            <a:xfrm>
              <a:off x="3761458" y="2897597"/>
              <a:ext cx="24574" cy="24574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8 h 8"/>
                <a:gd name="T4" fmla="*/ 2 w 7"/>
                <a:gd name="T5" fmla="*/ 3 h 8"/>
                <a:gd name="T6" fmla="*/ 5 w 7"/>
                <a:gd name="T7" fmla="*/ 0 h 8"/>
                <a:gd name="T8" fmla="*/ 5 w 7"/>
                <a:gd name="T9" fmla="*/ 0 h 8"/>
                <a:gd name="T10" fmla="*/ 7 w 7"/>
                <a:gd name="T11" fmla="*/ 2 h 8"/>
                <a:gd name="T12" fmla="*/ 5 w 7"/>
                <a:gd name="T13" fmla="*/ 5 h 8"/>
                <a:gd name="T14" fmla="*/ 5 w 7"/>
                <a:gd name="T15" fmla="*/ 5 h 8"/>
                <a:gd name="T16" fmla="*/ 4 w 7"/>
                <a:gd name="T17" fmla="*/ 3 h 8"/>
                <a:gd name="T18" fmla="*/ 4 w 7"/>
                <a:gd name="T19" fmla="*/ 3 h 8"/>
                <a:gd name="T20" fmla="*/ 0 w 7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3" name="ïṡḻiďe"/>
            <p:cNvSpPr/>
            <p:nvPr/>
          </p:nvSpPr>
          <p:spPr bwMode="auto">
            <a:xfrm>
              <a:off x="5622943" y="4396616"/>
              <a:ext cx="18433" cy="30716"/>
            </a:xfrm>
            <a:custGeom>
              <a:avLst/>
              <a:gdLst>
                <a:gd name="T0" fmla="*/ 5 w 6"/>
                <a:gd name="T1" fmla="*/ 0 h 9"/>
                <a:gd name="T2" fmla="*/ 5 w 6"/>
                <a:gd name="T3" fmla="*/ 0 h 9"/>
                <a:gd name="T4" fmla="*/ 6 w 6"/>
                <a:gd name="T5" fmla="*/ 2 h 9"/>
                <a:gd name="T6" fmla="*/ 6 w 6"/>
                <a:gd name="T7" fmla="*/ 5 h 9"/>
                <a:gd name="T8" fmla="*/ 2 w 6"/>
                <a:gd name="T9" fmla="*/ 9 h 9"/>
                <a:gd name="T10" fmla="*/ 2 w 6"/>
                <a:gd name="T11" fmla="*/ 9 h 9"/>
                <a:gd name="T12" fmla="*/ 0 w 6"/>
                <a:gd name="T13" fmla="*/ 6 h 9"/>
                <a:gd name="T14" fmla="*/ 2 w 6"/>
                <a:gd name="T15" fmla="*/ 3 h 9"/>
                <a:gd name="T16" fmla="*/ 5 w 6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lnTo>
                    <a:pt x="5" y="0"/>
                  </a:lnTo>
                  <a:lnTo>
                    <a:pt x="6" y="2"/>
                  </a:lnTo>
                  <a:lnTo>
                    <a:pt x="6" y="5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4" name="iśḷiḍé"/>
            <p:cNvSpPr/>
            <p:nvPr/>
          </p:nvSpPr>
          <p:spPr bwMode="auto">
            <a:xfrm>
              <a:off x="1691088" y="3290780"/>
              <a:ext cx="18433" cy="18429"/>
            </a:xfrm>
            <a:custGeom>
              <a:avLst/>
              <a:gdLst>
                <a:gd name="T0" fmla="*/ 1 w 7"/>
                <a:gd name="T1" fmla="*/ 6 h 6"/>
                <a:gd name="T2" fmla="*/ 1 w 7"/>
                <a:gd name="T3" fmla="*/ 6 h 6"/>
                <a:gd name="T4" fmla="*/ 0 w 7"/>
                <a:gd name="T5" fmla="*/ 4 h 6"/>
                <a:gd name="T6" fmla="*/ 1 w 7"/>
                <a:gd name="T7" fmla="*/ 4 h 6"/>
                <a:gd name="T8" fmla="*/ 3 w 7"/>
                <a:gd name="T9" fmla="*/ 1 h 6"/>
                <a:gd name="T10" fmla="*/ 3 w 7"/>
                <a:gd name="T11" fmla="*/ 0 h 6"/>
                <a:gd name="T12" fmla="*/ 3 w 7"/>
                <a:gd name="T13" fmla="*/ 0 h 6"/>
                <a:gd name="T14" fmla="*/ 7 w 7"/>
                <a:gd name="T15" fmla="*/ 0 h 6"/>
                <a:gd name="T16" fmla="*/ 7 w 7"/>
                <a:gd name="T17" fmla="*/ 0 h 6"/>
                <a:gd name="T18" fmla="*/ 6 w 7"/>
                <a:gd name="T19" fmla="*/ 3 h 6"/>
                <a:gd name="T20" fmla="*/ 6 w 7"/>
                <a:gd name="T21" fmla="*/ 6 h 6"/>
                <a:gd name="T22" fmla="*/ 6 w 7"/>
                <a:gd name="T23" fmla="*/ 6 h 6"/>
                <a:gd name="T24" fmla="*/ 3 w 7"/>
                <a:gd name="T25" fmla="*/ 4 h 6"/>
                <a:gd name="T26" fmla="*/ 3 w 7"/>
                <a:gd name="T27" fmla="*/ 4 h 6"/>
                <a:gd name="T28" fmla="*/ 1 w 7"/>
                <a:gd name="T2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6">
                  <a:moveTo>
                    <a:pt x="1" y="6"/>
                  </a:moveTo>
                  <a:lnTo>
                    <a:pt x="1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5" name="iśľïḋé"/>
            <p:cNvSpPr/>
            <p:nvPr/>
          </p:nvSpPr>
          <p:spPr bwMode="auto">
            <a:xfrm>
              <a:off x="3546432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6" name="íSľíḋê"/>
            <p:cNvSpPr/>
            <p:nvPr/>
          </p:nvSpPr>
          <p:spPr bwMode="auto">
            <a:xfrm>
              <a:off x="3638587" y="3640964"/>
              <a:ext cx="0" cy="12287"/>
            </a:xfrm>
            <a:custGeom>
              <a:avLst/>
              <a:gdLst>
                <a:gd name="T0" fmla="*/ 2 w 2"/>
                <a:gd name="T1" fmla="*/ 1 h 4"/>
                <a:gd name="T2" fmla="*/ 2 w 2"/>
                <a:gd name="T3" fmla="*/ 1 h 4"/>
                <a:gd name="T4" fmla="*/ 2 w 2"/>
                <a:gd name="T5" fmla="*/ 4 h 4"/>
                <a:gd name="T6" fmla="*/ 2 w 2"/>
                <a:gd name="T7" fmla="*/ 4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1 h 4"/>
                <a:gd name="T14" fmla="*/ 0 w 2"/>
                <a:gd name="T15" fmla="*/ 1 h 4"/>
                <a:gd name="T16" fmla="*/ 0 w 2"/>
                <a:gd name="T17" fmla="*/ 0 h 4"/>
                <a:gd name="T18" fmla="*/ 0 w 2"/>
                <a:gd name="T19" fmla="*/ 0 h 4"/>
                <a:gd name="T20" fmla="*/ 2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7" name="i$ḷïďé"/>
            <p:cNvSpPr/>
            <p:nvPr/>
          </p:nvSpPr>
          <p:spPr bwMode="auto">
            <a:xfrm>
              <a:off x="3939618" y="3026611"/>
              <a:ext cx="18433" cy="18429"/>
            </a:xfrm>
            <a:custGeom>
              <a:avLst/>
              <a:gdLst>
                <a:gd name="T0" fmla="*/ 0 w 7"/>
                <a:gd name="T1" fmla="*/ 4 h 7"/>
                <a:gd name="T2" fmla="*/ 0 w 7"/>
                <a:gd name="T3" fmla="*/ 4 h 7"/>
                <a:gd name="T4" fmla="*/ 2 w 7"/>
                <a:gd name="T5" fmla="*/ 3 h 7"/>
                <a:gd name="T6" fmla="*/ 5 w 7"/>
                <a:gd name="T7" fmla="*/ 0 h 7"/>
                <a:gd name="T8" fmla="*/ 5 w 7"/>
                <a:gd name="T9" fmla="*/ 0 h 7"/>
                <a:gd name="T10" fmla="*/ 5 w 7"/>
                <a:gd name="T11" fmla="*/ 0 h 7"/>
                <a:gd name="T12" fmla="*/ 5 w 7"/>
                <a:gd name="T13" fmla="*/ 1 h 7"/>
                <a:gd name="T14" fmla="*/ 5 w 7"/>
                <a:gd name="T15" fmla="*/ 3 h 7"/>
                <a:gd name="T16" fmla="*/ 7 w 7"/>
                <a:gd name="T17" fmla="*/ 3 h 7"/>
                <a:gd name="T18" fmla="*/ 7 w 7"/>
                <a:gd name="T19" fmla="*/ 3 h 7"/>
                <a:gd name="T20" fmla="*/ 5 w 7"/>
                <a:gd name="T21" fmla="*/ 4 h 7"/>
                <a:gd name="T22" fmla="*/ 4 w 7"/>
                <a:gd name="T23" fmla="*/ 3 h 7"/>
                <a:gd name="T24" fmla="*/ 4 w 7"/>
                <a:gd name="T25" fmla="*/ 3 h 7"/>
                <a:gd name="T26" fmla="*/ 2 w 7"/>
                <a:gd name="T27" fmla="*/ 5 h 7"/>
                <a:gd name="T28" fmla="*/ 2 w 7"/>
                <a:gd name="T29" fmla="*/ 5 h 7"/>
                <a:gd name="T30" fmla="*/ 1 w 7"/>
                <a:gd name="T31" fmla="*/ 7 h 7"/>
                <a:gd name="T32" fmla="*/ 0 w 7"/>
                <a:gd name="T33" fmla="*/ 7 h 7"/>
                <a:gd name="T34" fmla="*/ 0 w 7"/>
                <a:gd name="T3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8" name="î$ľïḋè"/>
            <p:cNvSpPr/>
            <p:nvPr/>
          </p:nvSpPr>
          <p:spPr bwMode="auto">
            <a:xfrm>
              <a:off x="4099351" y="2971318"/>
              <a:ext cx="24574" cy="6142"/>
            </a:xfrm>
            <a:custGeom>
              <a:avLst/>
              <a:gdLst>
                <a:gd name="T0" fmla="*/ 3 w 7"/>
                <a:gd name="T1" fmla="*/ 2 h 3"/>
                <a:gd name="T2" fmla="*/ 3 w 7"/>
                <a:gd name="T3" fmla="*/ 2 h 3"/>
                <a:gd name="T4" fmla="*/ 6 w 7"/>
                <a:gd name="T5" fmla="*/ 0 h 3"/>
                <a:gd name="T6" fmla="*/ 7 w 7"/>
                <a:gd name="T7" fmla="*/ 2 h 3"/>
                <a:gd name="T8" fmla="*/ 7 w 7"/>
                <a:gd name="T9" fmla="*/ 2 h 3"/>
                <a:gd name="T10" fmla="*/ 3 w 7"/>
                <a:gd name="T11" fmla="*/ 3 h 3"/>
                <a:gd name="T12" fmla="*/ 0 w 7"/>
                <a:gd name="T13" fmla="*/ 3 h 3"/>
                <a:gd name="T14" fmla="*/ 0 w 7"/>
                <a:gd name="T15" fmla="*/ 3 h 3"/>
                <a:gd name="T16" fmla="*/ 3 w 7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3" y="2"/>
                  </a:moveTo>
                  <a:lnTo>
                    <a:pt x="3" y="2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9" name="í$ļiďè"/>
            <p:cNvSpPr/>
            <p:nvPr/>
          </p:nvSpPr>
          <p:spPr bwMode="auto">
            <a:xfrm>
              <a:off x="4289801" y="2965177"/>
              <a:ext cx="18433" cy="18429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3 w 7"/>
                <a:gd name="T5" fmla="*/ 0 h 5"/>
                <a:gd name="T6" fmla="*/ 5 w 7"/>
                <a:gd name="T7" fmla="*/ 0 h 5"/>
                <a:gd name="T8" fmla="*/ 7 w 7"/>
                <a:gd name="T9" fmla="*/ 3 h 5"/>
                <a:gd name="T10" fmla="*/ 4 w 7"/>
                <a:gd name="T11" fmla="*/ 5 h 5"/>
                <a:gd name="T12" fmla="*/ 4 w 7"/>
                <a:gd name="T13" fmla="*/ 5 h 5"/>
                <a:gd name="T14" fmla="*/ 3 w 7"/>
                <a:gd name="T15" fmla="*/ 3 h 5"/>
                <a:gd name="T16" fmla="*/ 0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0" name="î$ḷiḋe"/>
            <p:cNvSpPr/>
            <p:nvPr/>
          </p:nvSpPr>
          <p:spPr bwMode="auto">
            <a:xfrm>
              <a:off x="3945763" y="333993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0 h 5"/>
                <a:gd name="T6" fmla="*/ 1 w 4"/>
                <a:gd name="T7" fmla="*/ 0 h 5"/>
                <a:gd name="T8" fmla="*/ 3 w 4"/>
                <a:gd name="T9" fmla="*/ 1 h 5"/>
                <a:gd name="T10" fmla="*/ 3 w 4"/>
                <a:gd name="T11" fmla="*/ 1 h 5"/>
                <a:gd name="T12" fmla="*/ 4 w 4"/>
                <a:gd name="T13" fmla="*/ 2 h 5"/>
                <a:gd name="T14" fmla="*/ 4 w 4"/>
                <a:gd name="T15" fmla="*/ 2 h 5"/>
                <a:gd name="T16" fmla="*/ 4 w 4"/>
                <a:gd name="T17" fmla="*/ 4 h 5"/>
                <a:gd name="T18" fmla="*/ 4 w 4"/>
                <a:gd name="T19" fmla="*/ 4 h 5"/>
                <a:gd name="T20" fmla="*/ 4 w 4"/>
                <a:gd name="T21" fmla="*/ 4 h 5"/>
                <a:gd name="T22" fmla="*/ 4 w 4"/>
                <a:gd name="T23" fmla="*/ 4 h 5"/>
                <a:gd name="T24" fmla="*/ 1 w 4"/>
                <a:gd name="T25" fmla="*/ 5 h 5"/>
                <a:gd name="T26" fmla="*/ 1 w 4"/>
                <a:gd name="T27" fmla="*/ 5 h 5"/>
                <a:gd name="T28" fmla="*/ 1 w 4"/>
                <a:gd name="T29" fmla="*/ 5 h 5"/>
                <a:gd name="T30" fmla="*/ 1 w 4"/>
                <a:gd name="T31" fmla="*/ 5 h 5"/>
                <a:gd name="T32" fmla="*/ 1 w 4"/>
                <a:gd name="T33" fmla="*/ 4 h 5"/>
                <a:gd name="T34" fmla="*/ 1 w 4"/>
                <a:gd name="T35" fmla="*/ 4 h 5"/>
                <a:gd name="T36" fmla="*/ 1 w 4"/>
                <a:gd name="T37" fmla="*/ 4 h 5"/>
                <a:gd name="T38" fmla="*/ 1 w 4"/>
                <a:gd name="T39" fmla="*/ 2 h 5"/>
                <a:gd name="T40" fmla="*/ 1 w 4"/>
                <a:gd name="T41" fmla="*/ 2 h 5"/>
                <a:gd name="T42" fmla="*/ 0 w 4"/>
                <a:gd name="T43" fmla="*/ 1 h 5"/>
                <a:gd name="T44" fmla="*/ 0 w 4"/>
                <a:gd name="T4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1" name="íṣľïďê"/>
            <p:cNvSpPr/>
            <p:nvPr/>
          </p:nvSpPr>
          <p:spPr bwMode="auto">
            <a:xfrm>
              <a:off x="3927331" y="3364504"/>
              <a:ext cx="18433" cy="6142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3 w 7"/>
                <a:gd name="T5" fmla="*/ 0 h 3"/>
                <a:gd name="T6" fmla="*/ 5 w 7"/>
                <a:gd name="T7" fmla="*/ 0 h 3"/>
                <a:gd name="T8" fmla="*/ 5 w 7"/>
                <a:gd name="T9" fmla="*/ 0 h 3"/>
                <a:gd name="T10" fmla="*/ 7 w 7"/>
                <a:gd name="T11" fmla="*/ 1 h 3"/>
                <a:gd name="T12" fmla="*/ 6 w 7"/>
                <a:gd name="T13" fmla="*/ 1 h 3"/>
                <a:gd name="T14" fmla="*/ 3 w 7"/>
                <a:gd name="T15" fmla="*/ 3 h 3"/>
                <a:gd name="T16" fmla="*/ 3 w 7"/>
                <a:gd name="T17" fmla="*/ 3 h 3"/>
                <a:gd name="T18" fmla="*/ 3 w 7"/>
                <a:gd name="T19" fmla="*/ 1 h 3"/>
                <a:gd name="T20" fmla="*/ 3 w 7"/>
                <a:gd name="T21" fmla="*/ 1 h 3"/>
                <a:gd name="T22" fmla="*/ 0 w 7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2" name="ïṥ1iďé"/>
            <p:cNvSpPr/>
            <p:nvPr/>
          </p:nvSpPr>
          <p:spPr bwMode="auto">
            <a:xfrm>
              <a:off x="5475499" y="3948141"/>
              <a:ext cx="18433" cy="36861"/>
            </a:xfrm>
            <a:custGeom>
              <a:avLst/>
              <a:gdLst>
                <a:gd name="T0" fmla="*/ 5 w 6"/>
                <a:gd name="T1" fmla="*/ 0 h 13"/>
                <a:gd name="T2" fmla="*/ 5 w 6"/>
                <a:gd name="T3" fmla="*/ 0 h 13"/>
                <a:gd name="T4" fmla="*/ 5 w 6"/>
                <a:gd name="T5" fmla="*/ 2 h 13"/>
                <a:gd name="T6" fmla="*/ 6 w 6"/>
                <a:gd name="T7" fmla="*/ 3 h 13"/>
                <a:gd name="T8" fmla="*/ 6 w 6"/>
                <a:gd name="T9" fmla="*/ 8 h 13"/>
                <a:gd name="T10" fmla="*/ 6 w 6"/>
                <a:gd name="T11" fmla="*/ 8 h 13"/>
                <a:gd name="T12" fmla="*/ 5 w 6"/>
                <a:gd name="T13" fmla="*/ 12 h 13"/>
                <a:gd name="T14" fmla="*/ 2 w 6"/>
                <a:gd name="T15" fmla="*/ 13 h 13"/>
                <a:gd name="T16" fmla="*/ 2 w 6"/>
                <a:gd name="T17" fmla="*/ 13 h 13"/>
                <a:gd name="T18" fmla="*/ 0 w 6"/>
                <a:gd name="T19" fmla="*/ 12 h 13"/>
                <a:gd name="T20" fmla="*/ 0 w 6"/>
                <a:gd name="T21" fmla="*/ 10 h 13"/>
                <a:gd name="T22" fmla="*/ 0 w 6"/>
                <a:gd name="T23" fmla="*/ 8 h 13"/>
                <a:gd name="T24" fmla="*/ 0 w 6"/>
                <a:gd name="T25" fmla="*/ 8 h 13"/>
                <a:gd name="T26" fmla="*/ 5 w 6"/>
                <a:gd name="T2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3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12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3" name="í$ľïḍe"/>
            <p:cNvSpPr/>
            <p:nvPr/>
          </p:nvSpPr>
          <p:spPr bwMode="auto">
            <a:xfrm>
              <a:off x="4590832" y="3843699"/>
              <a:ext cx="18433" cy="18429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0 h 5"/>
                <a:gd name="T4" fmla="*/ 6 w 6"/>
                <a:gd name="T5" fmla="*/ 1 h 5"/>
                <a:gd name="T6" fmla="*/ 4 w 6"/>
                <a:gd name="T7" fmla="*/ 3 h 5"/>
                <a:gd name="T8" fmla="*/ 2 w 6"/>
                <a:gd name="T9" fmla="*/ 5 h 5"/>
                <a:gd name="T10" fmla="*/ 2 w 6"/>
                <a:gd name="T11" fmla="*/ 5 h 5"/>
                <a:gd name="T12" fmla="*/ 0 w 6"/>
                <a:gd name="T13" fmla="*/ 4 h 5"/>
                <a:gd name="T14" fmla="*/ 0 w 6"/>
                <a:gd name="T15" fmla="*/ 3 h 5"/>
                <a:gd name="T16" fmla="*/ 0 w 6"/>
                <a:gd name="T17" fmla="*/ 1 h 5"/>
                <a:gd name="T18" fmla="*/ 3 w 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3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4" name="iś1iḍe"/>
            <p:cNvSpPr/>
            <p:nvPr/>
          </p:nvSpPr>
          <p:spPr bwMode="auto">
            <a:xfrm>
              <a:off x="3822893" y="4015719"/>
              <a:ext cx="688076" cy="645068"/>
            </a:xfrm>
            <a:custGeom>
              <a:avLst/>
              <a:gdLst>
                <a:gd name="T0" fmla="*/ 207 w 225"/>
                <a:gd name="T1" fmla="*/ 35 h 210"/>
                <a:gd name="T2" fmla="*/ 200 w 225"/>
                <a:gd name="T3" fmla="*/ 57 h 210"/>
                <a:gd name="T4" fmla="*/ 177 w 225"/>
                <a:gd name="T5" fmla="*/ 87 h 210"/>
                <a:gd name="T6" fmla="*/ 161 w 225"/>
                <a:gd name="T7" fmla="*/ 100 h 210"/>
                <a:gd name="T8" fmla="*/ 150 w 225"/>
                <a:gd name="T9" fmla="*/ 100 h 210"/>
                <a:gd name="T10" fmla="*/ 148 w 225"/>
                <a:gd name="T11" fmla="*/ 90 h 210"/>
                <a:gd name="T12" fmla="*/ 156 w 225"/>
                <a:gd name="T13" fmla="*/ 87 h 210"/>
                <a:gd name="T14" fmla="*/ 150 w 225"/>
                <a:gd name="T15" fmla="*/ 86 h 210"/>
                <a:gd name="T16" fmla="*/ 146 w 225"/>
                <a:gd name="T17" fmla="*/ 100 h 210"/>
                <a:gd name="T18" fmla="*/ 150 w 225"/>
                <a:gd name="T19" fmla="*/ 115 h 210"/>
                <a:gd name="T20" fmla="*/ 143 w 225"/>
                <a:gd name="T21" fmla="*/ 127 h 210"/>
                <a:gd name="T22" fmla="*/ 131 w 225"/>
                <a:gd name="T23" fmla="*/ 136 h 210"/>
                <a:gd name="T24" fmla="*/ 130 w 225"/>
                <a:gd name="T25" fmla="*/ 142 h 210"/>
                <a:gd name="T26" fmla="*/ 107 w 225"/>
                <a:gd name="T27" fmla="*/ 153 h 210"/>
                <a:gd name="T28" fmla="*/ 91 w 225"/>
                <a:gd name="T29" fmla="*/ 166 h 210"/>
                <a:gd name="T30" fmla="*/ 64 w 225"/>
                <a:gd name="T31" fmla="*/ 179 h 210"/>
                <a:gd name="T32" fmla="*/ 60 w 225"/>
                <a:gd name="T33" fmla="*/ 190 h 210"/>
                <a:gd name="T34" fmla="*/ 53 w 225"/>
                <a:gd name="T35" fmla="*/ 196 h 210"/>
                <a:gd name="T36" fmla="*/ 34 w 225"/>
                <a:gd name="T37" fmla="*/ 207 h 210"/>
                <a:gd name="T38" fmla="*/ 20 w 225"/>
                <a:gd name="T39" fmla="*/ 199 h 210"/>
                <a:gd name="T40" fmla="*/ 7 w 225"/>
                <a:gd name="T41" fmla="*/ 207 h 210"/>
                <a:gd name="T42" fmla="*/ 4 w 225"/>
                <a:gd name="T43" fmla="*/ 197 h 210"/>
                <a:gd name="T44" fmla="*/ 11 w 225"/>
                <a:gd name="T45" fmla="*/ 193 h 210"/>
                <a:gd name="T46" fmla="*/ 10 w 225"/>
                <a:gd name="T47" fmla="*/ 183 h 210"/>
                <a:gd name="T48" fmla="*/ 31 w 225"/>
                <a:gd name="T49" fmla="*/ 174 h 210"/>
                <a:gd name="T50" fmla="*/ 34 w 225"/>
                <a:gd name="T51" fmla="*/ 173 h 210"/>
                <a:gd name="T52" fmla="*/ 33 w 225"/>
                <a:gd name="T53" fmla="*/ 169 h 210"/>
                <a:gd name="T54" fmla="*/ 33 w 225"/>
                <a:gd name="T55" fmla="*/ 169 h 210"/>
                <a:gd name="T56" fmla="*/ 31 w 225"/>
                <a:gd name="T57" fmla="*/ 164 h 210"/>
                <a:gd name="T58" fmla="*/ 31 w 225"/>
                <a:gd name="T59" fmla="*/ 164 h 210"/>
                <a:gd name="T60" fmla="*/ 43 w 225"/>
                <a:gd name="T61" fmla="*/ 154 h 210"/>
                <a:gd name="T62" fmla="*/ 47 w 225"/>
                <a:gd name="T63" fmla="*/ 160 h 210"/>
                <a:gd name="T64" fmla="*/ 53 w 225"/>
                <a:gd name="T65" fmla="*/ 149 h 210"/>
                <a:gd name="T66" fmla="*/ 56 w 225"/>
                <a:gd name="T67" fmla="*/ 154 h 210"/>
                <a:gd name="T68" fmla="*/ 66 w 225"/>
                <a:gd name="T69" fmla="*/ 146 h 210"/>
                <a:gd name="T70" fmla="*/ 90 w 225"/>
                <a:gd name="T71" fmla="*/ 134 h 210"/>
                <a:gd name="T72" fmla="*/ 96 w 225"/>
                <a:gd name="T73" fmla="*/ 126 h 210"/>
                <a:gd name="T74" fmla="*/ 106 w 225"/>
                <a:gd name="T75" fmla="*/ 117 h 210"/>
                <a:gd name="T76" fmla="*/ 108 w 225"/>
                <a:gd name="T77" fmla="*/ 113 h 210"/>
                <a:gd name="T78" fmla="*/ 113 w 225"/>
                <a:gd name="T79" fmla="*/ 116 h 210"/>
                <a:gd name="T80" fmla="*/ 117 w 225"/>
                <a:gd name="T81" fmla="*/ 106 h 210"/>
                <a:gd name="T82" fmla="*/ 120 w 225"/>
                <a:gd name="T83" fmla="*/ 107 h 210"/>
                <a:gd name="T84" fmla="*/ 130 w 225"/>
                <a:gd name="T85" fmla="*/ 109 h 210"/>
                <a:gd name="T86" fmla="*/ 131 w 225"/>
                <a:gd name="T87" fmla="*/ 97 h 210"/>
                <a:gd name="T88" fmla="*/ 136 w 225"/>
                <a:gd name="T89" fmla="*/ 109 h 210"/>
                <a:gd name="T90" fmla="*/ 140 w 225"/>
                <a:gd name="T91" fmla="*/ 102 h 210"/>
                <a:gd name="T92" fmla="*/ 140 w 225"/>
                <a:gd name="T93" fmla="*/ 90 h 210"/>
                <a:gd name="T94" fmla="*/ 140 w 225"/>
                <a:gd name="T95" fmla="*/ 80 h 210"/>
                <a:gd name="T96" fmla="*/ 160 w 225"/>
                <a:gd name="T97" fmla="*/ 65 h 210"/>
                <a:gd name="T98" fmla="*/ 163 w 225"/>
                <a:gd name="T99" fmla="*/ 70 h 210"/>
                <a:gd name="T100" fmla="*/ 160 w 225"/>
                <a:gd name="T101" fmla="*/ 77 h 210"/>
                <a:gd name="T102" fmla="*/ 174 w 225"/>
                <a:gd name="T103" fmla="*/ 76 h 210"/>
                <a:gd name="T104" fmla="*/ 174 w 225"/>
                <a:gd name="T105" fmla="*/ 63 h 210"/>
                <a:gd name="T106" fmla="*/ 177 w 225"/>
                <a:gd name="T107" fmla="*/ 60 h 210"/>
                <a:gd name="T108" fmla="*/ 178 w 225"/>
                <a:gd name="T109" fmla="*/ 57 h 210"/>
                <a:gd name="T110" fmla="*/ 178 w 225"/>
                <a:gd name="T111" fmla="*/ 50 h 210"/>
                <a:gd name="T112" fmla="*/ 191 w 225"/>
                <a:gd name="T113" fmla="*/ 42 h 210"/>
                <a:gd name="T114" fmla="*/ 217 w 225"/>
                <a:gd name="T115" fmla="*/ 10 h 210"/>
                <a:gd name="T116" fmla="*/ 225 w 225"/>
                <a:gd name="T117" fmla="*/ 7 h 210"/>
                <a:gd name="T118" fmla="*/ 213 w 225"/>
                <a:gd name="T119" fmla="*/ 3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5" h="210">
                  <a:moveTo>
                    <a:pt x="210" y="42"/>
                  </a:moveTo>
                  <a:lnTo>
                    <a:pt x="210" y="42"/>
                  </a:lnTo>
                  <a:lnTo>
                    <a:pt x="207" y="39"/>
                  </a:lnTo>
                  <a:lnTo>
                    <a:pt x="208" y="37"/>
                  </a:lnTo>
                  <a:lnTo>
                    <a:pt x="208" y="36"/>
                  </a:lnTo>
                  <a:lnTo>
                    <a:pt x="208" y="35"/>
                  </a:lnTo>
                  <a:lnTo>
                    <a:pt x="208" y="35"/>
                  </a:lnTo>
                  <a:lnTo>
                    <a:pt x="207" y="35"/>
                  </a:lnTo>
                  <a:lnTo>
                    <a:pt x="207" y="35"/>
                  </a:lnTo>
                  <a:lnTo>
                    <a:pt x="207" y="36"/>
                  </a:lnTo>
                  <a:lnTo>
                    <a:pt x="204" y="37"/>
                  </a:lnTo>
                  <a:lnTo>
                    <a:pt x="204" y="37"/>
                  </a:lnTo>
                  <a:lnTo>
                    <a:pt x="207" y="43"/>
                  </a:lnTo>
                  <a:lnTo>
                    <a:pt x="205" y="49"/>
                  </a:lnTo>
                  <a:lnTo>
                    <a:pt x="204" y="53"/>
                  </a:lnTo>
                  <a:lnTo>
                    <a:pt x="200" y="57"/>
                  </a:lnTo>
                  <a:lnTo>
                    <a:pt x="200" y="57"/>
                  </a:lnTo>
                  <a:lnTo>
                    <a:pt x="193" y="65"/>
                  </a:lnTo>
                  <a:lnTo>
                    <a:pt x="193" y="65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0" y="79"/>
                  </a:lnTo>
                  <a:lnTo>
                    <a:pt x="177" y="87"/>
                  </a:lnTo>
                  <a:lnTo>
                    <a:pt x="177" y="87"/>
                  </a:lnTo>
                  <a:lnTo>
                    <a:pt x="174" y="93"/>
                  </a:lnTo>
                  <a:lnTo>
                    <a:pt x="170" y="97"/>
                  </a:lnTo>
                  <a:lnTo>
                    <a:pt x="170" y="97"/>
                  </a:lnTo>
                  <a:lnTo>
                    <a:pt x="167" y="97"/>
                  </a:lnTo>
                  <a:lnTo>
                    <a:pt x="164" y="96"/>
                  </a:lnTo>
                  <a:lnTo>
                    <a:pt x="164" y="96"/>
                  </a:lnTo>
                  <a:lnTo>
                    <a:pt x="164" y="99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58" y="102"/>
                  </a:lnTo>
                  <a:lnTo>
                    <a:pt x="157" y="103"/>
                  </a:lnTo>
                  <a:lnTo>
                    <a:pt x="157" y="103"/>
                  </a:lnTo>
                  <a:lnTo>
                    <a:pt x="154" y="100"/>
                  </a:lnTo>
                  <a:lnTo>
                    <a:pt x="151" y="103"/>
                  </a:lnTo>
                  <a:lnTo>
                    <a:pt x="151" y="103"/>
                  </a:lnTo>
                  <a:lnTo>
                    <a:pt x="150" y="100"/>
                  </a:lnTo>
                  <a:lnTo>
                    <a:pt x="147" y="97"/>
                  </a:lnTo>
                  <a:lnTo>
                    <a:pt x="147" y="97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1" y="99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53" y="92"/>
                  </a:lnTo>
                  <a:lnTo>
                    <a:pt x="156" y="93"/>
                  </a:lnTo>
                  <a:lnTo>
                    <a:pt x="156" y="93"/>
                  </a:lnTo>
                  <a:lnTo>
                    <a:pt x="156" y="92"/>
                  </a:lnTo>
                  <a:lnTo>
                    <a:pt x="156" y="90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53" y="86"/>
                  </a:lnTo>
                  <a:lnTo>
                    <a:pt x="150" y="87"/>
                  </a:lnTo>
                  <a:lnTo>
                    <a:pt x="147" y="89"/>
                  </a:lnTo>
                  <a:lnTo>
                    <a:pt x="143" y="89"/>
                  </a:lnTo>
                  <a:lnTo>
                    <a:pt x="143" y="89"/>
                  </a:lnTo>
                  <a:lnTo>
                    <a:pt x="144" y="86"/>
                  </a:lnTo>
                  <a:lnTo>
                    <a:pt x="147" y="86"/>
                  </a:lnTo>
                  <a:lnTo>
                    <a:pt x="150" y="86"/>
                  </a:lnTo>
                  <a:lnTo>
                    <a:pt x="151" y="85"/>
                  </a:lnTo>
                  <a:lnTo>
                    <a:pt x="151" y="85"/>
                  </a:lnTo>
                  <a:lnTo>
                    <a:pt x="147" y="85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3" y="89"/>
                  </a:lnTo>
                  <a:lnTo>
                    <a:pt x="143" y="93"/>
                  </a:lnTo>
                  <a:lnTo>
                    <a:pt x="146" y="100"/>
                  </a:lnTo>
                  <a:lnTo>
                    <a:pt x="146" y="100"/>
                  </a:lnTo>
                  <a:lnTo>
                    <a:pt x="147" y="107"/>
                  </a:lnTo>
                  <a:lnTo>
                    <a:pt x="147" y="107"/>
                  </a:lnTo>
                  <a:lnTo>
                    <a:pt x="147" y="110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7" y="115"/>
                  </a:lnTo>
                  <a:lnTo>
                    <a:pt x="150" y="115"/>
                  </a:lnTo>
                  <a:lnTo>
                    <a:pt x="153" y="113"/>
                  </a:lnTo>
                  <a:lnTo>
                    <a:pt x="153" y="113"/>
                  </a:lnTo>
                  <a:lnTo>
                    <a:pt x="153" y="116"/>
                  </a:lnTo>
                  <a:lnTo>
                    <a:pt x="151" y="119"/>
                  </a:lnTo>
                  <a:lnTo>
                    <a:pt x="147" y="122"/>
                  </a:lnTo>
                  <a:lnTo>
                    <a:pt x="147" y="122"/>
                  </a:lnTo>
                  <a:lnTo>
                    <a:pt x="143" y="124"/>
                  </a:lnTo>
                  <a:lnTo>
                    <a:pt x="143" y="127"/>
                  </a:lnTo>
                  <a:lnTo>
                    <a:pt x="141" y="130"/>
                  </a:lnTo>
                  <a:lnTo>
                    <a:pt x="141" y="130"/>
                  </a:lnTo>
                  <a:lnTo>
                    <a:pt x="138" y="130"/>
                  </a:lnTo>
                  <a:lnTo>
                    <a:pt x="137" y="130"/>
                  </a:lnTo>
                  <a:lnTo>
                    <a:pt x="136" y="129"/>
                  </a:lnTo>
                  <a:lnTo>
                    <a:pt x="136" y="129"/>
                  </a:lnTo>
                  <a:lnTo>
                    <a:pt x="134" y="134"/>
                  </a:lnTo>
                  <a:lnTo>
                    <a:pt x="131" y="136"/>
                  </a:lnTo>
                  <a:lnTo>
                    <a:pt x="131" y="136"/>
                  </a:lnTo>
                  <a:lnTo>
                    <a:pt x="130" y="136"/>
                  </a:lnTo>
                  <a:lnTo>
                    <a:pt x="130" y="136"/>
                  </a:lnTo>
                  <a:lnTo>
                    <a:pt x="130" y="137"/>
                  </a:lnTo>
                  <a:lnTo>
                    <a:pt x="130" y="139"/>
                  </a:lnTo>
                  <a:lnTo>
                    <a:pt x="130" y="140"/>
                  </a:lnTo>
                  <a:lnTo>
                    <a:pt x="130" y="142"/>
                  </a:lnTo>
                  <a:lnTo>
                    <a:pt x="130" y="142"/>
                  </a:lnTo>
                  <a:lnTo>
                    <a:pt x="126" y="140"/>
                  </a:lnTo>
                  <a:lnTo>
                    <a:pt x="123" y="142"/>
                  </a:lnTo>
                  <a:lnTo>
                    <a:pt x="117" y="146"/>
                  </a:lnTo>
                  <a:lnTo>
                    <a:pt x="117" y="146"/>
                  </a:lnTo>
                  <a:lnTo>
                    <a:pt x="113" y="152"/>
                  </a:lnTo>
                  <a:lnTo>
                    <a:pt x="110" y="153"/>
                  </a:lnTo>
                  <a:lnTo>
                    <a:pt x="107" y="153"/>
                  </a:lnTo>
                  <a:lnTo>
                    <a:pt x="107" y="153"/>
                  </a:lnTo>
                  <a:lnTo>
                    <a:pt x="106" y="156"/>
                  </a:lnTo>
                  <a:lnTo>
                    <a:pt x="104" y="159"/>
                  </a:lnTo>
                  <a:lnTo>
                    <a:pt x="100" y="163"/>
                  </a:lnTo>
                  <a:lnTo>
                    <a:pt x="100" y="163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1" y="166"/>
                  </a:lnTo>
                  <a:lnTo>
                    <a:pt x="91" y="166"/>
                  </a:lnTo>
                  <a:lnTo>
                    <a:pt x="90" y="170"/>
                  </a:lnTo>
                  <a:lnTo>
                    <a:pt x="88" y="174"/>
                  </a:lnTo>
                  <a:lnTo>
                    <a:pt x="86" y="177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77" y="180"/>
                  </a:lnTo>
                  <a:lnTo>
                    <a:pt x="73" y="180"/>
                  </a:lnTo>
                  <a:lnTo>
                    <a:pt x="64" y="179"/>
                  </a:lnTo>
                  <a:lnTo>
                    <a:pt x="64" y="179"/>
                  </a:lnTo>
                  <a:lnTo>
                    <a:pt x="60" y="182"/>
                  </a:lnTo>
                  <a:lnTo>
                    <a:pt x="59" y="184"/>
                  </a:lnTo>
                  <a:lnTo>
                    <a:pt x="57" y="187"/>
                  </a:lnTo>
                  <a:lnTo>
                    <a:pt x="53" y="189"/>
                  </a:lnTo>
                  <a:lnTo>
                    <a:pt x="53" y="189"/>
                  </a:lnTo>
                  <a:lnTo>
                    <a:pt x="59" y="190"/>
                  </a:lnTo>
                  <a:lnTo>
                    <a:pt x="60" y="190"/>
                  </a:lnTo>
                  <a:lnTo>
                    <a:pt x="61" y="189"/>
                  </a:lnTo>
                  <a:lnTo>
                    <a:pt x="61" y="189"/>
                  </a:lnTo>
                  <a:lnTo>
                    <a:pt x="61" y="193"/>
                  </a:lnTo>
                  <a:lnTo>
                    <a:pt x="60" y="194"/>
                  </a:lnTo>
                  <a:lnTo>
                    <a:pt x="51" y="199"/>
                  </a:lnTo>
                  <a:lnTo>
                    <a:pt x="51" y="199"/>
                  </a:lnTo>
                  <a:lnTo>
                    <a:pt x="51" y="197"/>
                  </a:lnTo>
                  <a:lnTo>
                    <a:pt x="53" y="196"/>
                  </a:lnTo>
                  <a:lnTo>
                    <a:pt x="53" y="196"/>
                  </a:lnTo>
                  <a:lnTo>
                    <a:pt x="49" y="197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34" y="207"/>
                  </a:lnTo>
                  <a:lnTo>
                    <a:pt x="34" y="207"/>
                  </a:lnTo>
                  <a:lnTo>
                    <a:pt x="30" y="210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19" y="209"/>
                  </a:lnTo>
                  <a:lnTo>
                    <a:pt x="11" y="204"/>
                  </a:lnTo>
                  <a:lnTo>
                    <a:pt x="11" y="204"/>
                  </a:lnTo>
                  <a:lnTo>
                    <a:pt x="17" y="203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17" y="200"/>
                  </a:lnTo>
                  <a:lnTo>
                    <a:pt x="13" y="202"/>
                  </a:lnTo>
                  <a:lnTo>
                    <a:pt x="13" y="202"/>
                  </a:lnTo>
                  <a:lnTo>
                    <a:pt x="9" y="203"/>
                  </a:lnTo>
                  <a:lnTo>
                    <a:pt x="7" y="204"/>
                  </a:lnTo>
                  <a:lnTo>
                    <a:pt x="7" y="207"/>
                  </a:lnTo>
                  <a:lnTo>
                    <a:pt x="7" y="207"/>
                  </a:lnTo>
                  <a:lnTo>
                    <a:pt x="6" y="209"/>
                  </a:lnTo>
                  <a:lnTo>
                    <a:pt x="4" y="207"/>
                  </a:lnTo>
                  <a:lnTo>
                    <a:pt x="1" y="204"/>
                  </a:lnTo>
                  <a:lnTo>
                    <a:pt x="1" y="204"/>
                  </a:lnTo>
                  <a:lnTo>
                    <a:pt x="1" y="200"/>
                  </a:lnTo>
                  <a:lnTo>
                    <a:pt x="1" y="197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3" y="196"/>
                  </a:lnTo>
                  <a:lnTo>
                    <a:pt x="1" y="196"/>
                  </a:lnTo>
                  <a:lnTo>
                    <a:pt x="0" y="196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" y="193"/>
                  </a:lnTo>
                  <a:lnTo>
                    <a:pt x="9" y="193"/>
                  </a:lnTo>
                  <a:lnTo>
                    <a:pt x="11" y="193"/>
                  </a:lnTo>
                  <a:lnTo>
                    <a:pt x="16" y="192"/>
                  </a:lnTo>
                  <a:lnTo>
                    <a:pt x="16" y="192"/>
                  </a:lnTo>
                  <a:lnTo>
                    <a:pt x="14" y="190"/>
                  </a:lnTo>
                  <a:lnTo>
                    <a:pt x="10" y="190"/>
                  </a:lnTo>
                  <a:lnTo>
                    <a:pt x="3" y="192"/>
                  </a:lnTo>
                  <a:lnTo>
                    <a:pt x="3" y="192"/>
                  </a:lnTo>
                  <a:lnTo>
                    <a:pt x="10" y="183"/>
                  </a:lnTo>
                  <a:lnTo>
                    <a:pt x="10" y="183"/>
                  </a:lnTo>
                  <a:lnTo>
                    <a:pt x="14" y="180"/>
                  </a:lnTo>
                  <a:lnTo>
                    <a:pt x="14" y="180"/>
                  </a:lnTo>
                  <a:lnTo>
                    <a:pt x="19" y="179"/>
                  </a:lnTo>
                  <a:lnTo>
                    <a:pt x="19" y="179"/>
                  </a:lnTo>
                  <a:lnTo>
                    <a:pt x="27" y="174"/>
                  </a:lnTo>
                  <a:lnTo>
                    <a:pt x="27" y="174"/>
                  </a:lnTo>
                  <a:lnTo>
                    <a:pt x="31" y="174"/>
                  </a:lnTo>
                  <a:lnTo>
                    <a:pt x="31" y="174"/>
                  </a:lnTo>
                  <a:lnTo>
                    <a:pt x="33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7" y="173"/>
                  </a:lnTo>
                  <a:lnTo>
                    <a:pt x="37" y="173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0" y="167"/>
                  </a:lnTo>
                  <a:lnTo>
                    <a:pt x="27" y="164"/>
                  </a:lnTo>
                  <a:lnTo>
                    <a:pt x="27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3" y="164"/>
                  </a:lnTo>
                  <a:lnTo>
                    <a:pt x="33" y="164"/>
                  </a:lnTo>
                  <a:lnTo>
                    <a:pt x="34" y="163"/>
                  </a:lnTo>
                  <a:lnTo>
                    <a:pt x="34" y="163"/>
                  </a:lnTo>
                  <a:lnTo>
                    <a:pt x="39" y="159"/>
                  </a:lnTo>
                  <a:lnTo>
                    <a:pt x="39" y="159"/>
                  </a:lnTo>
                  <a:lnTo>
                    <a:pt x="43" y="154"/>
                  </a:lnTo>
                  <a:lnTo>
                    <a:pt x="44" y="154"/>
                  </a:lnTo>
                  <a:lnTo>
                    <a:pt x="47" y="153"/>
                  </a:lnTo>
                  <a:lnTo>
                    <a:pt x="49" y="156"/>
                  </a:lnTo>
                  <a:lnTo>
                    <a:pt x="49" y="156"/>
                  </a:lnTo>
                  <a:lnTo>
                    <a:pt x="49" y="159"/>
                  </a:lnTo>
                  <a:lnTo>
                    <a:pt x="49" y="159"/>
                  </a:lnTo>
                  <a:lnTo>
                    <a:pt x="47" y="160"/>
                  </a:lnTo>
                  <a:lnTo>
                    <a:pt x="47" y="160"/>
                  </a:lnTo>
                  <a:lnTo>
                    <a:pt x="49" y="162"/>
                  </a:lnTo>
                  <a:lnTo>
                    <a:pt x="50" y="160"/>
                  </a:lnTo>
                  <a:lnTo>
                    <a:pt x="50" y="160"/>
                  </a:lnTo>
                  <a:lnTo>
                    <a:pt x="50" y="157"/>
                  </a:lnTo>
                  <a:lnTo>
                    <a:pt x="47" y="153"/>
                  </a:lnTo>
                  <a:lnTo>
                    <a:pt x="47" y="153"/>
                  </a:lnTo>
                  <a:lnTo>
                    <a:pt x="51" y="150"/>
                  </a:lnTo>
                  <a:lnTo>
                    <a:pt x="53" y="149"/>
                  </a:lnTo>
                  <a:lnTo>
                    <a:pt x="54" y="149"/>
                  </a:lnTo>
                  <a:lnTo>
                    <a:pt x="54" y="149"/>
                  </a:lnTo>
                  <a:lnTo>
                    <a:pt x="54" y="150"/>
                  </a:lnTo>
                  <a:lnTo>
                    <a:pt x="54" y="152"/>
                  </a:lnTo>
                  <a:lnTo>
                    <a:pt x="51" y="153"/>
                  </a:lnTo>
                  <a:lnTo>
                    <a:pt x="51" y="153"/>
                  </a:lnTo>
                  <a:lnTo>
                    <a:pt x="53" y="154"/>
                  </a:lnTo>
                  <a:lnTo>
                    <a:pt x="56" y="154"/>
                  </a:lnTo>
                  <a:lnTo>
                    <a:pt x="57" y="152"/>
                  </a:lnTo>
                  <a:lnTo>
                    <a:pt x="61" y="143"/>
                  </a:lnTo>
                  <a:lnTo>
                    <a:pt x="61" y="143"/>
                  </a:lnTo>
                  <a:lnTo>
                    <a:pt x="63" y="142"/>
                  </a:lnTo>
                  <a:lnTo>
                    <a:pt x="64" y="144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70" y="142"/>
                  </a:lnTo>
                  <a:lnTo>
                    <a:pt x="77" y="137"/>
                  </a:lnTo>
                  <a:lnTo>
                    <a:pt x="77" y="137"/>
                  </a:lnTo>
                  <a:lnTo>
                    <a:pt x="84" y="134"/>
                  </a:lnTo>
                  <a:lnTo>
                    <a:pt x="84" y="134"/>
                  </a:lnTo>
                  <a:lnTo>
                    <a:pt x="87" y="134"/>
                  </a:lnTo>
                  <a:lnTo>
                    <a:pt x="90" y="134"/>
                  </a:lnTo>
                  <a:lnTo>
                    <a:pt x="90" y="134"/>
                  </a:lnTo>
                  <a:lnTo>
                    <a:pt x="91" y="130"/>
                  </a:lnTo>
                  <a:lnTo>
                    <a:pt x="88" y="127"/>
                  </a:lnTo>
                  <a:lnTo>
                    <a:pt x="88" y="127"/>
                  </a:lnTo>
                  <a:lnTo>
                    <a:pt x="90" y="126"/>
                  </a:lnTo>
                  <a:lnTo>
                    <a:pt x="91" y="126"/>
                  </a:lnTo>
                  <a:lnTo>
                    <a:pt x="96" y="129"/>
                  </a:lnTo>
                  <a:lnTo>
                    <a:pt x="96" y="129"/>
                  </a:lnTo>
                  <a:lnTo>
                    <a:pt x="96" y="126"/>
                  </a:lnTo>
                  <a:lnTo>
                    <a:pt x="96" y="123"/>
                  </a:lnTo>
                  <a:lnTo>
                    <a:pt x="98" y="122"/>
                  </a:lnTo>
                  <a:lnTo>
                    <a:pt x="107" y="122"/>
                  </a:lnTo>
                  <a:lnTo>
                    <a:pt x="107" y="122"/>
                  </a:lnTo>
                  <a:lnTo>
                    <a:pt x="107" y="120"/>
                  </a:lnTo>
                  <a:lnTo>
                    <a:pt x="106" y="120"/>
                  </a:lnTo>
                  <a:lnTo>
                    <a:pt x="104" y="119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7" y="117"/>
                  </a:lnTo>
                  <a:lnTo>
                    <a:pt x="107" y="120"/>
                  </a:lnTo>
                  <a:lnTo>
                    <a:pt x="107" y="120"/>
                  </a:lnTo>
                  <a:lnTo>
                    <a:pt x="108" y="117"/>
                  </a:lnTo>
                  <a:lnTo>
                    <a:pt x="108" y="116"/>
                  </a:lnTo>
                  <a:lnTo>
                    <a:pt x="108" y="113"/>
                  </a:lnTo>
                  <a:lnTo>
                    <a:pt x="111" y="112"/>
                  </a:lnTo>
                  <a:lnTo>
                    <a:pt x="111" y="112"/>
                  </a:lnTo>
                  <a:lnTo>
                    <a:pt x="114" y="117"/>
                  </a:lnTo>
                  <a:lnTo>
                    <a:pt x="118" y="124"/>
                  </a:lnTo>
                  <a:lnTo>
                    <a:pt x="118" y="124"/>
                  </a:lnTo>
                  <a:lnTo>
                    <a:pt x="118" y="123"/>
                  </a:lnTo>
                  <a:lnTo>
                    <a:pt x="117" y="120"/>
                  </a:lnTo>
                  <a:lnTo>
                    <a:pt x="113" y="116"/>
                  </a:lnTo>
                  <a:lnTo>
                    <a:pt x="113" y="116"/>
                  </a:lnTo>
                  <a:lnTo>
                    <a:pt x="116" y="115"/>
                  </a:lnTo>
                  <a:lnTo>
                    <a:pt x="117" y="115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18" y="112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17" y="105"/>
                  </a:lnTo>
                  <a:lnTo>
                    <a:pt x="118" y="105"/>
                  </a:lnTo>
                  <a:lnTo>
                    <a:pt x="120" y="105"/>
                  </a:lnTo>
                  <a:lnTo>
                    <a:pt x="123" y="106"/>
                  </a:lnTo>
                  <a:lnTo>
                    <a:pt x="123" y="106"/>
                  </a:lnTo>
                  <a:lnTo>
                    <a:pt x="121" y="107"/>
                  </a:lnTo>
                  <a:lnTo>
                    <a:pt x="120" y="107"/>
                  </a:lnTo>
                  <a:lnTo>
                    <a:pt x="117" y="107"/>
                  </a:lnTo>
                  <a:lnTo>
                    <a:pt x="117" y="107"/>
                  </a:lnTo>
                  <a:lnTo>
                    <a:pt x="120" y="110"/>
                  </a:lnTo>
                  <a:lnTo>
                    <a:pt x="121" y="113"/>
                  </a:lnTo>
                  <a:lnTo>
                    <a:pt x="121" y="113"/>
                  </a:lnTo>
                  <a:lnTo>
                    <a:pt x="123" y="110"/>
                  </a:lnTo>
                  <a:lnTo>
                    <a:pt x="124" y="109"/>
                  </a:lnTo>
                  <a:lnTo>
                    <a:pt x="130" y="109"/>
                  </a:lnTo>
                  <a:lnTo>
                    <a:pt x="130" y="109"/>
                  </a:lnTo>
                  <a:lnTo>
                    <a:pt x="127" y="103"/>
                  </a:lnTo>
                  <a:lnTo>
                    <a:pt x="124" y="100"/>
                  </a:lnTo>
                  <a:lnTo>
                    <a:pt x="121" y="97"/>
                  </a:lnTo>
                  <a:lnTo>
                    <a:pt x="121" y="97"/>
                  </a:lnTo>
                  <a:lnTo>
                    <a:pt x="127" y="97"/>
                  </a:lnTo>
                  <a:lnTo>
                    <a:pt x="131" y="97"/>
                  </a:lnTo>
                  <a:lnTo>
                    <a:pt x="131" y="97"/>
                  </a:lnTo>
                  <a:lnTo>
                    <a:pt x="133" y="99"/>
                  </a:lnTo>
                  <a:lnTo>
                    <a:pt x="133" y="102"/>
                  </a:lnTo>
                  <a:lnTo>
                    <a:pt x="130" y="103"/>
                  </a:lnTo>
                  <a:lnTo>
                    <a:pt x="130" y="103"/>
                  </a:lnTo>
                  <a:lnTo>
                    <a:pt x="130" y="105"/>
                  </a:lnTo>
                  <a:lnTo>
                    <a:pt x="131" y="106"/>
                  </a:lnTo>
                  <a:lnTo>
                    <a:pt x="136" y="109"/>
                  </a:lnTo>
                  <a:lnTo>
                    <a:pt x="136" y="109"/>
                  </a:lnTo>
                  <a:lnTo>
                    <a:pt x="136" y="107"/>
                  </a:lnTo>
                  <a:lnTo>
                    <a:pt x="136" y="106"/>
                  </a:lnTo>
                  <a:lnTo>
                    <a:pt x="134" y="106"/>
                  </a:lnTo>
                  <a:lnTo>
                    <a:pt x="134" y="105"/>
                  </a:lnTo>
                  <a:lnTo>
                    <a:pt x="134" y="105"/>
                  </a:lnTo>
                  <a:lnTo>
                    <a:pt x="137" y="103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41" y="103"/>
                  </a:lnTo>
                  <a:lnTo>
                    <a:pt x="144" y="106"/>
                  </a:lnTo>
                  <a:lnTo>
                    <a:pt x="144" y="106"/>
                  </a:lnTo>
                  <a:lnTo>
                    <a:pt x="143" y="100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40" y="92"/>
                  </a:lnTo>
                  <a:lnTo>
                    <a:pt x="140" y="90"/>
                  </a:lnTo>
                  <a:lnTo>
                    <a:pt x="141" y="89"/>
                  </a:lnTo>
                  <a:lnTo>
                    <a:pt x="141" y="89"/>
                  </a:lnTo>
                  <a:lnTo>
                    <a:pt x="138" y="89"/>
                  </a:lnTo>
                  <a:lnTo>
                    <a:pt x="137" y="89"/>
                  </a:lnTo>
                  <a:lnTo>
                    <a:pt x="137" y="89"/>
                  </a:lnTo>
                  <a:lnTo>
                    <a:pt x="137" y="83"/>
                  </a:lnTo>
                  <a:lnTo>
                    <a:pt x="140" y="80"/>
                  </a:lnTo>
                  <a:lnTo>
                    <a:pt x="140" y="80"/>
                  </a:lnTo>
                  <a:lnTo>
                    <a:pt x="143" y="77"/>
                  </a:lnTo>
                  <a:lnTo>
                    <a:pt x="147" y="75"/>
                  </a:lnTo>
                  <a:lnTo>
                    <a:pt x="147" y="75"/>
                  </a:lnTo>
                  <a:lnTo>
                    <a:pt x="154" y="70"/>
                  </a:lnTo>
                  <a:lnTo>
                    <a:pt x="156" y="67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60" y="65"/>
                  </a:lnTo>
                  <a:lnTo>
                    <a:pt x="160" y="62"/>
                  </a:lnTo>
                  <a:lnTo>
                    <a:pt x="160" y="62"/>
                  </a:lnTo>
                  <a:lnTo>
                    <a:pt x="164" y="65"/>
                  </a:lnTo>
                  <a:lnTo>
                    <a:pt x="166" y="69"/>
                  </a:lnTo>
                  <a:lnTo>
                    <a:pt x="167" y="76"/>
                  </a:lnTo>
                  <a:lnTo>
                    <a:pt x="167" y="76"/>
                  </a:lnTo>
                  <a:lnTo>
                    <a:pt x="164" y="73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56" y="73"/>
                  </a:lnTo>
                  <a:lnTo>
                    <a:pt x="151" y="76"/>
                  </a:lnTo>
                  <a:lnTo>
                    <a:pt x="151" y="79"/>
                  </a:lnTo>
                  <a:lnTo>
                    <a:pt x="151" y="82"/>
                  </a:lnTo>
                  <a:lnTo>
                    <a:pt x="151" y="82"/>
                  </a:lnTo>
                  <a:lnTo>
                    <a:pt x="156" y="79"/>
                  </a:lnTo>
                  <a:lnTo>
                    <a:pt x="160" y="77"/>
                  </a:lnTo>
                  <a:lnTo>
                    <a:pt x="160" y="77"/>
                  </a:lnTo>
                  <a:lnTo>
                    <a:pt x="166" y="76"/>
                  </a:lnTo>
                  <a:lnTo>
                    <a:pt x="170" y="73"/>
                  </a:lnTo>
                  <a:lnTo>
                    <a:pt x="170" y="73"/>
                  </a:lnTo>
                  <a:lnTo>
                    <a:pt x="173" y="76"/>
                  </a:lnTo>
                  <a:lnTo>
                    <a:pt x="176" y="77"/>
                  </a:lnTo>
                  <a:lnTo>
                    <a:pt x="176" y="77"/>
                  </a:lnTo>
                  <a:lnTo>
                    <a:pt x="174" y="76"/>
                  </a:lnTo>
                  <a:lnTo>
                    <a:pt x="171" y="73"/>
                  </a:lnTo>
                  <a:lnTo>
                    <a:pt x="168" y="72"/>
                  </a:lnTo>
                  <a:lnTo>
                    <a:pt x="168" y="69"/>
                  </a:lnTo>
                  <a:lnTo>
                    <a:pt x="168" y="69"/>
                  </a:lnTo>
                  <a:lnTo>
                    <a:pt x="170" y="70"/>
                  </a:lnTo>
                  <a:lnTo>
                    <a:pt x="170" y="69"/>
                  </a:lnTo>
                  <a:lnTo>
                    <a:pt x="173" y="66"/>
                  </a:lnTo>
                  <a:lnTo>
                    <a:pt x="174" y="63"/>
                  </a:lnTo>
                  <a:lnTo>
                    <a:pt x="176" y="63"/>
                  </a:lnTo>
                  <a:lnTo>
                    <a:pt x="178" y="63"/>
                  </a:lnTo>
                  <a:lnTo>
                    <a:pt x="178" y="63"/>
                  </a:lnTo>
                  <a:lnTo>
                    <a:pt x="177" y="62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60"/>
                  </a:lnTo>
                  <a:lnTo>
                    <a:pt x="177" y="60"/>
                  </a:lnTo>
                  <a:lnTo>
                    <a:pt x="180" y="60"/>
                  </a:lnTo>
                  <a:lnTo>
                    <a:pt x="181" y="59"/>
                  </a:lnTo>
                  <a:lnTo>
                    <a:pt x="181" y="59"/>
                  </a:lnTo>
                  <a:lnTo>
                    <a:pt x="177" y="59"/>
                  </a:lnTo>
                  <a:lnTo>
                    <a:pt x="177" y="59"/>
                  </a:lnTo>
                  <a:lnTo>
                    <a:pt x="177" y="57"/>
                  </a:lnTo>
                  <a:lnTo>
                    <a:pt x="177" y="57"/>
                  </a:lnTo>
                  <a:lnTo>
                    <a:pt x="178" y="57"/>
                  </a:lnTo>
                  <a:lnTo>
                    <a:pt x="180" y="56"/>
                  </a:lnTo>
                  <a:lnTo>
                    <a:pt x="180" y="56"/>
                  </a:lnTo>
                  <a:lnTo>
                    <a:pt x="178" y="56"/>
                  </a:lnTo>
                  <a:lnTo>
                    <a:pt x="177" y="56"/>
                  </a:lnTo>
                  <a:lnTo>
                    <a:pt x="177" y="56"/>
                  </a:lnTo>
                  <a:lnTo>
                    <a:pt x="177" y="55"/>
                  </a:lnTo>
                  <a:lnTo>
                    <a:pt x="177" y="53"/>
                  </a:lnTo>
                  <a:lnTo>
                    <a:pt x="178" y="50"/>
                  </a:lnTo>
                  <a:lnTo>
                    <a:pt x="177" y="49"/>
                  </a:lnTo>
                  <a:lnTo>
                    <a:pt x="177" y="49"/>
                  </a:lnTo>
                  <a:lnTo>
                    <a:pt x="183" y="50"/>
                  </a:lnTo>
                  <a:lnTo>
                    <a:pt x="184" y="49"/>
                  </a:lnTo>
                  <a:lnTo>
                    <a:pt x="183" y="46"/>
                  </a:lnTo>
                  <a:lnTo>
                    <a:pt x="183" y="46"/>
                  </a:lnTo>
                  <a:lnTo>
                    <a:pt x="191" y="42"/>
                  </a:lnTo>
                  <a:lnTo>
                    <a:pt x="191" y="42"/>
                  </a:lnTo>
                  <a:lnTo>
                    <a:pt x="198" y="35"/>
                  </a:lnTo>
                  <a:lnTo>
                    <a:pt x="198" y="35"/>
                  </a:lnTo>
                  <a:lnTo>
                    <a:pt x="204" y="27"/>
                  </a:lnTo>
                  <a:lnTo>
                    <a:pt x="210" y="20"/>
                  </a:lnTo>
                  <a:lnTo>
                    <a:pt x="214" y="23"/>
                  </a:lnTo>
                  <a:lnTo>
                    <a:pt x="214" y="23"/>
                  </a:lnTo>
                  <a:lnTo>
                    <a:pt x="214" y="16"/>
                  </a:lnTo>
                  <a:lnTo>
                    <a:pt x="217" y="10"/>
                  </a:lnTo>
                  <a:lnTo>
                    <a:pt x="217" y="10"/>
                  </a:lnTo>
                  <a:lnTo>
                    <a:pt x="221" y="6"/>
                  </a:lnTo>
                  <a:lnTo>
                    <a:pt x="221" y="6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5" y="5"/>
                  </a:lnTo>
                  <a:lnTo>
                    <a:pt x="225" y="7"/>
                  </a:lnTo>
                  <a:lnTo>
                    <a:pt x="225" y="7"/>
                  </a:lnTo>
                  <a:lnTo>
                    <a:pt x="225" y="10"/>
                  </a:lnTo>
                  <a:lnTo>
                    <a:pt x="223" y="13"/>
                  </a:lnTo>
                  <a:lnTo>
                    <a:pt x="223" y="13"/>
                  </a:lnTo>
                  <a:lnTo>
                    <a:pt x="218" y="19"/>
                  </a:lnTo>
                  <a:lnTo>
                    <a:pt x="218" y="19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3" y="30"/>
                  </a:lnTo>
                  <a:lnTo>
                    <a:pt x="213" y="35"/>
                  </a:lnTo>
                  <a:lnTo>
                    <a:pt x="213" y="39"/>
                  </a:lnTo>
                  <a:lnTo>
                    <a:pt x="210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5" name="ïś1iḓe"/>
            <p:cNvSpPr/>
            <p:nvPr/>
          </p:nvSpPr>
          <p:spPr bwMode="auto">
            <a:xfrm>
              <a:off x="4517109" y="3941995"/>
              <a:ext cx="36861" cy="79863"/>
            </a:xfrm>
            <a:custGeom>
              <a:avLst/>
              <a:gdLst>
                <a:gd name="T0" fmla="*/ 8 w 11"/>
                <a:gd name="T1" fmla="*/ 0 h 26"/>
                <a:gd name="T2" fmla="*/ 8 w 11"/>
                <a:gd name="T3" fmla="*/ 0 h 26"/>
                <a:gd name="T4" fmla="*/ 11 w 11"/>
                <a:gd name="T5" fmla="*/ 4 h 26"/>
                <a:gd name="T6" fmla="*/ 11 w 11"/>
                <a:gd name="T7" fmla="*/ 7 h 26"/>
                <a:gd name="T8" fmla="*/ 10 w 11"/>
                <a:gd name="T9" fmla="*/ 10 h 26"/>
                <a:gd name="T10" fmla="*/ 8 w 11"/>
                <a:gd name="T11" fmla="*/ 14 h 26"/>
                <a:gd name="T12" fmla="*/ 8 w 11"/>
                <a:gd name="T13" fmla="*/ 14 h 26"/>
                <a:gd name="T14" fmla="*/ 6 w 11"/>
                <a:gd name="T15" fmla="*/ 17 h 26"/>
                <a:gd name="T16" fmla="*/ 6 w 11"/>
                <a:gd name="T17" fmla="*/ 17 h 26"/>
                <a:gd name="T18" fmla="*/ 4 w 11"/>
                <a:gd name="T19" fmla="*/ 20 h 26"/>
                <a:gd name="T20" fmla="*/ 4 w 11"/>
                <a:gd name="T21" fmla="*/ 20 h 26"/>
                <a:gd name="T22" fmla="*/ 1 w 11"/>
                <a:gd name="T23" fmla="*/ 23 h 26"/>
                <a:gd name="T24" fmla="*/ 1 w 11"/>
                <a:gd name="T25" fmla="*/ 26 h 26"/>
                <a:gd name="T26" fmla="*/ 1 w 11"/>
                <a:gd name="T27" fmla="*/ 26 h 26"/>
                <a:gd name="T28" fmla="*/ 0 w 11"/>
                <a:gd name="T29" fmla="*/ 23 h 26"/>
                <a:gd name="T30" fmla="*/ 0 w 11"/>
                <a:gd name="T31" fmla="*/ 19 h 26"/>
                <a:gd name="T32" fmla="*/ 1 w 11"/>
                <a:gd name="T33" fmla="*/ 11 h 26"/>
                <a:gd name="T34" fmla="*/ 1 w 11"/>
                <a:gd name="T35" fmla="*/ 11 h 26"/>
                <a:gd name="T36" fmla="*/ 8 w 11"/>
                <a:gd name="T3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26">
                  <a:moveTo>
                    <a:pt x="8" y="0"/>
                  </a:moveTo>
                  <a:lnTo>
                    <a:pt x="8" y="0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6" name="iSḻîḍe"/>
            <p:cNvSpPr/>
            <p:nvPr/>
          </p:nvSpPr>
          <p:spPr bwMode="auto">
            <a:xfrm>
              <a:off x="3804460" y="3628677"/>
              <a:ext cx="12287" cy="18429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0 h 5"/>
                <a:gd name="T4" fmla="*/ 5 w 5"/>
                <a:gd name="T5" fmla="*/ 3 h 5"/>
                <a:gd name="T6" fmla="*/ 5 w 5"/>
                <a:gd name="T7" fmla="*/ 3 h 5"/>
                <a:gd name="T8" fmla="*/ 3 w 5"/>
                <a:gd name="T9" fmla="*/ 4 h 5"/>
                <a:gd name="T10" fmla="*/ 3 w 5"/>
                <a:gd name="T11" fmla="*/ 5 h 5"/>
                <a:gd name="T12" fmla="*/ 3 w 5"/>
                <a:gd name="T13" fmla="*/ 5 h 5"/>
                <a:gd name="T14" fmla="*/ 0 w 5"/>
                <a:gd name="T15" fmla="*/ 1 h 5"/>
                <a:gd name="T16" fmla="*/ 0 w 5"/>
                <a:gd name="T17" fmla="*/ 0 h 5"/>
                <a:gd name="T18" fmla="*/ 2 w 5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lnTo>
                    <a:pt x="2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7" name="íṧlîdé"/>
            <p:cNvSpPr/>
            <p:nvPr/>
          </p:nvSpPr>
          <p:spPr bwMode="auto">
            <a:xfrm>
              <a:off x="4302089" y="4335181"/>
              <a:ext cx="18433" cy="18429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0 h 5"/>
                <a:gd name="T4" fmla="*/ 6 w 6"/>
                <a:gd name="T5" fmla="*/ 2 h 5"/>
                <a:gd name="T6" fmla="*/ 3 w 6"/>
                <a:gd name="T7" fmla="*/ 5 h 5"/>
                <a:gd name="T8" fmla="*/ 0 w 6"/>
                <a:gd name="T9" fmla="*/ 2 h 5"/>
                <a:gd name="T10" fmla="*/ 0 w 6"/>
                <a:gd name="T11" fmla="*/ 2 h 5"/>
                <a:gd name="T12" fmla="*/ 3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3" y="0"/>
                  </a:lnTo>
                  <a:lnTo>
                    <a:pt x="6" y="2"/>
                  </a:lnTo>
                  <a:lnTo>
                    <a:pt x="3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8" name="iṡlïḑé"/>
            <p:cNvSpPr/>
            <p:nvPr/>
          </p:nvSpPr>
          <p:spPr bwMode="auto">
            <a:xfrm>
              <a:off x="3644729" y="3579529"/>
              <a:ext cx="6145" cy="6142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  <a:gd name="T10" fmla="*/ 0 w 3"/>
                <a:gd name="T11" fmla="*/ 1 h 2"/>
                <a:gd name="T12" fmla="*/ 0 w 3"/>
                <a:gd name="T13" fmla="*/ 0 h 2"/>
                <a:gd name="T14" fmla="*/ 0 w 3"/>
                <a:gd name="T15" fmla="*/ 0 h 2"/>
                <a:gd name="T16" fmla="*/ 0 w 3"/>
                <a:gd name="T17" fmla="*/ 0 h 2"/>
                <a:gd name="T18" fmla="*/ 0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9" name="ïṣḷídê"/>
            <p:cNvSpPr/>
            <p:nvPr/>
          </p:nvSpPr>
          <p:spPr bwMode="auto">
            <a:xfrm>
              <a:off x="4222220" y="4286033"/>
              <a:ext cx="24574" cy="24574"/>
            </a:xfrm>
            <a:custGeom>
              <a:avLst/>
              <a:gdLst>
                <a:gd name="T0" fmla="*/ 7 w 7"/>
                <a:gd name="T1" fmla="*/ 9 h 9"/>
                <a:gd name="T2" fmla="*/ 7 w 7"/>
                <a:gd name="T3" fmla="*/ 9 h 9"/>
                <a:gd name="T4" fmla="*/ 6 w 7"/>
                <a:gd name="T5" fmla="*/ 8 h 9"/>
                <a:gd name="T6" fmla="*/ 3 w 7"/>
                <a:gd name="T7" fmla="*/ 6 h 9"/>
                <a:gd name="T8" fmla="*/ 0 w 7"/>
                <a:gd name="T9" fmla="*/ 0 h 9"/>
                <a:gd name="T10" fmla="*/ 0 w 7"/>
                <a:gd name="T11" fmla="*/ 0 h 9"/>
                <a:gd name="T12" fmla="*/ 3 w 7"/>
                <a:gd name="T13" fmla="*/ 0 h 9"/>
                <a:gd name="T14" fmla="*/ 5 w 7"/>
                <a:gd name="T15" fmla="*/ 3 h 9"/>
                <a:gd name="T16" fmla="*/ 7 w 7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7" y="9"/>
                  </a:moveTo>
                  <a:lnTo>
                    <a:pt x="7" y="9"/>
                  </a:lnTo>
                  <a:lnTo>
                    <a:pt x="6" y="8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0" name="ïślíďé"/>
            <p:cNvSpPr/>
            <p:nvPr/>
          </p:nvSpPr>
          <p:spPr bwMode="auto">
            <a:xfrm>
              <a:off x="4216080" y="4304466"/>
              <a:ext cx="18433" cy="12287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6 w 6"/>
                <a:gd name="T5" fmla="*/ 4 h 6"/>
                <a:gd name="T6" fmla="*/ 6 w 6"/>
                <a:gd name="T7" fmla="*/ 6 h 6"/>
                <a:gd name="T8" fmla="*/ 6 w 6"/>
                <a:gd name="T9" fmla="*/ 6 h 6"/>
                <a:gd name="T10" fmla="*/ 3 w 6"/>
                <a:gd name="T11" fmla="*/ 3 h 6"/>
                <a:gd name="T12" fmla="*/ 0 w 6"/>
                <a:gd name="T13" fmla="*/ 0 h 6"/>
                <a:gd name="T14" fmla="*/ 0 w 6"/>
                <a:gd name="T15" fmla="*/ 0 h 6"/>
                <a:gd name="T16" fmla="*/ 1 w 6"/>
                <a:gd name="T17" fmla="*/ 0 h 6"/>
                <a:gd name="T18" fmla="*/ 3 w 6"/>
                <a:gd name="T19" fmla="*/ 0 h 6"/>
                <a:gd name="T20" fmla="*/ 6 w 6"/>
                <a:gd name="T2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1" name="îŝḷiḓê"/>
            <p:cNvSpPr/>
            <p:nvPr/>
          </p:nvSpPr>
          <p:spPr bwMode="auto">
            <a:xfrm>
              <a:off x="3700022" y="3647106"/>
              <a:ext cx="6145" cy="12287"/>
            </a:xfrm>
            <a:custGeom>
              <a:avLst/>
              <a:gdLst>
                <a:gd name="T0" fmla="*/ 2 w 3"/>
                <a:gd name="T1" fmla="*/ 2 h 5"/>
                <a:gd name="T2" fmla="*/ 2 w 3"/>
                <a:gd name="T3" fmla="*/ 2 h 5"/>
                <a:gd name="T4" fmla="*/ 3 w 3"/>
                <a:gd name="T5" fmla="*/ 5 h 5"/>
                <a:gd name="T6" fmla="*/ 0 w 3"/>
                <a:gd name="T7" fmla="*/ 0 h 5"/>
                <a:gd name="T8" fmla="*/ 0 w 3"/>
                <a:gd name="T9" fmla="*/ 0 h 5"/>
                <a:gd name="T10" fmla="*/ 0 w 3"/>
                <a:gd name="T11" fmla="*/ 0 h 5"/>
                <a:gd name="T12" fmla="*/ 0 w 3"/>
                <a:gd name="T13" fmla="*/ 0 h 5"/>
                <a:gd name="T14" fmla="*/ 2 w 3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lnTo>
                    <a:pt x="2" y="2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2" name="îṧḷiḓé"/>
            <p:cNvSpPr/>
            <p:nvPr/>
          </p:nvSpPr>
          <p:spPr bwMode="auto">
            <a:xfrm>
              <a:off x="3650874" y="3610246"/>
              <a:ext cx="6145" cy="12287"/>
            </a:xfrm>
            <a:custGeom>
              <a:avLst/>
              <a:gdLst>
                <a:gd name="T0" fmla="*/ 3 w 3"/>
                <a:gd name="T1" fmla="*/ 2 h 4"/>
                <a:gd name="T2" fmla="*/ 3 w 3"/>
                <a:gd name="T3" fmla="*/ 2 h 4"/>
                <a:gd name="T4" fmla="*/ 2 w 3"/>
                <a:gd name="T5" fmla="*/ 2 h 4"/>
                <a:gd name="T6" fmla="*/ 2 w 3"/>
                <a:gd name="T7" fmla="*/ 2 h 4"/>
                <a:gd name="T8" fmla="*/ 2 w 3"/>
                <a:gd name="T9" fmla="*/ 4 h 4"/>
                <a:gd name="T10" fmla="*/ 2 w 3"/>
                <a:gd name="T11" fmla="*/ 4 h 4"/>
                <a:gd name="T12" fmla="*/ 0 w 3"/>
                <a:gd name="T13" fmla="*/ 0 h 4"/>
                <a:gd name="T14" fmla="*/ 0 w 3"/>
                <a:gd name="T15" fmla="*/ 0 h 4"/>
                <a:gd name="T16" fmla="*/ 0 w 3"/>
                <a:gd name="T17" fmla="*/ 0 h 4"/>
                <a:gd name="T18" fmla="*/ 0 w 3"/>
                <a:gd name="T19" fmla="*/ 0 h 4"/>
                <a:gd name="T20" fmla="*/ 3 w 3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3" name="ïṣlíďe"/>
            <p:cNvSpPr/>
            <p:nvPr/>
          </p:nvSpPr>
          <p:spPr bwMode="auto">
            <a:xfrm>
              <a:off x="4240653" y="4501058"/>
              <a:ext cx="18433" cy="18429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3 h 6"/>
                <a:gd name="T6" fmla="*/ 4 w 6"/>
                <a:gd name="T7" fmla="*/ 5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3 h 6"/>
                <a:gd name="T14" fmla="*/ 1 w 6"/>
                <a:gd name="T15" fmla="*/ 2 h 6"/>
                <a:gd name="T16" fmla="*/ 1 w 6"/>
                <a:gd name="T17" fmla="*/ 2 h 6"/>
                <a:gd name="T18" fmla="*/ 3 w 6"/>
                <a:gd name="T19" fmla="*/ 2 h 6"/>
                <a:gd name="T20" fmla="*/ 6 w 6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4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4" name="ïsļîḋe"/>
            <p:cNvSpPr/>
            <p:nvPr/>
          </p:nvSpPr>
          <p:spPr bwMode="auto">
            <a:xfrm>
              <a:off x="3626300" y="3585671"/>
              <a:ext cx="12287" cy="12287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3 w 3"/>
                <a:gd name="T5" fmla="*/ 3 h 6"/>
                <a:gd name="T6" fmla="*/ 3 w 3"/>
                <a:gd name="T7" fmla="*/ 4 h 6"/>
                <a:gd name="T8" fmla="*/ 3 w 3"/>
                <a:gd name="T9" fmla="*/ 6 h 6"/>
                <a:gd name="T10" fmla="*/ 3 w 3"/>
                <a:gd name="T11" fmla="*/ 6 h 6"/>
                <a:gd name="T12" fmla="*/ 0 w 3"/>
                <a:gd name="T13" fmla="*/ 0 h 6"/>
                <a:gd name="T14" fmla="*/ 0 w 3"/>
                <a:gd name="T15" fmla="*/ 0 h 6"/>
                <a:gd name="T16" fmla="*/ 0 w 3"/>
                <a:gd name="T17" fmla="*/ 0 h 6"/>
                <a:gd name="T18" fmla="*/ 2 w 3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5" name="iŝḻiḓe"/>
            <p:cNvSpPr/>
            <p:nvPr/>
          </p:nvSpPr>
          <p:spPr bwMode="auto">
            <a:xfrm>
              <a:off x="3958051" y="4623929"/>
              <a:ext cx="49148" cy="49148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3 w 17"/>
                <a:gd name="T5" fmla="*/ 6 h 17"/>
                <a:gd name="T6" fmla="*/ 10 w 17"/>
                <a:gd name="T7" fmla="*/ 10 h 17"/>
                <a:gd name="T8" fmla="*/ 10 w 17"/>
                <a:gd name="T9" fmla="*/ 10 h 17"/>
                <a:gd name="T10" fmla="*/ 6 w 17"/>
                <a:gd name="T11" fmla="*/ 13 h 17"/>
                <a:gd name="T12" fmla="*/ 6 w 17"/>
                <a:gd name="T13" fmla="*/ 13 h 17"/>
                <a:gd name="T14" fmla="*/ 5 w 17"/>
                <a:gd name="T15" fmla="*/ 15 h 17"/>
                <a:gd name="T16" fmla="*/ 5 w 17"/>
                <a:gd name="T17" fmla="*/ 15 h 17"/>
                <a:gd name="T18" fmla="*/ 5 w 17"/>
                <a:gd name="T19" fmla="*/ 15 h 17"/>
                <a:gd name="T20" fmla="*/ 3 w 17"/>
                <a:gd name="T21" fmla="*/ 16 h 17"/>
                <a:gd name="T22" fmla="*/ 3 w 17"/>
                <a:gd name="T23" fmla="*/ 16 h 17"/>
                <a:gd name="T24" fmla="*/ 3 w 17"/>
                <a:gd name="T25" fmla="*/ 16 h 17"/>
                <a:gd name="T26" fmla="*/ 3 w 17"/>
                <a:gd name="T27" fmla="*/ 16 h 17"/>
                <a:gd name="T28" fmla="*/ 3 w 17"/>
                <a:gd name="T29" fmla="*/ 16 h 17"/>
                <a:gd name="T30" fmla="*/ 3 w 17"/>
                <a:gd name="T31" fmla="*/ 16 h 17"/>
                <a:gd name="T32" fmla="*/ 3 w 17"/>
                <a:gd name="T33" fmla="*/ 16 h 17"/>
                <a:gd name="T34" fmla="*/ 3 w 17"/>
                <a:gd name="T35" fmla="*/ 16 h 17"/>
                <a:gd name="T36" fmla="*/ 3 w 17"/>
                <a:gd name="T37" fmla="*/ 16 h 17"/>
                <a:gd name="T38" fmla="*/ 3 w 17"/>
                <a:gd name="T39" fmla="*/ 16 h 17"/>
                <a:gd name="T40" fmla="*/ 0 w 17"/>
                <a:gd name="T41" fmla="*/ 17 h 17"/>
                <a:gd name="T42" fmla="*/ 0 w 17"/>
                <a:gd name="T43" fmla="*/ 17 h 17"/>
                <a:gd name="T44" fmla="*/ 0 w 17"/>
                <a:gd name="T45" fmla="*/ 16 h 17"/>
                <a:gd name="T46" fmla="*/ 2 w 17"/>
                <a:gd name="T47" fmla="*/ 15 h 17"/>
                <a:gd name="T48" fmla="*/ 2 w 17"/>
                <a:gd name="T49" fmla="*/ 13 h 17"/>
                <a:gd name="T50" fmla="*/ 2 w 17"/>
                <a:gd name="T51" fmla="*/ 10 h 17"/>
                <a:gd name="T52" fmla="*/ 2 w 17"/>
                <a:gd name="T53" fmla="*/ 10 h 17"/>
                <a:gd name="T54" fmla="*/ 2 w 17"/>
                <a:gd name="T55" fmla="*/ 10 h 17"/>
                <a:gd name="T56" fmla="*/ 2 w 17"/>
                <a:gd name="T57" fmla="*/ 10 h 17"/>
                <a:gd name="T58" fmla="*/ 2 w 17"/>
                <a:gd name="T59" fmla="*/ 10 h 17"/>
                <a:gd name="T60" fmla="*/ 2 w 17"/>
                <a:gd name="T61" fmla="*/ 10 h 17"/>
                <a:gd name="T62" fmla="*/ 2 w 17"/>
                <a:gd name="T63" fmla="*/ 10 h 17"/>
                <a:gd name="T64" fmla="*/ 3 w 17"/>
                <a:gd name="T65" fmla="*/ 10 h 17"/>
                <a:gd name="T66" fmla="*/ 3 w 17"/>
                <a:gd name="T67" fmla="*/ 10 h 17"/>
                <a:gd name="T68" fmla="*/ 3 w 17"/>
                <a:gd name="T69" fmla="*/ 10 h 17"/>
                <a:gd name="T70" fmla="*/ 3 w 17"/>
                <a:gd name="T71" fmla="*/ 10 h 17"/>
                <a:gd name="T72" fmla="*/ 6 w 17"/>
                <a:gd name="T73" fmla="*/ 9 h 17"/>
                <a:gd name="T74" fmla="*/ 6 w 17"/>
                <a:gd name="T75" fmla="*/ 9 h 17"/>
                <a:gd name="T76" fmla="*/ 10 w 17"/>
                <a:gd name="T77" fmla="*/ 6 h 17"/>
                <a:gd name="T78" fmla="*/ 10 w 17"/>
                <a:gd name="T79" fmla="*/ 6 h 17"/>
                <a:gd name="T80" fmla="*/ 17 w 17"/>
                <a:gd name="T8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3" y="6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6" name="işḷîḓè"/>
            <p:cNvSpPr/>
            <p:nvPr/>
          </p:nvSpPr>
          <p:spPr bwMode="auto">
            <a:xfrm>
              <a:off x="3577152" y="3647106"/>
              <a:ext cx="6145" cy="12287"/>
            </a:xfrm>
            <a:custGeom>
              <a:avLst/>
              <a:gdLst>
                <a:gd name="T0" fmla="*/ 0 w 3"/>
                <a:gd name="T1" fmla="*/ 2 h 5"/>
                <a:gd name="T2" fmla="*/ 0 w 3"/>
                <a:gd name="T3" fmla="*/ 2 h 5"/>
                <a:gd name="T4" fmla="*/ 2 w 3"/>
                <a:gd name="T5" fmla="*/ 5 h 5"/>
                <a:gd name="T6" fmla="*/ 3 w 3"/>
                <a:gd name="T7" fmla="*/ 5 h 5"/>
                <a:gd name="T8" fmla="*/ 3 w 3"/>
                <a:gd name="T9" fmla="*/ 5 h 5"/>
                <a:gd name="T10" fmla="*/ 0 w 3"/>
                <a:gd name="T11" fmla="*/ 0 h 5"/>
                <a:gd name="T12" fmla="*/ 0 w 3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7" name="ïsļíḋê"/>
            <p:cNvSpPr/>
            <p:nvPr/>
          </p:nvSpPr>
          <p:spPr bwMode="auto">
            <a:xfrm>
              <a:off x="3792173" y="4617782"/>
              <a:ext cx="30720" cy="24574"/>
            </a:xfrm>
            <a:custGeom>
              <a:avLst/>
              <a:gdLst>
                <a:gd name="T0" fmla="*/ 10 w 10"/>
                <a:gd name="T1" fmla="*/ 0 h 8"/>
                <a:gd name="T2" fmla="*/ 10 w 10"/>
                <a:gd name="T3" fmla="*/ 0 h 8"/>
                <a:gd name="T4" fmla="*/ 10 w 10"/>
                <a:gd name="T5" fmla="*/ 4 h 8"/>
                <a:gd name="T6" fmla="*/ 7 w 10"/>
                <a:gd name="T7" fmla="*/ 6 h 8"/>
                <a:gd name="T8" fmla="*/ 0 w 10"/>
                <a:gd name="T9" fmla="*/ 8 h 8"/>
                <a:gd name="T10" fmla="*/ 0 w 10"/>
                <a:gd name="T11" fmla="*/ 8 h 8"/>
                <a:gd name="T12" fmla="*/ 2 w 10"/>
                <a:gd name="T13" fmla="*/ 3 h 8"/>
                <a:gd name="T14" fmla="*/ 3 w 10"/>
                <a:gd name="T15" fmla="*/ 1 h 8"/>
                <a:gd name="T16" fmla="*/ 6 w 10"/>
                <a:gd name="T17" fmla="*/ 0 h 8"/>
                <a:gd name="T18" fmla="*/ 10 w 10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10" y="4"/>
                  </a:lnTo>
                  <a:lnTo>
                    <a:pt x="7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8" name="ïṣḻiḑè"/>
            <p:cNvSpPr/>
            <p:nvPr/>
          </p:nvSpPr>
          <p:spPr bwMode="auto">
            <a:xfrm>
              <a:off x="3767599" y="4660790"/>
              <a:ext cx="24574" cy="18429"/>
            </a:xfrm>
            <a:custGeom>
              <a:avLst/>
              <a:gdLst>
                <a:gd name="T0" fmla="*/ 7 w 7"/>
                <a:gd name="T1" fmla="*/ 0 h 6"/>
                <a:gd name="T2" fmla="*/ 7 w 7"/>
                <a:gd name="T3" fmla="*/ 0 h 6"/>
                <a:gd name="T4" fmla="*/ 7 w 7"/>
                <a:gd name="T5" fmla="*/ 3 h 6"/>
                <a:gd name="T6" fmla="*/ 6 w 7"/>
                <a:gd name="T7" fmla="*/ 4 h 6"/>
                <a:gd name="T8" fmla="*/ 1 w 7"/>
                <a:gd name="T9" fmla="*/ 6 h 6"/>
                <a:gd name="T10" fmla="*/ 1 w 7"/>
                <a:gd name="T11" fmla="*/ 6 h 6"/>
                <a:gd name="T12" fmla="*/ 0 w 7"/>
                <a:gd name="T13" fmla="*/ 4 h 6"/>
                <a:gd name="T14" fmla="*/ 0 w 7"/>
                <a:gd name="T15" fmla="*/ 4 h 6"/>
                <a:gd name="T16" fmla="*/ 4 w 7"/>
                <a:gd name="T17" fmla="*/ 3 h 6"/>
                <a:gd name="T18" fmla="*/ 4 w 7"/>
                <a:gd name="T19" fmla="*/ 3 h 6"/>
                <a:gd name="T20" fmla="*/ 4 w 7"/>
                <a:gd name="T21" fmla="*/ 2 h 6"/>
                <a:gd name="T22" fmla="*/ 7 w 7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6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9" name="îṩliḍê"/>
            <p:cNvSpPr/>
            <p:nvPr/>
          </p:nvSpPr>
          <p:spPr bwMode="auto">
            <a:xfrm>
              <a:off x="3528004" y="3640964"/>
              <a:ext cx="12287" cy="18429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0 h 5"/>
                <a:gd name="T4" fmla="*/ 3 w 3"/>
                <a:gd name="T5" fmla="*/ 5 h 5"/>
                <a:gd name="T6" fmla="*/ 3 w 3"/>
                <a:gd name="T7" fmla="*/ 5 h 5"/>
                <a:gd name="T8" fmla="*/ 1 w 3"/>
                <a:gd name="T9" fmla="*/ 2 h 5"/>
                <a:gd name="T10" fmla="*/ 0 w 3"/>
                <a:gd name="T11" fmla="*/ 2 h 5"/>
                <a:gd name="T12" fmla="*/ 0 w 3"/>
                <a:gd name="T13" fmla="*/ 2 h 5"/>
                <a:gd name="T14" fmla="*/ 1 w 3"/>
                <a:gd name="T15" fmla="*/ 0 h 5"/>
                <a:gd name="T16" fmla="*/ 3 w 3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0" name="i$ľîḓe"/>
            <p:cNvSpPr/>
            <p:nvPr/>
          </p:nvSpPr>
          <p:spPr bwMode="auto">
            <a:xfrm>
              <a:off x="3528004" y="3640964"/>
              <a:ext cx="0" cy="18429"/>
            </a:xfrm>
            <a:custGeom>
              <a:avLst/>
              <a:gdLst>
                <a:gd name="T0" fmla="*/ 1 w 1"/>
                <a:gd name="T1" fmla="*/ 1 h 5"/>
                <a:gd name="T2" fmla="*/ 1 w 1"/>
                <a:gd name="T3" fmla="*/ 1 h 5"/>
                <a:gd name="T4" fmla="*/ 1 w 1"/>
                <a:gd name="T5" fmla="*/ 5 h 5"/>
                <a:gd name="T6" fmla="*/ 0 w 1"/>
                <a:gd name="T7" fmla="*/ 2 h 5"/>
                <a:gd name="T8" fmla="*/ 0 w 1"/>
                <a:gd name="T9" fmla="*/ 2 h 5"/>
                <a:gd name="T10" fmla="*/ 1 w 1"/>
                <a:gd name="T11" fmla="*/ 0 h 5"/>
                <a:gd name="T12" fmla="*/ 1 w 1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1"/>
                  </a:moveTo>
                  <a:lnTo>
                    <a:pt x="1" y="1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1" name="ïṣ1îdé"/>
            <p:cNvSpPr/>
            <p:nvPr/>
          </p:nvSpPr>
          <p:spPr bwMode="auto">
            <a:xfrm>
              <a:off x="3497284" y="3579529"/>
              <a:ext cx="6145" cy="18429"/>
            </a:xfrm>
            <a:custGeom>
              <a:avLst/>
              <a:gdLst>
                <a:gd name="T0" fmla="*/ 2 w 2"/>
                <a:gd name="T1" fmla="*/ 1 h 5"/>
                <a:gd name="T2" fmla="*/ 2 w 2"/>
                <a:gd name="T3" fmla="*/ 1 h 5"/>
                <a:gd name="T4" fmla="*/ 1 w 2"/>
                <a:gd name="T5" fmla="*/ 5 h 5"/>
                <a:gd name="T6" fmla="*/ 1 w 2"/>
                <a:gd name="T7" fmla="*/ 5 h 5"/>
                <a:gd name="T8" fmla="*/ 1 w 2"/>
                <a:gd name="T9" fmla="*/ 5 h 5"/>
                <a:gd name="T10" fmla="*/ 1 w 2"/>
                <a:gd name="T11" fmla="*/ 4 h 5"/>
                <a:gd name="T12" fmla="*/ 0 w 2"/>
                <a:gd name="T13" fmla="*/ 4 h 5"/>
                <a:gd name="T14" fmla="*/ 0 w 2"/>
                <a:gd name="T15" fmla="*/ 4 h 5"/>
                <a:gd name="T16" fmla="*/ 2 w 2"/>
                <a:gd name="T17" fmla="*/ 0 h 5"/>
                <a:gd name="T18" fmla="*/ 2 w 2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lnTo>
                    <a:pt x="2" y="1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2" name="ïśḻïḑê"/>
            <p:cNvSpPr/>
            <p:nvPr/>
          </p:nvSpPr>
          <p:spPr bwMode="auto">
            <a:xfrm>
              <a:off x="3497284" y="3573384"/>
              <a:ext cx="0" cy="12287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0 w 1"/>
                <a:gd name="T5" fmla="*/ 3 h 4"/>
                <a:gd name="T6" fmla="*/ 0 w 1"/>
                <a:gd name="T7" fmla="*/ 3 h 4"/>
                <a:gd name="T8" fmla="*/ 0 w 1"/>
                <a:gd name="T9" fmla="*/ 3 h 4"/>
                <a:gd name="T10" fmla="*/ 1 w 1"/>
                <a:gd name="T11" fmla="*/ 0 h 4"/>
                <a:gd name="T12" fmla="*/ 1 w 1"/>
                <a:gd name="T13" fmla="*/ 0 h 4"/>
                <a:gd name="T14" fmla="*/ 0 w 1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3" name="îṩḻïḑé"/>
            <p:cNvSpPr/>
            <p:nvPr/>
          </p:nvSpPr>
          <p:spPr bwMode="auto">
            <a:xfrm>
              <a:off x="3528004" y="3481232"/>
              <a:ext cx="0" cy="614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0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4" name="iS1îḋè"/>
            <p:cNvSpPr/>
            <p:nvPr/>
          </p:nvSpPr>
          <p:spPr bwMode="auto">
            <a:xfrm>
              <a:off x="3528004" y="3475087"/>
              <a:ext cx="6145" cy="6142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5" name="ïšľïḑé"/>
            <p:cNvSpPr/>
            <p:nvPr/>
          </p:nvSpPr>
          <p:spPr bwMode="auto">
            <a:xfrm>
              <a:off x="3497284" y="3530381"/>
              <a:ext cx="6145" cy="6142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  <a:gd name="T10" fmla="*/ 1 w 1"/>
                <a:gd name="T11" fmla="*/ 0 h 3"/>
                <a:gd name="T12" fmla="*/ 0 w 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6" name="ïslíḍé"/>
            <p:cNvSpPr/>
            <p:nvPr/>
          </p:nvSpPr>
          <p:spPr bwMode="auto">
            <a:xfrm>
              <a:off x="3484997" y="3554956"/>
              <a:ext cx="6145" cy="12287"/>
            </a:xfrm>
            <a:custGeom>
              <a:avLst/>
              <a:gdLst>
                <a:gd name="T0" fmla="*/ 3 w 3"/>
                <a:gd name="T1" fmla="*/ 1 h 4"/>
                <a:gd name="T2" fmla="*/ 3 w 3"/>
                <a:gd name="T3" fmla="*/ 1 h 4"/>
                <a:gd name="T4" fmla="*/ 0 w 3"/>
                <a:gd name="T5" fmla="*/ 4 h 4"/>
                <a:gd name="T6" fmla="*/ 0 w 3"/>
                <a:gd name="T7" fmla="*/ 4 h 4"/>
                <a:gd name="T8" fmla="*/ 0 w 3"/>
                <a:gd name="T9" fmla="*/ 4 h 4"/>
                <a:gd name="T10" fmla="*/ 3 w 3"/>
                <a:gd name="T11" fmla="*/ 0 h 4"/>
                <a:gd name="T12" fmla="*/ 3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7" name="ïṡľiḍe"/>
            <p:cNvSpPr/>
            <p:nvPr/>
          </p:nvSpPr>
          <p:spPr bwMode="auto">
            <a:xfrm>
              <a:off x="3478856" y="3542669"/>
              <a:ext cx="12287" cy="24574"/>
            </a:xfrm>
            <a:custGeom>
              <a:avLst/>
              <a:gdLst>
                <a:gd name="T0" fmla="*/ 4 w 4"/>
                <a:gd name="T1" fmla="*/ 0 h 9"/>
                <a:gd name="T2" fmla="*/ 4 w 4"/>
                <a:gd name="T3" fmla="*/ 0 h 9"/>
                <a:gd name="T4" fmla="*/ 4 w 4"/>
                <a:gd name="T5" fmla="*/ 2 h 9"/>
                <a:gd name="T6" fmla="*/ 4 w 4"/>
                <a:gd name="T7" fmla="*/ 2 h 9"/>
                <a:gd name="T8" fmla="*/ 3 w 4"/>
                <a:gd name="T9" fmla="*/ 4 h 9"/>
                <a:gd name="T10" fmla="*/ 3 w 4"/>
                <a:gd name="T11" fmla="*/ 4 h 9"/>
                <a:gd name="T12" fmla="*/ 1 w 4"/>
                <a:gd name="T13" fmla="*/ 7 h 9"/>
                <a:gd name="T14" fmla="*/ 1 w 4"/>
                <a:gd name="T15" fmla="*/ 7 h 9"/>
                <a:gd name="T16" fmla="*/ 0 w 4"/>
                <a:gd name="T17" fmla="*/ 9 h 9"/>
                <a:gd name="T18" fmla="*/ 0 w 4"/>
                <a:gd name="T19" fmla="*/ 9 h 9"/>
                <a:gd name="T20" fmla="*/ 0 w 4"/>
                <a:gd name="T21" fmla="*/ 9 h 9"/>
                <a:gd name="T22" fmla="*/ 1 w 4"/>
                <a:gd name="T23" fmla="*/ 6 h 9"/>
                <a:gd name="T24" fmla="*/ 1 w 4"/>
                <a:gd name="T25" fmla="*/ 6 h 9"/>
                <a:gd name="T26" fmla="*/ 4 w 4"/>
                <a:gd name="T2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8" name="îṧḷîḑê"/>
            <p:cNvSpPr/>
            <p:nvPr/>
          </p:nvSpPr>
          <p:spPr bwMode="auto">
            <a:xfrm>
              <a:off x="3540291" y="3444372"/>
              <a:ext cx="6145" cy="18429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1 h 4"/>
                <a:gd name="T4" fmla="*/ 0 w 3"/>
                <a:gd name="T5" fmla="*/ 4 h 4"/>
                <a:gd name="T6" fmla="*/ 1 w 3"/>
                <a:gd name="T7" fmla="*/ 1 h 4"/>
                <a:gd name="T8" fmla="*/ 1 w 3"/>
                <a:gd name="T9" fmla="*/ 1 h 4"/>
                <a:gd name="T10" fmla="*/ 3 w 3"/>
                <a:gd name="T11" fmla="*/ 0 h 4"/>
                <a:gd name="T12" fmla="*/ 3 w 3"/>
                <a:gd name="T13" fmla="*/ 0 h 4"/>
                <a:gd name="T14" fmla="*/ 1 w 3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lnTo>
                    <a:pt x="1" y="1"/>
                  </a:lnTo>
                  <a:lnTo>
                    <a:pt x="0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9" name="ï$ļïḑê"/>
            <p:cNvSpPr/>
            <p:nvPr/>
          </p:nvSpPr>
          <p:spPr bwMode="auto">
            <a:xfrm>
              <a:off x="3478856" y="3536523"/>
              <a:ext cx="12287" cy="24574"/>
            </a:xfrm>
            <a:custGeom>
              <a:avLst/>
              <a:gdLst>
                <a:gd name="T0" fmla="*/ 4 w 4"/>
                <a:gd name="T1" fmla="*/ 0 h 7"/>
                <a:gd name="T2" fmla="*/ 4 w 4"/>
                <a:gd name="T3" fmla="*/ 0 h 7"/>
                <a:gd name="T4" fmla="*/ 0 w 4"/>
                <a:gd name="T5" fmla="*/ 7 h 7"/>
                <a:gd name="T6" fmla="*/ 0 w 4"/>
                <a:gd name="T7" fmla="*/ 7 h 7"/>
                <a:gd name="T8" fmla="*/ 4 w 4"/>
                <a:gd name="T9" fmla="*/ 1 h 7"/>
                <a:gd name="T10" fmla="*/ 4 w 4"/>
                <a:gd name="T11" fmla="*/ 1 h 7"/>
                <a:gd name="T12" fmla="*/ 4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0" name="ïślîḑè"/>
            <p:cNvSpPr/>
            <p:nvPr/>
          </p:nvSpPr>
          <p:spPr bwMode="auto">
            <a:xfrm>
              <a:off x="3509571" y="3493520"/>
              <a:ext cx="6145" cy="12287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0 h 4"/>
                <a:gd name="T4" fmla="*/ 1 w 3"/>
                <a:gd name="T5" fmla="*/ 3 h 4"/>
                <a:gd name="T6" fmla="*/ 1 w 3"/>
                <a:gd name="T7" fmla="*/ 3 h 4"/>
                <a:gd name="T8" fmla="*/ 0 w 3"/>
                <a:gd name="T9" fmla="*/ 4 h 4"/>
                <a:gd name="T10" fmla="*/ 0 w 3"/>
                <a:gd name="T11" fmla="*/ 3 h 4"/>
                <a:gd name="T12" fmla="*/ 1 w 3"/>
                <a:gd name="T13" fmla="*/ 3 h 4"/>
                <a:gd name="T14" fmla="*/ 0 w 3"/>
                <a:gd name="T15" fmla="*/ 3 h 4"/>
                <a:gd name="T16" fmla="*/ 0 w 3"/>
                <a:gd name="T17" fmla="*/ 3 h 4"/>
                <a:gd name="T18" fmla="*/ 1 w 3"/>
                <a:gd name="T19" fmla="*/ 0 h 4"/>
                <a:gd name="T20" fmla="*/ 1 w 3"/>
                <a:gd name="T21" fmla="*/ 0 h 4"/>
                <a:gd name="T22" fmla="*/ 3 w 3"/>
                <a:gd name="T23" fmla="*/ 0 h 4"/>
                <a:gd name="T24" fmla="*/ 1 w 3"/>
                <a:gd name="T25" fmla="*/ 0 h 4"/>
                <a:gd name="T26" fmla="*/ 1 w 3"/>
                <a:gd name="T27" fmla="*/ 1 h 4"/>
                <a:gd name="T28" fmla="*/ 3 w 3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1" name="íṧḷídè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2" name="í$ḻíďè"/>
            <p:cNvSpPr/>
            <p:nvPr/>
          </p:nvSpPr>
          <p:spPr bwMode="auto">
            <a:xfrm>
              <a:off x="1580505" y="4562493"/>
              <a:ext cx="264172" cy="319462"/>
            </a:xfrm>
            <a:custGeom>
              <a:avLst/>
              <a:gdLst>
                <a:gd name="T0" fmla="*/ 0 w 86"/>
                <a:gd name="T1" fmla="*/ 11 h 102"/>
                <a:gd name="T2" fmla="*/ 3 w 86"/>
                <a:gd name="T3" fmla="*/ 1 h 102"/>
                <a:gd name="T4" fmla="*/ 9 w 86"/>
                <a:gd name="T5" fmla="*/ 0 h 102"/>
                <a:gd name="T6" fmla="*/ 12 w 86"/>
                <a:gd name="T7" fmla="*/ 1 h 102"/>
                <a:gd name="T8" fmla="*/ 22 w 86"/>
                <a:gd name="T9" fmla="*/ 17 h 102"/>
                <a:gd name="T10" fmla="*/ 22 w 86"/>
                <a:gd name="T11" fmla="*/ 14 h 102"/>
                <a:gd name="T12" fmla="*/ 20 w 86"/>
                <a:gd name="T13" fmla="*/ 7 h 102"/>
                <a:gd name="T14" fmla="*/ 22 w 86"/>
                <a:gd name="T15" fmla="*/ 7 h 102"/>
                <a:gd name="T16" fmla="*/ 24 w 86"/>
                <a:gd name="T17" fmla="*/ 8 h 102"/>
                <a:gd name="T18" fmla="*/ 29 w 86"/>
                <a:gd name="T19" fmla="*/ 13 h 102"/>
                <a:gd name="T20" fmla="*/ 29 w 86"/>
                <a:gd name="T21" fmla="*/ 14 h 102"/>
                <a:gd name="T22" fmla="*/ 24 w 86"/>
                <a:gd name="T23" fmla="*/ 17 h 102"/>
                <a:gd name="T24" fmla="*/ 36 w 86"/>
                <a:gd name="T25" fmla="*/ 31 h 102"/>
                <a:gd name="T26" fmla="*/ 40 w 86"/>
                <a:gd name="T27" fmla="*/ 37 h 102"/>
                <a:gd name="T28" fmla="*/ 47 w 86"/>
                <a:gd name="T29" fmla="*/ 47 h 102"/>
                <a:gd name="T30" fmla="*/ 47 w 86"/>
                <a:gd name="T31" fmla="*/ 48 h 102"/>
                <a:gd name="T32" fmla="*/ 49 w 86"/>
                <a:gd name="T33" fmla="*/ 53 h 102"/>
                <a:gd name="T34" fmla="*/ 50 w 86"/>
                <a:gd name="T35" fmla="*/ 58 h 102"/>
                <a:gd name="T36" fmla="*/ 50 w 86"/>
                <a:gd name="T37" fmla="*/ 60 h 102"/>
                <a:gd name="T38" fmla="*/ 52 w 86"/>
                <a:gd name="T39" fmla="*/ 58 h 102"/>
                <a:gd name="T40" fmla="*/ 53 w 86"/>
                <a:gd name="T41" fmla="*/ 55 h 102"/>
                <a:gd name="T42" fmla="*/ 54 w 86"/>
                <a:gd name="T43" fmla="*/ 57 h 102"/>
                <a:gd name="T44" fmla="*/ 60 w 86"/>
                <a:gd name="T45" fmla="*/ 68 h 102"/>
                <a:gd name="T46" fmla="*/ 67 w 86"/>
                <a:gd name="T47" fmla="*/ 78 h 102"/>
                <a:gd name="T48" fmla="*/ 69 w 86"/>
                <a:gd name="T49" fmla="*/ 77 h 102"/>
                <a:gd name="T50" fmla="*/ 66 w 86"/>
                <a:gd name="T51" fmla="*/ 73 h 102"/>
                <a:gd name="T52" fmla="*/ 64 w 86"/>
                <a:gd name="T53" fmla="*/ 68 h 102"/>
                <a:gd name="T54" fmla="*/ 66 w 86"/>
                <a:gd name="T55" fmla="*/ 68 h 102"/>
                <a:gd name="T56" fmla="*/ 72 w 86"/>
                <a:gd name="T57" fmla="*/ 77 h 102"/>
                <a:gd name="T58" fmla="*/ 80 w 86"/>
                <a:gd name="T59" fmla="*/ 84 h 102"/>
                <a:gd name="T60" fmla="*/ 73 w 86"/>
                <a:gd name="T61" fmla="*/ 87 h 102"/>
                <a:gd name="T62" fmla="*/ 74 w 86"/>
                <a:gd name="T63" fmla="*/ 90 h 102"/>
                <a:gd name="T64" fmla="*/ 79 w 86"/>
                <a:gd name="T65" fmla="*/ 90 h 102"/>
                <a:gd name="T66" fmla="*/ 82 w 86"/>
                <a:gd name="T67" fmla="*/ 87 h 102"/>
                <a:gd name="T68" fmla="*/ 86 w 86"/>
                <a:gd name="T69" fmla="*/ 95 h 102"/>
                <a:gd name="T70" fmla="*/ 86 w 86"/>
                <a:gd name="T71" fmla="*/ 102 h 102"/>
                <a:gd name="T72" fmla="*/ 80 w 86"/>
                <a:gd name="T73" fmla="*/ 101 h 102"/>
                <a:gd name="T74" fmla="*/ 74 w 86"/>
                <a:gd name="T75" fmla="*/ 97 h 102"/>
                <a:gd name="T76" fmla="*/ 64 w 86"/>
                <a:gd name="T77" fmla="*/ 85 h 102"/>
                <a:gd name="T78" fmla="*/ 56 w 86"/>
                <a:gd name="T79" fmla="*/ 73 h 102"/>
                <a:gd name="T80" fmla="*/ 50 w 86"/>
                <a:gd name="T81" fmla="*/ 68 h 102"/>
                <a:gd name="T82" fmla="*/ 46 w 86"/>
                <a:gd name="T83" fmla="*/ 65 h 102"/>
                <a:gd name="T84" fmla="*/ 30 w 86"/>
                <a:gd name="T85" fmla="*/ 38 h 102"/>
                <a:gd name="T86" fmla="*/ 14 w 86"/>
                <a:gd name="T87" fmla="*/ 11 h 102"/>
                <a:gd name="T88" fmla="*/ 13 w 86"/>
                <a:gd name="T89" fmla="*/ 13 h 102"/>
                <a:gd name="T90" fmla="*/ 16 w 86"/>
                <a:gd name="T91" fmla="*/ 17 h 102"/>
                <a:gd name="T92" fmla="*/ 16 w 86"/>
                <a:gd name="T93" fmla="*/ 18 h 102"/>
                <a:gd name="T94" fmla="*/ 13 w 86"/>
                <a:gd name="T95" fmla="*/ 18 h 102"/>
                <a:gd name="T96" fmla="*/ 10 w 86"/>
                <a:gd name="T97" fmla="*/ 11 h 102"/>
                <a:gd name="T98" fmla="*/ 12 w 86"/>
                <a:gd name="T99" fmla="*/ 8 h 102"/>
                <a:gd name="T100" fmla="*/ 7 w 86"/>
                <a:gd name="T101" fmla="*/ 7 h 102"/>
                <a:gd name="T102" fmla="*/ 3 w 86"/>
                <a:gd name="T103" fmla="*/ 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102">
                  <a:moveTo>
                    <a:pt x="0" y="11"/>
                  </a:moveTo>
                  <a:lnTo>
                    <a:pt x="0" y="11"/>
                  </a:lnTo>
                  <a:lnTo>
                    <a:pt x="2" y="5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5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4" y="8"/>
                  </a:lnTo>
                  <a:lnTo>
                    <a:pt x="26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7" y="15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9" y="53"/>
                  </a:lnTo>
                  <a:lnTo>
                    <a:pt x="50" y="55"/>
                  </a:lnTo>
                  <a:lnTo>
                    <a:pt x="50" y="58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2" y="60"/>
                  </a:lnTo>
                  <a:lnTo>
                    <a:pt x="52" y="58"/>
                  </a:lnTo>
                  <a:lnTo>
                    <a:pt x="53" y="55"/>
                  </a:lnTo>
                  <a:lnTo>
                    <a:pt x="53" y="55"/>
                  </a:lnTo>
                  <a:lnTo>
                    <a:pt x="54" y="57"/>
                  </a:lnTo>
                  <a:lnTo>
                    <a:pt x="54" y="57"/>
                  </a:lnTo>
                  <a:lnTo>
                    <a:pt x="59" y="63"/>
                  </a:lnTo>
                  <a:lnTo>
                    <a:pt x="60" y="68"/>
                  </a:lnTo>
                  <a:lnTo>
                    <a:pt x="62" y="73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9" y="77"/>
                  </a:lnTo>
                  <a:lnTo>
                    <a:pt x="67" y="75"/>
                  </a:lnTo>
                  <a:lnTo>
                    <a:pt x="66" y="73"/>
                  </a:lnTo>
                  <a:lnTo>
                    <a:pt x="63" y="70"/>
                  </a:lnTo>
                  <a:lnTo>
                    <a:pt x="64" y="68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9" y="74"/>
                  </a:lnTo>
                  <a:lnTo>
                    <a:pt x="72" y="77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76" y="87"/>
                  </a:lnTo>
                  <a:lnTo>
                    <a:pt x="73" y="87"/>
                  </a:lnTo>
                  <a:lnTo>
                    <a:pt x="73" y="87"/>
                  </a:lnTo>
                  <a:lnTo>
                    <a:pt x="74" y="90"/>
                  </a:lnTo>
                  <a:lnTo>
                    <a:pt x="77" y="90"/>
                  </a:lnTo>
                  <a:lnTo>
                    <a:pt x="79" y="90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4" y="91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102"/>
                  </a:lnTo>
                  <a:lnTo>
                    <a:pt x="86" y="102"/>
                  </a:lnTo>
                  <a:lnTo>
                    <a:pt x="80" y="101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0" y="93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0" y="6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39" y="51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3" y="13"/>
                  </a:lnTo>
                  <a:lnTo>
                    <a:pt x="14" y="14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0" y="15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7" y="7"/>
                  </a:lnTo>
                  <a:lnTo>
                    <a:pt x="6" y="7"/>
                  </a:lnTo>
                  <a:lnTo>
                    <a:pt x="3" y="8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3" name="išḷïdè"/>
            <p:cNvSpPr/>
            <p:nvPr/>
          </p:nvSpPr>
          <p:spPr bwMode="auto">
            <a:xfrm>
              <a:off x="3534145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4" name="íṡlídè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5" name="iSļîḍe"/>
            <p:cNvSpPr/>
            <p:nvPr/>
          </p:nvSpPr>
          <p:spPr bwMode="auto">
            <a:xfrm>
              <a:off x="3466570" y="3499660"/>
              <a:ext cx="18433" cy="12287"/>
            </a:xfrm>
            <a:custGeom>
              <a:avLst/>
              <a:gdLst>
                <a:gd name="T0" fmla="*/ 1 w 5"/>
                <a:gd name="T1" fmla="*/ 3 h 4"/>
                <a:gd name="T2" fmla="*/ 1 w 5"/>
                <a:gd name="T3" fmla="*/ 3 h 4"/>
                <a:gd name="T4" fmla="*/ 0 w 5"/>
                <a:gd name="T5" fmla="*/ 4 h 4"/>
                <a:gd name="T6" fmla="*/ 5 w 5"/>
                <a:gd name="T7" fmla="*/ 0 h 4"/>
                <a:gd name="T8" fmla="*/ 5 w 5"/>
                <a:gd name="T9" fmla="*/ 0 h 4"/>
                <a:gd name="T10" fmla="*/ 1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1" y="3"/>
                  </a:moveTo>
                  <a:lnTo>
                    <a:pt x="1" y="3"/>
                  </a:lnTo>
                  <a:lnTo>
                    <a:pt x="0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6" name="ísḷiďé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7" name="îśḷídè"/>
            <p:cNvSpPr/>
            <p:nvPr/>
          </p:nvSpPr>
          <p:spPr bwMode="auto">
            <a:xfrm>
              <a:off x="1795531" y="4728368"/>
              <a:ext cx="30720" cy="30716"/>
            </a:xfrm>
            <a:custGeom>
              <a:avLst/>
              <a:gdLst>
                <a:gd name="T0" fmla="*/ 10 w 10"/>
                <a:gd name="T1" fmla="*/ 11 h 11"/>
                <a:gd name="T2" fmla="*/ 10 w 10"/>
                <a:gd name="T3" fmla="*/ 11 h 11"/>
                <a:gd name="T4" fmla="*/ 7 w 10"/>
                <a:gd name="T5" fmla="*/ 10 h 11"/>
                <a:gd name="T6" fmla="*/ 6 w 10"/>
                <a:gd name="T7" fmla="*/ 7 h 11"/>
                <a:gd name="T8" fmla="*/ 0 w 10"/>
                <a:gd name="T9" fmla="*/ 1 h 11"/>
                <a:gd name="T10" fmla="*/ 0 w 10"/>
                <a:gd name="T11" fmla="*/ 1 h 11"/>
                <a:gd name="T12" fmla="*/ 4 w 10"/>
                <a:gd name="T13" fmla="*/ 0 h 11"/>
                <a:gd name="T14" fmla="*/ 7 w 10"/>
                <a:gd name="T15" fmla="*/ 2 h 11"/>
                <a:gd name="T16" fmla="*/ 9 w 10"/>
                <a:gd name="T17" fmla="*/ 5 h 11"/>
                <a:gd name="T18" fmla="*/ 10 w 10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10" y="11"/>
                  </a:moveTo>
                  <a:lnTo>
                    <a:pt x="10" y="11"/>
                  </a:lnTo>
                  <a:lnTo>
                    <a:pt x="7" y="10"/>
                  </a:lnTo>
                  <a:lnTo>
                    <a:pt x="6" y="7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1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8" name="iŝlíḓé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9" name="islïḋè"/>
            <p:cNvSpPr/>
            <p:nvPr/>
          </p:nvSpPr>
          <p:spPr bwMode="auto">
            <a:xfrm>
              <a:off x="3521858" y="3462800"/>
              <a:ext cx="12287" cy="6142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0 w 4"/>
                <a:gd name="T5" fmla="*/ 3 h 3"/>
                <a:gd name="T6" fmla="*/ 3 w 4"/>
                <a:gd name="T7" fmla="*/ 1 h 3"/>
                <a:gd name="T8" fmla="*/ 3 w 4"/>
                <a:gd name="T9" fmla="*/ 1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0" name="ïṧḷíḋê"/>
            <p:cNvSpPr/>
            <p:nvPr/>
          </p:nvSpPr>
          <p:spPr bwMode="auto">
            <a:xfrm>
              <a:off x="3521858" y="3456659"/>
              <a:ext cx="18433" cy="12287"/>
            </a:xfrm>
            <a:custGeom>
              <a:avLst/>
              <a:gdLst>
                <a:gd name="T0" fmla="*/ 2 w 6"/>
                <a:gd name="T1" fmla="*/ 2 h 4"/>
                <a:gd name="T2" fmla="*/ 2 w 6"/>
                <a:gd name="T3" fmla="*/ 2 h 4"/>
                <a:gd name="T4" fmla="*/ 0 w 6"/>
                <a:gd name="T5" fmla="*/ 4 h 4"/>
                <a:gd name="T6" fmla="*/ 2 w 6"/>
                <a:gd name="T7" fmla="*/ 2 h 4"/>
                <a:gd name="T8" fmla="*/ 2 w 6"/>
                <a:gd name="T9" fmla="*/ 2 h 4"/>
                <a:gd name="T10" fmla="*/ 2 w 6"/>
                <a:gd name="T11" fmla="*/ 2 h 4"/>
                <a:gd name="T12" fmla="*/ 2 w 6"/>
                <a:gd name="T13" fmla="*/ 2 h 4"/>
                <a:gd name="T14" fmla="*/ 2 w 6"/>
                <a:gd name="T15" fmla="*/ 2 h 4"/>
                <a:gd name="T16" fmla="*/ 2 w 6"/>
                <a:gd name="T17" fmla="*/ 2 h 4"/>
                <a:gd name="T18" fmla="*/ 2 w 6"/>
                <a:gd name="T19" fmla="*/ 2 h 4"/>
                <a:gd name="T20" fmla="*/ 2 w 6"/>
                <a:gd name="T21" fmla="*/ 2 h 4"/>
                <a:gd name="T22" fmla="*/ 4 w 6"/>
                <a:gd name="T23" fmla="*/ 1 h 4"/>
                <a:gd name="T24" fmla="*/ 4 w 6"/>
                <a:gd name="T25" fmla="*/ 1 h 4"/>
                <a:gd name="T26" fmla="*/ 6 w 6"/>
                <a:gd name="T27" fmla="*/ 0 h 4"/>
                <a:gd name="T28" fmla="*/ 6 w 6"/>
                <a:gd name="T29" fmla="*/ 0 h 4"/>
                <a:gd name="T30" fmla="*/ 6 w 6"/>
                <a:gd name="T31" fmla="*/ 0 h 4"/>
                <a:gd name="T32" fmla="*/ 4 w 6"/>
                <a:gd name="T33" fmla="*/ 1 h 4"/>
                <a:gd name="T34" fmla="*/ 4 w 6"/>
                <a:gd name="T35" fmla="*/ 1 h 4"/>
                <a:gd name="T36" fmla="*/ 4 w 6"/>
                <a:gd name="T37" fmla="*/ 1 h 4"/>
                <a:gd name="T38" fmla="*/ 4 w 6"/>
                <a:gd name="T39" fmla="*/ 1 h 4"/>
                <a:gd name="T40" fmla="*/ 6 w 6"/>
                <a:gd name="T41" fmla="*/ 0 h 4"/>
                <a:gd name="T42" fmla="*/ 6 w 6"/>
                <a:gd name="T43" fmla="*/ 0 h 4"/>
                <a:gd name="T44" fmla="*/ 4 w 6"/>
                <a:gd name="T45" fmla="*/ 1 h 4"/>
                <a:gd name="T46" fmla="*/ 4 w 6"/>
                <a:gd name="T47" fmla="*/ 1 h 4"/>
                <a:gd name="T48" fmla="*/ 3 w 6"/>
                <a:gd name="T49" fmla="*/ 2 h 4"/>
                <a:gd name="T50" fmla="*/ 3 w 6"/>
                <a:gd name="T51" fmla="*/ 2 h 4"/>
                <a:gd name="T52" fmla="*/ 4 w 6"/>
                <a:gd name="T53" fmla="*/ 1 h 4"/>
                <a:gd name="T54" fmla="*/ 4 w 6"/>
                <a:gd name="T55" fmla="*/ 1 h 4"/>
                <a:gd name="T56" fmla="*/ 2 w 6"/>
                <a:gd name="T5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" h="4">
                  <a:moveTo>
                    <a:pt x="2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1" name="ïšḷïďê"/>
            <p:cNvSpPr/>
            <p:nvPr/>
          </p:nvSpPr>
          <p:spPr bwMode="auto">
            <a:xfrm>
              <a:off x="1770956" y="4623929"/>
              <a:ext cx="24574" cy="24574"/>
            </a:xfrm>
            <a:custGeom>
              <a:avLst/>
              <a:gdLst>
                <a:gd name="T0" fmla="*/ 7 w 7"/>
                <a:gd name="T1" fmla="*/ 7 h 9"/>
                <a:gd name="T2" fmla="*/ 7 w 7"/>
                <a:gd name="T3" fmla="*/ 7 h 9"/>
                <a:gd name="T4" fmla="*/ 4 w 7"/>
                <a:gd name="T5" fmla="*/ 9 h 9"/>
                <a:gd name="T6" fmla="*/ 3 w 7"/>
                <a:gd name="T7" fmla="*/ 7 h 9"/>
                <a:gd name="T8" fmla="*/ 3 w 7"/>
                <a:gd name="T9" fmla="*/ 3 h 9"/>
                <a:gd name="T10" fmla="*/ 0 w 7"/>
                <a:gd name="T11" fmla="*/ 0 h 9"/>
                <a:gd name="T12" fmla="*/ 0 w 7"/>
                <a:gd name="T13" fmla="*/ 0 h 9"/>
                <a:gd name="T14" fmla="*/ 3 w 7"/>
                <a:gd name="T15" fmla="*/ 0 h 9"/>
                <a:gd name="T16" fmla="*/ 4 w 7"/>
                <a:gd name="T17" fmla="*/ 3 h 9"/>
                <a:gd name="T18" fmla="*/ 7 w 7"/>
                <a:gd name="T1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lnTo>
                    <a:pt x="7" y="7"/>
                  </a:lnTo>
                  <a:lnTo>
                    <a:pt x="4" y="9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3"/>
                  </a:lnTo>
                  <a:lnTo>
                    <a:pt x="7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2" name="îšḻiḍê"/>
            <p:cNvSpPr/>
            <p:nvPr/>
          </p:nvSpPr>
          <p:spPr bwMode="auto">
            <a:xfrm>
              <a:off x="1752523" y="4316752"/>
              <a:ext cx="135158" cy="208880"/>
            </a:xfrm>
            <a:custGeom>
              <a:avLst/>
              <a:gdLst>
                <a:gd name="T0" fmla="*/ 41 w 44"/>
                <a:gd name="T1" fmla="*/ 67 h 67"/>
                <a:gd name="T2" fmla="*/ 41 w 44"/>
                <a:gd name="T3" fmla="*/ 67 h 67"/>
                <a:gd name="T4" fmla="*/ 35 w 44"/>
                <a:gd name="T5" fmla="*/ 63 h 67"/>
                <a:gd name="T6" fmla="*/ 31 w 44"/>
                <a:gd name="T7" fmla="*/ 57 h 67"/>
                <a:gd name="T8" fmla="*/ 31 w 44"/>
                <a:gd name="T9" fmla="*/ 57 h 67"/>
                <a:gd name="T10" fmla="*/ 26 w 44"/>
                <a:gd name="T11" fmla="*/ 50 h 67"/>
                <a:gd name="T12" fmla="*/ 26 w 44"/>
                <a:gd name="T13" fmla="*/ 50 h 67"/>
                <a:gd name="T14" fmla="*/ 21 w 44"/>
                <a:gd name="T15" fmla="*/ 43 h 67"/>
                <a:gd name="T16" fmla="*/ 21 w 44"/>
                <a:gd name="T17" fmla="*/ 43 h 67"/>
                <a:gd name="T18" fmla="*/ 14 w 44"/>
                <a:gd name="T19" fmla="*/ 27 h 67"/>
                <a:gd name="T20" fmla="*/ 14 w 44"/>
                <a:gd name="T21" fmla="*/ 27 h 67"/>
                <a:gd name="T22" fmla="*/ 11 w 44"/>
                <a:gd name="T23" fmla="*/ 20 h 67"/>
                <a:gd name="T24" fmla="*/ 11 w 44"/>
                <a:gd name="T25" fmla="*/ 20 h 67"/>
                <a:gd name="T26" fmla="*/ 8 w 44"/>
                <a:gd name="T27" fmla="*/ 13 h 67"/>
                <a:gd name="T28" fmla="*/ 8 w 44"/>
                <a:gd name="T29" fmla="*/ 13 h 67"/>
                <a:gd name="T30" fmla="*/ 6 w 44"/>
                <a:gd name="T31" fmla="*/ 13 h 67"/>
                <a:gd name="T32" fmla="*/ 4 w 44"/>
                <a:gd name="T33" fmla="*/ 16 h 67"/>
                <a:gd name="T34" fmla="*/ 4 w 44"/>
                <a:gd name="T35" fmla="*/ 18 h 67"/>
                <a:gd name="T36" fmla="*/ 4 w 44"/>
                <a:gd name="T37" fmla="*/ 21 h 67"/>
                <a:gd name="T38" fmla="*/ 4 w 44"/>
                <a:gd name="T39" fmla="*/ 21 h 67"/>
                <a:gd name="T40" fmla="*/ 1 w 44"/>
                <a:gd name="T41" fmla="*/ 20 h 67"/>
                <a:gd name="T42" fmla="*/ 1 w 44"/>
                <a:gd name="T43" fmla="*/ 17 h 67"/>
                <a:gd name="T44" fmla="*/ 1 w 44"/>
                <a:gd name="T45" fmla="*/ 14 h 67"/>
                <a:gd name="T46" fmla="*/ 0 w 44"/>
                <a:gd name="T47" fmla="*/ 13 h 67"/>
                <a:gd name="T48" fmla="*/ 0 w 44"/>
                <a:gd name="T49" fmla="*/ 13 h 67"/>
                <a:gd name="T50" fmla="*/ 3 w 44"/>
                <a:gd name="T51" fmla="*/ 11 h 67"/>
                <a:gd name="T52" fmla="*/ 6 w 44"/>
                <a:gd name="T53" fmla="*/ 10 h 67"/>
                <a:gd name="T54" fmla="*/ 6 w 44"/>
                <a:gd name="T55" fmla="*/ 10 h 67"/>
                <a:gd name="T56" fmla="*/ 7 w 44"/>
                <a:gd name="T57" fmla="*/ 8 h 67"/>
                <a:gd name="T58" fmla="*/ 6 w 44"/>
                <a:gd name="T59" fmla="*/ 6 h 67"/>
                <a:gd name="T60" fmla="*/ 3 w 44"/>
                <a:gd name="T61" fmla="*/ 0 h 67"/>
                <a:gd name="T62" fmla="*/ 3 w 44"/>
                <a:gd name="T63" fmla="*/ 0 h 67"/>
                <a:gd name="T64" fmla="*/ 10 w 44"/>
                <a:gd name="T65" fmla="*/ 6 h 67"/>
                <a:gd name="T66" fmla="*/ 17 w 44"/>
                <a:gd name="T67" fmla="*/ 11 h 67"/>
                <a:gd name="T68" fmla="*/ 21 w 44"/>
                <a:gd name="T69" fmla="*/ 18 h 67"/>
                <a:gd name="T70" fmla="*/ 26 w 44"/>
                <a:gd name="T71" fmla="*/ 25 h 67"/>
                <a:gd name="T72" fmla="*/ 26 w 44"/>
                <a:gd name="T73" fmla="*/ 25 h 67"/>
                <a:gd name="T74" fmla="*/ 33 w 44"/>
                <a:gd name="T75" fmla="*/ 44 h 67"/>
                <a:gd name="T76" fmla="*/ 33 w 44"/>
                <a:gd name="T77" fmla="*/ 44 h 67"/>
                <a:gd name="T78" fmla="*/ 38 w 44"/>
                <a:gd name="T79" fmla="*/ 53 h 67"/>
                <a:gd name="T80" fmla="*/ 44 w 44"/>
                <a:gd name="T81" fmla="*/ 63 h 67"/>
                <a:gd name="T82" fmla="*/ 44 w 44"/>
                <a:gd name="T83" fmla="*/ 63 h 67"/>
                <a:gd name="T84" fmla="*/ 43 w 44"/>
                <a:gd name="T85" fmla="*/ 65 h 67"/>
                <a:gd name="T86" fmla="*/ 41 w 44"/>
                <a:gd name="T87" fmla="*/ 65 h 67"/>
                <a:gd name="T88" fmla="*/ 41 w 44"/>
                <a:gd name="T8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" h="67">
                  <a:moveTo>
                    <a:pt x="41" y="67"/>
                  </a:moveTo>
                  <a:lnTo>
                    <a:pt x="41" y="67"/>
                  </a:lnTo>
                  <a:lnTo>
                    <a:pt x="35" y="63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1" y="20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8"/>
                  </a:lnTo>
                  <a:lnTo>
                    <a:pt x="6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0" y="6"/>
                  </a:lnTo>
                  <a:lnTo>
                    <a:pt x="17" y="11"/>
                  </a:lnTo>
                  <a:lnTo>
                    <a:pt x="21" y="18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8" y="5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3" y="65"/>
                  </a:lnTo>
                  <a:lnTo>
                    <a:pt x="41" y="65"/>
                  </a:lnTo>
                  <a:lnTo>
                    <a:pt x="41" y="6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3" name="îslïḍè"/>
            <p:cNvSpPr/>
            <p:nvPr/>
          </p:nvSpPr>
          <p:spPr bwMode="auto">
            <a:xfrm>
              <a:off x="1611225" y="4636216"/>
              <a:ext cx="24574" cy="36861"/>
            </a:xfrm>
            <a:custGeom>
              <a:avLst/>
              <a:gdLst>
                <a:gd name="T0" fmla="*/ 9 w 9"/>
                <a:gd name="T1" fmla="*/ 12 h 12"/>
                <a:gd name="T2" fmla="*/ 9 w 9"/>
                <a:gd name="T3" fmla="*/ 12 h 12"/>
                <a:gd name="T4" fmla="*/ 7 w 9"/>
                <a:gd name="T5" fmla="*/ 11 h 12"/>
                <a:gd name="T6" fmla="*/ 4 w 9"/>
                <a:gd name="T7" fmla="*/ 10 h 12"/>
                <a:gd name="T8" fmla="*/ 0 w 9"/>
                <a:gd name="T9" fmla="*/ 5 h 12"/>
                <a:gd name="T10" fmla="*/ 0 w 9"/>
                <a:gd name="T11" fmla="*/ 5 h 12"/>
                <a:gd name="T12" fmla="*/ 3 w 9"/>
                <a:gd name="T13" fmla="*/ 2 h 12"/>
                <a:gd name="T14" fmla="*/ 3 w 9"/>
                <a:gd name="T15" fmla="*/ 1 h 12"/>
                <a:gd name="T16" fmla="*/ 4 w 9"/>
                <a:gd name="T17" fmla="*/ 0 h 12"/>
                <a:gd name="T18" fmla="*/ 4 w 9"/>
                <a:gd name="T19" fmla="*/ 0 h 12"/>
                <a:gd name="T20" fmla="*/ 7 w 9"/>
                <a:gd name="T21" fmla="*/ 4 h 12"/>
                <a:gd name="T22" fmla="*/ 7 w 9"/>
                <a:gd name="T23" fmla="*/ 7 h 12"/>
                <a:gd name="T24" fmla="*/ 7 w 9"/>
                <a:gd name="T25" fmla="*/ 10 h 12"/>
                <a:gd name="T26" fmla="*/ 9 w 9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12">
                  <a:moveTo>
                    <a:pt x="9" y="12"/>
                  </a:moveTo>
                  <a:lnTo>
                    <a:pt x="9" y="12"/>
                  </a:lnTo>
                  <a:lnTo>
                    <a:pt x="7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9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4" name="iŝľiḍè"/>
            <p:cNvSpPr/>
            <p:nvPr/>
          </p:nvSpPr>
          <p:spPr bwMode="auto">
            <a:xfrm>
              <a:off x="3528004" y="3456659"/>
              <a:ext cx="12287" cy="6142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4 w 4"/>
                <a:gd name="T5" fmla="*/ 0 h 2"/>
                <a:gd name="T6" fmla="*/ 2 w 4"/>
                <a:gd name="T7" fmla="*/ 1 h 2"/>
                <a:gd name="T8" fmla="*/ 2 w 4"/>
                <a:gd name="T9" fmla="*/ 1 h 2"/>
                <a:gd name="T10" fmla="*/ 1 w 4"/>
                <a:gd name="T11" fmla="*/ 1 h 2"/>
                <a:gd name="T12" fmla="*/ 1 w 4"/>
                <a:gd name="T13" fmla="*/ 1 h 2"/>
                <a:gd name="T14" fmla="*/ 0 w 4"/>
                <a:gd name="T15" fmla="*/ 2 h 2"/>
                <a:gd name="T16" fmla="*/ 0 w 4"/>
                <a:gd name="T17" fmla="*/ 2 h 2"/>
                <a:gd name="T18" fmla="*/ 4 w 4"/>
                <a:gd name="T19" fmla="*/ 0 h 2"/>
                <a:gd name="T20" fmla="*/ 4 w 4"/>
                <a:gd name="T21" fmla="*/ 0 h 2"/>
                <a:gd name="T22" fmla="*/ 4 w 4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5" name="ïṥḻíḋe"/>
            <p:cNvSpPr/>
            <p:nvPr/>
          </p:nvSpPr>
          <p:spPr bwMode="auto">
            <a:xfrm>
              <a:off x="1574364" y="4476484"/>
              <a:ext cx="49148" cy="79863"/>
            </a:xfrm>
            <a:custGeom>
              <a:avLst/>
              <a:gdLst>
                <a:gd name="T0" fmla="*/ 16 w 16"/>
                <a:gd name="T1" fmla="*/ 22 h 26"/>
                <a:gd name="T2" fmla="*/ 16 w 16"/>
                <a:gd name="T3" fmla="*/ 22 h 26"/>
                <a:gd name="T4" fmla="*/ 10 w 16"/>
                <a:gd name="T5" fmla="*/ 23 h 26"/>
                <a:gd name="T6" fmla="*/ 9 w 16"/>
                <a:gd name="T7" fmla="*/ 23 h 26"/>
                <a:gd name="T8" fmla="*/ 6 w 16"/>
                <a:gd name="T9" fmla="*/ 26 h 26"/>
                <a:gd name="T10" fmla="*/ 6 w 16"/>
                <a:gd name="T11" fmla="*/ 26 h 26"/>
                <a:gd name="T12" fmla="*/ 3 w 16"/>
                <a:gd name="T13" fmla="*/ 19 h 26"/>
                <a:gd name="T14" fmla="*/ 2 w 16"/>
                <a:gd name="T15" fmla="*/ 13 h 26"/>
                <a:gd name="T16" fmla="*/ 2 w 16"/>
                <a:gd name="T17" fmla="*/ 13 h 26"/>
                <a:gd name="T18" fmla="*/ 0 w 16"/>
                <a:gd name="T19" fmla="*/ 0 h 26"/>
                <a:gd name="T20" fmla="*/ 0 w 16"/>
                <a:gd name="T21" fmla="*/ 0 h 26"/>
                <a:gd name="T22" fmla="*/ 3 w 16"/>
                <a:gd name="T23" fmla="*/ 2 h 26"/>
                <a:gd name="T24" fmla="*/ 5 w 16"/>
                <a:gd name="T25" fmla="*/ 3 h 26"/>
                <a:gd name="T26" fmla="*/ 9 w 16"/>
                <a:gd name="T27" fmla="*/ 9 h 26"/>
                <a:gd name="T28" fmla="*/ 12 w 16"/>
                <a:gd name="T29" fmla="*/ 14 h 26"/>
                <a:gd name="T30" fmla="*/ 16 w 16"/>
                <a:gd name="T31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6">
                  <a:moveTo>
                    <a:pt x="16" y="22"/>
                  </a:moveTo>
                  <a:lnTo>
                    <a:pt x="16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3" y="19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3"/>
                  </a:lnTo>
                  <a:lnTo>
                    <a:pt x="9" y="9"/>
                  </a:lnTo>
                  <a:lnTo>
                    <a:pt x="12" y="14"/>
                  </a:lnTo>
                  <a:lnTo>
                    <a:pt x="16" y="2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6" name="ïs1ïḍe"/>
            <p:cNvSpPr/>
            <p:nvPr/>
          </p:nvSpPr>
          <p:spPr bwMode="auto">
            <a:xfrm>
              <a:off x="1334763" y="4132446"/>
              <a:ext cx="227312" cy="460763"/>
            </a:xfrm>
            <a:custGeom>
              <a:avLst/>
              <a:gdLst>
                <a:gd name="T0" fmla="*/ 42 w 73"/>
                <a:gd name="T1" fmla="*/ 99 h 152"/>
                <a:gd name="T2" fmla="*/ 46 w 73"/>
                <a:gd name="T3" fmla="*/ 107 h 152"/>
                <a:gd name="T4" fmla="*/ 39 w 73"/>
                <a:gd name="T5" fmla="*/ 97 h 152"/>
                <a:gd name="T6" fmla="*/ 32 w 73"/>
                <a:gd name="T7" fmla="*/ 86 h 152"/>
                <a:gd name="T8" fmla="*/ 20 w 73"/>
                <a:gd name="T9" fmla="*/ 63 h 152"/>
                <a:gd name="T10" fmla="*/ 10 w 73"/>
                <a:gd name="T11" fmla="*/ 36 h 152"/>
                <a:gd name="T12" fmla="*/ 9 w 73"/>
                <a:gd name="T13" fmla="*/ 28 h 152"/>
                <a:gd name="T14" fmla="*/ 7 w 73"/>
                <a:gd name="T15" fmla="*/ 28 h 152"/>
                <a:gd name="T16" fmla="*/ 7 w 73"/>
                <a:gd name="T17" fmla="*/ 26 h 152"/>
                <a:gd name="T18" fmla="*/ 5 w 73"/>
                <a:gd name="T19" fmla="*/ 19 h 152"/>
                <a:gd name="T20" fmla="*/ 5 w 73"/>
                <a:gd name="T21" fmla="*/ 18 h 152"/>
                <a:gd name="T22" fmla="*/ 5 w 73"/>
                <a:gd name="T23" fmla="*/ 16 h 152"/>
                <a:gd name="T24" fmla="*/ 5 w 73"/>
                <a:gd name="T25" fmla="*/ 9 h 152"/>
                <a:gd name="T26" fmla="*/ 0 w 73"/>
                <a:gd name="T27" fmla="*/ 8 h 152"/>
                <a:gd name="T28" fmla="*/ 2 w 73"/>
                <a:gd name="T29" fmla="*/ 5 h 152"/>
                <a:gd name="T30" fmla="*/ 2 w 73"/>
                <a:gd name="T31" fmla="*/ 0 h 152"/>
                <a:gd name="T32" fmla="*/ 6 w 73"/>
                <a:gd name="T33" fmla="*/ 3 h 152"/>
                <a:gd name="T34" fmla="*/ 7 w 73"/>
                <a:gd name="T35" fmla="*/ 8 h 152"/>
                <a:gd name="T36" fmla="*/ 12 w 73"/>
                <a:gd name="T37" fmla="*/ 5 h 152"/>
                <a:gd name="T38" fmla="*/ 16 w 73"/>
                <a:gd name="T39" fmla="*/ 13 h 152"/>
                <a:gd name="T40" fmla="*/ 16 w 73"/>
                <a:gd name="T41" fmla="*/ 13 h 152"/>
                <a:gd name="T42" fmla="*/ 16 w 73"/>
                <a:gd name="T43" fmla="*/ 15 h 152"/>
                <a:gd name="T44" fmla="*/ 19 w 73"/>
                <a:gd name="T45" fmla="*/ 23 h 152"/>
                <a:gd name="T46" fmla="*/ 20 w 73"/>
                <a:gd name="T47" fmla="*/ 23 h 152"/>
                <a:gd name="T48" fmla="*/ 22 w 73"/>
                <a:gd name="T49" fmla="*/ 28 h 152"/>
                <a:gd name="T50" fmla="*/ 25 w 73"/>
                <a:gd name="T51" fmla="*/ 36 h 152"/>
                <a:gd name="T52" fmla="*/ 35 w 73"/>
                <a:gd name="T53" fmla="*/ 55 h 152"/>
                <a:gd name="T54" fmla="*/ 40 w 73"/>
                <a:gd name="T55" fmla="*/ 65 h 152"/>
                <a:gd name="T56" fmla="*/ 46 w 73"/>
                <a:gd name="T57" fmla="*/ 72 h 152"/>
                <a:gd name="T58" fmla="*/ 47 w 73"/>
                <a:gd name="T59" fmla="*/ 85 h 152"/>
                <a:gd name="T60" fmla="*/ 46 w 73"/>
                <a:gd name="T61" fmla="*/ 89 h 152"/>
                <a:gd name="T62" fmla="*/ 49 w 73"/>
                <a:gd name="T63" fmla="*/ 89 h 152"/>
                <a:gd name="T64" fmla="*/ 53 w 73"/>
                <a:gd name="T65" fmla="*/ 85 h 152"/>
                <a:gd name="T66" fmla="*/ 53 w 73"/>
                <a:gd name="T67" fmla="*/ 89 h 152"/>
                <a:gd name="T68" fmla="*/ 53 w 73"/>
                <a:gd name="T69" fmla="*/ 95 h 152"/>
                <a:gd name="T70" fmla="*/ 56 w 73"/>
                <a:gd name="T71" fmla="*/ 96 h 152"/>
                <a:gd name="T72" fmla="*/ 56 w 73"/>
                <a:gd name="T73" fmla="*/ 99 h 152"/>
                <a:gd name="T74" fmla="*/ 52 w 73"/>
                <a:gd name="T75" fmla="*/ 100 h 152"/>
                <a:gd name="T76" fmla="*/ 62 w 73"/>
                <a:gd name="T77" fmla="*/ 113 h 152"/>
                <a:gd name="T78" fmla="*/ 65 w 73"/>
                <a:gd name="T79" fmla="*/ 117 h 152"/>
                <a:gd name="T80" fmla="*/ 66 w 73"/>
                <a:gd name="T81" fmla="*/ 115 h 152"/>
                <a:gd name="T82" fmla="*/ 63 w 73"/>
                <a:gd name="T83" fmla="*/ 109 h 152"/>
                <a:gd name="T84" fmla="*/ 70 w 73"/>
                <a:gd name="T85" fmla="*/ 117 h 152"/>
                <a:gd name="T86" fmla="*/ 73 w 73"/>
                <a:gd name="T87" fmla="*/ 129 h 152"/>
                <a:gd name="T88" fmla="*/ 70 w 73"/>
                <a:gd name="T89" fmla="*/ 130 h 152"/>
                <a:gd name="T90" fmla="*/ 65 w 73"/>
                <a:gd name="T91" fmla="*/ 132 h 152"/>
                <a:gd name="T92" fmla="*/ 65 w 73"/>
                <a:gd name="T93" fmla="*/ 136 h 152"/>
                <a:gd name="T94" fmla="*/ 62 w 73"/>
                <a:gd name="T95" fmla="*/ 135 h 152"/>
                <a:gd name="T96" fmla="*/ 59 w 73"/>
                <a:gd name="T97" fmla="*/ 130 h 152"/>
                <a:gd name="T98" fmla="*/ 56 w 73"/>
                <a:gd name="T99" fmla="*/ 120 h 152"/>
                <a:gd name="T100" fmla="*/ 50 w 73"/>
                <a:gd name="T101" fmla="*/ 109 h 152"/>
                <a:gd name="T102" fmla="*/ 47 w 73"/>
                <a:gd name="T103" fmla="*/ 107 h 152"/>
                <a:gd name="T104" fmla="*/ 57 w 73"/>
                <a:gd name="T105" fmla="*/ 132 h 152"/>
                <a:gd name="T106" fmla="*/ 63 w 73"/>
                <a:gd name="T107" fmla="*/ 143 h 152"/>
                <a:gd name="T108" fmla="*/ 63 w 73"/>
                <a:gd name="T109" fmla="*/ 152 h 152"/>
                <a:gd name="T110" fmla="*/ 57 w 73"/>
                <a:gd name="T111" fmla="*/ 147 h 152"/>
                <a:gd name="T112" fmla="*/ 53 w 73"/>
                <a:gd name="T113" fmla="*/ 142 h 152"/>
                <a:gd name="T114" fmla="*/ 47 w 73"/>
                <a:gd name="T115" fmla="*/ 129 h 152"/>
                <a:gd name="T116" fmla="*/ 36 w 73"/>
                <a:gd name="T117" fmla="*/ 102 h 152"/>
                <a:gd name="T118" fmla="*/ 42 w 73"/>
                <a:gd name="T119" fmla="*/ 9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" h="152">
                  <a:moveTo>
                    <a:pt x="42" y="99"/>
                  </a:moveTo>
                  <a:lnTo>
                    <a:pt x="42" y="99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3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40" y="65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7" y="80"/>
                  </a:lnTo>
                  <a:lnTo>
                    <a:pt x="47" y="85"/>
                  </a:lnTo>
                  <a:lnTo>
                    <a:pt x="46" y="89"/>
                  </a:lnTo>
                  <a:lnTo>
                    <a:pt x="46" y="89"/>
                  </a:lnTo>
                  <a:lnTo>
                    <a:pt x="47" y="90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5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9" y="110"/>
                  </a:lnTo>
                  <a:lnTo>
                    <a:pt x="62" y="113"/>
                  </a:lnTo>
                  <a:lnTo>
                    <a:pt x="65" y="117"/>
                  </a:lnTo>
                  <a:lnTo>
                    <a:pt x="65" y="117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7" y="112"/>
                  </a:lnTo>
                  <a:lnTo>
                    <a:pt x="70" y="117"/>
                  </a:lnTo>
                  <a:lnTo>
                    <a:pt x="73" y="123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70" y="130"/>
                  </a:lnTo>
                  <a:lnTo>
                    <a:pt x="66" y="130"/>
                  </a:lnTo>
                  <a:lnTo>
                    <a:pt x="65" y="132"/>
                  </a:lnTo>
                  <a:lnTo>
                    <a:pt x="63" y="132"/>
                  </a:lnTo>
                  <a:lnTo>
                    <a:pt x="65" y="136"/>
                  </a:lnTo>
                  <a:lnTo>
                    <a:pt x="65" y="136"/>
                  </a:lnTo>
                  <a:lnTo>
                    <a:pt x="62" y="135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3" y="112"/>
                  </a:lnTo>
                  <a:lnTo>
                    <a:pt x="50" y="109"/>
                  </a:lnTo>
                  <a:lnTo>
                    <a:pt x="47" y="107"/>
                  </a:lnTo>
                  <a:lnTo>
                    <a:pt x="47" y="107"/>
                  </a:lnTo>
                  <a:lnTo>
                    <a:pt x="52" y="119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63" y="143"/>
                  </a:lnTo>
                  <a:lnTo>
                    <a:pt x="63" y="147"/>
                  </a:lnTo>
                  <a:lnTo>
                    <a:pt x="63" y="152"/>
                  </a:lnTo>
                  <a:lnTo>
                    <a:pt x="63" y="152"/>
                  </a:lnTo>
                  <a:lnTo>
                    <a:pt x="57" y="147"/>
                  </a:lnTo>
                  <a:lnTo>
                    <a:pt x="53" y="142"/>
                  </a:lnTo>
                  <a:lnTo>
                    <a:pt x="53" y="142"/>
                  </a:lnTo>
                  <a:lnTo>
                    <a:pt x="47" y="129"/>
                  </a:lnTo>
                  <a:lnTo>
                    <a:pt x="47" y="129"/>
                  </a:lnTo>
                  <a:lnTo>
                    <a:pt x="43" y="115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42" y="9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7" name="î$ḷíḓê"/>
            <p:cNvSpPr/>
            <p:nvPr/>
          </p:nvSpPr>
          <p:spPr bwMode="auto">
            <a:xfrm>
              <a:off x="1672658" y="4470339"/>
              <a:ext cx="24574" cy="12287"/>
            </a:xfrm>
            <a:custGeom>
              <a:avLst/>
              <a:gdLst>
                <a:gd name="T0" fmla="*/ 7 w 7"/>
                <a:gd name="T1" fmla="*/ 5 h 5"/>
                <a:gd name="T2" fmla="*/ 7 w 7"/>
                <a:gd name="T3" fmla="*/ 5 h 5"/>
                <a:gd name="T4" fmla="*/ 4 w 7"/>
                <a:gd name="T5" fmla="*/ 5 h 5"/>
                <a:gd name="T6" fmla="*/ 3 w 7"/>
                <a:gd name="T7" fmla="*/ 5 h 5"/>
                <a:gd name="T8" fmla="*/ 0 w 7"/>
                <a:gd name="T9" fmla="*/ 3 h 5"/>
                <a:gd name="T10" fmla="*/ 0 w 7"/>
                <a:gd name="T11" fmla="*/ 0 h 5"/>
                <a:gd name="T12" fmla="*/ 0 w 7"/>
                <a:gd name="T13" fmla="*/ 0 h 5"/>
                <a:gd name="T14" fmla="*/ 3 w 7"/>
                <a:gd name="T15" fmla="*/ 0 h 5"/>
                <a:gd name="T16" fmla="*/ 4 w 7"/>
                <a:gd name="T17" fmla="*/ 0 h 5"/>
                <a:gd name="T18" fmla="*/ 7 w 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7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8" name="îşḷîde"/>
            <p:cNvSpPr/>
            <p:nvPr/>
          </p:nvSpPr>
          <p:spPr bwMode="auto">
            <a:xfrm>
              <a:off x="1586650" y="4329039"/>
              <a:ext cx="98296" cy="129012"/>
            </a:xfrm>
            <a:custGeom>
              <a:avLst/>
              <a:gdLst>
                <a:gd name="T0" fmla="*/ 20 w 31"/>
                <a:gd name="T1" fmla="*/ 38 h 42"/>
                <a:gd name="T2" fmla="*/ 20 w 31"/>
                <a:gd name="T3" fmla="*/ 38 h 42"/>
                <a:gd name="T4" fmla="*/ 21 w 31"/>
                <a:gd name="T5" fmla="*/ 40 h 42"/>
                <a:gd name="T6" fmla="*/ 22 w 31"/>
                <a:gd name="T7" fmla="*/ 38 h 42"/>
                <a:gd name="T8" fmla="*/ 22 w 31"/>
                <a:gd name="T9" fmla="*/ 38 h 42"/>
                <a:gd name="T10" fmla="*/ 17 w 31"/>
                <a:gd name="T11" fmla="*/ 27 h 42"/>
                <a:gd name="T12" fmla="*/ 11 w 31"/>
                <a:gd name="T13" fmla="*/ 20 h 42"/>
                <a:gd name="T14" fmla="*/ 11 w 31"/>
                <a:gd name="T15" fmla="*/ 20 h 42"/>
                <a:gd name="T16" fmla="*/ 0 w 31"/>
                <a:gd name="T17" fmla="*/ 3 h 42"/>
                <a:gd name="T18" fmla="*/ 0 w 31"/>
                <a:gd name="T19" fmla="*/ 3 h 42"/>
                <a:gd name="T20" fmla="*/ 1 w 31"/>
                <a:gd name="T21" fmla="*/ 1 h 42"/>
                <a:gd name="T22" fmla="*/ 4 w 31"/>
                <a:gd name="T23" fmla="*/ 0 h 42"/>
                <a:gd name="T24" fmla="*/ 8 w 31"/>
                <a:gd name="T25" fmla="*/ 1 h 42"/>
                <a:gd name="T26" fmla="*/ 8 w 31"/>
                <a:gd name="T27" fmla="*/ 1 h 42"/>
                <a:gd name="T28" fmla="*/ 12 w 31"/>
                <a:gd name="T29" fmla="*/ 5 h 42"/>
                <a:gd name="T30" fmla="*/ 12 w 31"/>
                <a:gd name="T31" fmla="*/ 5 h 42"/>
                <a:gd name="T32" fmla="*/ 17 w 31"/>
                <a:gd name="T33" fmla="*/ 11 h 42"/>
                <a:gd name="T34" fmla="*/ 17 w 31"/>
                <a:gd name="T35" fmla="*/ 11 h 42"/>
                <a:gd name="T36" fmla="*/ 25 w 31"/>
                <a:gd name="T37" fmla="*/ 24 h 42"/>
                <a:gd name="T38" fmla="*/ 31 w 31"/>
                <a:gd name="T39" fmla="*/ 34 h 42"/>
                <a:gd name="T40" fmla="*/ 31 w 31"/>
                <a:gd name="T41" fmla="*/ 34 h 42"/>
                <a:gd name="T42" fmla="*/ 30 w 31"/>
                <a:gd name="T43" fmla="*/ 40 h 42"/>
                <a:gd name="T44" fmla="*/ 28 w 31"/>
                <a:gd name="T45" fmla="*/ 42 h 42"/>
                <a:gd name="T46" fmla="*/ 28 w 31"/>
                <a:gd name="T47" fmla="*/ 42 h 42"/>
                <a:gd name="T48" fmla="*/ 25 w 31"/>
                <a:gd name="T49" fmla="*/ 42 h 42"/>
                <a:gd name="T50" fmla="*/ 24 w 31"/>
                <a:gd name="T51" fmla="*/ 42 h 42"/>
                <a:gd name="T52" fmla="*/ 20 w 31"/>
                <a:gd name="T53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42">
                  <a:moveTo>
                    <a:pt x="20" y="38"/>
                  </a:moveTo>
                  <a:lnTo>
                    <a:pt x="20" y="38"/>
                  </a:lnTo>
                  <a:lnTo>
                    <a:pt x="21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7" y="27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25" y="2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0" y="40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5" y="42"/>
                  </a:lnTo>
                  <a:lnTo>
                    <a:pt x="24" y="42"/>
                  </a:lnTo>
                  <a:lnTo>
                    <a:pt x="20" y="3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9" name="iSľíḋé"/>
            <p:cNvSpPr/>
            <p:nvPr/>
          </p:nvSpPr>
          <p:spPr bwMode="auto">
            <a:xfrm>
              <a:off x="1525215" y="4396616"/>
              <a:ext cx="43007" cy="61435"/>
            </a:xfrm>
            <a:custGeom>
              <a:avLst/>
              <a:gdLst>
                <a:gd name="T0" fmla="*/ 14 w 14"/>
                <a:gd name="T1" fmla="*/ 20 h 20"/>
                <a:gd name="T2" fmla="*/ 14 w 14"/>
                <a:gd name="T3" fmla="*/ 20 h 20"/>
                <a:gd name="T4" fmla="*/ 11 w 14"/>
                <a:gd name="T5" fmla="*/ 20 h 20"/>
                <a:gd name="T6" fmla="*/ 8 w 14"/>
                <a:gd name="T7" fmla="*/ 19 h 20"/>
                <a:gd name="T8" fmla="*/ 5 w 14"/>
                <a:gd name="T9" fmla="*/ 17 h 20"/>
                <a:gd name="T10" fmla="*/ 3 w 14"/>
                <a:gd name="T11" fmla="*/ 17 h 20"/>
                <a:gd name="T12" fmla="*/ 3 w 14"/>
                <a:gd name="T13" fmla="*/ 17 h 20"/>
                <a:gd name="T14" fmla="*/ 4 w 14"/>
                <a:gd name="T15" fmla="*/ 16 h 20"/>
                <a:gd name="T16" fmla="*/ 4 w 14"/>
                <a:gd name="T17" fmla="*/ 13 h 20"/>
                <a:gd name="T18" fmla="*/ 1 w 14"/>
                <a:gd name="T19" fmla="*/ 9 h 20"/>
                <a:gd name="T20" fmla="*/ 0 w 14"/>
                <a:gd name="T21" fmla="*/ 3 h 20"/>
                <a:gd name="T22" fmla="*/ 0 w 14"/>
                <a:gd name="T23" fmla="*/ 1 h 20"/>
                <a:gd name="T24" fmla="*/ 1 w 14"/>
                <a:gd name="T25" fmla="*/ 0 h 20"/>
                <a:gd name="T26" fmla="*/ 1 w 14"/>
                <a:gd name="T27" fmla="*/ 0 h 20"/>
                <a:gd name="T28" fmla="*/ 1 w 14"/>
                <a:gd name="T29" fmla="*/ 3 h 20"/>
                <a:gd name="T30" fmla="*/ 3 w 14"/>
                <a:gd name="T31" fmla="*/ 6 h 20"/>
                <a:gd name="T32" fmla="*/ 7 w 14"/>
                <a:gd name="T33" fmla="*/ 10 h 20"/>
                <a:gd name="T34" fmla="*/ 11 w 14"/>
                <a:gd name="T35" fmla="*/ 14 h 20"/>
                <a:gd name="T36" fmla="*/ 12 w 14"/>
                <a:gd name="T37" fmla="*/ 17 h 20"/>
                <a:gd name="T38" fmla="*/ 14 w 14"/>
                <a:gd name="T3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20">
                  <a:moveTo>
                    <a:pt x="14" y="20"/>
                  </a:moveTo>
                  <a:lnTo>
                    <a:pt x="14" y="20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1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3" y="6"/>
                  </a:lnTo>
                  <a:lnTo>
                    <a:pt x="7" y="10"/>
                  </a:lnTo>
                  <a:lnTo>
                    <a:pt x="11" y="14"/>
                  </a:lnTo>
                  <a:lnTo>
                    <a:pt x="12" y="17"/>
                  </a:lnTo>
                  <a:lnTo>
                    <a:pt x="14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0" name="îšľíďè"/>
            <p:cNvSpPr/>
            <p:nvPr/>
          </p:nvSpPr>
          <p:spPr bwMode="auto">
            <a:xfrm>
              <a:off x="1666514" y="4144733"/>
              <a:ext cx="104442" cy="196593"/>
            </a:xfrm>
            <a:custGeom>
              <a:avLst/>
              <a:gdLst>
                <a:gd name="T0" fmla="*/ 1 w 33"/>
                <a:gd name="T1" fmla="*/ 14 h 64"/>
                <a:gd name="T2" fmla="*/ 1 w 33"/>
                <a:gd name="T3" fmla="*/ 10 h 64"/>
                <a:gd name="T4" fmla="*/ 3 w 33"/>
                <a:gd name="T5" fmla="*/ 11 h 64"/>
                <a:gd name="T6" fmla="*/ 4 w 33"/>
                <a:gd name="T7" fmla="*/ 14 h 64"/>
                <a:gd name="T8" fmla="*/ 7 w 33"/>
                <a:gd name="T9" fmla="*/ 14 h 64"/>
                <a:gd name="T10" fmla="*/ 5 w 33"/>
                <a:gd name="T11" fmla="*/ 7 h 64"/>
                <a:gd name="T12" fmla="*/ 3 w 33"/>
                <a:gd name="T13" fmla="*/ 0 h 64"/>
                <a:gd name="T14" fmla="*/ 8 w 33"/>
                <a:gd name="T15" fmla="*/ 4 h 64"/>
                <a:gd name="T16" fmla="*/ 17 w 33"/>
                <a:gd name="T17" fmla="*/ 18 h 64"/>
                <a:gd name="T18" fmla="*/ 23 w 33"/>
                <a:gd name="T19" fmla="*/ 23 h 64"/>
                <a:gd name="T20" fmla="*/ 17 w 33"/>
                <a:gd name="T21" fmla="*/ 25 h 64"/>
                <a:gd name="T22" fmla="*/ 13 w 33"/>
                <a:gd name="T23" fmla="*/ 25 h 64"/>
                <a:gd name="T24" fmla="*/ 13 w 33"/>
                <a:gd name="T25" fmla="*/ 30 h 64"/>
                <a:gd name="T26" fmla="*/ 13 w 33"/>
                <a:gd name="T27" fmla="*/ 33 h 64"/>
                <a:gd name="T28" fmla="*/ 15 w 33"/>
                <a:gd name="T29" fmla="*/ 34 h 64"/>
                <a:gd name="T30" fmla="*/ 17 w 33"/>
                <a:gd name="T31" fmla="*/ 28 h 64"/>
                <a:gd name="T32" fmla="*/ 18 w 33"/>
                <a:gd name="T33" fmla="*/ 27 h 64"/>
                <a:gd name="T34" fmla="*/ 24 w 33"/>
                <a:gd name="T35" fmla="*/ 38 h 64"/>
                <a:gd name="T36" fmla="*/ 30 w 33"/>
                <a:gd name="T37" fmla="*/ 44 h 64"/>
                <a:gd name="T38" fmla="*/ 30 w 33"/>
                <a:gd name="T39" fmla="*/ 48 h 64"/>
                <a:gd name="T40" fmla="*/ 33 w 33"/>
                <a:gd name="T41" fmla="*/ 54 h 64"/>
                <a:gd name="T42" fmla="*/ 28 w 33"/>
                <a:gd name="T43" fmla="*/ 54 h 64"/>
                <a:gd name="T44" fmla="*/ 25 w 33"/>
                <a:gd name="T45" fmla="*/ 51 h 64"/>
                <a:gd name="T46" fmla="*/ 23 w 33"/>
                <a:gd name="T47" fmla="*/ 44 h 64"/>
                <a:gd name="T48" fmla="*/ 21 w 33"/>
                <a:gd name="T49" fmla="*/ 44 h 64"/>
                <a:gd name="T50" fmla="*/ 21 w 33"/>
                <a:gd name="T51" fmla="*/ 50 h 64"/>
                <a:gd name="T52" fmla="*/ 25 w 33"/>
                <a:gd name="T53" fmla="*/ 55 h 64"/>
                <a:gd name="T54" fmla="*/ 28 w 33"/>
                <a:gd name="T55" fmla="*/ 60 h 64"/>
                <a:gd name="T56" fmla="*/ 25 w 33"/>
                <a:gd name="T57" fmla="*/ 64 h 64"/>
                <a:gd name="T58" fmla="*/ 23 w 33"/>
                <a:gd name="T59" fmla="*/ 57 h 64"/>
                <a:gd name="T60" fmla="*/ 18 w 33"/>
                <a:gd name="T61" fmla="*/ 50 h 64"/>
                <a:gd name="T62" fmla="*/ 10 w 33"/>
                <a:gd name="T63" fmla="*/ 35 h 64"/>
                <a:gd name="T64" fmla="*/ 1 w 33"/>
                <a:gd name="T65" fmla="*/ 20 h 64"/>
                <a:gd name="T66" fmla="*/ 0 w 33"/>
                <a:gd name="T67" fmla="*/ 11 h 64"/>
                <a:gd name="T68" fmla="*/ 0 w 33"/>
                <a:gd name="T69" fmla="*/ 3 h 64"/>
                <a:gd name="T70" fmla="*/ 1 w 33"/>
                <a:gd name="T71" fmla="*/ 7 h 64"/>
                <a:gd name="T72" fmla="*/ 1 w 33"/>
                <a:gd name="T73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64">
                  <a:moveTo>
                    <a:pt x="1" y="14"/>
                  </a:moveTo>
                  <a:lnTo>
                    <a:pt x="1" y="14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1"/>
                  </a:lnTo>
                  <a:lnTo>
                    <a:pt x="5" y="7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3" y="11"/>
                  </a:lnTo>
                  <a:lnTo>
                    <a:pt x="17" y="18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1" y="28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24" y="38"/>
                  </a:lnTo>
                  <a:lnTo>
                    <a:pt x="27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8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7" y="53"/>
                  </a:lnTo>
                  <a:lnTo>
                    <a:pt x="25" y="51"/>
                  </a:lnTo>
                  <a:lnTo>
                    <a:pt x="24" y="47"/>
                  </a:lnTo>
                  <a:lnTo>
                    <a:pt x="23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8" y="60"/>
                  </a:lnTo>
                  <a:lnTo>
                    <a:pt x="28" y="63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3" y="57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5" y="28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7"/>
                  </a:lnTo>
                  <a:lnTo>
                    <a:pt x="0" y="10"/>
                  </a:lnTo>
                  <a:lnTo>
                    <a:pt x="1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1" name="ï$ļîḋe"/>
            <p:cNvSpPr/>
            <p:nvPr/>
          </p:nvSpPr>
          <p:spPr bwMode="auto">
            <a:xfrm>
              <a:off x="1537502" y="4365900"/>
              <a:ext cx="24574" cy="30716"/>
            </a:xfrm>
            <a:custGeom>
              <a:avLst/>
              <a:gdLst>
                <a:gd name="T0" fmla="*/ 7 w 8"/>
                <a:gd name="T1" fmla="*/ 4 h 8"/>
                <a:gd name="T2" fmla="*/ 7 w 8"/>
                <a:gd name="T3" fmla="*/ 4 h 8"/>
                <a:gd name="T4" fmla="*/ 8 w 8"/>
                <a:gd name="T5" fmla="*/ 5 h 8"/>
                <a:gd name="T6" fmla="*/ 7 w 8"/>
                <a:gd name="T7" fmla="*/ 5 h 8"/>
                <a:gd name="T8" fmla="*/ 6 w 8"/>
                <a:gd name="T9" fmla="*/ 5 h 8"/>
                <a:gd name="T10" fmla="*/ 3 w 8"/>
                <a:gd name="T11" fmla="*/ 5 h 8"/>
                <a:gd name="T12" fmla="*/ 3 w 8"/>
                <a:gd name="T13" fmla="*/ 5 h 8"/>
                <a:gd name="T14" fmla="*/ 3 w 8"/>
                <a:gd name="T15" fmla="*/ 8 h 8"/>
                <a:gd name="T16" fmla="*/ 3 w 8"/>
                <a:gd name="T17" fmla="*/ 8 h 8"/>
                <a:gd name="T18" fmla="*/ 0 w 8"/>
                <a:gd name="T19" fmla="*/ 7 h 8"/>
                <a:gd name="T20" fmla="*/ 0 w 8"/>
                <a:gd name="T21" fmla="*/ 5 h 8"/>
                <a:gd name="T22" fmla="*/ 1 w 8"/>
                <a:gd name="T23" fmla="*/ 1 h 8"/>
                <a:gd name="T24" fmla="*/ 1 w 8"/>
                <a:gd name="T25" fmla="*/ 1 h 8"/>
                <a:gd name="T26" fmla="*/ 3 w 8"/>
                <a:gd name="T27" fmla="*/ 0 h 8"/>
                <a:gd name="T28" fmla="*/ 4 w 8"/>
                <a:gd name="T29" fmla="*/ 1 h 8"/>
                <a:gd name="T30" fmla="*/ 6 w 8"/>
                <a:gd name="T31" fmla="*/ 2 h 8"/>
                <a:gd name="T32" fmla="*/ 7 w 8"/>
                <a:gd name="T3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8">
                  <a:moveTo>
                    <a:pt x="7" y="4"/>
                  </a:moveTo>
                  <a:lnTo>
                    <a:pt x="7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6" y="2"/>
                  </a:lnTo>
                  <a:lnTo>
                    <a:pt x="7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2" name="îšļiḋe"/>
            <p:cNvSpPr/>
            <p:nvPr/>
          </p:nvSpPr>
          <p:spPr bwMode="auto">
            <a:xfrm>
              <a:off x="1494494" y="4261459"/>
              <a:ext cx="36861" cy="104438"/>
            </a:xfrm>
            <a:custGeom>
              <a:avLst/>
              <a:gdLst>
                <a:gd name="T0" fmla="*/ 13 w 13"/>
                <a:gd name="T1" fmla="*/ 35 h 35"/>
                <a:gd name="T2" fmla="*/ 13 w 13"/>
                <a:gd name="T3" fmla="*/ 35 h 35"/>
                <a:gd name="T4" fmla="*/ 7 w 13"/>
                <a:gd name="T5" fmla="*/ 25 h 35"/>
                <a:gd name="T6" fmla="*/ 1 w 13"/>
                <a:gd name="T7" fmla="*/ 12 h 35"/>
                <a:gd name="T8" fmla="*/ 1 w 13"/>
                <a:gd name="T9" fmla="*/ 12 h 35"/>
                <a:gd name="T10" fmla="*/ 0 w 13"/>
                <a:gd name="T11" fmla="*/ 6 h 35"/>
                <a:gd name="T12" fmla="*/ 0 w 13"/>
                <a:gd name="T13" fmla="*/ 2 h 35"/>
                <a:gd name="T14" fmla="*/ 0 w 13"/>
                <a:gd name="T15" fmla="*/ 2 h 35"/>
                <a:gd name="T16" fmla="*/ 1 w 13"/>
                <a:gd name="T17" fmla="*/ 0 h 35"/>
                <a:gd name="T18" fmla="*/ 4 w 13"/>
                <a:gd name="T19" fmla="*/ 0 h 35"/>
                <a:gd name="T20" fmla="*/ 4 w 13"/>
                <a:gd name="T21" fmla="*/ 0 h 35"/>
                <a:gd name="T22" fmla="*/ 4 w 13"/>
                <a:gd name="T23" fmla="*/ 3 h 35"/>
                <a:gd name="T24" fmla="*/ 4 w 13"/>
                <a:gd name="T25" fmla="*/ 7 h 35"/>
                <a:gd name="T26" fmla="*/ 8 w 13"/>
                <a:gd name="T27" fmla="*/ 16 h 35"/>
                <a:gd name="T28" fmla="*/ 8 w 13"/>
                <a:gd name="T29" fmla="*/ 16 h 35"/>
                <a:gd name="T30" fmla="*/ 11 w 13"/>
                <a:gd name="T31" fmla="*/ 25 h 35"/>
                <a:gd name="T32" fmla="*/ 13 w 13"/>
                <a:gd name="T33" fmla="*/ 29 h 35"/>
                <a:gd name="T34" fmla="*/ 13 w 13"/>
                <a:gd name="T3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5">
                  <a:moveTo>
                    <a:pt x="13" y="35"/>
                  </a:moveTo>
                  <a:lnTo>
                    <a:pt x="13" y="35"/>
                  </a:lnTo>
                  <a:lnTo>
                    <a:pt x="7" y="25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1" y="25"/>
                  </a:lnTo>
                  <a:lnTo>
                    <a:pt x="13" y="29"/>
                  </a:lnTo>
                  <a:lnTo>
                    <a:pt x="13" y="3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3" name="îṣ1îḋè"/>
            <p:cNvSpPr/>
            <p:nvPr/>
          </p:nvSpPr>
          <p:spPr bwMode="auto">
            <a:xfrm>
              <a:off x="1832391" y="4089440"/>
              <a:ext cx="24574" cy="49148"/>
            </a:xfrm>
            <a:custGeom>
              <a:avLst/>
              <a:gdLst>
                <a:gd name="T0" fmla="*/ 8 w 8"/>
                <a:gd name="T1" fmla="*/ 12 h 15"/>
                <a:gd name="T2" fmla="*/ 8 w 8"/>
                <a:gd name="T3" fmla="*/ 12 h 15"/>
                <a:gd name="T4" fmla="*/ 8 w 8"/>
                <a:gd name="T5" fmla="*/ 14 h 15"/>
                <a:gd name="T6" fmla="*/ 7 w 8"/>
                <a:gd name="T7" fmla="*/ 14 h 15"/>
                <a:gd name="T8" fmla="*/ 5 w 8"/>
                <a:gd name="T9" fmla="*/ 14 h 15"/>
                <a:gd name="T10" fmla="*/ 5 w 8"/>
                <a:gd name="T11" fmla="*/ 15 h 15"/>
                <a:gd name="T12" fmla="*/ 5 w 8"/>
                <a:gd name="T13" fmla="*/ 15 h 15"/>
                <a:gd name="T14" fmla="*/ 2 w 8"/>
                <a:gd name="T15" fmla="*/ 15 h 15"/>
                <a:gd name="T16" fmla="*/ 1 w 8"/>
                <a:gd name="T17" fmla="*/ 14 h 15"/>
                <a:gd name="T18" fmla="*/ 0 w 8"/>
                <a:gd name="T19" fmla="*/ 10 h 15"/>
                <a:gd name="T20" fmla="*/ 0 w 8"/>
                <a:gd name="T21" fmla="*/ 0 h 15"/>
                <a:gd name="T22" fmla="*/ 0 w 8"/>
                <a:gd name="T23" fmla="*/ 0 h 15"/>
                <a:gd name="T24" fmla="*/ 1 w 8"/>
                <a:gd name="T25" fmla="*/ 0 h 15"/>
                <a:gd name="T26" fmla="*/ 2 w 8"/>
                <a:gd name="T27" fmla="*/ 1 h 15"/>
                <a:gd name="T28" fmla="*/ 4 w 8"/>
                <a:gd name="T29" fmla="*/ 5 h 15"/>
                <a:gd name="T30" fmla="*/ 5 w 8"/>
                <a:gd name="T31" fmla="*/ 10 h 15"/>
                <a:gd name="T32" fmla="*/ 7 w 8"/>
                <a:gd name="T33" fmla="*/ 12 h 15"/>
                <a:gd name="T34" fmla="*/ 8 w 8"/>
                <a:gd name="T3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5">
                  <a:moveTo>
                    <a:pt x="8" y="12"/>
                  </a:move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4" y="5"/>
                  </a:lnTo>
                  <a:lnTo>
                    <a:pt x="5" y="10"/>
                  </a:lnTo>
                  <a:lnTo>
                    <a:pt x="7" y="12"/>
                  </a:lnTo>
                  <a:lnTo>
                    <a:pt x="8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4" name="îṡľïḍe"/>
            <p:cNvSpPr/>
            <p:nvPr/>
          </p:nvSpPr>
          <p:spPr bwMode="auto">
            <a:xfrm>
              <a:off x="1832391" y="4064866"/>
              <a:ext cx="18433" cy="24574"/>
            </a:xfrm>
            <a:custGeom>
              <a:avLst/>
              <a:gdLst>
                <a:gd name="T0" fmla="*/ 2 w 7"/>
                <a:gd name="T1" fmla="*/ 9 h 9"/>
                <a:gd name="T2" fmla="*/ 2 w 7"/>
                <a:gd name="T3" fmla="*/ 9 h 9"/>
                <a:gd name="T4" fmla="*/ 0 w 7"/>
                <a:gd name="T5" fmla="*/ 1 h 9"/>
                <a:gd name="T6" fmla="*/ 0 w 7"/>
                <a:gd name="T7" fmla="*/ 1 h 9"/>
                <a:gd name="T8" fmla="*/ 2 w 7"/>
                <a:gd name="T9" fmla="*/ 1 h 9"/>
                <a:gd name="T10" fmla="*/ 2 w 7"/>
                <a:gd name="T11" fmla="*/ 0 h 9"/>
                <a:gd name="T12" fmla="*/ 2 w 7"/>
                <a:gd name="T13" fmla="*/ 0 h 9"/>
                <a:gd name="T14" fmla="*/ 4 w 7"/>
                <a:gd name="T15" fmla="*/ 1 h 9"/>
                <a:gd name="T16" fmla="*/ 5 w 7"/>
                <a:gd name="T17" fmla="*/ 1 h 9"/>
                <a:gd name="T18" fmla="*/ 5 w 7"/>
                <a:gd name="T19" fmla="*/ 3 h 9"/>
                <a:gd name="T20" fmla="*/ 7 w 7"/>
                <a:gd name="T21" fmla="*/ 3 h 9"/>
                <a:gd name="T22" fmla="*/ 7 w 7"/>
                <a:gd name="T23" fmla="*/ 3 h 9"/>
                <a:gd name="T24" fmla="*/ 7 w 7"/>
                <a:gd name="T25" fmla="*/ 6 h 9"/>
                <a:gd name="T26" fmla="*/ 7 w 7"/>
                <a:gd name="T27" fmla="*/ 6 h 9"/>
                <a:gd name="T28" fmla="*/ 2 w 7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9">
                  <a:moveTo>
                    <a:pt x="2" y="9"/>
                  </a:moveTo>
                  <a:lnTo>
                    <a:pt x="2" y="9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2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5" name="ïṩḻíḋé"/>
            <p:cNvSpPr/>
            <p:nvPr/>
          </p:nvSpPr>
          <p:spPr bwMode="auto">
            <a:xfrm>
              <a:off x="1727948" y="3800697"/>
              <a:ext cx="141303" cy="288743"/>
            </a:xfrm>
            <a:custGeom>
              <a:avLst/>
              <a:gdLst>
                <a:gd name="T0" fmla="*/ 35 w 47"/>
                <a:gd name="T1" fmla="*/ 53 h 93"/>
                <a:gd name="T2" fmla="*/ 35 w 47"/>
                <a:gd name="T3" fmla="*/ 53 h 93"/>
                <a:gd name="T4" fmla="*/ 33 w 47"/>
                <a:gd name="T5" fmla="*/ 46 h 93"/>
                <a:gd name="T6" fmla="*/ 33 w 47"/>
                <a:gd name="T7" fmla="*/ 39 h 93"/>
                <a:gd name="T8" fmla="*/ 32 w 47"/>
                <a:gd name="T9" fmla="*/ 33 h 93"/>
                <a:gd name="T10" fmla="*/ 29 w 47"/>
                <a:gd name="T11" fmla="*/ 28 h 93"/>
                <a:gd name="T12" fmla="*/ 36 w 47"/>
                <a:gd name="T13" fmla="*/ 23 h 93"/>
                <a:gd name="T14" fmla="*/ 35 w 47"/>
                <a:gd name="T15" fmla="*/ 26 h 93"/>
                <a:gd name="T16" fmla="*/ 33 w 47"/>
                <a:gd name="T17" fmla="*/ 29 h 93"/>
                <a:gd name="T18" fmla="*/ 37 w 47"/>
                <a:gd name="T19" fmla="*/ 30 h 93"/>
                <a:gd name="T20" fmla="*/ 42 w 47"/>
                <a:gd name="T21" fmla="*/ 39 h 93"/>
                <a:gd name="T22" fmla="*/ 46 w 47"/>
                <a:gd name="T23" fmla="*/ 50 h 93"/>
                <a:gd name="T24" fmla="*/ 46 w 47"/>
                <a:gd name="T25" fmla="*/ 53 h 93"/>
                <a:gd name="T26" fmla="*/ 42 w 47"/>
                <a:gd name="T27" fmla="*/ 57 h 93"/>
                <a:gd name="T28" fmla="*/ 42 w 47"/>
                <a:gd name="T29" fmla="*/ 55 h 93"/>
                <a:gd name="T30" fmla="*/ 37 w 47"/>
                <a:gd name="T31" fmla="*/ 59 h 93"/>
                <a:gd name="T32" fmla="*/ 42 w 47"/>
                <a:gd name="T33" fmla="*/ 62 h 93"/>
                <a:gd name="T34" fmla="*/ 37 w 47"/>
                <a:gd name="T35" fmla="*/ 65 h 93"/>
                <a:gd name="T36" fmla="*/ 33 w 47"/>
                <a:gd name="T37" fmla="*/ 63 h 93"/>
                <a:gd name="T38" fmla="*/ 32 w 47"/>
                <a:gd name="T39" fmla="*/ 59 h 93"/>
                <a:gd name="T40" fmla="*/ 32 w 47"/>
                <a:gd name="T41" fmla="*/ 66 h 93"/>
                <a:gd name="T42" fmla="*/ 35 w 47"/>
                <a:gd name="T43" fmla="*/ 72 h 93"/>
                <a:gd name="T44" fmla="*/ 42 w 47"/>
                <a:gd name="T45" fmla="*/ 70 h 93"/>
                <a:gd name="T46" fmla="*/ 36 w 47"/>
                <a:gd name="T47" fmla="*/ 73 h 93"/>
                <a:gd name="T48" fmla="*/ 33 w 47"/>
                <a:gd name="T49" fmla="*/ 76 h 93"/>
                <a:gd name="T50" fmla="*/ 33 w 47"/>
                <a:gd name="T51" fmla="*/ 76 h 93"/>
                <a:gd name="T52" fmla="*/ 35 w 47"/>
                <a:gd name="T53" fmla="*/ 80 h 93"/>
                <a:gd name="T54" fmla="*/ 35 w 47"/>
                <a:gd name="T55" fmla="*/ 80 h 93"/>
                <a:gd name="T56" fmla="*/ 35 w 47"/>
                <a:gd name="T57" fmla="*/ 82 h 93"/>
                <a:gd name="T58" fmla="*/ 35 w 47"/>
                <a:gd name="T59" fmla="*/ 92 h 93"/>
                <a:gd name="T60" fmla="*/ 29 w 47"/>
                <a:gd name="T61" fmla="*/ 93 h 93"/>
                <a:gd name="T62" fmla="*/ 26 w 47"/>
                <a:gd name="T63" fmla="*/ 85 h 93"/>
                <a:gd name="T64" fmla="*/ 25 w 47"/>
                <a:gd name="T65" fmla="*/ 79 h 93"/>
                <a:gd name="T66" fmla="*/ 23 w 47"/>
                <a:gd name="T67" fmla="*/ 76 h 93"/>
                <a:gd name="T68" fmla="*/ 17 w 47"/>
                <a:gd name="T69" fmla="*/ 65 h 93"/>
                <a:gd name="T70" fmla="*/ 16 w 47"/>
                <a:gd name="T71" fmla="*/ 60 h 93"/>
                <a:gd name="T72" fmla="*/ 15 w 47"/>
                <a:gd name="T73" fmla="*/ 57 h 93"/>
                <a:gd name="T74" fmla="*/ 10 w 47"/>
                <a:gd name="T75" fmla="*/ 47 h 93"/>
                <a:gd name="T76" fmla="*/ 5 w 47"/>
                <a:gd name="T77" fmla="*/ 26 h 93"/>
                <a:gd name="T78" fmla="*/ 12 w 47"/>
                <a:gd name="T79" fmla="*/ 26 h 93"/>
                <a:gd name="T80" fmla="*/ 7 w 47"/>
                <a:gd name="T81" fmla="*/ 22 h 93"/>
                <a:gd name="T82" fmla="*/ 3 w 47"/>
                <a:gd name="T83" fmla="*/ 18 h 93"/>
                <a:gd name="T84" fmla="*/ 7 w 47"/>
                <a:gd name="T85" fmla="*/ 13 h 93"/>
                <a:gd name="T86" fmla="*/ 6 w 47"/>
                <a:gd name="T87" fmla="*/ 10 h 93"/>
                <a:gd name="T88" fmla="*/ 2 w 47"/>
                <a:gd name="T89" fmla="*/ 10 h 93"/>
                <a:gd name="T90" fmla="*/ 2 w 47"/>
                <a:gd name="T91" fmla="*/ 2 h 93"/>
                <a:gd name="T92" fmla="*/ 9 w 47"/>
                <a:gd name="T93" fmla="*/ 3 h 93"/>
                <a:gd name="T94" fmla="*/ 13 w 47"/>
                <a:gd name="T95" fmla="*/ 9 h 93"/>
                <a:gd name="T96" fmla="*/ 19 w 47"/>
                <a:gd name="T97" fmla="*/ 6 h 93"/>
                <a:gd name="T98" fmla="*/ 20 w 47"/>
                <a:gd name="T99" fmla="*/ 15 h 93"/>
                <a:gd name="T100" fmla="*/ 23 w 47"/>
                <a:gd name="T101" fmla="*/ 19 h 93"/>
                <a:gd name="T102" fmla="*/ 26 w 47"/>
                <a:gd name="T103" fmla="*/ 20 h 93"/>
                <a:gd name="T104" fmla="*/ 27 w 47"/>
                <a:gd name="T105" fmla="*/ 22 h 93"/>
                <a:gd name="T106" fmla="*/ 27 w 47"/>
                <a:gd name="T107" fmla="*/ 29 h 93"/>
                <a:gd name="T108" fmla="*/ 29 w 47"/>
                <a:gd name="T109" fmla="*/ 37 h 93"/>
                <a:gd name="T110" fmla="*/ 33 w 47"/>
                <a:gd name="T111" fmla="*/ 50 h 93"/>
                <a:gd name="T112" fmla="*/ 35 w 47"/>
                <a:gd name="T113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7" h="93">
                  <a:moveTo>
                    <a:pt x="35" y="55"/>
                  </a:moveTo>
                  <a:lnTo>
                    <a:pt x="35" y="55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2" y="42"/>
                  </a:lnTo>
                  <a:lnTo>
                    <a:pt x="33" y="39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2" y="33"/>
                  </a:lnTo>
                  <a:lnTo>
                    <a:pt x="29" y="30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32" y="23"/>
                  </a:lnTo>
                  <a:lnTo>
                    <a:pt x="33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5" y="26"/>
                  </a:lnTo>
                  <a:lnTo>
                    <a:pt x="33" y="28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7" y="30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42" y="39"/>
                  </a:lnTo>
                  <a:lnTo>
                    <a:pt x="44" y="47"/>
                  </a:lnTo>
                  <a:lnTo>
                    <a:pt x="46" y="49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2" y="57"/>
                  </a:lnTo>
                  <a:lnTo>
                    <a:pt x="40" y="56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37" y="56"/>
                  </a:lnTo>
                  <a:lnTo>
                    <a:pt x="36" y="57"/>
                  </a:lnTo>
                  <a:lnTo>
                    <a:pt x="37" y="59"/>
                  </a:lnTo>
                  <a:lnTo>
                    <a:pt x="39" y="60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39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5" y="65"/>
                  </a:lnTo>
                  <a:lnTo>
                    <a:pt x="33" y="63"/>
                  </a:lnTo>
                  <a:lnTo>
                    <a:pt x="33" y="60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0" y="60"/>
                  </a:lnTo>
                  <a:lnTo>
                    <a:pt x="30" y="62"/>
                  </a:lnTo>
                  <a:lnTo>
                    <a:pt x="32" y="66"/>
                  </a:lnTo>
                  <a:lnTo>
                    <a:pt x="33" y="69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9" y="69"/>
                  </a:lnTo>
                  <a:lnTo>
                    <a:pt x="40" y="69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6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2" y="92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6" y="85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5" y="79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6" y="62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9"/>
                  </a:lnTo>
                  <a:lnTo>
                    <a:pt x="15" y="59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7" y="3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0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7" y="13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8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5" y="5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6" name="î$ľíḑè"/>
            <p:cNvSpPr/>
            <p:nvPr/>
          </p:nvSpPr>
          <p:spPr bwMode="auto">
            <a:xfrm>
              <a:off x="3534144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7" name="işḷíḓè"/>
            <p:cNvSpPr/>
            <p:nvPr/>
          </p:nvSpPr>
          <p:spPr bwMode="auto">
            <a:xfrm>
              <a:off x="3534144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8" name="íšḻiḓé"/>
            <p:cNvSpPr/>
            <p:nvPr/>
          </p:nvSpPr>
          <p:spPr bwMode="auto">
            <a:xfrm>
              <a:off x="3497283" y="3444372"/>
              <a:ext cx="49148" cy="12287"/>
            </a:xfrm>
            <a:custGeom>
              <a:avLst/>
              <a:gdLst>
                <a:gd name="T0" fmla="*/ 7 w 15"/>
                <a:gd name="T1" fmla="*/ 3 h 5"/>
                <a:gd name="T2" fmla="*/ 7 w 15"/>
                <a:gd name="T3" fmla="*/ 3 h 5"/>
                <a:gd name="T4" fmla="*/ 0 w 15"/>
                <a:gd name="T5" fmla="*/ 0 h 5"/>
                <a:gd name="T6" fmla="*/ 0 w 15"/>
                <a:gd name="T7" fmla="*/ 0 h 5"/>
                <a:gd name="T8" fmla="*/ 8 w 15"/>
                <a:gd name="T9" fmla="*/ 2 h 5"/>
                <a:gd name="T10" fmla="*/ 8 w 15"/>
                <a:gd name="T11" fmla="*/ 2 h 5"/>
                <a:gd name="T12" fmla="*/ 15 w 15"/>
                <a:gd name="T13" fmla="*/ 5 h 5"/>
                <a:gd name="T14" fmla="*/ 15 w 15"/>
                <a:gd name="T15" fmla="*/ 5 h 5"/>
                <a:gd name="T16" fmla="*/ 15 w 15"/>
                <a:gd name="T17" fmla="*/ 5 h 5"/>
                <a:gd name="T18" fmla="*/ 15 w 15"/>
                <a:gd name="T19" fmla="*/ 5 h 5"/>
                <a:gd name="T20" fmla="*/ 15 w 15"/>
                <a:gd name="T21" fmla="*/ 3 h 5"/>
                <a:gd name="T22" fmla="*/ 15 w 15"/>
                <a:gd name="T23" fmla="*/ 3 h 5"/>
                <a:gd name="T24" fmla="*/ 7 w 15"/>
                <a:gd name="T2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5">
                  <a:moveTo>
                    <a:pt x="7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9" name="ísļïďé"/>
            <p:cNvSpPr/>
            <p:nvPr/>
          </p:nvSpPr>
          <p:spPr bwMode="auto">
            <a:xfrm>
              <a:off x="1924542" y="3002038"/>
              <a:ext cx="18433" cy="30716"/>
            </a:xfrm>
            <a:custGeom>
              <a:avLst/>
              <a:gdLst>
                <a:gd name="T0" fmla="*/ 5 w 8"/>
                <a:gd name="T1" fmla="*/ 8 h 8"/>
                <a:gd name="T2" fmla="*/ 5 w 8"/>
                <a:gd name="T3" fmla="*/ 8 h 8"/>
                <a:gd name="T4" fmla="*/ 2 w 8"/>
                <a:gd name="T5" fmla="*/ 7 h 8"/>
                <a:gd name="T6" fmla="*/ 0 w 8"/>
                <a:gd name="T7" fmla="*/ 5 h 8"/>
                <a:gd name="T8" fmla="*/ 2 w 8"/>
                <a:gd name="T9" fmla="*/ 0 h 8"/>
                <a:gd name="T10" fmla="*/ 2 w 8"/>
                <a:gd name="T11" fmla="*/ 0 h 8"/>
                <a:gd name="T12" fmla="*/ 5 w 8"/>
                <a:gd name="T13" fmla="*/ 0 h 8"/>
                <a:gd name="T14" fmla="*/ 8 w 8"/>
                <a:gd name="T15" fmla="*/ 0 h 8"/>
                <a:gd name="T16" fmla="*/ 8 w 8"/>
                <a:gd name="T17" fmla="*/ 0 h 8"/>
                <a:gd name="T18" fmla="*/ 6 w 8"/>
                <a:gd name="T19" fmla="*/ 5 h 8"/>
                <a:gd name="T20" fmla="*/ 5 w 8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5" y="8"/>
                  </a:move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5"/>
                  </a:lnTo>
                  <a:lnTo>
                    <a:pt x="5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0" name="ïsḷíďê"/>
            <p:cNvSpPr/>
            <p:nvPr/>
          </p:nvSpPr>
          <p:spPr bwMode="auto">
            <a:xfrm>
              <a:off x="3380559" y="3370649"/>
              <a:ext cx="104442" cy="55290"/>
            </a:xfrm>
            <a:custGeom>
              <a:avLst/>
              <a:gdLst>
                <a:gd name="T0" fmla="*/ 30 w 33"/>
                <a:gd name="T1" fmla="*/ 15 h 17"/>
                <a:gd name="T2" fmla="*/ 30 w 33"/>
                <a:gd name="T3" fmla="*/ 15 h 17"/>
                <a:gd name="T4" fmla="*/ 22 w 33"/>
                <a:gd name="T5" fmla="*/ 11 h 17"/>
                <a:gd name="T6" fmla="*/ 22 w 33"/>
                <a:gd name="T7" fmla="*/ 11 h 17"/>
                <a:gd name="T8" fmla="*/ 9 w 33"/>
                <a:gd name="T9" fmla="*/ 5 h 17"/>
                <a:gd name="T10" fmla="*/ 0 w 33"/>
                <a:gd name="T11" fmla="*/ 0 h 17"/>
                <a:gd name="T12" fmla="*/ 0 w 33"/>
                <a:gd name="T13" fmla="*/ 0 h 17"/>
                <a:gd name="T14" fmla="*/ 2 w 33"/>
                <a:gd name="T15" fmla="*/ 1 h 17"/>
                <a:gd name="T16" fmla="*/ 5 w 33"/>
                <a:gd name="T17" fmla="*/ 1 h 17"/>
                <a:gd name="T18" fmla="*/ 5 w 33"/>
                <a:gd name="T19" fmla="*/ 1 h 17"/>
                <a:gd name="T20" fmla="*/ 28 w 33"/>
                <a:gd name="T21" fmla="*/ 12 h 17"/>
                <a:gd name="T22" fmla="*/ 28 w 33"/>
                <a:gd name="T23" fmla="*/ 12 h 17"/>
                <a:gd name="T24" fmla="*/ 29 w 33"/>
                <a:gd name="T25" fmla="*/ 14 h 17"/>
                <a:gd name="T26" fmla="*/ 29 w 33"/>
                <a:gd name="T27" fmla="*/ 14 h 17"/>
                <a:gd name="T28" fmla="*/ 33 w 33"/>
                <a:gd name="T29" fmla="*/ 17 h 17"/>
                <a:gd name="T30" fmla="*/ 33 w 33"/>
                <a:gd name="T31" fmla="*/ 17 h 17"/>
                <a:gd name="T32" fmla="*/ 30 w 33"/>
                <a:gd name="T3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7">
                  <a:moveTo>
                    <a:pt x="30" y="15"/>
                  </a:moveTo>
                  <a:lnTo>
                    <a:pt x="30" y="15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0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1" name="íśļiḍe"/>
            <p:cNvSpPr/>
            <p:nvPr/>
          </p:nvSpPr>
          <p:spPr bwMode="auto">
            <a:xfrm>
              <a:off x="2600330" y="2989751"/>
              <a:ext cx="12287" cy="18429"/>
            </a:xfrm>
            <a:custGeom>
              <a:avLst/>
              <a:gdLst>
                <a:gd name="T0" fmla="*/ 2 w 4"/>
                <a:gd name="T1" fmla="*/ 6 h 6"/>
                <a:gd name="T2" fmla="*/ 2 w 4"/>
                <a:gd name="T3" fmla="*/ 6 h 6"/>
                <a:gd name="T4" fmla="*/ 0 w 4"/>
                <a:gd name="T5" fmla="*/ 3 h 6"/>
                <a:gd name="T6" fmla="*/ 0 w 4"/>
                <a:gd name="T7" fmla="*/ 2 h 6"/>
                <a:gd name="T8" fmla="*/ 3 w 4"/>
                <a:gd name="T9" fmla="*/ 0 h 6"/>
                <a:gd name="T10" fmla="*/ 3 w 4"/>
                <a:gd name="T11" fmla="*/ 0 h 6"/>
                <a:gd name="T12" fmla="*/ 4 w 4"/>
                <a:gd name="T13" fmla="*/ 3 h 6"/>
                <a:gd name="T14" fmla="*/ 4 w 4"/>
                <a:gd name="T15" fmla="*/ 5 h 6"/>
                <a:gd name="T16" fmla="*/ 4 w 4"/>
                <a:gd name="T17" fmla="*/ 5 h 6"/>
                <a:gd name="T18" fmla="*/ 2 w 4"/>
                <a:gd name="T19" fmla="*/ 5 h 6"/>
                <a:gd name="T20" fmla="*/ 2 w 4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2" name="ïṡ1îḍè"/>
            <p:cNvSpPr/>
            <p:nvPr/>
          </p:nvSpPr>
          <p:spPr bwMode="auto">
            <a:xfrm>
              <a:off x="3423562" y="3389078"/>
              <a:ext cx="24574" cy="12287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0 h 5"/>
                <a:gd name="T4" fmla="*/ 2 w 9"/>
                <a:gd name="T5" fmla="*/ 0 h 5"/>
                <a:gd name="T6" fmla="*/ 2 w 9"/>
                <a:gd name="T7" fmla="*/ 0 h 5"/>
                <a:gd name="T8" fmla="*/ 9 w 9"/>
                <a:gd name="T9" fmla="*/ 5 h 5"/>
                <a:gd name="T10" fmla="*/ 9 w 9"/>
                <a:gd name="T11" fmla="*/ 5 h 5"/>
                <a:gd name="T12" fmla="*/ 0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3" name="îsļiḋé"/>
            <p:cNvSpPr/>
            <p:nvPr/>
          </p:nvSpPr>
          <p:spPr bwMode="auto">
            <a:xfrm>
              <a:off x="1998263" y="2633427"/>
              <a:ext cx="18433" cy="24574"/>
            </a:xfrm>
            <a:custGeom>
              <a:avLst/>
              <a:gdLst>
                <a:gd name="T0" fmla="*/ 1 w 7"/>
                <a:gd name="T1" fmla="*/ 7 h 7"/>
                <a:gd name="T2" fmla="*/ 1 w 7"/>
                <a:gd name="T3" fmla="*/ 7 h 7"/>
                <a:gd name="T4" fmla="*/ 0 w 7"/>
                <a:gd name="T5" fmla="*/ 7 h 7"/>
                <a:gd name="T6" fmla="*/ 0 w 7"/>
                <a:gd name="T7" fmla="*/ 5 h 7"/>
                <a:gd name="T8" fmla="*/ 1 w 7"/>
                <a:gd name="T9" fmla="*/ 1 h 7"/>
                <a:gd name="T10" fmla="*/ 4 w 7"/>
                <a:gd name="T11" fmla="*/ 0 h 7"/>
                <a:gd name="T12" fmla="*/ 5 w 7"/>
                <a:gd name="T13" fmla="*/ 0 h 7"/>
                <a:gd name="T14" fmla="*/ 7 w 7"/>
                <a:gd name="T15" fmla="*/ 1 h 7"/>
                <a:gd name="T16" fmla="*/ 7 w 7"/>
                <a:gd name="T17" fmla="*/ 1 h 7"/>
                <a:gd name="T18" fmla="*/ 7 w 7"/>
                <a:gd name="T19" fmla="*/ 3 h 7"/>
                <a:gd name="T20" fmla="*/ 5 w 7"/>
                <a:gd name="T21" fmla="*/ 4 h 7"/>
                <a:gd name="T22" fmla="*/ 1 w 7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1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4" name="íṣḷide"/>
            <p:cNvSpPr/>
            <p:nvPr/>
          </p:nvSpPr>
          <p:spPr bwMode="auto">
            <a:xfrm>
              <a:off x="2157995" y="2541271"/>
              <a:ext cx="18433" cy="18429"/>
            </a:xfrm>
            <a:custGeom>
              <a:avLst/>
              <a:gdLst>
                <a:gd name="T0" fmla="*/ 0 w 7"/>
                <a:gd name="T1" fmla="*/ 3 h 7"/>
                <a:gd name="T2" fmla="*/ 1 w 7"/>
                <a:gd name="T3" fmla="*/ 0 h 7"/>
                <a:gd name="T4" fmla="*/ 1 w 7"/>
                <a:gd name="T5" fmla="*/ 0 h 7"/>
                <a:gd name="T6" fmla="*/ 6 w 7"/>
                <a:gd name="T7" fmla="*/ 3 h 7"/>
                <a:gd name="T8" fmla="*/ 7 w 7"/>
                <a:gd name="T9" fmla="*/ 5 h 7"/>
                <a:gd name="T10" fmla="*/ 6 w 7"/>
                <a:gd name="T11" fmla="*/ 7 h 7"/>
                <a:gd name="T12" fmla="*/ 6 w 7"/>
                <a:gd name="T13" fmla="*/ 7 h 7"/>
                <a:gd name="T14" fmla="*/ 4 w 7"/>
                <a:gd name="T15" fmla="*/ 6 h 7"/>
                <a:gd name="T16" fmla="*/ 1 w 7"/>
                <a:gd name="T17" fmla="*/ 6 h 7"/>
                <a:gd name="T18" fmla="*/ 0 w 7"/>
                <a:gd name="T19" fmla="*/ 5 h 7"/>
                <a:gd name="T20" fmla="*/ 0 w 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" y="3"/>
                  </a:lnTo>
                  <a:lnTo>
                    <a:pt x="7" y="5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5" name="iṧľïḍè"/>
            <p:cNvSpPr/>
            <p:nvPr/>
          </p:nvSpPr>
          <p:spPr bwMode="auto">
            <a:xfrm>
              <a:off x="3607868" y="3585671"/>
              <a:ext cx="12287" cy="36861"/>
            </a:xfrm>
            <a:custGeom>
              <a:avLst/>
              <a:gdLst>
                <a:gd name="T0" fmla="*/ 0 w 6"/>
                <a:gd name="T1" fmla="*/ 3 h 13"/>
                <a:gd name="T2" fmla="*/ 0 w 6"/>
                <a:gd name="T3" fmla="*/ 3 h 13"/>
                <a:gd name="T4" fmla="*/ 2 w 6"/>
                <a:gd name="T5" fmla="*/ 4 h 13"/>
                <a:gd name="T6" fmla="*/ 2 w 6"/>
                <a:gd name="T7" fmla="*/ 4 h 13"/>
                <a:gd name="T8" fmla="*/ 2 w 6"/>
                <a:gd name="T9" fmla="*/ 4 h 13"/>
                <a:gd name="T10" fmla="*/ 2 w 6"/>
                <a:gd name="T11" fmla="*/ 0 h 13"/>
                <a:gd name="T12" fmla="*/ 2 w 6"/>
                <a:gd name="T13" fmla="*/ 0 h 13"/>
                <a:gd name="T14" fmla="*/ 3 w 6"/>
                <a:gd name="T15" fmla="*/ 3 h 13"/>
                <a:gd name="T16" fmla="*/ 3 w 6"/>
                <a:gd name="T17" fmla="*/ 1 h 13"/>
                <a:gd name="T18" fmla="*/ 3 w 6"/>
                <a:gd name="T19" fmla="*/ 3 h 13"/>
                <a:gd name="T20" fmla="*/ 3 w 6"/>
                <a:gd name="T21" fmla="*/ 3 h 13"/>
                <a:gd name="T22" fmla="*/ 4 w 6"/>
                <a:gd name="T23" fmla="*/ 6 h 13"/>
                <a:gd name="T24" fmla="*/ 3 w 6"/>
                <a:gd name="T25" fmla="*/ 6 h 13"/>
                <a:gd name="T26" fmla="*/ 3 w 6"/>
                <a:gd name="T27" fmla="*/ 6 h 13"/>
                <a:gd name="T28" fmla="*/ 3 w 6"/>
                <a:gd name="T29" fmla="*/ 7 h 13"/>
                <a:gd name="T30" fmla="*/ 4 w 6"/>
                <a:gd name="T31" fmla="*/ 10 h 13"/>
                <a:gd name="T32" fmla="*/ 4 w 6"/>
                <a:gd name="T33" fmla="*/ 10 h 13"/>
                <a:gd name="T34" fmla="*/ 4 w 6"/>
                <a:gd name="T35" fmla="*/ 11 h 13"/>
                <a:gd name="T36" fmla="*/ 4 w 6"/>
                <a:gd name="T37" fmla="*/ 11 h 13"/>
                <a:gd name="T38" fmla="*/ 4 w 6"/>
                <a:gd name="T39" fmla="*/ 11 h 13"/>
                <a:gd name="T40" fmla="*/ 6 w 6"/>
                <a:gd name="T41" fmla="*/ 13 h 13"/>
                <a:gd name="T42" fmla="*/ 4 w 6"/>
                <a:gd name="T43" fmla="*/ 13 h 13"/>
                <a:gd name="T44" fmla="*/ 2 w 6"/>
                <a:gd name="T45" fmla="*/ 9 h 13"/>
                <a:gd name="T46" fmla="*/ 2 w 6"/>
                <a:gd name="T47" fmla="*/ 9 h 13"/>
                <a:gd name="T48" fmla="*/ 3 w 6"/>
                <a:gd name="T49" fmla="*/ 7 h 13"/>
                <a:gd name="T50" fmla="*/ 0 w 6"/>
                <a:gd name="T5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" h="13">
                  <a:moveTo>
                    <a:pt x="0" y="3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6" name="îŝ1ïdé"/>
            <p:cNvSpPr/>
            <p:nvPr/>
          </p:nvSpPr>
          <p:spPr bwMode="auto">
            <a:xfrm>
              <a:off x="3607868" y="3585671"/>
              <a:ext cx="12287" cy="36861"/>
            </a:xfrm>
            <a:custGeom>
              <a:avLst/>
              <a:gdLst>
                <a:gd name="T0" fmla="*/ 0 w 6"/>
                <a:gd name="T1" fmla="*/ 3 h 13"/>
                <a:gd name="T2" fmla="*/ 0 w 6"/>
                <a:gd name="T3" fmla="*/ 3 h 13"/>
                <a:gd name="T4" fmla="*/ 2 w 6"/>
                <a:gd name="T5" fmla="*/ 4 h 13"/>
                <a:gd name="T6" fmla="*/ 2 w 6"/>
                <a:gd name="T7" fmla="*/ 4 h 13"/>
                <a:gd name="T8" fmla="*/ 2 w 6"/>
                <a:gd name="T9" fmla="*/ 4 h 13"/>
                <a:gd name="T10" fmla="*/ 2 w 6"/>
                <a:gd name="T11" fmla="*/ 0 h 13"/>
                <a:gd name="T12" fmla="*/ 2 w 6"/>
                <a:gd name="T13" fmla="*/ 0 h 13"/>
                <a:gd name="T14" fmla="*/ 3 w 6"/>
                <a:gd name="T15" fmla="*/ 3 h 13"/>
                <a:gd name="T16" fmla="*/ 3 w 6"/>
                <a:gd name="T17" fmla="*/ 1 h 13"/>
                <a:gd name="T18" fmla="*/ 3 w 6"/>
                <a:gd name="T19" fmla="*/ 3 h 13"/>
                <a:gd name="T20" fmla="*/ 3 w 6"/>
                <a:gd name="T21" fmla="*/ 3 h 13"/>
                <a:gd name="T22" fmla="*/ 4 w 6"/>
                <a:gd name="T23" fmla="*/ 6 h 13"/>
                <a:gd name="T24" fmla="*/ 3 w 6"/>
                <a:gd name="T25" fmla="*/ 6 h 13"/>
                <a:gd name="T26" fmla="*/ 3 w 6"/>
                <a:gd name="T27" fmla="*/ 6 h 13"/>
                <a:gd name="T28" fmla="*/ 3 w 6"/>
                <a:gd name="T29" fmla="*/ 7 h 13"/>
                <a:gd name="T30" fmla="*/ 4 w 6"/>
                <a:gd name="T31" fmla="*/ 10 h 13"/>
                <a:gd name="T32" fmla="*/ 4 w 6"/>
                <a:gd name="T33" fmla="*/ 10 h 13"/>
                <a:gd name="T34" fmla="*/ 4 w 6"/>
                <a:gd name="T35" fmla="*/ 11 h 13"/>
                <a:gd name="T36" fmla="*/ 4 w 6"/>
                <a:gd name="T37" fmla="*/ 11 h 13"/>
                <a:gd name="T38" fmla="*/ 4 w 6"/>
                <a:gd name="T39" fmla="*/ 11 h 13"/>
                <a:gd name="T40" fmla="*/ 6 w 6"/>
                <a:gd name="T41" fmla="*/ 13 h 13"/>
                <a:gd name="T42" fmla="*/ 4 w 6"/>
                <a:gd name="T43" fmla="*/ 13 h 13"/>
                <a:gd name="T44" fmla="*/ 2 w 6"/>
                <a:gd name="T45" fmla="*/ 9 h 13"/>
                <a:gd name="T46" fmla="*/ 2 w 6"/>
                <a:gd name="T47" fmla="*/ 9 h 13"/>
                <a:gd name="T48" fmla="*/ 3 w 6"/>
                <a:gd name="T49" fmla="*/ 7 h 13"/>
                <a:gd name="T50" fmla="*/ 0 w 6"/>
                <a:gd name="T5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" h="13">
                  <a:moveTo>
                    <a:pt x="0" y="3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7" name="îṩľïḋè"/>
            <p:cNvSpPr/>
            <p:nvPr/>
          </p:nvSpPr>
          <p:spPr bwMode="auto">
            <a:xfrm>
              <a:off x="3847466" y="5293571"/>
              <a:ext cx="1339288" cy="675788"/>
            </a:xfrm>
            <a:custGeom>
              <a:avLst/>
              <a:gdLst>
                <a:gd name="T0" fmla="*/ 179 w 436"/>
                <a:gd name="T1" fmla="*/ 154 h 219"/>
                <a:gd name="T2" fmla="*/ 165 w 436"/>
                <a:gd name="T3" fmla="*/ 161 h 219"/>
                <a:gd name="T4" fmla="*/ 155 w 436"/>
                <a:gd name="T5" fmla="*/ 168 h 219"/>
                <a:gd name="T6" fmla="*/ 137 w 436"/>
                <a:gd name="T7" fmla="*/ 172 h 219"/>
                <a:gd name="T8" fmla="*/ 108 w 436"/>
                <a:gd name="T9" fmla="*/ 185 h 219"/>
                <a:gd name="T10" fmla="*/ 88 w 436"/>
                <a:gd name="T11" fmla="*/ 194 h 219"/>
                <a:gd name="T12" fmla="*/ 57 w 436"/>
                <a:gd name="T13" fmla="*/ 199 h 219"/>
                <a:gd name="T14" fmla="*/ 0 w 436"/>
                <a:gd name="T15" fmla="*/ 219 h 219"/>
                <a:gd name="T16" fmla="*/ 35 w 436"/>
                <a:gd name="T17" fmla="*/ 211 h 219"/>
                <a:gd name="T18" fmla="*/ 45 w 436"/>
                <a:gd name="T19" fmla="*/ 212 h 219"/>
                <a:gd name="T20" fmla="*/ 115 w 436"/>
                <a:gd name="T21" fmla="*/ 194 h 219"/>
                <a:gd name="T22" fmla="*/ 147 w 436"/>
                <a:gd name="T23" fmla="*/ 184 h 219"/>
                <a:gd name="T24" fmla="*/ 174 w 436"/>
                <a:gd name="T25" fmla="*/ 174 h 219"/>
                <a:gd name="T26" fmla="*/ 303 w 436"/>
                <a:gd name="T27" fmla="*/ 111 h 219"/>
                <a:gd name="T28" fmla="*/ 332 w 436"/>
                <a:gd name="T29" fmla="*/ 90 h 219"/>
                <a:gd name="T30" fmla="*/ 353 w 436"/>
                <a:gd name="T31" fmla="*/ 80 h 219"/>
                <a:gd name="T32" fmla="*/ 373 w 436"/>
                <a:gd name="T33" fmla="*/ 67 h 219"/>
                <a:gd name="T34" fmla="*/ 366 w 436"/>
                <a:gd name="T35" fmla="*/ 67 h 219"/>
                <a:gd name="T36" fmla="*/ 392 w 436"/>
                <a:gd name="T37" fmla="*/ 47 h 219"/>
                <a:gd name="T38" fmla="*/ 413 w 436"/>
                <a:gd name="T39" fmla="*/ 31 h 219"/>
                <a:gd name="T40" fmla="*/ 413 w 436"/>
                <a:gd name="T41" fmla="*/ 22 h 219"/>
                <a:gd name="T42" fmla="*/ 428 w 436"/>
                <a:gd name="T43" fmla="*/ 8 h 219"/>
                <a:gd name="T44" fmla="*/ 435 w 436"/>
                <a:gd name="T45" fmla="*/ 0 h 219"/>
                <a:gd name="T46" fmla="*/ 415 w 436"/>
                <a:gd name="T47" fmla="*/ 18 h 219"/>
                <a:gd name="T48" fmla="*/ 413 w 436"/>
                <a:gd name="T49" fmla="*/ 14 h 219"/>
                <a:gd name="T50" fmla="*/ 402 w 436"/>
                <a:gd name="T51" fmla="*/ 21 h 219"/>
                <a:gd name="T52" fmla="*/ 396 w 436"/>
                <a:gd name="T53" fmla="*/ 18 h 219"/>
                <a:gd name="T54" fmla="*/ 390 w 436"/>
                <a:gd name="T55" fmla="*/ 20 h 219"/>
                <a:gd name="T56" fmla="*/ 376 w 436"/>
                <a:gd name="T57" fmla="*/ 31 h 219"/>
                <a:gd name="T58" fmla="*/ 379 w 436"/>
                <a:gd name="T59" fmla="*/ 37 h 219"/>
                <a:gd name="T60" fmla="*/ 360 w 436"/>
                <a:gd name="T61" fmla="*/ 44 h 219"/>
                <a:gd name="T62" fmla="*/ 359 w 436"/>
                <a:gd name="T63" fmla="*/ 41 h 219"/>
                <a:gd name="T64" fmla="*/ 331 w 436"/>
                <a:gd name="T65" fmla="*/ 58 h 219"/>
                <a:gd name="T66" fmla="*/ 313 w 436"/>
                <a:gd name="T67" fmla="*/ 61 h 219"/>
                <a:gd name="T68" fmla="*/ 311 w 436"/>
                <a:gd name="T69" fmla="*/ 71 h 219"/>
                <a:gd name="T70" fmla="*/ 305 w 436"/>
                <a:gd name="T71" fmla="*/ 78 h 219"/>
                <a:gd name="T72" fmla="*/ 299 w 436"/>
                <a:gd name="T73" fmla="*/ 77 h 219"/>
                <a:gd name="T74" fmla="*/ 295 w 436"/>
                <a:gd name="T75" fmla="*/ 75 h 219"/>
                <a:gd name="T76" fmla="*/ 279 w 436"/>
                <a:gd name="T77" fmla="*/ 92 h 219"/>
                <a:gd name="T78" fmla="*/ 259 w 436"/>
                <a:gd name="T79" fmla="*/ 92 h 219"/>
                <a:gd name="T80" fmla="*/ 248 w 436"/>
                <a:gd name="T81" fmla="*/ 92 h 219"/>
                <a:gd name="T82" fmla="*/ 202 w 436"/>
                <a:gd name="T83" fmla="*/ 114 h 219"/>
                <a:gd name="T84" fmla="*/ 176 w 436"/>
                <a:gd name="T85" fmla="*/ 134 h 219"/>
                <a:gd name="T86" fmla="*/ 175 w 436"/>
                <a:gd name="T87" fmla="*/ 144 h 219"/>
                <a:gd name="T88" fmla="*/ 174 w 436"/>
                <a:gd name="T89" fmla="*/ 137 h 219"/>
                <a:gd name="T90" fmla="*/ 182 w 436"/>
                <a:gd name="T91" fmla="*/ 148 h 219"/>
                <a:gd name="T92" fmla="*/ 366 w 436"/>
                <a:gd name="T93" fmla="*/ 50 h 219"/>
                <a:gd name="T94" fmla="*/ 351 w 436"/>
                <a:gd name="T95" fmla="*/ 54 h 219"/>
                <a:gd name="T96" fmla="*/ 332 w 436"/>
                <a:gd name="T97" fmla="*/ 62 h 219"/>
                <a:gd name="T98" fmla="*/ 342 w 436"/>
                <a:gd name="T99" fmla="*/ 58 h 219"/>
                <a:gd name="T100" fmla="*/ 351 w 436"/>
                <a:gd name="T101" fmla="*/ 50 h 219"/>
                <a:gd name="T102" fmla="*/ 254 w 436"/>
                <a:gd name="T103" fmla="*/ 108 h 219"/>
                <a:gd name="T104" fmla="*/ 255 w 436"/>
                <a:gd name="T105" fmla="*/ 101 h 219"/>
                <a:gd name="T106" fmla="*/ 246 w 436"/>
                <a:gd name="T107" fmla="*/ 114 h 219"/>
                <a:gd name="T108" fmla="*/ 238 w 436"/>
                <a:gd name="T109" fmla="*/ 102 h 219"/>
                <a:gd name="T110" fmla="*/ 232 w 436"/>
                <a:gd name="T111" fmla="*/ 105 h 219"/>
                <a:gd name="T112" fmla="*/ 226 w 436"/>
                <a:gd name="T113" fmla="*/ 124 h 219"/>
                <a:gd name="T114" fmla="*/ 232 w 436"/>
                <a:gd name="T115" fmla="*/ 118 h 219"/>
                <a:gd name="T116" fmla="*/ 211 w 436"/>
                <a:gd name="T117" fmla="*/ 137 h 219"/>
                <a:gd name="T118" fmla="*/ 212 w 436"/>
                <a:gd name="T119" fmla="*/ 120 h 219"/>
                <a:gd name="T120" fmla="*/ 189 w 436"/>
                <a:gd name="T121" fmla="*/ 13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219">
                  <a:moveTo>
                    <a:pt x="192" y="147"/>
                  </a:moveTo>
                  <a:lnTo>
                    <a:pt x="192" y="147"/>
                  </a:lnTo>
                  <a:lnTo>
                    <a:pt x="191" y="148"/>
                  </a:lnTo>
                  <a:lnTo>
                    <a:pt x="189" y="150"/>
                  </a:lnTo>
                  <a:lnTo>
                    <a:pt x="188" y="152"/>
                  </a:lnTo>
                  <a:lnTo>
                    <a:pt x="186" y="152"/>
                  </a:lnTo>
                  <a:lnTo>
                    <a:pt x="186" y="152"/>
                  </a:lnTo>
                  <a:lnTo>
                    <a:pt x="179" y="154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8"/>
                  </a:lnTo>
                  <a:lnTo>
                    <a:pt x="155" y="168"/>
                  </a:lnTo>
                  <a:lnTo>
                    <a:pt x="152" y="167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45" y="168"/>
                  </a:lnTo>
                  <a:lnTo>
                    <a:pt x="138" y="172"/>
                  </a:lnTo>
                  <a:lnTo>
                    <a:pt x="137" y="172"/>
                  </a:lnTo>
                  <a:lnTo>
                    <a:pt x="137" y="172"/>
                  </a:lnTo>
                  <a:lnTo>
                    <a:pt x="135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25" y="178"/>
                  </a:lnTo>
                  <a:lnTo>
                    <a:pt x="125" y="178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5"/>
                  </a:lnTo>
                  <a:lnTo>
                    <a:pt x="107" y="185"/>
                  </a:lnTo>
                  <a:lnTo>
                    <a:pt x="98" y="187"/>
                  </a:lnTo>
                  <a:lnTo>
                    <a:pt x="98" y="187"/>
                  </a:lnTo>
                  <a:lnTo>
                    <a:pt x="91" y="189"/>
                  </a:lnTo>
                  <a:lnTo>
                    <a:pt x="89" y="192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88" y="194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79" y="195"/>
                  </a:lnTo>
                  <a:lnTo>
                    <a:pt x="79" y="195"/>
                  </a:lnTo>
                  <a:lnTo>
                    <a:pt x="68" y="197"/>
                  </a:lnTo>
                  <a:lnTo>
                    <a:pt x="68" y="197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20" y="209"/>
                  </a:lnTo>
                  <a:lnTo>
                    <a:pt x="20" y="209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18" y="217"/>
                  </a:lnTo>
                  <a:lnTo>
                    <a:pt x="18" y="217"/>
                  </a:lnTo>
                  <a:lnTo>
                    <a:pt x="28" y="215"/>
                  </a:lnTo>
                  <a:lnTo>
                    <a:pt x="32" y="212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5" y="212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2" y="209"/>
                  </a:lnTo>
                  <a:lnTo>
                    <a:pt x="45" y="207"/>
                  </a:lnTo>
                  <a:lnTo>
                    <a:pt x="45" y="212"/>
                  </a:lnTo>
                  <a:lnTo>
                    <a:pt x="45" y="212"/>
                  </a:lnTo>
                  <a:lnTo>
                    <a:pt x="78" y="204"/>
                  </a:lnTo>
                  <a:lnTo>
                    <a:pt x="78" y="204"/>
                  </a:lnTo>
                  <a:lnTo>
                    <a:pt x="87" y="202"/>
                  </a:lnTo>
                  <a:lnTo>
                    <a:pt x="89" y="201"/>
                  </a:lnTo>
                  <a:lnTo>
                    <a:pt x="95" y="199"/>
                  </a:lnTo>
                  <a:lnTo>
                    <a:pt x="95" y="199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35" y="188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5"/>
                  </a:lnTo>
                  <a:lnTo>
                    <a:pt x="142" y="185"/>
                  </a:lnTo>
                  <a:lnTo>
                    <a:pt x="147" y="184"/>
                  </a:lnTo>
                  <a:lnTo>
                    <a:pt x="147" y="184"/>
                  </a:lnTo>
                  <a:lnTo>
                    <a:pt x="154" y="181"/>
                  </a:lnTo>
                  <a:lnTo>
                    <a:pt x="158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71" y="175"/>
                  </a:lnTo>
                  <a:lnTo>
                    <a:pt x="171" y="175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204" y="162"/>
                  </a:lnTo>
                  <a:lnTo>
                    <a:pt x="232" y="150"/>
                  </a:lnTo>
                  <a:lnTo>
                    <a:pt x="286" y="124"/>
                  </a:lnTo>
                  <a:lnTo>
                    <a:pt x="286" y="124"/>
                  </a:lnTo>
                  <a:lnTo>
                    <a:pt x="289" y="121"/>
                  </a:lnTo>
                  <a:lnTo>
                    <a:pt x="293" y="117"/>
                  </a:lnTo>
                  <a:lnTo>
                    <a:pt x="303" y="111"/>
                  </a:lnTo>
                  <a:lnTo>
                    <a:pt x="303" y="111"/>
                  </a:lnTo>
                  <a:lnTo>
                    <a:pt x="309" y="107"/>
                  </a:lnTo>
                  <a:lnTo>
                    <a:pt x="315" y="102"/>
                  </a:lnTo>
                  <a:lnTo>
                    <a:pt x="318" y="98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6" y="91"/>
                  </a:lnTo>
                  <a:lnTo>
                    <a:pt x="332" y="90"/>
                  </a:lnTo>
                  <a:lnTo>
                    <a:pt x="336" y="85"/>
                  </a:lnTo>
                  <a:lnTo>
                    <a:pt x="342" y="81"/>
                  </a:lnTo>
                  <a:lnTo>
                    <a:pt x="342" y="81"/>
                  </a:lnTo>
                  <a:lnTo>
                    <a:pt x="343" y="82"/>
                  </a:lnTo>
                  <a:lnTo>
                    <a:pt x="345" y="84"/>
                  </a:lnTo>
                  <a:lnTo>
                    <a:pt x="348" y="82"/>
                  </a:lnTo>
                  <a:lnTo>
                    <a:pt x="352" y="80"/>
                  </a:lnTo>
                  <a:lnTo>
                    <a:pt x="353" y="80"/>
                  </a:lnTo>
                  <a:lnTo>
                    <a:pt x="355" y="81"/>
                  </a:lnTo>
                  <a:lnTo>
                    <a:pt x="355" y="81"/>
                  </a:lnTo>
                  <a:lnTo>
                    <a:pt x="360" y="77"/>
                  </a:lnTo>
                  <a:lnTo>
                    <a:pt x="366" y="74"/>
                  </a:lnTo>
                  <a:lnTo>
                    <a:pt x="372" y="71"/>
                  </a:lnTo>
                  <a:lnTo>
                    <a:pt x="373" y="68"/>
                  </a:lnTo>
                  <a:lnTo>
                    <a:pt x="373" y="67"/>
                  </a:lnTo>
                  <a:lnTo>
                    <a:pt x="373" y="67"/>
                  </a:lnTo>
                  <a:lnTo>
                    <a:pt x="366" y="71"/>
                  </a:lnTo>
                  <a:lnTo>
                    <a:pt x="360" y="75"/>
                  </a:lnTo>
                  <a:lnTo>
                    <a:pt x="356" y="77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77"/>
                  </a:lnTo>
                  <a:lnTo>
                    <a:pt x="359" y="71"/>
                  </a:lnTo>
                  <a:lnTo>
                    <a:pt x="366" y="67"/>
                  </a:lnTo>
                  <a:lnTo>
                    <a:pt x="372" y="62"/>
                  </a:lnTo>
                  <a:lnTo>
                    <a:pt x="376" y="61"/>
                  </a:lnTo>
                  <a:lnTo>
                    <a:pt x="380" y="61"/>
                  </a:lnTo>
                  <a:lnTo>
                    <a:pt x="380" y="61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9" y="41"/>
                  </a:lnTo>
                  <a:lnTo>
                    <a:pt x="402" y="40"/>
                  </a:lnTo>
                  <a:lnTo>
                    <a:pt x="406" y="40"/>
                  </a:lnTo>
                  <a:lnTo>
                    <a:pt x="406" y="40"/>
                  </a:lnTo>
                  <a:lnTo>
                    <a:pt x="405" y="37"/>
                  </a:lnTo>
                  <a:lnTo>
                    <a:pt x="406" y="35"/>
                  </a:lnTo>
                  <a:lnTo>
                    <a:pt x="409" y="32"/>
                  </a:lnTo>
                  <a:lnTo>
                    <a:pt x="413" y="31"/>
                  </a:lnTo>
                  <a:lnTo>
                    <a:pt x="416" y="28"/>
                  </a:lnTo>
                  <a:lnTo>
                    <a:pt x="416" y="27"/>
                  </a:lnTo>
                  <a:lnTo>
                    <a:pt x="416" y="27"/>
                  </a:lnTo>
                  <a:lnTo>
                    <a:pt x="415" y="25"/>
                  </a:lnTo>
                  <a:lnTo>
                    <a:pt x="413" y="24"/>
                  </a:lnTo>
                  <a:lnTo>
                    <a:pt x="413" y="24"/>
                  </a:lnTo>
                  <a:lnTo>
                    <a:pt x="413" y="22"/>
                  </a:lnTo>
                  <a:lnTo>
                    <a:pt x="413" y="22"/>
                  </a:lnTo>
                  <a:lnTo>
                    <a:pt x="418" y="18"/>
                  </a:lnTo>
                  <a:lnTo>
                    <a:pt x="423" y="15"/>
                  </a:lnTo>
                  <a:lnTo>
                    <a:pt x="428" y="11"/>
                  </a:lnTo>
                  <a:lnTo>
                    <a:pt x="430" y="10"/>
                  </a:lnTo>
                  <a:lnTo>
                    <a:pt x="432" y="7"/>
                  </a:lnTo>
                  <a:lnTo>
                    <a:pt x="432" y="7"/>
                  </a:lnTo>
                  <a:lnTo>
                    <a:pt x="429" y="8"/>
                  </a:lnTo>
                  <a:lnTo>
                    <a:pt x="428" y="8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9" y="5"/>
                  </a:lnTo>
                  <a:lnTo>
                    <a:pt x="430" y="4"/>
                  </a:lnTo>
                  <a:lnTo>
                    <a:pt x="433" y="3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5" y="0"/>
                  </a:lnTo>
                  <a:lnTo>
                    <a:pt x="433" y="0"/>
                  </a:lnTo>
                  <a:lnTo>
                    <a:pt x="430" y="1"/>
                  </a:lnTo>
                  <a:lnTo>
                    <a:pt x="428" y="4"/>
                  </a:lnTo>
                  <a:lnTo>
                    <a:pt x="423" y="5"/>
                  </a:lnTo>
                  <a:lnTo>
                    <a:pt x="423" y="5"/>
                  </a:lnTo>
                  <a:lnTo>
                    <a:pt x="423" y="8"/>
                  </a:lnTo>
                  <a:lnTo>
                    <a:pt x="422" y="11"/>
                  </a:lnTo>
                  <a:lnTo>
                    <a:pt x="415" y="18"/>
                  </a:lnTo>
                  <a:lnTo>
                    <a:pt x="408" y="24"/>
                  </a:lnTo>
                  <a:lnTo>
                    <a:pt x="405" y="25"/>
                  </a:lnTo>
                  <a:lnTo>
                    <a:pt x="403" y="25"/>
                  </a:lnTo>
                  <a:lnTo>
                    <a:pt x="403" y="25"/>
                  </a:lnTo>
                  <a:lnTo>
                    <a:pt x="406" y="18"/>
                  </a:lnTo>
                  <a:lnTo>
                    <a:pt x="409" y="15"/>
                  </a:lnTo>
                  <a:lnTo>
                    <a:pt x="413" y="14"/>
                  </a:lnTo>
                  <a:lnTo>
                    <a:pt x="413" y="14"/>
                  </a:lnTo>
                  <a:lnTo>
                    <a:pt x="412" y="13"/>
                  </a:lnTo>
                  <a:lnTo>
                    <a:pt x="410" y="13"/>
                  </a:lnTo>
                  <a:lnTo>
                    <a:pt x="408" y="13"/>
                  </a:lnTo>
                  <a:lnTo>
                    <a:pt x="406" y="13"/>
                  </a:lnTo>
                  <a:lnTo>
                    <a:pt x="406" y="13"/>
                  </a:lnTo>
                  <a:lnTo>
                    <a:pt x="405" y="15"/>
                  </a:lnTo>
                  <a:lnTo>
                    <a:pt x="403" y="18"/>
                  </a:lnTo>
                  <a:lnTo>
                    <a:pt x="402" y="21"/>
                  </a:lnTo>
                  <a:lnTo>
                    <a:pt x="399" y="24"/>
                  </a:lnTo>
                  <a:lnTo>
                    <a:pt x="399" y="24"/>
                  </a:lnTo>
                  <a:lnTo>
                    <a:pt x="399" y="21"/>
                  </a:lnTo>
                  <a:lnTo>
                    <a:pt x="399" y="18"/>
                  </a:lnTo>
                  <a:lnTo>
                    <a:pt x="399" y="13"/>
                  </a:lnTo>
                  <a:lnTo>
                    <a:pt x="399" y="13"/>
                  </a:lnTo>
                  <a:lnTo>
                    <a:pt x="396" y="15"/>
                  </a:lnTo>
                  <a:lnTo>
                    <a:pt x="396" y="18"/>
                  </a:lnTo>
                  <a:lnTo>
                    <a:pt x="396" y="21"/>
                  </a:lnTo>
                  <a:lnTo>
                    <a:pt x="393" y="24"/>
                  </a:lnTo>
                  <a:lnTo>
                    <a:pt x="393" y="24"/>
                  </a:lnTo>
                  <a:lnTo>
                    <a:pt x="393" y="22"/>
                  </a:lnTo>
                  <a:lnTo>
                    <a:pt x="393" y="21"/>
                  </a:lnTo>
                  <a:lnTo>
                    <a:pt x="392" y="18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9" y="21"/>
                  </a:lnTo>
                  <a:lnTo>
                    <a:pt x="388" y="22"/>
                  </a:lnTo>
                  <a:lnTo>
                    <a:pt x="385" y="24"/>
                  </a:lnTo>
                  <a:lnTo>
                    <a:pt x="378" y="25"/>
                  </a:lnTo>
                  <a:lnTo>
                    <a:pt x="378" y="25"/>
                  </a:lnTo>
                  <a:lnTo>
                    <a:pt x="379" y="28"/>
                  </a:lnTo>
                  <a:lnTo>
                    <a:pt x="379" y="30"/>
                  </a:lnTo>
                  <a:lnTo>
                    <a:pt x="376" y="31"/>
                  </a:lnTo>
                  <a:lnTo>
                    <a:pt x="372" y="34"/>
                  </a:lnTo>
                  <a:lnTo>
                    <a:pt x="370" y="35"/>
                  </a:lnTo>
                  <a:lnTo>
                    <a:pt x="369" y="38"/>
                  </a:lnTo>
                  <a:lnTo>
                    <a:pt x="369" y="38"/>
                  </a:lnTo>
                  <a:lnTo>
                    <a:pt x="373" y="35"/>
                  </a:lnTo>
                  <a:lnTo>
                    <a:pt x="376" y="34"/>
                  </a:lnTo>
                  <a:lnTo>
                    <a:pt x="379" y="35"/>
                  </a:lnTo>
                  <a:lnTo>
                    <a:pt x="379" y="37"/>
                  </a:lnTo>
                  <a:lnTo>
                    <a:pt x="378" y="40"/>
                  </a:lnTo>
                  <a:lnTo>
                    <a:pt x="378" y="40"/>
                  </a:lnTo>
                  <a:lnTo>
                    <a:pt x="373" y="40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62" y="44"/>
                  </a:lnTo>
                  <a:lnTo>
                    <a:pt x="362" y="44"/>
                  </a:lnTo>
                  <a:lnTo>
                    <a:pt x="360" y="44"/>
                  </a:lnTo>
                  <a:lnTo>
                    <a:pt x="359" y="42"/>
                  </a:lnTo>
                  <a:lnTo>
                    <a:pt x="359" y="42"/>
                  </a:lnTo>
                  <a:lnTo>
                    <a:pt x="362" y="40"/>
                  </a:lnTo>
                  <a:lnTo>
                    <a:pt x="362" y="37"/>
                  </a:lnTo>
                  <a:lnTo>
                    <a:pt x="362" y="37"/>
                  </a:lnTo>
                  <a:lnTo>
                    <a:pt x="360" y="37"/>
                  </a:lnTo>
                  <a:lnTo>
                    <a:pt x="359" y="41"/>
                  </a:lnTo>
                  <a:lnTo>
                    <a:pt x="359" y="41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31" y="55"/>
                  </a:lnTo>
                  <a:lnTo>
                    <a:pt x="331" y="55"/>
                  </a:lnTo>
                  <a:lnTo>
                    <a:pt x="333" y="55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31" y="58"/>
                  </a:lnTo>
                  <a:lnTo>
                    <a:pt x="328" y="60"/>
                  </a:lnTo>
                  <a:lnTo>
                    <a:pt x="326" y="60"/>
                  </a:lnTo>
                  <a:lnTo>
                    <a:pt x="328" y="62"/>
                  </a:lnTo>
                  <a:lnTo>
                    <a:pt x="328" y="62"/>
                  </a:lnTo>
                  <a:lnTo>
                    <a:pt x="323" y="65"/>
                  </a:lnTo>
                  <a:lnTo>
                    <a:pt x="321" y="64"/>
                  </a:lnTo>
                  <a:lnTo>
                    <a:pt x="316" y="62"/>
                  </a:lnTo>
                  <a:lnTo>
                    <a:pt x="313" y="61"/>
                  </a:lnTo>
                  <a:lnTo>
                    <a:pt x="313" y="61"/>
                  </a:lnTo>
                  <a:lnTo>
                    <a:pt x="313" y="62"/>
                  </a:lnTo>
                  <a:lnTo>
                    <a:pt x="313" y="64"/>
                  </a:lnTo>
                  <a:lnTo>
                    <a:pt x="312" y="67"/>
                  </a:lnTo>
                  <a:lnTo>
                    <a:pt x="309" y="68"/>
                  </a:lnTo>
                  <a:lnTo>
                    <a:pt x="309" y="70"/>
                  </a:lnTo>
                  <a:lnTo>
                    <a:pt x="311" y="71"/>
                  </a:lnTo>
                  <a:lnTo>
                    <a:pt x="311" y="71"/>
                  </a:lnTo>
                  <a:lnTo>
                    <a:pt x="316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8"/>
                  </a:lnTo>
                  <a:lnTo>
                    <a:pt x="319" y="68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5" y="78"/>
                  </a:lnTo>
                  <a:lnTo>
                    <a:pt x="305" y="78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8" y="81"/>
                  </a:lnTo>
                  <a:lnTo>
                    <a:pt x="296" y="81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99" y="77"/>
                  </a:lnTo>
                  <a:lnTo>
                    <a:pt x="303" y="75"/>
                  </a:lnTo>
                  <a:lnTo>
                    <a:pt x="303" y="75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68"/>
                  </a:lnTo>
                  <a:lnTo>
                    <a:pt x="299" y="71"/>
                  </a:lnTo>
                  <a:lnTo>
                    <a:pt x="299" y="71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2" y="80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5" y="85"/>
                  </a:lnTo>
                  <a:lnTo>
                    <a:pt x="281" y="87"/>
                  </a:lnTo>
                  <a:lnTo>
                    <a:pt x="279" y="90"/>
                  </a:lnTo>
                  <a:lnTo>
                    <a:pt x="279" y="92"/>
                  </a:lnTo>
                  <a:lnTo>
                    <a:pt x="279" y="92"/>
                  </a:lnTo>
                  <a:lnTo>
                    <a:pt x="276" y="92"/>
                  </a:lnTo>
                  <a:lnTo>
                    <a:pt x="275" y="90"/>
                  </a:lnTo>
                  <a:lnTo>
                    <a:pt x="275" y="84"/>
                  </a:lnTo>
                  <a:lnTo>
                    <a:pt x="275" y="84"/>
                  </a:lnTo>
                  <a:lnTo>
                    <a:pt x="269" y="88"/>
                  </a:lnTo>
                  <a:lnTo>
                    <a:pt x="265" y="91"/>
                  </a:lnTo>
                  <a:lnTo>
                    <a:pt x="259" y="92"/>
                  </a:lnTo>
                  <a:lnTo>
                    <a:pt x="254" y="92"/>
                  </a:lnTo>
                  <a:lnTo>
                    <a:pt x="254" y="92"/>
                  </a:lnTo>
                  <a:lnTo>
                    <a:pt x="255" y="91"/>
                  </a:lnTo>
                  <a:lnTo>
                    <a:pt x="255" y="90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2" y="90"/>
                  </a:lnTo>
                  <a:lnTo>
                    <a:pt x="248" y="92"/>
                  </a:lnTo>
                  <a:lnTo>
                    <a:pt x="241" y="92"/>
                  </a:lnTo>
                  <a:lnTo>
                    <a:pt x="241" y="92"/>
                  </a:lnTo>
                  <a:lnTo>
                    <a:pt x="235" y="98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14" y="111"/>
                  </a:lnTo>
                  <a:lnTo>
                    <a:pt x="208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199" y="118"/>
                  </a:lnTo>
                  <a:lnTo>
                    <a:pt x="194" y="122"/>
                  </a:lnTo>
                  <a:lnTo>
                    <a:pt x="194" y="122"/>
                  </a:lnTo>
                  <a:lnTo>
                    <a:pt x="175" y="131"/>
                  </a:lnTo>
                  <a:lnTo>
                    <a:pt x="175" y="131"/>
                  </a:lnTo>
                  <a:lnTo>
                    <a:pt x="175" y="134"/>
                  </a:lnTo>
                  <a:lnTo>
                    <a:pt x="176" y="134"/>
                  </a:lnTo>
                  <a:lnTo>
                    <a:pt x="181" y="132"/>
                  </a:lnTo>
                  <a:lnTo>
                    <a:pt x="185" y="131"/>
                  </a:lnTo>
                  <a:lnTo>
                    <a:pt x="186" y="131"/>
                  </a:lnTo>
                  <a:lnTo>
                    <a:pt x="188" y="132"/>
                  </a:lnTo>
                  <a:lnTo>
                    <a:pt x="188" y="132"/>
                  </a:lnTo>
                  <a:lnTo>
                    <a:pt x="185" y="137"/>
                  </a:lnTo>
                  <a:lnTo>
                    <a:pt x="181" y="141"/>
                  </a:lnTo>
                  <a:lnTo>
                    <a:pt x="175" y="144"/>
                  </a:lnTo>
                  <a:lnTo>
                    <a:pt x="172" y="144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1"/>
                  </a:lnTo>
                  <a:lnTo>
                    <a:pt x="169" y="141"/>
                  </a:lnTo>
                  <a:lnTo>
                    <a:pt x="172" y="140"/>
                  </a:lnTo>
                  <a:lnTo>
                    <a:pt x="174" y="138"/>
                  </a:lnTo>
                  <a:lnTo>
                    <a:pt x="174" y="137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68" y="140"/>
                  </a:lnTo>
                  <a:lnTo>
                    <a:pt x="167" y="142"/>
                  </a:lnTo>
                  <a:lnTo>
                    <a:pt x="168" y="145"/>
                  </a:lnTo>
                  <a:lnTo>
                    <a:pt x="171" y="147"/>
                  </a:lnTo>
                  <a:lnTo>
                    <a:pt x="171" y="147"/>
                  </a:lnTo>
                  <a:lnTo>
                    <a:pt x="182" y="148"/>
                  </a:lnTo>
                  <a:lnTo>
                    <a:pt x="192" y="147"/>
                  </a:lnTo>
                  <a:close/>
                  <a:moveTo>
                    <a:pt x="369" y="44"/>
                  </a:moveTo>
                  <a:lnTo>
                    <a:pt x="369" y="44"/>
                  </a:lnTo>
                  <a:lnTo>
                    <a:pt x="372" y="47"/>
                  </a:lnTo>
                  <a:lnTo>
                    <a:pt x="372" y="47"/>
                  </a:lnTo>
                  <a:lnTo>
                    <a:pt x="369" y="50"/>
                  </a:lnTo>
                  <a:lnTo>
                    <a:pt x="368" y="50"/>
                  </a:lnTo>
                  <a:lnTo>
                    <a:pt x="366" y="50"/>
                  </a:lnTo>
                  <a:lnTo>
                    <a:pt x="363" y="50"/>
                  </a:lnTo>
                  <a:lnTo>
                    <a:pt x="363" y="50"/>
                  </a:lnTo>
                  <a:lnTo>
                    <a:pt x="363" y="48"/>
                  </a:lnTo>
                  <a:lnTo>
                    <a:pt x="365" y="47"/>
                  </a:lnTo>
                  <a:lnTo>
                    <a:pt x="369" y="44"/>
                  </a:lnTo>
                  <a:close/>
                  <a:moveTo>
                    <a:pt x="353" y="48"/>
                  </a:moveTo>
                  <a:lnTo>
                    <a:pt x="353" y="48"/>
                  </a:lnTo>
                  <a:lnTo>
                    <a:pt x="351" y="54"/>
                  </a:lnTo>
                  <a:lnTo>
                    <a:pt x="348" y="61"/>
                  </a:lnTo>
                  <a:lnTo>
                    <a:pt x="348" y="61"/>
                  </a:lnTo>
                  <a:lnTo>
                    <a:pt x="343" y="65"/>
                  </a:lnTo>
                  <a:lnTo>
                    <a:pt x="343" y="65"/>
                  </a:lnTo>
                  <a:lnTo>
                    <a:pt x="339" y="67"/>
                  </a:lnTo>
                  <a:lnTo>
                    <a:pt x="336" y="67"/>
                  </a:lnTo>
                  <a:lnTo>
                    <a:pt x="336" y="67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5" y="61"/>
                  </a:lnTo>
                  <a:lnTo>
                    <a:pt x="338" y="60"/>
                  </a:lnTo>
                  <a:lnTo>
                    <a:pt x="339" y="60"/>
                  </a:lnTo>
                  <a:lnTo>
                    <a:pt x="341" y="57"/>
                  </a:lnTo>
                  <a:lnTo>
                    <a:pt x="341" y="57"/>
                  </a:lnTo>
                  <a:lnTo>
                    <a:pt x="343" y="57"/>
                  </a:lnTo>
                  <a:lnTo>
                    <a:pt x="342" y="58"/>
                  </a:lnTo>
                  <a:lnTo>
                    <a:pt x="342" y="60"/>
                  </a:lnTo>
                  <a:lnTo>
                    <a:pt x="341" y="62"/>
                  </a:lnTo>
                  <a:lnTo>
                    <a:pt x="341" y="62"/>
                  </a:lnTo>
                  <a:lnTo>
                    <a:pt x="343" y="61"/>
                  </a:lnTo>
                  <a:lnTo>
                    <a:pt x="345" y="60"/>
                  </a:lnTo>
                  <a:lnTo>
                    <a:pt x="346" y="57"/>
                  </a:lnTo>
                  <a:lnTo>
                    <a:pt x="348" y="51"/>
                  </a:lnTo>
                  <a:lnTo>
                    <a:pt x="351" y="50"/>
                  </a:lnTo>
                  <a:lnTo>
                    <a:pt x="353" y="48"/>
                  </a:lnTo>
                  <a:close/>
                  <a:moveTo>
                    <a:pt x="275" y="100"/>
                  </a:moveTo>
                  <a:lnTo>
                    <a:pt x="275" y="100"/>
                  </a:lnTo>
                  <a:lnTo>
                    <a:pt x="271" y="104"/>
                  </a:lnTo>
                  <a:lnTo>
                    <a:pt x="265" y="108"/>
                  </a:lnTo>
                  <a:lnTo>
                    <a:pt x="258" y="110"/>
                  </a:lnTo>
                  <a:lnTo>
                    <a:pt x="255" y="110"/>
                  </a:lnTo>
                  <a:lnTo>
                    <a:pt x="254" y="108"/>
                  </a:lnTo>
                  <a:lnTo>
                    <a:pt x="254" y="108"/>
                  </a:lnTo>
                  <a:lnTo>
                    <a:pt x="265" y="102"/>
                  </a:lnTo>
                  <a:lnTo>
                    <a:pt x="271" y="100"/>
                  </a:lnTo>
                  <a:lnTo>
                    <a:pt x="275" y="100"/>
                  </a:lnTo>
                  <a:close/>
                  <a:moveTo>
                    <a:pt x="259" y="95"/>
                  </a:moveTo>
                  <a:lnTo>
                    <a:pt x="259" y="95"/>
                  </a:lnTo>
                  <a:lnTo>
                    <a:pt x="258" y="98"/>
                  </a:lnTo>
                  <a:lnTo>
                    <a:pt x="255" y="101"/>
                  </a:lnTo>
                  <a:lnTo>
                    <a:pt x="245" y="105"/>
                  </a:lnTo>
                  <a:lnTo>
                    <a:pt x="245" y="105"/>
                  </a:lnTo>
                  <a:lnTo>
                    <a:pt x="246" y="101"/>
                  </a:lnTo>
                  <a:lnTo>
                    <a:pt x="249" y="98"/>
                  </a:lnTo>
                  <a:lnTo>
                    <a:pt x="259" y="95"/>
                  </a:lnTo>
                  <a:close/>
                  <a:moveTo>
                    <a:pt x="249" y="110"/>
                  </a:moveTo>
                  <a:lnTo>
                    <a:pt x="249" y="110"/>
                  </a:lnTo>
                  <a:lnTo>
                    <a:pt x="246" y="114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39" y="117"/>
                  </a:lnTo>
                  <a:lnTo>
                    <a:pt x="241" y="115"/>
                  </a:lnTo>
                  <a:lnTo>
                    <a:pt x="242" y="112"/>
                  </a:lnTo>
                  <a:lnTo>
                    <a:pt x="246" y="111"/>
                  </a:lnTo>
                  <a:lnTo>
                    <a:pt x="249" y="110"/>
                  </a:lnTo>
                  <a:close/>
                  <a:moveTo>
                    <a:pt x="238" y="102"/>
                  </a:moveTo>
                  <a:lnTo>
                    <a:pt x="238" y="102"/>
                  </a:lnTo>
                  <a:lnTo>
                    <a:pt x="238" y="105"/>
                  </a:lnTo>
                  <a:lnTo>
                    <a:pt x="238" y="107"/>
                  </a:lnTo>
                  <a:lnTo>
                    <a:pt x="235" y="108"/>
                  </a:lnTo>
                  <a:lnTo>
                    <a:pt x="232" y="110"/>
                  </a:lnTo>
                  <a:lnTo>
                    <a:pt x="232" y="110"/>
                  </a:lnTo>
                  <a:lnTo>
                    <a:pt x="232" y="108"/>
                  </a:lnTo>
                  <a:lnTo>
                    <a:pt x="232" y="105"/>
                  </a:lnTo>
                  <a:lnTo>
                    <a:pt x="234" y="104"/>
                  </a:lnTo>
                  <a:lnTo>
                    <a:pt x="238" y="102"/>
                  </a:lnTo>
                  <a:close/>
                  <a:moveTo>
                    <a:pt x="238" y="117"/>
                  </a:moveTo>
                  <a:lnTo>
                    <a:pt x="238" y="117"/>
                  </a:lnTo>
                  <a:lnTo>
                    <a:pt x="236" y="120"/>
                  </a:lnTo>
                  <a:lnTo>
                    <a:pt x="235" y="122"/>
                  </a:lnTo>
                  <a:lnTo>
                    <a:pt x="231" y="124"/>
                  </a:lnTo>
                  <a:lnTo>
                    <a:pt x="226" y="124"/>
                  </a:lnTo>
                  <a:lnTo>
                    <a:pt x="226" y="124"/>
                  </a:lnTo>
                  <a:lnTo>
                    <a:pt x="219" y="124"/>
                  </a:lnTo>
                  <a:lnTo>
                    <a:pt x="216" y="121"/>
                  </a:lnTo>
                  <a:lnTo>
                    <a:pt x="216" y="120"/>
                  </a:lnTo>
                  <a:lnTo>
                    <a:pt x="216" y="120"/>
                  </a:lnTo>
                  <a:lnTo>
                    <a:pt x="222" y="121"/>
                  </a:lnTo>
                  <a:lnTo>
                    <a:pt x="226" y="120"/>
                  </a:lnTo>
                  <a:lnTo>
                    <a:pt x="232" y="118"/>
                  </a:lnTo>
                  <a:lnTo>
                    <a:pt x="238" y="117"/>
                  </a:lnTo>
                  <a:close/>
                  <a:moveTo>
                    <a:pt x="225" y="130"/>
                  </a:moveTo>
                  <a:lnTo>
                    <a:pt x="225" y="130"/>
                  </a:lnTo>
                  <a:lnTo>
                    <a:pt x="225" y="130"/>
                  </a:lnTo>
                  <a:lnTo>
                    <a:pt x="225" y="131"/>
                  </a:lnTo>
                  <a:lnTo>
                    <a:pt x="222" y="132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5"/>
                  </a:lnTo>
                  <a:lnTo>
                    <a:pt x="212" y="132"/>
                  </a:lnTo>
                  <a:lnTo>
                    <a:pt x="215" y="131"/>
                  </a:lnTo>
                  <a:lnTo>
                    <a:pt x="221" y="130"/>
                  </a:lnTo>
                  <a:lnTo>
                    <a:pt x="225" y="130"/>
                  </a:lnTo>
                  <a:close/>
                  <a:moveTo>
                    <a:pt x="211" y="117"/>
                  </a:moveTo>
                  <a:lnTo>
                    <a:pt x="211" y="117"/>
                  </a:lnTo>
                  <a:lnTo>
                    <a:pt x="212" y="120"/>
                  </a:lnTo>
                  <a:lnTo>
                    <a:pt x="211" y="122"/>
                  </a:lnTo>
                  <a:lnTo>
                    <a:pt x="212" y="125"/>
                  </a:lnTo>
                  <a:lnTo>
                    <a:pt x="214" y="125"/>
                  </a:lnTo>
                  <a:lnTo>
                    <a:pt x="214" y="125"/>
                  </a:lnTo>
                  <a:lnTo>
                    <a:pt x="204" y="128"/>
                  </a:lnTo>
                  <a:lnTo>
                    <a:pt x="204" y="128"/>
                  </a:lnTo>
                  <a:lnTo>
                    <a:pt x="189" y="132"/>
                  </a:lnTo>
                  <a:lnTo>
                    <a:pt x="189" y="132"/>
                  </a:lnTo>
                  <a:lnTo>
                    <a:pt x="192" y="128"/>
                  </a:lnTo>
                  <a:lnTo>
                    <a:pt x="196" y="124"/>
                  </a:lnTo>
                  <a:lnTo>
                    <a:pt x="196" y="124"/>
                  </a:lnTo>
                  <a:lnTo>
                    <a:pt x="202" y="120"/>
                  </a:lnTo>
                  <a:lnTo>
                    <a:pt x="211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8" name="îšḷiḋé"/>
            <p:cNvSpPr/>
            <p:nvPr/>
          </p:nvSpPr>
          <p:spPr bwMode="auto">
            <a:xfrm>
              <a:off x="3847466" y="5293570"/>
              <a:ext cx="1339288" cy="675788"/>
            </a:xfrm>
            <a:custGeom>
              <a:avLst/>
              <a:gdLst>
                <a:gd name="T0" fmla="*/ 186 w 436"/>
                <a:gd name="T1" fmla="*/ 152 h 219"/>
                <a:gd name="T2" fmla="*/ 167 w 436"/>
                <a:gd name="T3" fmla="*/ 160 h 219"/>
                <a:gd name="T4" fmla="*/ 165 w 436"/>
                <a:gd name="T5" fmla="*/ 161 h 219"/>
                <a:gd name="T6" fmla="*/ 155 w 436"/>
                <a:gd name="T7" fmla="*/ 168 h 219"/>
                <a:gd name="T8" fmla="*/ 138 w 436"/>
                <a:gd name="T9" fmla="*/ 172 h 219"/>
                <a:gd name="T10" fmla="*/ 125 w 436"/>
                <a:gd name="T11" fmla="*/ 178 h 219"/>
                <a:gd name="T12" fmla="*/ 98 w 436"/>
                <a:gd name="T13" fmla="*/ 187 h 219"/>
                <a:gd name="T14" fmla="*/ 88 w 436"/>
                <a:gd name="T15" fmla="*/ 194 h 219"/>
                <a:gd name="T16" fmla="*/ 68 w 436"/>
                <a:gd name="T17" fmla="*/ 197 h 219"/>
                <a:gd name="T18" fmla="*/ 20 w 436"/>
                <a:gd name="T19" fmla="*/ 209 h 219"/>
                <a:gd name="T20" fmla="*/ 8 w 436"/>
                <a:gd name="T21" fmla="*/ 218 h 219"/>
                <a:gd name="T22" fmla="*/ 35 w 436"/>
                <a:gd name="T23" fmla="*/ 211 h 219"/>
                <a:gd name="T24" fmla="*/ 45 w 436"/>
                <a:gd name="T25" fmla="*/ 207 h 219"/>
                <a:gd name="T26" fmla="*/ 89 w 436"/>
                <a:gd name="T27" fmla="*/ 201 h 219"/>
                <a:gd name="T28" fmla="*/ 141 w 436"/>
                <a:gd name="T29" fmla="*/ 187 h 219"/>
                <a:gd name="T30" fmla="*/ 147 w 436"/>
                <a:gd name="T31" fmla="*/ 184 h 219"/>
                <a:gd name="T32" fmla="*/ 171 w 436"/>
                <a:gd name="T33" fmla="*/ 175 h 219"/>
                <a:gd name="T34" fmla="*/ 286 w 436"/>
                <a:gd name="T35" fmla="*/ 124 h 219"/>
                <a:gd name="T36" fmla="*/ 309 w 436"/>
                <a:gd name="T37" fmla="*/ 107 h 219"/>
                <a:gd name="T38" fmla="*/ 332 w 436"/>
                <a:gd name="T39" fmla="*/ 90 h 219"/>
                <a:gd name="T40" fmla="*/ 348 w 436"/>
                <a:gd name="T41" fmla="*/ 82 h 219"/>
                <a:gd name="T42" fmla="*/ 366 w 436"/>
                <a:gd name="T43" fmla="*/ 74 h 219"/>
                <a:gd name="T44" fmla="*/ 360 w 436"/>
                <a:gd name="T45" fmla="*/ 75 h 219"/>
                <a:gd name="T46" fmla="*/ 366 w 436"/>
                <a:gd name="T47" fmla="*/ 67 h 219"/>
                <a:gd name="T48" fmla="*/ 386 w 436"/>
                <a:gd name="T49" fmla="*/ 55 h 219"/>
                <a:gd name="T50" fmla="*/ 406 w 436"/>
                <a:gd name="T51" fmla="*/ 40 h 219"/>
                <a:gd name="T52" fmla="*/ 416 w 436"/>
                <a:gd name="T53" fmla="*/ 27 h 219"/>
                <a:gd name="T54" fmla="*/ 413 w 436"/>
                <a:gd name="T55" fmla="*/ 22 h 219"/>
                <a:gd name="T56" fmla="*/ 432 w 436"/>
                <a:gd name="T57" fmla="*/ 7 h 219"/>
                <a:gd name="T58" fmla="*/ 430 w 436"/>
                <a:gd name="T59" fmla="*/ 4 h 219"/>
                <a:gd name="T60" fmla="*/ 430 w 436"/>
                <a:gd name="T61" fmla="*/ 1 h 219"/>
                <a:gd name="T62" fmla="*/ 415 w 436"/>
                <a:gd name="T63" fmla="*/ 18 h 219"/>
                <a:gd name="T64" fmla="*/ 409 w 436"/>
                <a:gd name="T65" fmla="*/ 15 h 219"/>
                <a:gd name="T66" fmla="*/ 406 w 436"/>
                <a:gd name="T67" fmla="*/ 13 h 219"/>
                <a:gd name="T68" fmla="*/ 399 w 436"/>
                <a:gd name="T69" fmla="*/ 24 h 219"/>
                <a:gd name="T70" fmla="*/ 396 w 436"/>
                <a:gd name="T71" fmla="*/ 18 h 219"/>
                <a:gd name="T72" fmla="*/ 392 w 436"/>
                <a:gd name="T73" fmla="*/ 18 h 219"/>
                <a:gd name="T74" fmla="*/ 378 w 436"/>
                <a:gd name="T75" fmla="*/ 25 h 219"/>
                <a:gd name="T76" fmla="*/ 370 w 436"/>
                <a:gd name="T77" fmla="*/ 35 h 219"/>
                <a:gd name="T78" fmla="*/ 379 w 436"/>
                <a:gd name="T79" fmla="*/ 37 h 219"/>
                <a:gd name="T80" fmla="*/ 362 w 436"/>
                <a:gd name="T81" fmla="*/ 44 h 219"/>
                <a:gd name="T82" fmla="*/ 362 w 436"/>
                <a:gd name="T83" fmla="*/ 37 h 219"/>
                <a:gd name="T84" fmla="*/ 343 w 436"/>
                <a:gd name="T85" fmla="*/ 50 h 219"/>
                <a:gd name="T86" fmla="*/ 331 w 436"/>
                <a:gd name="T87" fmla="*/ 58 h 219"/>
                <a:gd name="T88" fmla="*/ 321 w 436"/>
                <a:gd name="T89" fmla="*/ 64 h 219"/>
                <a:gd name="T90" fmla="*/ 312 w 436"/>
                <a:gd name="T91" fmla="*/ 67 h 219"/>
                <a:gd name="T92" fmla="*/ 318 w 436"/>
                <a:gd name="T93" fmla="*/ 67 h 219"/>
                <a:gd name="T94" fmla="*/ 305 w 436"/>
                <a:gd name="T95" fmla="*/ 78 h 219"/>
                <a:gd name="T96" fmla="*/ 295 w 436"/>
                <a:gd name="T97" fmla="*/ 78 h 219"/>
                <a:gd name="T98" fmla="*/ 306 w 436"/>
                <a:gd name="T99" fmla="*/ 68 h 219"/>
                <a:gd name="T100" fmla="*/ 292 w 436"/>
                <a:gd name="T101" fmla="*/ 80 h 219"/>
                <a:gd name="T102" fmla="*/ 279 w 436"/>
                <a:gd name="T103" fmla="*/ 92 h 219"/>
                <a:gd name="T104" fmla="*/ 269 w 436"/>
                <a:gd name="T105" fmla="*/ 88 h 219"/>
                <a:gd name="T106" fmla="*/ 255 w 436"/>
                <a:gd name="T107" fmla="*/ 90 h 219"/>
                <a:gd name="T108" fmla="*/ 241 w 436"/>
                <a:gd name="T109" fmla="*/ 92 h 219"/>
                <a:gd name="T110" fmla="*/ 202 w 436"/>
                <a:gd name="T111" fmla="*/ 114 h 219"/>
                <a:gd name="T112" fmla="*/ 175 w 436"/>
                <a:gd name="T113" fmla="*/ 131 h 219"/>
                <a:gd name="T114" fmla="*/ 188 w 436"/>
                <a:gd name="T115" fmla="*/ 132 h 219"/>
                <a:gd name="T116" fmla="*/ 169 w 436"/>
                <a:gd name="T117" fmla="*/ 142 h 219"/>
                <a:gd name="T118" fmla="*/ 174 w 436"/>
                <a:gd name="T119" fmla="*/ 137 h 219"/>
                <a:gd name="T120" fmla="*/ 171 w 436"/>
                <a:gd name="T121" fmla="*/ 14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219">
                  <a:moveTo>
                    <a:pt x="192" y="147"/>
                  </a:moveTo>
                  <a:lnTo>
                    <a:pt x="192" y="147"/>
                  </a:lnTo>
                  <a:lnTo>
                    <a:pt x="191" y="148"/>
                  </a:lnTo>
                  <a:lnTo>
                    <a:pt x="189" y="150"/>
                  </a:lnTo>
                  <a:lnTo>
                    <a:pt x="188" y="152"/>
                  </a:lnTo>
                  <a:lnTo>
                    <a:pt x="186" y="152"/>
                  </a:lnTo>
                  <a:lnTo>
                    <a:pt x="186" y="152"/>
                  </a:lnTo>
                  <a:lnTo>
                    <a:pt x="179" y="154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8"/>
                  </a:lnTo>
                  <a:lnTo>
                    <a:pt x="155" y="168"/>
                  </a:lnTo>
                  <a:lnTo>
                    <a:pt x="152" y="167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45" y="168"/>
                  </a:lnTo>
                  <a:lnTo>
                    <a:pt x="138" y="172"/>
                  </a:lnTo>
                  <a:lnTo>
                    <a:pt x="137" y="172"/>
                  </a:lnTo>
                  <a:lnTo>
                    <a:pt x="137" y="172"/>
                  </a:lnTo>
                  <a:lnTo>
                    <a:pt x="135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25" y="178"/>
                  </a:lnTo>
                  <a:lnTo>
                    <a:pt x="125" y="178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5"/>
                  </a:lnTo>
                  <a:lnTo>
                    <a:pt x="107" y="185"/>
                  </a:lnTo>
                  <a:lnTo>
                    <a:pt x="98" y="187"/>
                  </a:lnTo>
                  <a:lnTo>
                    <a:pt x="98" y="187"/>
                  </a:lnTo>
                  <a:lnTo>
                    <a:pt x="91" y="189"/>
                  </a:lnTo>
                  <a:lnTo>
                    <a:pt x="89" y="192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88" y="194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79" y="195"/>
                  </a:lnTo>
                  <a:lnTo>
                    <a:pt x="79" y="195"/>
                  </a:lnTo>
                  <a:lnTo>
                    <a:pt x="68" y="197"/>
                  </a:lnTo>
                  <a:lnTo>
                    <a:pt x="68" y="197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20" y="209"/>
                  </a:lnTo>
                  <a:lnTo>
                    <a:pt x="20" y="209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18" y="217"/>
                  </a:lnTo>
                  <a:lnTo>
                    <a:pt x="18" y="217"/>
                  </a:lnTo>
                  <a:lnTo>
                    <a:pt x="28" y="215"/>
                  </a:lnTo>
                  <a:lnTo>
                    <a:pt x="32" y="212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5" y="212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2" y="209"/>
                  </a:lnTo>
                  <a:lnTo>
                    <a:pt x="45" y="207"/>
                  </a:lnTo>
                  <a:lnTo>
                    <a:pt x="45" y="212"/>
                  </a:lnTo>
                  <a:lnTo>
                    <a:pt x="45" y="212"/>
                  </a:lnTo>
                  <a:lnTo>
                    <a:pt x="78" y="204"/>
                  </a:lnTo>
                  <a:lnTo>
                    <a:pt x="78" y="204"/>
                  </a:lnTo>
                  <a:lnTo>
                    <a:pt x="87" y="202"/>
                  </a:lnTo>
                  <a:lnTo>
                    <a:pt x="89" y="201"/>
                  </a:lnTo>
                  <a:lnTo>
                    <a:pt x="95" y="199"/>
                  </a:lnTo>
                  <a:lnTo>
                    <a:pt x="95" y="199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35" y="188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5"/>
                  </a:lnTo>
                  <a:lnTo>
                    <a:pt x="142" y="185"/>
                  </a:lnTo>
                  <a:lnTo>
                    <a:pt x="147" y="184"/>
                  </a:lnTo>
                  <a:lnTo>
                    <a:pt x="147" y="184"/>
                  </a:lnTo>
                  <a:lnTo>
                    <a:pt x="154" y="181"/>
                  </a:lnTo>
                  <a:lnTo>
                    <a:pt x="158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71" y="175"/>
                  </a:lnTo>
                  <a:lnTo>
                    <a:pt x="171" y="175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204" y="162"/>
                  </a:lnTo>
                  <a:lnTo>
                    <a:pt x="232" y="150"/>
                  </a:lnTo>
                  <a:lnTo>
                    <a:pt x="286" y="124"/>
                  </a:lnTo>
                  <a:lnTo>
                    <a:pt x="286" y="124"/>
                  </a:lnTo>
                  <a:lnTo>
                    <a:pt x="289" y="121"/>
                  </a:lnTo>
                  <a:lnTo>
                    <a:pt x="293" y="117"/>
                  </a:lnTo>
                  <a:lnTo>
                    <a:pt x="303" y="111"/>
                  </a:lnTo>
                  <a:lnTo>
                    <a:pt x="303" y="111"/>
                  </a:lnTo>
                  <a:lnTo>
                    <a:pt x="309" y="107"/>
                  </a:lnTo>
                  <a:lnTo>
                    <a:pt x="315" y="102"/>
                  </a:lnTo>
                  <a:lnTo>
                    <a:pt x="318" y="98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6" y="91"/>
                  </a:lnTo>
                  <a:lnTo>
                    <a:pt x="332" y="90"/>
                  </a:lnTo>
                  <a:lnTo>
                    <a:pt x="336" y="85"/>
                  </a:lnTo>
                  <a:lnTo>
                    <a:pt x="342" y="81"/>
                  </a:lnTo>
                  <a:lnTo>
                    <a:pt x="342" y="81"/>
                  </a:lnTo>
                  <a:lnTo>
                    <a:pt x="343" y="82"/>
                  </a:lnTo>
                  <a:lnTo>
                    <a:pt x="345" y="84"/>
                  </a:lnTo>
                  <a:lnTo>
                    <a:pt x="348" y="82"/>
                  </a:lnTo>
                  <a:lnTo>
                    <a:pt x="352" y="80"/>
                  </a:lnTo>
                  <a:lnTo>
                    <a:pt x="353" y="80"/>
                  </a:lnTo>
                  <a:lnTo>
                    <a:pt x="355" y="81"/>
                  </a:lnTo>
                  <a:lnTo>
                    <a:pt x="355" y="81"/>
                  </a:lnTo>
                  <a:lnTo>
                    <a:pt x="360" y="77"/>
                  </a:lnTo>
                  <a:lnTo>
                    <a:pt x="366" y="74"/>
                  </a:lnTo>
                  <a:lnTo>
                    <a:pt x="372" y="71"/>
                  </a:lnTo>
                  <a:lnTo>
                    <a:pt x="373" y="68"/>
                  </a:lnTo>
                  <a:lnTo>
                    <a:pt x="373" y="67"/>
                  </a:lnTo>
                  <a:lnTo>
                    <a:pt x="373" y="67"/>
                  </a:lnTo>
                  <a:lnTo>
                    <a:pt x="366" y="71"/>
                  </a:lnTo>
                  <a:lnTo>
                    <a:pt x="360" y="75"/>
                  </a:lnTo>
                  <a:lnTo>
                    <a:pt x="356" y="77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77"/>
                  </a:lnTo>
                  <a:lnTo>
                    <a:pt x="359" y="71"/>
                  </a:lnTo>
                  <a:lnTo>
                    <a:pt x="366" y="67"/>
                  </a:lnTo>
                  <a:lnTo>
                    <a:pt x="372" y="62"/>
                  </a:lnTo>
                  <a:lnTo>
                    <a:pt x="376" y="61"/>
                  </a:lnTo>
                  <a:lnTo>
                    <a:pt x="380" y="61"/>
                  </a:lnTo>
                  <a:lnTo>
                    <a:pt x="380" y="61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9" y="41"/>
                  </a:lnTo>
                  <a:lnTo>
                    <a:pt x="402" y="40"/>
                  </a:lnTo>
                  <a:lnTo>
                    <a:pt x="406" y="40"/>
                  </a:lnTo>
                  <a:lnTo>
                    <a:pt x="406" y="40"/>
                  </a:lnTo>
                  <a:lnTo>
                    <a:pt x="405" y="37"/>
                  </a:lnTo>
                  <a:lnTo>
                    <a:pt x="406" y="35"/>
                  </a:lnTo>
                  <a:lnTo>
                    <a:pt x="409" y="32"/>
                  </a:lnTo>
                  <a:lnTo>
                    <a:pt x="413" y="31"/>
                  </a:lnTo>
                  <a:lnTo>
                    <a:pt x="416" y="28"/>
                  </a:lnTo>
                  <a:lnTo>
                    <a:pt x="416" y="27"/>
                  </a:lnTo>
                  <a:lnTo>
                    <a:pt x="416" y="27"/>
                  </a:lnTo>
                  <a:lnTo>
                    <a:pt x="415" y="25"/>
                  </a:lnTo>
                  <a:lnTo>
                    <a:pt x="413" y="24"/>
                  </a:lnTo>
                  <a:lnTo>
                    <a:pt x="413" y="24"/>
                  </a:lnTo>
                  <a:lnTo>
                    <a:pt x="413" y="22"/>
                  </a:lnTo>
                  <a:lnTo>
                    <a:pt x="413" y="22"/>
                  </a:lnTo>
                  <a:lnTo>
                    <a:pt x="418" y="18"/>
                  </a:lnTo>
                  <a:lnTo>
                    <a:pt x="423" y="15"/>
                  </a:lnTo>
                  <a:lnTo>
                    <a:pt x="428" y="11"/>
                  </a:lnTo>
                  <a:lnTo>
                    <a:pt x="430" y="10"/>
                  </a:lnTo>
                  <a:lnTo>
                    <a:pt x="432" y="7"/>
                  </a:lnTo>
                  <a:lnTo>
                    <a:pt x="432" y="7"/>
                  </a:lnTo>
                  <a:lnTo>
                    <a:pt x="429" y="8"/>
                  </a:lnTo>
                  <a:lnTo>
                    <a:pt x="428" y="8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9" y="5"/>
                  </a:lnTo>
                  <a:lnTo>
                    <a:pt x="430" y="4"/>
                  </a:lnTo>
                  <a:lnTo>
                    <a:pt x="433" y="3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5" y="0"/>
                  </a:lnTo>
                  <a:lnTo>
                    <a:pt x="433" y="0"/>
                  </a:lnTo>
                  <a:lnTo>
                    <a:pt x="430" y="1"/>
                  </a:lnTo>
                  <a:lnTo>
                    <a:pt x="428" y="4"/>
                  </a:lnTo>
                  <a:lnTo>
                    <a:pt x="423" y="5"/>
                  </a:lnTo>
                  <a:lnTo>
                    <a:pt x="423" y="5"/>
                  </a:lnTo>
                  <a:lnTo>
                    <a:pt x="423" y="8"/>
                  </a:lnTo>
                  <a:lnTo>
                    <a:pt x="422" y="11"/>
                  </a:lnTo>
                  <a:lnTo>
                    <a:pt x="415" y="18"/>
                  </a:lnTo>
                  <a:lnTo>
                    <a:pt x="408" y="24"/>
                  </a:lnTo>
                  <a:lnTo>
                    <a:pt x="405" y="25"/>
                  </a:lnTo>
                  <a:lnTo>
                    <a:pt x="403" y="25"/>
                  </a:lnTo>
                  <a:lnTo>
                    <a:pt x="403" y="25"/>
                  </a:lnTo>
                  <a:lnTo>
                    <a:pt x="406" y="18"/>
                  </a:lnTo>
                  <a:lnTo>
                    <a:pt x="409" y="15"/>
                  </a:lnTo>
                  <a:lnTo>
                    <a:pt x="413" y="14"/>
                  </a:lnTo>
                  <a:lnTo>
                    <a:pt x="413" y="14"/>
                  </a:lnTo>
                  <a:lnTo>
                    <a:pt x="412" y="13"/>
                  </a:lnTo>
                  <a:lnTo>
                    <a:pt x="410" y="13"/>
                  </a:lnTo>
                  <a:lnTo>
                    <a:pt x="408" y="13"/>
                  </a:lnTo>
                  <a:lnTo>
                    <a:pt x="406" y="13"/>
                  </a:lnTo>
                  <a:lnTo>
                    <a:pt x="406" y="13"/>
                  </a:lnTo>
                  <a:lnTo>
                    <a:pt x="405" y="15"/>
                  </a:lnTo>
                  <a:lnTo>
                    <a:pt x="403" y="18"/>
                  </a:lnTo>
                  <a:lnTo>
                    <a:pt x="402" y="21"/>
                  </a:lnTo>
                  <a:lnTo>
                    <a:pt x="399" y="24"/>
                  </a:lnTo>
                  <a:lnTo>
                    <a:pt x="399" y="24"/>
                  </a:lnTo>
                  <a:lnTo>
                    <a:pt x="399" y="21"/>
                  </a:lnTo>
                  <a:lnTo>
                    <a:pt x="399" y="18"/>
                  </a:lnTo>
                  <a:lnTo>
                    <a:pt x="399" y="13"/>
                  </a:lnTo>
                  <a:lnTo>
                    <a:pt x="399" y="13"/>
                  </a:lnTo>
                  <a:lnTo>
                    <a:pt x="396" y="15"/>
                  </a:lnTo>
                  <a:lnTo>
                    <a:pt x="396" y="18"/>
                  </a:lnTo>
                  <a:lnTo>
                    <a:pt x="396" y="21"/>
                  </a:lnTo>
                  <a:lnTo>
                    <a:pt x="393" y="24"/>
                  </a:lnTo>
                  <a:lnTo>
                    <a:pt x="393" y="24"/>
                  </a:lnTo>
                  <a:lnTo>
                    <a:pt x="393" y="22"/>
                  </a:lnTo>
                  <a:lnTo>
                    <a:pt x="393" y="21"/>
                  </a:lnTo>
                  <a:lnTo>
                    <a:pt x="392" y="18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9" y="21"/>
                  </a:lnTo>
                  <a:lnTo>
                    <a:pt x="388" y="22"/>
                  </a:lnTo>
                  <a:lnTo>
                    <a:pt x="385" y="24"/>
                  </a:lnTo>
                  <a:lnTo>
                    <a:pt x="378" y="25"/>
                  </a:lnTo>
                  <a:lnTo>
                    <a:pt x="378" y="25"/>
                  </a:lnTo>
                  <a:lnTo>
                    <a:pt x="379" y="28"/>
                  </a:lnTo>
                  <a:lnTo>
                    <a:pt x="379" y="30"/>
                  </a:lnTo>
                  <a:lnTo>
                    <a:pt x="376" y="31"/>
                  </a:lnTo>
                  <a:lnTo>
                    <a:pt x="372" y="34"/>
                  </a:lnTo>
                  <a:lnTo>
                    <a:pt x="370" y="35"/>
                  </a:lnTo>
                  <a:lnTo>
                    <a:pt x="369" y="38"/>
                  </a:lnTo>
                  <a:lnTo>
                    <a:pt x="369" y="38"/>
                  </a:lnTo>
                  <a:lnTo>
                    <a:pt x="373" y="35"/>
                  </a:lnTo>
                  <a:lnTo>
                    <a:pt x="376" y="34"/>
                  </a:lnTo>
                  <a:lnTo>
                    <a:pt x="379" y="35"/>
                  </a:lnTo>
                  <a:lnTo>
                    <a:pt x="379" y="37"/>
                  </a:lnTo>
                  <a:lnTo>
                    <a:pt x="378" y="40"/>
                  </a:lnTo>
                  <a:lnTo>
                    <a:pt x="378" y="40"/>
                  </a:lnTo>
                  <a:lnTo>
                    <a:pt x="373" y="40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62" y="44"/>
                  </a:lnTo>
                  <a:lnTo>
                    <a:pt x="362" y="44"/>
                  </a:lnTo>
                  <a:lnTo>
                    <a:pt x="360" y="44"/>
                  </a:lnTo>
                  <a:lnTo>
                    <a:pt x="359" y="42"/>
                  </a:lnTo>
                  <a:lnTo>
                    <a:pt x="359" y="42"/>
                  </a:lnTo>
                  <a:lnTo>
                    <a:pt x="362" y="40"/>
                  </a:lnTo>
                  <a:lnTo>
                    <a:pt x="362" y="37"/>
                  </a:lnTo>
                  <a:lnTo>
                    <a:pt x="362" y="37"/>
                  </a:lnTo>
                  <a:lnTo>
                    <a:pt x="360" y="37"/>
                  </a:lnTo>
                  <a:lnTo>
                    <a:pt x="359" y="41"/>
                  </a:lnTo>
                  <a:lnTo>
                    <a:pt x="359" y="41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31" y="55"/>
                  </a:lnTo>
                  <a:lnTo>
                    <a:pt x="331" y="55"/>
                  </a:lnTo>
                  <a:lnTo>
                    <a:pt x="333" y="55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31" y="58"/>
                  </a:lnTo>
                  <a:lnTo>
                    <a:pt x="328" y="60"/>
                  </a:lnTo>
                  <a:lnTo>
                    <a:pt x="326" y="60"/>
                  </a:lnTo>
                  <a:lnTo>
                    <a:pt x="328" y="62"/>
                  </a:lnTo>
                  <a:lnTo>
                    <a:pt x="328" y="62"/>
                  </a:lnTo>
                  <a:lnTo>
                    <a:pt x="323" y="65"/>
                  </a:lnTo>
                  <a:lnTo>
                    <a:pt x="321" y="64"/>
                  </a:lnTo>
                  <a:lnTo>
                    <a:pt x="316" y="62"/>
                  </a:lnTo>
                  <a:lnTo>
                    <a:pt x="313" y="61"/>
                  </a:lnTo>
                  <a:lnTo>
                    <a:pt x="313" y="61"/>
                  </a:lnTo>
                  <a:lnTo>
                    <a:pt x="313" y="62"/>
                  </a:lnTo>
                  <a:lnTo>
                    <a:pt x="313" y="64"/>
                  </a:lnTo>
                  <a:lnTo>
                    <a:pt x="312" y="67"/>
                  </a:lnTo>
                  <a:lnTo>
                    <a:pt x="309" y="68"/>
                  </a:lnTo>
                  <a:lnTo>
                    <a:pt x="309" y="70"/>
                  </a:lnTo>
                  <a:lnTo>
                    <a:pt x="311" y="71"/>
                  </a:lnTo>
                  <a:lnTo>
                    <a:pt x="311" y="71"/>
                  </a:lnTo>
                  <a:lnTo>
                    <a:pt x="316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8"/>
                  </a:lnTo>
                  <a:lnTo>
                    <a:pt x="319" y="68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5" y="78"/>
                  </a:lnTo>
                  <a:lnTo>
                    <a:pt x="305" y="78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8" y="81"/>
                  </a:lnTo>
                  <a:lnTo>
                    <a:pt x="296" y="81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99" y="77"/>
                  </a:lnTo>
                  <a:lnTo>
                    <a:pt x="303" y="75"/>
                  </a:lnTo>
                  <a:lnTo>
                    <a:pt x="303" y="75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68"/>
                  </a:lnTo>
                  <a:lnTo>
                    <a:pt x="299" y="71"/>
                  </a:lnTo>
                  <a:lnTo>
                    <a:pt x="299" y="71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2" y="80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5" y="85"/>
                  </a:lnTo>
                  <a:lnTo>
                    <a:pt x="281" y="87"/>
                  </a:lnTo>
                  <a:lnTo>
                    <a:pt x="279" y="90"/>
                  </a:lnTo>
                  <a:lnTo>
                    <a:pt x="279" y="92"/>
                  </a:lnTo>
                  <a:lnTo>
                    <a:pt x="279" y="92"/>
                  </a:lnTo>
                  <a:lnTo>
                    <a:pt x="276" y="92"/>
                  </a:lnTo>
                  <a:lnTo>
                    <a:pt x="275" y="90"/>
                  </a:lnTo>
                  <a:lnTo>
                    <a:pt x="275" y="84"/>
                  </a:lnTo>
                  <a:lnTo>
                    <a:pt x="275" y="84"/>
                  </a:lnTo>
                  <a:lnTo>
                    <a:pt x="269" y="88"/>
                  </a:lnTo>
                  <a:lnTo>
                    <a:pt x="265" y="91"/>
                  </a:lnTo>
                  <a:lnTo>
                    <a:pt x="259" y="92"/>
                  </a:lnTo>
                  <a:lnTo>
                    <a:pt x="254" y="92"/>
                  </a:lnTo>
                  <a:lnTo>
                    <a:pt x="254" y="92"/>
                  </a:lnTo>
                  <a:lnTo>
                    <a:pt x="255" y="91"/>
                  </a:lnTo>
                  <a:lnTo>
                    <a:pt x="255" y="90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2" y="90"/>
                  </a:lnTo>
                  <a:lnTo>
                    <a:pt x="248" y="92"/>
                  </a:lnTo>
                  <a:lnTo>
                    <a:pt x="241" y="92"/>
                  </a:lnTo>
                  <a:lnTo>
                    <a:pt x="241" y="92"/>
                  </a:lnTo>
                  <a:lnTo>
                    <a:pt x="235" y="98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14" y="111"/>
                  </a:lnTo>
                  <a:lnTo>
                    <a:pt x="208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199" y="118"/>
                  </a:lnTo>
                  <a:lnTo>
                    <a:pt x="194" y="122"/>
                  </a:lnTo>
                  <a:lnTo>
                    <a:pt x="194" y="122"/>
                  </a:lnTo>
                  <a:lnTo>
                    <a:pt x="175" y="131"/>
                  </a:lnTo>
                  <a:lnTo>
                    <a:pt x="175" y="131"/>
                  </a:lnTo>
                  <a:lnTo>
                    <a:pt x="175" y="134"/>
                  </a:lnTo>
                  <a:lnTo>
                    <a:pt x="176" y="134"/>
                  </a:lnTo>
                  <a:lnTo>
                    <a:pt x="181" y="132"/>
                  </a:lnTo>
                  <a:lnTo>
                    <a:pt x="185" y="131"/>
                  </a:lnTo>
                  <a:lnTo>
                    <a:pt x="186" y="131"/>
                  </a:lnTo>
                  <a:lnTo>
                    <a:pt x="188" y="132"/>
                  </a:lnTo>
                  <a:lnTo>
                    <a:pt x="188" y="132"/>
                  </a:lnTo>
                  <a:lnTo>
                    <a:pt x="185" y="137"/>
                  </a:lnTo>
                  <a:lnTo>
                    <a:pt x="181" y="141"/>
                  </a:lnTo>
                  <a:lnTo>
                    <a:pt x="175" y="144"/>
                  </a:lnTo>
                  <a:lnTo>
                    <a:pt x="172" y="144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1"/>
                  </a:lnTo>
                  <a:lnTo>
                    <a:pt x="169" y="141"/>
                  </a:lnTo>
                  <a:lnTo>
                    <a:pt x="172" y="140"/>
                  </a:lnTo>
                  <a:lnTo>
                    <a:pt x="174" y="138"/>
                  </a:lnTo>
                  <a:lnTo>
                    <a:pt x="174" y="137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68" y="140"/>
                  </a:lnTo>
                  <a:lnTo>
                    <a:pt x="167" y="142"/>
                  </a:lnTo>
                  <a:lnTo>
                    <a:pt x="168" y="145"/>
                  </a:lnTo>
                  <a:lnTo>
                    <a:pt x="171" y="147"/>
                  </a:lnTo>
                  <a:lnTo>
                    <a:pt x="171" y="147"/>
                  </a:lnTo>
                  <a:lnTo>
                    <a:pt x="182" y="148"/>
                  </a:lnTo>
                  <a:lnTo>
                    <a:pt x="192" y="14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9" name="ïṧḻídè"/>
            <p:cNvSpPr/>
            <p:nvPr/>
          </p:nvSpPr>
          <p:spPr bwMode="auto">
            <a:xfrm>
              <a:off x="4031773" y="2909883"/>
              <a:ext cx="18433" cy="12287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1 h 4"/>
                <a:gd name="T4" fmla="*/ 4 w 6"/>
                <a:gd name="T5" fmla="*/ 0 h 4"/>
                <a:gd name="T6" fmla="*/ 6 w 6"/>
                <a:gd name="T7" fmla="*/ 1 h 4"/>
                <a:gd name="T8" fmla="*/ 4 w 6"/>
                <a:gd name="T9" fmla="*/ 4 h 4"/>
                <a:gd name="T10" fmla="*/ 4 w 6"/>
                <a:gd name="T11" fmla="*/ 4 h 4"/>
                <a:gd name="T12" fmla="*/ 3 w 6"/>
                <a:gd name="T13" fmla="*/ 3 h 4"/>
                <a:gd name="T14" fmla="*/ 0 w 6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0" name="ï$lîďé"/>
            <p:cNvSpPr/>
            <p:nvPr/>
          </p:nvSpPr>
          <p:spPr bwMode="auto">
            <a:xfrm>
              <a:off x="4031773" y="2909883"/>
              <a:ext cx="18433" cy="12287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1 h 4"/>
                <a:gd name="T4" fmla="*/ 4 w 6"/>
                <a:gd name="T5" fmla="*/ 0 h 4"/>
                <a:gd name="T6" fmla="*/ 6 w 6"/>
                <a:gd name="T7" fmla="*/ 1 h 4"/>
                <a:gd name="T8" fmla="*/ 4 w 6"/>
                <a:gd name="T9" fmla="*/ 4 h 4"/>
                <a:gd name="T10" fmla="*/ 4 w 6"/>
                <a:gd name="T11" fmla="*/ 4 h 4"/>
                <a:gd name="T12" fmla="*/ 3 w 6"/>
                <a:gd name="T13" fmla="*/ 3 h 4"/>
                <a:gd name="T14" fmla="*/ 0 w 6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1" name="îSḻîďé"/>
            <p:cNvSpPr/>
            <p:nvPr/>
          </p:nvSpPr>
          <p:spPr bwMode="auto">
            <a:xfrm>
              <a:off x="4326661" y="2879163"/>
              <a:ext cx="24574" cy="24574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2 h 9"/>
                <a:gd name="T4" fmla="*/ 4 w 7"/>
                <a:gd name="T5" fmla="*/ 0 h 9"/>
                <a:gd name="T6" fmla="*/ 5 w 7"/>
                <a:gd name="T7" fmla="*/ 0 h 9"/>
                <a:gd name="T8" fmla="*/ 7 w 7"/>
                <a:gd name="T9" fmla="*/ 2 h 9"/>
                <a:gd name="T10" fmla="*/ 7 w 7"/>
                <a:gd name="T11" fmla="*/ 2 h 9"/>
                <a:gd name="T12" fmla="*/ 5 w 7"/>
                <a:gd name="T13" fmla="*/ 3 h 9"/>
                <a:gd name="T14" fmla="*/ 4 w 7"/>
                <a:gd name="T15" fmla="*/ 5 h 9"/>
                <a:gd name="T16" fmla="*/ 4 w 7"/>
                <a:gd name="T17" fmla="*/ 7 h 9"/>
                <a:gd name="T18" fmla="*/ 2 w 7"/>
                <a:gd name="T19" fmla="*/ 9 h 9"/>
                <a:gd name="T20" fmla="*/ 2 w 7"/>
                <a:gd name="T21" fmla="*/ 9 h 9"/>
                <a:gd name="T22" fmla="*/ 2 w 7"/>
                <a:gd name="T23" fmla="*/ 5 h 9"/>
                <a:gd name="T24" fmla="*/ 2 w 7"/>
                <a:gd name="T25" fmla="*/ 2 h 9"/>
                <a:gd name="T26" fmla="*/ 0 w 7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2" name="íŝ1iḑê"/>
            <p:cNvSpPr/>
            <p:nvPr/>
          </p:nvSpPr>
          <p:spPr bwMode="auto">
            <a:xfrm>
              <a:off x="4326661" y="2879163"/>
              <a:ext cx="24574" cy="24574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2 h 9"/>
                <a:gd name="T4" fmla="*/ 4 w 7"/>
                <a:gd name="T5" fmla="*/ 0 h 9"/>
                <a:gd name="T6" fmla="*/ 5 w 7"/>
                <a:gd name="T7" fmla="*/ 0 h 9"/>
                <a:gd name="T8" fmla="*/ 7 w 7"/>
                <a:gd name="T9" fmla="*/ 2 h 9"/>
                <a:gd name="T10" fmla="*/ 7 w 7"/>
                <a:gd name="T11" fmla="*/ 2 h 9"/>
                <a:gd name="T12" fmla="*/ 5 w 7"/>
                <a:gd name="T13" fmla="*/ 3 h 9"/>
                <a:gd name="T14" fmla="*/ 4 w 7"/>
                <a:gd name="T15" fmla="*/ 5 h 9"/>
                <a:gd name="T16" fmla="*/ 4 w 7"/>
                <a:gd name="T17" fmla="*/ 7 h 9"/>
                <a:gd name="T18" fmla="*/ 2 w 7"/>
                <a:gd name="T19" fmla="*/ 9 h 9"/>
                <a:gd name="T20" fmla="*/ 2 w 7"/>
                <a:gd name="T21" fmla="*/ 9 h 9"/>
                <a:gd name="T22" fmla="*/ 2 w 7"/>
                <a:gd name="T23" fmla="*/ 5 h 9"/>
                <a:gd name="T24" fmla="*/ 2 w 7"/>
                <a:gd name="T25" fmla="*/ 2 h 9"/>
                <a:gd name="T26" fmla="*/ 0 w 7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3" name="iṥľíḑe"/>
            <p:cNvSpPr/>
            <p:nvPr/>
          </p:nvSpPr>
          <p:spPr bwMode="auto">
            <a:xfrm>
              <a:off x="4639983" y="2811586"/>
              <a:ext cx="18433" cy="24574"/>
            </a:xfrm>
            <a:custGeom>
              <a:avLst/>
              <a:gdLst>
                <a:gd name="T0" fmla="*/ 1 w 7"/>
                <a:gd name="T1" fmla="*/ 8 h 8"/>
                <a:gd name="T2" fmla="*/ 1 w 7"/>
                <a:gd name="T3" fmla="*/ 8 h 8"/>
                <a:gd name="T4" fmla="*/ 0 w 7"/>
                <a:gd name="T5" fmla="*/ 6 h 8"/>
                <a:gd name="T6" fmla="*/ 1 w 7"/>
                <a:gd name="T7" fmla="*/ 4 h 8"/>
                <a:gd name="T8" fmla="*/ 3 w 7"/>
                <a:gd name="T9" fmla="*/ 3 h 8"/>
                <a:gd name="T10" fmla="*/ 1 w 7"/>
                <a:gd name="T11" fmla="*/ 0 h 8"/>
                <a:gd name="T12" fmla="*/ 1 w 7"/>
                <a:gd name="T13" fmla="*/ 0 h 8"/>
                <a:gd name="T14" fmla="*/ 4 w 7"/>
                <a:gd name="T15" fmla="*/ 0 h 8"/>
                <a:gd name="T16" fmla="*/ 4 w 7"/>
                <a:gd name="T17" fmla="*/ 3 h 8"/>
                <a:gd name="T18" fmla="*/ 4 w 7"/>
                <a:gd name="T19" fmla="*/ 4 h 8"/>
                <a:gd name="T20" fmla="*/ 1 w 7"/>
                <a:gd name="T21" fmla="*/ 6 h 8"/>
                <a:gd name="T22" fmla="*/ 1 w 7"/>
                <a:gd name="T23" fmla="*/ 6 h 8"/>
                <a:gd name="T24" fmla="*/ 4 w 7"/>
                <a:gd name="T25" fmla="*/ 7 h 8"/>
                <a:gd name="T26" fmla="*/ 7 w 7"/>
                <a:gd name="T27" fmla="*/ 6 h 8"/>
                <a:gd name="T28" fmla="*/ 7 w 7"/>
                <a:gd name="T29" fmla="*/ 6 h 8"/>
                <a:gd name="T30" fmla="*/ 7 w 7"/>
                <a:gd name="T31" fmla="*/ 8 h 8"/>
                <a:gd name="T32" fmla="*/ 4 w 7"/>
                <a:gd name="T33" fmla="*/ 8 h 8"/>
                <a:gd name="T34" fmla="*/ 1 w 7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4" name="íšļîďé"/>
            <p:cNvSpPr/>
            <p:nvPr/>
          </p:nvSpPr>
          <p:spPr bwMode="auto">
            <a:xfrm>
              <a:off x="4639983" y="2811586"/>
              <a:ext cx="18433" cy="24574"/>
            </a:xfrm>
            <a:custGeom>
              <a:avLst/>
              <a:gdLst>
                <a:gd name="T0" fmla="*/ 1 w 7"/>
                <a:gd name="T1" fmla="*/ 8 h 8"/>
                <a:gd name="T2" fmla="*/ 1 w 7"/>
                <a:gd name="T3" fmla="*/ 8 h 8"/>
                <a:gd name="T4" fmla="*/ 0 w 7"/>
                <a:gd name="T5" fmla="*/ 6 h 8"/>
                <a:gd name="T6" fmla="*/ 1 w 7"/>
                <a:gd name="T7" fmla="*/ 4 h 8"/>
                <a:gd name="T8" fmla="*/ 3 w 7"/>
                <a:gd name="T9" fmla="*/ 3 h 8"/>
                <a:gd name="T10" fmla="*/ 1 w 7"/>
                <a:gd name="T11" fmla="*/ 0 h 8"/>
                <a:gd name="T12" fmla="*/ 1 w 7"/>
                <a:gd name="T13" fmla="*/ 0 h 8"/>
                <a:gd name="T14" fmla="*/ 4 w 7"/>
                <a:gd name="T15" fmla="*/ 0 h 8"/>
                <a:gd name="T16" fmla="*/ 4 w 7"/>
                <a:gd name="T17" fmla="*/ 3 h 8"/>
                <a:gd name="T18" fmla="*/ 4 w 7"/>
                <a:gd name="T19" fmla="*/ 4 h 8"/>
                <a:gd name="T20" fmla="*/ 1 w 7"/>
                <a:gd name="T21" fmla="*/ 6 h 8"/>
                <a:gd name="T22" fmla="*/ 1 w 7"/>
                <a:gd name="T23" fmla="*/ 6 h 8"/>
                <a:gd name="T24" fmla="*/ 4 w 7"/>
                <a:gd name="T25" fmla="*/ 7 h 8"/>
                <a:gd name="T26" fmla="*/ 7 w 7"/>
                <a:gd name="T27" fmla="*/ 6 h 8"/>
                <a:gd name="T28" fmla="*/ 7 w 7"/>
                <a:gd name="T29" fmla="*/ 6 h 8"/>
                <a:gd name="T30" fmla="*/ 7 w 7"/>
                <a:gd name="T31" fmla="*/ 8 h 8"/>
                <a:gd name="T32" fmla="*/ 4 w 7"/>
                <a:gd name="T33" fmla="*/ 8 h 8"/>
                <a:gd name="T34" fmla="*/ 1 w 7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5" name="îṡļïdê"/>
            <p:cNvSpPr/>
            <p:nvPr/>
          </p:nvSpPr>
          <p:spPr bwMode="auto">
            <a:xfrm>
              <a:off x="5057742" y="3063469"/>
              <a:ext cx="30720" cy="36861"/>
            </a:xfrm>
            <a:custGeom>
              <a:avLst/>
              <a:gdLst>
                <a:gd name="T0" fmla="*/ 0 w 10"/>
                <a:gd name="T1" fmla="*/ 0 h 11"/>
                <a:gd name="T2" fmla="*/ 0 w 10"/>
                <a:gd name="T3" fmla="*/ 0 h 11"/>
                <a:gd name="T4" fmla="*/ 3 w 10"/>
                <a:gd name="T5" fmla="*/ 0 h 11"/>
                <a:gd name="T6" fmla="*/ 6 w 10"/>
                <a:gd name="T7" fmla="*/ 0 h 11"/>
                <a:gd name="T8" fmla="*/ 9 w 10"/>
                <a:gd name="T9" fmla="*/ 2 h 11"/>
                <a:gd name="T10" fmla="*/ 9 w 10"/>
                <a:gd name="T11" fmla="*/ 2 h 11"/>
                <a:gd name="T12" fmla="*/ 10 w 10"/>
                <a:gd name="T13" fmla="*/ 7 h 11"/>
                <a:gd name="T14" fmla="*/ 10 w 10"/>
                <a:gd name="T15" fmla="*/ 7 h 11"/>
                <a:gd name="T16" fmla="*/ 10 w 10"/>
                <a:gd name="T17" fmla="*/ 8 h 11"/>
                <a:gd name="T18" fmla="*/ 10 w 10"/>
                <a:gd name="T19" fmla="*/ 8 h 11"/>
                <a:gd name="T20" fmla="*/ 10 w 10"/>
                <a:gd name="T21" fmla="*/ 11 h 11"/>
                <a:gd name="T22" fmla="*/ 10 w 10"/>
                <a:gd name="T23" fmla="*/ 11 h 11"/>
                <a:gd name="T24" fmla="*/ 9 w 10"/>
                <a:gd name="T25" fmla="*/ 10 h 11"/>
                <a:gd name="T26" fmla="*/ 9 w 10"/>
                <a:gd name="T27" fmla="*/ 10 h 11"/>
                <a:gd name="T28" fmla="*/ 7 w 10"/>
                <a:gd name="T29" fmla="*/ 7 h 11"/>
                <a:gd name="T30" fmla="*/ 7 w 10"/>
                <a:gd name="T31" fmla="*/ 7 h 11"/>
                <a:gd name="T32" fmla="*/ 6 w 10"/>
                <a:gd name="T33" fmla="*/ 4 h 11"/>
                <a:gd name="T34" fmla="*/ 6 w 10"/>
                <a:gd name="T35" fmla="*/ 4 h 11"/>
                <a:gd name="T36" fmla="*/ 3 w 10"/>
                <a:gd name="T37" fmla="*/ 1 h 11"/>
                <a:gd name="T38" fmla="*/ 0 w 10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6" name="íSļïdè"/>
            <p:cNvSpPr/>
            <p:nvPr/>
          </p:nvSpPr>
          <p:spPr bwMode="auto">
            <a:xfrm>
              <a:off x="5057742" y="3063469"/>
              <a:ext cx="30720" cy="36861"/>
            </a:xfrm>
            <a:custGeom>
              <a:avLst/>
              <a:gdLst>
                <a:gd name="T0" fmla="*/ 0 w 10"/>
                <a:gd name="T1" fmla="*/ 0 h 11"/>
                <a:gd name="T2" fmla="*/ 0 w 10"/>
                <a:gd name="T3" fmla="*/ 0 h 11"/>
                <a:gd name="T4" fmla="*/ 3 w 10"/>
                <a:gd name="T5" fmla="*/ 0 h 11"/>
                <a:gd name="T6" fmla="*/ 6 w 10"/>
                <a:gd name="T7" fmla="*/ 0 h 11"/>
                <a:gd name="T8" fmla="*/ 9 w 10"/>
                <a:gd name="T9" fmla="*/ 2 h 11"/>
                <a:gd name="T10" fmla="*/ 9 w 10"/>
                <a:gd name="T11" fmla="*/ 2 h 11"/>
                <a:gd name="T12" fmla="*/ 10 w 10"/>
                <a:gd name="T13" fmla="*/ 7 h 11"/>
                <a:gd name="T14" fmla="*/ 10 w 10"/>
                <a:gd name="T15" fmla="*/ 7 h 11"/>
                <a:gd name="T16" fmla="*/ 10 w 10"/>
                <a:gd name="T17" fmla="*/ 8 h 11"/>
                <a:gd name="T18" fmla="*/ 10 w 10"/>
                <a:gd name="T19" fmla="*/ 8 h 11"/>
                <a:gd name="T20" fmla="*/ 10 w 10"/>
                <a:gd name="T21" fmla="*/ 11 h 11"/>
                <a:gd name="T22" fmla="*/ 10 w 10"/>
                <a:gd name="T23" fmla="*/ 11 h 11"/>
                <a:gd name="T24" fmla="*/ 9 w 10"/>
                <a:gd name="T25" fmla="*/ 10 h 11"/>
                <a:gd name="T26" fmla="*/ 9 w 10"/>
                <a:gd name="T27" fmla="*/ 10 h 11"/>
                <a:gd name="T28" fmla="*/ 7 w 10"/>
                <a:gd name="T29" fmla="*/ 7 h 11"/>
                <a:gd name="T30" fmla="*/ 7 w 10"/>
                <a:gd name="T31" fmla="*/ 7 h 11"/>
                <a:gd name="T32" fmla="*/ 6 w 10"/>
                <a:gd name="T33" fmla="*/ 4 h 11"/>
                <a:gd name="T34" fmla="*/ 6 w 10"/>
                <a:gd name="T35" fmla="*/ 4 h 11"/>
                <a:gd name="T36" fmla="*/ 3 w 10"/>
                <a:gd name="T37" fmla="*/ 1 h 11"/>
                <a:gd name="T38" fmla="*/ 0 w 10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7" name="íšḻiďè"/>
            <p:cNvSpPr/>
            <p:nvPr/>
          </p:nvSpPr>
          <p:spPr bwMode="auto">
            <a:xfrm>
              <a:off x="5199042" y="3045039"/>
              <a:ext cx="12287" cy="49148"/>
            </a:xfrm>
            <a:custGeom>
              <a:avLst/>
              <a:gdLst>
                <a:gd name="T0" fmla="*/ 0 w 5"/>
                <a:gd name="T1" fmla="*/ 1 h 14"/>
                <a:gd name="T2" fmla="*/ 0 w 5"/>
                <a:gd name="T3" fmla="*/ 1 h 14"/>
                <a:gd name="T4" fmla="*/ 0 w 5"/>
                <a:gd name="T5" fmla="*/ 0 h 14"/>
                <a:gd name="T6" fmla="*/ 2 w 5"/>
                <a:gd name="T7" fmla="*/ 0 h 14"/>
                <a:gd name="T8" fmla="*/ 5 w 5"/>
                <a:gd name="T9" fmla="*/ 0 h 14"/>
                <a:gd name="T10" fmla="*/ 5 w 5"/>
                <a:gd name="T11" fmla="*/ 0 h 14"/>
                <a:gd name="T12" fmla="*/ 5 w 5"/>
                <a:gd name="T13" fmla="*/ 4 h 14"/>
                <a:gd name="T14" fmla="*/ 5 w 5"/>
                <a:gd name="T15" fmla="*/ 4 h 14"/>
                <a:gd name="T16" fmla="*/ 5 w 5"/>
                <a:gd name="T17" fmla="*/ 7 h 14"/>
                <a:gd name="T18" fmla="*/ 5 w 5"/>
                <a:gd name="T19" fmla="*/ 7 h 14"/>
                <a:gd name="T20" fmla="*/ 3 w 5"/>
                <a:gd name="T21" fmla="*/ 14 h 14"/>
                <a:gd name="T22" fmla="*/ 3 w 5"/>
                <a:gd name="T23" fmla="*/ 14 h 14"/>
                <a:gd name="T24" fmla="*/ 2 w 5"/>
                <a:gd name="T25" fmla="*/ 13 h 14"/>
                <a:gd name="T26" fmla="*/ 0 w 5"/>
                <a:gd name="T27" fmla="*/ 11 h 14"/>
                <a:gd name="T28" fmla="*/ 2 w 5"/>
                <a:gd name="T29" fmla="*/ 8 h 14"/>
                <a:gd name="T30" fmla="*/ 2 w 5"/>
                <a:gd name="T31" fmla="*/ 8 h 14"/>
                <a:gd name="T32" fmla="*/ 2 w 5"/>
                <a:gd name="T33" fmla="*/ 4 h 14"/>
                <a:gd name="T34" fmla="*/ 2 w 5"/>
                <a:gd name="T35" fmla="*/ 4 h 14"/>
                <a:gd name="T36" fmla="*/ 2 w 5"/>
                <a:gd name="T37" fmla="*/ 1 h 14"/>
                <a:gd name="T38" fmla="*/ 0 w 5"/>
                <a:gd name="T3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4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8" name="îšliḋé"/>
            <p:cNvSpPr/>
            <p:nvPr/>
          </p:nvSpPr>
          <p:spPr bwMode="auto">
            <a:xfrm>
              <a:off x="5199042" y="3045039"/>
              <a:ext cx="12287" cy="49148"/>
            </a:xfrm>
            <a:custGeom>
              <a:avLst/>
              <a:gdLst>
                <a:gd name="T0" fmla="*/ 0 w 5"/>
                <a:gd name="T1" fmla="*/ 1 h 14"/>
                <a:gd name="T2" fmla="*/ 0 w 5"/>
                <a:gd name="T3" fmla="*/ 1 h 14"/>
                <a:gd name="T4" fmla="*/ 0 w 5"/>
                <a:gd name="T5" fmla="*/ 0 h 14"/>
                <a:gd name="T6" fmla="*/ 2 w 5"/>
                <a:gd name="T7" fmla="*/ 0 h 14"/>
                <a:gd name="T8" fmla="*/ 5 w 5"/>
                <a:gd name="T9" fmla="*/ 0 h 14"/>
                <a:gd name="T10" fmla="*/ 5 w 5"/>
                <a:gd name="T11" fmla="*/ 0 h 14"/>
                <a:gd name="T12" fmla="*/ 5 w 5"/>
                <a:gd name="T13" fmla="*/ 4 h 14"/>
                <a:gd name="T14" fmla="*/ 5 w 5"/>
                <a:gd name="T15" fmla="*/ 4 h 14"/>
                <a:gd name="T16" fmla="*/ 5 w 5"/>
                <a:gd name="T17" fmla="*/ 7 h 14"/>
                <a:gd name="T18" fmla="*/ 5 w 5"/>
                <a:gd name="T19" fmla="*/ 7 h 14"/>
                <a:gd name="T20" fmla="*/ 3 w 5"/>
                <a:gd name="T21" fmla="*/ 14 h 14"/>
                <a:gd name="T22" fmla="*/ 3 w 5"/>
                <a:gd name="T23" fmla="*/ 14 h 14"/>
                <a:gd name="T24" fmla="*/ 2 w 5"/>
                <a:gd name="T25" fmla="*/ 13 h 14"/>
                <a:gd name="T26" fmla="*/ 0 w 5"/>
                <a:gd name="T27" fmla="*/ 11 h 14"/>
                <a:gd name="T28" fmla="*/ 2 w 5"/>
                <a:gd name="T29" fmla="*/ 8 h 14"/>
                <a:gd name="T30" fmla="*/ 2 w 5"/>
                <a:gd name="T31" fmla="*/ 8 h 14"/>
                <a:gd name="T32" fmla="*/ 2 w 5"/>
                <a:gd name="T33" fmla="*/ 4 h 14"/>
                <a:gd name="T34" fmla="*/ 2 w 5"/>
                <a:gd name="T35" fmla="*/ 4 h 14"/>
                <a:gd name="T36" fmla="*/ 2 w 5"/>
                <a:gd name="T37" fmla="*/ 1 h 14"/>
                <a:gd name="T38" fmla="*/ 0 w 5"/>
                <a:gd name="T3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4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9" name="ïṥļiḋe"/>
            <p:cNvSpPr/>
            <p:nvPr/>
          </p:nvSpPr>
          <p:spPr bwMode="auto">
            <a:xfrm>
              <a:off x="6003845" y="2817728"/>
              <a:ext cx="92155" cy="313318"/>
            </a:xfrm>
            <a:custGeom>
              <a:avLst/>
              <a:gdLst>
                <a:gd name="T0" fmla="*/ 16 w 30"/>
                <a:gd name="T1" fmla="*/ 46 h 103"/>
                <a:gd name="T2" fmla="*/ 13 w 30"/>
                <a:gd name="T3" fmla="*/ 44 h 103"/>
                <a:gd name="T4" fmla="*/ 10 w 30"/>
                <a:gd name="T5" fmla="*/ 44 h 103"/>
                <a:gd name="T6" fmla="*/ 10 w 30"/>
                <a:gd name="T7" fmla="*/ 36 h 103"/>
                <a:gd name="T8" fmla="*/ 10 w 30"/>
                <a:gd name="T9" fmla="*/ 27 h 103"/>
                <a:gd name="T10" fmla="*/ 10 w 30"/>
                <a:gd name="T11" fmla="*/ 19 h 103"/>
                <a:gd name="T12" fmla="*/ 10 w 30"/>
                <a:gd name="T13" fmla="*/ 16 h 103"/>
                <a:gd name="T14" fmla="*/ 10 w 30"/>
                <a:gd name="T15" fmla="*/ 15 h 103"/>
                <a:gd name="T16" fmla="*/ 10 w 30"/>
                <a:gd name="T17" fmla="*/ 15 h 103"/>
                <a:gd name="T18" fmla="*/ 7 w 30"/>
                <a:gd name="T19" fmla="*/ 9 h 103"/>
                <a:gd name="T20" fmla="*/ 6 w 30"/>
                <a:gd name="T21" fmla="*/ 12 h 103"/>
                <a:gd name="T22" fmla="*/ 7 w 30"/>
                <a:gd name="T23" fmla="*/ 16 h 103"/>
                <a:gd name="T24" fmla="*/ 7 w 30"/>
                <a:gd name="T25" fmla="*/ 23 h 103"/>
                <a:gd name="T26" fmla="*/ 4 w 30"/>
                <a:gd name="T27" fmla="*/ 19 h 103"/>
                <a:gd name="T28" fmla="*/ 4 w 30"/>
                <a:gd name="T29" fmla="*/ 17 h 103"/>
                <a:gd name="T30" fmla="*/ 4 w 30"/>
                <a:gd name="T31" fmla="*/ 16 h 103"/>
                <a:gd name="T32" fmla="*/ 3 w 30"/>
                <a:gd name="T33" fmla="*/ 10 h 103"/>
                <a:gd name="T34" fmla="*/ 0 w 30"/>
                <a:gd name="T35" fmla="*/ 5 h 103"/>
                <a:gd name="T36" fmla="*/ 8 w 30"/>
                <a:gd name="T37" fmla="*/ 0 h 103"/>
                <a:gd name="T38" fmla="*/ 13 w 30"/>
                <a:gd name="T39" fmla="*/ 12 h 103"/>
                <a:gd name="T40" fmla="*/ 13 w 30"/>
                <a:gd name="T41" fmla="*/ 15 h 103"/>
                <a:gd name="T42" fmla="*/ 14 w 30"/>
                <a:gd name="T43" fmla="*/ 16 h 103"/>
                <a:gd name="T44" fmla="*/ 14 w 30"/>
                <a:gd name="T45" fmla="*/ 19 h 103"/>
                <a:gd name="T46" fmla="*/ 16 w 30"/>
                <a:gd name="T47" fmla="*/ 26 h 103"/>
                <a:gd name="T48" fmla="*/ 18 w 30"/>
                <a:gd name="T49" fmla="*/ 39 h 103"/>
                <a:gd name="T50" fmla="*/ 16 w 30"/>
                <a:gd name="T51" fmla="*/ 39 h 103"/>
                <a:gd name="T52" fmla="*/ 17 w 30"/>
                <a:gd name="T53" fmla="*/ 47 h 103"/>
                <a:gd name="T54" fmla="*/ 16 w 30"/>
                <a:gd name="T55" fmla="*/ 50 h 103"/>
                <a:gd name="T56" fmla="*/ 18 w 30"/>
                <a:gd name="T57" fmla="*/ 50 h 103"/>
                <a:gd name="T58" fmla="*/ 21 w 30"/>
                <a:gd name="T59" fmla="*/ 53 h 103"/>
                <a:gd name="T60" fmla="*/ 18 w 30"/>
                <a:gd name="T61" fmla="*/ 62 h 103"/>
                <a:gd name="T62" fmla="*/ 20 w 30"/>
                <a:gd name="T63" fmla="*/ 63 h 103"/>
                <a:gd name="T64" fmla="*/ 23 w 30"/>
                <a:gd name="T65" fmla="*/ 62 h 103"/>
                <a:gd name="T66" fmla="*/ 25 w 30"/>
                <a:gd name="T67" fmla="*/ 63 h 103"/>
                <a:gd name="T68" fmla="*/ 27 w 30"/>
                <a:gd name="T69" fmla="*/ 77 h 103"/>
                <a:gd name="T70" fmla="*/ 25 w 30"/>
                <a:gd name="T71" fmla="*/ 84 h 103"/>
                <a:gd name="T72" fmla="*/ 24 w 30"/>
                <a:gd name="T73" fmla="*/ 84 h 103"/>
                <a:gd name="T74" fmla="*/ 23 w 30"/>
                <a:gd name="T75" fmla="*/ 89 h 103"/>
                <a:gd name="T76" fmla="*/ 24 w 30"/>
                <a:gd name="T77" fmla="*/ 89 h 103"/>
                <a:gd name="T78" fmla="*/ 27 w 30"/>
                <a:gd name="T79" fmla="*/ 89 h 103"/>
                <a:gd name="T80" fmla="*/ 30 w 30"/>
                <a:gd name="T81" fmla="*/ 93 h 103"/>
                <a:gd name="T82" fmla="*/ 28 w 30"/>
                <a:gd name="T83" fmla="*/ 92 h 103"/>
                <a:gd name="T84" fmla="*/ 25 w 30"/>
                <a:gd name="T85" fmla="*/ 94 h 103"/>
                <a:gd name="T86" fmla="*/ 25 w 30"/>
                <a:gd name="T87" fmla="*/ 103 h 103"/>
                <a:gd name="T88" fmla="*/ 21 w 30"/>
                <a:gd name="T89" fmla="*/ 99 h 103"/>
                <a:gd name="T90" fmla="*/ 16 w 30"/>
                <a:gd name="T91" fmla="*/ 79 h 103"/>
                <a:gd name="T92" fmla="*/ 14 w 30"/>
                <a:gd name="T93" fmla="*/ 64 h 103"/>
                <a:gd name="T94" fmla="*/ 10 w 30"/>
                <a:gd name="T95" fmla="*/ 53 h 103"/>
                <a:gd name="T96" fmla="*/ 13 w 30"/>
                <a:gd name="T97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03">
                  <a:moveTo>
                    <a:pt x="16" y="46"/>
                  </a:moveTo>
                  <a:lnTo>
                    <a:pt x="16" y="46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6" y="2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6" y="39"/>
                  </a:lnTo>
                  <a:lnTo>
                    <a:pt x="16" y="43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3" y="62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70"/>
                  </a:lnTo>
                  <a:lnTo>
                    <a:pt x="27" y="77"/>
                  </a:lnTo>
                  <a:lnTo>
                    <a:pt x="27" y="83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7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4" y="89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9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5" y="94"/>
                  </a:lnTo>
                  <a:lnTo>
                    <a:pt x="25" y="99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1" y="99"/>
                  </a:lnTo>
                  <a:lnTo>
                    <a:pt x="20" y="93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4" y="64"/>
                  </a:lnTo>
                  <a:lnTo>
                    <a:pt x="13" y="59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3" y="49"/>
                  </a:lnTo>
                  <a:lnTo>
                    <a:pt x="16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0" name="iS1íḋé"/>
            <p:cNvSpPr/>
            <p:nvPr/>
          </p:nvSpPr>
          <p:spPr bwMode="auto">
            <a:xfrm>
              <a:off x="6003845" y="2817728"/>
              <a:ext cx="92155" cy="313318"/>
            </a:xfrm>
            <a:custGeom>
              <a:avLst/>
              <a:gdLst>
                <a:gd name="T0" fmla="*/ 16 w 30"/>
                <a:gd name="T1" fmla="*/ 46 h 103"/>
                <a:gd name="T2" fmla="*/ 13 w 30"/>
                <a:gd name="T3" fmla="*/ 44 h 103"/>
                <a:gd name="T4" fmla="*/ 10 w 30"/>
                <a:gd name="T5" fmla="*/ 44 h 103"/>
                <a:gd name="T6" fmla="*/ 10 w 30"/>
                <a:gd name="T7" fmla="*/ 36 h 103"/>
                <a:gd name="T8" fmla="*/ 10 w 30"/>
                <a:gd name="T9" fmla="*/ 27 h 103"/>
                <a:gd name="T10" fmla="*/ 10 w 30"/>
                <a:gd name="T11" fmla="*/ 19 h 103"/>
                <a:gd name="T12" fmla="*/ 10 w 30"/>
                <a:gd name="T13" fmla="*/ 16 h 103"/>
                <a:gd name="T14" fmla="*/ 10 w 30"/>
                <a:gd name="T15" fmla="*/ 15 h 103"/>
                <a:gd name="T16" fmla="*/ 10 w 30"/>
                <a:gd name="T17" fmla="*/ 15 h 103"/>
                <a:gd name="T18" fmla="*/ 7 w 30"/>
                <a:gd name="T19" fmla="*/ 9 h 103"/>
                <a:gd name="T20" fmla="*/ 6 w 30"/>
                <a:gd name="T21" fmla="*/ 12 h 103"/>
                <a:gd name="T22" fmla="*/ 7 w 30"/>
                <a:gd name="T23" fmla="*/ 16 h 103"/>
                <a:gd name="T24" fmla="*/ 7 w 30"/>
                <a:gd name="T25" fmla="*/ 23 h 103"/>
                <a:gd name="T26" fmla="*/ 4 w 30"/>
                <a:gd name="T27" fmla="*/ 19 h 103"/>
                <a:gd name="T28" fmla="*/ 4 w 30"/>
                <a:gd name="T29" fmla="*/ 17 h 103"/>
                <a:gd name="T30" fmla="*/ 4 w 30"/>
                <a:gd name="T31" fmla="*/ 16 h 103"/>
                <a:gd name="T32" fmla="*/ 3 w 30"/>
                <a:gd name="T33" fmla="*/ 10 h 103"/>
                <a:gd name="T34" fmla="*/ 0 w 30"/>
                <a:gd name="T35" fmla="*/ 5 h 103"/>
                <a:gd name="T36" fmla="*/ 8 w 30"/>
                <a:gd name="T37" fmla="*/ 0 h 103"/>
                <a:gd name="T38" fmla="*/ 13 w 30"/>
                <a:gd name="T39" fmla="*/ 12 h 103"/>
                <a:gd name="T40" fmla="*/ 13 w 30"/>
                <a:gd name="T41" fmla="*/ 15 h 103"/>
                <a:gd name="T42" fmla="*/ 14 w 30"/>
                <a:gd name="T43" fmla="*/ 16 h 103"/>
                <a:gd name="T44" fmla="*/ 14 w 30"/>
                <a:gd name="T45" fmla="*/ 19 h 103"/>
                <a:gd name="T46" fmla="*/ 16 w 30"/>
                <a:gd name="T47" fmla="*/ 26 h 103"/>
                <a:gd name="T48" fmla="*/ 18 w 30"/>
                <a:gd name="T49" fmla="*/ 39 h 103"/>
                <a:gd name="T50" fmla="*/ 16 w 30"/>
                <a:gd name="T51" fmla="*/ 39 h 103"/>
                <a:gd name="T52" fmla="*/ 17 w 30"/>
                <a:gd name="T53" fmla="*/ 47 h 103"/>
                <a:gd name="T54" fmla="*/ 16 w 30"/>
                <a:gd name="T55" fmla="*/ 50 h 103"/>
                <a:gd name="T56" fmla="*/ 18 w 30"/>
                <a:gd name="T57" fmla="*/ 50 h 103"/>
                <a:gd name="T58" fmla="*/ 21 w 30"/>
                <a:gd name="T59" fmla="*/ 53 h 103"/>
                <a:gd name="T60" fmla="*/ 18 w 30"/>
                <a:gd name="T61" fmla="*/ 62 h 103"/>
                <a:gd name="T62" fmla="*/ 20 w 30"/>
                <a:gd name="T63" fmla="*/ 63 h 103"/>
                <a:gd name="T64" fmla="*/ 23 w 30"/>
                <a:gd name="T65" fmla="*/ 62 h 103"/>
                <a:gd name="T66" fmla="*/ 25 w 30"/>
                <a:gd name="T67" fmla="*/ 63 h 103"/>
                <a:gd name="T68" fmla="*/ 27 w 30"/>
                <a:gd name="T69" fmla="*/ 77 h 103"/>
                <a:gd name="T70" fmla="*/ 25 w 30"/>
                <a:gd name="T71" fmla="*/ 84 h 103"/>
                <a:gd name="T72" fmla="*/ 24 w 30"/>
                <a:gd name="T73" fmla="*/ 84 h 103"/>
                <a:gd name="T74" fmla="*/ 23 w 30"/>
                <a:gd name="T75" fmla="*/ 89 h 103"/>
                <a:gd name="T76" fmla="*/ 24 w 30"/>
                <a:gd name="T77" fmla="*/ 89 h 103"/>
                <a:gd name="T78" fmla="*/ 27 w 30"/>
                <a:gd name="T79" fmla="*/ 89 h 103"/>
                <a:gd name="T80" fmla="*/ 30 w 30"/>
                <a:gd name="T81" fmla="*/ 93 h 103"/>
                <a:gd name="T82" fmla="*/ 28 w 30"/>
                <a:gd name="T83" fmla="*/ 92 h 103"/>
                <a:gd name="T84" fmla="*/ 25 w 30"/>
                <a:gd name="T85" fmla="*/ 94 h 103"/>
                <a:gd name="T86" fmla="*/ 25 w 30"/>
                <a:gd name="T87" fmla="*/ 103 h 103"/>
                <a:gd name="T88" fmla="*/ 21 w 30"/>
                <a:gd name="T89" fmla="*/ 99 h 103"/>
                <a:gd name="T90" fmla="*/ 16 w 30"/>
                <a:gd name="T91" fmla="*/ 79 h 103"/>
                <a:gd name="T92" fmla="*/ 14 w 30"/>
                <a:gd name="T93" fmla="*/ 64 h 103"/>
                <a:gd name="T94" fmla="*/ 10 w 30"/>
                <a:gd name="T95" fmla="*/ 53 h 103"/>
                <a:gd name="T96" fmla="*/ 13 w 30"/>
                <a:gd name="T97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03">
                  <a:moveTo>
                    <a:pt x="16" y="46"/>
                  </a:moveTo>
                  <a:lnTo>
                    <a:pt x="16" y="46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6" y="2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6" y="39"/>
                  </a:lnTo>
                  <a:lnTo>
                    <a:pt x="16" y="43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3" y="62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70"/>
                  </a:lnTo>
                  <a:lnTo>
                    <a:pt x="27" y="77"/>
                  </a:lnTo>
                  <a:lnTo>
                    <a:pt x="27" y="83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7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4" y="89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9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5" y="94"/>
                  </a:lnTo>
                  <a:lnTo>
                    <a:pt x="25" y="99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1" y="99"/>
                  </a:lnTo>
                  <a:lnTo>
                    <a:pt x="20" y="93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4" y="64"/>
                  </a:lnTo>
                  <a:lnTo>
                    <a:pt x="13" y="59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3" y="49"/>
                  </a:lnTo>
                  <a:lnTo>
                    <a:pt x="16" y="4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1" name="iṥḷiḓé"/>
            <p:cNvSpPr/>
            <p:nvPr/>
          </p:nvSpPr>
          <p:spPr bwMode="auto">
            <a:xfrm>
              <a:off x="5487789" y="2977460"/>
              <a:ext cx="12287" cy="55290"/>
            </a:xfrm>
            <a:custGeom>
              <a:avLst/>
              <a:gdLst>
                <a:gd name="T0" fmla="*/ 1 w 4"/>
                <a:gd name="T1" fmla="*/ 0 h 19"/>
                <a:gd name="T2" fmla="*/ 1 w 4"/>
                <a:gd name="T3" fmla="*/ 0 h 19"/>
                <a:gd name="T4" fmla="*/ 1 w 4"/>
                <a:gd name="T5" fmla="*/ 0 h 19"/>
                <a:gd name="T6" fmla="*/ 2 w 4"/>
                <a:gd name="T7" fmla="*/ 1 h 19"/>
                <a:gd name="T8" fmla="*/ 2 w 4"/>
                <a:gd name="T9" fmla="*/ 1 h 19"/>
                <a:gd name="T10" fmla="*/ 2 w 4"/>
                <a:gd name="T11" fmla="*/ 4 h 19"/>
                <a:gd name="T12" fmla="*/ 2 w 4"/>
                <a:gd name="T13" fmla="*/ 4 h 19"/>
                <a:gd name="T14" fmla="*/ 2 w 4"/>
                <a:gd name="T15" fmla="*/ 7 h 19"/>
                <a:gd name="T16" fmla="*/ 2 w 4"/>
                <a:gd name="T17" fmla="*/ 7 h 19"/>
                <a:gd name="T18" fmla="*/ 2 w 4"/>
                <a:gd name="T19" fmla="*/ 13 h 19"/>
                <a:gd name="T20" fmla="*/ 4 w 4"/>
                <a:gd name="T21" fmla="*/ 19 h 19"/>
                <a:gd name="T22" fmla="*/ 4 w 4"/>
                <a:gd name="T23" fmla="*/ 19 h 19"/>
                <a:gd name="T24" fmla="*/ 1 w 4"/>
                <a:gd name="T25" fmla="*/ 17 h 19"/>
                <a:gd name="T26" fmla="*/ 1 w 4"/>
                <a:gd name="T27" fmla="*/ 14 h 19"/>
                <a:gd name="T28" fmla="*/ 0 w 4"/>
                <a:gd name="T29" fmla="*/ 10 h 19"/>
                <a:gd name="T30" fmla="*/ 0 w 4"/>
                <a:gd name="T31" fmla="*/ 10 h 19"/>
                <a:gd name="T32" fmla="*/ 1 w 4"/>
                <a:gd name="T33" fmla="*/ 6 h 19"/>
                <a:gd name="T34" fmla="*/ 1 w 4"/>
                <a:gd name="T35" fmla="*/ 6 h 19"/>
                <a:gd name="T36" fmla="*/ 1 w 4"/>
                <a:gd name="T37" fmla="*/ 3 h 19"/>
                <a:gd name="T38" fmla="*/ 1 w 4"/>
                <a:gd name="T39" fmla="*/ 3 h 19"/>
                <a:gd name="T40" fmla="*/ 1 w 4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19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2" name="íśľidê"/>
            <p:cNvSpPr/>
            <p:nvPr/>
          </p:nvSpPr>
          <p:spPr bwMode="auto">
            <a:xfrm>
              <a:off x="5487789" y="2977460"/>
              <a:ext cx="12287" cy="55290"/>
            </a:xfrm>
            <a:custGeom>
              <a:avLst/>
              <a:gdLst>
                <a:gd name="T0" fmla="*/ 1 w 4"/>
                <a:gd name="T1" fmla="*/ 0 h 19"/>
                <a:gd name="T2" fmla="*/ 1 w 4"/>
                <a:gd name="T3" fmla="*/ 0 h 19"/>
                <a:gd name="T4" fmla="*/ 1 w 4"/>
                <a:gd name="T5" fmla="*/ 0 h 19"/>
                <a:gd name="T6" fmla="*/ 2 w 4"/>
                <a:gd name="T7" fmla="*/ 1 h 19"/>
                <a:gd name="T8" fmla="*/ 2 w 4"/>
                <a:gd name="T9" fmla="*/ 1 h 19"/>
                <a:gd name="T10" fmla="*/ 2 w 4"/>
                <a:gd name="T11" fmla="*/ 4 h 19"/>
                <a:gd name="T12" fmla="*/ 2 w 4"/>
                <a:gd name="T13" fmla="*/ 4 h 19"/>
                <a:gd name="T14" fmla="*/ 2 w 4"/>
                <a:gd name="T15" fmla="*/ 7 h 19"/>
                <a:gd name="T16" fmla="*/ 2 w 4"/>
                <a:gd name="T17" fmla="*/ 7 h 19"/>
                <a:gd name="T18" fmla="*/ 2 w 4"/>
                <a:gd name="T19" fmla="*/ 13 h 19"/>
                <a:gd name="T20" fmla="*/ 4 w 4"/>
                <a:gd name="T21" fmla="*/ 19 h 19"/>
                <a:gd name="T22" fmla="*/ 4 w 4"/>
                <a:gd name="T23" fmla="*/ 19 h 19"/>
                <a:gd name="T24" fmla="*/ 1 w 4"/>
                <a:gd name="T25" fmla="*/ 17 h 19"/>
                <a:gd name="T26" fmla="*/ 1 w 4"/>
                <a:gd name="T27" fmla="*/ 14 h 19"/>
                <a:gd name="T28" fmla="*/ 0 w 4"/>
                <a:gd name="T29" fmla="*/ 10 h 19"/>
                <a:gd name="T30" fmla="*/ 0 w 4"/>
                <a:gd name="T31" fmla="*/ 10 h 19"/>
                <a:gd name="T32" fmla="*/ 1 w 4"/>
                <a:gd name="T33" fmla="*/ 6 h 19"/>
                <a:gd name="T34" fmla="*/ 1 w 4"/>
                <a:gd name="T35" fmla="*/ 6 h 19"/>
                <a:gd name="T36" fmla="*/ 1 w 4"/>
                <a:gd name="T37" fmla="*/ 3 h 19"/>
                <a:gd name="T38" fmla="*/ 1 w 4"/>
                <a:gd name="T39" fmla="*/ 3 h 19"/>
                <a:gd name="T40" fmla="*/ 1 w 4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19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3" name="íś1idê"/>
            <p:cNvSpPr/>
            <p:nvPr/>
          </p:nvSpPr>
          <p:spPr bwMode="auto">
            <a:xfrm>
              <a:off x="5162181" y="3124904"/>
              <a:ext cx="18433" cy="30716"/>
            </a:xfrm>
            <a:custGeom>
              <a:avLst/>
              <a:gdLst>
                <a:gd name="T0" fmla="*/ 3 w 4"/>
                <a:gd name="T1" fmla="*/ 0 h 12"/>
                <a:gd name="T2" fmla="*/ 3 w 4"/>
                <a:gd name="T3" fmla="*/ 0 h 12"/>
                <a:gd name="T4" fmla="*/ 4 w 4"/>
                <a:gd name="T5" fmla="*/ 2 h 12"/>
                <a:gd name="T6" fmla="*/ 4 w 4"/>
                <a:gd name="T7" fmla="*/ 4 h 12"/>
                <a:gd name="T8" fmla="*/ 4 w 4"/>
                <a:gd name="T9" fmla="*/ 9 h 12"/>
                <a:gd name="T10" fmla="*/ 4 w 4"/>
                <a:gd name="T11" fmla="*/ 12 h 12"/>
                <a:gd name="T12" fmla="*/ 4 w 4"/>
                <a:gd name="T13" fmla="*/ 12 h 12"/>
                <a:gd name="T14" fmla="*/ 3 w 4"/>
                <a:gd name="T15" fmla="*/ 12 h 12"/>
                <a:gd name="T16" fmla="*/ 3 w 4"/>
                <a:gd name="T17" fmla="*/ 12 h 12"/>
                <a:gd name="T18" fmla="*/ 1 w 4"/>
                <a:gd name="T19" fmla="*/ 9 h 12"/>
                <a:gd name="T20" fmla="*/ 1 w 4"/>
                <a:gd name="T21" fmla="*/ 6 h 12"/>
                <a:gd name="T22" fmla="*/ 1 w 4"/>
                <a:gd name="T23" fmla="*/ 6 h 12"/>
                <a:gd name="T24" fmla="*/ 0 w 4"/>
                <a:gd name="T25" fmla="*/ 6 h 12"/>
                <a:gd name="T26" fmla="*/ 0 w 4"/>
                <a:gd name="T27" fmla="*/ 6 h 12"/>
                <a:gd name="T28" fmla="*/ 1 w 4"/>
                <a:gd name="T29" fmla="*/ 3 h 12"/>
                <a:gd name="T30" fmla="*/ 3 w 4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3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4" name="íṩlïďè"/>
            <p:cNvSpPr/>
            <p:nvPr/>
          </p:nvSpPr>
          <p:spPr bwMode="auto">
            <a:xfrm>
              <a:off x="5162181" y="3124904"/>
              <a:ext cx="18433" cy="30716"/>
            </a:xfrm>
            <a:custGeom>
              <a:avLst/>
              <a:gdLst>
                <a:gd name="T0" fmla="*/ 3 w 4"/>
                <a:gd name="T1" fmla="*/ 0 h 12"/>
                <a:gd name="T2" fmla="*/ 3 w 4"/>
                <a:gd name="T3" fmla="*/ 0 h 12"/>
                <a:gd name="T4" fmla="*/ 4 w 4"/>
                <a:gd name="T5" fmla="*/ 2 h 12"/>
                <a:gd name="T6" fmla="*/ 4 w 4"/>
                <a:gd name="T7" fmla="*/ 4 h 12"/>
                <a:gd name="T8" fmla="*/ 4 w 4"/>
                <a:gd name="T9" fmla="*/ 9 h 12"/>
                <a:gd name="T10" fmla="*/ 4 w 4"/>
                <a:gd name="T11" fmla="*/ 12 h 12"/>
                <a:gd name="T12" fmla="*/ 4 w 4"/>
                <a:gd name="T13" fmla="*/ 12 h 12"/>
                <a:gd name="T14" fmla="*/ 3 w 4"/>
                <a:gd name="T15" fmla="*/ 12 h 12"/>
                <a:gd name="T16" fmla="*/ 3 w 4"/>
                <a:gd name="T17" fmla="*/ 12 h 12"/>
                <a:gd name="T18" fmla="*/ 1 w 4"/>
                <a:gd name="T19" fmla="*/ 9 h 12"/>
                <a:gd name="T20" fmla="*/ 1 w 4"/>
                <a:gd name="T21" fmla="*/ 6 h 12"/>
                <a:gd name="T22" fmla="*/ 1 w 4"/>
                <a:gd name="T23" fmla="*/ 6 h 12"/>
                <a:gd name="T24" fmla="*/ 0 w 4"/>
                <a:gd name="T25" fmla="*/ 6 h 12"/>
                <a:gd name="T26" fmla="*/ 0 w 4"/>
                <a:gd name="T27" fmla="*/ 6 h 12"/>
                <a:gd name="T28" fmla="*/ 1 w 4"/>
                <a:gd name="T29" fmla="*/ 3 h 12"/>
                <a:gd name="T30" fmla="*/ 3 w 4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3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5" name="í$ḷîḓe"/>
            <p:cNvSpPr/>
            <p:nvPr/>
          </p:nvSpPr>
          <p:spPr bwMode="auto">
            <a:xfrm>
              <a:off x="5002450" y="3462800"/>
              <a:ext cx="6145" cy="43003"/>
            </a:xfrm>
            <a:custGeom>
              <a:avLst/>
              <a:gdLst>
                <a:gd name="T0" fmla="*/ 0 w 2"/>
                <a:gd name="T1" fmla="*/ 0 h 13"/>
                <a:gd name="T2" fmla="*/ 0 w 2"/>
                <a:gd name="T3" fmla="*/ 0 h 13"/>
                <a:gd name="T4" fmla="*/ 2 w 2"/>
                <a:gd name="T5" fmla="*/ 6 h 13"/>
                <a:gd name="T6" fmla="*/ 0 w 2"/>
                <a:gd name="T7" fmla="*/ 13 h 13"/>
                <a:gd name="T8" fmla="*/ 0 w 2"/>
                <a:gd name="T9" fmla="*/ 13 h 13"/>
                <a:gd name="T10" fmla="*/ 0 w 2"/>
                <a:gd name="T11" fmla="*/ 8 h 13"/>
                <a:gd name="T12" fmla="*/ 0 w 2"/>
                <a:gd name="T13" fmla="*/ 3 h 13"/>
                <a:gd name="T14" fmla="*/ 0 w 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6" name="išḷíďè"/>
            <p:cNvSpPr/>
            <p:nvPr/>
          </p:nvSpPr>
          <p:spPr bwMode="auto">
            <a:xfrm>
              <a:off x="5002450" y="3462800"/>
              <a:ext cx="6145" cy="43003"/>
            </a:xfrm>
            <a:custGeom>
              <a:avLst/>
              <a:gdLst>
                <a:gd name="T0" fmla="*/ 0 w 2"/>
                <a:gd name="T1" fmla="*/ 0 h 13"/>
                <a:gd name="T2" fmla="*/ 0 w 2"/>
                <a:gd name="T3" fmla="*/ 0 h 13"/>
                <a:gd name="T4" fmla="*/ 2 w 2"/>
                <a:gd name="T5" fmla="*/ 6 h 13"/>
                <a:gd name="T6" fmla="*/ 0 w 2"/>
                <a:gd name="T7" fmla="*/ 13 h 13"/>
                <a:gd name="T8" fmla="*/ 0 w 2"/>
                <a:gd name="T9" fmla="*/ 13 h 13"/>
                <a:gd name="T10" fmla="*/ 0 w 2"/>
                <a:gd name="T11" fmla="*/ 8 h 13"/>
                <a:gd name="T12" fmla="*/ 0 w 2"/>
                <a:gd name="T13" fmla="*/ 3 h 13"/>
                <a:gd name="T14" fmla="*/ 0 w 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7" name="îṡ1îḓê"/>
            <p:cNvSpPr/>
            <p:nvPr/>
          </p:nvSpPr>
          <p:spPr bwMode="auto">
            <a:xfrm>
              <a:off x="5665949" y="3702396"/>
              <a:ext cx="0" cy="49148"/>
            </a:xfrm>
            <a:custGeom>
              <a:avLst/>
              <a:gdLst>
                <a:gd name="T0" fmla="*/ 0 w 1"/>
                <a:gd name="T1" fmla="*/ 0 h 15"/>
                <a:gd name="T2" fmla="*/ 0 w 1"/>
                <a:gd name="T3" fmla="*/ 0 h 15"/>
                <a:gd name="T4" fmla="*/ 1 w 1"/>
                <a:gd name="T5" fmla="*/ 2 h 15"/>
                <a:gd name="T6" fmla="*/ 1 w 1"/>
                <a:gd name="T7" fmla="*/ 7 h 15"/>
                <a:gd name="T8" fmla="*/ 1 w 1"/>
                <a:gd name="T9" fmla="*/ 15 h 15"/>
                <a:gd name="T10" fmla="*/ 1 w 1"/>
                <a:gd name="T11" fmla="*/ 15 h 15"/>
                <a:gd name="T12" fmla="*/ 0 w 1"/>
                <a:gd name="T13" fmla="*/ 11 h 15"/>
                <a:gd name="T14" fmla="*/ 0 w 1"/>
                <a:gd name="T15" fmla="*/ 7 h 15"/>
                <a:gd name="T16" fmla="*/ 0 w 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5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8" name="íṧļïḓê"/>
            <p:cNvSpPr/>
            <p:nvPr/>
          </p:nvSpPr>
          <p:spPr bwMode="auto">
            <a:xfrm>
              <a:off x="5665949" y="3702396"/>
              <a:ext cx="0" cy="49148"/>
            </a:xfrm>
            <a:custGeom>
              <a:avLst/>
              <a:gdLst>
                <a:gd name="T0" fmla="*/ 0 w 1"/>
                <a:gd name="T1" fmla="*/ 0 h 15"/>
                <a:gd name="T2" fmla="*/ 0 w 1"/>
                <a:gd name="T3" fmla="*/ 0 h 15"/>
                <a:gd name="T4" fmla="*/ 1 w 1"/>
                <a:gd name="T5" fmla="*/ 2 h 15"/>
                <a:gd name="T6" fmla="*/ 1 w 1"/>
                <a:gd name="T7" fmla="*/ 7 h 15"/>
                <a:gd name="T8" fmla="*/ 1 w 1"/>
                <a:gd name="T9" fmla="*/ 15 h 15"/>
                <a:gd name="T10" fmla="*/ 1 w 1"/>
                <a:gd name="T11" fmla="*/ 15 h 15"/>
                <a:gd name="T12" fmla="*/ 0 w 1"/>
                <a:gd name="T13" fmla="*/ 11 h 15"/>
                <a:gd name="T14" fmla="*/ 0 w 1"/>
                <a:gd name="T15" fmla="*/ 7 h 15"/>
                <a:gd name="T16" fmla="*/ 0 w 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5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9" name="iş1iḋé"/>
            <p:cNvSpPr/>
            <p:nvPr/>
          </p:nvSpPr>
          <p:spPr bwMode="auto">
            <a:xfrm>
              <a:off x="5764247" y="3874415"/>
              <a:ext cx="18433" cy="49148"/>
            </a:xfrm>
            <a:custGeom>
              <a:avLst/>
              <a:gdLst>
                <a:gd name="T0" fmla="*/ 2 w 6"/>
                <a:gd name="T1" fmla="*/ 0 h 15"/>
                <a:gd name="T2" fmla="*/ 2 w 6"/>
                <a:gd name="T3" fmla="*/ 0 h 15"/>
                <a:gd name="T4" fmla="*/ 3 w 6"/>
                <a:gd name="T5" fmla="*/ 4 h 15"/>
                <a:gd name="T6" fmla="*/ 3 w 6"/>
                <a:gd name="T7" fmla="*/ 8 h 15"/>
                <a:gd name="T8" fmla="*/ 3 w 6"/>
                <a:gd name="T9" fmla="*/ 11 h 15"/>
                <a:gd name="T10" fmla="*/ 5 w 6"/>
                <a:gd name="T11" fmla="*/ 12 h 15"/>
                <a:gd name="T12" fmla="*/ 6 w 6"/>
                <a:gd name="T13" fmla="*/ 14 h 15"/>
                <a:gd name="T14" fmla="*/ 6 w 6"/>
                <a:gd name="T15" fmla="*/ 14 h 15"/>
                <a:gd name="T16" fmla="*/ 5 w 6"/>
                <a:gd name="T17" fmla="*/ 15 h 15"/>
                <a:gd name="T18" fmla="*/ 3 w 6"/>
                <a:gd name="T19" fmla="*/ 14 h 15"/>
                <a:gd name="T20" fmla="*/ 0 w 6"/>
                <a:gd name="T21" fmla="*/ 10 h 15"/>
                <a:gd name="T22" fmla="*/ 0 w 6"/>
                <a:gd name="T23" fmla="*/ 4 h 15"/>
                <a:gd name="T24" fmla="*/ 0 w 6"/>
                <a:gd name="T25" fmla="*/ 1 h 15"/>
                <a:gd name="T26" fmla="*/ 2 w 6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5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0" name="íSļíďé"/>
            <p:cNvSpPr/>
            <p:nvPr/>
          </p:nvSpPr>
          <p:spPr bwMode="auto">
            <a:xfrm>
              <a:off x="5764247" y="3874415"/>
              <a:ext cx="18433" cy="49148"/>
            </a:xfrm>
            <a:custGeom>
              <a:avLst/>
              <a:gdLst>
                <a:gd name="T0" fmla="*/ 2 w 6"/>
                <a:gd name="T1" fmla="*/ 0 h 15"/>
                <a:gd name="T2" fmla="*/ 2 w 6"/>
                <a:gd name="T3" fmla="*/ 0 h 15"/>
                <a:gd name="T4" fmla="*/ 3 w 6"/>
                <a:gd name="T5" fmla="*/ 4 h 15"/>
                <a:gd name="T6" fmla="*/ 3 w 6"/>
                <a:gd name="T7" fmla="*/ 8 h 15"/>
                <a:gd name="T8" fmla="*/ 3 w 6"/>
                <a:gd name="T9" fmla="*/ 11 h 15"/>
                <a:gd name="T10" fmla="*/ 5 w 6"/>
                <a:gd name="T11" fmla="*/ 12 h 15"/>
                <a:gd name="T12" fmla="*/ 6 w 6"/>
                <a:gd name="T13" fmla="*/ 14 h 15"/>
                <a:gd name="T14" fmla="*/ 6 w 6"/>
                <a:gd name="T15" fmla="*/ 14 h 15"/>
                <a:gd name="T16" fmla="*/ 5 w 6"/>
                <a:gd name="T17" fmla="*/ 15 h 15"/>
                <a:gd name="T18" fmla="*/ 3 w 6"/>
                <a:gd name="T19" fmla="*/ 14 h 15"/>
                <a:gd name="T20" fmla="*/ 0 w 6"/>
                <a:gd name="T21" fmla="*/ 10 h 15"/>
                <a:gd name="T22" fmla="*/ 0 w 6"/>
                <a:gd name="T23" fmla="*/ 4 h 15"/>
                <a:gd name="T24" fmla="*/ 0 w 6"/>
                <a:gd name="T25" fmla="*/ 1 h 15"/>
                <a:gd name="T26" fmla="*/ 2 w 6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5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1" name="ïṧļiďe"/>
            <p:cNvSpPr/>
            <p:nvPr/>
          </p:nvSpPr>
          <p:spPr bwMode="auto">
            <a:xfrm>
              <a:off x="6009988" y="4009572"/>
              <a:ext cx="43007" cy="110582"/>
            </a:xfrm>
            <a:custGeom>
              <a:avLst/>
              <a:gdLst>
                <a:gd name="T0" fmla="*/ 0 w 13"/>
                <a:gd name="T1" fmla="*/ 16 h 34"/>
                <a:gd name="T2" fmla="*/ 0 w 13"/>
                <a:gd name="T3" fmla="*/ 16 h 34"/>
                <a:gd name="T4" fmla="*/ 3 w 13"/>
                <a:gd name="T5" fmla="*/ 16 h 34"/>
                <a:gd name="T6" fmla="*/ 5 w 13"/>
                <a:gd name="T7" fmla="*/ 16 h 34"/>
                <a:gd name="T8" fmla="*/ 9 w 13"/>
                <a:gd name="T9" fmla="*/ 13 h 34"/>
                <a:gd name="T10" fmla="*/ 12 w 13"/>
                <a:gd name="T11" fmla="*/ 7 h 34"/>
                <a:gd name="T12" fmla="*/ 10 w 13"/>
                <a:gd name="T13" fmla="*/ 0 h 34"/>
                <a:gd name="T14" fmla="*/ 10 w 13"/>
                <a:gd name="T15" fmla="*/ 0 h 34"/>
                <a:gd name="T16" fmla="*/ 12 w 13"/>
                <a:gd name="T17" fmla="*/ 3 h 34"/>
                <a:gd name="T18" fmla="*/ 13 w 13"/>
                <a:gd name="T19" fmla="*/ 6 h 34"/>
                <a:gd name="T20" fmla="*/ 13 w 13"/>
                <a:gd name="T21" fmla="*/ 16 h 34"/>
                <a:gd name="T22" fmla="*/ 12 w 13"/>
                <a:gd name="T23" fmla="*/ 26 h 34"/>
                <a:gd name="T24" fmla="*/ 13 w 13"/>
                <a:gd name="T25" fmla="*/ 34 h 34"/>
                <a:gd name="T26" fmla="*/ 13 w 13"/>
                <a:gd name="T27" fmla="*/ 34 h 34"/>
                <a:gd name="T28" fmla="*/ 12 w 13"/>
                <a:gd name="T29" fmla="*/ 30 h 34"/>
                <a:gd name="T30" fmla="*/ 9 w 13"/>
                <a:gd name="T31" fmla="*/ 26 h 34"/>
                <a:gd name="T32" fmla="*/ 9 w 13"/>
                <a:gd name="T33" fmla="*/ 24 h 34"/>
                <a:gd name="T34" fmla="*/ 9 w 13"/>
                <a:gd name="T35" fmla="*/ 21 h 34"/>
                <a:gd name="T36" fmla="*/ 9 w 13"/>
                <a:gd name="T37" fmla="*/ 21 h 34"/>
                <a:gd name="T38" fmla="*/ 9 w 13"/>
                <a:gd name="T39" fmla="*/ 18 h 34"/>
                <a:gd name="T40" fmla="*/ 6 w 13"/>
                <a:gd name="T41" fmla="*/ 18 h 34"/>
                <a:gd name="T42" fmla="*/ 3 w 13"/>
                <a:gd name="T43" fmla="*/ 20 h 34"/>
                <a:gd name="T44" fmla="*/ 3 w 13"/>
                <a:gd name="T45" fmla="*/ 21 h 34"/>
                <a:gd name="T46" fmla="*/ 3 w 13"/>
                <a:gd name="T47" fmla="*/ 21 h 34"/>
                <a:gd name="T48" fmla="*/ 2 w 13"/>
                <a:gd name="T49" fmla="*/ 20 h 34"/>
                <a:gd name="T50" fmla="*/ 2 w 13"/>
                <a:gd name="T51" fmla="*/ 18 h 34"/>
                <a:gd name="T52" fmla="*/ 2 w 13"/>
                <a:gd name="T53" fmla="*/ 16 h 34"/>
                <a:gd name="T54" fmla="*/ 0 w 13"/>
                <a:gd name="T5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34">
                  <a:moveTo>
                    <a:pt x="0" y="16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16"/>
                  </a:lnTo>
                  <a:lnTo>
                    <a:pt x="12" y="2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0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2" name="iSľîḍé"/>
            <p:cNvSpPr/>
            <p:nvPr/>
          </p:nvSpPr>
          <p:spPr bwMode="auto">
            <a:xfrm>
              <a:off x="6009987" y="4009572"/>
              <a:ext cx="43007" cy="110582"/>
            </a:xfrm>
            <a:custGeom>
              <a:avLst/>
              <a:gdLst>
                <a:gd name="T0" fmla="*/ 0 w 13"/>
                <a:gd name="T1" fmla="*/ 16 h 34"/>
                <a:gd name="T2" fmla="*/ 0 w 13"/>
                <a:gd name="T3" fmla="*/ 16 h 34"/>
                <a:gd name="T4" fmla="*/ 3 w 13"/>
                <a:gd name="T5" fmla="*/ 16 h 34"/>
                <a:gd name="T6" fmla="*/ 5 w 13"/>
                <a:gd name="T7" fmla="*/ 16 h 34"/>
                <a:gd name="T8" fmla="*/ 9 w 13"/>
                <a:gd name="T9" fmla="*/ 13 h 34"/>
                <a:gd name="T10" fmla="*/ 12 w 13"/>
                <a:gd name="T11" fmla="*/ 7 h 34"/>
                <a:gd name="T12" fmla="*/ 10 w 13"/>
                <a:gd name="T13" fmla="*/ 0 h 34"/>
                <a:gd name="T14" fmla="*/ 10 w 13"/>
                <a:gd name="T15" fmla="*/ 0 h 34"/>
                <a:gd name="T16" fmla="*/ 12 w 13"/>
                <a:gd name="T17" fmla="*/ 3 h 34"/>
                <a:gd name="T18" fmla="*/ 13 w 13"/>
                <a:gd name="T19" fmla="*/ 6 h 34"/>
                <a:gd name="T20" fmla="*/ 13 w 13"/>
                <a:gd name="T21" fmla="*/ 16 h 34"/>
                <a:gd name="T22" fmla="*/ 12 w 13"/>
                <a:gd name="T23" fmla="*/ 26 h 34"/>
                <a:gd name="T24" fmla="*/ 13 w 13"/>
                <a:gd name="T25" fmla="*/ 34 h 34"/>
                <a:gd name="T26" fmla="*/ 13 w 13"/>
                <a:gd name="T27" fmla="*/ 34 h 34"/>
                <a:gd name="T28" fmla="*/ 12 w 13"/>
                <a:gd name="T29" fmla="*/ 30 h 34"/>
                <a:gd name="T30" fmla="*/ 9 w 13"/>
                <a:gd name="T31" fmla="*/ 26 h 34"/>
                <a:gd name="T32" fmla="*/ 9 w 13"/>
                <a:gd name="T33" fmla="*/ 24 h 34"/>
                <a:gd name="T34" fmla="*/ 9 w 13"/>
                <a:gd name="T35" fmla="*/ 21 h 34"/>
                <a:gd name="T36" fmla="*/ 9 w 13"/>
                <a:gd name="T37" fmla="*/ 21 h 34"/>
                <a:gd name="T38" fmla="*/ 9 w 13"/>
                <a:gd name="T39" fmla="*/ 18 h 34"/>
                <a:gd name="T40" fmla="*/ 6 w 13"/>
                <a:gd name="T41" fmla="*/ 18 h 34"/>
                <a:gd name="T42" fmla="*/ 3 w 13"/>
                <a:gd name="T43" fmla="*/ 20 h 34"/>
                <a:gd name="T44" fmla="*/ 3 w 13"/>
                <a:gd name="T45" fmla="*/ 21 h 34"/>
                <a:gd name="T46" fmla="*/ 3 w 13"/>
                <a:gd name="T47" fmla="*/ 21 h 34"/>
                <a:gd name="T48" fmla="*/ 2 w 13"/>
                <a:gd name="T49" fmla="*/ 20 h 34"/>
                <a:gd name="T50" fmla="*/ 2 w 13"/>
                <a:gd name="T51" fmla="*/ 18 h 34"/>
                <a:gd name="T52" fmla="*/ 2 w 13"/>
                <a:gd name="T53" fmla="*/ 16 h 34"/>
                <a:gd name="T54" fmla="*/ 0 w 13"/>
                <a:gd name="T5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34">
                  <a:moveTo>
                    <a:pt x="0" y="16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16"/>
                  </a:lnTo>
                  <a:lnTo>
                    <a:pt x="12" y="2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0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3" name="ïṣḷíḓe"/>
            <p:cNvSpPr/>
            <p:nvPr/>
          </p:nvSpPr>
          <p:spPr bwMode="auto">
            <a:xfrm>
              <a:off x="3736883" y="3524235"/>
              <a:ext cx="24574" cy="24574"/>
            </a:xfrm>
            <a:custGeom>
              <a:avLst/>
              <a:gdLst>
                <a:gd name="T0" fmla="*/ 3 w 9"/>
                <a:gd name="T1" fmla="*/ 0 h 9"/>
                <a:gd name="T2" fmla="*/ 3 w 9"/>
                <a:gd name="T3" fmla="*/ 0 h 9"/>
                <a:gd name="T4" fmla="*/ 4 w 9"/>
                <a:gd name="T5" fmla="*/ 1 h 9"/>
                <a:gd name="T6" fmla="*/ 4 w 9"/>
                <a:gd name="T7" fmla="*/ 3 h 9"/>
                <a:gd name="T8" fmla="*/ 4 w 9"/>
                <a:gd name="T9" fmla="*/ 3 h 9"/>
                <a:gd name="T10" fmla="*/ 4 w 9"/>
                <a:gd name="T11" fmla="*/ 4 h 9"/>
                <a:gd name="T12" fmla="*/ 9 w 9"/>
                <a:gd name="T13" fmla="*/ 9 h 9"/>
                <a:gd name="T14" fmla="*/ 9 w 9"/>
                <a:gd name="T15" fmla="*/ 9 h 9"/>
                <a:gd name="T16" fmla="*/ 6 w 9"/>
                <a:gd name="T17" fmla="*/ 7 h 9"/>
                <a:gd name="T18" fmla="*/ 1 w 9"/>
                <a:gd name="T19" fmla="*/ 6 h 9"/>
                <a:gd name="T20" fmla="*/ 1 w 9"/>
                <a:gd name="T21" fmla="*/ 6 h 9"/>
                <a:gd name="T22" fmla="*/ 3 w 9"/>
                <a:gd name="T23" fmla="*/ 6 h 9"/>
                <a:gd name="T24" fmla="*/ 3 w 9"/>
                <a:gd name="T25" fmla="*/ 6 h 9"/>
                <a:gd name="T26" fmla="*/ 1 w 9"/>
                <a:gd name="T27" fmla="*/ 4 h 9"/>
                <a:gd name="T28" fmla="*/ 1 w 9"/>
                <a:gd name="T29" fmla="*/ 4 h 9"/>
                <a:gd name="T30" fmla="*/ 1 w 9"/>
                <a:gd name="T31" fmla="*/ 3 h 9"/>
                <a:gd name="T32" fmla="*/ 3 w 9"/>
                <a:gd name="T33" fmla="*/ 3 h 9"/>
                <a:gd name="T34" fmla="*/ 3 w 9"/>
                <a:gd name="T35" fmla="*/ 3 h 9"/>
                <a:gd name="T36" fmla="*/ 1 w 9"/>
                <a:gd name="T37" fmla="*/ 1 h 9"/>
                <a:gd name="T38" fmla="*/ 0 w 9"/>
                <a:gd name="T39" fmla="*/ 0 h 9"/>
                <a:gd name="T40" fmla="*/ 3 w 9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6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4" name="ïṩľïḑê"/>
            <p:cNvSpPr/>
            <p:nvPr/>
          </p:nvSpPr>
          <p:spPr bwMode="auto">
            <a:xfrm>
              <a:off x="3736883" y="3524235"/>
              <a:ext cx="24574" cy="24574"/>
            </a:xfrm>
            <a:custGeom>
              <a:avLst/>
              <a:gdLst>
                <a:gd name="T0" fmla="*/ 3 w 9"/>
                <a:gd name="T1" fmla="*/ 0 h 9"/>
                <a:gd name="T2" fmla="*/ 3 w 9"/>
                <a:gd name="T3" fmla="*/ 0 h 9"/>
                <a:gd name="T4" fmla="*/ 4 w 9"/>
                <a:gd name="T5" fmla="*/ 1 h 9"/>
                <a:gd name="T6" fmla="*/ 4 w 9"/>
                <a:gd name="T7" fmla="*/ 3 h 9"/>
                <a:gd name="T8" fmla="*/ 4 w 9"/>
                <a:gd name="T9" fmla="*/ 3 h 9"/>
                <a:gd name="T10" fmla="*/ 4 w 9"/>
                <a:gd name="T11" fmla="*/ 4 h 9"/>
                <a:gd name="T12" fmla="*/ 9 w 9"/>
                <a:gd name="T13" fmla="*/ 9 h 9"/>
                <a:gd name="T14" fmla="*/ 9 w 9"/>
                <a:gd name="T15" fmla="*/ 9 h 9"/>
                <a:gd name="T16" fmla="*/ 6 w 9"/>
                <a:gd name="T17" fmla="*/ 7 h 9"/>
                <a:gd name="T18" fmla="*/ 1 w 9"/>
                <a:gd name="T19" fmla="*/ 6 h 9"/>
                <a:gd name="T20" fmla="*/ 1 w 9"/>
                <a:gd name="T21" fmla="*/ 6 h 9"/>
                <a:gd name="T22" fmla="*/ 3 w 9"/>
                <a:gd name="T23" fmla="*/ 6 h 9"/>
                <a:gd name="T24" fmla="*/ 3 w 9"/>
                <a:gd name="T25" fmla="*/ 6 h 9"/>
                <a:gd name="T26" fmla="*/ 1 w 9"/>
                <a:gd name="T27" fmla="*/ 4 h 9"/>
                <a:gd name="T28" fmla="*/ 1 w 9"/>
                <a:gd name="T29" fmla="*/ 4 h 9"/>
                <a:gd name="T30" fmla="*/ 1 w 9"/>
                <a:gd name="T31" fmla="*/ 3 h 9"/>
                <a:gd name="T32" fmla="*/ 3 w 9"/>
                <a:gd name="T33" fmla="*/ 3 h 9"/>
                <a:gd name="T34" fmla="*/ 3 w 9"/>
                <a:gd name="T35" fmla="*/ 3 h 9"/>
                <a:gd name="T36" fmla="*/ 1 w 9"/>
                <a:gd name="T37" fmla="*/ 1 h 9"/>
                <a:gd name="T38" fmla="*/ 0 w 9"/>
                <a:gd name="T39" fmla="*/ 0 h 9"/>
                <a:gd name="T40" fmla="*/ 3 w 9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6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5" name="işḷïďê"/>
            <p:cNvSpPr/>
            <p:nvPr/>
          </p:nvSpPr>
          <p:spPr bwMode="auto">
            <a:xfrm>
              <a:off x="5573798" y="4132442"/>
              <a:ext cx="24574" cy="36861"/>
            </a:xfrm>
            <a:custGeom>
              <a:avLst/>
              <a:gdLst>
                <a:gd name="T0" fmla="*/ 7 w 8"/>
                <a:gd name="T1" fmla="*/ 6 h 13"/>
                <a:gd name="T2" fmla="*/ 7 w 8"/>
                <a:gd name="T3" fmla="*/ 6 h 13"/>
                <a:gd name="T4" fmla="*/ 4 w 8"/>
                <a:gd name="T5" fmla="*/ 6 h 13"/>
                <a:gd name="T6" fmla="*/ 2 w 8"/>
                <a:gd name="T7" fmla="*/ 8 h 13"/>
                <a:gd name="T8" fmla="*/ 2 w 8"/>
                <a:gd name="T9" fmla="*/ 12 h 13"/>
                <a:gd name="T10" fmla="*/ 2 w 8"/>
                <a:gd name="T11" fmla="*/ 12 h 13"/>
                <a:gd name="T12" fmla="*/ 1 w 8"/>
                <a:gd name="T13" fmla="*/ 13 h 13"/>
                <a:gd name="T14" fmla="*/ 1 w 8"/>
                <a:gd name="T15" fmla="*/ 10 h 13"/>
                <a:gd name="T16" fmla="*/ 1 w 8"/>
                <a:gd name="T17" fmla="*/ 8 h 13"/>
                <a:gd name="T18" fmla="*/ 1 w 8"/>
                <a:gd name="T19" fmla="*/ 8 h 13"/>
                <a:gd name="T20" fmla="*/ 0 w 8"/>
                <a:gd name="T21" fmla="*/ 8 h 13"/>
                <a:gd name="T22" fmla="*/ 0 w 8"/>
                <a:gd name="T23" fmla="*/ 8 h 13"/>
                <a:gd name="T24" fmla="*/ 1 w 8"/>
                <a:gd name="T25" fmla="*/ 2 h 13"/>
                <a:gd name="T26" fmla="*/ 4 w 8"/>
                <a:gd name="T27" fmla="*/ 0 h 13"/>
                <a:gd name="T28" fmla="*/ 7 w 8"/>
                <a:gd name="T29" fmla="*/ 0 h 13"/>
                <a:gd name="T30" fmla="*/ 7 w 8"/>
                <a:gd name="T31" fmla="*/ 0 h 13"/>
                <a:gd name="T32" fmla="*/ 5 w 8"/>
                <a:gd name="T33" fmla="*/ 2 h 13"/>
                <a:gd name="T34" fmla="*/ 4 w 8"/>
                <a:gd name="T35" fmla="*/ 2 h 13"/>
                <a:gd name="T36" fmla="*/ 4 w 8"/>
                <a:gd name="T37" fmla="*/ 2 h 13"/>
                <a:gd name="T38" fmla="*/ 5 w 8"/>
                <a:gd name="T39" fmla="*/ 5 h 13"/>
                <a:gd name="T40" fmla="*/ 8 w 8"/>
                <a:gd name="T41" fmla="*/ 6 h 13"/>
                <a:gd name="T42" fmla="*/ 8 w 8"/>
                <a:gd name="T43" fmla="*/ 6 h 13"/>
                <a:gd name="T44" fmla="*/ 7 w 8"/>
                <a:gd name="T45" fmla="*/ 8 h 13"/>
                <a:gd name="T46" fmla="*/ 7 w 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3">
                  <a:moveTo>
                    <a:pt x="7" y="6"/>
                  </a:moveTo>
                  <a:lnTo>
                    <a:pt x="7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6" name="îṩľîďê"/>
            <p:cNvSpPr/>
            <p:nvPr/>
          </p:nvSpPr>
          <p:spPr bwMode="auto">
            <a:xfrm>
              <a:off x="5573798" y="4132442"/>
              <a:ext cx="24574" cy="36861"/>
            </a:xfrm>
            <a:custGeom>
              <a:avLst/>
              <a:gdLst>
                <a:gd name="T0" fmla="*/ 7 w 8"/>
                <a:gd name="T1" fmla="*/ 6 h 13"/>
                <a:gd name="T2" fmla="*/ 7 w 8"/>
                <a:gd name="T3" fmla="*/ 6 h 13"/>
                <a:gd name="T4" fmla="*/ 4 w 8"/>
                <a:gd name="T5" fmla="*/ 6 h 13"/>
                <a:gd name="T6" fmla="*/ 2 w 8"/>
                <a:gd name="T7" fmla="*/ 8 h 13"/>
                <a:gd name="T8" fmla="*/ 2 w 8"/>
                <a:gd name="T9" fmla="*/ 12 h 13"/>
                <a:gd name="T10" fmla="*/ 2 w 8"/>
                <a:gd name="T11" fmla="*/ 12 h 13"/>
                <a:gd name="T12" fmla="*/ 1 w 8"/>
                <a:gd name="T13" fmla="*/ 13 h 13"/>
                <a:gd name="T14" fmla="*/ 1 w 8"/>
                <a:gd name="T15" fmla="*/ 10 h 13"/>
                <a:gd name="T16" fmla="*/ 1 w 8"/>
                <a:gd name="T17" fmla="*/ 8 h 13"/>
                <a:gd name="T18" fmla="*/ 1 w 8"/>
                <a:gd name="T19" fmla="*/ 8 h 13"/>
                <a:gd name="T20" fmla="*/ 0 w 8"/>
                <a:gd name="T21" fmla="*/ 8 h 13"/>
                <a:gd name="T22" fmla="*/ 0 w 8"/>
                <a:gd name="T23" fmla="*/ 8 h 13"/>
                <a:gd name="T24" fmla="*/ 1 w 8"/>
                <a:gd name="T25" fmla="*/ 2 h 13"/>
                <a:gd name="T26" fmla="*/ 4 w 8"/>
                <a:gd name="T27" fmla="*/ 0 h 13"/>
                <a:gd name="T28" fmla="*/ 7 w 8"/>
                <a:gd name="T29" fmla="*/ 0 h 13"/>
                <a:gd name="T30" fmla="*/ 7 w 8"/>
                <a:gd name="T31" fmla="*/ 0 h 13"/>
                <a:gd name="T32" fmla="*/ 5 w 8"/>
                <a:gd name="T33" fmla="*/ 2 h 13"/>
                <a:gd name="T34" fmla="*/ 4 w 8"/>
                <a:gd name="T35" fmla="*/ 2 h 13"/>
                <a:gd name="T36" fmla="*/ 4 w 8"/>
                <a:gd name="T37" fmla="*/ 2 h 13"/>
                <a:gd name="T38" fmla="*/ 5 w 8"/>
                <a:gd name="T39" fmla="*/ 5 h 13"/>
                <a:gd name="T40" fmla="*/ 8 w 8"/>
                <a:gd name="T41" fmla="*/ 6 h 13"/>
                <a:gd name="T42" fmla="*/ 8 w 8"/>
                <a:gd name="T43" fmla="*/ 6 h 13"/>
                <a:gd name="T44" fmla="*/ 7 w 8"/>
                <a:gd name="T45" fmla="*/ 8 h 13"/>
                <a:gd name="T46" fmla="*/ 7 w 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3">
                  <a:moveTo>
                    <a:pt x="7" y="6"/>
                  </a:moveTo>
                  <a:lnTo>
                    <a:pt x="7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7" name="íSḷíḓê"/>
            <p:cNvSpPr/>
            <p:nvPr/>
          </p:nvSpPr>
          <p:spPr bwMode="auto">
            <a:xfrm>
              <a:off x="5518504" y="4181590"/>
              <a:ext cx="61435" cy="135159"/>
            </a:xfrm>
            <a:custGeom>
              <a:avLst/>
              <a:gdLst>
                <a:gd name="T0" fmla="*/ 9 w 21"/>
                <a:gd name="T1" fmla="*/ 42 h 46"/>
                <a:gd name="T2" fmla="*/ 9 w 21"/>
                <a:gd name="T3" fmla="*/ 42 h 46"/>
                <a:gd name="T4" fmla="*/ 6 w 21"/>
                <a:gd name="T5" fmla="*/ 46 h 46"/>
                <a:gd name="T6" fmla="*/ 4 w 21"/>
                <a:gd name="T7" fmla="*/ 46 h 46"/>
                <a:gd name="T8" fmla="*/ 1 w 21"/>
                <a:gd name="T9" fmla="*/ 46 h 46"/>
                <a:gd name="T10" fmla="*/ 1 w 21"/>
                <a:gd name="T11" fmla="*/ 46 h 46"/>
                <a:gd name="T12" fmla="*/ 3 w 21"/>
                <a:gd name="T13" fmla="*/ 42 h 46"/>
                <a:gd name="T14" fmla="*/ 4 w 21"/>
                <a:gd name="T15" fmla="*/ 39 h 46"/>
                <a:gd name="T16" fmla="*/ 3 w 21"/>
                <a:gd name="T17" fmla="*/ 34 h 46"/>
                <a:gd name="T18" fmla="*/ 3 w 21"/>
                <a:gd name="T19" fmla="*/ 32 h 46"/>
                <a:gd name="T20" fmla="*/ 3 w 21"/>
                <a:gd name="T21" fmla="*/ 32 h 46"/>
                <a:gd name="T22" fmla="*/ 1 w 21"/>
                <a:gd name="T23" fmla="*/ 33 h 46"/>
                <a:gd name="T24" fmla="*/ 1 w 21"/>
                <a:gd name="T25" fmla="*/ 34 h 46"/>
                <a:gd name="T26" fmla="*/ 1 w 21"/>
                <a:gd name="T27" fmla="*/ 34 h 46"/>
                <a:gd name="T28" fmla="*/ 0 w 21"/>
                <a:gd name="T29" fmla="*/ 30 h 46"/>
                <a:gd name="T30" fmla="*/ 0 w 21"/>
                <a:gd name="T31" fmla="*/ 26 h 46"/>
                <a:gd name="T32" fmla="*/ 1 w 21"/>
                <a:gd name="T33" fmla="*/ 22 h 46"/>
                <a:gd name="T34" fmla="*/ 4 w 21"/>
                <a:gd name="T35" fmla="*/ 17 h 46"/>
                <a:gd name="T36" fmla="*/ 4 w 21"/>
                <a:gd name="T37" fmla="*/ 17 h 46"/>
                <a:gd name="T38" fmla="*/ 10 w 21"/>
                <a:gd name="T39" fmla="*/ 7 h 46"/>
                <a:gd name="T40" fmla="*/ 10 w 21"/>
                <a:gd name="T41" fmla="*/ 7 h 46"/>
                <a:gd name="T42" fmla="*/ 17 w 21"/>
                <a:gd name="T43" fmla="*/ 0 h 46"/>
                <a:gd name="T44" fmla="*/ 17 w 21"/>
                <a:gd name="T45" fmla="*/ 0 h 46"/>
                <a:gd name="T46" fmla="*/ 19 w 21"/>
                <a:gd name="T47" fmla="*/ 2 h 46"/>
                <a:gd name="T48" fmla="*/ 20 w 21"/>
                <a:gd name="T49" fmla="*/ 3 h 46"/>
                <a:gd name="T50" fmla="*/ 21 w 21"/>
                <a:gd name="T51" fmla="*/ 7 h 46"/>
                <a:gd name="T52" fmla="*/ 21 w 21"/>
                <a:gd name="T53" fmla="*/ 7 h 46"/>
                <a:gd name="T54" fmla="*/ 19 w 21"/>
                <a:gd name="T55" fmla="*/ 7 h 46"/>
                <a:gd name="T56" fmla="*/ 16 w 21"/>
                <a:gd name="T57" fmla="*/ 10 h 46"/>
                <a:gd name="T58" fmla="*/ 13 w 21"/>
                <a:gd name="T59" fmla="*/ 14 h 46"/>
                <a:gd name="T60" fmla="*/ 11 w 21"/>
                <a:gd name="T61" fmla="*/ 20 h 46"/>
                <a:gd name="T62" fmla="*/ 9 w 21"/>
                <a:gd name="T63" fmla="*/ 33 h 46"/>
                <a:gd name="T64" fmla="*/ 9 w 21"/>
                <a:gd name="T6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6">
                  <a:moveTo>
                    <a:pt x="9" y="42"/>
                  </a:moveTo>
                  <a:lnTo>
                    <a:pt x="9" y="42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11" y="20"/>
                  </a:lnTo>
                  <a:lnTo>
                    <a:pt x="9" y="33"/>
                  </a:lnTo>
                  <a:lnTo>
                    <a:pt x="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8" name="îṡļíḋé"/>
            <p:cNvSpPr/>
            <p:nvPr/>
          </p:nvSpPr>
          <p:spPr bwMode="auto">
            <a:xfrm>
              <a:off x="5518504" y="4181590"/>
              <a:ext cx="61435" cy="135159"/>
            </a:xfrm>
            <a:custGeom>
              <a:avLst/>
              <a:gdLst>
                <a:gd name="T0" fmla="*/ 9 w 21"/>
                <a:gd name="T1" fmla="*/ 42 h 46"/>
                <a:gd name="T2" fmla="*/ 9 w 21"/>
                <a:gd name="T3" fmla="*/ 42 h 46"/>
                <a:gd name="T4" fmla="*/ 6 w 21"/>
                <a:gd name="T5" fmla="*/ 46 h 46"/>
                <a:gd name="T6" fmla="*/ 4 w 21"/>
                <a:gd name="T7" fmla="*/ 46 h 46"/>
                <a:gd name="T8" fmla="*/ 1 w 21"/>
                <a:gd name="T9" fmla="*/ 46 h 46"/>
                <a:gd name="T10" fmla="*/ 1 w 21"/>
                <a:gd name="T11" fmla="*/ 46 h 46"/>
                <a:gd name="T12" fmla="*/ 3 w 21"/>
                <a:gd name="T13" fmla="*/ 42 h 46"/>
                <a:gd name="T14" fmla="*/ 4 w 21"/>
                <a:gd name="T15" fmla="*/ 39 h 46"/>
                <a:gd name="T16" fmla="*/ 3 w 21"/>
                <a:gd name="T17" fmla="*/ 34 h 46"/>
                <a:gd name="T18" fmla="*/ 3 w 21"/>
                <a:gd name="T19" fmla="*/ 32 h 46"/>
                <a:gd name="T20" fmla="*/ 3 w 21"/>
                <a:gd name="T21" fmla="*/ 32 h 46"/>
                <a:gd name="T22" fmla="*/ 1 w 21"/>
                <a:gd name="T23" fmla="*/ 33 h 46"/>
                <a:gd name="T24" fmla="*/ 1 w 21"/>
                <a:gd name="T25" fmla="*/ 34 h 46"/>
                <a:gd name="T26" fmla="*/ 1 w 21"/>
                <a:gd name="T27" fmla="*/ 34 h 46"/>
                <a:gd name="T28" fmla="*/ 0 w 21"/>
                <a:gd name="T29" fmla="*/ 30 h 46"/>
                <a:gd name="T30" fmla="*/ 0 w 21"/>
                <a:gd name="T31" fmla="*/ 26 h 46"/>
                <a:gd name="T32" fmla="*/ 1 w 21"/>
                <a:gd name="T33" fmla="*/ 22 h 46"/>
                <a:gd name="T34" fmla="*/ 4 w 21"/>
                <a:gd name="T35" fmla="*/ 17 h 46"/>
                <a:gd name="T36" fmla="*/ 4 w 21"/>
                <a:gd name="T37" fmla="*/ 17 h 46"/>
                <a:gd name="T38" fmla="*/ 10 w 21"/>
                <a:gd name="T39" fmla="*/ 7 h 46"/>
                <a:gd name="T40" fmla="*/ 10 w 21"/>
                <a:gd name="T41" fmla="*/ 7 h 46"/>
                <a:gd name="T42" fmla="*/ 17 w 21"/>
                <a:gd name="T43" fmla="*/ 0 h 46"/>
                <a:gd name="T44" fmla="*/ 17 w 21"/>
                <a:gd name="T45" fmla="*/ 0 h 46"/>
                <a:gd name="T46" fmla="*/ 19 w 21"/>
                <a:gd name="T47" fmla="*/ 2 h 46"/>
                <a:gd name="T48" fmla="*/ 20 w 21"/>
                <a:gd name="T49" fmla="*/ 3 h 46"/>
                <a:gd name="T50" fmla="*/ 21 w 21"/>
                <a:gd name="T51" fmla="*/ 7 h 46"/>
                <a:gd name="T52" fmla="*/ 21 w 21"/>
                <a:gd name="T53" fmla="*/ 7 h 46"/>
                <a:gd name="T54" fmla="*/ 19 w 21"/>
                <a:gd name="T55" fmla="*/ 7 h 46"/>
                <a:gd name="T56" fmla="*/ 16 w 21"/>
                <a:gd name="T57" fmla="*/ 10 h 46"/>
                <a:gd name="T58" fmla="*/ 13 w 21"/>
                <a:gd name="T59" fmla="*/ 14 h 46"/>
                <a:gd name="T60" fmla="*/ 11 w 21"/>
                <a:gd name="T61" fmla="*/ 20 h 46"/>
                <a:gd name="T62" fmla="*/ 9 w 21"/>
                <a:gd name="T63" fmla="*/ 33 h 46"/>
                <a:gd name="T64" fmla="*/ 9 w 21"/>
                <a:gd name="T6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6">
                  <a:moveTo>
                    <a:pt x="9" y="42"/>
                  </a:moveTo>
                  <a:lnTo>
                    <a:pt x="9" y="42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11" y="20"/>
                  </a:lnTo>
                  <a:lnTo>
                    <a:pt x="9" y="33"/>
                  </a:lnTo>
                  <a:lnTo>
                    <a:pt x="9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9" name="ïsľîḍè"/>
            <p:cNvSpPr/>
            <p:nvPr/>
          </p:nvSpPr>
          <p:spPr bwMode="auto">
            <a:xfrm>
              <a:off x="5579940" y="4390470"/>
              <a:ext cx="270315" cy="528342"/>
            </a:xfrm>
            <a:custGeom>
              <a:avLst/>
              <a:gdLst>
                <a:gd name="T0" fmla="*/ 71 w 90"/>
                <a:gd name="T1" fmla="*/ 35 h 172"/>
                <a:gd name="T2" fmla="*/ 70 w 90"/>
                <a:gd name="T3" fmla="*/ 41 h 172"/>
                <a:gd name="T4" fmla="*/ 61 w 90"/>
                <a:gd name="T5" fmla="*/ 47 h 172"/>
                <a:gd name="T6" fmla="*/ 57 w 90"/>
                <a:gd name="T7" fmla="*/ 58 h 172"/>
                <a:gd name="T8" fmla="*/ 34 w 90"/>
                <a:gd name="T9" fmla="*/ 94 h 172"/>
                <a:gd name="T10" fmla="*/ 26 w 90"/>
                <a:gd name="T11" fmla="*/ 112 h 172"/>
                <a:gd name="T12" fmla="*/ 23 w 90"/>
                <a:gd name="T13" fmla="*/ 118 h 172"/>
                <a:gd name="T14" fmla="*/ 14 w 90"/>
                <a:gd name="T15" fmla="*/ 132 h 172"/>
                <a:gd name="T16" fmla="*/ 9 w 90"/>
                <a:gd name="T17" fmla="*/ 144 h 172"/>
                <a:gd name="T18" fmla="*/ 0 w 90"/>
                <a:gd name="T19" fmla="*/ 154 h 172"/>
                <a:gd name="T20" fmla="*/ 7 w 90"/>
                <a:gd name="T21" fmla="*/ 158 h 172"/>
                <a:gd name="T22" fmla="*/ 11 w 90"/>
                <a:gd name="T23" fmla="*/ 148 h 172"/>
                <a:gd name="T24" fmla="*/ 19 w 90"/>
                <a:gd name="T25" fmla="*/ 138 h 172"/>
                <a:gd name="T26" fmla="*/ 30 w 90"/>
                <a:gd name="T27" fmla="*/ 132 h 172"/>
                <a:gd name="T28" fmla="*/ 31 w 90"/>
                <a:gd name="T29" fmla="*/ 132 h 172"/>
                <a:gd name="T30" fmla="*/ 33 w 90"/>
                <a:gd name="T31" fmla="*/ 140 h 172"/>
                <a:gd name="T32" fmla="*/ 29 w 90"/>
                <a:gd name="T33" fmla="*/ 142 h 172"/>
                <a:gd name="T34" fmla="*/ 36 w 90"/>
                <a:gd name="T35" fmla="*/ 144 h 172"/>
                <a:gd name="T36" fmla="*/ 23 w 90"/>
                <a:gd name="T37" fmla="*/ 150 h 172"/>
                <a:gd name="T38" fmla="*/ 19 w 90"/>
                <a:gd name="T39" fmla="*/ 161 h 172"/>
                <a:gd name="T40" fmla="*/ 14 w 90"/>
                <a:gd name="T41" fmla="*/ 159 h 172"/>
                <a:gd name="T42" fmla="*/ 16 w 90"/>
                <a:gd name="T43" fmla="*/ 162 h 172"/>
                <a:gd name="T44" fmla="*/ 7 w 90"/>
                <a:gd name="T45" fmla="*/ 172 h 172"/>
                <a:gd name="T46" fmla="*/ 17 w 90"/>
                <a:gd name="T47" fmla="*/ 168 h 172"/>
                <a:gd name="T48" fmla="*/ 26 w 90"/>
                <a:gd name="T49" fmla="*/ 164 h 172"/>
                <a:gd name="T50" fmla="*/ 29 w 90"/>
                <a:gd name="T51" fmla="*/ 158 h 172"/>
                <a:gd name="T52" fmla="*/ 33 w 90"/>
                <a:gd name="T53" fmla="*/ 157 h 172"/>
                <a:gd name="T54" fmla="*/ 36 w 90"/>
                <a:gd name="T55" fmla="*/ 155 h 172"/>
                <a:gd name="T56" fmla="*/ 41 w 90"/>
                <a:gd name="T57" fmla="*/ 147 h 172"/>
                <a:gd name="T58" fmla="*/ 40 w 90"/>
                <a:gd name="T59" fmla="*/ 144 h 172"/>
                <a:gd name="T60" fmla="*/ 37 w 90"/>
                <a:gd name="T61" fmla="*/ 142 h 172"/>
                <a:gd name="T62" fmla="*/ 46 w 90"/>
                <a:gd name="T63" fmla="*/ 128 h 172"/>
                <a:gd name="T64" fmla="*/ 54 w 90"/>
                <a:gd name="T65" fmla="*/ 118 h 172"/>
                <a:gd name="T66" fmla="*/ 56 w 90"/>
                <a:gd name="T67" fmla="*/ 114 h 172"/>
                <a:gd name="T68" fmla="*/ 63 w 90"/>
                <a:gd name="T69" fmla="*/ 101 h 172"/>
                <a:gd name="T70" fmla="*/ 59 w 90"/>
                <a:gd name="T71" fmla="*/ 97 h 172"/>
                <a:gd name="T72" fmla="*/ 60 w 90"/>
                <a:gd name="T73" fmla="*/ 94 h 172"/>
                <a:gd name="T74" fmla="*/ 67 w 90"/>
                <a:gd name="T75" fmla="*/ 94 h 172"/>
                <a:gd name="T76" fmla="*/ 66 w 90"/>
                <a:gd name="T77" fmla="*/ 102 h 172"/>
                <a:gd name="T78" fmla="*/ 67 w 90"/>
                <a:gd name="T79" fmla="*/ 100 h 172"/>
                <a:gd name="T80" fmla="*/ 70 w 90"/>
                <a:gd name="T81" fmla="*/ 94 h 172"/>
                <a:gd name="T82" fmla="*/ 71 w 90"/>
                <a:gd name="T83" fmla="*/ 87 h 172"/>
                <a:gd name="T84" fmla="*/ 68 w 90"/>
                <a:gd name="T85" fmla="*/ 91 h 172"/>
                <a:gd name="T86" fmla="*/ 64 w 90"/>
                <a:gd name="T87" fmla="*/ 90 h 172"/>
                <a:gd name="T88" fmla="*/ 67 w 90"/>
                <a:gd name="T89" fmla="*/ 82 h 172"/>
                <a:gd name="T90" fmla="*/ 64 w 90"/>
                <a:gd name="T91" fmla="*/ 75 h 172"/>
                <a:gd name="T92" fmla="*/ 61 w 90"/>
                <a:gd name="T93" fmla="*/ 70 h 172"/>
                <a:gd name="T94" fmla="*/ 66 w 90"/>
                <a:gd name="T95" fmla="*/ 64 h 172"/>
                <a:gd name="T96" fmla="*/ 66 w 90"/>
                <a:gd name="T97" fmla="*/ 52 h 172"/>
                <a:gd name="T98" fmla="*/ 84 w 90"/>
                <a:gd name="T99" fmla="*/ 48 h 172"/>
                <a:gd name="T100" fmla="*/ 87 w 90"/>
                <a:gd name="T101" fmla="*/ 38 h 172"/>
                <a:gd name="T102" fmla="*/ 83 w 90"/>
                <a:gd name="T103" fmla="*/ 40 h 172"/>
                <a:gd name="T104" fmla="*/ 80 w 90"/>
                <a:gd name="T105" fmla="*/ 32 h 172"/>
                <a:gd name="T106" fmla="*/ 90 w 90"/>
                <a:gd name="T107" fmla="*/ 12 h 172"/>
                <a:gd name="T108" fmla="*/ 88 w 90"/>
                <a:gd name="T109" fmla="*/ 4 h 172"/>
                <a:gd name="T110" fmla="*/ 88 w 90"/>
                <a:gd name="T111" fmla="*/ 2 h 172"/>
                <a:gd name="T112" fmla="*/ 83 w 90"/>
                <a:gd name="T113" fmla="*/ 15 h 172"/>
                <a:gd name="T114" fmla="*/ 73 w 90"/>
                <a:gd name="T115" fmla="*/ 30 h 172"/>
                <a:gd name="T116" fmla="*/ 43 w 90"/>
                <a:gd name="T117" fmla="*/ 100 h 172"/>
                <a:gd name="T118" fmla="*/ 46 w 90"/>
                <a:gd name="T119" fmla="*/ 101 h 172"/>
                <a:gd name="T120" fmla="*/ 43 w 90"/>
                <a:gd name="T121" fmla="*/ 110 h 172"/>
                <a:gd name="T122" fmla="*/ 41 w 90"/>
                <a:gd name="T123" fmla="*/ 105 h 172"/>
                <a:gd name="T124" fmla="*/ 41 w 90"/>
                <a:gd name="T125" fmla="*/ 10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172">
                  <a:moveTo>
                    <a:pt x="73" y="30"/>
                  </a:moveTo>
                  <a:lnTo>
                    <a:pt x="73" y="30"/>
                  </a:lnTo>
                  <a:lnTo>
                    <a:pt x="71" y="35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34" y="94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4" y="132"/>
                  </a:lnTo>
                  <a:lnTo>
                    <a:pt x="11" y="137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7" y="151"/>
                  </a:lnTo>
                  <a:lnTo>
                    <a:pt x="4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4" y="155"/>
                  </a:lnTo>
                  <a:lnTo>
                    <a:pt x="7" y="158"/>
                  </a:lnTo>
                  <a:lnTo>
                    <a:pt x="7" y="158"/>
                  </a:lnTo>
                  <a:lnTo>
                    <a:pt x="9" y="154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1" y="135"/>
                  </a:lnTo>
                  <a:lnTo>
                    <a:pt x="26" y="132"/>
                  </a:lnTo>
                  <a:lnTo>
                    <a:pt x="30" y="132"/>
                  </a:lnTo>
                  <a:lnTo>
                    <a:pt x="33" y="132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31" y="135"/>
                  </a:lnTo>
                  <a:lnTo>
                    <a:pt x="33" y="140"/>
                  </a:lnTo>
                  <a:lnTo>
                    <a:pt x="31" y="141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6" y="144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0" y="155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3" y="161"/>
                  </a:lnTo>
                  <a:lnTo>
                    <a:pt x="13" y="161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4" y="167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11" y="171"/>
                  </a:lnTo>
                  <a:lnTo>
                    <a:pt x="17" y="168"/>
                  </a:lnTo>
                  <a:lnTo>
                    <a:pt x="21" y="165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9" y="158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3" y="157"/>
                  </a:lnTo>
                  <a:lnTo>
                    <a:pt x="34" y="157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7" y="154"/>
                  </a:lnTo>
                  <a:lnTo>
                    <a:pt x="39" y="151"/>
                  </a:lnTo>
                  <a:lnTo>
                    <a:pt x="41" y="147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41" y="135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50" y="121"/>
                  </a:lnTo>
                  <a:lnTo>
                    <a:pt x="54" y="118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6" y="114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0" y="98"/>
                  </a:lnTo>
                  <a:lnTo>
                    <a:pt x="59" y="97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60" y="94"/>
                  </a:lnTo>
                  <a:lnTo>
                    <a:pt x="63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7"/>
                  </a:lnTo>
                  <a:lnTo>
                    <a:pt x="64" y="100"/>
                  </a:lnTo>
                  <a:lnTo>
                    <a:pt x="66" y="102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7" y="100"/>
                  </a:lnTo>
                  <a:lnTo>
                    <a:pt x="67" y="98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3" y="90"/>
                  </a:lnTo>
                  <a:lnTo>
                    <a:pt x="73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0" y="90"/>
                  </a:lnTo>
                  <a:lnTo>
                    <a:pt x="68" y="91"/>
                  </a:lnTo>
                  <a:lnTo>
                    <a:pt x="67" y="91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7" y="88"/>
                  </a:lnTo>
                  <a:lnTo>
                    <a:pt x="67" y="85"/>
                  </a:lnTo>
                  <a:lnTo>
                    <a:pt x="67" y="82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61" y="72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66" y="5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74" y="48"/>
                  </a:lnTo>
                  <a:lnTo>
                    <a:pt x="78" y="47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41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4" y="40"/>
                  </a:lnTo>
                  <a:lnTo>
                    <a:pt x="83" y="40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32"/>
                  </a:lnTo>
                  <a:lnTo>
                    <a:pt x="83" y="27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0"/>
                  </a:lnTo>
                  <a:lnTo>
                    <a:pt x="87" y="7"/>
                  </a:lnTo>
                  <a:lnTo>
                    <a:pt x="88" y="4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7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78" y="25"/>
                  </a:lnTo>
                  <a:lnTo>
                    <a:pt x="76" y="28"/>
                  </a:lnTo>
                  <a:lnTo>
                    <a:pt x="73" y="30"/>
                  </a:lnTo>
                  <a:close/>
                  <a:moveTo>
                    <a:pt x="41" y="100"/>
                  </a:moveTo>
                  <a:lnTo>
                    <a:pt x="41" y="100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46" y="101"/>
                  </a:lnTo>
                  <a:lnTo>
                    <a:pt x="46" y="101"/>
                  </a:lnTo>
                  <a:lnTo>
                    <a:pt x="46" y="105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1" y="110"/>
                  </a:lnTo>
                  <a:lnTo>
                    <a:pt x="40" y="108"/>
                  </a:lnTo>
                  <a:lnTo>
                    <a:pt x="41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1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0" name="iṧlïdê"/>
            <p:cNvSpPr/>
            <p:nvPr/>
          </p:nvSpPr>
          <p:spPr bwMode="auto">
            <a:xfrm>
              <a:off x="5579940" y="4390470"/>
              <a:ext cx="270315" cy="528342"/>
            </a:xfrm>
            <a:custGeom>
              <a:avLst/>
              <a:gdLst>
                <a:gd name="T0" fmla="*/ 71 w 90"/>
                <a:gd name="T1" fmla="*/ 35 h 172"/>
                <a:gd name="T2" fmla="*/ 70 w 90"/>
                <a:gd name="T3" fmla="*/ 41 h 172"/>
                <a:gd name="T4" fmla="*/ 61 w 90"/>
                <a:gd name="T5" fmla="*/ 47 h 172"/>
                <a:gd name="T6" fmla="*/ 57 w 90"/>
                <a:gd name="T7" fmla="*/ 58 h 172"/>
                <a:gd name="T8" fmla="*/ 34 w 90"/>
                <a:gd name="T9" fmla="*/ 94 h 172"/>
                <a:gd name="T10" fmla="*/ 26 w 90"/>
                <a:gd name="T11" fmla="*/ 112 h 172"/>
                <a:gd name="T12" fmla="*/ 23 w 90"/>
                <a:gd name="T13" fmla="*/ 118 h 172"/>
                <a:gd name="T14" fmla="*/ 14 w 90"/>
                <a:gd name="T15" fmla="*/ 132 h 172"/>
                <a:gd name="T16" fmla="*/ 9 w 90"/>
                <a:gd name="T17" fmla="*/ 144 h 172"/>
                <a:gd name="T18" fmla="*/ 0 w 90"/>
                <a:gd name="T19" fmla="*/ 154 h 172"/>
                <a:gd name="T20" fmla="*/ 7 w 90"/>
                <a:gd name="T21" fmla="*/ 158 h 172"/>
                <a:gd name="T22" fmla="*/ 11 w 90"/>
                <a:gd name="T23" fmla="*/ 148 h 172"/>
                <a:gd name="T24" fmla="*/ 19 w 90"/>
                <a:gd name="T25" fmla="*/ 138 h 172"/>
                <a:gd name="T26" fmla="*/ 30 w 90"/>
                <a:gd name="T27" fmla="*/ 132 h 172"/>
                <a:gd name="T28" fmla="*/ 31 w 90"/>
                <a:gd name="T29" fmla="*/ 132 h 172"/>
                <a:gd name="T30" fmla="*/ 33 w 90"/>
                <a:gd name="T31" fmla="*/ 140 h 172"/>
                <a:gd name="T32" fmla="*/ 29 w 90"/>
                <a:gd name="T33" fmla="*/ 142 h 172"/>
                <a:gd name="T34" fmla="*/ 36 w 90"/>
                <a:gd name="T35" fmla="*/ 144 h 172"/>
                <a:gd name="T36" fmla="*/ 23 w 90"/>
                <a:gd name="T37" fmla="*/ 150 h 172"/>
                <a:gd name="T38" fmla="*/ 19 w 90"/>
                <a:gd name="T39" fmla="*/ 161 h 172"/>
                <a:gd name="T40" fmla="*/ 14 w 90"/>
                <a:gd name="T41" fmla="*/ 159 h 172"/>
                <a:gd name="T42" fmla="*/ 16 w 90"/>
                <a:gd name="T43" fmla="*/ 162 h 172"/>
                <a:gd name="T44" fmla="*/ 7 w 90"/>
                <a:gd name="T45" fmla="*/ 172 h 172"/>
                <a:gd name="T46" fmla="*/ 17 w 90"/>
                <a:gd name="T47" fmla="*/ 168 h 172"/>
                <a:gd name="T48" fmla="*/ 26 w 90"/>
                <a:gd name="T49" fmla="*/ 164 h 172"/>
                <a:gd name="T50" fmla="*/ 29 w 90"/>
                <a:gd name="T51" fmla="*/ 158 h 172"/>
                <a:gd name="T52" fmla="*/ 33 w 90"/>
                <a:gd name="T53" fmla="*/ 157 h 172"/>
                <a:gd name="T54" fmla="*/ 36 w 90"/>
                <a:gd name="T55" fmla="*/ 155 h 172"/>
                <a:gd name="T56" fmla="*/ 41 w 90"/>
                <a:gd name="T57" fmla="*/ 147 h 172"/>
                <a:gd name="T58" fmla="*/ 40 w 90"/>
                <a:gd name="T59" fmla="*/ 144 h 172"/>
                <a:gd name="T60" fmla="*/ 37 w 90"/>
                <a:gd name="T61" fmla="*/ 142 h 172"/>
                <a:gd name="T62" fmla="*/ 46 w 90"/>
                <a:gd name="T63" fmla="*/ 128 h 172"/>
                <a:gd name="T64" fmla="*/ 54 w 90"/>
                <a:gd name="T65" fmla="*/ 118 h 172"/>
                <a:gd name="T66" fmla="*/ 56 w 90"/>
                <a:gd name="T67" fmla="*/ 114 h 172"/>
                <a:gd name="T68" fmla="*/ 63 w 90"/>
                <a:gd name="T69" fmla="*/ 101 h 172"/>
                <a:gd name="T70" fmla="*/ 59 w 90"/>
                <a:gd name="T71" fmla="*/ 97 h 172"/>
                <a:gd name="T72" fmla="*/ 60 w 90"/>
                <a:gd name="T73" fmla="*/ 94 h 172"/>
                <a:gd name="T74" fmla="*/ 67 w 90"/>
                <a:gd name="T75" fmla="*/ 94 h 172"/>
                <a:gd name="T76" fmla="*/ 66 w 90"/>
                <a:gd name="T77" fmla="*/ 102 h 172"/>
                <a:gd name="T78" fmla="*/ 67 w 90"/>
                <a:gd name="T79" fmla="*/ 100 h 172"/>
                <a:gd name="T80" fmla="*/ 70 w 90"/>
                <a:gd name="T81" fmla="*/ 94 h 172"/>
                <a:gd name="T82" fmla="*/ 71 w 90"/>
                <a:gd name="T83" fmla="*/ 87 h 172"/>
                <a:gd name="T84" fmla="*/ 68 w 90"/>
                <a:gd name="T85" fmla="*/ 91 h 172"/>
                <a:gd name="T86" fmla="*/ 64 w 90"/>
                <a:gd name="T87" fmla="*/ 90 h 172"/>
                <a:gd name="T88" fmla="*/ 67 w 90"/>
                <a:gd name="T89" fmla="*/ 82 h 172"/>
                <a:gd name="T90" fmla="*/ 64 w 90"/>
                <a:gd name="T91" fmla="*/ 75 h 172"/>
                <a:gd name="T92" fmla="*/ 61 w 90"/>
                <a:gd name="T93" fmla="*/ 70 h 172"/>
                <a:gd name="T94" fmla="*/ 66 w 90"/>
                <a:gd name="T95" fmla="*/ 64 h 172"/>
                <a:gd name="T96" fmla="*/ 66 w 90"/>
                <a:gd name="T97" fmla="*/ 52 h 172"/>
                <a:gd name="T98" fmla="*/ 84 w 90"/>
                <a:gd name="T99" fmla="*/ 48 h 172"/>
                <a:gd name="T100" fmla="*/ 87 w 90"/>
                <a:gd name="T101" fmla="*/ 38 h 172"/>
                <a:gd name="T102" fmla="*/ 83 w 90"/>
                <a:gd name="T103" fmla="*/ 40 h 172"/>
                <a:gd name="T104" fmla="*/ 80 w 90"/>
                <a:gd name="T105" fmla="*/ 32 h 172"/>
                <a:gd name="T106" fmla="*/ 90 w 90"/>
                <a:gd name="T107" fmla="*/ 12 h 172"/>
                <a:gd name="T108" fmla="*/ 88 w 90"/>
                <a:gd name="T109" fmla="*/ 4 h 172"/>
                <a:gd name="T110" fmla="*/ 88 w 90"/>
                <a:gd name="T111" fmla="*/ 2 h 172"/>
                <a:gd name="T112" fmla="*/ 83 w 90"/>
                <a:gd name="T113" fmla="*/ 15 h 172"/>
                <a:gd name="T114" fmla="*/ 73 w 90"/>
                <a:gd name="T115" fmla="*/ 3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" h="172">
                  <a:moveTo>
                    <a:pt x="73" y="30"/>
                  </a:moveTo>
                  <a:lnTo>
                    <a:pt x="73" y="30"/>
                  </a:lnTo>
                  <a:lnTo>
                    <a:pt x="71" y="35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34" y="94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4" y="132"/>
                  </a:lnTo>
                  <a:lnTo>
                    <a:pt x="11" y="137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7" y="151"/>
                  </a:lnTo>
                  <a:lnTo>
                    <a:pt x="4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4" y="155"/>
                  </a:lnTo>
                  <a:lnTo>
                    <a:pt x="7" y="158"/>
                  </a:lnTo>
                  <a:lnTo>
                    <a:pt x="7" y="158"/>
                  </a:lnTo>
                  <a:lnTo>
                    <a:pt x="9" y="154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1" y="135"/>
                  </a:lnTo>
                  <a:lnTo>
                    <a:pt x="26" y="132"/>
                  </a:lnTo>
                  <a:lnTo>
                    <a:pt x="30" y="132"/>
                  </a:lnTo>
                  <a:lnTo>
                    <a:pt x="33" y="132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31" y="135"/>
                  </a:lnTo>
                  <a:lnTo>
                    <a:pt x="33" y="140"/>
                  </a:lnTo>
                  <a:lnTo>
                    <a:pt x="31" y="141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6" y="144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0" y="155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3" y="161"/>
                  </a:lnTo>
                  <a:lnTo>
                    <a:pt x="13" y="161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4" y="167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11" y="171"/>
                  </a:lnTo>
                  <a:lnTo>
                    <a:pt x="17" y="168"/>
                  </a:lnTo>
                  <a:lnTo>
                    <a:pt x="21" y="165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9" y="158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3" y="157"/>
                  </a:lnTo>
                  <a:lnTo>
                    <a:pt x="34" y="157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7" y="154"/>
                  </a:lnTo>
                  <a:lnTo>
                    <a:pt x="39" y="151"/>
                  </a:lnTo>
                  <a:lnTo>
                    <a:pt x="41" y="147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41" y="135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50" y="121"/>
                  </a:lnTo>
                  <a:lnTo>
                    <a:pt x="54" y="118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6" y="114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0" y="98"/>
                  </a:lnTo>
                  <a:lnTo>
                    <a:pt x="59" y="97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60" y="94"/>
                  </a:lnTo>
                  <a:lnTo>
                    <a:pt x="63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7"/>
                  </a:lnTo>
                  <a:lnTo>
                    <a:pt x="64" y="100"/>
                  </a:lnTo>
                  <a:lnTo>
                    <a:pt x="66" y="102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7" y="100"/>
                  </a:lnTo>
                  <a:lnTo>
                    <a:pt x="67" y="98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3" y="90"/>
                  </a:lnTo>
                  <a:lnTo>
                    <a:pt x="73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0" y="90"/>
                  </a:lnTo>
                  <a:lnTo>
                    <a:pt x="68" y="91"/>
                  </a:lnTo>
                  <a:lnTo>
                    <a:pt x="67" y="91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7" y="88"/>
                  </a:lnTo>
                  <a:lnTo>
                    <a:pt x="67" y="85"/>
                  </a:lnTo>
                  <a:lnTo>
                    <a:pt x="67" y="82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61" y="72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66" y="5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74" y="48"/>
                  </a:lnTo>
                  <a:lnTo>
                    <a:pt x="78" y="47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41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4" y="40"/>
                  </a:lnTo>
                  <a:lnTo>
                    <a:pt x="83" y="40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32"/>
                  </a:lnTo>
                  <a:lnTo>
                    <a:pt x="83" y="27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0"/>
                  </a:lnTo>
                  <a:lnTo>
                    <a:pt x="87" y="7"/>
                  </a:lnTo>
                  <a:lnTo>
                    <a:pt x="88" y="4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7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78" y="25"/>
                  </a:lnTo>
                  <a:lnTo>
                    <a:pt x="76" y="28"/>
                  </a:lnTo>
                  <a:lnTo>
                    <a:pt x="73" y="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1" name="íSlíďê"/>
            <p:cNvSpPr/>
            <p:nvPr/>
          </p:nvSpPr>
          <p:spPr bwMode="auto">
            <a:xfrm>
              <a:off x="5696670" y="4697647"/>
              <a:ext cx="18433" cy="30716"/>
            </a:xfrm>
            <a:custGeom>
              <a:avLst/>
              <a:gdLst>
                <a:gd name="T0" fmla="*/ 1 w 6"/>
                <a:gd name="T1" fmla="*/ 0 h 10"/>
                <a:gd name="T2" fmla="*/ 1 w 6"/>
                <a:gd name="T3" fmla="*/ 0 h 10"/>
                <a:gd name="T4" fmla="*/ 3 w 6"/>
                <a:gd name="T5" fmla="*/ 0 h 10"/>
                <a:gd name="T6" fmla="*/ 3 w 6"/>
                <a:gd name="T7" fmla="*/ 0 h 10"/>
                <a:gd name="T8" fmla="*/ 6 w 6"/>
                <a:gd name="T9" fmla="*/ 1 h 10"/>
                <a:gd name="T10" fmla="*/ 6 w 6"/>
                <a:gd name="T11" fmla="*/ 1 h 10"/>
                <a:gd name="T12" fmla="*/ 6 w 6"/>
                <a:gd name="T13" fmla="*/ 5 h 10"/>
                <a:gd name="T14" fmla="*/ 3 w 6"/>
                <a:gd name="T15" fmla="*/ 10 h 10"/>
                <a:gd name="T16" fmla="*/ 3 w 6"/>
                <a:gd name="T17" fmla="*/ 10 h 10"/>
                <a:gd name="T18" fmla="*/ 1 w 6"/>
                <a:gd name="T19" fmla="*/ 10 h 10"/>
                <a:gd name="T20" fmla="*/ 0 w 6"/>
                <a:gd name="T21" fmla="*/ 8 h 10"/>
                <a:gd name="T22" fmla="*/ 1 w 6"/>
                <a:gd name="T23" fmla="*/ 5 h 10"/>
                <a:gd name="T24" fmla="*/ 3 w 6"/>
                <a:gd name="T25" fmla="*/ 2 h 10"/>
                <a:gd name="T26" fmla="*/ 3 w 6"/>
                <a:gd name="T27" fmla="*/ 1 h 10"/>
                <a:gd name="T28" fmla="*/ 1 w 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2" name="iśḷîdé"/>
            <p:cNvSpPr/>
            <p:nvPr/>
          </p:nvSpPr>
          <p:spPr bwMode="auto">
            <a:xfrm>
              <a:off x="3736883" y="3536523"/>
              <a:ext cx="24574" cy="18429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7 w 7"/>
                <a:gd name="T5" fmla="*/ 4 h 4"/>
                <a:gd name="T6" fmla="*/ 6 w 7"/>
                <a:gd name="T7" fmla="*/ 4 h 4"/>
                <a:gd name="T8" fmla="*/ 4 w 7"/>
                <a:gd name="T9" fmla="*/ 4 h 4"/>
                <a:gd name="T10" fmla="*/ 4 w 7"/>
                <a:gd name="T11" fmla="*/ 4 h 4"/>
                <a:gd name="T12" fmla="*/ 4 w 7"/>
                <a:gd name="T13" fmla="*/ 4 h 4"/>
                <a:gd name="T14" fmla="*/ 1 w 7"/>
                <a:gd name="T15" fmla="*/ 1 h 4"/>
                <a:gd name="T16" fmla="*/ 0 w 7"/>
                <a:gd name="T17" fmla="*/ 0 h 4"/>
                <a:gd name="T18" fmla="*/ 0 w 7"/>
                <a:gd name="T19" fmla="*/ 0 h 4"/>
                <a:gd name="T20" fmla="*/ 3 w 7"/>
                <a:gd name="T21" fmla="*/ 3 h 4"/>
                <a:gd name="T22" fmla="*/ 6 w 7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3" name="íṥḷîḍe"/>
            <p:cNvSpPr/>
            <p:nvPr/>
          </p:nvSpPr>
          <p:spPr bwMode="auto">
            <a:xfrm>
              <a:off x="3736883" y="3536523"/>
              <a:ext cx="24574" cy="18429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7 w 7"/>
                <a:gd name="T5" fmla="*/ 4 h 4"/>
                <a:gd name="T6" fmla="*/ 6 w 7"/>
                <a:gd name="T7" fmla="*/ 4 h 4"/>
                <a:gd name="T8" fmla="*/ 4 w 7"/>
                <a:gd name="T9" fmla="*/ 4 h 4"/>
                <a:gd name="T10" fmla="*/ 4 w 7"/>
                <a:gd name="T11" fmla="*/ 4 h 4"/>
                <a:gd name="T12" fmla="*/ 4 w 7"/>
                <a:gd name="T13" fmla="*/ 4 h 4"/>
                <a:gd name="T14" fmla="*/ 1 w 7"/>
                <a:gd name="T15" fmla="*/ 1 h 4"/>
                <a:gd name="T16" fmla="*/ 0 w 7"/>
                <a:gd name="T17" fmla="*/ 0 h 4"/>
                <a:gd name="T18" fmla="*/ 0 w 7"/>
                <a:gd name="T19" fmla="*/ 0 h 4"/>
                <a:gd name="T20" fmla="*/ 3 w 7"/>
                <a:gd name="T21" fmla="*/ 3 h 4"/>
                <a:gd name="T22" fmla="*/ 6 w 7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4" name="iŝḷidé"/>
            <p:cNvSpPr/>
            <p:nvPr/>
          </p:nvSpPr>
          <p:spPr bwMode="auto">
            <a:xfrm>
              <a:off x="5438641" y="4402758"/>
              <a:ext cx="55294" cy="36861"/>
            </a:xfrm>
            <a:custGeom>
              <a:avLst/>
              <a:gdLst>
                <a:gd name="T0" fmla="*/ 6 w 19"/>
                <a:gd name="T1" fmla="*/ 10 h 11"/>
                <a:gd name="T2" fmla="*/ 6 w 19"/>
                <a:gd name="T3" fmla="*/ 10 h 11"/>
                <a:gd name="T4" fmla="*/ 6 w 19"/>
                <a:gd name="T5" fmla="*/ 8 h 11"/>
                <a:gd name="T6" fmla="*/ 6 w 19"/>
                <a:gd name="T7" fmla="*/ 7 h 11"/>
                <a:gd name="T8" fmla="*/ 6 w 19"/>
                <a:gd name="T9" fmla="*/ 6 h 11"/>
                <a:gd name="T10" fmla="*/ 6 w 19"/>
                <a:gd name="T11" fmla="*/ 3 h 11"/>
                <a:gd name="T12" fmla="*/ 6 w 19"/>
                <a:gd name="T13" fmla="*/ 3 h 11"/>
                <a:gd name="T14" fmla="*/ 12 w 19"/>
                <a:gd name="T15" fmla="*/ 3 h 11"/>
                <a:gd name="T16" fmla="*/ 15 w 19"/>
                <a:gd name="T17" fmla="*/ 1 h 11"/>
                <a:gd name="T18" fmla="*/ 18 w 19"/>
                <a:gd name="T19" fmla="*/ 0 h 11"/>
                <a:gd name="T20" fmla="*/ 18 w 19"/>
                <a:gd name="T21" fmla="*/ 0 h 11"/>
                <a:gd name="T22" fmla="*/ 18 w 19"/>
                <a:gd name="T23" fmla="*/ 3 h 11"/>
                <a:gd name="T24" fmla="*/ 18 w 19"/>
                <a:gd name="T25" fmla="*/ 3 h 11"/>
                <a:gd name="T26" fmla="*/ 19 w 19"/>
                <a:gd name="T27" fmla="*/ 4 h 11"/>
                <a:gd name="T28" fmla="*/ 19 w 19"/>
                <a:gd name="T29" fmla="*/ 4 h 11"/>
                <a:gd name="T30" fmla="*/ 16 w 19"/>
                <a:gd name="T31" fmla="*/ 4 h 11"/>
                <a:gd name="T32" fmla="*/ 13 w 19"/>
                <a:gd name="T33" fmla="*/ 6 h 11"/>
                <a:gd name="T34" fmla="*/ 10 w 19"/>
                <a:gd name="T35" fmla="*/ 8 h 11"/>
                <a:gd name="T36" fmla="*/ 6 w 19"/>
                <a:gd name="T37" fmla="*/ 11 h 11"/>
                <a:gd name="T38" fmla="*/ 5 w 19"/>
                <a:gd name="T39" fmla="*/ 11 h 11"/>
                <a:gd name="T40" fmla="*/ 0 w 19"/>
                <a:gd name="T41" fmla="*/ 11 h 11"/>
                <a:gd name="T42" fmla="*/ 0 w 19"/>
                <a:gd name="T43" fmla="*/ 11 h 11"/>
                <a:gd name="T44" fmla="*/ 3 w 19"/>
                <a:gd name="T45" fmla="*/ 10 h 11"/>
                <a:gd name="T46" fmla="*/ 6 w 19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1">
                  <a:moveTo>
                    <a:pt x="6" y="10"/>
                  </a:move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5" name="îs1iḍe"/>
            <p:cNvSpPr/>
            <p:nvPr/>
          </p:nvSpPr>
          <p:spPr bwMode="auto">
            <a:xfrm>
              <a:off x="5438641" y="4402758"/>
              <a:ext cx="55294" cy="36861"/>
            </a:xfrm>
            <a:custGeom>
              <a:avLst/>
              <a:gdLst>
                <a:gd name="T0" fmla="*/ 6 w 19"/>
                <a:gd name="T1" fmla="*/ 10 h 11"/>
                <a:gd name="T2" fmla="*/ 6 w 19"/>
                <a:gd name="T3" fmla="*/ 10 h 11"/>
                <a:gd name="T4" fmla="*/ 6 w 19"/>
                <a:gd name="T5" fmla="*/ 8 h 11"/>
                <a:gd name="T6" fmla="*/ 6 w 19"/>
                <a:gd name="T7" fmla="*/ 7 h 11"/>
                <a:gd name="T8" fmla="*/ 6 w 19"/>
                <a:gd name="T9" fmla="*/ 6 h 11"/>
                <a:gd name="T10" fmla="*/ 6 w 19"/>
                <a:gd name="T11" fmla="*/ 3 h 11"/>
                <a:gd name="T12" fmla="*/ 6 w 19"/>
                <a:gd name="T13" fmla="*/ 3 h 11"/>
                <a:gd name="T14" fmla="*/ 12 w 19"/>
                <a:gd name="T15" fmla="*/ 3 h 11"/>
                <a:gd name="T16" fmla="*/ 15 w 19"/>
                <a:gd name="T17" fmla="*/ 1 h 11"/>
                <a:gd name="T18" fmla="*/ 18 w 19"/>
                <a:gd name="T19" fmla="*/ 0 h 11"/>
                <a:gd name="T20" fmla="*/ 18 w 19"/>
                <a:gd name="T21" fmla="*/ 0 h 11"/>
                <a:gd name="T22" fmla="*/ 18 w 19"/>
                <a:gd name="T23" fmla="*/ 3 h 11"/>
                <a:gd name="T24" fmla="*/ 18 w 19"/>
                <a:gd name="T25" fmla="*/ 3 h 11"/>
                <a:gd name="T26" fmla="*/ 19 w 19"/>
                <a:gd name="T27" fmla="*/ 4 h 11"/>
                <a:gd name="T28" fmla="*/ 19 w 19"/>
                <a:gd name="T29" fmla="*/ 4 h 11"/>
                <a:gd name="T30" fmla="*/ 16 w 19"/>
                <a:gd name="T31" fmla="*/ 4 h 11"/>
                <a:gd name="T32" fmla="*/ 13 w 19"/>
                <a:gd name="T33" fmla="*/ 6 h 11"/>
                <a:gd name="T34" fmla="*/ 10 w 19"/>
                <a:gd name="T35" fmla="*/ 8 h 11"/>
                <a:gd name="T36" fmla="*/ 6 w 19"/>
                <a:gd name="T37" fmla="*/ 11 h 11"/>
                <a:gd name="T38" fmla="*/ 5 w 19"/>
                <a:gd name="T39" fmla="*/ 11 h 11"/>
                <a:gd name="T40" fmla="*/ 0 w 19"/>
                <a:gd name="T41" fmla="*/ 11 h 11"/>
                <a:gd name="T42" fmla="*/ 0 w 19"/>
                <a:gd name="T43" fmla="*/ 11 h 11"/>
                <a:gd name="T44" fmla="*/ 3 w 19"/>
                <a:gd name="T45" fmla="*/ 10 h 11"/>
                <a:gd name="T46" fmla="*/ 6 w 19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1">
                  <a:moveTo>
                    <a:pt x="6" y="10"/>
                  </a:move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0"/>
                  </a:lnTo>
                  <a:lnTo>
                    <a:pt x="6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6" name="ïṥḻïďé"/>
            <p:cNvSpPr/>
            <p:nvPr/>
          </p:nvSpPr>
          <p:spPr bwMode="auto">
            <a:xfrm>
              <a:off x="5426354" y="4445763"/>
              <a:ext cx="30720" cy="30716"/>
            </a:xfrm>
            <a:custGeom>
              <a:avLst/>
              <a:gdLst>
                <a:gd name="T0" fmla="*/ 7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3 h 10"/>
                <a:gd name="T8" fmla="*/ 7 w 8"/>
                <a:gd name="T9" fmla="*/ 4 h 10"/>
                <a:gd name="T10" fmla="*/ 5 w 8"/>
                <a:gd name="T11" fmla="*/ 4 h 10"/>
                <a:gd name="T12" fmla="*/ 5 w 8"/>
                <a:gd name="T13" fmla="*/ 4 h 10"/>
                <a:gd name="T14" fmla="*/ 4 w 8"/>
                <a:gd name="T15" fmla="*/ 7 h 10"/>
                <a:gd name="T16" fmla="*/ 4 w 8"/>
                <a:gd name="T17" fmla="*/ 9 h 10"/>
                <a:gd name="T18" fmla="*/ 4 w 8"/>
                <a:gd name="T19" fmla="*/ 9 h 10"/>
                <a:gd name="T20" fmla="*/ 4 w 8"/>
                <a:gd name="T21" fmla="*/ 9 h 10"/>
                <a:gd name="T22" fmla="*/ 2 w 8"/>
                <a:gd name="T23" fmla="*/ 10 h 10"/>
                <a:gd name="T24" fmla="*/ 1 w 8"/>
                <a:gd name="T25" fmla="*/ 7 h 10"/>
                <a:gd name="T26" fmla="*/ 0 w 8"/>
                <a:gd name="T27" fmla="*/ 4 h 10"/>
                <a:gd name="T28" fmla="*/ 1 w 8"/>
                <a:gd name="T29" fmla="*/ 2 h 10"/>
                <a:gd name="T30" fmla="*/ 1 w 8"/>
                <a:gd name="T31" fmla="*/ 2 h 10"/>
                <a:gd name="T32" fmla="*/ 4 w 8"/>
                <a:gd name="T33" fmla="*/ 3 h 10"/>
                <a:gd name="T34" fmla="*/ 5 w 8"/>
                <a:gd name="T35" fmla="*/ 3 h 10"/>
                <a:gd name="T36" fmla="*/ 7 w 8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7" name="îSľîḋê"/>
            <p:cNvSpPr/>
            <p:nvPr/>
          </p:nvSpPr>
          <p:spPr bwMode="auto">
            <a:xfrm>
              <a:off x="5426354" y="4445763"/>
              <a:ext cx="30720" cy="30716"/>
            </a:xfrm>
            <a:custGeom>
              <a:avLst/>
              <a:gdLst>
                <a:gd name="T0" fmla="*/ 7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3 h 10"/>
                <a:gd name="T8" fmla="*/ 7 w 8"/>
                <a:gd name="T9" fmla="*/ 4 h 10"/>
                <a:gd name="T10" fmla="*/ 5 w 8"/>
                <a:gd name="T11" fmla="*/ 4 h 10"/>
                <a:gd name="T12" fmla="*/ 5 w 8"/>
                <a:gd name="T13" fmla="*/ 4 h 10"/>
                <a:gd name="T14" fmla="*/ 4 w 8"/>
                <a:gd name="T15" fmla="*/ 7 h 10"/>
                <a:gd name="T16" fmla="*/ 4 w 8"/>
                <a:gd name="T17" fmla="*/ 9 h 10"/>
                <a:gd name="T18" fmla="*/ 4 w 8"/>
                <a:gd name="T19" fmla="*/ 9 h 10"/>
                <a:gd name="T20" fmla="*/ 4 w 8"/>
                <a:gd name="T21" fmla="*/ 9 h 10"/>
                <a:gd name="T22" fmla="*/ 2 w 8"/>
                <a:gd name="T23" fmla="*/ 10 h 10"/>
                <a:gd name="T24" fmla="*/ 1 w 8"/>
                <a:gd name="T25" fmla="*/ 7 h 10"/>
                <a:gd name="T26" fmla="*/ 0 w 8"/>
                <a:gd name="T27" fmla="*/ 4 h 10"/>
                <a:gd name="T28" fmla="*/ 1 w 8"/>
                <a:gd name="T29" fmla="*/ 2 h 10"/>
                <a:gd name="T30" fmla="*/ 1 w 8"/>
                <a:gd name="T31" fmla="*/ 2 h 10"/>
                <a:gd name="T32" fmla="*/ 4 w 8"/>
                <a:gd name="T33" fmla="*/ 3 h 10"/>
                <a:gd name="T34" fmla="*/ 5 w 8"/>
                <a:gd name="T35" fmla="*/ 3 h 10"/>
                <a:gd name="T36" fmla="*/ 7 w 8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8" name="ï$1îḋê"/>
            <p:cNvSpPr/>
            <p:nvPr/>
          </p:nvSpPr>
          <p:spPr bwMode="auto">
            <a:xfrm>
              <a:off x="3675448" y="3524235"/>
              <a:ext cx="18433" cy="18429"/>
            </a:xfrm>
            <a:custGeom>
              <a:avLst/>
              <a:gdLst>
                <a:gd name="T0" fmla="*/ 3 w 6"/>
                <a:gd name="T1" fmla="*/ 2 h 6"/>
                <a:gd name="T2" fmla="*/ 3 w 6"/>
                <a:gd name="T3" fmla="*/ 2 h 6"/>
                <a:gd name="T4" fmla="*/ 3 w 6"/>
                <a:gd name="T5" fmla="*/ 2 h 6"/>
                <a:gd name="T6" fmla="*/ 3 w 6"/>
                <a:gd name="T7" fmla="*/ 2 h 6"/>
                <a:gd name="T8" fmla="*/ 4 w 6"/>
                <a:gd name="T9" fmla="*/ 3 h 6"/>
                <a:gd name="T10" fmla="*/ 4 w 6"/>
                <a:gd name="T11" fmla="*/ 3 h 6"/>
                <a:gd name="T12" fmla="*/ 4 w 6"/>
                <a:gd name="T13" fmla="*/ 5 h 6"/>
                <a:gd name="T14" fmla="*/ 6 w 6"/>
                <a:gd name="T15" fmla="*/ 6 h 6"/>
                <a:gd name="T16" fmla="*/ 6 w 6"/>
                <a:gd name="T17" fmla="*/ 6 h 6"/>
                <a:gd name="T18" fmla="*/ 1 w 6"/>
                <a:gd name="T19" fmla="*/ 2 h 6"/>
                <a:gd name="T20" fmla="*/ 1 w 6"/>
                <a:gd name="T21" fmla="*/ 2 h 6"/>
                <a:gd name="T22" fmla="*/ 0 w 6"/>
                <a:gd name="T23" fmla="*/ 0 h 6"/>
                <a:gd name="T24" fmla="*/ 4 w 6"/>
                <a:gd name="T25" fmla="*/ 2 h 6"/>
                <a:gd name="T26" fmla="*/ 4 w 6"/>
                <a:gd name="T27" fmla="*/ 2 h 6"/>
                <a:gd name="T28" fmla="*/ 3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3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9" name="îṥľiḑè"/>
            <p:cNvSpPr/>
            <p:nvPr/>
          </p:nvSpPr>
          <p:spPr bwMode="auto">
            <a:xfrm>
              <a:off x="3675448" y="3524235"/>
              <a:ext cx="18433" cy="18429"/>
            </a:xfrm>
            <a:custGeom>
              <a:avLst/>
              <a:gdLst>
                <a:gd name="T0" fmla="*/ 3 w 6"/>
                <a:gd name="T1" fmla="*/ 2 h 6"/>
                <a:gd name="T2" fmla="*/ 3 w 6"/>
                <a:gd name="T3" fmla="*/ 2 h 6"/>
                <a:gd name="T4" fmla="*/ 3 w 6"/>
                <a:gd name="T5" fmla="*/ 2 h 6"/>
                <a:gd name="T6" fmla="*/ 3 w 6"/>
                <a:gd name="T7" fmla="*/ 2 h 6"/>
                <a:gd name="T8" fmla="*/ 4 w 6"/>
                <a:gd name="T9" fmla="*/ 3 h 6"/>
                <a:gd name="T10" fmla="*/ 4 w 6"/>
                <a:gd name="T11" fmla="*/ 3 h 6"/>
                <a:gd name="T12" fmla="*/ 4 w 6"/>
                <a:gd name="T13" fmla="*/ 5 h 6"/>
                <a:gd name="T14" fmla="*/ 6 w 6"/>
                <a:gd name="T15" fmla="*/ 6 h 6"/>
                <a:gd name="T16" fmla="*/ 6 w 6"/>
                <a:gd name="T17" fmla="*/ 6 h 6"/>
                <a:gd name="T18" fmla="*/ 1 w 6"/>
                <a:gd name="T19" fmla="*/ 2 h 6"/>
                <a:gd name="T20" fmla="*/ 1 w 6"/>
                <a:gd name="T21" fmla="*/ 2 h 6"/>
                <a:gd name="T22" fmla="*/ 0 w 6"/>
                <a:gd name="T23" fmla="*/ 0 h 6"/>
                <a:gd name="T24" fmla="*/ 4 w 6"/>
                <a:gd name="T25" fmla="*/ 2 h 6"/>
                <a:gd name="T26" fmla="*/ 4 w 6"/>
                <a:gd name="T27" fmla="*/ 2 h 6"/>
                <a:gd name="T28" fmla="*/ 3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3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0" name="í$1íďê"/>
            <p:cNvSpPr/>
            <p:nvPr/>
          </p:nvSpPr>
          <p:spPr bwMode="auto">
            <a:xfrm>
              <a:off x="3638586" y="3518089"/>
              <a:ext cx="36861" cy="18429"/>
            </a:xfrm>
            <a:custGeom>
              <a:avLst/>
              <a:gdLst>
                <a:gd name="T0" fmla="*/ 10 w 11"/>
                <a:gd name="T1" fmla="*/ 4 h 7"/>
                <a:gd name="T2" fmla="*/ 10 w 11"/>
                <a:gd name="T3" fmla="*/ 4 h 7"/>
                <a:gd name="T4" fmla="*/ 5 w 11"/>
                <a:gd name="T5" fmla="*/ 1 h 7"/>
                <a:gd name="T6" fmla="*/ 5 w 11"/>
                <a:gd name="T7" fmla="*/ 1 h 7"/>
                <a:gd name="T8" fmla="*/ 1 w 11"/>
                <a:gd name="T9" fmla="*/ 0 h 7"/>
                <a:gd name="T10" fmla="*/ 1 w 11"/>
                <a:gd name="T11" fmla="*/ 0 h 7"/>
                <a:gd name="T12" fmla="*/ 4 w 11"/>
                <a:gd name="T13" fmla="*/ 2 h 7"/>
                <a:gd name="T14" fmla="*/ 4 w 11"/>
                <a:gd name="T15" fmla="*/ 2 h 7"/>
                <a:gd name="T16" fmla="*/ 4 w 11"/>
                <a:gd name="T17" fmla="*/ 4 h 7"/>
                <a:gd name="T18" fmla="*/ 4 w 11"/>
                <a:gd name="T19" fmla="*/ 4 h 7"/>
                <a:gd name="T20" fmla="*/ 0 w 11"/>
                <a:gd name="T21" fmla="*/ 0 h 7"/>
                <a:gd name="T22" fmla="*/ 0 w 11"/>
                <a:gd name="T23" fmla="*/ 0 h 7"/>
                <a:gd name="T24" fmla="*/ 1 w 11"/>
                <a:gd name="T25" fmla="*/ 0 h 7"/>
                <a:gd name="T26" fmla="*/ 5 w 11"/>
                <a:gd name="T27" fmla="*/ 1 h 7"/>
                <a:gd name="T28" fmla="*/ 5 w 11"/>
                <a:gd name="T29" fmla="*/ 1 h 7"/>
                <a:gd name="T30" fmla="*/ 7 w 11"/>
                <a:gd name="T31" fmla="*/ 1 h 7"/>
                <a:gd name="T32" fmla="*/ 7 w 11"/>
                <a:gd name="T33" fmla="*/ 1 h 7"/>
                <a:gd name="T34" fmla="*/ 10 w 11"/>
                <a:gd name="T35" fmla="*/ 4 h 7"/>
                <a:gd name="T36" fmla="*/ 11 w 11"/>
                <a:gd name="T37" fmla="*/ 5 h 7"/>
                <a:gd name="T38" fmla="*/ 11 w 11"/>
                <a:gd name="T39" fmla="*/ 5 h 7"/>
                <a:gd name="T40" fmla="*/ 10 w 11"/>
                <a:gd name="T41" fmla="*/ 7 h 7"/>
                <a:gd name="T42" fmla="*/ 10 w 11"/>
                <a:gd name="T43" fmla="*/ 7 h 7"/>
                <a:gd name="T44" fmla="*/ 8 w 11"/>
                <a:gd name="T45" fmla="*/ 5 h 7"/>
                <a:gd name="T46" fmla="*/ 8 w 11"/>
                <a:gd name="T47" fmla="*/ 4 h 7"/>
                <a:gd name="T48" fmla="*/ 8 w 11"/>
                <a:gd name="T49" fmla="*/ 4 h 7"/>
                <a:gd name="T50" fmla="*/ 10 w 11"/>
                <a:gd name="T51" fmla="*/ 4 h 7"/>
                <a:gd name="T52" fmla="*/ 10 w 11"/>
                <a:gd name="T5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7">
                  <a:moveTo>
                    <a:pt x="10" y="4"/>
                  </a:moveTo>
                  <a:lnTo>
                    <a:pt x="10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1" name="ïsḻîďé"/>
            <p:cNvSpPr/>
            <p:nvPr/>
          </p:nvSpPr>
          <p:spPr bwMode="auto">
            <a:xfrm>
              <a:off x="3638586" y="3518089"/>
              <a:ext cx="36861" cy="18429"/>
            </a:xfrm>
            <a:custGeom>
              <a:avLst/>
              <a:gdLst>
                <a:gd name="T0" fmla="*/ 10 w 11"/>
                <a:gd name="T1" fmla="*/ 4 h 7"/>
                <a:gd name="T2" fmla="*/ 10 w 11"/>
                <a:gd name="T3" fmla="*/ 4 h 7"/>
                <a:gd name="T4" fmla="*/ 5 w 11"/>
                <a:gd name="T5" fmla="*/ 1 h 7"/>
                <a:gd name="T6" fmla="*/ 5 w 11"/>
                <a:gd name="T7" fmla="*/ 1 h 7"/>
                <a:gd name="T8" fmla="*/ 1 w 11"/>
                <a:gd name="T9" fmla="*/ 0 h 7"/>
                <a:gd name="T10" fmla="*/ 1 w 11"/>
                <a:gd name="T11" fmla="*/ 0 h 7"/>
                <a:gd name="T12" fmla="*/ 4 w 11"/>
                <a:gd name="T13" fmla="*/ 2 h 7"/>
                <a:gd name="T14" fmla="*/ 4 w 11"/>
                <a:gd name="T15" fmla="*/ 2 h 7"/>
                <a:gd name="T16" fmla="*/ 4 w 11"/>
                <a:gd name="T17" fmla="*/ 4 h 7"/>
                <a:gd name="T18" fmla="*/ 4 w 11"/>
                <a:gd name="T19" fmla="*/ 4 h 7"/>
                <a:gd name="T20" fmla="*/ 0 w 11"/>
                <a:gd name="T21" fmla="*/ 0 h 7"/>
                <a:gd name="T22" fmla="*/ 0 w 11"/>
                <a:gd name="T23" fmla="*/ 0 h 7"/>
                <a:gd name="T24" fmla="*/ 1 w 11"/>
                <a:gd name="T25" fmla="*/ 0 h 7"/>
                <a:gd name="T26" fmla="*/ 5 w 11"/>
                <a:gd name="T27" fmla="*/ 1 h 7"/>
                <a:gd name="T28" fmla="*/ 5 w 11"/>
                <a:gd name="T29" fmla="*/ 1 h 7"/>
                <a:gd name="T30" fmla="*/ 7 w 11"/>
                <a:gd name="T31" fmla="*/ 1 h 7"/>
                <a:gd name="T32" fmla="*/ 7 w 11"/>
                <a:gd name="T33" fmla="*/ 1 h 7"/>
                <a:gd name="T34" fmla="*/ 10 w 11"/>
                <a:gd name="T35" fmla="*/ 4 h 7"/>
                <a:gd name="T36" fmla="*/ 11 w 11"/>
                <a:gd name="T37" fmla="*/ 5 h 7"/>
                <a:gd name="T38" fmla="*/ 11 w 11"/>
                <a:gd name="T39" fmla="*/ 5 h 7"/>
                <a:gd name="T40" fmla="*/ 10 w 11"/>
                <a:gd name="T41" fmla="*/ 7 h 7"/>
                <a:gd name="T42" fmla="*/ 10 w 11"/>
                <a:gd name="T43" fmla="*/ 7 h 7"/>
                <a:gd name="T44" fmla="*/ 8 w 11"/>
                <a:gd name="T45" fmla="*/ 5 h 7"/>
                <a:gd name="T46" fmla="*/ 8 w 11"/>
                <a:gd name="T47" fmla="*/ 4 h 7"/>
                <a:gd name="T48" fmla="*/ 8 w 11"/>
                <a:gd name="T49" fmla="*/ 4 h 7"/>
                <a:gd name="T50" fmla="*/ 10 w 11"/>
                <a:gd name="T51" fmla="*/ 4 h 7"/>
                <a:gd name="T52" fmla="*/ 10 w 11"/>
                <a:gd name="T5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7">
                  <a:moveTo>
                    <a:pt x="10" y="4"/>
                  </a:moveTo>
                  <a:lnTo>
                    <a:pt x="10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2" name="ïṡļidè"/>
            <p:cNvSpPr/>
            <p:nvPr/>
          </p:nvSpPr>
          <p:spPr bwMode="auto">
            <a:xfrm>
              <a:off x="5285051" y="4623925"/>
              <a:ext cx="79868" cy="98296"/>
            </a:xfrm>
            <a:custGeom>
              <a:avLst/>
              <a:gdLst>
                <a:gd name="T0" fmla="*/ 18 w 24"/>
                <a:gd name="T1" fmla="*/ 1 h 31"/>
                <a:gd name="T2" fmla="*/ 18 w 24"/>
                <a:gd name="T3" fmla="*/ 1 h 31"/>
                <a:gd name="T4" fmla="*/ 21 w 24"/>
                <a:gd name="T5" fmla="*/ 0 h 31"/>
                <a:gd name="T6" fmla="*/ 21 w 24"/>
                <a:gd name="T7" fmla="*/ 1 h 31"/>
                <a:gd name="T8" fmla="*/ 23 w 24"/>
                <a:gd name="T9" fmla="*/ 3 h 31"/>
                <a:gd name="T10" fmla="*/ 24 w 24"/>
                <a:gd name="T11" fmla="*/ 5 h 31"/>
                <a:gd name="T12" fmla="*/ 24 w 24"/>
                <a:gd name="T13" fmla="*/ 5 h 31"/>
                <a:gd name="T14" fmla="*/ 20 w 24"/>
                <a:gd name="T15" fmla="*/ 13 h 31"/>
                <a:gd name="T16" fmla="*/ 20 w 24"/>
                <a:gd name="T17" fmla="*/ 13 h 31"/>
                <a:gd name="T18" fmla="*/ 18 w 24"/>
                <a:gd name="T19" fmla="*/ 10 h 31"/>
                <a:gd name="T20" fmla="*/ 17 w 24"/>
                <a:gd name="T21" fmla="*/ 10 h 31"/>
                <a:gd name="T22" fmla="*/ 16 w 24"/>
                <a:gd name="T23" fmla="*/ 10 h 31"/>
                <a:gd name="T24" fmla="*/ 13 w 24"/>
                <a:gd name="T25" fmla="*/ 10 h 31"/>
                <a:gd name="T26" fmla="*/ 13 w 24"/>
                <a:gd name="T27" fmla="*/ 10 h 31"/>
                <a:gd name="T28" fmla="*/ 13 w 24"/>
                <a:gd name="T29" fmla="*/ 11 h 31"/>
                <a:gd name="T30" fmla="*/ 13 w 24"/>
                <a:gd name="T31" fmla="*/ 13 h 31"/>
                <a:gd name="T32" fmla="*/ 14 w 24"/>
                <a:gd name="T33" fmla="*/ 15 h 31"/>
                <a:gd name="T34" fmla="*/ 16 w 24"/>
                <a:gd name="T35" fmla="*/ 18 h 31"/>
                <a:gd name="T36" fmla="*/ 16 w 24"/>
                <a:gd name="T37" fmla="*/ 20 h 31"/>
                <a:gd name="T38" fmla="*/ 13 w 24"/>
                <a:gd name="T39" fmla="*/ 21 h 31"/>
                <a:gd name="T40" fmla="*/ 13 w 24"/>
                <a:gd name="T41" fmla="*/ 21 h 31"/>
                <a:gd name="T42" fmla="*/ 11 w 24"/>
                <a:gd name="T43" fmla="*/ 20 h 31"/>
                <a:gd name="T44" fmla="*/ 11 w 24"/>
                <a:gd name="T45" fmla="*/ 18 h 31"/>
                <a:gd name="T46" fmla="*/ 13 w 24"/>
                <a:gd name="T47" fmla="*/ 17 h 31"/>
                <a:gd name="T48" fmla="*/ 11 w 24"/>
                <a:gd name="T49" fmla="*/ 15 h 31"/>
                <a:gd name="T50" fmla="*/ 11 w 24"/>
                <a:gd name="T51" fmla="*/ 15 h 31"/>
                <a:gd name="T52" fmla="*/ 10 w 24"/>
                <a:gd name="T53" fmla="*/ 21 h 31"/>
                <a:gd name="T54" fmla="*/ 8 w 24"/>
                <a:gd name="T55" fmla="*/ 25 h 31"/>
                <a:gd name="T56" fmla="*/ 6 w 24"/>
                <a:gd name="T57" fmla="*/ 28 h 31"/>
                <a:gd name="T58" fmla="*/ 1 w 24"/>
                <a:gd name="T59" fmla="*/ 31 h 31"/>
                <a:gd name="T60" fmla="*/ 1 w 24"/>
                <a:gd name="T61" fmla="*/ 31 h 31"/>
                <a:gd name="T62" fmla="*/ 0 w 24"/>
                <a:gd name="T63" fmla="*/ 28 h 31"/>
                <a:gd name="T64" fmla="*/ 1 w 24"/>
                <a:gd name="T65" fmla="*/ 25 h 31"/>
                <a:gd name="T66" fmla="*/ 7 w 24"/>
                <a:gd name="T67" fmla="*/ 23 h 31"/>
                <a:gd name="T68" fmla="*/ 7 w 24"/>
                <a:gd name="T69" fmla="*/ 23 h 31"/>
                <a:gd name="T70" fmla="*/ 6 w 24"/>
                <a:gd name="T71" fmla="*/ 18 h 31"/>
                <a:gd name="T72" fmla="*/ 3 w 24"/>
                <a:gd name="T73" fmla="*/ 14 h 31"/>
                <a:gd name="T74" fmla="*/ 3 w 24"/>
                <a:gd name="T75" fmla="*/ 14 h 31"/>
                <a:gd name="T76" fmla="*/ 6 w 24"/>
                <a:gd name="T77" fmla="*/ 13 h 31"/>
                <a:gd name="T78" fmla="*/ 8 w 24"/>
                <a:gd name="T79" fmla="*/ 10 h 31"/>
                <a:gd name="T80" fmla="*/ 8 w 24"/>
                <a:gd name="T81" fmla="*/ 10 h 31"/>
                <a:gd name="T82" fmla="*/ 8 w 24"/>
                <a:gd name="T83" fmla="*/ 10 h 31"/>
                <a:gd name="T84" fmla="*/ 8 w 24"/>
                <a:gd name="T85" fmla="*/ 11 h 31"/>
                <a:gd name="T86" fmla="*/ 7 w 24"/>
                <a:gd name="T87" fmla="*/ 14 h 31"/>
                <a:gd name="T88" fmla="*/ 7 w 24"/>
                <a:gd name="T89" fmla="*/ 14 h 31"/>
                <a:gd name="T90" fmla="*/ 14 w 24"/>
                <a:gd name="T91" fmla="*/ 8 h 31"/>
                <a:gd name="T92" fmla="*/ 14 w 24"/>
                <a:gd name="T93" fmla="*/ 8 h 31"/>
                <a:gd name="T94" fmla="*/ 18 w 24"/>
                <a:gd name="T95" fmla="*/ 5 h 31"/>
                <a:gd name="T96" fmla="*/ 18 w 24"/>
                <a:gd name="T97" fmla="*/ 4 h 31"/>
                <a:gd name="T98" fmla="*/ 18 w 24"/>
                <a:gd name="T9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" h="31">
                  <a:moveTo>
                    <a:pt x="18" y="1"/>
                  </a:moveTo>
                  <a:lnTo>
                    <a:pt x="18" y="1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3" name="îṥľîḍê"/>
            <p:cNvSpPr/>
            <p:nvPr/>
          </p:nvSpPr>
          <p:spPr bwMode="auto">
            <a:xfrm>
              <a:off x="5285051" y="4623925"/>
              <a:ext cx="79868" cy="98296"/>
            </a:xfrm>
            <a:custGeom>
              <a:avLst/>
              <a:gdLst>
                <a:gd name="T0" fmla="*/ 18 w 24"/>
                <a:gd name="T1" fmla="*/ 1 h 31"/>
                <a:gd name="T2" fmla="*/ 18 w 24"/>
                <a:gd name="T3" fmla="*/ 1 h 31"/>
                <a:gd name="T4" fmla="*/ 21 w 24"/>
                <a:gd name="T5" fmla="*/ 0 h 31"/>
                <a:gd name="T6" fmla="*/ 21 w 24"/>
                <a:gd name="T7" fmla="*/ 1 h 31"/>
                <a:gd name="T8" fmla="*/ 23 w 24"/>
                <a:gd name="T9" fmla="*/ 3 h 31"/>
                <a:gd name="T10" fmla="*/ 24 w 24"/>
                <a:gd name="T11" fmla="*/ 5 h 31"/>
                <a:gd name="T12" fmla="*/ 24 w 24"/>
                <a:gd name="T13" fmla="*/ 5 h 31"/>
                <a:gd name="T14" fmla="*/ 20 w 24"/>
                <a:gd name="T15" fmla="*/ 13 h 31"/>
                <a:gd name="T16" fmla="*/ 20 w 24"/>
                <a:gd name="T17" fmla="*/ 13 h 31"/>
                <a:gd name="T18" fmla="*/ 18 w 24"/>
                <a:gd name="T19" fmla="*/ 10 h 31"/>
                <a:gd name="T20" fmla="*/ 17 w 24"/>
                <a:gd name="T21" fmla="*/ 10 h 31"/>
                <a:gd name="T22" fmla="*/ 16 w 24"/>
                <a:gd name="T23" fmla="*/ 10 h 31"/>
                <a:gd name="T24" fmla="*/ 13 w 24"/>
                <a:gd name="T25" fmla="*/ 10 h 31"/>
                <a:gd name="T26" fmla="*/ 13 w 24"/>
                <a:gd name="T27" fmla="*/ 10 h 31"/>
                <a:gd name="T28" fmla="*/ 13 w 24"/>
                <a:gd name="T29" fmla="*/ 11 h 31"/>
                <a:gd name="T30" fmla="*/ 13 w 24"/>
                <a:gd name="T31" fmla="*/ 13 h 31"/>
                <a:gd name="T32" fmla="*/ 14 w 24"/>
                <a:gd name="T33" fmla="*/ 15 h 31"/>
                <a:gd name="T34" fmla="*/ 16 w 24"/>
                <a:gd name="T35" fmla="*/ 18 h 31"/>
                <a:gd name="T36" fmla="*/ 16 w 24"/>
                <a:gd name="T37" fmla="*/ 20 h 31"/>
                <a:gd name="T38" fmla="*/ 13 w 24"/>
                <a:gd name="T39" fmla="*/ 21 h 31"/>
                <a:gd name="T40" fmla="*/ 13 w 24"/>
                <a:gd name="T41" fmla="*/ 21 h 31"/>
                <a:gd name="T42" fmla="*/ 11 w 24"/>
                <a:gd name="T43" fmla="*/ 20 h 31"/>
                <a:gd name="T44" fmla="*/ 11 w 24"/>
                <a:gd name="T45" fmla="*/ 18 h 31"/>
                <a:gd name="T46" fmla="*/ 13 w 24"/>
                <a:gd name="T47" fmla="*/ 17 h 31"/>
                <a:gd name="T48" fmla="*/ 11 w 24"/>
                <a:gd name="T49" fmla="*/ 15 h 31"/>
                <a:gd name="T50" fmla="*/ 11 w 24"/>
                <a:gd name="T51" fmla="*/ 15 h 31"/>
                <a:gd name="T52" fmla="*/ 10 w 24"/>
                <a:gd name="T53" fmla="*/ 21 h 31"/>
                <a:gd name="T54" fmla="*/ 8 w 24"/>
                <a:gd name="T55" fmla="*/ 25 h 31"/>
                <a:gd name="T56" fmla="*/ 6 w 24"/>
                <a:gd name="T57" fmla="*/ 28 h 31"/>
                <a:gd name="T58" fmla="*/ 1 w 24"/>
                <a:gd name="T59" fmla="*/ 31 h 31"/>
                <a:gd name="T60" fmla="*/ 1 w 24"/>
                <a:gd name="T61" fmla="*/ 31 h 31"/>
                <a:gd name="T62" fmla="*/ 0 w 24"/>
                <a:gd name="T63" fmla="*/ 28 h 31"/>
                <a:gd name="T64" fmla="*/ 1 w 24"/>
                <a:gd name="T65" fmla="*/ 25 h 31"/>
                <a:gd name="T66" fmla="*/ 7 w 24"/>
                <a:gd name="T67" fmla="*/ 23 h 31"/>
                <a:gd name="T68" fmla="*/ 7 w 24"/>
                <a:gd name="T69" fmla="*/ 23 h 31"/>
                <a:gd name="T70" fmla="*/ 6 w 24"/>
                <a:gd name="T71" fmla="*/ 18 h 31"/>
                <a:gd name="T72" fmla="*/ 3 w 24"/>
                <a:gd name="T73" fmla="*/ 14 h 31"/>
                <a:gd name="T74" fmla="*/ 3 w 24"/>
                <a:gd name="T75" fmla="*/ 14 h 31"/>
                <a:gd name="T76" fmla="*/ 6 w 24"/>
                <a:gd name="T77" fmla="*/ 13 h 31"/>
                <a:gd name="T78" fmla="*/ 8 w 24"/>
                <a:gd name="T79" fmla="*/ 10 h 31"/>
                <a:gd name="T80" fmla="*/ 8 w 24"/>
                <a:gd name="T81" fmla="*/ 10 h 31"/>
                <a:gd name="T82" fmla="*/ 8 w 24"/>
                <a:gd name="T83" fmla="*/ 10 h 31"/>
                <a:gd name="T84" fmla="*/ 8 w 24"/>
                <a:gd name="T85" fmla="*/ 11 h 31"/>
                <a:gd name="T86" fmla="*/ 7 w 24"/>
                <a:gd name="T87" fmla="*/ 14 h 31"/>
                <a:gd name="T88" fmla="*/ 7 w 24"/>
                <a:gd name="T89" fmla="*/ 14 h 31"/>
                <a:gd name="T90" fmla="*/ 14 w 24"/>
                <a:gd name="T91" fmla="*/ 8 h 31"/>
                <a:gd name="T92" fmla="*/ 14 w 24"/>
                <a:gd name="T93" fmla="*/ 8 h 31"/>
                <a:gd name="T94" fmla="*/ 18 w 24"/>
                <a:gd name="T95" fmla="*/ 5 h 31"/>
                <a:gd name="T96" fmla="*/ 18 w 24"/>
                <a:gd name="T97" fmla="*/ 4 h 31"/>
                <a:gd name="T98" fmla="*/ 18 w 24"/>
                <a:gd name="T9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" h="31">
                  <a:moveTo>
                    <a:pt x="18" y="1"/>
                  </a:moveTo>
                  <a:lnTo>
                    <a:pt x="18" y="1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4" name="îşḻiḋê"/>
            <p:cNvSpPr/>
            <p:nvPr/>
          </p:nvSpPr>
          <p:spPr bwMode="auto">
            <a:xfrm>
              <a:off x="3650873" y="3530378"/>
              <a:ext cx="36861" cy="24574"/>
            </a:xfrm>
            <a:custGeom>
              <a:avLst/>
              <a:gdLst>
                <a:gd name="T0" fmla="*/ 6 w 11"/>
                <a:gd name="T1" fmla="*/ 4 h 8"/>
                <a:gd name="T2" fmla="*/ 6 w 11"/>
                <a:gd name="T3" fmla="*/ 4 h 8"/>
                <a:gd name="T4" fmla="*/ 1 w 11"/>
                <a:gd name="T5" fmla="*/ 1 h 8"/>
                <a:gd name="T6" fmla="*/ 1 w 11"/>
                <a:gd name="T7" fmla="*/ 1 h 8"/>
                <a:gd name="T8" fmla="*/ 0 w 11"/>
                <a:gd name="T9" fmla="*/ 0 h 8"/>
                <a:gd name="T10" fmla="*/ 0 w 11"/>
                <a:gd name="T11" fmla="*/ 0 h 8"/>
                <a:gd name="T12" fmla="*/ 4 w 11"/>
                <a:gd name="T13" fmla="*/ 3 h 8"/>
                <a:gd name="T14" fmla="*/ 4 w 11"/>
                <a:gd name="T15" fmla="*/ 3 h 8"/>
                <a:gd name="T16" fmla="*/ 11 w 11"/>
                <a:gd name="T17" fmla="*/ 8 h 8"/>
                <a:gd name="T18" fmla="*/ 11 w 11"/>
                <a:gd name="T19" fmla="*/ 8 h 8"/>
                <a:gd name="T20" fmla="*/ 7 w 11"/>
                <a:gd name="T21" fmla="*/ 6 h 8"/>
                <a:gd name="T22" fmla="*/ 6 w 11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6" y="4"/>
                  </a:moveTo>
                  <a:lnTo>
                    <a:pt x="6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6"/>
                  </a:lnTo>
                  <a:lnTo>
                    <a:pt x="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5" name="îŝḻíḑé"/>
            <p:cNvSpPr/>
            <p:nvPr/>
          </p:nvSpPr>
          <p:spPr bwMode="auto">
            <a:xfrm>
              <a:off x="3650873" y="3530378"/>
              <a:ext cx="36861" cy="24574"/>
            </a:xfrm>
            <a:custGeom>
              <a:avLst/>
              <a:gdLst>
                <a:gd name="T0" fmla="*/ 6 w 11"/>
                <a:gd name="T1" fmla="*/ 4 h 8"/>
                <a:gd name="T2" fmla="*/ 6 w 11"/>
                <a:gd name="T3" fmla="*/ 4 h 8"/>
                <a:gd name="T4" fmla="*/ 1 w 11"/>
                <a:gd name="T5" fmla="*/ 1 h 8"/>
                <a:gd name="T6" fmla="*/ 1 w 11"/>
                <a:gd name="T7" fmla="*/ 1 h 8"/>
                <a:gd name="T8" fmla="*/ 0 w 11"/>
                <a:gd name="T9" fmla="*/ 0 h 8"/>
                <a:gd name="T10" fmla="*/ 0 w 11"/>
                <a:gd name="T11" fmla="*/ 0 h 8"/>
                <a:gd name="T12" fmla="*/ 4 w 11"/>
                <a:gd name="T13" fmla="*/ 3 h 8"/>
                <a:gd name="T14" fmla="*/ 4 w 11"/>
                <a:gd name="T15" fmla="*/ 3 h 8"/>
                <a:gd name="T16" fmla="*/ 11 w 11"/>
                <a:gd name="T17" fmla="*/ 8 h 8"/>
                <a:gd name="T18" fmla="*/ 11 w 11"/>
                <a:gd name="T19" fmla="*/ 8 h 8"/>
                <a:gd name="T20" fmla="*/ 7 w 11"/>
                <a:gd name="T21" fmla="*/ 6 h 8"/>
                <a:gd name="T22" fmla="*/ 6 w 11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6" y="4"/>
                  </a:moveTo>
                  <a:lnTo>
                    <a:pt x="6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6"/>
                  </a:lnTo>
                  <a:lnTo>
                    <a:pt x="6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6" name="îs1îḓe"/>
            <p:cNvSpPr/>
            <p:nvPr/>
          </p:nvSpPr>
          <p:spPr bwMode="auto">
            <a:xfrm>
              <a:off x="3700021" y="3567238"/>
              <a:ext cx="6145" cy="122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2 w 3"/>
                <a:gd name="T9" fmla="*/ 1 h 3"/>
                <a:gd name="T10" fmla="*/ 2 w 3"/>
                <a:gd name="T11" fmla="*/ 3 h 3"/>
                <a:gd name="T12" fmla="*/ 2 w 3"/>
                <a:gd name="T13" fmla="*/ 3 h 3"/>
                <a:gd name="T14" fmla="*/ 0 w 3"/>
                <a:gd name="T15" fmla="*/ 0 h 3"/>
                <a:gd name="T16" fmla="*/ 2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7" name="i$lîḓê"/>
            <p:cNvSpPr/>
            <p:nvPr/>
          </p:nvSpPr>
          <p:spPr bwMode="auto">
            <a:xfrm>
              <a:off x="3700021" y="3567238"/>
              <a:ext cx="6145" cy="122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2 w 3"/>
                <a:gd name="T9" fmla="*/ 1 h 3"/>
                <a:gd name="T10" fmla="*/ 2 w 3"/>
                <a:gd name="T11" fmla="*/ 3 h 3"/>
                <a:gd name="T12" fmla="*/ 2 w 3"/>
                <a:gd name="T13" fmla="*/ 3 h 3"/>
                <a:gd name="T14" fmla="*/ 0 w 3"/>
                <a:gd name="T15" fmla="*/ 0 h 3"/>
                <a:gd name="T16" fmla="*/ 2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8" name="íṣľïḋe"/>
            <p:cNvSpPr/>
            <p:nvPr/>
          </p:nvSpPr>
          <p:spPr bwMode="auto">
            <a:xfrm>
              <a:off x="5235903" y="4746795"/>
              <a:ext cx="49148" cy="43003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11 w 15"/>
                <a:gd name="T5" fmla="*/ 3 h 15"/>
                <a:gd name="T6" fmla="*/ 10 w 15"/>
                <a:gd name="T7" fmla="*/ 5 h 15"/>
                <a:gd name="T8" fmla="*/ 8 w 15"/>
                <a:gd name="T9" fmla="*/ 3 h 15"/>
                <a:gd name="T10" fmla="*/ 8 w 15"/>
                <a:gd name="T11" fmla="*/ 3 h 15"/>
                <a:gd name="T12" fmla="*/ 8 w 15"/>
                <a:gd name="T13" fmla="*/ 6 h 15"/>
                <a:gd name="T14" fmla="*/ 8 w 15"/>
                <a:gd name="T15" fmla="*/ 7 h 15"/>
                <a:gd name="T16" fmla="*/ 13 w 15"/>
                <a:gd name="T17" fmla="*/ 9 h 15"/>
                <a:gd name="T18" fmla="*/ 13 w 15"/>
                <a:gd name="T19" fmla="*/ 9 h 15"/>
                <a:gd name="T20" fmla="*/ 8 w 15"/>
                <a:gd name="T21" fmla="*/ 15 h 15"/>
                <a:gd name="T22" fmla="*/ 8 w 15"/>
                <a:gd name="T23" fmla="*/ 15 h 15"/>
                <a:gd name="T24" fmla="*/ 8 w 15"/>
                <a:gd name="T25" fmla="*/ 10 h 15"/>
                <a:gd name="T26" fmla="*/ 5 w 15"/>
                <a:gd name="T27" fmla="*/ 10 h 15"/>
                <a:gd name="T28" fmla="*/ 3 w 15"/>
                <a:gd name="T29" fmla="*/ 12 h 15"/>
                <a:gd name="T30" fmla="*/ 1 w 15"/>
                <a:gd name="T31" fmla="*/ 13 h 15"/>
                <a:gd name="T32" fmla="*/ 0 w 15"/>
                <a:gd name="T33" fmla="*/ 12 h 15"/>
                <a:gd name="T34" fmla="*/ 0 w 15"/>
                <a:gd name="T35" fmla="*/ 12 h 15"/>
                <a:gd name="T36" fmla="*/ 4 w 15"/>
                <a:gd name="T37" fmla="*/ 9 h 15"/>
                <a:gd name="T38" fmla="*/ 7 w 15"/>
                <a:gd name="T39" fmla="*/ 5 h 15"/>
                <a:gd name="T40" fmla="*/ 10 w 15"/>
                <a:gd name="T41" fmla="*/ 0 h 15"/>
                <a:gd name="T42" fmla="*/ 13 w 15"/>
                <a:gd name="T43" fmla="*/ 0 h 15"/>
                <a:gd name="T44" fmla="*/ 15 w 15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9" name="ïṥḻiḓe"/>
            <p:cNvSpPr/>
            <p:nvPr/>
          </p:nvSpPr>
          <p:spPr bwMode="auto">
            <a:xfrm>
              <a:off x="5235903" y="4746795"/>
              <a:ext cx="49148" cy="43003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11 w 15"/>
                <a:gd name="T5" fmla="*/ 3 h 15"/>
                <a:gd name="T6" fmla="*/ 10 w 15"/>
                <a:gd name="T7" fmla="*/ 5 h 15"/>
                <a:gd name="T8" fmla="*/ 8 w 15"/>
                <a:gd name="T9" fmla="*/ 3 h 15"/>
                <a:gd name="T10" fmla="*/ 8 w 15"/>
                <a:gd name="T11" fmla="*/ 3 h 15"/>
                <a:gd name="T12" fmla="*/ 8 w 15"/>
                <a:gd name="T13" fmla="*/ 6 h 15"/>
                <a:gd name="T14" fmla="*/ 8 w 15"/>
                <a:gd name="T15" fmla="*/ 7 h 15"/>
                <a:gd name="T16" fmla="*/ 13 w 15"/>
                <a:gd name="T17" fmla="*/ 9 h 15"/>
                <a:gd name="T18" fmla="*/ 13 w 15"/>
                <a:gd name="T19" fmla="*/ 9 h 15"/>
                <a:gd name="T20" fmla="*/ 8 w 15"/>
                <a:gd name="T21" fmla="*/ 15 h 15"/>
                <a:gd name="T22" fmla="*/ 8 w 15"/>
                <a:gd name="T23" fmla="*/ 15 h 15"/>
                <a:gd name="T24" fmla="*/ 8 w 15"/>
                <a:gd name="T25" fmla="*/ 10 h 15"/>
                <a:gd name="T26" fmla="*/ 5 w 15"/>
                <a:gd name="T27" fmla="*/ 10 h 15"/>
                <a:gd name="T28" fmla="*/ 3 w 15"/>
                <a:gd name="T29" fmla="*/ 12 h 15"/>
                <a:gd name="T30" fmla="*/ 1 w 15"/>
                <a:gd name="T31" fmla="*/ 13 h 15"/>
                <a:gd name="T32" fmla="*/ 0 w 15"/>
                <a:gd name="T33" fmla="*/ 12 h 15"/>
                <a:gd name="T34" fmla="*/ 0 w 15"/>
                <a:gd name="T35" fmla="*/ 12 h 15"/>
                <a:gd name="T36" fmla="*/ 4 w 15"/>
                <a:gd name="T37" fmla="*/ 9 h 15"/>
                <a:gd name="T38" fmla="*/ 7 w 15"/>
                <a:gd name="T39" fmla="*/ 5 h 15"/>
                <a:gd name="T40" fmla="*/ 10 w 15"/>
                <a:gd name="T41" fmla="*/ 0 h 15"/>
                <a:gd name="T42" fmla="*/ 13 w 15"/>
                <a:gd name="T43" fmla="*/ 0 h 15"/>
                <a:gd name="T44" fmla="*/ 15 w 15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0" name="ïŝḷiďè"/>
            <p:cNvSpPr/>
            <p:nvPr/>
          </p:nvSpPr>
          <p:spPr bwMode="auto">
            <a:xfrm>
              <a:off x="5192900" y="4814376"/>
              <a:ext cx="36861" cy="36861"/>
            </a:xfrm>
            <a:custGeom>
              <a:avLst/>
              <a:gdLst>
                <a:gd name="T0" fmla="*/ 2 w 12"/>
                <a:gd name="T1" fmla="*/ 12 h 12"/>
                <a:gd name="T2" fmla="*/ 2 w 12"/>
                <a:gd name="T3" fmla="*/ 12 h 12"/>
                <a:gd name="T4" fmla="*/ 5 w 12"/>
                <a:gd name="T5" fmla="*/ 7 h 12"/>
                <a:gd name="T6" fmla="*/ 8 w 12"/>
                <a:gd name="T7" fmla="*/ 4 h 12"/>
                <a:gd name="T8" fmla="*/ 9 w 12"/>
                <a:gd name="T9" fmla="*/ 2 h 12"/>
                <a:gd name="T10" fmla="*/ 11 w 12"/>
                <a:gd name="T11" fmla="*/ 0 h 12"/>
                <a:gd name="T12" fmla="*/ 11 w 12"/>
                <a:gd name="T13" fmla="*/ 0 h 12"/>
                <a:gd name="T14" fmla="*/ 12 w 12"/>
                <a:gd name="T15" fmla="*/ 3 h 12"/>
                <a:gd name="T16" fmla="*/ 12 w 12"/>
                <a:gd name="T17" fmla="*/ 6 h 12"/>
                <a:gd name="T18" fmla="*/ 12 w 12"/>
                <a:gd name="T19" fmla="*/ 6 h 12"/>
                <a:gd name="T20" fmla="*/ 5 w 12"/>
                <a:gd name="T21" fmla="*/ 10 h 12"/>
                <a:gd name="T22" fmla="*/ 1 w 12"/>
                <a:gd name="T23" fmla="*/ 12 h 12"/>
                <a:gd name="T24" fmla="*/ 0 w 12"/>
                <a:gd name="T25" fmla="*/ 10 h 12"/>
                <a:gd name="T26" fmla="*/ 0 w 12"/>
                <a:gd name="T27" fmla="*/ 9 h 12"/>
                <a:gd name="T28" fmla="*/ 0 w 12"/>
                <a:gd name="T29" fmla="*/ 9 h 12"/>
                <a:gd name="T30" fmla="*/ 0 w 12"/>
                <a:gd name="T31" fmla="*/ 7 h 12"/>
                <a:gd name="T32" fmla="*/ 1 w 12"/>
                <a:gd name="T33" fmla="*/ 9 h 12"/>
                <a:gd name="T34" fmla="*/ 1 w 12"/>
                <a:gd name="T35" fmla="*/ 10 h 12"/>
                <a:gd name="T36" fmla="*/ 2 w 12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2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1" name="îṡḻïḍê"/>
            <p:cNvSpPr/>
            <p:nvPr/>
          </p:nvSpPr>
          <p:spPr bwMode="auto">
            <a:xfrm>
              <a:off x="5192900" y="4814376"/>
              <a:ext cx="36861" cy="36861"/>
            </a:xfrm>
            <a:custGeom>
              <a:avLst/>
              <a:gdLst>
                <a:gd name="T0" fmla="*/ 2 w 12"/>
                <a:gd name="T1" fmla="*/ 12 h 12"/>
                <a:gd name="T2" fmla="*/ 2 w 12"/>
                <a:gd name="T3" fmla="*/ 12 h 12"/>
                <a:gd name="T4" fmla="*/ 5 w 12"/>
                <a:gd name="T5" fmla="*/ 7 h 12"/>
                <a:gd name="T6" fmla="*/ 8 w 12"/>
                <a:gd name="T7" fmla="*/ 4 h 12"/>
                <a:gd name="T8" fmla="*/ 9 w 12"/>
                <a:gd name="T9" fmla="*/ 2 h 12"/>
                <a:gd name="T10" fmla="*/ 11 w 12"/>
                <a:gd name="T11" fmla="*/ 0 h 12"/>
                <a:gd name="T12" fmla="*/ 11 w 12"/>
                <a:gd name="T13" fmla="*/ 0 h 12"/>
                <a:gd name="T14" fmla="*/ 12 w 12"/>
                <a:gd name="T15" fmla="*/ 3 h 12"/>
                <a:gd name="T16" fmla="*/ 12 w 12"/>
                <a:gd name="T17" fmla="*/ 6 h 12"/>
                <a:gd name="T18" fmla="*/ 12 w 12"/>
                <a:gd name="T19" fmla="*/ 6 h 12"/>
                <a:gd name="T20" fmla="*/ 5 w 12"/>
                <a:gd name="T21" fmla="*/ 10 h 12"/>
                <a:gd name="T22" fmla="*/ 1 w 12"/>
                <a:gd name="T23" fmla="*/ 12 h 12"/>
                <a:gd name="T24" fmla="*/ 0 w 12"/>
                <a:gd name="T25" fmla="*/ 10 h 12"/>
                <a:gd name="T26" fmla="*/ 0 w 12"/>
                <a:gd name="T27" fmla="*/ 9 h 12"/>
                <a:gd name="T28" fmla="*/ 0 w 12"/>
                <a:gd name="T29" fmla="*/ 9 h 12"/>
                <a:gd name="T30" fmla="*/ 0 w 12"/>
                <a:gd name="T31" fmla="*/ 7 h 12"/>
                <a:gd name="T32" fmla="*/ 1 w 12"/>
                <a:gd name="T33" fmla="*/ 9 h 12"/>
                <a:gd name="T34" fmla="*/ 1 w 12"/>
                <a:gd name="T35" fmla="*/ 10 h 12"/>
                <a:gd name="T36" fmla="*/ 2 w 12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2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2" name="ísḷíḑe"/>
            <p:cNvSpPr/>
            <p:nvPr/>
          </p:nvSpPr>
          <p:spPr bwMode="auto">
            <a:xfrm>
              <a:off x="4566260" y="4335181"/>
              <a:ext cx="6145" cy="30716"/>
            </a:xfrm>
            <a:custGeom>
              <a:avLst/>
              <a:gdLst>
                <a:gd name="T0" fmla="*/ 0 w 2"/>
                <a:gd name="T1" fmla="*/ 10 h 10"/>
                <a:gd name="T2" fmla="*/ 0 w 2"/>
                <a:gd name="T3" fmla="*/ 10 h 10"/>
                <a:gd name="T4" fmla="*/ 0 w 2"/>
                <a:gd name="T5" fmla="*/ 8 h 10"/>
                <a:gd name="T6" fmla="*/ 0 w 2"/>
                <a:gd name="T7" fmla="*/ 5 h 10"/>
                <a:gd name="T8" fmla="*/ 1 w 2"/>
                <a:gd name="T9" fmla="*/ 1 h 10"/>
                <a:gd name="T10" fmla="*/ 2 w 2"/>
                <a:gd name="T11" fmla="*/ 0 h 10"/>
                <a:gd name="T12" fmla="*/ 2 w 2"/>
                <a:gd name="T13" fmla="*/ 0 h 10"/>
                <a:gd name="T14" fmla="*/ 2 w 2"/>
                <a:gd name="T15" fmla="*/ 1 h 10"/>
                <a:gd name="T16" fmla="*/ 2 w 2"/>
                <a:gd name="T17" fmla="*/ 1 h 10"/>
                <a:gd name="T18" fmla="*/ 2 w 2"/>
                <a:gd name="T19" fmla="*/ 2 h 10"/>
                <a:gd name="T20" fmla="*/ 2 w 2"/>
                <a:gd name="T21" fmla="*/ 5 h 10"/>
                <a:gd name="T22" fmla="*/ 2 w 2"/>
                <a:gd name="T23" fmla="*/ 7 h 10"/>
                <a:gd name="T24" fmla="*/ 0 w 2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0">
                  <a:moveTo>
                    <a:pt x="0" y="10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3" name="îs1ïḓé"/>
            <p:cNvSpPr/>
            <p:nvPr/>
          </p:nvSpPr>
          <p:spPr bwMode="auto">
            <a:xfrm>
              <a:off x="4566260" y="4335181"/>
              <a:ext cx="6145" cy="30716"/>
            </a:xfrm>
            <a:custGeom>
              <a:avLst/>
              <a:gdLst>
                <a:gd name="T0" fmla="*/ 0 w 2"/>
                <a:gd name="T1" fmla="*/ 10 h 10"/>
                <a:gd name="T2" fmla="*/ 0 w 2"/>
                <a:gd name="T3" fmla="*/ 10 h 10"/>
                <a:gd name="T4" fmla="*/ 0 w 2"/>
                <a:gd name="T5" fmla="*/ 8 h 10"/>
                <a:gd name="T6" fmla="*/ 0 w 2"/>
                <a:gd name="T7" fmla="*/ 5 h 10"/>
                <a:gd name="T8" fmla="*/ 1 w 2"/>
                <a:gd name="T9" fmla="*/ 1 h 10"/>
                <a:gd name="T10" fmla="*/ 2 w 2"/>
                <a:gd name="T11" fmla="*/ 0 h 10"/>
                <a:gd name="T12" fmla="*/ 2 w 2"/>
                <a:gd name="T13" fmla="*/ 0 h 10"/>
                <a:gd name="T14" fmla="*/ 2 w 2"/>
                <a:gd name="T15" fmla="*/ 1 h 10"/>
                <a:gd name="T16" fmla="*/ 2 w 2"/>
                <a:gd name="T17" fmla="*/ 1 h 10"/>
                <a:gd name="T18" fmla="*/ 2 w 2"/>
                <a:gd name="T19" fmla="*/ 2 h 10"/>
                <a:gd name="T20" fmla="*/ 2 w 2"/>
                <a:gd name="T21" fmla="*/ 5 h 10"/>
                <a:gd name="T22" fmla="*/ 2 w 2"/>
                <a:gd name="T23" fmla="*/ 7 h 10"/>
                <a:gd name="T24" fmla="*/ 0 w 2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0">
                  <a:moveTo>
                    <a:pt x="0" y="10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4" name="íŝľïḑê"/>
            <p:cNvSpPr/>
            <p:nvPr/>
          </p:nvSpPr>
          <p:spPr bwMode="auto">
            <a:xfrm>
              <a:off x="4529399" y="4353610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6 w 7"/>
                <a:gd name="T7" fmla="*/ 5 h 7"/>
                <a:gd name="T8" fmla="*/ 6 w 7"/>
                <a:gd name="T9" fmla="*/ 5 h 7"/>
                <a:gd name="T10" fmla="*/ 0 w 7"/>
                <a:gd name="T11" fmla="*/ 7 h 7"/>
                <a:gd name="T12" fmla="*/ 0 w 7"/>
                <a:gd name="T13" fmla="*/ 7 h 7"/>
                <a:gd name="T14" fmla="*/ 0 w 7"/>
                <a:gd name="T15" fmla="*/ 6 h 7"/>
                <a:gd name="T16" fmla="*/ 3 w 7"/>
                <a:gd name="T17" fmla="*/ 5 h 7"/>
                <a:gd name="T18" fmla="*/ 6 w 7"/>
                <a:gd name="T19" fmla="*/ 3 h 7"/>
                <a:gd name="T20" fmla="*/ 7 w 7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5"/>
                  </a:lnTo>
                  <a:lnTo>
                    <a:pt x="6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5" name="ïṡľiḓe"/>
            <p:cNvSpPr/>
            <p:nvPr/>
          </p:nvSpPr>
          <p:spPr bwMode="auto">
            <a:xfrm>
              <a:off x="4529399" y="4353610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6 w 7"/>
                <a:gd name="T7" fmla="*/ 5 h 7"/>
                <a:gd name="T8" fmla="*/ 6 w 7"/>
                <a:gd name="T9" fmla="*/ 5 h 7"/>
                <a:gd name="T10" fmla="*/ 0 w 7"/>
                <a:gd name="T11" fmla="*/ 7 h 7"/>
                <a:gd name="T12" fmla="*/ 0 w 7"/>
                <a:gd name="T13" fmla="*/ 7 h 7"/>
                <a:gd name="T14" fmla="*/ 0 w 7"/>
                <a:gd name="T15" fmla="*/ 6 h 7"/>
                <a:gd name="T16" fmla="*/ 3 w 7"/>
                <a:gd name="T17" fmla="*/ 5 h 7"/>
                <a:gd name="T18" fmla="*/ 6 w 7"/>
                <a:gd name="T19" fmla="*/ 3 h 7"/>
                <a:gd name="T20" fmla="*/ 7 w 7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5"/>
                  </a:lnTo>
                  <a:lnTo>
                    <a:pt x="6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6" name="íşlïdè"/>
            <p:cNvSpPr/>
            <p:nvPr/>
          </p:nvSpPr>
          <p:spPr bwMode="auto">
            <a:xfrm>
              <a:off x="5027023" y="4924959"/>
              <a:ext cx="61435" cy="67577"/>
            </a:xfrm>
            <a:custGeom>
              <a:avLst/>
              <a:gdLst>
                <a:gd name="T0" fmla="*/ 12 w 20"/>
                <a:gd name="T1" fmla="*/ 1 h 21"/>
                <a:gd name="T2" fmla="*/ 12 w 20"/>
                <a:gd name="T3" fmla="*/ 1 h 21"/>
                <a:gd name="T4" fmla="*/ 16 w 20"/>
                <a:gd name="T5" fmla="*/ 0 h 21"/>
                <a:gd name="T6" fmla="*/ 17 w 20"/>
                <a:gd name="T7" fmla="*/ 0 h 21"/>
                <a:gd name="T8" fmla="*/ 20 w 20"/>
                <a:gd name="T9" fmla="*/ 1 h 21"/>
                <a:gd name="T10" fmla="*/ 20 w 20"/>
                <a:gd name="T11" fmla="*/ 1 h 21"/>
                <a:gd name="T12" fmla="*/ 10 w 20"/>
                <a:gd name="T13" fmla="*/ 11 h 21"/>
                <a:gd name="T14" fmla="*/ 3 w 20"/>
                <a:gd name="T15" fmla="*/ 21 h 21"/>
                <a:gd name="T16" fmla="*/ 3 w 20"/>
                <a:gd name="T17" fmla="*/ 21 h 21"/>
                <a:gd name="T18" fmla="*/ 3 w 20"/>
                <a:gd name="T19" fmla="*/ 18 h 21"/>
                <a:gd name="T20" fmla="*/ 2 w 20"/>
                <a:gd name="T21" fmla="*/ 17 h 21"/>
                <a:gd name="T22" fmla="*/ 0 w 20"/>
                <a:gd name="T23" fmla="*/ 13 h 21"/>
                <a:gd name="T24" fmla="*/ 0 w 20"/>
                <a:gd name="T25" fmla="*/ 13 h 21"/>
                <a:gd name="T26" fmla="*/ 3 w 20"/>
                <a:gd name="T27" fmla="*/ 10 h 21"/>
                <a:gd name="T28" fmla="*/ 3 w 20"/>
                <a:gd name="T29" fmla="*/ 10 h 21"/>
                <a:gd name="T30" fmla="*/ 3 w 20"/>
                <a:gd name="T31" fmla="*/ 11 h 21"/>
                <a:gd name="T32" fmla="*/ 3 w 20"/>
                <a:gd name="T33" fmla="*/ 11 h 21"/>
                <a:gd name="T34" fmla="*/ 2 w 20"/>
                <a:gd name="T35" fmla="*/ 14 h 21"/>
                <a:gd name="T36" fmla="*/ 2 w 20"/>
                <a:gd name="T37" fmla="*/ 14 h 21"/>
                <a:gd name="T38" fmla="*/ 3 w 20"/>
                <a:gd name="T39" fmla="*/ 14 h 21"/>
                <a:gd name="T40" fmla="*/ 6 w 20"/>
                <a:gd name="T41" fmla="*/ 14 h 21"/>
                <a:gd name="T42" fmla="*/ 9 w 20"/>
                <a:gd name="T43" fmla="*/ 10 h 21"/>
                <a:gd name="T44" fmla="*/ 9 w 20"/>
                <a:gd name="T45" fmla="*/ 10 h 21"/>
                <a:gd name="T46" fmla="*/ 12 w 20"/>
                <a:gd name="T47" fmla="*/ 5 h 21"/>
                <a:gd name="T48" fmla="*/ 12 w 20"/>
                <a:gd name="T49" fmla="*/ 3 h 21"/>
                <a:gd name="T50" fmla="*/ 12 w 20"/>
                <a:gd name="T5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1">
                  <a:moveTo>
                    <a:pt x="12" y="1"/>
                  </a:moveTo>
                  <a:lnTo>
                    <a:pt x="12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0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7" name="iṥ1îḑe"/>
            <p:cNvSpPr/>
            <p:nvPr/>
          </p:nvSpPr>
          <p:spPr bwMode="auto">
            <a:xfrm>
              <a:off x="5027023" y="4924959"/>
              <a:ext cx="61435" cy="67577"/>
            </a:xfrm>
            <a:custGeom>
              <a:avLst/>
              <a:gdLst>
                <a:gd name="T0" fmla="*/ 12 w 20"/>
                <a:gd name="T1" fmla="*/ 1 h 21"/>
                <a:gd name="T2" fmla="*/ 12 w 20"/>
                <a:gd name="T3" fmla="*/ 1 h 21"/>
                <a:gd name="T4" fmla="*/ 16 w 20"/>
                <a:gd name="T5" fmla="*/ 0 h 21"/>
                <a:gd name="T6" fmla="*/ 17 w 20"/>
                <a:gd name="T7" fmla="*/ 0 h 21"/>
                <a:gd name="T8" fmla="*/ 20 w 20"/>
                <a:gd name="T9" fmla="*/ 1 h 21"/>
                <a:gd name="T10" fmla="*/ 20 w 20"/>
                <a:gd name="T11" fmla="*/ 1 h 21"/>
                <a:gd name="T12" fmla="*/ 10 w 20"/>
                <a:gd name="T13" fmla="*/ 11 h 21"/>
                <a:gd name="T14" fmla="*/ 3 w 20"/>
                <a:gd name="T15" fmla="*/ 21 h 21"/>
                <a:gd name="T16" fmla="*/ 3 w 20"/>
                <a:gd name="T17" fmla="*/ 21 h 21"/>
                <a:gd name="T18" fmla="*/ 3 w 20"/>
                <a:gd name="T19" fmla="*/ 18 h 21"/>
                <a:gd name="T20" fmla="*/ 2 w 20"/>
                <a:gd name="T21" fmla="*/ 17 h 21"/>
                <a:gd name="T22" fmla="*/ 0 w 20"/>
                <a:gd name="T23" fmla="*/ 13 h 21"/>
                <a:gd name="T24" fmla="*/ 0 w 20"/>
                <a:gd name="T25" fmla="*/ 13 h 21"/>
                <a:gd name="T26" fmla="*/ 3 w 20"/>
                <a:gd name="T27" fmla="*/ 10 h 21"/>
                <a:gd name="T28" fmla="*/ 3 w 20"/>
                <a:gd name="T29" fmla="*/ 10 h 21"/>
                <a:gd name="T30" fmla="*/ 3 w 20"/>
                <a:gd name="T31" fmla="*/ 11 h 21"/>
                <a:gd name="T32" fmla="*/ 3 w 20"/>
                <a:gd name="T33" fmla="*/ 11 h 21"/>
                <a:gd name="T34" fmla="*/ 2 w 20"/>
                <a:gd name="T35" fmla="*/ 14 h 21"/>
                <a:gd name="T36" fmla="*/ 2 w 20"/>
                <a:gd name="T37" fmla="*/ 14 h 21"/>
                <a:gd name="T38" fmla="*/ 3 w 20"/>
                <a:gd name="T39" fmla="*/ 14 h 21"/>
                <a:gd name="T40" fmla="*/ 6 w 20"/>
                <a:gd name="T41" fmla="*/ 14 h 21"/>
                <a:gd name="T42" fmla="*/ 9 w 20"/>
                <a:gd name="T43" fmla="*/ 10 h 21"/>
                <a:gd name="T44" fmla="*/ 9 w 20"/>
                <a:gd name="T45" fmla="*/ 10 h 21"/>
                <a:gd name="T46" fmla="*/ 12 w 20"/>
                <a:gd name="T47" fmla="*/ 5 h 21"/>
                <a:gd name="T48" fmla="*/ 12 w 20"/>
                <a:gd name="T49" fmla="*/ 3 h 21"/>
                <a:gd name="T50" fmla="*/ 12 w 20"/>
                <a:gd name="T5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1">
                  <a:moveTo>
                    <a:pt x="12" y="1"/>
                  </a:moveTo>
                  <a:lnTo>
                    <a:pt x="12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0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8" name="íṥḻîḑé"/>
            <p:cNvSpPr/>
            <p:nvPr/>
          </p:nvSpPr>
          <p:spPr bwMode="auto">
            <a:xfrm>
              <a:off x="5192900" y="5262851"/>
              <a:ext cx="30720" cy="43003"/>
            </a:xfrm>
            <a:custGeom>
              <a:avLst/>
              <a:gdLst>
                <a:gd name="T0" fmla="*/ 0 w 8"/>
                <a:gd name="T1" fmla="*/ 4 h 14"/>
                <a:gd name="T2" fmla="*/ 0 w 8"/>
                <a:gd name="T3" fmla="*/ 4 h 14"/>
                <a:gd name="T4" fmla="*/ 1 w 8"/>
                <a:gd name="T5" fmla="*/ 3 h 14"/>
                <a:gd name="T6" fmla="*/ 4 w 8"/>
                <a:gd name="T7" fmla="*/ 3 h 14"/>
                <a:gd name="T8" fmla="*/ 6 w 8"/>
                <a:gd name="T9" fmla="*/ 3 h 14"/>
                <a:gd name="T10" fmla="*/ 8 w 8"/>
                <a:gd name="T11" fmla="*/ 0 h 14"/>
                <a:gd name="T12" fmla="*/ 8 w 8"/>
                <a:gd name="T13" fmla="*/ 0 h 14"/>
                <a:gd name="T14" fmla="*/ 8 w 8"/>
                <a:gd name="T15" fmla="*/ 4 h 14"/>
                <a:gd name="T16" fmla="*/ 7 w 8"/>
                <a:gd name="T17" fmla="*/ 7 h 14"/>
                <a:gd name="T18" fmla="*/ 7 w 8"/>
                <a:gd name="T19" fmla="*/ 10 h 14"/>
                <a:gd name="T20" fmla="*/ 8 w 8"/>
                <a:gd name="T21" fmla="*/ 14 h 14"/>
                <a:gd name="T22" fmla="*/ 8 w 8"/>
                <a:gd name="T23" fmla="*/ 14 h 14"/>
                <a:gd name="T24" fmla="*/ 6 w 8"/>
                <a:gd name="T25" fmla="*/ 13 h 14"/>
                <a:gd name="T26" fmla="*/ 4 w 8"/>
                <a:gd name="T27" fmla="*/ 13 h 14"/>
                <a:gd name="T28" fmla="*/ 4 w 8"/>
                <a:gd name="T29" fmla="*/ 8 h 14"/>
                <a:gd name="T30" fmla="*/ 4 w 8"/>
                <a:gd name="T31" fmla="*/ 5 h 14"/>
                <a:gd name="T32" fmla="*/ 3 w 8"/>
                <a:gd name="T33" fmla="*/ 4 h 14"/>
                <a:gd name="T34" fmla="*/ 0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0" y="4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8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9" name="ïSḻiḓè"/>
            <p:cNvSpPr/>
            <p:nvPr/>
          </p:nvSpPr>
          <p:spPr bwMode="auto">
            <a:xfrm>
              <a:off x="5192900" y="5262851"/>
              <a:ext cx="30720" cy="43003"/>
            </a:xfrm>
            <a:custGeom>
              <a:avLst/>
              <a:gdLst>
                <a:gd name="T0" fmla="*/ 0 w 8"/>
                <a:gd name="T1" fmla="*/ 4 h 14"/>
                <a:gd name="T2" fmla="*/ 0 w 8"/>
                <a:gd name="T3" fmla="*/ 4 h 14"/>
                <a:gd name="T4" fmla="*/ 1 w 8"/>
                <a:gd name="T5" fmla="*/ 3 h 14"/>
                <a:gd name="T6" fmla="*/ 4 w 8"/>
                <a:gd name="T7" fmla="*/ 3 h 14"/>
                <a:gd name="T8" fmla="*/ 6 w 8"/>
                <a:gd name="T9" fmla="*/ 3 h 14"/>
                <a:gd name="T10" fmla="*/ 8 w 8"/>
                <a:gd name="T11" fmla="*/ 0 h 14"/>
                <a:gd name="T12" fmla="*/ 8 w 8"/>
                <a:gd name="T13" fmla="*/ 0 h 14"/>
                <a:gd name="T14" fmla="*/ 8 w 8"/>
                <a:gd name="T15" fmla="*/ 4 h 14"/>
                <a:gd name="T16" fmla="*/ 7 w 8"/>
                <a:gd name="T17" fmla="*/ 7 h 14"/>
                <a:gd name="T18" fmla="*/ 7 w 8"/>
                <a:gd name="T19" fmla="*/ 10 h 14"/>
                <a:gd name="T20" fmla="*/ 8 w 8"/>
                <a:gd name="T21" fmla="*/ 14 h 14"/>
                <a:gd name="T22" fmla="*/ 8 w 8"/>
                <a:gd name="T23" fmla="*/ 14 h 14"/>
                <a:gd name="T24" fmla="*/ 6 w 8"/>
                <a:gd name="T25" fmla="*/ 13 h 14"/>
                <a:gd name="T26" fmla="*/ 4 w 8"/>
                <a:gd name="T27" fmla="*/ 13 h 14"/>
                <a:gd name="T28" fmla="*/ 4 w 8"/>
                <a:gd name="T29" fmla="*/ 8 h 14"/>
                <a:gd name="T30" fmla="*/ 4 w 8"/>
                <a:gd name="T31" fmla="*/ 5 h 14"/>
                <a:gd name="T32" fmla="*/ 3 w 8"/>
                <a:gd name="T33" fmla="*/ 4 h 14"/>
                <a:gd name="T34" fmla="*/ 0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0" y="4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8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0" name="ïṣḷïďe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1" name="îśľîdé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2" name="ïṣ1îďe"/>
            <p:cNvSpPr/>
            <p:nvPr/>
          </p:nvSpPr>
          <p:spPr bwMode="auto">
            <a:xfrm>
              <a:off x="4050204" y="4482626"/>
              <a:ext cx="12287" cy="18429"/>
            </a:xfrm>
            <a:custGeom>
              <a:avLst/>
              <a:gdLst>
                <a:gd name="T0" fmla="*/ 0 w 6"/>
                <a:gd name="T1" fmla="*/ 2 h 7"/>
                <a:gd name="T2" fmla="*/ 0 w 6"/>
                <a:gd name="T3" fmla="*/ 2 h 7"/>
                <a:gd name="T4" fmla="*/ 2 w 6"/>
                <a:gd name="T5" fmla="*/ 1 h 7"/>
                <a:gd name="T6" fmla="*/ 2 w 6"/>
                <a:gd name="T7" fmla="*/ 1 h 7"/>
                <a:gd name="T8" fmla="*/ 2 w 6"/>
                <a:gd name="T9" fmla="*/ 0 h 7"/>
                <a:gd name="T10" fmla="*/ 2 w 6"/>
                <a:gd name="T11" fmla="*/ 0 h 7"/>
                <a:gd name="T12" fmla="*/ 5 w 6"/>
                <a:gd name="T13" fmla="*/ 0 h 7"/>
                <a:gd name="T14" fmla="*/ 6 w 6"/>
                <a:gd name="T15" fmla="*/ 0 h 7"/>
                <a:gd name="T16" fmla="*/ 6 w 6"/>
                <a:gd name="T17" fmla="*/ 2 h 7"/>
                <a:gd name="T18" fmla="*/ 6 w 6"/>
                <a:gd name="T19" fmla="*/ 7 h 7"/>
                <a:gd name="T20" fmla="*/ 6 w 6"/>
                <a:gd name="T21" fmla="*/ 7 h 7"/>
                <a:gd name="T22" fmla="*/ 3 w 6"/>
                <a:gd name="T23" fmla="*/ 5 h 7"/>
                <a:gd name="T24" fmla="*/ 2 w 6"/>
                <a:gd name="T25" fmla="*/ 5 h 7"/>
                <a:gd name="T26" fmla="*/ 3 w 6"/>
                <a:gd name="T27" fmla="*/ 7 h 7"/>
                <a:gd name="T28" fmla="*/ 3 w 6"/>
                <a:gd name="T29" fmla="*/ 7 h 7"/>
                <a:gd name="T30" fmla="*/ 2 w 6"/>
                <a:gd name="T31" fmla="*/ 7 h 7"/>
                <a:gd name="T32" fmla="*/ 2 w 6"/>
                <a:gd name="T33" fmla="*/ 5 h 7"/>
                <a:gd name="T34" fmla="*/ 0 w 6"/>
                <a:gd name="T3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3" name="îṧ1iḑe"/>
            <p:cNvSpPr/>
            <p:nvPr/>
          </p:nvSpPr>
          <p:spPr bwMode="auto">
            <a:xfrm>
              <a:off x="4050204" y="4482626"/>
              <a:ext cx="12287" cy="18429"/>
            </a:xfrm>
            <a:custGeom>
              <a:avLst/>
              <a:gdLst>
                <a:gd name="T0" fmla="*/ 0 w 6"/>
                <a:gd name="T1" fmla="*/ 2 h 7"/>
                <a:gd name="T2" fmla="*/ 0 w 6"/>
                <a:gd name="T3" fmla="*/ 2 h 7"/>
                <a:gd name="T4" fmla="*/ 2 w 6"/>
                <a:gd name="T5" fmla="*/ 1 h 7"/>
                <a:gd name="T6" fmla="*/ 2 w 6"/>
                <a:gd name="T7" fmla="*/ 1 h 7"/>
                <a:gd name="T8" fmla="*/ 2 w 6"/>
                <a:gd name="T9" fmla="*/ 0 h 7"/>
                <a:gd name="T10" fmla="*/ 2 w 6"/>
                <a:gd name="T11" fmla="*/ 0 h 7"/>
                <a:gd name="T12" fmla="*/ 5 w 6"/>
                <a:gd name="T13" fmla="*/ 0 h 7"/>
                <a:gd name="T14" fmla="*/ 6 w 6"/>
                <a:gd name="T15" fmla="*/ 0 h 7"/>
                <a:gd name="T16" fmla="*/ 6 w 6"/>
                <a:gd name="T17" fmla="*/ 2 h 7"/>
                <a:gd name="T18" fmla="*/ 6 w 6"/>
                <a:gd name="T19" fmla="*/ 7 h 7"/>
                <a:gd name="T20" fmla="*/ 6 w 6"/>
                <a:gd name="T21" fmla="*/ 7 h 7"/>
                <a:gd name="T22" fmla="*/ 3 w 6"/>
                <a:gd name="T23" fmla="*/ 5 h 7"/>
                <a:gd name="T24" fmla="*/ 2 w 6"/>
                <a:gd name="T25" fmla="*/ 5 h 7"/>
                <a:gd name="T26" fmla="*/ 3 w 6"/>
                <a:gd name="T27" fmla="*/ 7 h 7"/>
                <a:gd name="T28" fmla="*/ 3 w 6"/>
                <a:gd name="T29" fmla="*/ 7 h 7"/>
                <a:gd name="T30" fmla="*/ 2 w 6"/>
                <a:gd name="T31" fmla="*/ 7 h 7"/>
                <a:gd name="T32" fmla="*/ 2 w 6"/>
                <a:gd name="T33" fmla="*/ 5 h 7"/>
                <a:gd name="T34" fmla="*/ 0 w 6"/>
                <a:gd name="T3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4" name="i$ḷîdé"/>
            <p:cNvSpPr/>
            <p:nvPr/>
          </p:nvSpPr>
          <p:spPr bwMode="auto">
            <a:xfrm>
              <a:off x="3945762" y="4531773"/>
              <a:ext cx="12287" cy="18429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0 h 6"/>
                <a:gd name="T4" fmla="*/ 5 w 5"/>
                <a:gd name="T5" fmla="*/ 2 h 6"/>
                <a:gd name="T6" fmla="*/ 5 w 5"/>
                <a:gd name="T7" fmla="*/ 2 h 6"/>
                <a:gd name="T8" fmla="*/ 5 w 5"/>
                <a:gd name="T9" fmla="*/ 2 h 6"/>
                <a:gd name="T10" fmla="*/ 3 w 5"/>
                <a:gd name="T11" fmla="*/ 5 h 6"/>
                <a:gd name="T12" fmla="*/ 3 w 5"/>
                <a:gd name="T13" fmla="*/ 6 h 6"/>
                <a:gd name="T14" fmla="*/ 0 w 5"/>
                <a:gd name="T15" fmla="*/ 6 h 6"/>
                <a:gd name="T16" fmla="*/ 0 w 5"/>
                <a:gd name="T17" fmla="*/ 6 h 6"/>
                <a:gd name="T18" fmla="*/ 0 w 5"/>
                <a:gd name="T19" fmla="*/ 3 h 6"/>
                <a:gd name="T20" fmla="*/ 2 w 5"/>
                <a:gd name="T21" fmla="*/ 0 h 6"/>
                <a:gd name="T22" fmla="*/ 3 w 5"/>
                <a:gd name="T23" fmla="*/ 0 h 6"/>
                <a:gd name="T24" fmla="*/ 5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5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5" name="islïdè"/>
            <p:cNvSpPr/>
            <p:nvPr/>
          </p:nvSpPr>
          <p:spPr bwMode="auto">
            <a:xfrm>
              <a:off x="3945762" y="4531773"/>
              <a:ext cx="12287" cy="18429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0 h 6"/>
                <a:gd name="T4" fmla="*/ 5 w 5"/>
                <a:gd name="T5" fmla="*/ 2 h 6"/>
                <a:gd name="T6" fmla="*/ 5 w 5"/>
                <a:gd name="T7" fmla="*/ 2 h 6"/>
                <a:gd name="T8" fmla="*/ 5 w 5"/>
                <a:gd name="T9" fmla="*/ 2 h 6"/>
                <a:gd name="T10" fmla="*/ 3 w 5"/>
                <a:gd name="T11" fmla="*/ 5 h 6"/>
                <a:gd name="T12" fmla="*/ 3 w 5"/>
                <a:gd name="T13" fmla="*/ 6 h 6"/>
                <a:gd name="T14" fmla="*/ 0 w 5"/>
                <a:gd name="T15" fmla="*/ 6 h 6"/>
                <a:gd name="T16" fmla="*/ 0 w 5"/>
                <a:gd name="T17" fmla="*/ 6 h 6"/>
                <a:gd name="T18" fmla="*/ 0 w 5"/>
                <a:gd name="T19" fmla="*/ 3 h 6"/>
                <a:gd name="T20" fmla="*/ 2 w 5"/>
                <a:gd name="T21" fmla="*/ 0 h 6"/>
                <a:gd name="T22" fmla="*/ 3 w 5"/>
                <a:gd name="T23" fmla="*/ 0 h 6"/>
                <a:gd name="T24" fmla="*/ 5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5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6" name="î$ḷiďè"/>
            <p:cNvSpPr/>
            <p:nvPr/>
          </p:nvSpPr>
          <p:spPr bwMode="auto">
            <a:xfrm>
              <a:off x="3546435" y="3438226"/>
              <a:ext cx="30720" cy="18429"/>
            </a:xfrm>
            <a:custGeom>
              <a:avLst/>
              <a:gdLst>
                <a:gd name="T0" fmla="*/ 0 w 10"/>
                <a:gd name="T1" fmla="*/ 3 h 6"/>
                <a:gd name="T2" fmla="*/ 0 w 10"/>
                <a:gd name="T3" fmla="*/ 3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1 h 6"/>
                <a:gd name="T16" fmla="*/ 10 w 10"/>
                <a:gd name="T17" fmla="*/ 1 h 6"/>
                <a:gd name="T18" fmla="*/ 10 w 10"/>
                <a:gd name="T19" fmla="*/ 1 h 6"/>
                <a:gd name="T20" fmla="*/ 10 w 10"/>
                <a:gd name="T21" fmla="*/ 1 h 6"/>
                <a:gd name="T22" fmla="*/ 10 w 10"/>
                <a:gd name="T23" fmla="*/ 1 h 6"/>
                <a:gd name="T24" fmla="*/ 10 w 10"/>
                <a:gd name="T25" fmla="*/ 1 h 6"/>
                <a:gd name="T26" fmla="*/ 9 w 10"/>
                <a:gd name="T27" fmla="*/ 1 h 6"/>
                <a:gd name="T28" fmla="*/ 9 w 10"/>
                <a:gd name="T29" fmla="*/ 1 h 6"/>
                <a:gd name="T30" fmla="*/ 4 w 10"/>
                <a:gd name="T31" fmla="*/ 1 h 6"/>
                <a:gd name="T32" fmla="*/ 4 w 10"/>
                <a:gd name="T33" fmla="*/ 1 h 6"/>
                <a:gd name="T34" fmla="*/ 6 w 10"/>
                <a:gd name="T35" fmla="*/ 0 h 6"/>
                <a:gd name="T36" fmla="*/ 9 w 10"/>
                <a:gd name="T37" fmla="*/ 0 h 6"/>
                <a:gd name="T38" fmla="*/ 9 w 10"/>
                <a:gd name="T39" fmla="*/ 0 h 6"/>
                <a:gd name="T40" fmla="*/ 9 w 10"/>
                <a:gd name="T41" fmla="*/ 0 h 6"/>
                <a:gd name="T42" fmla="*/ 9 w 10"/>
                <a:gd name="T43" fmla="*/ 0 h 6"/>
                <a:gd name="T44" fmla="*/ 9 w 10"/>
                <a:gd name="T45" fmla="*/ 0 h 6"/>
                <a:gd name="T46" fmla="*/ 0 w 10"/>
                <a:gd name="T47" fmla="*/ 3 h 6"/>
                <a:gd name="T48" fmla="*/ 0 w 10"/>
                <a:gd name="T49" fmla="*/ 3 h 6"/>
                <a:gd name="T50" fmla="*/ 0 w 10"/>
                <a:gd name="T51" fmla="*/ 3 h 6"/>
                <a:gd name="T52" fmla="*/ 0 w 10"/>
                <a:gd name="T53" fmla="*/ 3 h 6"/>
                <a:gd name="T54" fmla="*/ 0 w 10"/>
                <a:gd name="T55" fmla="*/ 3 h 6"/>
                <a:gd name="T56" fmla="*/ 0 w 10"/>
                <a:gd name="T57" fmla="*/ 3 h 6"/>
                <a:gd name="T58" fmla="*/ 0 w 10"/>
                <a:gd name="T59" fmla="*/ 3 h 6"/>
                <a:gd name="T60" fmla="*/ 0 w 10"/>
                <a:gd name="T6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7" name="ïŝľiḓe"/>
            <p:cNvSpPr/>
            <p:nvPr/>
          </p:nvSpPr>
          <p:spPr bwMode="auto">
            <a:xfrm>
              <a:off x="3546435" y="3438226"/>
              <a:ext cx="30720" cy="18429"/>
            </a:xfrm>
            <a:custGeom>
              <a:avLst/>
              <a:gdLst>
                <a:gd name="T0" fmla="*/ 0 w 10"/>
                <a:gd name="T1" fmla="*/ 3 h 6"/>
                <a:gd name="T2" fmla="*/ 0 w 10"/>
                <a:gd name="T3" fmla="*/ 3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1 h 6"/>
                <a:gd name="T16" fmla="*/ 10 w 10"/>
                <a:gd name="T17" fmla="*/ 1 h 6"/>
                <a:gd name="T18" fmla="*/ 10 w 10"/>
                <a:gd name="T19" fmla="*/ 1 h 6"/>
                <a:gd name="T20" fmla="*/ 10 w 10"/>
                <a:gd name="T21" fmla="*/ 1 h 6"/>
                <a:gd name="T22" fmla="*/ 10 w 10"/>
                <a:gd name="T23" fmla="*/ 1 h 6"/>
                <a:gd name="T24" fmla="*/ 10 w 10"/>
                <a:gd name="T25" fmla="*/ 1 h 6"/>
                <a:gd name="T26" fmla="*/ 9 w 10"/>
                <a:gd name="T27" fmla="*/ 1 h 6"/>
                <a:gd name="T28" fmla="*/ 9 w 10"/>
                <a:gd name="T29" fmla="*/ 1 h 6"/>
                <a:gd name="T30" fmla="*/ 4 w 10"/>
                <a:gd name="T31" fmla="*/ 1 h 6"/>
                <a:gd name="T32" fmla="*/ 4 w 10"/>
                <a:gd name="T33" fmla="*/ 1 h 6"/>
                <a:gd name="T34" fmla="*/ 6 w 10"/>
                <a:gd name="T35" fmla="*/ 0 h 6"/>
                <a:gd name="T36" fmla="*/ 9 w 10"/>
                <a:gd name="T37" fmla="*/ 0 h 6"/>
                <a:gd name="T38" fmla="*/ 9 w 10"/>
                <a:gd name="T39" fmla="*/ 0 h 6"/>
                <a:gd name="T40" fmla="*/ 9 w 10"/>
                <a:gd name="T41" fmla="*/ 0 h 6"/>
                <a:gd name="T42" fmla="*/ 9 w 10"/>
                <a:gd name="T43" fmla="*/ 0 h 6"/>
                <a:gd name="T44" fmla="*/ 9 w 10"/>
                <a:gd name="T45" fmla="*/ 0 h 6"/>
                <a:gd name="T46" fmla="*/ 0 w 10"/>
                <a:gd name="T47" fmla="*/ 3 h 6"/>
                <a:gd name="T48" fmla="*/ 0 w 10"/>
                <a:gd name="T49" fmla="*/ 3 h 6"/>
                <a:gd name="T50" fmla="*/ 0 w 10"/>
                <a:gd name="T51" fmla="*/ 3 h 6"/>
                <a:gd name="T52" fmla="*/ 0 w 10"/>
                <a:gd name="T53" fmla="*/ 3 h 6"/>
                <a:gd name="T54" fmla="*/ 0 w 10"/>
                <a:gd name="T55" fmla="*/ 3 h 6"/>
                <a:gd name="T56" fmla="*/ 0 w 10"/>
                <a:gd name="T57" fmla="*/ 3 h 6"/>
                <a:gd name="T58" fmla="*/ 0 w 10"/>
                <a:gd name="T59" fmla="*/ 3 h 6"/>
                <a:gd name="T60" fmla="*/ 0 w 10"/>
                <a:gd name="T6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8" name="î$1îḑê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9" name="iŝḻïḓé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0" name="íšlîḍê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0 h 1"/>
                <a:gd name="T5" fmla="*/ 0 h 1"/>
                <a:gd name="T6" fmla="*/ 1 h 1"/>
                <a:gd name="T7" fmla="*/ 1 h 1"/>
                <a:gd name="T8" fmla="*/ 0 h 1"/>
                <a:gd name="T9" fmla="*/ 0 h 1"/>
                <a:gd name="T10" fmla="*/ 0 h 1"/>
                <a:gd name="T11" fmla="*/ 0 h 1"/>
                <a:gd name="T12" fmla="*/ 0 h 1"/>
                <a:gd name="T13" fmla="*/ 0 h 1"/>
                <a:gd name="T14" fmla="*/ 0 h 1"/>
                <a:gd name="T15" fmla="*/ 0 h 1"/>
                <a:gd name="T16" fmla="*/ 0 h 1"/>
                <a:gd name="T17" fmla="*/ 0 h 1"/>
                <a:gd name="T18" fmla="*/ 1 h 1"/>
                <a:gd name="T19" fmla="*/ 1 h 1"/>
                <a:gd name="T20" fmla="*/ 0 h 1"/>
                <a:gd name="T21" fmla="*/ 0 h 1"/>
                <a:gd name="T22" fmla="*/ 0 h 1"/>
                <a:gd name="T23" fmla="*/ 0 h 1"/>
                <a:gd name="T24" fmla="*/ 0 h 1"/>
                <a:gd name="T25" fmla="*/ 0 h 1"/>
                <a:gd name="T26" fmla="*/ 0 h 1"/>
                <a:gd name="T27" fmla="*/ 0 h 1"/>
                <a:gd name="T28" fmla="*/ 0 h 1"/>
                <a:gd name="T29" fmla="*/ 0 h 1"/>
                <a:gd name="T30" fmla="*/ 0 h 1"/>
                <a:gd name="T31" fmla="*/ 0 h 1"/>
                <a:gd name="T32" fmla="*/ 0 h 1"/>
                <a:gd name="T33" fmla="*/ 0 h 1"/>
                <a:gd name="T34" fmla="*/ 0 h 1"/>
                <a:gd name="T35" fmla="*/ 0 h 1"/>
                <a:gd name="T36" fmla="*/ 0 h 1"/>
                <a:gd name="T37" fmla="*/ 0 h 1"/>
                <a:gd name="T38" fmla="*/ 0 h 1"/>
                <a:gd name="T39" fmla="*/ 0 h 1"/>
                <a:gd name="T40" fmla="*/ 0 h 1"/>
                <a:gd name="T41" fmla="*/ 0 h 1"/>
                <a:gd name="T42" fmla="*/ 0 h 1"/>
                <a:gd name="T43" fmla="*/ 0 h 1"/>
                <a:gd name="T44" fmla="*/ 0 h 1"/>
                <a:gd name="T45" fmla="*/ 0 h 1"/>
                <a:gd name="T46" fmla="*/ 1 h 1"/>
                <a:gd name="T47" fmla="*/ 1 h 1"/>
                <a:gd name="T48" fmla="*/ 0 h 1"/>
                <a:gd name="T49" fmla="*/ 0 h 1"/>
                <a:gd name="T50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  <a:cxn ang="0">
                  <a:pos x="0" y="T46"/>
                </a:cxn>
                <a:cxn ang="0">
                  <a:pos x="0" y="T47"/>
                </a:cxn>
                <a:cxn ang="0">
                  <a:pos x="0" y="T48"/>
                </a:cxn>
                <a:cxn ang="0">
                  <a:pos x="0" y="T49"/>
                </a:cxn>
                <a:cxn ang="0">
                  <a:pos x="0" y="T5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1" name="íşľîdé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0 h 1"/>
                <a:gd name="T5" fmla="*/ 0 h 1"/>
                <a:gd name="T6" fmla="*/ 1 h 1"/>
                <a:gd name="T7" fmla="*/ 1 h 1"/>
                <a:gd name="T8" fmla="*/ 0 h 1"/>
                <a:gd name="T9" fmla="*/ 0 h 1"/>
                <a:gd name="T10" fmla="*/ 0 h 1"/>
                <a:gd name="T11" fmla="*/ 0 h 1"/>
                <a:gd name="T12" fmla="*/ 0 h 1"/>
                <a:gd name="T13" fmla="*/ 0 h 1"/>
                <a:gd name="T14" fmla="*/ 0 h 1"/>
                <a:gd name="T15" fmla="*/ 0 h 1"/>
                <a:gd name="T16" fmla="*/ 0 h 1"/>
                <a:gd name="T17" fmla="*/ 0 h 1"/>
                <a:gd name="T18" fmla="*/ 1 h 1"/>
                <a:gd name="T19" fmla="*/ 1 h 1"/>
                <a:gd name="T20" fmla="*/ 0 h 1"/>
                <a:gd name="T21" fmla="*/ 0 h 1"/>
                <a:gd name="T22" fmla="*/ 0 h 1"/>
                <a:gd name="T23" fmla="*/ 0 h 1"/>
                <a:gd name="T24" fmla="*/ 0 h 1"/>
                <a:gd name="T25" fmla="*/ 0 h 1"/>
                <a:gd name="T26" fmla="*/ 0 h 1"/>
                <a:gd name="T27" fmla="*/ 0 h 1"/>
                <a:gd name="T28" fmla="*/ 0 h 1"/>
                <a:gd name="T29" fmla="*/ 0 h 1"/>
                <a:gd name="T30" fmla="*/ 0 h 1"/>
                <a:gd name="T31" fmla="*/ 0 h 1"/>
                <a:gd name="T32" fmla="*/ 0 h 1"/>
                <a:gd name="T33" fmla="*/ 0 h 1"/>
                <a:gd name="T34" fmla="*/ 0 h 1"/>
                <a:gd name="T35" fmla="*/ 0 h 1"/>
                <a:gd name="T36" fmla="*/ 0 h 1"/>
                <a:gd name="T37" fmla="*/ 0 h 1"/>
                <a:gd name="T38" fmla="*/ 0 h 1"/>
                <a:gd name="T39" fmla="*/ 0 h 1"/>
                <a:gd name="T40" fmla="*/ 0 h 1"/>
                <a:gd name="T41" fmla="*/ 0 h 1"/>
                <a:gd name="T42" fmla="*/ 0 h 1"/>
                <a:gd name="T43" fmla="*/ 0 h 1"/>
                <a:gd name="T44" fmla="*/ 0 h 1"/>
                <a:gd name="T4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2" name="îṥḷîḍê"/>
            <p:cNvSpPr/>
            <p:nvPr/>
          </p:nvSpPr>
          <p:spPr bwMode="auto">
            <a:xfrm>
              <a:off x="3546435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3" name="îšľïḋê"/>
            <p:cNvSpPr/>
            <p:nvPr/>
          </p:nvSpPr>
          <p:spPr bwMode="auto">
            <a:xfrm>
              <a:off x="3552577" y="3616386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4 h 4"/>
                <a:gd name="T4" fmla="*/ 4 h 4"/>
                <a:gd name="T5" fmla="*/ 1 h 4"/>
                <a:gd name="T6" fmla="*/ 1 h 4"/>
                <a:gd name="T7" fmla="*/ 0 h 4"/>
                <a:gd name="T8" fmla="*/ 1 h 4"/>
                <a:gd name="T9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4" name="îṥļíḓè"/>
            <p:cNvSpPr/>
            <p:nvPr/>
          </p:nvSpPr>
          <p:spPr bwMode="auto">
            <a:xfrm>
              <a:off x="3552577" y="3616386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4 h 4"/>
                <a:gd name="T4" fmla="*/ 4 h 4"/>
                <a:gd name="T5" fmla="*/ 1 h 4"/>
                <a:gd name="T6" fmla="*/ 1 h 4"/>
                <a:gd name="T7" fmla="*/ 0 h 4"/>
                <a:gd name="T8" fmla="*/ 1 h 4"/>
                <a:gd name="T9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5" name="íšľïḓe"/>
            <p:cNvSpPr/>
            <p:nvPr/>
          </p:nvSpPr>
          <p:spPr bwMode="auto">
            <a:xfrm>
              <a:off x="3528003" y="3536523"/>
              <a:ext cx="6145" cy="12287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1 w 1"/>
                <a:gd name="T5" fmla="*/ 5 h 5"/>
                <a:gd name="T6" fmla="*/ 1 w 1"/>
                <a:gd name="T7" fmla="*/ 5 h 5"/>
                <a:gd name="T8" fmla="*/ 0 w 1"/>
                <a:gd name="T9" fmla="*/ 5 h 5"/>
                <a:gd name="T10" fmla="*/ 0 w 1"/>
                <a:gd name="T11" fmla="*/ 3 h 5"/>
                <a:gd name="T12" fmla="*/ 0 w 1"/>
                <a:gd name="T13" fmla="*/ 3 h 5"/>
                <a:gd name="T14" fmla="*/ 1 w 1"/>
                <a:gd name="T15" fmla="*/ 2 h 5"/>
                <a:gd name="T16" fmla="*/ 1 w 1"/>
                <a:gd name="T17" fmla="*/ 2 h 5"/>
                <a:gd name="T18" fmla="*/ 1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6" name="iSlíḓê"/>
            <p:cNvSpPr/>
            <p:nvPr/>
          </p:nvSpPr>
          <p:spPr bwMode="auto">
            <a:xfrm>
              <a:off x="3528003" y="3536523"/>
              <a:ext cx="6145" cy="12287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1 w 1"/>
                <a:gd name="T5" fmla="*/ 5 h 5"/>
                <a:gd name="T6" fmla="*/ 1 w 1"/>
                <a:gd name="T7" fmla="*/ 5 h 5"/>
                <a:gd name="T8" fmla="*/ 0 w 1"/>
                <a:gd name="T9" fmla="*/ 5 h 5"/>
                <a:gd name="T10" fmla="*/ 0 w 1"/>
                <a:gd name="T11" fmla="*/ 3 h 5"/>
                <a:gd name="T12" fmla="*/ 0 w 1"/>
                <a:gd name="T13" fmla="*/ 3 h 5"/>
                <a:gd name="T14" fmla="*/ 1 w 1"/>
                <a:gd name="T15" fmla="*/ 2 h 5"/>
                <a:gd name="T16" fmla="*/ 1 w 1"/>
                <a:gd name="T17" fmla="*/ 2 h 5"/>
                <a:gd name="T18" fmla="*/ 1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7" name="îṧlíde"/>
            <p:cNvSpPr/>
            <p:nvPr/>
          </p:nvSpPr>
          <p:spPr bwMode="auto">
            <a:xfrm>
              <a:off x="3534149" y="3505802"/>
              <a:ext cx="6145" cy="24574"/>
            </a:xfrm>
            <a:custGeom>
              <a:avLst/>
              <a:gdLst>
                <a:gd name="T0" fmla="*/ 2 w 2"/>
                <a:gd name="T1" fmla="*/ 0 h 9"/>
                <a:gd name="T2" fmla="*/ 2 w 2"/>
                <a:gd name="T3" fmla="*/ 0 h 9"/>
                <a:gd name="T4" fmla="*/ 0 w 2"/>
                <a:gd name="T5" fmla="*/ 7 h 9"/>
                <a:gd name="T6" fmla="*/ 0 w 2"/>
                <a:gd name="T7" fmla="*/ 7 h 9"/>
                <a:gd name="T8" fmla="*/ 0 w 2"/>
                <a:gd name="T9" fmla="*/ 9 h 9"/>
                <a:gd name="T10" fmla="*/ 0 w 2"/>
                <a:gd name="T11" fmla="*/ 5 h 9"/>
                <a:gd name="T12" fmla="*/ 0 w 2"/>
                <a:gd name="T13" fmla="*/ 5 h 9"/>
                <a:gd name="T14" fmla="*/ 0 w 2"/>
                <a:gd name="T15" fmla="*/ 6 h 9"/>
                <a:gd name="T16" fmla="*/ 2 w 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8" name="iṩliḋê"/>
            <p:cNvSpPr/>
            <p:nvPr/>
          </p:nvSpPr>
          <p:spPr bwMode="auto">
            <a:xfrm>
              <a:off x="3534149" y="3505802"/>
              <a:ext cx="6145" cy="24574"/>
            </a:xfrm>
            <a:custGeom>
              <a:avLst/>
              <a:gdLst>
                <a:gd name="T0" fmla="*/ 2 w 2"/>
                <a:gd name="T1" fmla="*/ 0 h 9"/>
                <a:gd name="T2" fmla="*/ 2 w 2"/>
                <a:gd name="T3" fmla="*/ 0 h 9"/>
                <a:gd name="T4" fmla="*/ 0 w 2"/>
                <a:gd name="T5" fmla="*/ 7 h 9"/>
                <a:gd name="T6" fmla="*/ 0 w 2"/>
                <a:gd name="T7" fmla="*/ 7 h 9"/>
                <a:gd name="T8" fmla="*/ 0 w 2"/>
                <a:gd name="T9" fmla="*/ 9 h 9"/>
                <a:gd name="T10" fmla="*/ 0 w 2"/>
                <a:gd name="T11" fmla="*/ 5 h 9"/>
                <a:gd name="T12" fmla="*/ 0 w 2"/>
                <a:gd name="T13" fmla="*/ 5 h 9"/>
                <a:gd name="T14" fmla="*/ 0 w 2"/>
                <a:gd name="T15" fmla="*/ 6 h 9"/>
                <a:gd name="T16" fmla="*/ 2 w 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9" name="iṥļídê"/>
            <p:cNvSpPr/>
            <p:nvPr/>
          </p:nvSpPr>
          <p:spPr bwMode="auto">
            <a:xfrm>
              <a:off x="3546435" y="34505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0" name="í$lïḋe"/>
            <p:cNvSpPr/>
            <p:nvPr/>
          </p:nvSpPr>
          <p:spPr bwMode="auto">
            <a:xfrm>
              <a:off x="3546435" y="34505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1" name="íṣḷîḑè"/>
            <p:cNvSpPr/>
            <p:nvPr/>
          </p:nvSpPr>
          <p:spPr bwMode="auto">
            <a:xfrm>
              <a:off x="3521861" y="3524235"/>
              <a:ext cx="6145" cy="24574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2 h 8"/>
                <a:gd name="T6" fmla="*/ 2 w 2"/>
                <a:gd name="T7" fmla="*/ 2 h 8"/>
                <a:gd name="T8" fmla="*/ 0 w 2"/>
                <a:gd name="T9" fmla="*/ 8 h 8"/>
                <a:gd name="T10" fmla="*/ 0 w 2"/>
                <a:gd name="T11" fmla="*/ 8 h 8"/>
                <a:gd name="T12" fmla="*/ 2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2" name="îs1îḋè"/>
            <p:cNvSpPr/>
            <p:nvPr/>
          </p:nvSpPr>
          <p:spPr bwMode="auto">
            <a:xfrm>
              <a:off x="3521861" y="3524235"/>
              <a:ext cx="6145" cy="24574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2 h 8"/>
                <a:gd name="T6" fmla="*/ 2 w 2"/>
                <a:gd name="T7" fmla="*/ 2 h 8"/>
                <a:gd name="T8" fmla="*/ 0 w 2"/>
                <a:gd name="T9" fmla="*/ 8 h 8"/>
                <a:gd name="T10" fmla="*/ 0 w 2"/>
                <a:gd name="T11" fmla="*/ 8 h 8"/>
                <a:gd name="T12" fmla="*/ 2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3" name="î$ľîdè"/>
            <p:cNvSpPr/>
            <p:nvPr/>
          </p:nvSpPr>
          <p:spPr bwMode="auto">
            <a:xfrm>
              <a:off x="3515716" y="3505802"/>
              <a:ext cx="12287" cy="18429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0 h 6"/>
                <a:gd name="T4" fmla="*/ 0 w 3"/>
                <a:gd name="T5" fmla="*/ 6 h 6"/>
                <a:gd name="T6" fmla="*/ 0 w 3"/>
                <a:gd name="T7" fmla="*/ 6 h 6"/>
                <a:gd name="T8" fmla="*/ 3 w 3"/>
                <a:gd name="T9" fmla="*/ 0 h 6"/>
                <a:gd name="T10" fmla="*/ 3 w 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4" name="iṡļíḓè"/>
            <p:cNvSpPr/>
            <p:nvPr/>
          </p:nvSpPr>
          <p:spPr bwMode="auto">
            <a:xfrm>
              <a:off x="3515716" y="3505802"/>
              <a:ext cx="12287" cy="18429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0 h 6"/>
                <a:gd name="T4" fmla="*/ 0 w 3"/>
                <a:gd name="T5" fmla="*/ 6 h 6"/>
                <a:gd name="T6" fmla="*/ 0 w 3"/>
                <a:gd name="T7" fmla="*/ 6 h 6"/>
                <a:gd name="T8" fmla="*/ 3 w 3"/>
                <a:gd name="T9" fmla="*/ 0 h 6"/>
                <a:gd name="T10" fmla="*/ 3 w 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5" name="îšḻídé"/>
            <p:cNvSpPr/>
            <p:nvPr/>
          </p:nvSpPr>
          <p:spPr bwMode="auto">
            <a:xfrm>
              <a:off x="3534149" y="3462800"/>
              <a:ext cx="6145" cy="1228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2 h 5"/>
                <a:gd name="T6" fmla="*/ 2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5 h 5"/>
                <a:gd name="T14" fmla="*/ 0 w 2"/>
                <a:gd name="T15" fmla="*/ 5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6" name="îṣļidè"/>
            <p:cNvSpPr/>
            <p:nvPr/>
          </p:nvSpPr>
          <p:spPr bwMode="auto">
            <a:xfrm>
              <a:off x="3534149" y="3462800"/>
              <a:ext cx="6145" cy="1228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2 h 5"/>
                <a:gd name="T6" fmla="*/ 2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5 h 5"/>
                <a:gd name="T14" fmla="*/ 0 w 2"/>
                <a:gd name="T15" fmla="*/ 5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7" name="íṥḻïḍe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8" name="îṥľíḑê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9" name="íŝ1ïḓê"/>
            <p:cNvSpPr/>
            <p:nvPr/>
          </p:nvSpPr>
          <p:spPr bwMode="auto">
            <a:xfrm>
              <a:off x="1451491" y="3155624"/>
              <a:ext cx="104442" cy="411614"/>
            </a:xfrm>
            <a:custGeom>
              <a:avLst/>
              <a:gdLst>
                <a:gd name="T0" fmla="*/ 14 w 33"/>
                <a:gd name="T1" fmla="*/ 134 h 134"/>
                <a:gd name="T2" fmla="*/ 11 w 33"/>
                <a:gd name="T3" fmla="*/ 131 h 134"/>
                <a:gd name="T4" fmla="*/ 8 w 33"/>
                <a:gd name="T5" fmla="*/ 125 h 134"/>
                <a:gd name="T6" fmla="*/ 7 w 33"/>
                <a:gd name="T7" fmla="*/ 127 h 134"/>
                <a:gd name="T8" fmla="*/ 6 w 33"/>
                <a:gd name="T9" fmla="*/ 129 h 134"/>
                <a:gd name="T10" fmla="*/ 0 w 33"/>
                <a:gd name="T11" fmla="*/ 121 h 134"/>
                <a:gd name="T12" fmla="*/ 0 w 33"/>
                <a:gd name="T13" fmla="*/ 111 h 134"/>
                <a:gd name="T14" fmla="*/ 0 w 33"/>
                <a:gd name="T15" fmla="*/ 98 h 134"/>
                <a:gd name="T16" fmla="*/ 0 w 33"/>
                <a:gd name="T17" fmla="*/ 87 h 134"/>
                <a:gd name="T18" fmla="*/ 3 w 33"/>
                <a:gd name="T19" fmla="*/ 87 h 134"/>
                <a:gd name="T20" fmla="*/ 6 w 33"/>
                <a:gd name="T21" fmla="*/ 84 h 134"/>
                <a:gd name="T22" fmla="*/ 8 w 33"/>
                <a:gd name="T23" fmla="*/ 71 h 134"/>
                <a:gd name="T24" fmla="*/ 8 w 33"/>
                <a:gd name="T25" fmla="*/ 64 h 134"/>
                <a:gd name="T26" fmla="*/ 7 w 33"/>
                <a:gd name="T27" fmla="*/ 52 h 134"/>
                <a:gd name="T28" fmla="*/ 4 w 33"/>
                <a:gd name="T29" fmla="*/ 50 h 134"/>
                <a:gd name="T30" fmla="*/ 6 w 33"/>
                <a:gd name="T31" fmla="*/ 45 h 134"/>
                <a:gd name="T32" fmla="*/ 8 w 33"/>
                <a:gd name="T33" fmla="*/ 44 h 134"/>
                <a:gd name="T34" fmla="*/ 6 w 33"/>
                <a:gd name="T35" fmla="*/ 38 h 134"/>
                <a:gd name="T36" fmla="*/ 1 w 33"/>
                <a:gd name="T37" fmla="*/ 31 h 134"/>
                <a:gd name="T38" fmla="*/ 4 w 33"/>
                <a:gd name="T39" fmla="*/ 32 h 134"/>
                <a:gd name="T40" fmla="*/ 8 w 33"/>
                <a:gd name="T41" fmla="*/ 34 h 134"/>
                <a:gd name="T42" fmla="*/ 8 w 33"/>
                <a:gd name="T43" fmla="*/ 28 h 134"/>
                <a:gd name="T44" fmla="*/ 17 w 33"/>
                <a:gd name="T45" fmla="*/ 22 h 134"/>
                <a:gd name="T46" fmla="*/ 21 w 33"/>
                <a:gd name="T47" fmla="*/ 18 h 134"/>
                <a:gd name="T48" fmla="*/ 18 w 33"/>
                <a:gd name="T49" fmla="*/ 12 h 134"/>
                <a:gd name="T50" fmla="*/ 20 w 33"/>
                <a:gd name="T51" fmla="*/ 7 h 134"/>
                <a:gd name="T52" fmla="*/ 24 w 33"/>
                <a:gd name="T53" fmla="*/ 8 h 134"/>
                <a:gd name="T54" fmla="*/ 26 w 33"/>
                <a:gd name="T55" fmla="*/ 0 h 134"/>
                <a:gd name="T56" fmla="*/ 28 w 33"/>
                <a:gd name="T57" fmla="*/ 5 h 134"/>
                <a:gd name="T58" fmla="*/ 33 w 33"/>
                <a:gd name="T59" fmla="*/ 15 h 134"/>
                <a:gd name="T60" fmla="*/ 33 w 33"/>
                <a:gd name="T61" fmla="*/ 22 h 134"/>
                <a:gd name="T62" fmla="*/ 28 w 33"/>
                <a:gd name="T63" fmla="*/ 18 h 134"/>
                <a:gd name="T64" fmla="*/ 26 w 33"/>
                <a:gd name="T65" fmla="*/ 22 h 134"/>
                <a:gd name="T66" fmla="*/ 23 w 33"/>
                <a:gd name="T67" fmla="*/ 34 h 134"/>
                <a:gd name="T68" fmla="*/ 23 w 33"/>
                <a:gd name="T69" fmla="*/ 40 h 134"/>
                <a:gd name="T70" fmla="*/ 18 w 33"/>
                <a:gd name="T71" fmla="*/ 41 h 134"/>
                <a:gd name="T72" fmla="*/ 14 w 33"/>
                <a:gd name="T73" fmla="*/ 40 h 134"/>
                <a:gd name="T74" fmla="*/ 16 w 33"/>
                <a:gd name="T75" fmla="*/ 41 h 134"/>
                <a:gd name="T76" fmla="*/ 16 w 33"/>
                <a:gd name="T77" fmla="*/ 51 h 134"/>
                <a:gd name="T78" fmla="*/ 17 w 33"/>
                <a:gd name="T79" fmla="*/ 58 h 134"/>
                <a:gd name="T80" fmla="*/ 21 w 33"/>
                <a:gd name="T81" fmla="*/ 62 h 134"/>
                <a:gd name="T82" fmla="*/ 18 w 33"/>
                <a:gd name="T83" fmla="*/ 67 h 134"/>
                <a:gd name="T84" fmla="*/ 17 w 33"/>
                <a:gd name="T85" fmla="*/ 74 h 134"/>
                <a:gd name="T86" fmla="*/ 16 w 33"/>
                <a:gd name="T87" fmla="*/ 70 h 134"/>
                <a:gd name="T88" fmla="*/ 17 w 33"/>
                <a:gd name="T89" fmla="*/ 64 h 134"/>
                <a:gd name="T90" fmla="*/ 16 w 33"/>
                <a:gd name="T91" fmla="*/ 62 h 134"/>
                <a:gd name="T92" fmla="*/ 13 w 33"/>
                <a:gd name="T93" fmla="*/ 61 h 134"/>
                <a:gd name="T94" fmla="*/ 13 w 33"/>
                <a:gd name="T95" fmla="*/ 77 h 134"/>
                <a:gd name="T96" fmla="*/ 11 w 33"/>
                <a:gd name="T97" fmla="*/ 87 h 134"/>
                <a:gd name="T98" fmla="*/ 11 w 33"/>
                <a:gd name="T99" fmla="*/ 95 h 134"/>
                <a:gd name="T100" fmla="*/ 13 w 33"/>
                <a:gd name="T10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134">
                  <a:moveTo>
                    <a:pt x="14" y="134"/>
                  </a:moveTo>
                  <a:lnTo>
                    <a:pt x="14" y="134"/>
                  </a:lnTo>
                  <a:lnTo>
                    <a:pt x="11" y="134"/>
                  </a:lnTo>
                  <a:lnTo>
                    <a:pt x="11" y="131"/>
                  </a:lnTo>
                  <a:lnTo>
                    <a:pt x="10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7" y="127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3" y="12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3" y="87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7" y="78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64"/>
                  </a:lnTo>
                  <a:lnTo>
                    <a:pt x="8" y="58"/>
                  </a:lnTo>
                  <a:lnTo>
                    <a:pt x="7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8" y="28"/>
                  </a:lnTo>
                  <a:lnTo>
                    <a:pt x="13" y="25"/>
                  </a:lnTo>
                  <a:lnTo>
                    <a:pt x="17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5"/>
                  </a:lnTo>
                  <a:lnTo>
                    <a:pt x="31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1" y="21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2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0" y="41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8"/>
                  </a:lnTo>
                  <a:lnTo>
                    <a:pt x="18" y="61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18" y="67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0" name="íšḻídê"/>
            <p:cNvSpPr/>
            <p:nvPr/>
          </p:nvSpPr>
          <p:spPr bwMode="auto">
            <a:xfrm>
              <a:off x="1451491" y="3155624"/>
              <a:ext cx="104442" cy="411614"/>
            </a:xfrm>
            <a:custGeom>
              <a:avLst/>
              <a:gdLst>
                <a:gd name="T0" fmla="*/ 14 w 33"/>
                <a:gd name="T1" fmla="*/ 134 h 134"/>
                <a:gd name="T2" fmla="*/ 11 w 33"/>
                <a:gd name="T3" fmla="*/ 131 h 134"/>
                <a:gd name="T4" fmla="*/ 8 w 33"/>
                <a:gd name="T5" fmla="*/ 125 h 134"/>
                <a:gd name="T6" fmla="*/ 7 w 33"/>
                <a:gd name="T7" fmla="*/ 127 h 134"/>
                <a:gd name="T8" fmla="*/ 6 w 33"/>
                <a:gd name="T9" fmla="*/ 129 h 134"/>
                <a:gd name="T10" fmla="*/ 0 w 33"/>
                <a:gd name="T11" fmla="*/ 121 h 134"/>
                <a:gd name="T12" fmla="*/ 0 w 33"/>
                <a:gd name="T13" fmla="*/ 111 h 134"/>
                <a:gd name="T14" fmla="*/ 0 w 33"/>
                <a:gd name="T15" fmla="*/ 98 h 134"/>
                <a:gd name="T16" fmla="*/ 0 w 33"/>
                <a:gd name="T17" fmla="*/ 87 h 134"/>
                <a:gd name="T18" fmla="*/ 3 w 33"/>
                <a:gd name="T19" fmla="*/ 87 h 134"/>
                <a:gd name="T20" fmla="*/ 6 w 33"/>
                <a:gd name="T21" fmla="*/ 84 h 134"/>
                <a:gd name="T22" fmla="*/ 8 w 33"/>
                <a:gd name="T23" fmla="*/ 71 h 134"/>
                <a:gd name="T24" fmla="*/ 8 w 33"/>
                <a:gd name="T25" fmla="*/ 64 h 134"/>
                <a:gd name="T26" fmla="*/ 7 w 33"/>
                <a:gd name="T27" fmla="*/ 52 h 134"/>
                <a:gd name="T28" fmla="*/ 4 w 33"/>
                <a:gd name="T29" fmla="*/ 50 h 134"/>
                <a:gd name="T30" fmla="*/ 6 w 33"/>
                <a:gd name="T31" fmla="*/ 45 h 134"/>
                <a:gd name="T32" fmla="*/ 8 w 33"/>
                <a:gd name="T33" fmla="*/ 44 h 134"/>
                <a:gd name="T34" fmla="*/ 6 w 33"/>
                <a:gd name="T35" fmla="*/ 38 h 134"/>
                <a:gd name="T36" fmla="*/ 1 w 33"/>
                <a:gd name="T37" fmla="*/ 31 h 134"/>
                <a:gd name="T38" fmla="*/ 4 w 33"/>
                <a:gd name="T39" fmla="*/ 32 h 134"/>
                <a:gd name="T40" fmla="*/ 8 w 33"/>
                <a:gd name="T41" fmla="*/ 34 h 134"/>
                <a:gd name="T42" fmla="*/ 8 w 33"/>
                <a:gd name="T43" fmla="*/ 28 h 134"/>
                <a:gd name="T44" fmla="*/ 17 w 33"/>
                <a:gd name="T45" fmla="*/ 22 h 134"/>
                <a:gd name="T46" fmla="*/ 21 w 33"/>
                <a:gd name="T47" fmla="*/ 18 h 134"/>
                <a:gd name="T48" fmla="*/ 18 w 33"/>
                <a:gd name="T49" fmla="*/ 12 h 134"/>
                <a:gd name="T50" fmla="*/ 20 w 33"/>
                <a:gd name="T51" fmla="*/ 7 h 134"/>
                <a:gd name="T52" fmla="*/ 24 w 33"/>
                <a:gd name="T53" fmla="*/ 8 h 134"/>
                <a:gd name="T54" fmla="*/ 26 w 33"/>
                <a:gd name="T55" fmla="*/ 0 h 134"/>
                <a:gd name="T56" fmla="*/ 28 w 33"/>
                <a:gd name="T57" fmla="*/ 5 h 134"/>
                <a:gd name="T58" fmla="*/ 33 w 33"/>
                <a:gd name="T59" fmla="*/ 15 h 134"/>
                <a:gd name="T60" fmla="*/ 33 w 33"/>
                <a:gd name="T61" fmla="*/ 22 h 134"/>
                <a:gd name="T62" fmla="*/ 28 w 33"/>
                <a:gd name="T63" fmla="*/ 18 h 134"/>
                <a:gd name="T64" fmla="*/ 26 w 33"/>
                <a:gd name="T65" fmla="*/ 22 h 134"/>
                <a:gd name="T66" fmla="*/ 23 w 33"/>
                <a:gd name="T67" fmla="*/ 34 h 134"/>
                <a:gd name="T68" fmla="*/ 23 w 33"/>
                <a:gd name="T69" fmla="*/ 40 h 134"/>
                <a:gd name="T70" fmla="*/ 18 w 33"/>
                <a:gd name="T71" fmla="*/ 41 h 134"/>
                <a:gd name="T72" fmla="*/ 14 w 33"/>
                <a:gd name="T73" fmla="*/ 40 h 134"/>
                <a:gd name="T74" fmla="*/ 16 w 33"/>
                <a:gd name="T75" fmla="*/ 41 h 134"/>
                <a:gd name="T76" fmla="*/ 16 w 33"/>
                <a:gd name="T77" fmla="*/ 51 h 134"/>
                <a:gd name="T78" fmla="*/ 17 w 33"/>
                <a:gd name="T79" fmla="*/ 58 h 134"/>
                <a:gd name="T80" fmla="*/ 21 w 33"/>
                <a:gd name="T81" fmla="*/ 62 h 134"/>
                <a:gd name="T82" fmla="*/ 18 w 33"/>
                <a:gd name="T83" fmla="*/ 67 h 134"/>
                <a:gd name="T84" fmla="*/ 17 w 33"/>
                <a:gd name="T85" fmla="*/ 74 h 134"/>
                <a:gd name="T86" fmla="*/ 16 w 33"/>
                <a:gd name="T87" fmla="*/ 70 h 134"/>
                <a:gd name="T88" fmla="*/ 17 w 33"/>
                <a:gd name="T89" fmla="*/ 64 h 134"/>
                <a:gd name="T90" fmla="*/ 16 w 33"/>
                <a:gd name="T91" fmla="*/ 62 h 134"/>
                <a:gd name="T92" fmla="*/ 13 w 33"/>
                <a:gd name="T93" fmla="*/ 61 h 134"/>
                <a:gd name="T94" fmla="*/ 13 w 33"/>
                <a:gd name="T95" fmla="*/ 77 h 134"/>
                <a:gd name="T96" fmla="*/ 11 w 33"/>
                <a:gd name="T97" fmla="*/ 87 h 134"/>
                <a:gd name="T98" fmla="*/ 11 w 33"/>
                <a:gd name="T99" fmla="*/ 95 h 134"/>
                <a:gd name="T100" fmla="*/ 13 w 33"/>
                <a:gd name="T10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134">
                  <a:moveTo>
                    <a:pt x="14" y="134"/>
                  </a:moveTo>
                  <a:lnTo>
                    <a:pt x="14" y="134"/>
                  </a:lnTo>
                  <a:lnTo>
                    <a:pt x="11" y="134"/>
                  </a:lnTo>
                  <a:lnTo>
                    <a:pt x="11" y="131"/>
                  </a:lnTo>
                  <a:lnTo>
                    <a:pt x="10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7" y="127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3" y="12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3" y="87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7" y="78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64"/>
                  </a:lnTo>
                  <a:lnTo>
                    <a:pt x="8" y="58"/>
                  </a:lnTo>
                  <a:lnTo>
                    <a:pt x="7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8" y="28"/>
                  </a:lnTo>
                  <a:lnTo>
                    <a:pt x="13" y="25"/>
                  </a:lnTo>
                  <a:lnTo>
                    <a:pt x="17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5"/>
                  </a:lnTo>
                  <a:lnTo>
                    <a:pt x="31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1" y="21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2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0" y="41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8"/>
                  </a:lnTo>
                  <a:lnTo>
                    <a:pt x="18" y="61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18" y="67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1" name="ís1îdé"/>
            <p:cNvSpPr/>
            <p:nvPr/>
          </p:nvSpPr>
          <p:spPr bwMode="auto">
            <a:xfrm>
              <a:off x="1654231" y="3493516"/>
              <a:ext cx="24574" cy="61435"/>
            </a:xfrm>
            <a:custGeom>
              <a:avLst/>
              <a:gdLst>
                <a:gd name="T0" fmla="*/ 8 w 8"/>
                <a:gd name="T1" fmla="*/ 6 h 20"/>
                <a:gd name="T2" fmla="*/ 8 w 8"/>
                <a:gd name="T3" fmla="*/ 6 h 20"/>
                <a:gd name="T4" fmla="*/ 5 w 8"/>
                <a:gd name="T5" fmla="*/ 9 h 20"/>
                <a:gd name="T6" fmla="*/ 3 w 8"/>
                <a:gd name="T7" fmla="*/ 13 h 20"/>
                <a:gd name="T8" fmla="*/ 2 w 8"/>
                <a:gd name="T9" fmla="*/ 18 h 20"/>
                <a:gd name="T10" fmla="*/ 0 w 8"/>
                <a:gd name="T11" fmla="*/ 20 h 20"/>
                <a:gd name="T12" fmla="*/ 0 w 8"/>
                <a:gd name="T13" fmla="*/ 20 h 20"/>
                <a:gd name="T14" fmla="*/ 2 w 8"/>
                <a:gd name="T15" fmla="*/ 10 h 20"/>
                <a:gd name="T16" fmla="*/ 2 w 8"/>
                <a:gd name="T17" fmla="*/ 5 h 20"/>
                <a:gd name="T18" fmla="*/ 2 w 8"/>
                <a:gd name="T19" fmla="*/ 2 h 20"/>
                <a:gd name="T20" fmla="*/ 2 w 8"/>
                <a:gd name="T21" fmla="*/ 2 h 20"/>
                <a:gd name="T22" fmla="*/ 3 w 8"/>
                <a:gd name="T23" fmla="*/ 0 h 20"/>
                <a:gd name="T24" fmla="*/ 5 w 8"/>
                <a:gd name="T25" fmla="*/ 2 h 20"/>
                <a:gd name="T26" fmla="*/ 8 w 8"/>
                <a:gd name="T2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0">
                  <a:moveTo>
                    <a:pt x="8" y="6"/>
                  </a:moveTo>
                  <a:lnTo>
                    <a:pt x="8" y="6"/>
                  </a:lnTo>
                  <a:lnTo>
                    <a:pt x="5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2" name="ïṣlïḋé"/>
            <p:cNvSpPr/>
            <p:nvPr/>
          </p:nvSpPr>
          <p:spPr bwMode="auto">
            <a:xfrm>
              <a:off x="1654231" y="3493516"/>
              <a:ext cx="24574" cy="61435"/>
            </a:xfrm>
            <a:custGeom>
              <a:avLst/>
              <a:gdLst>
                <a:gd name="T0" fmla="*/ 8 w 8"/>
                <a:gd name="T1" fmla="*/ 6 h 20"/>
                <a:gd name="T2" fmla="*/ 8 w 8"/>
                <a:gd name="T3" fmla="*/ 6 h 20"/>
                <a:gd name="T4" fmla="*/ 5 w 8"/>
                <a:gd name="T5" fmla="*/ 9 h 20"/>
                <a:gd name="T6" fmla="*/ 3 w 8"/>
                <a:gd name="T7" fmla="*/ 13 h 20"/>
                <a:gd name="T8" fmla="*/ 2 w 8"/>
                <a:gd name="T9" fmla="*/ 18 h 20"/>
                <a:gd name="T10" fmla="*/ 0 w 8"/>
                <a:gd name="T11" fmla="*/ 20 h 20"/>
                <a:gd name="T12" fmla="*/ 0 w 8"/>
                <a:gd name="T13" fmla="*/ 20 h 20"/>
                <a:gd name="T14" fmla="*/ 2 w 8"/>
                <a:gd name="T15" fmla="*/ 10 h 20"/>
                <a:gd name="T16" fmla="*/ 2 w 8"/>
                <a:gd name="T17" fmla="*/ 5 h 20"/>
                <a:gd name="T18" fmla="*/ 2 w 8"/>
                <a:gd name="T19" fmla="*/ 2 h 20"/>
                <a:gd name="T20" fmla="*/ 2 w 8"/>
                <a:gd name="T21" fmla="*/ 2 h 20"/>
                <a:gd name="T22" fmla="*/ 3 w 8"/>
                <a:gd name="T23" fmla="*/ 0 h 20"/>
                <a:gd name="T24" fmla="*/ 5 w 8"/>
                <a:gd name="T25" fmla="*/ 2 h 20"/>
                <a:gd name="T26" fmla="*/ 8 w 8"/>
                <a:gd name="T2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0">
                  <a:moveTo>
                    <a:pt x="8" y="6"/>
                  </a:moveTo>
                  <a:lnTo>
                    <a:pt x="8" y="6"/>
                  </a:lnTo>
                  <a:lnTo>
                    <a:pt x="5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3" name="íś1îḓe"/>
            <p:cNvSpPr/>
            <p:nvPr/>
          </p:nvSpPr>
          <p:spPr bwMode="auto">
            <a:xfrm>
              <a:off x="3534149" y="3450512"/>
              <a:ext cx="6145" cy="61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4" name="ï$lïdè"/>
            <p:cNvSpPr/>
            <p:nvPr/>
          </p:nvSpPr>
          <p:spPr bwMode="auto">
            <a:xfrm>
              <a:off x="1832391" y="3155624"/>
              <a:ext cx="30720" cy="30716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5 h 8"/>
                <a:gd name="T4" fmla="*/ 5 w 9"/>
                <a:gd name="T5" fmla="*/ 7 h 8"/>
                <a:gd name="T6" fmla="*/ 5 w 9"/>
                <a:gd name="T7" fmla="*/ 5 h 8"/>
                <a:gd name="T8" fmla="*/ 5 w 9"/>
                <a:gd name="T9" fmla="*/ 5 h 8"/>
                <a:gd name="T10" fmla="*/ 2 w 9"/>
                <a:gd name="T11" fmla="*/ 7 h 8"/>
                <a:gd name="T12" fmla="*/ 1 w 9"/>
                <a:gd name="T13" fmla="*/ 8 h 8"/>
                <a:gd name="T14" fmla="*/ 0 w 9"/>
                <a:gd name="T15" fmla="*/ 8 h 8"/>
                <a:gd name="T16" fmla="*/ 0 w 9"/>
                <a:gd name="T17" fmla="*/ 8 h 8"/>
                <a:gd name="T18" fmla="*/ 1 w 9"/>
                <a:gd name="T19" fmla="*/ 5 h 8"/>
                <a:gd name="T20" fmla="*/ 4 w 9"/>
                <a:gd name="T21" fmla="*/ 4 h 8"/>
                <a:gd name="T22" fmla="*/ 8 w 9"/>
                <a:gd name="T23" fmla="*/ 0 h 8"/>
                <a:gd name="T24" fmla="*/ 8 w 9"/>
                <a:gd name="T25" fmla="*/ 0 h 8"/>
                <a:gd name="T26" fmla="*/ 9 w 9"/>
                <a:gd name="T27" fmla="*/ 0 h 8"/>
                <a:gd name="T28" fmla="*/ 8 w 9"/>
                <a:gd name="T29" fmla="*/ 1 h 8"/>
                <a:gd name="T30" fmla="*/ 5 w 9"/>
                <a:gd name="T31" fmla="*/ 4 h 8"/>
                <a:gd name="T32" fmla="*/ 5 w 9"/>
                <a:gd name="T33" fmla="*/ 5 h 8"/>
                <a:gd name="T34" fmla="*/ 7 w 9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lnTo>
                    <a:pt x="7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5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5" name="íṣḷîḑe"/>
            <p:cNvSpPr/>
            <p:nvPr/>
          </p:nvSpPr>
          <p:spPr bwMode="auto">
            <a:xfrm>
              <a:off x="1832391" y="3155624"/>
              <a:ext cx="30720" cy="30716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5 h 8"/>
                <a:gd name="T4" fmla="*/ 5 w 9"/>
                <a:gd name="T5" fmla="*/ 7 h 8"/>
                <a:gd name="T6" fmla="*/ 5 w 9"/>
                <a:gd name="T7" fmla="*/ 5 h 8"/>
                <a:gd name="T8" fmla="*/ 5 w 9"/>
                <a:gd name="T9" fmla="*/ 5 h 8"/>
                <a:gd name="T10" fmla="*/ 2 w 9"/>
                <a:gd name="T11" fmla="*/ 7 h 8"/>
                <a:gd name="T12" fmla="*/ 1 w 9"/>
                <a:gd name="T13" fmla="*/ 8 h 8"/>
                <a:gd name="T14" fmla="*/ 0 w 9"/>
                <a:gd name="T15" fmla="*/ 8 h 8"/>
                <a:gd name="T16" fmla="*/ 0 w 9"/>
                <a:gd name="T17" fmla="*/ 8 h 8"/>
                <a:gd name="T18" fmla="*/ 1 w 9"/>
                <a:gd name="T19" fmla="*/ 5 h 8"/>
                <a:gd name="T20" fmla="*/ 4 w 9"/>
                <a:gd name="T21" fmla="*/ 4 h 8"/>
                <a:gd name="T22" fmla="*/ 8 w 9"/>
                <a:gd name="T23" fmla="*/ 0 h 8"/>
                <a:gd name="T24" fmla="*/ 8 w 9"/>
                <a:gd name="T25" fmla="*/ 0 h 8"/>
                <a:gd name="T26" fmla="*/ 9 w 9"/>
                <a:gd name="T27" fmla="*/ 0 h 8"/>
                <a:gd name="T28" fmla="*/ 8 w 9"/>
                <a:gd name="T29" fmla="*/ 1 h 8"/>
                <a:gd name="T30" fmla="*/ 5 w 9"/>
                <a:gd name="T31" fmla="*/ 4 h 8"/>
                <a:gd name="T32" fmla="*/ 5 w 9"/>
                <a:gd name="T33" fmla="*/ 5 h 8"/>
                <a:gd name="T34" fmla="*/ 7 w 9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lnTo>
                    <a:pt x="7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5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6" name="îšľiḍè"/>
            <p:cNvSpPr/>
            <p:nvPr/>
          </p:nvSpPr>
          <p:spPr bwMode="auto">
            <a:xfrm>
              <a:off x="1721807" y="2817728"/>
              <a:ext cx="129016" cy="301031"/>
            </a:xfrm>
            <a:custGeom>
              <a:avLst/>
              <a:gdLst>
                <a:gd name="T0" fmla="*/ 7 w 41"/>
                <a:gd name="T1" fmla="*/ 97 h 97"/>
                <a:gd name="T2" fmla="*/ 1 w 41"/>
                <a:gd name="T3" fmla="*/ 91 h 97"/>
                <a:gd name="T4" fmla="*/ 3 w 41"/>
                <a:gd name="T5" fmla="*/ 88 h 97"/>
                <a:gd name="T6" fmla="*/ 6 w 41"/>
                <a:gd name="T7" fmla="*/ 90 h 97"/>
                <a:gd name="T8" fmla="*/ 4 w 41"/>
                <a:gd name="T9" fmla="*/ 85 h 97"/>
                <a:gd name="T10" fmla="*/ 4 w 41"/>
                <a:gd name="T11" fmla="*/ 80 h 97"/>
                <a:gd name="T12" fmla="*/ 6 w 41"/>
                <a:gd name="T13" fmla="*/ 75 h 97"/>
                <a:gd name="T14" fmla="*/ 3 w 41"/>
                <a:gd name="T15" fmla="*/ 72 h 97"/>
                <a:gd name="T16" fmla="*/ 0 w 41"/>
                <a:gd name="T17" fmla="*/ 72 h 97"/>
                <a:gd name="T18" fmla="*/ 3 w 41"/>
                <a:gd name="T19" fmla="*/ 65 h 97"/>
                <a:gd name="T20" fmla="*/ 7 w 41"/>
                <a:gd name="T21" fmla="*/ 55 h 97"/>
                <a:gd name="T22" fmla="*/ 13 w 41"/>
                <a:gd name="T23" fmla="*/ 44 h 97"/>
                <a:gd name="T24" fmla="*/ 18 w 41"/>
                <a:gd name="T25" fmla="*/ 37 h 97"/>
                <a:gd name="T26" fmla="*/ 16 w 41"/>
                <a:gd name="T27" fmla="*/ 35 h 97"/>
                <a:gd name="T28" fmla="*/ 17 w 41"/>
                <a:gd name="T29" fmla="*/ 30 h 97"/>
                <a:gd name="T30" fmla="*/ 18 w 41"/>
                <a:gd name="T31" fmla="*/ 24 h 97"/>
                <a:gd name="T32" fmla="*/ 16 w 41"/>
                <a:gd name="T33" fmla="*/ 23 h 97"/>
                <a:gd name="T34" fmla="*/ 20 w 41"/>
                <a:gd name="T35" fmla="*/ 21 h 97"/>
                <a:gd name="T36" fmla="*/ 23 w 41"/>
                <a:gd name="T37" fmla="*/ 21 h 97"/>
                <a:gd name="T38" fmla="*/ 23 w 41"/>
                <a:gd name="T39" fmla="*/ 18 h 97"/>
                <a:gd name="T40" fmla="*/ 26 w 41"/>
                <a:gd name="T41" fmla="*/ 11 h 97"/>
                <a:gd name="T42" fmla="*/ 31 w 41"/>
                <a:gd name="T43" fmla="*/ 3 h 97"/>
                <a:gd name="T44" fmla="*/ 33 w 41"/>
                <a:gd name="T45" fmla="*/ 3 h 97"/>
                <a:gd name="T46" fmla="*/ 38 w 41"/>
                <a:gd name="T47" fmla="*/ 4 h 97"/>
                <a:gd name="T48" fmla="*/ 38 w 41"/>
                <a:gd name="T49" fmla="*/ 0 h 97"/>
                <a:gd name="T50" fmla="*/ 40 w 41"/>
                <a:gd name="T51" fmla="*/ 1 h 97"/>
                <a:gd name="T52" fmla="*/ 40 w 41"/>
                <a:gd name="T53" fmla="*/ 4 h 97"/>
                <a:gd name="T54" fmla="*/ 33 w 41"/>
                <a:gd name="T55" fmla="*/ 7 h 97"/>
                <a:gd name="T56" fmla="*/ 30 w 41"/>
                <a:gd name="T57" fmla="*/ 15 h 97"/>
                <a:gd name="T58" fmla="*/ 24 w 41"/>
                <a:gd name="T59" fmla="*/ 21 h 97"/>
                <a:gd name="T60" fmla="*/ 26 w 41"/>
                <a:gd name="T61" fmla="*/ 25 h 97"/>
                <a:gd name="T62" fmla="*/ 30 w 41"/>
                <a:gd name="T63" fmla="*/ 27 h 97"/>
                <a:gd name="T64" fmla="*/ 24 w 41"/>
                <a:gd name="T65" fmla="*/ 37 h 97"/>
                <a:gd name="T66" fmla="*/ 26 w 41"/>
                <a:gd name="T67" fmla="*/ 41 h 97"/>
                <a:gd name="T68" fmla="*/ 18 w 41"/>
                <a:gd name="T69" fmla="*/ 41 h 97"/>
                <a:gd name="T70" fmla="*/ 16 w 41"/>
                <a:gd name="T71" fmla="*/ 50 h 97"/>
                <a:gd name="T72" fmla="*/ 13 w 41"/>
                <a:gd name="T73" fmla="*/ 60 h 97"/>
                <a:gd name="T74" fmla="*/ 7 w 41"/>
                <a:gd name="T75" fmla="*/ 65 h 97"/>
                <a:gd name="T76" fmla="*/ 8 w 41"/>
                <a:gd name="T77" fmla="*/ 72 h 97"/>
                <a:gd name="T78" fmla="*/ 7 w 41"/>
                <a:gd name="T79" fmla="*/ 80 h 97"/>
                <a:gd name="T80" fmla="*/ 7 w 41"/>
                <a:gd name="T8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7">
                  <a:moveTo>
                    <a:pt x="7" y="97"/>
                  </a:moveTo>
                  <a:lnTo>
                    <a:pt x="7" y="97"/>
                  </a:lnTo>
                  <a:lnTo>
                    <a:pt x="3" y="94"/>
                  </a:lnTo>
                  <a:lnTo>
                    <a:pt x="1" y="91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3" y="6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6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5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0" y="4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15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6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6" y="34"/>
                  </a:lnTo>
                  <a:lnTo>
                    <a:pt x="24" y="37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5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3" y="60"/>
                  </a:lnTo>
                  <a:lnTo>
                    <a:pt x="11" y="62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8" y="72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8"/>
                  </a:lnTo>
                  <a:lnTo>
                    <a:pt x="7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7" name="isľïḍê"/>
            <p:cNvSpPr/>
            <p:nvPr/>
          </p:nvSpPr>
          <p:spPr bwMode="auto">
            <a:xfrm>
              <a:off x="1721807" y="2817728"/>
              <a:ext cx="129016" cy="301031"/>
            </a:xfrm>
            <a:custGeom>
              <a:avLst/>
              <a:gdLst>
                <a:gd name="T0" fmla="*/ 7 w 41"/>
                <a:gd name="T1" fmla="*/ 97 h 97"/>
                <a:gd name="T2" fmla="*/ 1 w 41"/>
                <a:gd name="T3" fmla="*/ 91 h 97"/>
                <a:gd name="T4" fmla="*/ 3 w 41"/>
                <a:gd name="T5" fmla="*/ 88 h 97"/>
                <a:gd name="T6" fmla="*/ 6 w 41"/>
                <a:gd name="T7" fmla="*/ 90 h 97"/>
                <a:gd name="T8" fmla="*/ 4 w 41"/>
                <a:gd name="T9" fmla="*/ 85 h 97"/>
                <a:gd name="T10" fmla="*/ 4 w 41"/>
                <a:gd name="T11" fmla="*/ 80 h 97"/>
                <a:gd name="T12" fmla="*/ 6 w 41"/>
                <a:gd name="T13" fmla="*/ 75 h 97"/>
                <a:gd name="T14" fmla="*/ 3 w 41"/>
                <a:gd name="T15" fmla="*/ 72 h 97"/>
                <a:gd name="T16" fmla="*/ 0 w 41"/>
                <a:gd name="T17" fmla="*/ 72 h 97"/>
                <a:gd name="T18" fmla="*/ 3 w 41"/>
                <a:gd name="T19" fmla="*/ 65 h 97"/>
                <a:gd name="T20" fmla="*/ 7 w 41"/>
                <a:gd name="T21" fmla="*/ 55 h 97"/>
                <a:gd name="T22" fmla="*/ 13 w 41"/>
                <a:gd name="T23" fmla="*/ 44 h 97"/>
                <a:gd name="T24" fmla="*/ 18 w 41"/>
                <a:gd name="T25" fmla="*/ 37 h 97"/>
                <a:gd name="T26" fmla="*/ 16 w 41"/>
                <a:gd name="T27" fmla="*/ 35 h 97"/>
                <a:gd name="T28" fmla="*/ 17 w 41"/>
                <a:gd name="T29" fmla="*/ 30 h 97"/>
                <a:gd name="T30" fmla="*/ 18 w 41"/>
                <a:gd name="T31" fmla="*/ 24 h 97"/>
                <a:gd name="T32" fmla="*/ 16 w 41"/>
                <a:gd name="T33" fmla="*/ 23 h 97"/>
                <a:gd name="T34" fmla="*/ 20 w 41"/>
                <a:gd name="T35" fmla="*/ 21 h 97"/>
                <a:gd name="T36" fmla="*/ 23 w 41"/>
                <a:gd name="T37" fmla="*/ 21 h 97"/>
                <a:gd name="T38" fmla="*/ 23 w 41"/>
                <a:gd name="T39" fmla="*/ 18 h 97"/>
                <a:gd name="T40" fmla="*/ 26 w 41"/>
                <a:gd name="T41" fmla="*/ 11 h 97"/>
                <a:gd name="T42" fmla="*/ 31 w 41"/>
                <a:gd name="T43" fmla="*/ 3 h 97"/>
                <a:gd name="T44" fmla="*/ 33 w 41"/>
                <a:gd name="T45" fmla="*/ 3 h 97"/>
                <a:gd name="T46" fmla="*/ 38 w 41"/>
                <a:gd name="T47" fmla="*/ 4 h 97"/>
                <a:gd name="T48" fmla="*/ 38 w 41"/>
                <a:gd name="T49" fmla="*/ 0 h 97"/>
                <a:gd name="T50" fmla="*/ 40 w 41"/>
                <a:gd name="T51" fmla="*/ 1 h 97"/>
                <a:gd name="T52" fmla="*/ 40 w 41"/>
                <a:gd name="T53" fmla="*/ 4 h 97"/>
                <a:gd name="T54" fmla="*/ 33 w 41"/>
                <a:gd name="T55" fmla="*/ 7 h 97"/>
                <a:gd name="T56" fmla="*/ 30 w 41"/>
                <a:gd name="T57" fmla="*/ 15 h 97"/>
                <a:gd name="T58" fmla="*/ 24 w 41"/>
                <a:gd name="T59" fmla="*/ 21 h 97"/>
                <a:gd name="T60" fmla="*/ 26 w 41"/>
                <a:gd name="T61" fmla="*/ 25 h 97"/>
                <a:gd name="T62" fmla="*/ 30 w 41"/>
                <a:gd name="T63" fmla="*/ 27 h 97"/>
                <a:gd name="T64" fmla="*/ 24 w 41"/>
                <a:gd name="T65" fmla="*/ 37 h 97"/>
                <a:gd name="T66" fmla="*/ 26 w 41"/>
                <a:gd name="T67" fmla="*/ 41 h 97"/>
                <a:gd name="T68" fmla="*/ 18 w 41"/>
                <a:gd name="T69" fmla="*/ 41 h 97"/>
                <a:gd name="T70" fmla="*/ 16 w 41"/>
                <a:gd name="T71" fmla="*/ 50 h 97"/>
                <a:gd name="T72" fmla="*/ 13 w 41"/>
                <a:gd name="T73" fmla="*/ 60 h 97"/>
                <a:gd name="T74" fmla="*/ 7 w 41"/>
                <a:gd name="T75" fmla="*/ 65 h 97"/>
                <a:gd name="T76" fmla="*/ 8 w 41"/>
                <a:gd name="T77" fmla="*/ 72 h 97"/>
                <a:gd name="T78" fmla="*/ 7 w 41"/>
                <a:gd name="T79" fmla="*/ 80 h 97"/>
                <a:gd name="T80" fmla="*/ 7 w 41"/>
                <a:gd name="T8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7">
                  <a:moveTo>
                    <a:pt x="7" y="97"/>
                  </a:moveTo>
                  <a:lnTo>
                    <a:pt x="7" y="97"/>
                  </a:lnTo>
                  <a:lnTo>
                    <a:pt x="3" y="94"/>
                  </a:lnTo>
                  <a:lnTo>
                    <a:pt x="1" y="91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3" y="6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6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5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0" y="4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15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6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6" y="34"/>
                  </a:lnTo>
                  <a:lnTo>
                    <a:pt x="24" y="37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5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3" y="60"/>
                  </a:lnTo>
                  <a:lnTo>
                    <a:pt x="11" y="62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8" y="72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8"/>
                  </a:lnTo>
                  <a:lnTo>
                    <a:pt x="7" y="9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8" name="îṡľîḑé"/>
            <p:cNvSpPr/>
            <p:nvPr/>
          </p:nvSpPr>
          <p:spPr bwMode="auto">
            <a:xfrm>
              <a:off x="1390056" y="2627281"/>
              <a:ext cx="233453" cy="448475"/>
            </a:xfrm>
            <a:custGeom>
              <a:avLst/>
              <a:gdLst>
                <a:gd name="T0" fmla="*/ 9 w 76"/>
                <a:gd name="T1" fmla="*/ 104 h 145"/>
                <a:gd name="T2" fmla="*/ 9 w 76"/>
                <a:gd name="T3" fmla="*/ 94 h 145"/>
                <a:gd name="T4" fmla="*/ 3 w 76"/>
                <a:gd name="T5" fmla="*/ 94 h 145"/>
                <a:gd name="T6" fmla="*/ 2 w 76"/>
                <a:gd name="T7" fmla="*/ 88 h 145"/>
                <a:gd name="T8" fmla="*/ 0 w 76"/>
                <a:gd name="T9" fmla="*/ 73 h 145"/>
                <a:gd name="T10" fmla="*/ 3 w 76"/>
                <a:gd name="T11" fmla="*/ 73 h 145"/>
                <a:gd name="T12" fmla="*/ 12 w 76"/>
                <a:gd name="T13" fmla="*/ 58 h 145"/>
                <a:gd name="T14" fmla="*/ 20 w 76"/>
                <a:gd name="T15" fmla="*/ 46 h 145"/>
                <a:gd name="T16" fmla="*/ 28 w 76"/>
                <a:gd name="T17" fmla="*/ 40 h 145"/>
                <a:gd name="T18" fmla="*/ 29 w 76"/>
                <a:gd name="T19" fmla="*/ 37 h 145"/>
                <a:gd name="T20" fmla="*/ 33 w 76"/>
                <a:gd name="T21" fmla="*/ 31 h 145"/>
                <a:gd name="T22" fmla="*/ 43 w 76"/>
                <a:gd name="T23" fmla="*/ 21 h 145"/>
                <a:gd name="T24" fmla="*/ 52 w 76"/>
                <a:gd name="T25" fmla="*/ 16 h 145"/>
                <a:gd name="T26" fmla="*/ 72 w 76"/>
                <a:gd name="T27" fmla="*/ 0 h 145"/>
                <a:gd name="T28" fmla="*/ 75 w 76"/>
                <a:gd name="T29" fmla="*/ 3 h 145"/>
                <a:gd name="T30" fmla="*/ 73 w 76"/>
                <a:gd name="T31" fmla="*/ 11 h 145"/>
                <a:gd name="T32" fmla="*/ 70 w 76"/>
                <a:gd name="T33" fmla="*/ 21 h 145"/>
                <a:gd name="T34" fmla="*/ 52 w 76"/>
                <a:gd name="T35" fmla="*/ 60 h 145"/>
                <a:gd name="T36" fmla="*/ 43 w 76"/>
                <a:gd name="T37" fmla="*/ 86 h 145"/>
                <a:gd name="T38" fmla="*/ 45 w 76"/>
                <a:gd name="T39" fmla="*/ 103 h 145"/>
                <a:gd name="T40" fmla="*/ 48 w 76"/>
                <a:gd name="T41" fmla="*/ 107 h 145"/>
                <a:gd name="T42" fmla="*/ 46 w 76"/>
                <a:gd name="T43" fmla="*/ 100 h 145"/>
                <a:gd name="T44" fmla="*/ 48 w 76"/>
                <a:gd name="T45" fmla="*/ 86 h 145"/>
                <a:gd name="T46" fmla="*/ 53 w 76"/>
                <a:gd name="T47" fmla="*/ 97 h 145"/>
                <a:gd name="T48" fmla="*/ 57 w 76"/>
                <a:gd name="T49" fmla="*/ 111 h 145"/>
                <a:gd name="T50" fmla="*/ 60 w 76"/>
                <a:gd name="T51" fmla="*/ 107 h 145"/>
                <a:gd name="T52" fmla="*/ 65 w 76"/>
                <a:gd name="T53" fmla="*/ 104 h 145"/>
                <a:gd name="T54" fmla="*/ 63 w 76"/>
                <a:gd name="T55" fmla="*/ 108 h 145"/>
                <a:gd name="T56" fmla="*/ 62 w 76"/>
                <a:gd name="T57" fmla="*/ 115 h 145"/>
                <a:gd name="T58" fmla="*/ 53 w 76"/>
                <a:gd name="T59" fmla="*/ 115 h 145"/>
                <a:gd name="T60" fmla="*/ 49 w 76"/>
                <a:gd name="T61" fmla="*/ 134 h 145"/>
                <a:gd name="T62" fmla="*/ 48 w 76"/>
                <a:gd name="T63" fmla="*/ 131 h 145"/>
                <a:gd name="T64" fmla="*/ 43 w 76"/>
                <a:gd name="T65" fmla="*/ 130 h 145"/>
                <a:gd name="T66" fmla="*/ 48 w 76"/>
                <a:gd name="T67" fmla="*/ 118 h 145"/>
                <a:gd name="T68" fmla="*/ 43 w 76"/>
                <a:gd name="T69" fmla="*/ 117 h 145"/>
                <a:gd name="T70" fmla="*/ 38 w 76"/>
                <a:gd name="T71" fmla="*/ 127 h 145"/>
                <a:gd name="T72" fmla="*/ 35 w 76"/>
                <a:gd name="T73" fmla="*/ 145 h 145"/>
                <a:gd name="T74" fmla="*/ 33 w 76"/>
                <a:gd name="T75" fmla="*/ 135 h 145"/>
                <a:gd name="T76" fmla="*/ 23 w 76"/>
                <a:gd name="T77" fmla="*/ 114 h 145"/>
                <a:gd name="T78" fmla="*/ 22 w 76"/>
                <a:gd name="T79" fmla="*/ 97 h 145"/>
                <a:gd name="T80" fmla="*/ 20 w 76"/>
                <a:gd name="T81" fmla="*/ 86 h 145"/>
                <a:gd name="T82" fmla="*/ 20 w 76"/>
                <a:gd name="T83" fmla="*/ 83 h 145"/>
                <a:gd name="T84" fmla="*/ 25 w 76"/>
                <a:gd name="T85" fmla="*/ 77 h 145"/>
                <a:gd name="T86" fmla="*/ 20 w 76"/>
                <a:gd name="T87" fmla="*/ 73 h 145"/>
                <a:gd name="T88" fmla="*/ 22 w 76"/>
                <a:gd name="T89" fmla="*/ 64 h 145"/>
                <a:gd name="T90" fmla="*/ 18 w 76"/>
                <a:gd name="T91" fmla="*/ 58 h 145"/>
                <a:gd name="T92" fmla="*/ 10 w 76"/>
                <a:gd name="T93" fmla="*/ 70 h 145"/>
                <a:gd name="T94" fmla="*/ 6 w 76"/>
                <a:gd name="T95" fmla="*/ 76 h 145"/>
                <a:gd name="T96" fmla="*/ 6 w 76"/>
                <a:gd name="T97" fmla="*/ 78 h 145"/>
                <a:gd name="T98" fmla="*/ 8 w 76"/>
                <a:gd name="T99" fmla="*/ 81 h 145"/>
                <a:gd name="T100" fmla="*/ 10 w 76"/>
                <a:gd name="T101" fmla="*/ 78 h 145"/>
                <a:gd name="T102" fmla="*/ 13 w 76"/>
                <a:gd name="T103" fmla="*/ 77 h 145"/>
                <a:gd name="T104" fmla="*/ 10 w 76"/>
                <a:gd name="T105" fmla="*/ 84 h 145"/>
                <a:gd name="T106" fmla="*/ 8 w 76"/>
                <a:gd name="T107" fmla="*/ 88 h 145"/>
                <a:gd name="T108" fmla="*/ 10 w 76"/>
                <a:gd name="T109" fmla="*/ 10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45">
                  <a:moveTo>
                    <a:pt x="10" y="105"/>
                  </a:moveTo>
                  <a:lnTo>
                    <a:pt x="10" y="105"/>
                  </a:lnTo>
                  <a:lnTo>
                    <a:pt x="9" y="104"/>
                  </a:lnTo>
                  <a:lnTo>
                    <a:pt x="8" y="101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5" y="94"/>
                  </a:lnTo>
                  <a:lnTo>
                    <a:pt x="3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88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5" y="41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7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8" y="18"/>
                  </a:lnTo>
                  <a:lnTo>
                    <a:pt x="52" y="16"/>
                  </a:lnTo>
                  <a:lnTo>
                    <a:pt x="60" y="8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3"/>
                  </a:lnTo>
                  <a:lnTo>
                    <a:pt x="73" y="7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0" y="2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43" y="86"/>
                  </a:lnTo>
                  <a:lnTo>
                    <a:pt x="43" y="91"/>
                  </a:lnTo>
                  <a:lnTo>
                    <a:pt x="43" y="97"/>
                  </a:lnTo>
                  <a:lnTo>
                    <a:pt x="45" y="103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8" y="107"/>
                  </a:lnTo>
                  <a:lnTo>
                    <a:pt x="48" y="104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6" y="90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9" y="93"/>
                  </a:lnTo>
                  <a:lnTo>
                    <a:pt x="53" y="97"/>
                  </a:lnTo>
                  <a:lnTo>
                    <a:pt x="56" y="103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9" y="111"/>
                  </a:lnTo>
                  <a:lnTo>
                    <a:pt x="59" y="110"/>
                  </a:lnTo>
                  <a:lnTo>
                    <a:pt x="60" y="107"/>
                  </a:lnTo>
                  <a:lnTo>
                    <a:pt x="62" y="104"/>
                  </a:lnTo>
                  <a:lnTo>
                    <a:pt x="62" y="103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7"/>
                  </a:lnTo>
                  <a:lnTo>
                    <a:pt x="63" y="108"/>
                  </a:lnTo>
                  <a:lnTo>
                    <a:pt x="62" y="111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3" y="115"/>
                  </a:lnTo>
                  <a:lnTo>
                    <a:pt x="52" y="118"/>
                  </a:lnTo>
                  <a:lnTo>
                    <a:pt x="50" y="127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5" y="125"/>
                  </a:lnTo>
                  <a:lnTo>
                    <a:pt x="46" y="123"/>
                  </a:lnTo>
                  <a:lnTo>
                    <a:pt x="48" y="118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3" y="117"/>
                  </a:lnTo>
                  <a:lnTo>
                    <a:pt x="40" y="120"/>
                  </a:lnTo>
                  <a:lnTo>
                    <a:pt x="39" y="124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6" y="135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5" y="140"/>
                  </a:lnTo>
                  <a:lnTo>
                    <a:pt x="33" y="13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3" y="11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2" y="97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0" y="86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20" y="83"/>
                  </a:lnTo>
                  <a:lnTo>
                    <a:pt x="22" y="81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5" y="60"/>
                  </a:lnTo>
                  <a:lnTo>
                    <a:pt x="13" y="63"/>
                  </a:lnTo>
                  <a:lnTo>
                    <a:pt x="10" y="70"/>
                  </a:lnTo>
                  <a:lnTo>
                    <a:pt x="9" y="76"/>
                  </a:lnTo>
                  <a:lnTo>
                    <a:pt x="8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7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78"/>
                  </a:lnTo>
                  <a:lnTo>
                    <a:pt x="10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0" y="84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9" y="94"/>
                  </a:lnTo>
                  <a:lnTo>
                    <a:pt x="10" y="98"/>
                  </a:lnTo>
                  <a:lnTo>
                    <a:pt x="1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9" name="ïş1îḍê"/>
            <p:cNvSpPr/>
            <p:nvPr/>
          </p:nvSpPr>
          <p:spPr bwMode="auto">
            <a:xfrm>
              <a:off x="1390055" y="2627281"/>
              <a:ext cx="233453" cy="448475"/>
            </a:xfrm>
            <a:custGeom>
              <a:avLst/>
              <a:gdLst>
                <a:gd name="T0" fmla="*/ 9 w 76"/>
                <a:gd name="T1" fmla="*/ 104 h 145"/>
                <a:gd name="T2" fmla="*/ 9 w 76"/>
                <a:gd name="T3" fmla="*/ 94 h 145"/>
                <a:gd name="T4" fmla="*/ 3 w 76"/>
                <a:gd name="T5" fmla="*/ 94 h 145"/>
                <a:gd name="T6" fmla="*/ 2 w 76"/>
                <a:gd name="T7" fmla="*/ 88 h 145"/>
                <a:gd name="T8" fmla="*/ 0 w 76"/>
                <a:gd name="T9" fmla="*/ 73 h 145"/>
                <a:gd name="T10" fmla="*/ 3 w 76"/>
                <a:gd name="T11" fmla="*/ 73 h 145"/>
                <a:gd name="T12" fmla="*/ 12 w 76"/>
                <a:gd name="T13" fmla="*/ 58 h 145"/>
                <a:gd name="T14" fmla="*/ 20 w 76"/>
                <a:gd name="T15" fmla="*/ 46 h 145"/>
                <a:gd name="T16" fmla="*/ 28 w 76"/>
                <a:gd name="T17" fmla="*/ 40 h 145"/>
                <a:gd name="T18" fmla="*/ 29 w 76"/>
                <a:gd name="T19" fmla="*/ 37 h 145"/>
                <a:gd name="T20" fmla="*/ 33 w 76"/>
                <a:gd name="T21" fmla="*/ 31 h 145"/>
                <a:gd name="T22" fmla="*/ 43 w 76"/>
                <a:gd name="T23" fmla="*/ 21 h 145"/>
                <a:gd name="T24" fmla="*/ 52 w 76"/>
                <a:gd name="T25" fmla="*/ 16 h 145"/>
                <a:gd name="T26" fmla="*/ 72 w 76"/>
                <a:gd name="T27" fmla="*/ 0 h 145"/>
                <a:gd name="T28" fmla="*/ 75 w 76"/>
                <a:gd name="T29" fmla="*/ 3 h 145"/>
                <a:gd name="T30" fmla="*/ 73 w 76"/>
                <a:gd name="T31" fmla="*/ 11 h 145"/>
                <a:gd name="T32" fmla="*/ 70 w 76"/>
                <a:gd name="T33" fmla="*/ 21 h 145"/>
                <a:gd name="T34" fmla="*/ 52 w 76"/>
                <a:gd name="T35" fmla="*/ 60 h 145"/>
                <a:gd name="T36" fmla="*/ 43 w 76"/>
                <a:gd name="T37" fmla="*/ 86 h 145"/>
                <a:gd name="T38" fmla="*/ 45 w 76"/>
                <a:gd name="T39" fmla="*/ 103 h 145"/>
                <a:gd name="T40" fmla="*/ 48 w 76"/>
                <a:gd name="T41" fmla="*/ 107 h 145"/>
                <a:gd name="T42" fmla="*/ 46 w 76"/>
                <a:gd name="T43" fmla="*/ 100 h 145"/>
                <a:gd name="T44" fmla="*/ 48 w 76"/>
                <a:gd name="T45" fmla="*/ 86 h 145"/>
                <a:gd name="T46" fmla="*/ 53 w 76"/>
                <a:gd name="T47" fmla="*/ 97 h 145"/>
                <a:gd name="T48" fmla="*/ 57 w 76"/>
                <a:gd name="T49" fmla="*/ 111 h 145"/>
                <a:gd name="T50" fmla="*/ 60 w 76"/>
                <a:gd name="T51" fmla="*/ 107 h 145"/>
                <a:gd name="T52" fmla="*/ 65 w 76"/>
                <a:gd name="T53" fmla="*/ 104 h 145"/>
                <a:gd name="T54" fmla="*/ 63 w 76"/>
                <a:gd name="T55" fmla="*/ 108 h 145"/>
                <a:gd name="T56" fmla="*/ 62 w 76"/>
                <a:gd name="T57" fmla="*/ 115 h 145"/>
                <a:gd name="T58" fmla="*/ 53 w 76"/>
                <a:gd name="T59" fmla="*/ 115 h 145"/>
                <a:gd name="T60" fmla="*/ 49 w 76"/>
                <a:gd name="T61" fmla="*/ 134 h 145"/>
                <a:gd name="T62" fmla="*/ 48 w 76"/>
                <a:gd name="T63" fmla="*/ 131 h 145"/>
                <a:gd name="T64" fmla="*/ 43 w 76"/>
                <a:gd name="T65" fmla="*/ 130 h 145"/>
                <a:gd name="T66" fmla="*/ 48 w 76"/>
                <a:gd name="T67" fmla="*/ 118 h 145"/>
                <a:gd name="T68" fmla="*/ 43 w 76"/>
                <a:gd name="T69" fmla="*/ 117 h 145"/>
                <a:gd name="T70" fmla="*/ 38 w 76"/>
                <a:gd name="T71" fmla="*/ 127 h 145"/>
                <a:gd name="T72" fmla="*/ 35 w 76"/>
                <a:gd name="T73" fmla="*/ 145 h 145"/>
                <a:gd name="T74" fmla="*/ 33 w 76"/>
                <a:gd name="T75" fmla="*/ 135 h 145"/>
                <a:gd name="T76" fmla="*/ 23 w 76"/>
                <a:gd name="T77" fmla="*/ 114 h 145"/>
                <a:gd name="T78" fmla="*/ 22 w 76"/>
                <a:gd name="T79" fmla="*/ 97 h 145"/>
                <a:gd name="T80" fmla="*/ 20 w 76"/>
                <a:gd name="T81" fmla="*/ 86 h 145"/>
                <a:gd name="T82" fmla="*/ 20 w 76"/>
                <a:gd name="T83" fmla="*/ 83 h 145"/>
                <a:gd name="T84" fmla="*/ 25 w 76"/>
                <a:gd name="T85" fmla="*/ 77 h 145"/>
                <a:gd name="T86" fmla="*/ 20 w 76"/>
                <a:gd name="T87" fmla="*/ 73 h 145"/>
                <a:gd name="T88" fmla="*/ 22 w 76"/>
                <a:gd name="T89" fmla="*/ 64 h 145"/>
                <a:gd name="T90" fmla="*/ 18 w 76"/>
                <a:gd name="T91" fmla="*/ 58 h 145"/>
                <a:gd name="T92" fmla="*/ 10 w 76"/>
                <a:gd name="T93" fmla="*/ 70 h 145"/>
                <a:gd name="T94" fmla="*/ 6 w 76"/>
                <a:gd name="T95" fmla="*/ 76 h 145"/>
                <a:gd name="T96" fmla="*/ 6 w 76"/>
                <a:gd name="T97" fmla="*/ 78 h 145"/>
                <a:gd name="T98" fmla="*/ 8 w 76"/>
                <a:gd name="T99" fmla="*/ 81 h 145"/>
                <a:gd name="T100" fmla="*/ 10 w 76"/>
                <a:gd name="T101" fmla="*/ 78 h 145"/>
                <a:gd name="T102" fmla="*/ 13 w 76"/>
                <a:gd name="T103" fmla="*/ 77 h 145"/>
                <a:gd name="T104" fmla="*/ 10 w 76"/>
                <a:gd name="T105" fmla="*/ 84 h 145"/>
                <a:gd name="T106" fmla="*/ 8 w 76"/>
                <a:gd name="T107" fmla="*/ 88 h 145"/>
                <a:gd name="T108" fmla="*/ 10 w 76"/>
                <a:gd name="T109" fmla="*/ 10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45">
                  <a:moveTo>
                    <a:pt x="10" y="105"/>
                  </a:moveTo>
                  <a:lnTo>
                    <a:pt x="10" y="105"/>
                  </a:lnTo>
                  <a:lnTo>
                    <a:pt x="9" y="104"/>
                  </a:lnTo>
                  <a:lnTo>
                    <a:pt x="8" y="101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5" y="94"/>
                  </a:lnTo>
                  <a:lnTo>
                    <a:pt x="3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88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5" y="41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7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8" y="18"/>
                  </a:lnTo>
                  <a:lnTo>
                    <a:pt x="52" y="16"/>
                  </a:lnTo>
                  <a:lnTo>
                    <a:pt x="60" y="8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3"/>
                  </a:lnTo>
                  <a:lnTo>
                    <a:pt x="73" y="7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0" y="2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43" y="86"/>
                  </a:lnTo>
                  <a:lnTo>
                    <a:pt x="43" y="91"/>
                  </a:lnTo>
                  <a:lnTo>
                    <a:pt x="43" y="97"/>
                  </a:lnTo>
                  <a:lnTo>
                    <a:pt x="45" y="103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8" y="107"/>
                  </a:lnTo>
                  <a:lnTo>
                    <a:pt x="48" y="104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6" y="90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9" y="93"/>
                  </a:lnTo>
                  <a:lnTo>
                    <a:pt x="53" y="97"/>
                  </a:lnTo>
                  <a:lnTo>
                    <a:pt x="56" y="103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9" y="111"/>
                  </a:lnTo>
                  <a:lnTo>
                    <a:pt x="59" y="110"/>
                  </a:lnTo>
                  <a:lnTo>
                    <a:pt x="60" y="107"/>
                  </a:lnTo>
                  <a:lnTo>
                    <a:pt x="62" y="104"/>
                  </a:lnTo>
                  <a:lnTo>
                    <a:pt x="62" y="103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7"/>
                  </a:lnTo>
                  <a:lnTo>
                    <a:pt x="63" y="108"/>
                  </a:lnTo>
                  <a:lnTo>
                    <a:pt x="62" y="111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3" y="115"/>
                  </a:lnTo>
                  <a:lnTo>
                    <a:pt x="52" y="118"/>
                  </a:lnTo>
                  <a:lnTo>
                    <a:pt x="50" y="127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5" y="125"/>
                  </a:lnTo>
                  <a:lnTo>
                    <a:pt x="46" y="123"/>
                  </a:lnTo>
                  <a:lnTo>
                    <a:pt x="48" y="118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3" y="117"/>
                  </a:lnTo>
                  <a:lnTo>
                    <a:pt x="40" y="120"/>
                  </a:lnTo>
                  <a:lnTo>
                    <a:pt x="39" y="124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6" y="135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5" y="140"/>
                  </a:lnTo>
                  <a:lnTo>
                    <a:pt x="33" y="13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3" y="11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2" y="97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0" y="86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20" y="83"/>
                  </a:lnTo>
                  <a:lnTo>
                    <a:pt x="22" y="81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5" y="60"/>
                  </a:lnTo>
                  <a:lnTo>
                    <a:pt x="13" y="63"/>
                  </a:lnTo>
                  <a:lnTo>
                    <a:pt x="10" y="70"/>
                  </a:lnTo>
                  <a:lnTo>
                    <a:pt x="9" y="76"/>
                  </a:lnTo>
                  <a:lnTo>
                    <a:pt x="8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7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78"/>
                  </a:lnTo>
                  <a:lnTo>
                    <a:pt x="10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0" y="84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9" y="94"/>
                  </a:lnTo>
                  <a:lnTo>
                    <a:pt x="10" y="98"/>
                  </a:lnTo>
                  <a:lnTo>
                    <a:pt x="10" y="10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0" name="îṩ1îḋè"/>
            <p:cNvSpPr/>
            <p:nvPr/>
          </p:nvSpPr>
          <p:spPr bwMode="auto">
            <a:xfrm>
              <a:off x="1789387" y="3051181"/>
              <a:ext cx="30720" cy="24574"/>
            </a:xfrm>
            <a:custGeom>
              <a:avLst/>
              <a:gdLst>
                <a:gd name="T0" fmla="*/ 2 w 10"/>
                <a:gd name="T1" fmla="*/ 7 h 7"/>
                <a:gd name="T2" fmla="*/ 2 w 10"/>
                <a:gd name="T3" fmla="*/ 7 h 7"/>
                <a:gd name="T4" fmla="*/ 0 w 10"/>
                <a:gd name="T5" fmla="*/ 6 h 7"/>
                <a:gd name="T6" fmla="*/ 2 w 10"/>
                <a:gd name="T7" fmla="*/ 5 h 7"/>
                <a:gd name="T8" fmla="*/ 3 w 10"/>
                <a:gd name="T9" fmla="*/ 3 h 7"/>
                <a:gd name="T10" fmla="*/ 3 w 10"/>
                <a:gd name="T11" fmla="*/ 0 h 7"/>
                <a:gd name="T12" fmla="*/ 3 w 10"/>
                <a:gd name="T13" fmla="*/ 0 h 7"/>
                <a:gd name="T14" fmla="*/ 7 w 10"/>
                <a:gd name="T15" fmla="*/ 0 h 7"/>
                <a:gd name="T16" fmla="*/ 10 w 10"/>
                <a:gd name="T17" fmla="*/ 3 h 7"/>
                <a:gd name="T18" fmla="*/ 10 w 10"/>
                <a:gd name="T19" fmla="*/ 3 h 7"/>
                <a:gd name="T20" fmla="*/ 5 w 10"/>
                <a:gd name="T21" fmla="*/ 3 h 7"/>
                <a:gd name="T22" fmla="*/ 3 w 10"/>
                <a:gd name="T23" fmla="*/ 5 h 7"/>
                <a:gd name="T24" fmla="*/ 2 w 10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2" y="7"/>
                  </a:moveTo>
                  <a:lnTo>
                    <a:pt x="2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1" name="îs1iḍè"/>
            <p:cNvSpPr/>
            <p:nvPr/>
          </p:nvSpPr>
          <p:spPr bwMode="auto">
            <a:xfrm>
              <a:off x="1789387" y="3051181"/>
              <a:ext cx="30720" cy="24574"/>
            </a:xfrm>
            <a:custGeom>
              <a:avLst/>
              <a:gdLst>
                <a:gd name="T0" fmla="*/ 2 w 10"/>
                <a:gd name="T1" fmla="*/ 7 h 7"/>
                <a:gd name="T2" fmla="*/ 2 w 10"/>
                <a:gd name="T3" fmla="*/ 7 h 7"/>
                <a:gd name="T4" fmla="*/ 0 w 10"/>
                <a:gd name="T5" fmla="*/ 6 h 7"/>
                <a:gd name="T6" fmla="*/ 2 w 10"/>
                <a:gd name="T7" fmla="*/ 5 h 7"/>
                <a:gd name="T8" fmla="*/ 3 w 10"/>
                <a:gd name="T9" fmla="*/ 3 h 7"/>
                <a:gd name="T10" fmla="*/ 3 w 10"/>
                <a:gd name="T11" fmla="*/ 0 h 7"/>
                <a:gd name="T12" fmla="*/ 3 w 10"/>
                <a:gd name="T13" fmla="*/ 0 h 7"/>
                <a:gd name="T14" fmla="*/ 7 w 10"/>
                <a:gd name="T15" fmla="*/ 0 h 7"/>
                <a:gd name="T16" fmla="*/ 10 w 10"/>
                <a:gd name="T17" fmla="*/ 3 h 7"/>
                <a:gd name="T18" fmla="*/ 10 w 10"/>
                <a:gd name="T19" fmla="*/ 3 h 7"/>
                <a:gd name="T20" fmla="*/ 5 w 10"/>
                <a:gd name="T21" fmla="*/ 3 h 7"/>
                <a:gd name="T22" fmla="*/ 3 w 10"/>
                <a:gd name="T23" fmla="*/ 5 h 7"/>
                <a:gd name="T24" fmla="*/ 2 w 10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2" y="7"/>
                  </a:moveTo>
                  <a:lnTo>
                    <a:pt x="2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2" name="iśḷîḍé"/>
            <p:cNvSpPr/>
            <p:nvPr/>
          </p:nvSpPr>
          <p:spPr bwMode="auto">
            <a:xfrm>
              <a:off x="1826248" y="2842302"/>
              <a:ext cx="24574" cy="49148"/>
            </a:xfrm>
            <a:custGeom>
              <a:avLst/>
              <a:gdLst>
                <a:gd name="T0" fmla="*/ 0 w 9"/>
                <a:gd name="T1" fmla="*/ 16 h 16"/>
                <a:gd name="T2" fmla="*/ 0 w 9"/>
                <a:gd name="T3" fmla="*/ 16 h 16"/>
                <a:gd name="T4" fmla="*/ 3 w 9"/>
                <a:gd name="T5" fmla="*/ 8 h 16"/>
                <a:gd name="T6" fmla="*/ 6 w 9"/>
                <a:gd name="T7" fmla="*/ 4 h 16"/>
                <a:gd name="T8" fmla="*/ 9 w 9"/>
                <a:gd name="T9" fmla="*/ 0 h 16"/>
                <a:gd name="T10" fmla="*/ 9 w 9"/>
                <a:gd name="T11" fmla="*/ 0 h 16"/>
                <a:gd name="T12" fmla="*/ 6 w 9"/>
                <a:gd name="T13" fmla="*/ 8 h 16"/>
                <a:gd name="T14" fmla="*/ 4 w 9"/>
                <a:gd name="T15" fmla="*/ 14 h 16"/>
                <a:gd name="T16" fmla="*/ 2 w 9"/>
                <a:gd name="T17" fmla="*/ 16 h 16"/>
                <a:gd name="T18" fmla="*/ 0 w 9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8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3" name="î$ḷíḋé"/>
            <p:cNvSpPr/>
            <p:nvPr/>
          </p:nvSpPr>
          <p:spPr bwMode="auto">
            <a:xfrm>
              <a:off x="1826248" y="2842302"/>
              <a:ext cx="24574" cy="49148"/>
            </a:xfrm>
            <a:custGeom>
              <a:avLst/>
              <a:gdLst>
                <a:gd name="T0" fmla="*/ 0 w 9"/>
                <a:gd name="T1" fmla="*/ 16 h 16"/>
                <a:gd name="T2" fmla="*/ 0 w 9"/>
                <a:gd name="T3" fmla="*/ 16 h 16"/>
                <a:gd name="T4" fmla="*/ 3 w 9"/>
                <a:gd name="T5" fmla="*/ 8 h 16"/>
                <a:gd name="T6" fmla="*/ 6 w 9"/>
                <a:gd name="T7" fmla="*/ 4 h 16"/>
                <a:gd name="T8" fmla="*/ 9 w 9"/>
                <a:gd name="T9" fmla="*/ 0 h 16"/>
                <a:gd name="T10" fmla="*/ 9 w 9"/>
                <a:gd name="T11" fmla="*/ 0 h 16"/>
                <a:gd name="T12" fmla="*/ 6 w 9"/>
                <a:gd name="T13" fmla="*/ 8 h 16"/>
                <a:gd name="T14" fmla="*/ 4 w 9"/>
                <a:gd name="T15" fmla="*/ 14 h 16"/>
                <a:gd name="T16" fmla="*/ 2 w 9"/>
                <a:gd name="T17" fmla="*/ 16 h 16"/>
                <a:gd name="T18" fmla="*/ 0 w 9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8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4" name="ïṧ1íďé"/>
            <p:cNvSpPr/>
            <p:nvPr/>
          </p:nvSpPr>
          <p:spPr bwMode="auto">
            <a:xfrm>
              <a:off x="2747776" y="3106476"/>
              <a:ext cx="30720" cy="6142"/>
            </a:xfrm>
            <a:custGeom>
              <a:avLst/>
              <a:gdLst>
                <a:gd name="T0" fmla="*/ 0 w 10"/>
                <a:gd name="T1" fmla="*/ 2 h 3"/>
                <a:gd name="T2" fmla="*/ 0 w 10"/>
                <a:gd name="T3" fmla="*/ 2 h 3"/>
                <a:gd name="T4" fmla="*/ 1 w 10"/>
                <a:gd name="T5" fmla="*/ 0 h 3"/>
                <a:gd name="T6" fmla="*/ 4 w 10"/>
                <a:gd name="T7" fmla="*/ 2 h 3"/>
                <a:gd name="T8" fmla="*/ 7 w 10"/>
                <a:gd name="T9" fmla="*/ 2 h 3"/>
                <a:gd name="T10" fmla="*/ 8 w 10"/>
                <a:gd name="T11" fmla="*/ 2 h 3"/>
                <a:gd name="T12" fmla="*/ 8 w 10"/>
                <a:gd name="T13" fmla="*/ 2 h 3"/>
                <a:gd name="T14" fmla="*/ 10 w 10"/>
                <a:gd name="T15" fmla="*/ 2 h 3"/>
                <a:gd name="T16" fmla="*/ 7 w 10"/>
                <a:gd name="T17" fmla="*/ 3 h 3"/>
                <a:gd name="T18" fmla="*/ 4 w 10"/>
                <a:gd name="T19" fmla="*/ 3 h 3"/>
                <a:gd name="T20" fmla="*/ 0 w 10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5" name="išľîḑe"/>
            <p:cNvSpPr/>
            <p:nvPr/>
          </p:nvSpPr>
          <p:spPr bwMode="auto">
            <a:xfrm>
              <a:off x="2747776" y="3106476"/>
              <a:ext cx="30720" cy="6142"/>
            </a:xfrm>
            <a:custGeom>
              <a:avLst/>
              <a:gdLst>
                <a:gd name="T0" fmla="*/ 0 w 10"/>
                <a:gd name="T1" fmla="*/ 2 h 3"/>
                <a:gd name="T2" fmla="*/ 0 w 10"/>
                <a:gd name="T3" fmla="*/ 2 h 3"/>
                <a:gd name="T4" fmla="*/ 1 w 10"/>
                <a:gd name="T5" fmla="*/ 0 h 3"/>
                <a:gd name="T6" fmla="*/ 4 w 10"/>
                <a:gd name="T7" fmla="*/ 2 h 3"/>
                <a:gd name="T8" fmla="*/ 7 w 10"/>
                <a:gd name="T9" fmla="*/ 2 h 3"/>
                <a:gd name="T10" fmla="*/ 8 w 10"/>
                <a:gd name="T11" fmla="*/ 2 h 3"/>
                <a:gd name="T12" fmla="*/ 8 w 10"/>
                <a:gd name="T13" fmla="*/ 2 h 3"/>
                <a:gd name="T14" fmla="*/ 10 w 10"/>
                <a:gd name="T15" fmla="*/ 2 h 3"/>
                <a:gd name="T16" fmla="*/ 7 w 10"/>
                <a:gd name="T17" fmla="*/ 3 h 3"/>
                <a:gd name="T18" fmla="*/ 4 w 10"/>
                <a:gd name="T19" fmla="*/ 3 h 3"/>
                <a:gd name="T20" fmla="*/ 0 w 10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3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6" name="iṩḻïdè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7" name="ïṣ1iḍe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8" name="îsľídè"/>
            <p:cNvSpPr/>
            <p:nvPr/>
          </p:nvSpPr>
          <p:spPr bwMode="auto">
            <a:xfrm>
              <a:off x="3294549" y="3260061"/>
              <a:ext cx="18433" cy="12287"/>
            </a:xfrm>
            <a:custGeom>
              <a:avLst/>
              <a:gdLst>
                <a:gd name="T0" fmla="*/ 1 w 6"/>
                <a:gd name="T1" fmla="*/ 0 h 5"/>
                <a:gd name="T2" fmla="*/ 1 w 6"/>
                <a:gd name="T3" fmla="*/ 0 h 5"/>
                <a:gd name="T4" fmla="*/ 0 w 6"/>
                <a:gd name="T5" fmla="*/ 0 h 5"/>
                <a:gd name="T6" fmla="*/ 1 w 6"/>
                <a:gd name="T7" fmla="*/ 0 h 5"/>
                <a:gd name="T8" fmla="*/ 3 w 6"/>
                <a:gd name="T9" fmla="*/ 0 h 5"/>
                <a:gd name="T10" fmla="*/ 3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6 w 6"/>
                <a:gd name="T17" fmla="*/ 5 h 5"/>
                <a:gd name="T18" fmla="*/ 3 w 6"/>
                <a:gd name="T19" fmla="*/ 2 h 5"/>
                <a:gd name="T20" fmla="*/ 1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9" name="i$1íḑè"/>
            <p:cNvSpPr/>
            <p:nvPr/>
          </p:nvSpPr>
          <p:spPr bwMode="auto">
            <a:xfrm>
              <a:off x="3294549" y="3260061"/>
              <a:ext cx="18433" cy="12287"/>
            </a:xfrm>
            <a:custGeom>
              <a:avLst/>
              <a:gdLst>
                <a:gd name="T0" fmla="*/ 1 w 6"/>
                <a:gd name="T1" fmla="*/ 0 h 5"/>
                <a:gd name="T2" fmla="*/ 1 w 6"/>
                <a:gd name="T3" fmla="*/ 0 h 5"/>
                <a:gd name="T4" fmla="*/ 0 w 6"/>
                <a:gd name="T5" fmla="*/ 0 h 5"/>
                <a:gd name="T6" fmla="*/ 1 w 6"/>
                <a:gd name="T7" fmla="*/ 0 h 5"/>
                <a:gd name="T8" fmla="*/ 3 w 6"/>
                <a:gd name="T9" fmla="*/ 0 h 5"/>
                <a:gd name="T10" fmla="*/ 3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6 w 6"/>
                <a:gd name="T17" fmla="*/ 5 h 5"/>
                <a:gd name="T18" fmla="*/ 3 w 6"/>
                <a:gd name="T19" fmla="*/ 2 h 5"/>
                <a:gd name="T20" fmla="*/ 1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0" name="íṩlídé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1" name="ïṥḷîḑê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2" name="ïŝlíḑé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3" name="îšlïḑê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4" name="iṥḷiḍè"/>
            <p:cNvSpPr/>
            <p:nvPr/>
          </p:nvSpPr>
          <p:spPr bwMode="auto">
            <a:xfrm>
              <a:off x="3466568" y="3358358"/>
              <a:ext cx="49148" cy="61435"/>
            </a:xfrm>
            <a:custGeom>
              <a:avLst/>
              <a:gdLst>
                <a:gd name="T0" fmla="*/ 13 w 16"/>
                <a:gd name="T1" fmla="*/ 17 h 20"/>
                <a:gd name="T2" fmla="*/ 13 w 16"/>
                <a:gd name="T3" fmla="*/ 17 h 20"/>
                <a:gd name="T4" fmla="*/ 13 w 16"/>
                <a:gd name="T5" fmla="*/ 16 h 20"/>
                <a:gd name="T6" fmla="*/ 13 w 16"/>
                <a:gd name="T7" fmla="*/ 16 h 20"/>
                <a:gd name="T8" fmla="*/ 16 w 16"/>
                <a:gd name="T9" fmla="*/ 20 h 20"/>
                <a:gd name="T10" fmla="*/ 16 w 16"/>
                <a:gd name="T11" fmla="*/ 20 h 20"/>
                <a:gd name="T12" fmla="*/ 7 w 16"/>
                <a:gd name="T13" fmla="*/ 10 h 20"/>
                <a:gd name="T14" fmla="*/ 7 w 16"/>
                <a:gd name="T15" fmla="*/ 10 h 20"/>
                <a:gd name="T16" fmla="*/ 0 w 16"/>
                <a:gd name="T17" fmla="*/ 0 h 20"/>
                <a:gd name="T18" fmla="*/ 0 w 16"/>
                <a:gd name="T19" fmla="*/ 0 h 20"/>
                <a:gd name="T20" fmla="*/ 6 w 16"/>
                <a:gd name="T21" fmla="*/ 7 h 20"/>
                <a:gd name="T22" fmla="*/ 6 w 16"/>
                <a:gd name="T23" fmla="*/ 7 h 20"/>
                <a:gd name="T24" fmla="*/ 6 w 16"/>
                <a:gd name="T25" fmla="*/ 7 h 20"/>
                <a:gd name="T26" fmla="*/ 6 w 16"/>
                <a:gd name="T27" fmla="*/ 7 h 20"/>
                <a:gd name="T28" fmla="*/ 13 w 16"/>
                <a:gd name="T2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0">
                  <a:moveTo>
                    <a:pt x="13" y="17"/>
                  </a:move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13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5" name="ïṧḻíḑé"/>
            <p:cNvSpPr/>
            <p:nvPr/>
          </p:nvSpPr>
          <p:spPr bwMode="auto">
            <a:xfrm>
              <a:off x="3466568" y="3358358"/>
              <a:ext cx="49148" cy="61435"/>
            </a:xfrm>
            <a:custGeom>
              <a:avLst/>
              <a:gdLst>
                <a:gd name="T0" fmla="*/ 13 w 16"/>
                <a:gd name="T1" fmla="*/ 17 h 20"/>
                <a:gd name="T2" fmla="*/ 13 w 16"/>
                <a:gd name="T3" fmla="*/ 17 h 20"/>
                <a:gd name="T4" fmla="*/ 13 w 16"/>
                <a:gd name="T5" fmla="*/ 16 h 20"/>
                <a:gd name="T6" fmla="*/ 13 w 16"/>
                <a:gd name="T7" fmla="*/ 16 h 20"/>
                <a:gd name="T8" fmla="*/ 16 w 16"/>
                <a:gd name="T9" fmla="*/ 20 h 20"/>
                <a:gd name="T10" fmla="*/ 16 w 16"/>
                <a:gd name="T11" fmla="*/ 20 h 20"/>
                <a:gd name="T12" fmla="*/ 7 w 16"/>
                <a:gd name="T13" fmla="*/ 10 h 20"/>
                <a:gd name="T14" fmla="*/ 7 w 16"/>
                <a:gd name="T15" fmla="*/ 10 h 20"/>
                <a:gd name="T16" fmla="*/ 0 w 16"/>
                <a:gd name="T17" fmla="*/ 0 h 20"/>
                <a:gd name="T18" fmla="*/ 0 w 16"/>
                <a:gd name="T19" fmla="*/ 0 h 20"/>
                <a:gd name="T20" fmla="*/ 6 w 16"/>
                <a:gd name="T21" fmla="*/ 7 h 20"/>
                <a:gd name="T22" fmla="*/ 6 w 16"/>
                <a:gd name="T23" fmla="*/ 7 h 20"/>
                <a:gd name="T24" fmla="*/ 6 w 16"/>
                <a:gd name="T25" fmla="*/ 7 h 20"/>
                <a:gd name="T26" fmla="*/ 6 w 16"/>
                <a:gd name="T27" fmla="*/ 7 h 20"/>
                <a:gd name="T28" fmla="*/ 13 w 16"/>
                <a:gd name="T2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0">
                  <a:moveTo>
                    <a:pt x="13" y="17"/>
                  </a:move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13" y="1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6" name="iṡļîdê"/>
            <p:cNvSpPr/>
            <p:nvPr/>
          </p:nvSpPr>
          <p:spPr bwMode="auto">
            <a:xfrm>
              <a:off x="3398991" y="3241632"/>
              <a:ext cx="147445" cy="221167"/>
            </a:xfrm>
            <a:custGeom>
              <a:avLst/>
              <a:gdLst>
                <a:gd name="T0" fmla="*/ 30 w 47"/>
                <a:gd name="T1" fmla="*/ 31 h 71"/>
                <a:gd name="T2" fmla="*/ 32 w 47"/>
                <a:gd name="T3" fmla="*/ 35 h 71"/>
                <a:gd name="T4" fmla="*/ 32 w 47"/>
                <a:gd name="T5" fmla="*/ 31 h 71"/>
                <a:gd name="T6" fmla="*/ 32 w 47"/>
                <a:gd name="T7" fmla="*/ 30 h 71"/>
                <a:gd name="T8" fmla="*/ 34 w 47"/>
                <a:gd name="T9" fmla="*/ 38 h 71"/>
                <a:gd name="T10" fmla="*/ 37 w 47"/>
                <a:gd name="T11" fmla="*/ 45 h 71"/>
                <a:gd name="T12" fmla="*/ 37 w 47"/>
                <a:gd name="T13" fmla="*/ 50 h 71"/>
                <a:gd name="T14" fmla="*/ 40 w 47"/>
                <a:gd name="T15" fmla="*/ 57 h 71"/>
                <a:gd name="T16" fmla="*/ 44 w 47"/>
                <a:gd name="T17" fmla="*/ 65 h 71"/>
                <a:gd name="T18" fmla="*/ 42 w 47"/>
                <a:gd name="T19" fmla="*/ 58 h 71"/>
                <a:gd name="T20" fmla="*/ 46 w 47"/>
                <a:gd name="T21" fmla="*/ 65 h 71"/>
                <a:gd name="T22" fmla="*/ 47 w 47"/>
                <a:gd name="T23" fmla="*/ 70 h 71"/>
                <a:gd name="T24" fmla="*/ 47 w 47"/>
                <a:gd name="T25" fmla="*/ 71 h 71"/>
                <a:gd name="T26" fmla="*/ 47 w 47"/>
                <a:gd name="T27" fmla="*/ 71 h 71"/>
                <a:gd name="T28" fmla="*/ 47 w 47"/>
                <a:gd name="T29" fmla="*/ 70 h 71"/>
                <a:gd name="T30" fmla="*/ 47 w 47"/>
                <a:gd name="T31" fmla="*/ 70 h 71"/>
                <a:gd name="T32" fmla="*/ 47 w 47"/>
                <a:gd name="T33" fmla="*/ 70 h 71"/>
                <a:gd name="T34" fmla="*/ 46 w 47"/>
                <a:gd name="T35" fmla="*/ 68 h 71"/>
                <a:gd name="T36" fmla="*/ 46 w 47"/>
                <a:gd name="T37" fmla="*/ 67 h 71"/>
                <a:gd name="T38" fmla="*/ 42 w 47"/>
                <a:gd name="T39" fmla="*/ 60 h 71"/>
                <a:gd name="T40" fmla="*/ 39 w 47"/>
                <a:gd name="T41" fmla="*/ 54 h 71"/>
                <a:gd name="T42" fmla="*/ 36 w 47"/>
                <a:gd name="T43" fmla="*/ 48 h 71"/>
                <a:gd name="T44" fmla="*/ 29 w 47"/>
                <a:gd name="T45" fmla="*/ 37 h 71"/>
                <a:gd name="T46" fmla="*/ 29 w 47"/>
                <a:gd name="T47" fmla="*/ 38 h 71"/>
                <a:gd name="T48" fmla="*/ 24 w 47"/>
                <a:gd name="T49" fmla="*/ 31 h 71"/>
                <a:gd name="T50" fmla="*/ 26 w 47"/>
                <a:gd name="T51" fmla="*/ 34 h 71"/>
                <a:gd name="T52" fmla="*/ 22 w 47"/>
                <a:gd name="T53" fmla="*/ 28 h 71"/>
                <a:gd name="T54" fmla="*/ 23 w 47"/>
                <a:gd name="T55" fmla="*/ 31 h 71"/>
                <a:gd name="T56" fmla="*/ 19 w 47"/>
                <a:gd name="T57" fmla="*/ 24 h 71"/>
                <a:gd name="T58" fmla="*/ 19 w 47"/>
                <a:gd name="T59" fmla="*/ 25 h 71"/>
                <a:gd name="T60" fmla="*/ 20 w 47"/>
                <a:gd name="T61" fmla="*/ 27 h 71"/>
                <a:gd name="T62" fmla="*/ 12 w 47"/>
                <a:gd name="T63" fmla="*/ 15 h 71"/>
                <a:gd name="T64" fmla="*/ 9 w 47"/>
                <a:gd name="T65" fmla="*/ 15 h 71"/>
                <a:gd name="T66" fmla="*/ 2 w 47"/>
                <a:gd name="T67" fmla="*/ 5 h 71"/>
                <a:gd name="T68" fmla="*/ 0 w 47"/>
                <a:gd name="T69" fmla="*/ 1 h 71"/>
                <a:gd name="T70" fmla="*/ 3 w 47"/>
                <a:gd name="T71" fmla="*/ 4 h 71"/>
                <a:gd name="T72" fmla="*/ 10 w 47"/>
                <a:gd name="T73" fmla="*/ 10 h 71"/>
                <a:gd name="T74" fmla="*/ 12 w 47"/>
                <a:gd name="T75" fmla="*/ 10 h 71"/>
                <a:gd name="T76" fmla="*/ 17 w 47"/>
                <a:gd name="T77" fmla="*/ 18 h 71"/>
                <a:gd name="T78" fmla="*/ 17 w 47"/>
                <a:gd name="T79" fmla="*/ 17 h 71"/>
                <a:gd name="T80" fmla="*/ 23 w 47"/>
                <a:gd name="T81" fmla="*/ 24 h 71"/>
                <a:gd name="T82" fmla="*/ 24 w 47"/>
                <a:gd name="T83" fmla="*/ 25 h 71"/>
                <a:gd name="T84" fmla="*/ 19 w 47"/>
                <a:gd name="T85" fmla="*/ 11 h 71"/>
                <a:gd name="T86" fmla="*/ 17 w 47"/>
                <a:gd name="T87" fmla="*/ 0 h 71"/>
                <a:gd name="T88" fmla="*/ 19 w 47"/>
                <a:gd name="T89" fmla="*/ 3 h 71"/>
                <a:gd name="T90" fmla="*/ 20 w 47"/>
                <a:gd name="T91" fmla="*/ 4 h 71"/>
                <a:gd name="T92" fmla="*/ 26 w 47"/>
                <a:gd name="T93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71">
                  <a:moveTo>
                    <a:pt x="30" y="31"/>
                  </a:moveTo>
                  <a:lnTo>
                    <a:pt x="30" y="31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6" y="34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9" y="1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9" y="11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3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7" name="íSļíḓè"/>
            <p:cNvSpPr/>
            <p:nvPr/>
          </p:nvSpPr>
          <p:spPr bwMode="auto">
            <a:xfrm>
              <a:off x="3398991" y="3241632"/>
              <a:ext cx="147445" cy="221167"/>
            </a:xfrm>
            <a:custGeom>
              <a:avLst/>
              <a:gdLst>
                <a:gd name="T0" fmla="*/ 30 w 47"/>
                <a:gd name="T1" fmla="*/ 31 h 71"/>
                <a:gd name="T2" fmla="*/ 32 w 47"/>
                <a:gd name="T3" fmla="*/ 35 h 71"/>
                <a:gd name="T4" fmla="*/ 32 w 47"/>
                <a:gd name="T5" fmla="*/ 31 h 71"/>
                <a:gd name="T6" fmla="*/ 32 w 47"/>
                <a:gd name="T7" fmla="*/ 30 h 71"/>
                <a:gd name="T8" fmla="*/ 34 w 47"/>
                <a:gd name="T9" fmla="*/ 38 h 71"/>
                <a:gd name="T10" fmla="*/ 37 w 47"/>
                <a:gd name="T11" fmla="*/ 45 h 71"/>
                <a:gd name="T12" fmla="*/ 37 w 47"/>
                <a:gd name="T13" fmla="*/ 50 h 71"/>
                <a:gd name="T14" fmla="*/ 40 w 47"/>
                <a:gd name="T15" fmla="*/ 57 h 71"/>
                <a:gd name="T16" fmla="*/ 44 w 47"/>
                <a:gd name="T17" fmla="*/ 65 h 71"/>
                <a:gd name="T18" fmla="*/ 42 w 47"/>
                <a:gd name="T19" fmla="*/ 58 h 71"/>
                <a:gd name="T20" fmla="*/ 46 w 47"/>
                <a:gd name="T21" fmla="*/ 65 h 71"/>
                <a:gd name="T22" fmla="*/ 47 w 47"/>
                <a:gd name="T23" fmla="*/ 70 h 71"/>
                <a:gd name="T24" fmla="*/ 47 w 47"/>
                <a:gd name="T25" fmla="*/ 71 h 71"/>
                <a:gd name="T26" fmla="*/ 47 w 47"/>
                <a:gd name="T27" fmla="*/ 71 h 71"/>
                <a:gd name="T28" fmla="*/ 47 w 47"/>
                <a:gd name="T29" fmla="*/ 70 h 71"/>
                <a:gd name="T30" fmla="*/ 47 w 47"/>
                <a:gd name="T31" fmla="*/ 70 h 71"/>
                <a:gd name="T32" fmla="*/ 47 w 47"/>
                <a:gd name="T33" fmla="*/ 70 h 71"/>
                <a:gd name="T34" fmla="*/ 46 w 47"/>
                <a:gd name="T35" fmla="*/ 68 h 71"/>
                <a:gd name="T36" fmla="*/ 46 w 47"/>
                <a:gd name="T37" fmla="*/ 67 h 71"/>
                <a:gd name="T38" fmla="*/ 42 w 47"/>
                <a:gd name="T39" fmla="*/ 60 h 71"/>
                <a:gd name="T40" fmla="*/ 39 w 47"/>
                <a:gd name="T41" fmla="*/ 54 h 71"/>
                <a:gd name="T42" fmla="*/ 36 w 47"/>
                <a:gd name="T43" fmla="*/ 48 h 71"/>
                <a:gd name="T44" fmla="*/ 29 w 47"/>
                <a:gd name="T45" fmla="*/ 37 h 71"/>
                <a:gd name="T46" fmla="*/ 29 w 47"/>
                <a:gd name="T47" fmla="*/ 38 h 71"/>
                <a:gd name="T48" fmla="*/ 24 w 47"/>
                <a:gd name="T49" fmla="*/ 31 h 71"/>
                <a:gd name="T50" fmla="*/ 26 w 47"/>
                <a:gd name="T51" fmla="*/ 34 h 71"/>
                <a:gd name="T52" fmla="*/ 22 w 47"/>
                <a:gd name="T53" fmla="*/ 28 h 71"/>
                <a:gd name="T54" fmla="*/ 23 w 47"/>
                <a:gd name="T55" fmla="*/ 31 h 71"/>
                <a:gd name="T56" fmla="*/ 19 w 47"/>
                <a:gd name="T57" fmla="*/ 24 h 71"/>
                <a:gd name="T58" fmla="*/ 19 w 47"/>
                <a:gd name="T59" fmla="*/ 25 h 71"/>
                <a:gd name="T60" fmla="*/ 20 w 47"/>
                <a:gd name="T61" fmla="*/ 27 h 71"/>
                <a:gd name="T62" fmla="*/ 12 w 47"/>
                <a:gd name="T63" fmla="*/ 15 h 71"/>
                <a:gd name="T64" fmla="*/ 9 w 47"/>
                <a:gd name="T65" fmla="*/ 15 h 71"/>
                <a:gd name="T66" fmla="*/ 2 w 47"/>
                <a:gd name="T67" fmla="*/ 5 h 71"/>
                <a:gd name="T68" fmla="*/ 0 w 47"/>
                <a:gd name="T69" fmla="*/ 1 h 71"/>
                <a:gd name="T70" fmla="*/ 3 w 47"/>
                <a:gd name="T71" fmla="*/ 4 h 71"/>
                <a:gd name="T72" fmla="*/ 10 w 47"/>
                <a:gd name="T73" fmla="*/ 10 h 71"/>
                <a:gd name="T74" fmla="*/ 12 w 47"/>
                <a:gd name="T75" fmla="*/ 10 h 71"/>
                <a:gd name="T76" fmla="*/ 17 w 47"/>
                <a:gd name="T77" fmla="*/ 18 h 71"/>
                <a:gd name="T78" fmla="*/ 17 w 47"/>
                <a:gd name="T79" fmla="*/ 17 h 71"/>
                <a:gd name="T80" fmla="*/ 23 w 47"/>
                <a:gd name="T81" fmla="*/ 24 h 71"/>
                <a:gd name="T82" fmla="*/ 24 w 47"/>
                <a:gd name="T83" fmla="*/ 25 h 71"/>
                <a:gd name="T84" fmla="*/ 19 w 47"/>
                <a:gd name="T85" fmla="*/ 11 h 71"/>
                <a:gd name="T86" fmla="*/ 17 w 47"/>
                <a:gd name="T87" fmla="*/ 0 h 71"/>
                <a:gd name="T88" fmla="*/ 19 w 47"/>
                <a:gd name="T89" fmla="*/ 3 h 71"/>
                <a:gd name="T90" fmla="*/ 20 w 47"/>
                <a:gd name="T91" fmla="*/ 4 h 71"/>
                <a:gd name="T92" fmla="*/ 26 w 47"/>
                <a:gd name="T93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71">
                  <a:moveTo>
                    <a:pt x="30" y="31"/>
                  </a:moveTo>
                  <a:lnTo>
                    <a:pt x="30" y="31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6" y="34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9" y="1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9" y="11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30" y="3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8" name="iṣḷîḓé"/>
            <p:cNvSpPr/>
            <p:nvPr/>
          </p:nvSpPr>
          <p:spPr bwMode="auto">
            <a:xfrm>
              <a:off x="5917836" y="4206165"/>
              <a:ext cx="92155" cy="196593"/>
            </a:xfrm>
            <a:custGeom>
              <a:avLst/>
              <a:gdLst>
                <a:gd name="T0" fmla="*/ 23 w 30"/>
                <a:gd name="T1" fmla="*/ 7 h 64"/>
                <a:gd name="T2" fmla="*/ 23 w 30"/>
                <a:gd name="T3" fmla="*/ 7 h 64"/>
                <a:gd name="T4" fmla="*/ 25 w 30"/>
                <a:gd name="T5" fmla="*/ 11 h 64"/>
                <a:gd name="T6" fmla="*/ 25 w 30"/>
                <a:gd name="T7" fmla="*/ 17 h 64"/>
                <a:gd name="T8" fmla="*/ 25 w 30"/>
                <a:gd name="T9" fmla="*/ 23 h 64"/>
                <a:gd name="T10" fmla="*/ 26 w 30"/>
                <a:gd name="T11" fmla="*/ 27 h 64"/>
                <a:gd name="T12" fmla="*/ 26 w 30"/>
                <a:gd name="T13" fmla="*/ 27 h 64"/>
                <a:gd name="T14" fmla="*/ 25 w 30"/>
                <a:gd name="T15" fmla="*/ 30 h 64"/>
                <a:gd name="T16" fmla="*/ 23 w 30"/>
                <a:gd name="T17" fmla="*/ 30 h 64"/>
                <a:gd name="T18" fmla="*/ 17 w 30"/>
                <a:gd name="T19" fmla="*/ 28 h 64"/>
                <a:gd name="T20" fmla="*/ 17 w 30"/>
                <a:gd name="T21" fmla="*/ 28 h 64"/>
                <a:gd name="T22" fmla="*/ 17 w 30"/>
                <a:gd name="T23" fmla="*/ 33 h 64"/>
                <a:gd name="T24" fmla="*/ 16 w 30"/>
                <a:gd name="T25" fmla="*/ 33 h 64"/>
                <a:gd name="T26" fmla="*/ 15 w 30"/>
                <a:gd name="T27" fmla="*/ 33 h 64"/>
                <a:gd name="T28" fmla="*/ 15 w 30"/>
                <a:gd name="T29" fmla="*/ 33 h 64"/>
                <a:gd name="T30" fmla="*/ 15 w 30"/>
                <a:gd name="T31" fmla="*/ 37 h 64"/>
                <a:gd name="T32" fmla="*/ 15 w 30"/>
                <a:gd name="T33" fmla="*/ 41 h 64"/>
                <a:gd name="T34" fmla="*/ 13 w 30"/>
                <a:gd name="T35" fmla="*/ 45 h 64"/>
                <a:gd name="T36" fmla="*/ 13 w 30"/>
                <a:gd name="T37" fmla="*/ 51 h 64"/>
                <a:gd name="T38" fmla="*/ 13 w 30"/>
                <a:gd name="T39" fmla="*/ 51 h 64"/>
                <a:gd name="T40" fmla="*/ 6 w 30"/>
                <a:gd name="T41" fmla="*/ 55 h 64"/>
                <a:gd name="T42" fmla="*/ 2 w 30"/>
                <a:gd name="T43" fmla="*/ 58 h 64"/>
                <a:gd name="T44" fmla="*/ 0 w 30"/>
                <a:gd name="T45" fmla="*/ 64 h 64"/>
                <a:gd name="T46" fmla="*/ 0 w 30"/>
                <a:gd name="T47" fmla="*/ 64 h 64"/>
                <a:gd name="T48" fmla="*/ 3 w 30"/>
                <a:gd name="T49" fmla="*/ 54 h 64"/>
                <a:gd name="T50" fmla="*/ 6 w 30"/>
                <a:gd name="T51" fmla="*/ 44 h 64"/>
                <a:gd name="T52" fmla="*/ 6 w 30"/>
                <a:gd name="T53" fmla="*/ 44 h 64"/>
                <a:gd name="T54" fmla="*/ 10 w 30"/>
                <a:gd name="T55" fmla="*/ 35 h 64"/>
                <a:gd name="T56" fmla="*/ 10 w 30"/>
                <a:gd name="T57" fmla="*/ 28 h 64"/>
                <a:gd name="T58" fmla="*/ 10 w 30"/>
                <a:gd name="T59" fmla="*/ 28 h 64"/>
                <a:gd name="T60" fmla="*/ 17 w 30"/>
                <a:gd name="T61" fmla="*/ 25 h 64"/>
                <a:gd name="T62" fmla="*/ 20 w 30"/>
                <a:gd name="T63" fmla="*/ 23 h 64"/>
                <a:gd name="T64" fmla="*/ 22 w 30"/>
                <a:gd name="T65" fmla="*/ 20 h 64"/>
                <a:gd name="T66" fmla="*/ 22 w 30"/>
                <a:gd name="T67" fmla="*/ 20 h 64"/>
                <a:gd name="T68" fmla="*/ 22 w 30"/>
                <a:gd name="T69" fmla="*/ 15 h 64"/>
                <a:gd name="T70" fmla="*/ 20 w 30"/>
                <a:gd name="T71" fmla="*/ 11 h 64"/>
                <a:gd name="T72" fmla="*/ 20 w 30"/>
                <a:gd name="T73" fmla="*/ 11 h 64"/>
                <a:gd name="T74" fmla="*/ 20 w 30"/>
                <a:gd name="T75" fmla="*/ 7 h 64"/>
                <a:gd name="T76" fmla="*/ 22 w 30"/>
                <a:gd name="T77" fmla="*/ 3 h 64"/>
                <a:gd name="T78" fmla="*/ 22 w 30"/>
                <a:gd name="T79" fmla="*/ 3 h 64"/>
                <a:gd name="T80" fmla="*/ 25 w 30"/>
                <a:gd name="T81" fmla="*/ 3 h 64"/>
                <a:gd name="T82" fmla="*/ 26 w 30"/>
                <a:gd name="T83" fmla="*/ 1 h 64"/>
                <a:gd name="T84" fmla="*/ 26 w 30"/>
                <a:gd name="T85" fmla="*/ 0 h 64"/>
                <a:gd name="T86" fmla="*/ 26 w 30"/>
                <a:gd name="T87" fmla="*/ 0 h 64"/>
                <a:gd name="T88" fmla="*/ 29 w 30"/>
                <a:gd name="T89" fmla="*/ 1 h 64"/>
                <a:gd name="T90" fmla="*/ 30 w 30"/>
                <a:gd name="T91" fmla="*/ 3 h 64"/>
                <a:gd name="T92" fmla="*/ 30 w 30"/>
                <a:gd name="T93" fmla="*/ 3 h 64"/>
                <a:gd name="T94" fmla="*/ 27 w 30"/>
                <a:gd name="T95" fmla="*/ 5 h 64"/>
                <a:gd name="T96" fmla="*/ 23 w 30"/>
                <a:gd name="T97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64">
                  <a:moveTo>
                    <a:pt x="23" y="7"/>
                  </a:moveTo>
                  <a:lnTo>
                    <a:pt x="23" y="7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6" y="55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7" y="25"/>
                  </a:lnTo>
                  <a:lnTo>
                    <a:pt x="20" y="2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7" y="5"/>
                  </a:lnTo>
                  <a:lnTo>
                    <a:pt x="2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9" name="iṥḻíḋè"/>
            <p:cNvSpPr/>
            <p:nvPr/>
          </p:nvSpPr>
          <p:spPr bwMode="auto">
            <a:xfrm>
              <a:off x="5917836" y="4206165"/>
              <a:ext cx="92155" cy="196593"/>
            </a:xfrm>
            <a:custGeom>
              <a:avLst/>
              <a:gdLst>
                <a:gd name="T0" fmla="*/ 23 w 30"/>
                <a:gd name="T1" fmla="*/ 7 h 64"/>
                <a:gd name="T2" fmla="*/ 23 w 30"/>
                <a:gd name="T3" fmla="*/ 7 h 64"/>
                <a:gd name="T4" fmla="*/ 25 w 30"/>
                <a:gd name="T5" fmla="*/ 11 h 64"/>
                <a:gd name="T6" fmla="*/ 25 w 30"/>
                <a:gd name="T7" fmla="*/ 17 h 64"/>
                <a:gd name="T8" fmla="*/ 25 w 30"/>
                <a:gd name="T9" fmla="*/ 23 h 64"/>
                <a:gd name="T10" fmla="*/ 26 w 30"/>
                <a:gd name="T11" fmla="*/ 27 h 64"/>
                <a:gd name="T12" fmla="*/ 26 w 30"/>
                <a:gd name="T13" fmla="*/ 27 h 64"/>
                <a:gd name="T14" fmla="*/ 25 w 30"/>
                <a:gd name="T15" fmla="*/ 30 h 64"/>
                <a:gd name="T16" fmla="*/ 23 w 30"/>
                <a:gd name="T17" fmla="*/ 30 h 64"/>
                <a:gd name="T18" fmla="*/ 17 w 30"/>
                <a:gd name="T19" fmla="*/ 28 h 64"/>
                <a:gd name="T20" fmla="*/ 17 w 30"/>
                <a:gd name="T21" fmla="*/ 28 h 64"/>
                <a:gd name="T22" fmla="*/ 17 w 30"/>
                <a:gd name="T23" fmla="*/ 33 h 64"/>
                <a:gd name="T24" fmla="*/ 16 w 30"/>
                <a:gd name="T25" fmla="*/ 33 h 64"/>
                <a:gd name="T26" fmla="*/ 15 w 30"/>
                <a:gd name="T27" fmla="*/ 33 h 64"/>
                <a:gd name="T28" fmla="*/ 15 w 30"/>
                <a:gd name="T29" fmla="*/ 33 h 64"/>
                <a:gd name="T30" fmla="*/ 15 w 30"/>
                <a:gd name="T31" fmla="*/ 37 h 64"/>
                <a:gd name="T32" fmla="*/ 15 w 30"/>
                <a:gd name="T33" fmla="*/ 41 h 64"/>
                <a:gd name="T34" fmla="*/ 13 w 30"/>
                <a:gd name="T35" fmla="*/ 45 h 64"/>
                <a:gd name="T36" fmla="*/ 13 w 30"/>
                <a:gd name="T37" fmla="*/ 51 h 64"/>
                <a:gd name="T38" fmla="*/ 13 w 30"/>
                <a:gd name="T39" fmla="*/ 51 h 64"/>
                <a:gd name="T40" fmla="*/ 6 w 30"/>
                <a:gd name="T41" fmla="*/ 55 h 64"/>
                <a:gd name="T42" fmla="*/ 2 w 30"/>
                <a:gd name="T43" fmla="*/ 58 h 64"/>
                <a:gd name="T44" fmla="*/ 0 w 30"/>
                <a:gd name="T45" fmla="*/ 64 h 64"/>
                <a:gd name="T46" fmla="*/ 0 w 30"/>
                <a:gd name="T47" fmla="*/ 64 h 64"/>
                <a:gd name="T48" fmla="*/ 3 w 30"/>
                <a:gd name="T49" fmla="*/ 54 h 64"/>
                <a:gd name="T50" fmla="*/ 6 w 30"/>
                <a:gd name="T51" fmla="*/ 44 h 64"/>
                <a:gd name="T52" fmla="*/ 6 w 30"/>
                <a:gd name="T53" fmla="*/ 44 h 64"/>
                <a:gd name="T54" fmla="*/ 10 w 30"/>
                <a:gd name="T55" fmla="*/ 35 h 64"/>
                <a:gd name="T56" fmla="*/ 10 w 30"/>
                <a:gd name="T57" fmla="*/ 28 h 64"/>
                <a:gd name="T58" fmla="*/ 10 w 30"/>
                <a:gd name="T59" fmla="*/ 28 h 64"/>
                <a:gd name="T60" fmla="*/ 17 w 30"/>
                <a:gd name="T61" fmla="*/ 25 h 64"/>
                <a:gd name="T62" fmla="*/ 20 w 30"/>
                <a:gd name="T63" fmla="*/ 23 h 64"/>
                <a:gd name="T64" fmla="*/ 22 w 30"/>
                <a:gd name="T65" fmla="*/ 20 h 64"/>
                <a:gd name="T66" fmla="*/ 22 w 30"/>
                <a:gd name="T67" fmla="*/ 20 h 64"/>
                <a:gd name="T68" fmla="*/ 22 w 30"/>
                <a:gd name="T69" fmla="*/ 15 h 64"/>
                <a:gd name="T70" fmla="*/ 20 w 30"/>
                <a:gd name="T71" fmla="*/ 11 h 64"/>
                <a:gd name="T72" fmla="*/ 20 w 30"/>
                <a:gd name="T73" fmla="*/ 11 h 64"/>
                <a:gd name="T74" fmla="*/ 20 w 30"/>
                <a:gd name="T75" fmla="*/ 7 h 64"/>
                <a:gd name="T76" fmla="*/ 22 w 30"/>
                <a:gd name="T77" fmla="*/ 3 h 64"/>
                <a:gd name="T78" fmla="*/ 22 w 30"/>
                <a:gd name="T79" fmla="*/ 3 h 64"/>
                <a:gd name="T80" fmla="*/ 25 w 30"/>
                <a:gd name="T81" fmla="*/ 3 h 64"/>
                <a:gd name="T82" fmla="*/ 26 w 30"/>
                <a:gd name="T83" fmla="*/ 1 h 64"/>
                <a:gd name="T84" fmla="*/ 26 w 30"/>
                <a:gd name="T85" fmla="*/ 0 h 64"/>
                <a:gd name="T86" fmla="*/ 26 w 30"/>
                <a:gd name="T87" fmla="*/ 0 h 64"/>
                <a:gd name="T88" fmla="*/ 29 w 30"/>
                <a:gd name="T89" fmla="*/ 1 h 64"/>
                <a:gd name="T90" fmla="*/ 30 w 30"/>
                <a:gd name="T91" fmla="*/ 3 h 64"/>
                <a:gd name="T92" fmla="*/ 30 w 30"/>
                <a:gd name="T93" fmla="*/ 3 h 64"/>
                <a:gd name="T94" fmla="*/ 27 w 30"/>
                <a:gd name="T95" fmla="*/ 5 h 64"/>
                <a:gd name="T96" fmla="*/ 23 w 30"/>
                <a:gd name="T97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64">
                  <a:moveTo>
                    <a:pt x="23" y="7"/>
                  </a:moveTo>
                  <a:lnTo>
                    <a:pt x="23" y="7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6" y="55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7" y="25"/>
                  </a:lnTo>
                  <a:lnTo>
                    <a:pt x="20" y="2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7" y="5"/>
                  </a:lnTo>
                  <a:lnTo>
                    <a:pt x="2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0" name="îŝ1íḓé"/>
            <p:cNvSpPr/>
            <p:nvPr/>
          </p:nvSpPr>
          <p:spPr bwMode="auto">
            <a:xfrm>
              <a:off x="2028983" y="4193878"/>
              <a:ext cx="12287" cy="24574"/>
            </a:xfrm>
            <a:custGeom>
              <a:avLst/>
              <a:gdLst>
                <a:gd name="T0" fmla="*/ 4 w 4"/>
                <a:gd name="T1" fmla="*/ 9 h 9"/>
                <a:gd name="T2" fmla="*/ 4 w 4"/>
                <a:gd name="T3" fmla="*/ 9 h 9"/>
                <a:gd name="T4" fmla="*/ 3 w 4"/>
                <a:gd name="T5" fmla="*/ 5 h 9"/>
                <a:gd name="T6" fmla="*/ 3 w 4"/>
                <a:gd name="T7" fmla="*/ 5 h 9"/>
                <a:gd name="T8" fmla="*/ 0 w 4"/>
                <a:gd name="T9" fmla="*/ 0 h 9"/>
                <a:gd name="T10" fmla="*/ 0 w 4"/>
                <a:gd name="T11" fmla="*/ 0 h 9"/>
                <a:gd name="T12" fmla="*/ 1 w 4"/>
                <a:gd name="T13" fmla="*/ 6 h 9"/>
                <a:gd name="T14" fmla="*/ 1 w 4"/>
                <a:gd name="T15" fmla="*/ 6 h 9"/>
                <a:gd name="T16" fmla="*/ 4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4" y="9"/>
                  </a:moveTo>
                  <a:lnTo>
                    <a:pt x="4" y="9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1" name="iṡ1îḍe"/>
            <p:cNvSpPr/>
            <p:nvPr/>
          </p:nvSpPr>
          <p:spPr bwMode="auto">
            <a:xfrm>
              <a:off x="2028983" y="4193878"/>
              <a:ext cx="12287" cy="24574"/>
            </a:xfrm>
            <a:custGeom>
              <a:avLst/>
              <a:gdLst>
                <a:gd name="T0" fmla="*/ 4 w 4"/>
                <a:gd name="T1" fmla="*/ 9 h 9"/>
                <a:gd name="T2" fmla="*/ 4 w 4"/>
                <a:gd name="T3" fmla="*/ 9 h 9"/>
                <a:gd name="T4" fmla="*/ 3 w 4"/>
                <a:gd name="T5" fmla="*/ 5 h 9"/>
                <a:gd name="T6" fmla="*/ 3 w 4"/>
                <a:gd name="T7" fmla="*/ 5 h 9"/>
                <a:gd name="T8" fmla="*/ 0 w 4"/>
                <a:gd name="T9" fmla="*/ 0 h 9"/>
                <a:gd name="T10" fmla="*/ 0 w 4"/>
                <a:gd name="T11" fmla="*/ 0 h 9"/>
                <a:gd name="T12" fmla="*/ 1 w 4"/>
                <a:gd name="T13" fmla="*/ 6 h 9"/>
                <a:gd name="T14" fmla="*/ 1 w 4"/>
                <a:gd name="T15" fmla="*/ 6 h 9"/>
                <a:gd name="T16" fmla="*/ 4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4" y="9"/>
                  </a:moveTo>
                  <a:lnTo>
                    <a:pt x="4" y="9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2" name="ïsḷíḍé"/>
            <p:cNvSpPr/>
            <p:nvPr/>
          </p:nvSpPr>
          <p:spPr bwMode="auto">
            <a:xfrm>
              <a:off x="2004409" y="4175448"/>
              <a:ext cx="12287" cy="24574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2 w 4"/>
                <a:gd name="T5" fmla="*/ 4 h 8"/>
                <a:gd name="T6" fmla="*/ 0 w 4"/>
                <a:gd name="T7" fmla="*/ 0 h 8"/>
                <a:gd name="T8" fmla="*/ 0 w 4"/>
                <a:gd name="T9" fmla="*/ 0 h 8"/>
                <a:gd name="T10" fmla="*/ 1 w 4"/>
                <a:gd name="T11" fmla="*/ 4 h 8"/>
                <a:gd name="T12" fmla="*/ 2 w 4"/>
                <a:gd name="T13" fmla="*/ 7 h 8"/>
                <a:gd name="T14" fmla="*/ 4 w 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3" name="iŝḷídê"/>
            <p:cNvSpPr/>
            <p:nvPr/>
          </p:nvSpPr>
          <p:spPr bwMode="auto">
            <a:xfrm>
              <a:off x="2004409" y="4175448"/>
              <a:ext cx="12287" cy="24574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2 w 4"/>
                <a:gd name="T5" fmla="*/ 4 h 8"/>
                <a:gd name="T6" fmla="*/ 0 w 4"/>
                <a:gd name="T7" fmla="*/ 0 h 8"/>
                <a:gd name="T8" fmla="*/ 0 w 4"/>
                <a:gd name="T9" fmla="*/ 0 h 8"/>
                <a:gd name="T10" fmla="*/ 1 w 4"/>
                <a:gd name="T11" fmla="*/ 4 h 8"/>
                <a:gd name="T12" fmla="*/ 2 w 4"/>
                <a:gd name="T13" fmla="*/ 7 h 8"/>
                <a:gd name="T14" fmla="*/ 4 w 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4" name="îṡ1iḋe"/>
            <p:cNvSpPr/>
            <p:nvPr/>
          </p:nvSpPr>
          <p:spPr bwMode="auto">
            <a:xfrm>
              <a:off x="1992122" y="4101727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3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4 h 7"/>
                <a:gd name="T12" fmla="*/ 2 w 5"/>
                <a:gd name="T13" fmla="*/ 4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5" name="îṣ1iḓè"/>
            <p:cNvSpPr/>
            <p:nvPr/>
          </p:nvSpPr>
          <p:spPr bwMode="auto">
            <a:xfrm>
              <a:off x="1992122" y="4101727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3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4 h 7"/>
                <a:gd name="T12" fmla="*/ 2 w 5"/>
                <a:gd name="T13" fmla="*/ 4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6" name="ïslïḋè"/>
            <p:cNvSpPr/>
            <p:nvPr/>
          </p:nvSpPr>
          <p:spPr bwMode="auto">
            <a:xfrm>
              <a:off x="1992122" y="3812979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3 w 3"/>
                <a:gd name="T5" fmla="*/ 6 h 10"/>
                <a:gd name="T6" fmla="*/ 3 w 3"/>
                <a:gd name="T7" fmla="*/ 6 h 10"/>
                <a:gd name="T8" fmla="*/ 2 w 3"/>
                <a:gd name="T9" fmla="*/ 3 h 10"/>
                <a:gd name="T10" fmla="*/ 0 w 3"/>
                <a:gd name="T11" fmla="*/ 0 h 10"/>
                <a:gd name="T12" fmla="*/ 0 w 3"/>
                <a:gd name="T13" fmla="*/ 0 h 10"/>
                <a:gd name="T14" fmla="*/ 2 w 3"/>
                <a:gd name="T15" fmla="*/ 5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7" name="íṥlîḑé"/>
            <p:cNvSpPr/>
            <p:nvPr/>
          </p:nvSpPr>
          <p:spPr bwMode="auto">
            <a:xfrm>
              <a:off x="1992122" y="3812979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3 w 3"/>
                <a:gd name="T5" fmla="*/ 6 h 10"/>
                <a:gd name="T6" fmla="*/ 3 w 3"/>
                <a:gd name="T7" fmla="*/ 6 h 10"/>
                <a:gd name="T8" fmla="*/ 2 w 3"/>
                <a:gd name="T9" fmla="*/ 3 h 10"/>
                <a:gd name="T10" fmla="*/ 0 w 3"/>
                <a:gd name="T11" fmla="*/ 0 h 10"/>
                <a:gd name="T12" fmla="*/ 0 w 3"/>
                <a:gd name="T13" fmla="*/ 0 h 10"/>
                <a:gd name="T14" fmla="*/ 2 w 3"/>
                <a:gd name="T15" fmla="*/ 5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8" name="ïṧlíḋé"/>
            <p:cNvSpPr/>
            <p:nvPr/>
          </p:nvSpPr>
          <p:spPr bwMode="auto">
            <a:xfrm>
              <a:off x="1985980" y="4132442"/>
              <a:ext cx="12287" cy="18429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3 w 3"/>
                <a:gd name="T5" fmla="*/ 6 h 6"/>
                <a:gd name="T6" fmla="*/ 3 w 3"/>
                <a:gd name="T7" fmla="*/ 5 h 6"/>
                <a:gd name="T8" fmla="*/ 1 w 3"/>
                <a:gd name="T9" fmla="*/ 0 h 6"/>
                <a:gd name="T10" fmla="*/ 1 w 3"/>
                <a:gd name="T11" fmla="*/ 0 h 6"/>
                <a:gd name="T12" fmla="*/ 0 w 3"/>
                <a:gd name="T13" fmla="*/ 0 h 6"/>
                <a:gd name="T14" fmla="*/ 1 w 3"/>
                <a:gd name="T15" fmla="*/ 2 h 6"/>
                <a:gd name="T16" fmla="*/ 1 w 3"/>
                <a:gd name="T17" fmla="*/ 5 h 6"/>
                <a:gd name="T18" fmla="*/ 1 w 3"/>
                <a:gd name="T19" fmla="*/ 5 h 6"/>
                <a:gd name="T20" fmla="*/ 3 w 3"/>
                <a:gd name="T21" fmla="*/ 6 h 6"/>
                <a:gd name="T22" fmla="*/ 3 w 3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6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9" name="îṡļiḑè"/>
            <p:cNvSpPr/>
            <p:nvPr/>
          </p:nvSpPr>
          <p:spPr bwMode="auto">
            <a:xfrm>
              <a:off x="1985980" y="4132442"/>
              <a:ext cx="12287" cy="18429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3 w 3"/>
                <a:gd name="T5" fmla="*/ 6 h 6"/>
                <a:gd name="T6" fmla="*/ 3 w 3"/>
                <a:gd name="T7" fmla="*/ 5 h 6"/>
                <a:gd name="T8" fmla="*/ 1 w 3"/>
                <a:gd name="T9" fmla="*/ 0 h 6"/>
                <a:gd name="T10" fmla="*/ 1 w 3"/>
                <a:gd name="T11" fmla="*/ 0 h 6"/>
                <a:gd name="T12" fmla="*/ 0 w 3"/>
                <a:gd name="T13" fmla="*/ 0 h 6"/>
                <a:gd name="T14" fmla="*/ 1 w 3"/>
                <a:gd name="T15" fmla="*/ 2 h 6"/>
                <a:gd name="T16" fmla="*/ 1 w 3"/>
                <a:gd name="T17" fmla="*/ 5 h 6"/>
                <a:gd name="T18" fmla="*/ 1 w 3"/>
                <a:gd name="T19" fmla="*/ 5 h 6"/>
                <a:gd name="T20" fmla="*/ 3 w 3"/>
                <a:gd name="T21" fmla="*/ 6 h 6"/>
                <a:gd name="T22" fmla="*/ 3 w 3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6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0" name="îS1iďê"/>
            <p:cNvSpPr/>
            <p:nvPr/>
          </p:nvSpPr>
          <p:spPr bwMode="auto">
            <a:xfrm>
              <a:off x="1985980" y="3782264"/>
              <a:ext cx="12287" cy="12287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6 h 6"/>
                <a:gd name="T4" fmla="*/ 1 w 3"/>
                <a:gd name="T5" fmla="*/ 3 h 6"/>
                <a:gd name="T6" fmla="*/ 3 w 3"/>
                <a:gd name="T7" fmla="*/ 0 h 6"/>
                <a:gd name="T8" fmla="*/ 3 w 3"/>
                <a:gd name="T9" fmla="*/ 0 h 6"/>
                <a:gd name="T10" fmla="*/ 1 w 3"/>
                <a:gd name="T11" fmla="*/ 0 h 6"/>
                <a:gd name="T12" fmla="*/ 0 w 3"/>
                <a:gd name="T13" fmla="*/ 3 h 6"/>
                <a:gd name="T14" fmla="*/ 0 w 3"/>
                <a:gd name="T15" fmla="*/ 3 h 6"/>
                <a:gd name="T16" fmla="*/ 1 w 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1" name="iṧľíḑe"/>
            <p:cNvSpPr/>
            <p:nvPr/>
          </p:nvSpPr>
          <p:spPr bwMode="auto">
            <a:xfrm>
              <a:off x="1985980" y="3782264"/>
              <a:ext cx="12287" cy="12287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6 h 6"/>
                <a:gd name="T4" fmla="*/ 1 w 3"/>
                <a:gd name="T5" fmla="*/ 3 h 6"/>
                <a:gd name="T6" fmla="*/ 3 w 3"/>
                <a:gd name="T7" fmla="*/ 0 h 6"/>
                <a:gd name="T8" fmla="*/ 3 w 3"/>
                <a:gd name="T9" fmla="*/ 0 h 6"/>
                <a:gd name="T10" fmla="*/ 1 w 3"/>
                <a:gd name="T11" fmla="*/ 0 h 6"/>
                <a:gd name="T12" fmla="*/ 0 w 3"/>
                <a:gd name="T13" fmla="*/ 3 h 6"/>
                <a:gd name="T14" fmla="*/ 0 w 3"/>
                <a:gd name="T15" fmla="*/ 3 h 6"/>
                <a:gd name="T16" fmla="*/ 1 w 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2" name="íṡľídé"/>
            <p:cNvSpPr/>
            <p:nvPr/>
          </p:nvSpPr>
          <p:spPr bwMode="auto">
            <a:xfrm>
              <a:off x="1949119" y="3941995"/>
              <a:ext cx="6145" cy="24574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  <a:gd name="T10" fmla="*/ 0 w 3"/>
                <a:gd name="T11" fmla="*/ 0 h 7"/>
                <a:gd name="T12" fmla="*/ 0 w 3"/>
                <a:gd name="T13" fmla="*/ 1 h 7"/>
                <a:gd name="T14" fmla="*/ 1 w 3"/>
                <a:gd name="T15" fmla="*/ 4 h 7"/>
                <a:gd name="T16" fmla="*/ 1 w 3"/>
                <a:gd name="T17" fmla="*/ 6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3" name="î$ḻîdè"/>
            <p:cNvSpPr/>
            <p:nvPr/>
          </p:nvSpPr>
          <p:spPr bwMode="auto">
            <a:xfrm>
              <a:off x="1949119" y="3941995"/>
              <a:ext cx="6145" cy="24574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  <a:gd name="T10" fmla="*/ 0 w 3"/>
                <a:gd name="T11" fmla="*/ 0 h 7"/>
                <a:gd name="T12" fmla="*/ 0 w 3"/>
                <a:gd name="T13" fmla="*/ 1 h 7"/>
                <a:gd name="T14" fmla="*/ 1 w 3"/>
                <a:gd name="T15" fmla="*/ 4 h 7"/>
                <a:gd name="T16" fmla="*/ 1 w 3"/>
                <a:gd name="T17" fmla="*/ 6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4" name="ïṩľíḑè"/>
            <p:cNvSpPr/>
            <p:nvPr/>
          </p:nvSpPr>
          <p:spPr bwMode="auto">
            <a:xfrm>
              <a:off x="1967547" y="3597958"/>
              <a:ext cx="18433" cy="92151"/>
            </a:xfrm>
            <a:custGeom>
              <a:avLst/>
              <a:gdLst>
                <a:gd name="T0" fmla="*/ 5 w 5"/>
                <a:gd name="T1" fmla="*/ 30 h 30"/>
                <a:gd name="T2" fmla="*/ 5 w 5"/>
                <a:gd name="T3" fmla="*/ 30 h 30"/>
                <a:gd name="T4" fmla="*/ 5 w 5"/>
                <a:gd name="T5" fmla="*/ 27 h 30"/>
                <a:gd name="T6" fmla="*/ 5 w 5"/>
                <a:gd name="T7" fmla="*/ 26 h 30"/>
                <a:gd name="T8" fmla="*/ 5 w 5"/>
                <a:gd name="T9" fmla="*/ 27 h 30"/>
                <a:gd name="T10" fmla="*/ 5 w 5"/>
                <a:gd name="T11" fmla="*/ 27 h 30"/>
                <a:gd name="T12" fmla="*/ 4 w 5"/>
                <a:gd name="T13" fmla="*/ 25 h 30"/>
                <a:gd name="T14" fmla="*/ 3 w 5"/>
                <a:gd name="T15" fmla="*/ 20 h 30"/>
                <a:gd name="T16" fmla="*/ 3 w 5"/>
                <a:gd name="T17" fmla="*/ 20 h 30"/>
                <a:gd name="T18" fmla="*/ 4 w 5"/>
                <a:gd name="T19" fmla="*/ 17 h 30"/>
                <a:gd name="T20" fmla="*/ 4 w 5"/>
                <a:gd name="T21" fmla="*/ 12 h 30"/>
                <a:gd name="T22" fmla="*/ 4 w 5"/>
                <a:gd name="T23" fmla="*/ 12 h 30"/>
                <a:gd name="T24" fmla="*/ 3 w 5"/>
                <a:gd name="T25" fmla="*/ 12 h 30"/>
                <a:gd name="T26" fmla="*/ 1 w 5"/>
                <a:gd name="T27" fmla="*/ 9 h 30"/>
                <a:gd name="T28" fmla="*/ 0 w 5"/>
                <a:gd name="T29" fmla="*/ 0 h 30"/>
                <a:gd name="T30" fmla="*/ 0 w 5"/>
                <a:gd name="T31" fmla="*/ 0 h 30"/>
                <a:gd name="T32" fmla="*/ 1 w 5"/>
                <a:gd name="T33" fmla="*/ 5 h 30"/>
                <a:gd name="T34" fmla="*/ 0 w 5"/>
                <a:gd name="T35" fmla="*/ 9 h 30"/>
                <a:gd name="T36" fmla="*/ 0 w 5"/>
                <a:gd name="T37" fmla="*/ 9 h 30"/>
                <a:gd name="T38" fmla="*/ 1 w 5"/>
                <a:gd name="T39" fmla="*/ 10 h 30"/>
                <a:gd name="T40" fmla="*/ 1 w 5"/>
                <a:gd name="T41" fmla="*/ 10 h 30"/>
                <a:gd name="T42" fmla="*/ 3 w 5"/>
                <a:gd name="T43" fmla="*/ 15 h 30"/>
                <a:gd name="T44" fmla="*/ 3 w 5"/>
                <a:gd name="T45" fmla="*/ 15 h 30"/>
                <a:gd name="T46" fmla="*/ 1 w 5"/>
                <a:gd name="T47" fmla="*/ 17 h 30"/>
                <a:gd name="T48" fmla="*/ 1 w 5"/>
                <a:gd name="T49" fmla="*/ 17 h 30"/>
                <a:gd name="T50" fmla="*/ 3 w 5"/>
                <a:gd name="T51" fmla="*/ 20 h 30"/>
                <a:gd name="T52" fmla="*/ 3 w 5"/>
                <a:gd name="T53" fmla="*/ 25 h 30"/>
                <a:gd name="T54" fmla="*/ 3 w 5"/>
                <a:gd name="T55" fmla="*/ 25 h 30"/>
                <a:gd name="T56" fmla="*/ 4 w 5"/>
                <a:gd name="T57" fmla="*/ 29 h 30"/>
                <a:gd name="T58" fmla="*/ 5 w 5"/>
                <a:gd name="T5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30">
                  <a:moveTo>
                    <a:pt x="5" y="30"/>
                  </a:moveTo>
                  <a:lnTo>
                    <a:pt x="5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4" y="25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9"/>
                  </a:lnTo>
                  <a:lnTo>
                    <a:pt x="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5" name="ïṥļïḋe"/>
            <p:cNvSpPr/>
            <p:nvPr/>
          </p:nvSpPr>
          <p:spPr bwMode="auto">
            <a:xfrm>
              <a:off x="1967547" y="3597958"/>
              <a:ext cx="18433" cy="92151"/>
            </a:xfrm>
            <a:custGeom>
              <a:avLst/>
              <a:gdLst>
                <a:gd name="T0" fmla="*/ 5 w 5"/>
                <a:gd name="T1" fmla="*/ 30 h 30"/>
                <a:gd name="T2" fmla="*/ 5 w 5"/>
                <a:gd name="T3" fmla="*/ 30 h 30"/>
                <a:gd name="T4" fmla="*/ 5 w 5"/>
                <a:gd name="T5" fmla="*/ 27 h 30"/>
                <a:gd name="T6" fmla="*/ 5 w 5"/>
                <a:gd name="T7" fmla="*/ 26 h 30"/>
                <a:gd name="T8" fmla="*/ 5 w 5"/>
                <a:gd name="T9" fmla="*/ 27 h 30"/>
                <a:gd name="T10" fmla="*/ 5 w 5"/>
                <a:gd name="T11" fmla="*/ 27 h 30"/>
                <a:gd name="T12" fmla="*/ 4 w 5"/>
                <a:gd name="T13" fmla="*/ 25 h 30"/>
                <a:gd name="T14" fmla="*/ 3 w 5"/>
                <a:gd name="T15" fmla="*/ 20 h 30"/>
                <a:gd name="T16" fmla="*/ 3 w 5"/>
                <a:gd name="T17" fmla="*/ 20 h 30"/>
                <a:gd name="T18" fmla="*/ 4 w 5"/>
                <a:gd name="T19" fmla="*/ 17 h 30"/>
                <a:gd name="T20" fmla="*/ 4 w 5"/>
                <a:gd name="T21" fmla="*/ 12 h 30"/>
                <a:gd name="T22" fmla="*/ 4 w 5"/>
                <a:gd name="T23" fmla="*/ 12 h 30"/>
                <a:gd name="T24" fmla="*/ 3 w 5"/>
                <a:gd name="T25" fmla="*/ 12 h 30"/>
                <a:gd name="T26" fmla="*/ 1 w 5"/>
                <a:gd name="T27" fmla="*/ 9 h 30"/>
                <a:gd name="T28" fmla="*/ 0 w 5"/>
                <a:gd name="T29" fmla="*/ 0 h 30"/>
                <a:gd name="T30" fmla="*/ 0 w 5"/>
                <a:gd name="T31" fmla="*/ 0 h 30"/>
                <a:gd name="T32" fmla="*/ 1 w 5"/>
                <a:gd name="T33" fmla="*/ 5 h 30"/>
                <a:gd name="T34" fmla="*/ 0 w 5"/>
                <a:gd name="T35" fmla="*/ 9 h 30"/>
                <a:gd name="T36" fmla="*/ 0 w 5"/>
                <a:gd name="T37" fmla="*/ 9 h 30"/>
                <a:gd name="T38" fmla="*/ 1 w 5"/>
                <a:gd name="T39" fmla="*/ 10 h 30"/>
                <a:gd name="T40" fmla="*/ 1 w 5"/>
                <a:gd name="T41" fmla="*/ 10 h 30"/>
                <a:gd name="T42" fmla="*/ 3 w 5"/>
                <a:gd name="T43" fmla="*/ 15 h 30"/>
                <a:gd name="T44" fmla="*/ 3 w 5"/>
                <a:gd name="T45" fmla="*/ 15 h 30"/>
                <a:gd name="T46" fmla="*/ 1 w 5"/>
                <a:gd name="T47" fmla="*/ 17 h 30"/>
                <a:gd name="T48" fmla="*/ 1 w 5"/>
                <a:gd name="T49" fmla="*/ 17 h 30"/>
                <a:gd name="T50" fmla="*/ 3 w 5"/>
                <a:gd name="T51" fmla="*/ 20 h 30"/>
                <a:gd name="T52" fmla="*/ 3 w 5"/>
                <a:gd name="T53" fmla="*/ 25 h 30"/>
                <a:gd name="T54" fmla="*/ 3 w 5"/>
                <a:gd name="T55" fmla="*/ 25 h 30"/>
                <a:gd name="T56" fmla="*/ 4 w 5"/>
                <a:gd name="T57" fmla="*/ 29 h 30"/>
                <a:gd name="T58" fmla="*/ 5 w 5"/>
                <a:gd name="T5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30">
                  <a:moveTo>
                    <a:pt x="5" y="30"/>
                  </a:moveTo>
                  <a:lnTo>
                    <a:pt x="5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4" y="25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9"/>
                  </a:lnTo>
                  <a:lnTo>
                    <a:pt x="5" y="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6" name="iśḷíḍé"/>
            <p:cNvSpPr/>
            <p:nvPr/>
          </p:nvSpPr>
          <p:spPr bwMode="auto">
            <a:xfrm>
              <a:off x="1942973" y="3905133"/>
              <a:ext cx="6145" cy="18429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3 h 7"/>
                <a:gd name="T6" fmla="*/ 3 w 3"/>
                <a:gd name="T7" fmla="*/ 3 h 7"/>
                <a:gd name="T8" fmla="*/ 2 w 3"/>
                <a:gd name="T9" fmla="*/ 3 h 7"/>
                <a:gd name="T10" fmla="*/ 2 w 3"/>
                <a:gd name="T11" fmla="*/ 0 h 7"/>
                <a:gd name="T12" fmla="*/ 2 w 3"/>
                <a:gd name="T13" fmla="*/ 0 h 7"/>
                <a:gd name="T14" fmla="*/ 0 w 3"/>
                <a:gd name="T15" fmla="*/ 2 h 7"/>
                <a:gd name="T16" fmla="*/ 0 w 3"/>
                <a:gd name="T17" fmla="*/ 3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7" name="iṥlïďê"/>
            <p:cNvSpPr/>
            <p:nvPr/>
          </p:nvSpPr>
          <p:spPr bwMode="auto">
            <a:xfrm>
              <a:off x="1942973" y="3905133"/>
              <a:ext cx="6145" cy="18429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3 h 7"/>
                <a:gd name="T6" fmla="*/ 3 w 3"/>
                <a:gd name="T7" fmla="*/ 3 h 7"/>
                <a:gd name="T8" fmla="*/ 2 w 3"/>
                <a:gd name="T9" fmla="*/ 3 h 7"/>
                <a:gd name="T10" fmla="*/ 2 w 3"/>
                <a:gd name="T11" fmla="*/ 0 h 7"/>
                <a:gd name="T12" fmla="*/ 2 w 3"/>
                <a:gd name="T13" fmla="*/ 0 h 7"/>
                <a:gd name="T14" fmla="*/ 0 w 3"/>
                <a:gd name="T15" fmla="*/ 2 h 7"/>
                <a:gd name="T16" fmla="*/ 0 w 3"/>
                <a:gd name="T17" fmla="*/ 3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8" name="isliḑè"/>
            <p:cNvSpPr/>
            <p:nvPr/>
          </p:nvSpPr>
          <p:spPr bwMode="auto">
            <a:xfrm>
              <a:off x="1899971" y="3862127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2 w 3"/>
                <a:gd name="T5" fmla="*/ 5 h 10"/>
                <a:gd name="T6" fmla="*/ 0 w 3"/>
                <a:gd name="T7" fmla="*/ 0 h 10"/>
                <a:gd name="T8" fmla="*/ 0 w 3"/>
                <a:gd name="T9" fmla="*/ 0 h 10"/>
                <a:gd name="T10" fmla="*/ 2 w 3"/>
                <a:gd name="T11" fmla="*/ 6 h 10"/>
                <a:gd name="T12" fmla="*/ 2 w 3"/>
                <a:gd name="T13" fmla="*/ 9 h 10"/>
                <a:gd name="T14" fmla="*/ 3 w 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9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9" name="îSḻîdè"/>
            <p:cNvSpPr/>
            <p:nvPr/>
          </p:nvSpPr>
          <p:spPr bwMode="auto">
            <a:xfrm>
              <a:off x="1899971" y="3862127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2 w 3"/>
                <a:gd name="T5" fmla="*/ 5 h 10"/>
                <a:gd name="T6" fmla="*/ 0 w 3"/>
                <a:gd name="T7" fmla="*/ 0 h 10"/>
                <a:gd name="T8" fmla="*/ 0 w 3"/>
                <a:gd name="T9" fmla="*/ 0 h 10"/>
                <a:gd name="T10" fmla="*/ 2 w 3"/>
                <a:gd name="T11" fmla="*/ 6 h 10"/>
                <a:gd name="T12" fmla="*/ 2 w 3"/>
                <a:gd name="T13" fmla="*/ 9 h 10"/>
                <a:gd name="T14" fmla="*/ 3 w 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9"/>
                  </a:lnTo>
                  <a:lnTo>
                    <a:pt x="3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0" name="íṣlïḑe"/>
            <p:cNvSpPr/>
            <p:nvPr/>
          </p:nvSpPr>
          <p:spPr bwMode="auto">
            <a:xfrm>
              <a:off x="1985980" y="3413652"/>
              <a:ext cx="6145" cy="24574"/>
            </a:xfrm>
            <a:custGeom>
              <a:avLst/>
              <a:gdLst>
                <a:gd name="T0" fmla="*/ 1 w 1"/>
                <a:gd name="T1" fmla="*/ 7 h 7"/>
                <a:gd name="T2" fmla="*/ 1 w 1"/>
                <a:gd name="T3" fmla="*/ 7 h 7"/>
                <a:gd name="T4" fmla="*/ 1 w 1"/>
                <a:gd name="T5" fmla="*/ 3 h 7"/>
                <a:gd name="T6" fmla="*/ 1 w 1"/>
                <a:gd name="T7" fmla="*/ 1 h 7"/>
                <a:gd name="T8" fmla="*/ 0 w 1"/>
                <a:gd name="T9" fmla="*/ 0 h 7"/>
                <a:gd name="T10" fmla="*/ 0 w 1"/>
                <a:gd name="T11" fmla="*/ 0 h 7"/>
                <a:gd name="T12" fmla="*/ 1 w 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lnTo>
                    <a:pt x="1" y="7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1" name="îṥ1iḋé"/>
            <p:cNvSpPr/>
            <p:nvPr/>
          </p:nvSpPr>
          <p:spPr bwMode="auto">
            <a:xfrm>
              <a:off x="1985980" y="3413652"/>
              <a:ext cx="6145" cy="24574"/>
            </a:xfrm>
            <a:custGeom>
              <a:avLst/>
              <a:gdLst>
                <a:gd name="T0" fmla="*/ 1 w 1"/>
                <a:gd name="T1" fmla="*/ 7 h 7"/>
                <a:gd name="T2" fmla="*/ 1 w 1"/>
                <a:gd name="T3" fmla="*/ 7 h 7"/>
                <a:gd name="T4" fmla="*/ 1 w 1"/>
                <a:gd name="T5" fmla="*/ 3 h 7"/>
                <a:gd name="T6" fmla="*/ 1 w 1"/>
                <a:gd name="T7" fmla="*/ 1 h 7"/>
                <a:gd name="T8" fmla="*/ 0 w 1"/>
                <a:gd name="T9" fmla="*/ 0 h 7"/>
                <a:gd name="T10" fmla="*/ 0 w 1"/>
                <a:gd name="T11" fmla="*/ 0 h 7"/>
                <a:gd name="T12" fmla="*/ 1 w 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lnTo>
                    <a:pt x="1" y="7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2" name="ïśḷiḍé"/>
            <p:cNvSpPr/>
            <p:nvPr/>
          </p:nvSpPr>
          <p:spPr bwMode="auto">
            <a:xfrm>
              <a:off x="1887684" y="3763831"/>
              <a:ext cx="6145" cy="30716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6 h 10"/>
                <a:gd name="T6" fmla="*/ 0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3" name="íšļîḍè"/>
            <p:cNvSpPr/>
            <p:nvPr/>
          </p:nvSpPr>
          <p:spPr bwMode="auto">
            <a:xfrm>
              <a:off x="1887684" y="3763831"/>
              <a:ext cx="6145" cy="30716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6 h 10"/>
                <a:gd name="T6" fmla="*/ 0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4" name="iŝ1iḋe"/>
            <p:cNvSpPr/>
            <p:nvPr/>
          </p:nvSpPr>
          <p:spPr bwMode="auto">
            <a:xfrm>
              <a:off x="1918399" y="3444368"/>
              <a:ext cx="6145" cy="30716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4 h 8"/>
                <a:gd name="T6" fmla="*/ 1 w 1"/>
                <a:gd name="T7" fmla="*/ 0 h 8"/>
                <a:gd name="T8" fmla="*/ 1 w 1"/>
                <a:gd name="T9" fmla="*/ 0 h 8"/>
                <a:gd name="T10" fmla="*/ 0 w 1"/>
                <a:gd name="T11" fmla="*/ 4 h 8"/>
                <a:gd name="T12" fmla="*/ 0 w 1"/>
                <a:gd name="T13" fmla="*/ 4 h 8"/>
                <a:gd name="T14" fmla="*/ 1 w 1"/>
                <a:gd name="T15" fmla="*/ 5 h 8"/>
                <a:gd name="T16" fmla="*/ 1 w 1"/>
                <a:gd name="T17" fmla="*/ 7 h 8"/>
                <a:gd name="T18" fmla="*/ 1 w 1"/>
                <a:gd name="T19" fmla="*/ 8 h 8"/>
                <a:gd name="T20" fmla="*/ 1 w 1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5" name="íṩ1ídê"/>
            <p:cNvSpPr/>
            <p:nvPr/>
          </p:nvSpPr>
          <p:spPr bwMode="auto">
            <a:xfrm>
              <a:off x="1918399" y="3444368"/>
              <a:ext cx="6145" cy="30716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4 h 8"/>
                <a:gd name="T6" fmla="*/ 1 w 1"/>
                <a:gd name="T7" fmla="*/ 0 h 8"/>
                <a:gd name="T8" fmla="*/ 1 w 1"/>
                <a:gd name="T9" fmla="*/ 0 h 8"/>
                <a:gd name="T10" fmla="*/ 0 w 1"/>
                <a:gd name="T11" fmla="*/ 4 h 8"/>
                <a:gd name="T12" fmla="*/ 0 w 1"/>
                <a:gd name="T13" fmla="*/ 4 h 8"/>
                <a:gd name="T14" fmla="*/ 1 w 1"/>
                <a:gd name="T15" fmla="*/ 5 h 8"/>
                <a:gd name="T16" fmla="*/ 1 w 1"/>
                <a:gd name="T17" fmla="*/ 7 h 8"/>
                <a:gd name="T18" fmla="*/ 1 w 1"/>
                <a:gd name="T19" fmla="*/ 8 h 8"/>
                <a:gd name="T20" fmla="*/ 1 w 1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6" name="í$ḻiḋè"/>
            <p:cNvSpPr/>
            <p:nvPr/>
          </p:nvSpPr>
          <p:spPr bwMode="auto">
            <a:xfrm>
              <a:off x="1856964" y="3690109"/>
              <a:ext cx="6145" cy="30716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0 w 1"/>
                <a:gd name="T5" fmla="*/ 0 h 8"/>
                <a:gd name="T6" fmla="*/ 0 w 1"/>
                <a:gd name="T7" fmla="*/ 3 h 8"/>
                <a:gd name="T8" fmla="*/ 0 w 1"/>
                <a:gd name="T9" fmla="*/ 8 h 8"/>
                <a:gd name="T10" fmla="*/ 0 w 1"/>
                <a:gd name="T11" fmla="*/ 8 h 8"/>
                <a:gd name="T12" fmla="*/ 0 w 1"/>
                <a:gd name="T13" fmla="*/ 8 h 8"/>
                <a:gd name="T14" fmla="*/ 1 w 1"/>
                <a:gd name="T15" fmla="*/ 5 h 8"/>
                <a:gd name="T16" fmla="*/ 1 w 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7" name="îşḷîdè"/>
            <p:cNvSpPr/>
            <p:nvPr/>
          </p:nvSpPr>
          <p:spPr bwMode="auto">
            <a:xfrm>
              <a:off x="1856964" y="3690109"/>
              <a:ext cx="6145" cy="30716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0 w 1"/>
                <a:gd name="T5" fmla="*/ 0 h 8"/>
                <a:gd name="T6" fmla="*/ 0 w 1"/>
                <a:gd name="T7" fmla="*/ 3 h 8"/>
                <a:gd name="T8" fmla="*/ 0 w 1"/>
                <a:gd name="T9" fmla="*/ 8 h 8"/>
                <a:gd name="T10" fmla="*/ 0 w 1"/>
                <a:gd name="T11" fmla="*/ 8 h 8"/>
                <a:gd name="T12" fmla="*/ 0 w 1"/>
                <a:gd name="T13" fmla="*/ 8 h 8"/>
                <a:gd name="T14" fmla="*/ 1 w 1"/>
                <a:gd name="T15" fmla="*/ 5 h 8"/>
                <a:gd name="T16" fmla="*/ 1 w 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8" name="îṡḷíḍè"/>
            <p:cNvSpPr/>
            <p:nvPr/>
          </p:nvSpPr>
          <p:spPr bwMode="auto">
            <a:xfrm>
              <a:off x="1850822" y="3548810"/>
              <a:ext cx="6145" cy="36861"/>
            </a:xfrm>
            <a:custGeom>
              <a:avLst/>
              <a:gdLst>
                <a:gd name="T0" fmla="*/ 1 w 1"/>
                <a:gd name="T1" fmla="*/ 10 h 12"/>
                <a:gd name="T2" fmla="*/ 1 w 1"/>
                <a:gd name="T3" fmla="*/ 10 h 12"/>
                <a:gd name="T4" fmla="*/ 1 w 1"/>
                <a:gd name="T5" fmla="*/ 5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5 h 12"/>
                <a:gd name="T12" fmla="*/ 0 w 1"/>
                <a:gd name="T13" fmla="*/ 5 h 12"/>
                <a:gd name="T14" fmla="*/ 0 w 1"/>
                <a:gd name="T15" fmla="*/ 12 h 12"/>
                <a:gd name="T16" fmla="*/ 0 w 1"/>
                <a:gd name="T17" fmla="*/ 12 h 12"/>
                <a:gd name="T18" fmla="*/ 0 w 1"/>
                <a:gd name="T19" fmla="*/ 12 h 12"/>
                <a:gd name="T20" fmla="*/ 0 w 1"/>
                <a:gd name="T21" fmla="*/ 11 h 12"/>
                <a:gd name="T22" fmla="*/ 1 w 1"/>
                <a:gd name="T23" fmla="*/ 10 h 12"/>
                <a:gd name="T24" fmla="*/ 1 w 1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2">
                  <a:moveTo>
                    <a:pt x="1" y="10"/>
                  </a:moveTo>
                  <a:lnTo>
                    <a:pt x="1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9" name="ïṧlïďê"/>
            <p:cNvSpPr/>
            <p:nvPr/>
          </p:nvSpPr>
          <p:spPr bwMode="auto">
            <a:xfrm>
              <a:off x="1850822" y="3548810"/>
              <a:ext cx="6145" cy="36861"/>
            </a:xfrm>
            <a:custGeom>
              <a:avLst/>
              <a:gdLst>
                <a:gd name="T0" fmla="*/ 1 w 1"/>
                <a:gd name="T1" fmla="*/ 10 h 12"/>
                <a:gd name="T2" fmla="*/ 1 w 1"/>
                <a:gd name="T3" fmla="*/ 10 h 12"/>
                <a:gd name="T4" fmla="*/ 1 w 1"/>
                <a:gd name="T5" fmla="*/ 5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5 h 12"/>
                <a:gd name="T12" fmla="*/ 0 w 1"/>
                <a:gd name="T13" fmla="*/ 5 h 12"/>
                <a:gd name="T14" fmla="*/ 0 w 1"/>
                <a:gd name="T15" fmla="*/ 12 h 12"/>
                <a:gd name="T16" fmla="*/ 0 w 1"/>
                <a:gd name="T17" fmla="*/ 12 h 12"/>
                <a:gd name="T18" fmla="*/ 0 w 1"/>
                <a:gd name="T19" fmla="*/ 12 h 12"/>
                <a:gd name="T20" fmla="*/ 0 w 1"/>
                <a:gd name="T21" fmla="*/ 11 h 12"/>
                <a:gd name="T22" fmla="*/ 1 w 1"/>
                <a:gd name="T23" fmla="*/ 10 h 12"/>
                <a:gd name="T24" fmla="*/ 1 w 1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2">
                  <a:moveTo>
                    <a:pt x="1" y="10"/>
                  </a:moveTo>
                  <a:lnTo>
                    <a:pt x="1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0" name="iṣlïďê"/>
            <p:cNvSpPr/>
            <p:nvPr/>
          </p:nvSpPr>
          <p:spPr bwMode="auto">
            <a:xfrm>
              <a:off x="1979835" y="3223201"/>
              <a:ext cx="6145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7 h 9"/>
                <a:gd name="T6" fmla="*/ 1 w 3"/>
                <a:gd name="T7" fmla="*/ 6 h 9"/>
                <a:gd name="T8" fmla="*/ 3 w 3"/>
                <a:gd name="T9" fmla="*/ 0 h 9"/>
                <a:gd name="T10" fmla="*/ 3 w 3"/>
                <a:gd name="T11" fmla="*/ 0 h 9"/>
                <a:gd name="T12" fmla="*/ 1 w 3"/>
                <a:gd name="T13" fmla="*/ 1 h 9"/>
                <a:gd name="T14" fmla="*/ 1 w 3"/>
                <a:gd name="T15" fmla="*/ 3 h 9"/>
                <a:gd name="T16" fmla="*/ 0 w 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1" name="îṣlïḓe"/>
            <p:cNvSpPr/>
            <p:nvPr/>
          </p:nvSpPr>
          <p:spPr bwMode="auto">
            <a:xfrm>
              <a:off x="1979835" y="3223201"/>
              <a:ext cx="6145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7 h 9"/>
                <a:gd name="T6" fmla="*/ 1 w 3"/>
                <a:gd name="T7" fmla="*/ 6 h 9"/>
                <a:gd name="T8" fmla="*/ 3 w 3"/>
                <a:gd name="T9" fmla="*/ 0 h 9"/>
                <a:gd name="T10" fmla="*/ 3 w 3"/>
                <a:gd name="T11" fmla="*/ 0 h 9"/>
                <a:gd name="T12" fmla="*/ 1 w 3"/>
                <a:gd name="T13" fmla="*/ 1 h 9"/>
                <a:gd name="T14" fmla="*/ 1 w 3"/>
                <a:gd name="T15" fmla="*/ 3 h 9"/>
                <a:gd name="T16" fmla="*/ 0 w 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2" name="ïsļiḓè"/>
            <p:cNvSpPr/>
            <p:nvPr/>
          </p:nvSpPr>
          <p:spPr bwMode="auto">
            <a:xfrm>
              <a:off x="1955260" y="3223201"/>
              <a:ext cx="12287" cy="24574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1 w 3"/>
                <a:gd name="T5" fmla="*/ 3 h 7"/>
                <a:gd name="T6" fmla="*/ 1 w 3"/>
                <a:gd name="T7" fmla="*/ 4 h 7"/>
                <a:gd name="T8" fmla="*/ 0 w 3"/>
                <a:gd name="T9" fmla="*/ 6 h 7"/>
                <a:gd name="T10" fmla="*/ 0 w 3"/>
                <a:gd name="T11" fmla="*/ 6 h 7"/>
                <a:gd name="T12" fmla="*/ 1 w 3"/>
                <a:gd name="T13" fmla="*/ 7 h 7"/>
                <a:gd name="T14" fmla="*/ 3 w 3"/>
                <a:gd name="T15" fmla="*/ 7 h 7"/>
                <a:gd name="T16" fmla="*/ 3 w 3"/>
                <a:gd name="T17" fmla="*/ 7 h 7"/>
                <a:gd name="T18" fmla="*/ 3 w 3"/>
                <a:gd name="T19" fmla="*/ 1 h 7"/>
                <a:gd name="T20" fmla="*/ 3 w 3"/>
                <a:gd name="T21" fmla="*/ 0 h 7"/>
                <a:gd name="T22" fmla="*/ 3 w 3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3" name="îṥļïḍê"/>
            <p:cNvSpPr/>
            <p:nvPr/>
          </p:nvSpPr>
          <p:spPr bwMode="auto">
            <a:xfrm>
              <a:off x="1955260" y="3223201"/>
              <a:ext cx="12287" cy="24574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1 w 3"/>
                <a:gd name="T5" fmla="*/ 3 h 7"/>
                <a:gd name="T6" fmla="*/ 1 w 3"/>
                <a:gd name="T7" fmla="*/ 4 h 7"/>
                <a:gd name="T8" fmla="*/ 0 w 3"/>
                <a:gd name="T9" fmla="*/ 6 h 7"/>
                <a:gd name="T10" fmla="*/ 0 w 3"/>
                <a:gd name="T11" fmla="*/ 6 h 7"/>
                <a:gd name="T12" fmla="*/ 1 w 3"/>
                <a:gd name="T13" fmla="*/ 7 h 7"/>
                <a:gd name="T14" fmla="*/ 3 w 3"/>
                <a:gd name="T15" fmla="*/ 7 h 7"/>
                <a:gd name="T16" fmla="*/ 3 w 3"/>
                <a:gd name="T17" fmla="*/ 7 h 7"/>
                <a:gd name="T18" fmla="*/ 3 w 3"/>
                <a:gd name="T19" fmla="*/ 1 h 7"/>
                <a:gd name="T20" fmla="*/ 3 w 3"/>
                <a:gd name="T21" fmla="*/ 0 h 7"/>
                <a:gd name="T22" fmla="*/ 3 w 3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4" name="íS1ïḍe"/>
            <p:cNvSpPr/>
            <p:nvPr/>
          </p:nvSpPr>
          <p:spPr bwMode="auto">
            <a:xfrm>
              <a:off x="2053556" y="3045039"/>
              <a:ext cx="12287" cy="30716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3 w 3"/>
                <a:gd name="T5" fmla="*/ 5 h 10"/>
                <a:gd name="T6" fmla="*/ 3 w 3"/>
                <a:gd name="T7" fmla="*/ 0 h 10"/>
                <a:gd name="T8" fmla="*/ 3 w 3"/>
                <a:gd name="T9" fmla="*/ 0 h 10"/>
                <a:gd name="T10" fmla="*/ 0 w 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5" name="îṡľïdé"/>
            <p:cNvSpPr/>
            <p:nvPr/>
          </p:nvSpPr>
          <p:spPr bwMode="auto">
            <a:xfrm>
              <a:off x="2053556" y="3045039"/>
              <a:ext cx="12287" cy="30720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3 w 3"/>
                <a:gd name="T5" fmla="*/ 5 h 10"/>
                <a:gd name="T6" fmla="*/ 3 w 3"/>
                <a:gd name="T7" fmla="*/ 0 h 10"/>
                <a:gd name="T8" fmla="*/ 3 w 3"/>
                <a:gd name="T9" fmla="*/ 0 h 10"/>
                <a:gd name="T10" fmla="*/ 0 w 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6" name="iṧ1ïďè"/>
            <p:cNvSpPr/>
            <p:nvPr/>
          </p:nvSpPr>
          <p:spPr bwMode="auto">
            <a:xfrm>
              <a:off x="1801670" y="3628677"/>
              <a:ext cx="6145" cy="30720"/>
            </a:xfrm>
            <a:custGeom>
              <a:avLst/>
              <a:gdLst>
                <a:gd name="T0" fmla="*/ 1 w 2"/>
                <a:gd name="T1" fmla="*/ 8 h 8"/>
                <a:gd name="T2" fmla="*/ 1 w 2"/>
                <a:gd name="T3" fmla="*/ 8 h 8"/>
                <a:gd name="T4" fmla="*/ 2 w 2"/>
                <a:gd name="T5" fmla="*/ 5 h 8"/>
                <a:gd name="T6" fmla="*/ 2 w 2"/>
                <a:gd name="T7" fmla="*/ 3 h 8"/>
                <a:gd name="T8" fmla="*/ 2 w 2"/>
                <a:gd name="T9" fmla="*/ 3 h 8"/>
                <a:gd name="T10" fmla="*/ 1 w 2"/>
                <a:gd name="T11" fmla="*/ 0 h 8"/>
                <a:gd name="T12" fmla="*/ 1 w 2"/>
                <a:gd name="T13" fmla="*/ 0 h 8"/>
                <a:gd name="T14" fmla="*/ 0 w 2"/>
                <a:gd name="T15" fmla="*/ 4 h 8"/>
                <a:gd name="T16" fmla="*/ 0 w 2"/>
                <a:gd name="T17" fmla="*/ 4 h 8"/>
                <a:gd name="T18" fmla="*/ 1 w 2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1" y="8"/>
                  </a:moveTo>
                  <a:lnTo>
                    <a:pt x="1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7" name="iŝļîḑe"/>
            <p:cNvSpPr/>
            <p:nvPr/>
          </p:nvSpPr>
          <p:spPr bwMode="auto">
            <a:xfrm>
              <a:off x="1801670" y="3628677"/>
              <a:ext cx="6145" cy="30720"/>
            </a:xfrm>
            <a:custGeom>
              <a:avLst/>
              <a:gdLst>
                <a:gd name="T0" fmla="*/ 1 w 2"/>
                <a:gd name="T1" fmla="*/ 8 h 8"/>
                <a:gd name="T2" fmla="*/ 1 w 2"/>
                <a:gd name="T3" fmla="*/ 8 h 8"/>
                <a:gd name="T4" fmla="*/ 2 w 2"/>
                <a:gd name="T5" fmla="*/ 5 h 8"/>
                <a:gd name="T6" fmla="*/ 2 w 2"/>
                <a:gd name="T7" fmla="*/ 3 h 8"/>
                <a:gd name="T8" fmla="*/ 2 w 2"/>
                <a:gd name="T9" fmla="*/ 3 h 8"/>
                <a:gd name="T10" fmla="*/ 1 w 2"/>
                <a:gd name="T11" fmla="*/ 0 h 8"/>
                <a:gd name="T12" fmla="*/ 1 w 2"/>
                <a:gd name="T13" fmla="*/ 0 h 8"/>
                <a:gd name="T14" fmla="*/ 0 w 2"/>
                <a:gd name="T15" fmla="*/ 4 h 8"/>
                <a:gd name="T16" fmla="*/ 0 w 2"/>
                <a:gd name="T17" fmla="*/ 4 h 8"/>
                <a:gd name="T18" fmla="*/ 1 w 2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1" y="8"/>
                  </a:moveTo>
                  <a:lnTo>
                    <a:pt x="1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8" name="îṣ1ïḍè"/>
            <p:cNvSpPr/>
            <p:nvPr/>
          </p:nvSpPr>
          <p:spPr bwMode="auto">
            <a:xfrm>
              <a:off x="1820103" y="3542668"/>
              <a:ext cx="6145" cy="24574"/>
            </a:xfrm>
            <a:custGeom>
              <a:avLst/>
              <a:gdLst>
                <a:gd name="T0" fmla="*/ 1 w 1"/>
                <a:gd name="T1" fmla="*/ 9 h 9"/>
                <a:gd name="T2" fmla="*/ 1 w 1"/>
                <a:gd name="T3" fmla="*/ 9 h 9"/>
                <a:gd name="T4" fmla="*/ 1 w 1"/>
                <a:gd name="T5" fmla="*/ 4 h 9"/>
                <a:gd name="T6" fmla="*/ 1 w 1"/>
                <a:gd name="T7" fmla="*/ 0 h 9"/>
                <a:gd name="T8" fmla="*/ 1 w 1"/>
                <a:gd name="T9" fmla="*/ 0 h 9"/>
                <a:gd name="T10" fmla="*/ 1 w 1"/>
                <a:gd name="T11" fmla="*/ 2 h 9"/>
                <a:gd name="T12" fmla="*/ 0 w 1"/>
                <a:gd name="T13" fmla="*/ 3 h 9"/>
                <a:gd name="T14" fmla="*/ 0 w 1"/>
                <a:gd name="T15" fmla="*/ 6 h 9"/>
                <a:gd name="T16" fmla="*/ 1 w 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lnTo>
                    <a:pt x="1" y="9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9" name="íślíḍê"/>
            <p:cNvSpPr/>
            <p:nvPr/>
          </p:nvSpPr>
          <p:spPr bwMode="auto">
            <a:xfrm>
              <a:off x="1820103" y="3542668"/>
              <a:ext cx="6145" cy="24574"/>
            </a:xfrm>
            <a:custGeom>
              <a:avLst/>
              <a:gdLst>
                <a:gd name="T0" fmla="*/ 1 w 1"/>
                <a:gd name="T1" fmla="*/ 9 h 9"/>
                <a:gd name="T2" fmla="*/ 1 w 1"/>
                <a:gd name="T3" fmla="*/ 9 h 9"/>
                <a:gd name="T4" fmla="*/ 1 w 1"/>
                <a:gd name="T5" fmla="*/ 4 h 9"/>
                <a:gd name="T6" fmla="*/ 1 w 1"/>
                <a:gd name="T7" fmla="*/ 0 h 9"/>
                <a:gd name="T8" fmla="*/ 1 w 1"/>
                <a:gd name="T9" fmla="*/ 0 h 9"/>
                <a:gd name="T10" fmla="*/ 1 w 1"/>
                <a:gd name="T11" fmla="*/ 2 h 9"/>
                <a:gd name="T12" fmla="*/ 0 w 1"/>
                <a:gd name="T13" fmla="*/ 3 h 9"/>
                <a:gd name="T14" fmla="*/ 0 w 1"/>
                <a:gd name="T15" fmla="*/ 6 h 9"/>
                <a:gd name="T16" fmla="*/ 1 w 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lnTo>
                    <a:pt x="1" y="9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0" name="ïŝlïḍè"/>
            <p:cNvSpPr/>
            <p:nvPr/>
          </p:nvSpPr>
          <p:spPr bwMode="auto">
            <a:xfrm>
              <a:off x="1795529" y="3487373"/>
              <a:ext cx="6145" cy="98296"/>
            </a:xfrm>
            <a:custGeom>
              <a:avLst/>
              <a:gdLst>
                <a:gd name="T0" fmla="*/ 3 w 3"/>
                <a:gd name="T1" fmla="*/ 32 h 32"/>
                <a:gd name="T2" fmla="*/ 3 w 3"/>
                <a:gd name="T3" fmla="*/ 32 h 32"/>
                <a:gd name="T4" fmla="*/ 3 w 3"/>
                <a:gd name="T5" fmla="*/ 31 h 32"/>
                <a:gd name="T6" fmla="*/ 3 w 3"/>
                <a:gd name="T7" fmla="*/ 31 h 32"/>
                <a:gd name="T8" fmla="*/ 3 w 3"/>
                <a:gd name="T9" fmla="*/ 28 h 32"/>
                <a:gd name="T10" fmla="*/ 3 w 3"/>
                <a:gd name="T11" fmla="*/ 28 h 32"/>
                <a:gd name="T12" fmla="*/ 3 w 3"/>
                <a:gd name="T13" fmla="*/ 24 h 32"/>
                <a:gd name="T14" fmla="*/ 3 w 3"/>
                <a:gd name="T15" fmla="*/ 24 h 32"/>
                <a:gd name="T16" fmla="*/ 3 w 3"/>
                <a:gd name="T17" fmla="*/ 18 h 32"/>
                <a:gd name="T18" fmla="*/ 3 w 3"/>
                <a:gd name="T19" fmla="*/ 18 h 32"/>
                <a:gd name="T20" fmla="*/ 3 w 3"/>
                <a:gd name="T21" fmla="*/ 5 h 32"/>
                <a:gd name="T22" fmla="*/ 3 w 3"/>
                <a:gd name="T23" fmla="*/ 5 h 32"/>
                <a:gd name="T24" fmla="*/ 2 w 3"/>
                <a:gd name="T25" fmla="*/ 2 h 32"/>
                <a:gd name="T26" fmla="*/ 2 w 3"/>
                <a:gd name="T27" fmla="*/ 2 h 32"/>
                <a:gd name="T28" fmla="*/ 0 w 3"/>
                <a:gd name="T29" fmla="*/ 1 h 32"/>
                <a:gd name="T30" fmla="*/ 0 w 3"/>
                <a:gd name="T31" fmla="*/ 0 h 32"/>
                <a:gd name="T32" fmla="*/ 0 w 3"/>
                <a:gd name="T33" fmla="*/ 0 h 32"/>
                <a:gd name="T34" fmla="*/ 0 w 3"/>
                <a:gd name="T35" fmla="*/ 2 h 32"/>
                <a:gd name="T36" fmla="*/ 0 w 3"/>
                <a:gd name="T37" fmla="*/ 4 h 32"/>
                <a:gd name="T38" fmla="*/ 2 w 3"/>
                <a:gd name="T39" fmla="*/ 8 h 32"/>
                <a:gd name="T40" fmla="*/ 2 w 3"/>
                <a:gd name="T41" fmla="*/ 8 h 32"/>
                <a:gd name="T42" fmla="*/ 0 w 3"/>
                <a:gd name="T43" fmla="*/ 11 h 32"/>
                <a:gd name="T44" fmla="*/ 0 w 3"/>
                <a:gd name="T45" fmla="*/ 12 h 32"/>
                <a:gd name="T46" fmla="*/ 0 w 3"/>
                <a:gd name="T47" fmla="*/ 12 h 32"/>
                <a:gd name="T48" fmla="*/ 0 w 3"/>
                <a:gd name="T49" fmla="*/ 14 h 32"/>
                <a:gd name="T50" fmla="*/ 2 w 3"/>
                <a:gd name="T51" fmla="*/ 17 h 32"/>
                <a:gd name="T52" fmla="*/ 2 w 3"/>
                <a:gd name="T53" fmla="*/ 22 h 32"/>
                <a:gd name="T54" fmla="*/ 2 w 3"/>
                <a:gd name="T55" fmla="*/ 22 h 32"/>
                <a:gd name="T56" fmla="*/ 2 w 3"/>
                <a:gd name="T57" fmla="*/ 27 h 32"/>
                <a:gd name="T58" fmla="*/ 0 w 3"/>
                <a:gd name="T59" fmla="*/ 31 h 32"/>
                <a:gd name="T60" fmla="*/ 0 w 3"/>
                <a:gd name="T61" fmla="*/ 31 h 32"/>
                <a:gd name="T62" fmla="*/ 2 w 3"/>
                <a:gd name="T63" fmla="*/ 32 h 32"/>
                <a:gd name="T64" fmla="*/ 2 w 3"/>
                <a:gd name="T65" fmla="*/ 31 h 32"/>
                <a:gd name="T66" fmla="*/ 2 w 3"/>
                <a:gd name="T67" fmla="*/ 31 h 32"/>
                <a:gd name="T68" fmla="*/ 3 w 3"/>
                <a:gd name="T6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32">
                  <a:moveTo>
                    <a:pt x="3" y="32"/>
                  </a:move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1" name="îṧ1ïḋe"/>
            <p:cNvSpPr/>
            <p:nvPr/>
          </p:nvSpPr>
          <p:spPr bwMode="auto">
            <a:xfrm>
              <a:off x="1795529" y="3487373"/>
              <a:ext cx="6145" cy="98296"/>
            </a:xfrm>
            <a:custGeom>
              <a:avLst/>
              <a:gdLst>
                <a:gd name="T0" fmla="*/ 3 w 3"/>
                <a:gd name="T1" fmla="*/ 32 h 32"/>
                <a:gd name="T2" fmla="*/ 3 w 3"/>
                <a:gd name="T3" fmla="*/ 32 h 32"/>
                <a:gd name="T4" fmla="*/ 3 w 3"/>
                <a:gd name="T5" fmla="*/ 31 h 32"/>
                <a:gd name="T6" fmla="*/ 3 w 3"/>
                <a:gd name="T7" fmla="*/ 31 h 32"/>
                <a:gd name="T8" fmla="*/ 3 w 3"/>
                <a:gd name="T9" fmla="*/ 28 h 32"/>
                <a:gd name="T10" fmla="*/ 3 w 3"/>
                <a:gd name="T11" fmla="*/ 28 h 32"/>
                <a:gd name="T12" fmla="*/ 3 w 3"/>
                <a:gd name="T13" fmla="*/ 24 h 32"/>
                <a:gd name="T14" fmla="*/ 3 w 3"/>
                <a:gd name="T15" fmla="*/ 24 h 32"/>
                <a:gd name="T16" fmla="*/ 3 w 3"/>
                <a:gd name="T17" fmla="*/ 18 h 32"/>
                <a:gd name="T18" fmla="*/ 3 w 3"/>
                <a:gd name="T19" fmla="*/ 18 h 32"/>
                <a:gd name="T20" fmla="*/ 3 w 3"/>
                <a:gd name="T21" fmla="*/ 5 h 32"/>
                <a:gd name="T22" fmla="*/ 3 w 3"/>
                <a:gd name="T23" fmla="*/ 5 h 32"/>
                <a:gd name="T24" fmla="*/ 2 w 3"/>
                <a:gd name="T25" fmla="*/ 2 h 32"/>
                <a:gd name="T26" fmla="*/ 2 w 3"/>
                <a:gd name="T27" fmla="*/ 2 h 32"/>
                <a:gd name="T28" fmla="*/ 0 w 3"/>
                <a:gd name="T29" fmla="*/ 1 h 32"/>
                <a:gd name="T30" fmla="*/ 0 w 3"/>
                <a:gd name="T31" fmla="*/ 0 h 32"/>
                <a:gd name="T32" fmla="*/ 0 w 3"/>
                <a:gd name="T33" fmla="*/ 0 h 32"/>
                <a:gd name="T34" fmla="*/ 0 w 3"/>
                <a:gd name="T35" fmla="*/ 2 h 32"/>
                <a:gd name="T36" fmla="*/ 0 w 3"/>
                <a:gd name="T37" fmla="*/ 4 h 32"/>
                <a:gd name="T38" fmla="*/ 2 w 3"/>
                <a:gd name="T39" fmla="*/ 8 h 32"/>
                <a:gd name="T40" fmla="*/ 2 w 3"/>
                <a:gd name="T41" fmla="*/ 8 h 32"/>
                <a:gd name="T42" fmla="*/ 0 w 3"/>
                <a:gd name="T43" fmla="*/ 11 h 32"/>
                <a:gd name="T44" fmla="*/ 0 w 3"/>
                <a:gd name="T45" fmla="*/ 12 h 32"/>
                <a:gd name="T46" fmla="*/ 0 w 3"/>
                <a:gd name="T47" fmla="*/ 12 h 32"/>
                <a:gd name="T48" fmla="*/ 0 w 3"/>
                <a:gd name="T49" fmla="*/ 14 h 32"/>
                <a:gd name="T50" fmla="*/ 2 w 3"/>
                <a:gd name="T51" fmla="*/ 17 h 32"/>
                <a:gd name="T52" fmla="*/ 2 w 3"/>
                <a:gd name="T53" fmla="*/ 22 h 32"/>
                <a:gd name="T54" fmla="*/ 2 w 3"/>
                <a:gd name="T55" fmla="*/ 22 h 32"/>
                <a:gd name="T56" fmla="*/ 2 w 3"/>
                <a:gd name="T57" fmla="*/ 27 h 32"/>
                <a:gd name="T58" fmla="*/ 0 w 3"/>
                <a:gd name="T59" fmla="*/ 31 h 32"/>
                <a:gd name="T60" fmla="*/ 0 w 3"/>
                <a:gd name="T61" fmla="*/ 31 h 32"/>
                <a:gd name="T62" fmla="*/ 2 w 3"/>
                <a:gd name="T63" fmla="*/ 32 h 32"/>
                <a:gd name="T64" fmla="*/ 2 w 3"/>
                <a:gd name="T65" fmla="*/ 31 h 32"/>
                <a:gd name="T66" fmla="*/ 2 w 3"/>
                <a:gd name="T67" fmla="*/ 31 h 32"/>
                <a:gd name="T68" fmla="*/ 3 w 3"/>
                <a:gd name="T6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32">
                  <a:moveTo>
                    <a:pt x="3" y="32"/>
                  </a:move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2" name="íṥļiḓé"/>
            <p:cNvSpPr/>
            <p:nvPr/>
          </p:nvSpPr>
          <p:spPr bwMode="auto">
            <a:xfrm>
              <a:off x="1998263" y="3063473"/>
              <a:ext cx="12287" cy="30720"/>
            </a:xfrm>
            <a:custGeom>
              <a:avLst/>
              <a:gdLst>
                <a:gd name="T0" fmla="*/ 1 w 4"/>
                <a:gd name="T1" fmla="*/ 5 h 8"/>
                <a:gd name="T2" fmla="*/ 1 w 4"/>
                <a:gd name="T3" fmla="*/ 5 h 8"/>
                <a:gd name="T4" fmla="*/ 1 w 4"/>
                <a:gd name="T5" fmla="*/ 5 h 8"/>
                <a:gd name="T6" fmla="*/ 1 w 4"/>
                <a:gd name="T7" fmla="*/ 4 h 8"/>
                <a:gd name="T8" fmla="*/ 1 w 4"/>
                <a:gd name="T9" fmla="*/ 0 h 8"/>
                <a:gd name="T10" fmla="*/ 1 w 4"/>
                <a:gd name="T11" fmla="*/ 0 h 8"/>
                <a:gd name="T12" fmla="*/ 1 w 4"/>
                <a:gd name="T13" fmla="*/ 0 h 8"/>
                <a:gd name="T14" fmla="*/ 1 w 4"/>
                <a:gd name="T15" fmla="*/ 1 h 8"/>
                <a:gd name="T16" fmla="*/ 0 w 4"/>
                <a:gd name="T17" fmla="*/ 4 h 8"/>
                <a:gd name="T18" fmla="*/ 0 w 4"/>
                <a:gd name="T19" fmla="*/ 4 h 8"/>
                <a:gd name="T20" fmla="*/ 0 w 4"/>
                <a:gd name="T21" fmla="*/ 7 h 8"/>
                <a:gd name="T22" fmla="*/ 1 w 4"/>
                <a:gd name="T23" fmla="*/ 8 h 8"/>
                <a:gd name="T24" fmla="*/ 1 w 4"/>
                <a:gd name="T25" fmla="*/ 8 h 8"/>
                <a:gd name="T26" fmla="*/ 4 w 4"/>
                <a:gd name="T27" fmla="*/ 1 h 8"/>
                <a:gd name="T28" fmla="*/ 4 w 4"/>
                <a:gd name="T29" fmla="*/ 1 h 8"/>
                <a:gd name="T30" fmla="*/ 4 w 4"/>
                <a:gd name="T31" fmla="*/ 0 h 8"/>
                <a:gd name="T32" fmla="*/ 3 w 4"/>
                <a:gd name="T33" fmla="*/ 1 h 8"/>
                <a:gd name="T34" fmla="*/ 1 w 4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1" y="5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3" name="íṧļïḋê"/>
            <p:cNvSpPr/>
            <p:nvPr/>
          </p:nvSpPr>
          <p:spPr bwMode="auto">
            <a:xfrm>
              <a:off x="1998263" y="3063473"/>
              <a:ext cx="12287" cy="30720"/>
            </a:xfrm>
            <a:custGeom>
              <a:avLst/>
              <a:gdLst>
                <a:gd name="T0" fmla="*/ 1 w 4"/>
                <a:gd name="T1" fmla="*/ 5 h 8"/>
                <a:gd name="T2" fmla="*/ 1 w 4"/>
                <a:gd name="T3" fmla="*/ 5 h 8"/>
                <a:gd name="T4" fmla="*/ 1 w 4"/>
                <a:gd name="T5" fmla="*/ 5 h 8"/>
                <a:gd name="T6" fmla="*/ 1 w 4"/>
                <a:gd name="T7" fmla="*/ 4 h 8"/>
                <a:gd name="T8" fmla="*/ 1 w 4"/>
                <a:gd name="T9" fmla="*/ 0 h 8"/>
                <a:gd name="T10" fmla="*/ 1 w 4"/>
                <a:gd name="T11" fmla="*/ 0 h 8"/>
                <a:gd name="T12" fmla="*/ 1 w 4"/>
                <a:gd name="T13" fmla="*/ 0 h 8"/>
                <a:gd name="T14" fmla="*/ 1 w 4"/>
                <a:gd name="T15" fmla="*/ 1 h 8"/>
                <a:gd name="T16" fmla="*/ 0 w 4"/>
                <a:gd name="T17" fmla="*/ 4 h 8"/>
                <a:gd name="T18" fmla="*/ 0 w 4"/>
                <a:gd name="T19" fmla="*/ 4 h 8"/>
                <a:gd name="T20" fmla="*/ 0 w 4"/>
                <a:gd name="T21" fmla="*/ 7 h 8"/>
                <a:gd name="T22" fmla="*/ 1 w 4"/>
                <a:gd name="T23" fmla="*/ 8 h 8"/>
                <a:gd name="T24" fmla="*/ 1 w 4"/>
                <a:gd name="T25" fmla="*/ 8 h 8"/>
                <a:gd name="T26" fmla="*/ 4 w 4"/>
                <a:gd name="T27" fmla="*/ 1 h 8"/>
                <a:gd name="T28" fmla="*/ 4 w 4"/>
                <a:gd name="T29" fmla="*/ 1 h 8"/>
                <a:gd name="T30" fmla="*/ 4 w 4"/>
                <a:gd name="T31" fmla="*/ 0 h 8"/>
                <a:gd name="T32" fmla="*/ 3 w 4"/>
                <a:gd name="T33" fmla="*/ 1 h 8"/>
                <a:gd name="T34" fmla="*/ 1 w 4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1" y="5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4" name="iṧḻiḑê"/>
            <p:cNvSpPr/>
            <p:nvPr/>
          </p:nvSpPr>
          <p:spPr bwMode="auto">
            <a:xfrm>
              <a:off x="1740235" y="3788409"/>
              <a:ext cx="0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4 h 10"/>
                <a:gd name="T6" fmla="*/ 1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5" name="íṣlíde"/>
            <p:cNvSpPr/>
            <p:nvPr/>
          </p:nvSpPr>
          <p:spPr bwMode="auto">
            <a:xfrm>
              <a:off x="1740235" y="3788409"/>
              <a:ext cx="0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4 h 10"/>
                <a:gd name="T6" fmla="*/ 1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6" name="íSliďé"/>
            <p:cNvSpPr/>
            <p:nvPr/>
          </p:nvSpPr>
          <p:spPr bwMode="auto">
            <a:xfrm>
              <a:off x="1734094" y="3800696"/>
              <a:ext cx="6145" cy="24574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2 w 2"/>
                <a:gd name="T5" fmla="*/ 8 h 8"/>
                <a:gd name="T6" fmla="*/ 2 w 2"/>
                <a:gd name="T7" fmla="*/ 5 h 8"/>
                <a:gd name="T8" fmla="*/ 0 w 2"/>
                <a:gd name="T9" fmla="*/ 0 h 8"/>
                <a:gd name="T10" fmla="*/ 0 w 2"/>
                <a:gd name="T11" fmla="*/ 0 h 8"/>
                <a:gd name="T12" fmla="*/ 0 w 2"/>
                <a:gd name="T13" fmla="*/ 2 h 8"/>
                <a:gd name="T14" fmla="*/ 0 w 2"/>
                <a:gd name="T15" fmla="*/ 5 h 8"/>
                <a:gd name="T16" fmla="*/ 2 w 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7" name="iṣľiḍê"/>
            <p:cNvSpPr/>
            <p:nvPr/>
          </p:nvSpPr>
          <p:spPr bwMode="auto">
            <a:xfrm>
              <a:off x="1734094" y="3800696"/>
              <a:ext cx="6145" cy="24574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2 w 2"/>
                <a:gd name="T5" fmla="*/ 8 h 8"/>
                <a:gd name="T6" fmla="*/ 2 w 2"/>
                <a:gd name="T7" fmla="*/ 5 h 8"/>
                <a:gd name="T8" fmla="*/ 0 w 2"/>
                <a:gd name="T9" fmla="*/ 0 h 8"/>
                <a:gd name="T10" fmla="*/ 0 w 2"/>
                <a:gd name="T11" fmla="*/ 0 h 8"/>
                <a:gd name="T12" fmla="*/ 0 w 2"/>
                <a:gd name="T13" fmla="*/ 2 h 8"/>
                <a:gd name="T14" fmla="*/ 0 w 2"/>
                <a:gd name="T15" fmla="*/ 5 h 8"/>
                <a:gd name="T16" fmla="*/ 2 w 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8" name="ï$ļídé"/>
            <p:cNvSpPr/>
            <p:nvPr/>
          </p:nvSpPr>
          <p:spPr bwMode="auto">
            <a:xfrm>
              <a:off x="1727948" y="3763836"/>
              <a:ext cx="12287" cy="18433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3 h 6"/>
                <a:gd name="T4" fmla="*/ 1 w 3"/>
                <a:gd name="T5" fmla="*/ 1 h 6"/>
                <a:gd name="T6" fmla="*/ 0 w 3"/>
                <a:gd name="T7" fmla="*/ 0 h 6"/>
                <a:gd name="T8" fmla="*/ 0 w 3"/>
                <a:gd name="T9" fmla="*/ 0 h 6"/>
                <a:gd name="T10" fmla="*/ 0 w 3"/>
                <a:gd name="T11" fmla="*/ 6 h 6"/>
                <a:gd name="T12" fmla="*/ 0 w 3"/>
                <a:gd name="T13" fmla="*/ 6 h 6"/>
                <a:gd name="T14" fmla="*/ 1 w 3"/>
                <a:gd name="T15" fmla="*/ 6 h 6"/>
                <a:gd name="T16" fmla="*/ 1 w 3"/>
                <a:gd name="T17" fmla="*/ 6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9" name="iSľíḓé"/>
            <p:cNvSpPr/>
            <p:nvPr/>
          </p:nvSpPr>
          <p:spPr bwMode="auto">
            <a:xfrm>
              <a:off x="1727948" y="3763836"/>
              <a:ext cx="12287" cy="18433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3 h 6"/>
                <a:gd name="T4" fmla="*/ 1 w 3"/>
                <a:gd name="T5" fmla="*/ 1 h 6"/>
                <a:gd name="T6" fmla="*/ 0 w 3"/>
                <a:gd name="T7" fmla="*/ 0 h 6"/>
                <a:gd name="T8" fmla="*/ 0 w 3"/>
                <a:gd name="T9" fmla="*/ 0 h 6"/>
                <a:gd name="T10" fmla="*/ 0 w 3"/>
                <a:gd name="T11" fmla="*/ 6 h 6"/>
                <a:gd name="T12" fmla="*/ 0 w 3"/>
                <a:gd name="T13" fmla="*/ 6 h 6"/>
                <a:gd name="T14" fmla="*/ 1 w 3"/>
                <a:gd name="T15" fmla="*/ 6 h 6"/>
                <a:gd name="T16" fmla="*/ 1 w 3"/>
                <a:gd name="T17" fmla="*/ 6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0" name="íṣliḍé"/>
            <p:cNvSpPr/>
            <p:nvPr/>
          </p:nvSpPr>
          <p:spPr bwMode="auto">
            <a:xfrm>
              <a:off x="2010550" y="3014325"/>
              <a:ext cx="12287" cy="30720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1 w 4"/>
                <a:gd name="T5" fmla="*/ 10 h 12"/>
                <a:gd name="T6" fmla="*/ 1 w 4"/>
                <a:gd name="T7" fmla="*/ 8 h 12"/>
                <a:gd name="T8" fmla="*/ 1 w 4"/>
                <a:gd name="T9" fmla="*/ 8 h 12"/>
                <a:gd name="T10" fmla="*/ 4 w 4"/>
                <a:gd name="T11" fmla="*/ 2 h 12"/>
                <a:gd name="T12" fmla="*/ 4 w 4"/>
                <a:gd name="T13" fmla="*/ 2 h 12"/>
                <a:gd name="T14" fmla="*/ 4 w 4"/>
                <a:gd name="T15" fmla="*/ 0 h 12"/>
                <a:gd name="T16" fmla="*/ 3 w 4"/>
                <a:gd name="T17" fmla="*/ 2 h 12"/>
                <a:gd name="T18" fmla="*/ 1 w 4"/>
                <a:gd name="T19" fmla="*/ 5 h 12"/>
                <a:gd name="T20" fmla="*/ 0 w 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1" name="îSľíďé"/>
            <p:cNvSpPr/>
            <p:nvPr/>
          </p:nvSpPr>
          <p:spPr bwMode="auto">
            <a:xfrm>
              <a:off x="2010550" y="3014325"/>
              <a:ext cx="12287" cy="30720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1 w 4"/>
                <a:gd name="T5" fmla="*/ 10 h 12"/>
                <a:gd name="T6" fmla="*/ 1 w 4"/>
                <a:gd name="T7" fmla="*/ 8 h 12"/>
                <a:gd name="T8" fmla="*/ 1 w 4"/>
                <a:gd name="T9" fmla="*/ 8 h 12"/>
                <a:gd name="T10" fmla="*/ 4 w 4"/>
                <a:gd name="T11" fmla="*/ 2 h 12"/>
                <a:gd name="T12" fmla="*/ 4 w 4"/>
                <a:gd name="T13" fmla="*/ 2 h 12"/>
                <a:gd name="T14" fmla="*/ 4 w 4"/>
                <a:gd name="T15" fmla="*/ 0 h 12"/>
                <a:gd name="T16" fmla="*/ 3 w 4"/>
                <a:gd name="T17" fmla="*/ 2 h 12"/>
                <a:gd name="T18" fmla="*/ 1 w 4"/>
                <a:gd name="T19" fmla="*/ 5 h 12"/>
                <a:gd name="T20" fmla="*/ 0 w 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2" name="íśḻïḑé"/>
            <p:cNvSpPr/>
            <p:nvPr/>
          </p:nvSpPr>
          <p:spPr bwMode="auto">
            <a:xfrm>
              <a:off x="1684945" y="3862131"/>
              <a:ext cx="12287" cy="43007"/>
            </a:xfrm>
            <a:custGeom>
              <a:avLst/>
              <a:gdLst>
                <a:gd name="T0" fmla="*/ 6 w 6"/>
                <a:gd name="T1" fmla="*/ 15 h 15"/>
                <a:gd name="T2" fmla="*/ 6 w 6"/>
                <a:gd name="T3" fmla="*/ 15 h 15"/>
                <a:gd name="T4" fmla="*/ 3 w 6"/>
                <a:gd name="T5" fmla="*/ 9 h 15"/>
                <a:gd name="T6" fmla="*/ 0 w 6"/>
                <a:gd name="T7" fmla="*/ 0 h 15"/>
                <a:gd name="T8" fmla="*/ 0 w 6"/>
                <a:gd name="T9" fmla="*/ 0 h 15"/>
                <a:gd name="T10" fmla="*/ 1 w 6"/>
                <a:gd name="T11" fmla="*/ 8 h 15"/>
                <a:gd name="T12" fmla="*/ 6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15"/>
                  </a:moveTo>
                  <a:lnTo>
                    <a:pt x="6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3" name="í$liḋè"/>
            <p:cNvSpPr/>
            <p:nvPr/>
          </p:nvSpPr>
          <p:spPr bwMode="auto">
            <a:xfrm>
              <a:off x="1684945" y="3862131"/>
              <a:ext cx="12287" cy="43007"/>
            </a:xfrm>
            <a:custGeom>
              <a:avLst/>
              <a:gdLst>
                <a:gd name="T0" fmla="*/ 6 w 6"/>
                <a:gd name="T1" fmla="*/ 15 h 15"/>
                <a:gd name="T2" fmla="*/ 6 w 6"/>
                <a:gd name="T3" fmla="*/ 15 h 15"/>
                <a:gd name="T4" fmla="*/ 3 w 6"/>
                <a:gd name="T5" fmla="*/ 9 h 15"/>
                <a:gd name="T6" fmla="*/ 0 w 6"/>
                <a:gd name="T7" fmla="*/ 0 h 15"/>
                <a:gd name="T8" fmla="*/ 0 w 6"/>
                <a:gd name="T9" fmla="*/ 0 h 15"/>
                <a:gd name="T10" fmla="*/ 1 w 6"/>
                <a:gd name="T11" fmla="*/ 8 h 15"/>
                <a:gd name="T12" fmla="*/ 6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15"/>
                  </a:moveTo>
                  <a:lnTo>
                    <a:pt x="6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6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4" name="íSļîde"/>
            <p:cNvSpPr/>
            <p:nvPr/>
          </p:nvSpPr>
          <p:spPr bwMode="auto">
            <a:xfrm>
              <a:off x="2035124" y="2940602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1 w 4"/>
                <a:gd name="T5" fmla="*/ 1 h 5"/>
                <a:gd name="T6" fmla="*/ 0 w 4"/>
                <a:gd name="T7" fmla="*/ 5 h 5"/>
                <a:gd name="T8" fmla="*/ 0 w 4"/>
                <a:gd name="T9" fmla="*/ 5 h 5"/>
                <a:gd name="T10" fmla="*/ 2 w 4"/>
                <a:gd name="T11" fmla="*/ 4 h 5"/>
                <a:gd name="T12" fmla="*/ 4 w 4"/>
                <a:gd name="T13" fmla="*/ 1 h 5"/>
                <a:gd name="T14" fmla="*/ 4 w 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5" name="ïṧlîḑè"/>
            <p:cNvSpPr/>
            <p:nvPr/>
          </p:nvSpPr>
          <p:spPr bwMode="auto">
            <a:xfrm>
              <a:off x="2035124" y="2940602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1 w 4"/>
                <a:gd name="T5" fmla="*/ 1 h 5"/>
                <a:gd name="T6" fmla="*/ 0 w 4"/>
                <a:gd name="T7" fmla="*/ 5 h 5"/>
                <a:gd name="T8" fmla="*/ 0 w 4"/>
                <a:gd name="T9" fmla="*/ 5 h 5"/>
                <a:gd name="T10" fmla="*/ 2 w 4"/>
                <a:gd name="T11" fmla="*/ 4 h 5"/>
                <a:gd name="T12" fmla="*/ 4 w 4"/>
                <a:gd name="T13" fmla="*/ 1 h 5"/>
                <a:gd name="T14" fmla="*/ 4 w 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6" name="îS1ïḋè"/>
            <p:cNvSpPr/>
            <p:nvPr/>
          </p:nvSpPr>
          <p:spPr bwMode="auto">
            <a:xfrm>
              <a:off x="1740235" y="3536523"/>
              <a:ext cx="0" cy="30720"/>
            </a:xfrm>
            <a:custGeom>
              <a:avLst/>
              <a:gdLst>
                <a:gd name="T0" fmla="*/ 1 w 1"/>
                <a:gd name="T1" fmla="*/ 12 h 12"/>
                <a:gd name="T2" fmla="*/ 1 w 1"/>
                <a:gd name="T3" fmla="*/ 12 h 12"/>
                <a:gd name="T4" fmla="*/ 1 w 1"/>
                <a:gd name="T5" fmla="*/ 3 h 12"/>
                <a:gd name="T6" fmla="*/ 1 w 1"/>
                <a:gd name="T7" fmla="*/ 0 h 12"/>
                <a:gd name="T8" fmla="*/ 0 w 1"/>
                <a:gd name="T9" fmla="*/ 0 h 12"/>
                <a:gd name="T10" fmla="*/ 0 w 1"/>
                <a:gd name="T11" fmla="*/ 2 h 12"/>
                <a:gd name="T12" fmla="*/ 0 w 1"/>
                <a:gd name="T13" fmla="*/ 2 h 12"/>
                <a:gd name="T14" fmla="*/ 1 w 1"/>
                <a:gd name="T15" fmla="*/ 6 h 12"/>
                <a:gd name="T16" fmla="*/ 1 w 1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1" y="12"/>
                  </a:lnTo>
                  <a:lnTo>
                    <a:pt x="1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6"/>
                  </a:lnTo>
                  <a:lnTo>
                    <a:pt x="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7" name="íṩľïdé"/>
            <p:cNvSpPr/>
            <p:nvPr/>
          </p:nvSpPr>
          <p:spPr bwMode="auto">
            <a:xfrm>
              <a:off x="1740235" y="3536523"/>
              <a:ext cx="0" cy="30720"/>
            </a:xfrm>
            <a:custGeom>
              <a:avLst/>
              <a:gdLst>
                <a:gd name="T0" fmla="*/ 1 w 1"/>
                <a:gd name="T1" fmla="*/ 12 h 12"/>
                <a:gd name="T2" fmla="*/ 1 w 1"/>
                <a:gd name="T3" fmla="*/ 12 h 12"/>
                <a:gd name="T4" fmla="*/ 1 w 1"/>
                <a:gd name="T5" fmla="*/ 3 h 12"/>
                <a:gd name="T6" fmla="*/ 1 w 1"/>
                <a:gd name="T7" fmla="*/ 0 h 12"/>
                <a:gd name="T8" fmla="*/ 0 w 1"/>
                <a:gd name="T9" fmla="*/ 0 h 12"/>
                <a:gd name="T10" fmla="*/ 0 w 1"/>
                <a:gd name="T11" fmla="*/ 2 h 12"/>
                <a:gd name="T12" fmla="*/ 0 w 1"/>
                <a:gd name="T13" fmla="*/ 2 h 12"/>
                <a:gd name="T14" fmla="*/ 1 w 1"/>
                <a:gd name="T15" fmla="*/ 6 h 12"/>
                <a:gd name="T16" fmla="*/ 1 w 1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1" y="12"/>
                  </a:lnTo>
                  <a:lnTo>
                    <a:pt x="1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6"/>
                  </a:lnTo>
                  <a:lnTo>
                    <a:pt x="1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8" name="ïṡľïḋé"/>
            <p:cNvSpPr/>
            <p:nvPr/>
          </p:nvSpPr>
          <p:spPr bwMode="auto">
            <a:xfrm>
              <a:off x="1807816" y="3296928"/>
              <a:ext cx="6145" cy="49148"/>
            </a:xfrm>
            <a:custGeom>
              <a:avLst/>
              <a:gdLst>
                <a:gd name="T0" fmla="*/ 0 w 2"/>
                <a:gd name="T1" fmla="*/ 16 h 16"/>
                <a:gd name="T2" fmla="*/ 0 w 2"/>
                <a:gd name="T3" fmla="*/ 16 h 16"/>
                <a:gd name="T4" fmla="*/ 2 w 2"/>
                <a:gd name="T5" fmla="*/ 15 h 16"/>
                <a:gd name="T6" fmla="*/ 2 w 2"/>
                <a:gd name="T7" fmla="*/ 10 h 16"/>
                <a:gd name="T8" fmla="*/ 2 w 2"/>
                <a:gd name="T9" fmla="*/ 10 h 16"/>
                <a:gd name="T10" fmla="*/ 2 w 2"/>
                <a:gd name="T11" fmla="*/ 0 h 16"/>
                <a:gd name="T12" fmla="*/ 2 w 2"/>
                <a:gd name="T13" fmla="*/ 0 h 16"/>
                <a:gd name="T14" fmla="*/ 2 w 2"/>
                <a:gd name="T15" fmla="*/ 2 h 16"/>
                <a:gd name="T16" fmla="*/ 0 w 2"/>
                <a:gd name="T17" fmla="*/ 0 h 16"/>
                <a:gd name="T18" fmla="*/ 0 w 2"/>
                <a:gd name="T19" fmla="*/ 0 h 16"/>
                <a:gd name="T20" fmla="*/ 0 w 2"/>
                <a:gd name="T21" fmla="*/ 5 h 16"/>
                <a:gd name="T22" fmla="*/ 0 w 2"/>
                <a:gd name="T23" fmla="*/ 7 h 16"/>
                <a:gd name="T24" fmla="*/ 0 w 2"/>
                <a:gd name="T25" fmla="*/ 7 h 16"/>
                <a:gd name="T26" fmla="*/ 0 w 2"/>
                <a:gd name="T27" fmla="*/ 12 h 16"/>
                <a:gd name="T28" fmla="*/ 0 w 2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6">
                  <a:moveTo>
                    <a:pt x="0" y="16"/>
                  </a:moveTo>
                  <a:lnTo>
                    <a:pt x="0" y="16"/>
                  </a:lnTo>
                  <a:lnTo>
                    <a:pt x="2" y="15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9" name="íṡlïďè"/>
            <p:cNvSpPr/>
            <p:nvPr/>
          </p:nvSpPr>
          <p:spPr bwMode="auto">
            <a:xfrm>
              <a:off x="1807816" y="3296928"/>
              <a:ext cx="6145" cy="49148"/>
            </a:xfrm>
            <a:custGeom>
              <a:avLst/>
              <a:gdLst>
                <a:gd name="T0" fmla="*/ 0 w 2"/>
                <a:gd name="T1" fmla="*/ 16 h 16"/>
                <a:gd name="T2" fmla="*/ 0 w 2"/>
                <a:gd name="T3" fmla="*/ 16 h 16"/>
                <a:gd name="T4" fmla="*/ 2 w 2"/>
                <a:gd name="T5" fmla="*/ 15 h 16"/>
                <a:gd name="T6" fmla="*/ 2 w 2"/>
                <a:gd name="T7" fmla="*/ 10 h 16"/>
                <a:gd name="T8" fmla="*/ 2 w 2"/>
                <a:gd name="T9" fmla="*/ 10 h 16"/>
                <a:gd name="T10" fmla="*/ 2 w 2"/>
                <a:gd name="T11" fmla="*/ 0 h 16"/>
                <a:gd name="T12" fmla="*/ 2 w 2"/>
                <a:gd name="T13" fmla="*/ 0 h 16"/>
                <a:gd name="T14" fmla="*/ 2 w 2"/>
                <a:gd name="T15" fmla="*/ 2 h 16"/>
                <a:gd name="T16" fmla="*/ 0 w 2"/>
                <a:gd name="T17" fmla="*/ 0 h 16"/>
                <a:gd name="T18" fmla="*/ 0 w 2"/>
                <a:gd name="T19" fmla="*/ 0 h 16"/>
                <a:gd name="T20" fmla="*/ 0 w 2"/>
                <a:gd name="T21" fmla="*/ 5 h 16"/>
                <a:gd name="T22" fmla="*/ 0 w 2"/>
                <a:gd name="T23" fmla="*/ 7 h 16"/>
                <a:gd name="T24" fmla="*/ 0 w 2"/>
                <a:gd name="T25" fmla="*/ 7 h 16"/>
                <a:gd name="T26" fmla="*/ 0 w 2"/>
                <a:gd name="T27" fmla="*/ 12 h 16"/>
                <a:gd name="T28" fmla="*/ 0 w 2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6">
                  <a:moveTo>
                    <a:pt x="0" y="16"/>
                  </a:moveTo>
                  <a:lnTo>
                    <a:pt x="0" y="16"/>
                  </a:lnTo>
                  <a:lnTo>
                    <a:pt x="2" y="15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0" name="ïSḻíḑe"/>
            <p:cNvSpPr/>
            <p:nvPr/>
          </p:nvSpPr>
          <p:spPr bwMode="auto">
            <a:xfrm>
              <a:off x="1691087" y="3671680"/>
              <a:ext cx="6145" cy="49148"/>
            </a:xfrm>
            <a:custGeom>
              <a:avLst/>
              <a:gdLst>
                <a:gd name="T0" fmla="*/ 1 w 1"/>
                <a:gd name="T1" fmla="*/ 14 h 14"/>
                <a:gd name="T2" fmla="*/ 1 w 1"/>
                <a:gd name="T3" fmla="*/ 14 h 14"/>
                <a:gd name="T4" fmla="*/ 1 w 1"/>
                <a:gd name="T5" fmla="*/ 7 h 14"/>
                <a:gd name="T6" fmla="*/ 0 w 1"/>
                <a:gd name="T7" fmla="*/ 0 h 14"/>
                <a:gd name="T8" fmla="*/ 0 w 1"/>
                <a:gd name="T9" fmla="*/ 0 h 14"/>
                <a:gd name="T10" fmla="*/ 1 w 1"/>
                <a:gd name="T11" fmla="*/ 7 h 14"/>
                <a:gd name="T12" fmla="*/ 1 w 1"/>
                <a:gd name="T13" fmla="*/ 10 h 14"/>
                <a:gd name="T14" fmla="*/ 1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1" y="14"/>
                  </a:moveTo>
                  <a:lnTo>
                    <a:pt x="1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10"/>
                  </a:lnTo>
                  <a:lnTo>
                    <a:pt x="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1" name="íŝḷîḍé"/>
            <p:cNvSpPr/>
            <p:nvPr/>
          </p:nvSpPr>
          <p:spPr bwMode="auto">
            <a:xfrm>
              <a:off x="1691087" y="3671680"/>
              <a:ext cx="6145" cy="49148"/>
            </a:xfrm>
            <a:custGeom>
              <a:avLst/>
              <a:gdLst>
                <a:gd name="T0" fmla="*/ 1 w 1"/>
                <a:gd name="T1" fmla="*/ 14 h 14"/>
                <a:gd name="T2" fmla="*/ 1 w 1"/>
                <a:gd name="T3" fmla="*/ 14 h 14"/>
                <a:gd name="T4" fmla="*/ 1 w 1"/>
                <a:gd name="T5" fmla="*/ 7 h 14"/>
                <a:gd name="T6" fmla="*/ 0 w 1"/>
                <a:gd name="T7" fmla="*/ 0 h 14"/>
                <a:gd name="T8" fmla="*/ 0 w 1"/>
                <a:gd name="T9" fmla="*/ 0 h 14"/>
                <a:gd name="T10" fmla="*/ 1 w 1"/>
                <a:gd name="T11" fmla="*/ 7 h 14"/>
                <a:gd name="T12" fmla="*/ 1 w 1"/>
                <a:gd name="T13" fmla="*/ 10 h 14"/>
                <a:gd name="T14" fmla="*/ 1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1" y="14"/>
                  </a:moveTo>
                  <a:lnTo>
                    <a:pt x="1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10"/>
                  </a:lnTo>
                  <a:lnTo>
                    <a:pt x="1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2" name="íṡḻïḓê"/>
            <p:cNvSpPr/>
            <p:nvPr/>
          </p:nvSpPr>
          <p:spPr bwMode="auto">
            <a:xfrm>
              <a:off x="2071985" y="2830019"/>
              <a:ext cx="24574" cy="61435"/>
            </a:xfrm>
            <a:custGeom>
              <a:avLst/>
              <a:gdLst>
                <a:gd name="T0" fmla="*/ 0 w 7"/>
                <a:gd name="T1" fmla="*/ 20 h 20"/>
                <a:gd name="T2" fmla="*/ 0 w 7"/>
                <a:gd name="T3" fmla="*/ 20 h 20"/>
                <a:gd name="T4" fmla="*/ 1 w 7"/>
                <a:gd name="T5" fmla="*/ 18 h 20"/>
                <a:gd name="T6" fmla="*/ 1 w 7"/>
                <a:gd name="T7" fmla="*/ 18 h 20"/>
                <a:gd name="T8" fmla="*/ 1 w 7"/>
                <a:gd name="T9" fmla="*/ 18 h 20"/>
                <a:gd name="T10" fmla="*/ 4 w 7"/>
                <a:gd name="T11" fmla="*/ 10 h 20"/>
                <a:gd name="T12" fmla="*/ 7 w 7"/>
                <a:gd name="T13" fmla="*/ 5 h 20"/>
                <a:gd name="T14" fmla="*/ 7 w 7"/>
                <a:gd name="T15" fmla="*/ 0 h 20"/>
                <a:gd name="T16" fmla="*/ 7 w 7"/>
                <a:gd name="T17" fmla="*/ 0 h 20"/>
                <a:gd name="T18" fmla="*/ 6 w 7"/>
                <a:gd name="T19" fmla="*/ 5 h 20"/>
                <a:gd name="T20" fmla="*/ 3 w 7"/>
                <a:gd name="T21" fmla="*/ 10 h 20"/>
                <a:gd name="T22" fmla="*/ 0 w 7"/>
                <a:gd name="T23" fmla="*/ 14 h 20"/>
                <a:gd name="T24" fmla="*/ 0 w 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20">
                  <a:moveTo>
                    <a:pt x="0" y="20"/>
                  </a:moveTo>
                  <a:lnTo>
                    <a:pt x="0" y="2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3" name="iṡ1ïďê"/>
            <p:cNvSpPr/>
            <p:nvPr/>
          </p:nvSpPr>
          <p:spPr bwMode="auto">
            <a:xfrm>
              <a:off x="2071985" y="2830019"/>
              <a:ext cx="24574" cy="61435"/>
            </a:xfrm>
            <a:custGeom>
              <a:avLst/>
              <a:gdLst>
                <a:gd name="T0" fmla="*/ 0 w 7"/>
                <a:gd name="T1" fmla="*/ 20 h 20"/>
                <a:gd name="T2" fmla="*/ 0 w 7"/>
                <a:gd name="T3" fmla="*/ 20 h 20"/>
                <a:gd name="T4" fmla="*/ 1 w 7"/>
                <a:gd name="T5" fmla="*/ 18 h 20"/>
                <a:gd name="T6" fmla="*/ 1 w 7"/>
                <a:gd name="T7" fmla="*/ 18 h 20"/>
                <a:gd name="T8" fmla="*/ 1 w 7"/>
                <a:gd name="T9" fmla="*/ 18 h 20"/>
                <a:gd name="T10" fmla="*/ 4 w 7"/>
                <a:gd name="T11" fmla="*/ 10 h 20"/>
                <a:gd name="T12" fmla="*/ 7 w 7"/>
                <a:gd name="T13" fmla="*/ 5 h 20"/>
                <a:gd name="T14" fmla="*/ 7 w 7"/>
                <a:gd name="T15" fmla="*/ 0 h 20"/>
                <a:gd name="T16" fmla="*/ 7 w 7"/>
                <a:gd name="T17" fmla="*/ 0 h 20"/>
                <a:gd name="T18" fmla="*/ 6 w 7"/>
                <a:gd name="T19" fmla="*/ 5 h 20"/>
                <a:gd name="T20" fmla="*/ 3 w 7"/>
                <a:gd name="T21" fmla="*/ 10 h 20"/>
                <a:gd name="T22" fmla="*/ 0 w 7"/>
                <a:gd name="T23" fmla="*/ 14 h 20"/>
                <a:gd name="T24" fmla="*/ 0 w 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20">
                  <a:moveTo>
                    <a:pt x="0" y="20"/>
                  </a:moveTo>
                  <a:lnTo>
                    <a:pt x="0" y="2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4" name="îšļîḍè"/>
            <p:cNvSpPr/>
            <p:nvPr/>
          </p:nvSpPr>
          <p:spPr bwMode="auto">
            <a:xfrm>
              <a:off x="1740235" y="3395223"/>
              <a:ext cx="6145" cy="2457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7 h 8"/>
                <a:gd name="T6" fmla="*/ 1 w 1"/>
                <a:gd name="T7" fmla="*/ 4 h 8"/>
                <a:gd name="T8" fmla="*/ 0 w 1"/>
                <a:gd name="T9" fmla="*/ 0 h 8"/>
                <a:gd name="T10" fmla="*/ 0 w 1"/>
                <a:gd name="T11" fmla="*/ 0 h 8"/>
                <a:gd name="T12" fmla="*/ 0 w 1"/>
                <a:gd name="T13" fmla="*/ 4 h 8"/>
                <a:gd name="T14" fmla="*/ 0 w 1"/>
                <a:gd name="T15" fmla="*/ 4 h 8"/>
                <a:gd name="T16" fmla="*/ 1 w 1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5" name="iŝ1îďe"/>
            <p:cNvSpPr/>
            <p:nvPr/>
          </p:nvSpPr>
          <p:spPr bwMode="auto">
            <a:xfrm>
              <a:off x="1740235" y="3395223"/>
              <a:ext cx="6145" cy="2457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7 h 8"/>
                <a:gd name="T6" fmla="*/ 1 w 1"/>
                <a:gd name="T7" fmla="*/ 4 h 8"/>
                <a:gd name="T8" fmla="*/ 0 w 1"/>
                <a:gd name="T9" fmla="*/ 0 h 8"/>
                <a:gd name="T10" fmla="*/ 0 w 1"/>
                <a:gd name="T11" fmla="*/ 0 h 8"/>
                <a:gd name="T12" fmla="*/ 0 w 1"/>
                <a:gd name="T13" fmla="*/ 4 h 8"/>
                <a:gd name="T14" fmla="*/ 0 w 1"/>
                <a:gd name="T15" fmla="*/ 4 h 8"/>
                <a:gd name="T16" fmla="*/ 1 w 1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6" name="îsḻíḑè"/>
            <p:cNvSpPr/>
            <p:nvPr/>
          </p:nvSpPr>
          <p:spPr bwMode="auto">
            <a:xfrm>
              <a:off x="1697232" y="3370649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1 h 10"/>
                <a:gd name="T6" fmla="*/ 1 w 1"/>
                <a:gd name="T7" fmla="*/ 0 h 10"/>
                <a:gd name="T8" fmla="*/ 0 w 1"/>
                <a:gd name="T9" fmla="*/ 1 h 10"/>
                <a:gd name="T10" fmla="*/ 0 w 1"/>
                <a:gd name="T11" fmla="*/ 1 h 10"/>
                <a:gd name="T12" fmla="*/ 0 w 1"/>
                <a:gd name="T13" fmla="*/ 5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7" name="i$ḻïḍê"/>
            <p:cNvSpPr/>
            <p:nvPr/>
          </p:nvSpPr>
          <p:spPr bwMode="auto">
            <a:xfrm>
              <a:off x="1697232" y="3370649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1 h 10"/>
                <a:gd name="T6" fmla="*/ 1 w 1"/>
                <a:gd name="T7" fmla="*/ 0 h 10"/>
                <a:gd name="T8" fmla="*/ 0 w 1"/>
                <a:gd name="T9" fmla="*/ 1 h 10"/>
                <a:gd name="T10" fmla="*/ 0 w 1"/>
                <a:gd name="T11" fmla="*/ 1 h 10"/>
                <a:gd name="T12" fmla="*/ 0 w 1"/>
                <a:gd name="T13" fmla="*/ 5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8" name="îṥḷíḓè"/>
            <p:cNvSpPr/>
            <p:nvPr/>
          </p:nvSpPr>
          <p:spPr bwMode="auto">
            <a:xfrm>
              <a:off x="1912254" y="2885309"/>
              <a:ext cx="12287" cy="36861"/>
            </a:xfrm>
            <a:custGeom>
              <a:avLst/>
              <a:gdLst>
                <a:gd name="T0" fmla="*/ 0 w 2"/>
                <a:gd name="T1" fmla="*/ 12 h 12"/>
                <a:gd name="T2" fmla="*/ 0 w 2"/>
                <a:gd name="T3" fmla="*/ 12 h 12"/>
                <a:gd name="T4" fmla="*/ 2 w 2"/>
                <a:gd name="T5" fmla="*/ 4 h 12"/>
                <a:gd name="T6" fmla="*/ 2 w 2"/>
                <a:gd name="T7" fmla="*/ 0 h 12"/>
                <a:gd name="T8" fmla="*/ 2 w 2"/>
                <a:gd name="T9" fmla="*/ 0 h 12"/>
                <a:gd name="T10" fmla="*/ 1 w 2"/>
                <a:gd name="T11" fmla="*/ 6 h 12"/>
                <a:gd name="T12" fmla="*/ 0 w 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lnTo>
                    <a:pt x="0" y="1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6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9" name="ísliḑé"/>
            <p:cNvSpPr/>
            <p:nvPr/>
          </p:nvSpPr>
          <p:spPr bwMode="auto">
            <a:xfrm>
              <a:off x="1912254" y="2885309"/>
              <a:ext cx="12287" cy="36861"/>
            </a:xfrm>
            <a:custGeom>
              <a:avLst/>
              <a:gdLst>
                <a:gd name="T0" fmla="*/ 0 w 2"/>
                <a:gd name="T1" fmla="*/ 12 h 12"/>
                <a:gd name="T2" fmla="*/ 0 w 2"/>
                <a:gd name="T3" fmla="*/ 12 h 12"/>
                <a:gd name="T4" fmla="*/ 2 w 2"/>
                <a:gd name="T5" fmla="*/ 4 h 12"/>
                <a:gd name="T6" fmla="*/ 2 w 2"/>
                <a:gd name="T7" fmla="*/ 0 h 12"/>
                <a:gd name="T8" fmla="*/ 2 w 2"/>
                <a:gd name="T9" fmla="*/ 0 h 12"/>
                <a:gd name="T10" fmla="*/ 1 w 2"/>
                <a:gd name="T11" fmla="*/ 6 h 12"/>
                <a:gd name="T12" fmla="*/ 0 w 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lnTo>
                    <a:pt x="0" y="1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6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0" name="íṣlíḑé"/>
            <p:cNvSpPr/>
            <p:nvPr/>
          </p:nvSpPr>
          <p:spPr bwMode="auto">
            <a:xfrm>
              <a:off x="1795529" y="3081902"/>
              <a:ext cx="6145" cy="18433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6 h 6"/>
                <a:gd name="T4" fmla="*/ 0 w 2"/>
                <a:gd name="T5" fmla="*/ 3 h 6"/>
                <a:gd name="T6" fmla="*/ 2 w 2"/>
                <a:gd name="T7" fmla="*/ 2 h 6"/>
                <a:gd name="T8" fmla="*/ 2 w 2"/>
                <a:gd name="T9" fmla="*/ 2 h 6"/>
                <a:gd name="T10" fmla="*/ 2 w 2"/>
                <a:gd name="T11" fmla="*/ 0 h 6"/>
                <a:gd name="T12" fmla="*/ 0 w 2"/>
                <a:gd name="T13" fmla="*/ 0 h 6"/>
                <a:gd name="T14" fmla="*/ 0 w 2"/>
                <a:gd name="T15" fmla="*/ 0 h 6"/>
                <a:gd name="T16" fmla="*/ 0 w 2"/>
                <a:gd name="T17" fmla="*/ 3 h 6"/>
                <a:gd name="T18" fmla="*/ 0 w 2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1" name="íŝľîḋé"/>
            <p:cNvSpPr/>
            <p:nvPr/>
          </p:nvSpPr>
          <p:spPr bwMode="auto">
            <a:xfrm>
              <a:off x="1795529" y="3081902"/>
              <a:ext cx="6145" cy="18433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6 h 6"/>
                <a:gd name="T4" fmla="*/ 0 w 2"/>
                <a:gd name="T5" fmla="*/ 3 h 6"/>
                <a:gd name="T6" fmla="*/ 2 w 2"/>
                <a:gd name="T7" fmla="*/ 2 h 6"/>
                <a:gd name="T8" fmla="*/ 2 w 2"/>
                <a:gd name="T9" fmla="*/ 2 h 6"/>
                <a:gd name="T10" fmla="*/ 2 w 2"/>
                <a:gd name="T11" fmla="*/ 0 h 6"/>
                <a:gd name="T12" fmla="*/ 0 w 2"/>
                <a:gd name="T13" fmla="*/ 0 h 6"/>
                <a:gd name="T14" fmla="*/ 0 w 2"/>
                <a:gd name="T15" fmla="*/ 0 h 6"/>
                <a:gd name="T16" fmla="*/ 0 w 2"/>
                <a:gd name="T17" fmla="*/ 3 h 6"/>
                <a:gd name="T18" fmla="*/ 0 w 2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2" name="iṣḻîďé"/>
            <p:cNvSpPr/>
            <p:nvPr/>
          </p:nvSpPr>
          <p:spPr bwMode="auto">
            <a:xfrm>
              <a:off x="1721807" y="2934457"/>
              <a:ext cx="6145" cy="24574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3 w 3"/>
                <a:gd name="T5" fmla="*/ 1 h 8"/>
                <a:gd name="T6" fmla="*/ 3 w 3"/>
                <a:gd name="T7" fmla="*/ 1 h 8"/>
                <a:gd name="T8" fmla="*/ 3 w 3"/>
                <a:gd name="T9" fmla="*/ 0 h 8"/>
                <a:gd name="T10" fmla="*/ 1 w 3"/>
                <a:gd name="T11" fmla="*/ 1 h 8"/>
                <a:gd name="T12" fmla="*/ 1 w 3"/>
                <a:gd name="T13" fmla="*/ 4 h 8"/>
                <a:gd name="T14" fmla="*/ 1 w 3"/>
                <a:gd name="T15" fmla="*/ 3 h 8"/>
                <a:gd name="T16" fmla="*/ 1 w 3"/>
                <a:gd name="T17" fmla="*/ 3 h 8"/>
                <a:gd name="T18" fmla="*/ 0 w 3"/>
                <a:gd name="T19" fmla="*/ 5 h 8"/>
                <a:gd name="T20" fmla="*/ 0 w 3"/>
                <a:gd name="T21" fmla="*/ 5 h 8"/>
                <a:gd name="T22" fmla="*/ 0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3" name="ïšľïdê"/>
            <p:cNvSpPr/>
            <p:nvPr/>
          </p:nvSpPr>
          <p:spPr bwMode="auto">
            <a:xfrm>
              <a:off x="1721807" y="2934457"/>
              <a:ext cx="6145" cy="24574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3 w 3"/>
                <a:gd name="T5" fmla="*/ 1 h 8"/>
                <a:gd name="T6" fmla="*/ 3 w 3"/>
                <a:gd name="T7" fmla="*/ 1 h 8"/>
                <a:gd name="T8" fmla="*/ 3 w 3"/>
                <a:gd name="T9" fmla="*/ 0 h 8"/>
                <a:gd name="T10" fmla="*/ 1 w 3"/>
                <a:gd name="T11" fmla="*/ 1 h 8"/>
                <a:gd name="T12" fmla="*/ 1 w 3"/>
                <a:gd name="T13" fmla="*/ 4 h 8"/>
                <a:gd name="T14" fmla="*/ 1 w 3"/>
                <a:gd name="T15" fmla="*/ 3 h 8"/>
                <a:gd name="T16" fmla="*/ 1 w 3"/>
                <a:gd name="T17" fmla="*/ 3 h 8"/>
                <a:gd name="T18" fmla="*/ 0 w 3"/>
                <a:gd name="T19" fmla="*/ 5 h 8"/>
                <a:gd name="T20" fmla="*/ 0 w 3"/>
                <a:gd name="T21" fmla="*/ 5 h 8"/>
                <a:gd name="T22" fmla="*/ 0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4" name="îŝḻîḋê"/>
            <p:cNvSpPr/>
            <p:nvPr/>
          </p:nvSpPr>
          <p:spPr bwMode="auto">
            <a:xfrm>
              <a:off x="1629652" y="3075760"/>
              <a:ext cx="6145" cy="49148"/>
            </a:xfrm>
            <a:custGeom>
              <a:avLst/>
              <a:gdLst>
                <a:gd name="T0" fmla="*/ 0 w 1"/>
                <a:gd name="T1" fmla="*/ 14 h 14"/>
                <a:gd name="T2" fmla="*/ 0 w 1"/>
                <a:gd name="T3" fmla="*/ 14 h 14"/>
                <a:gd name="T4" fmla="*/ 1 w 1"/>
                <a:gd name="T5" fmla="*/ 7 h 14"/>
                <a:gd name="T6" fmla="*/ 1 w 1"/>
                <a:gd name="T7" fmla="*/ 0 h 14"/>
                <a:gd name="T8" fmla="*/ 1 w 1"/>
                <a:gd name="T9" fmla="*/ 0 h 14"/>
                <a:gd name="T10" fmla="*/ 0 w 1"/>
                <a:gd name="T11" fmla="*/ 8 h 14"/>
                <a:gd name="T12" fmla="*/ 0 w 1"/>
                <a:gd name="T13" fmla="*/ 13 h 14"/>
                <a:gd name="T14" fmla="*/ 0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0" y="14"/>
                  </a:moveTo>
                  <a:lnTo>
                    <a:pt x="0" y="14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5" name="iśľiďê"/>
            <p:cNvSpPr/>
            <p:nvPr/>
          </p:nvSpPr>
          <p:spPr bwMode="auto">
            <a:xfrm>
              <a:off x="1629652" y="3075760"/>
              <a:ext cx="6145" cy="49148"/>
            </a:xfrm>
            <a:custGeom>
              <a:avLst/>
              <a:gdLst>
                <a:gd name="T0" fmla="*/ 0 w 1"/>
                <a:gd name="T1" fmla="*/ 14 h 14"/>
                <a:gd name="T2" fmla="*/ 0 w 1"/>
                <a:gd name="T3" fmla="*/ 14 h 14"/>
                <a:gd name="T4" fmla="*/ 1 w 1"/>
                <a:gd name="T5" fmla="*/ 7 h 14"/>
                <a:gd name="T6" fmla="*/ 1 w 1"/>
                <a:gd name="T7" fmla="*/ 0 h 14"/>
                <a:gd name="T8" fmla="*/ 1 w 1"/>
                <a:gd name="T9" fmla="*/ 0 h 14"/>
                <a:gd name="T10" fmla="*/ 0 w 1"/>
                <a:gd name="T11" fmla="*/ 8 h 14"/>
                <a:gd name="T12" fmla="*/ 0 w 1"/>
                <a:gd name="T13" fmla="*/ 13 h 14"/>
                <a:gd name="T14" fmla="*/ 0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0" y="14"/>
                  </a:moveTo>
                  <a:lnTo>
                    <a:pt x="0" y="14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6" name="ïṣḷíḋé"/>
            <p:cNvSpPr/>
            <p:nvPr/>
          </p:nvSpPr>
          <p:spPr bwMode="auto">
            <a:xfrm>
              <a:off x="1727948" y="2799299"/>
              <a:ext cx="18433" cy="67581"/>
            </a:xfrm>
            <a:custGeom>
              <a:avLst/>
              <a:gdLst>
                <a:gd name="T0" fmla="*/ 0 w 7"/>
                <a:gd name="T1" fmla="*/ 21 h 21"/>
                <a:gd name="T2" fmla="*/ 0 w 7"/>
                <a:gd name="T3" fmla="*/ 21 h 21"/>
                <a:gd name="T4" fmla="*/ 3 w 7"/>
                <a:gd name="T5" fmla="*/ 19 h 21"/>
                <a:gd name="T6" fmla="*/ 3 w 7"/>
                <a:gd name="T7" fmla="*/ 19 h 21"/>
                <a:gd name="T8" fmla="*/ 3 w 7"/>
                <a:gd name="T9" fmla="*/ 14 h 21"/>
                <a:gd name="T10" fmla="*/ 3 w 7"/>
                <a:gd name="T11" fmla="*/ 14 h 21"/>
                <a:gd name="T12" fmla="*/ 7 w 7"/>
                <a:gd name="T13" fmla="*/ 9 h 21"/>
                <a:gd name="T14" fmla="*/ 7 w 7"/>
                <a:gd name="T15" fmla="*/ 9 h 21"/>
                <a:gd name="T16" fmla="*/ 7 w 7"/>
                <a:gd name="T17" fmla="*/ 7 h 21"/>
                <a:gd name="T18" fmla="*/ 6 w 7"/>
                <a:gd name="T19" fmla="*/ 7 h 21"/>
                <a:gd name="T20" fmla="*/ 5 w 7"/>
                <a:gd name="T21" fmla="*/ 9 h 21"/>
                <a:gd name="T22" fmla="*/ 5 w 7"/>
                <a:gd name="T23" fmla="*/ 9 h 21"/>
                <a:gd name="T24" fmla="*/ 7 w 7"/>
                <a:gd name="T25" fmla="*/ 3 h 21"/>
                <a:gd name="T26" fmla="*/ 7 w 7"/>
                <a:gd name="T27" fmla="*/ 1 h 21"/>
                <a:gd name="T28" fmla="*/ 7 w 7"/>
                <a:gd name="T29" fmla="*/ 0 h 21"/>
                <a:gd name="T30" fmla="*/ 7 w 7"/>
                <a:gd name="T31" fmla="*/ 0 h 21"/>
                <a:gd name="T32" fmla="*/ 6 w 7"/>
                <a:gd name="T33" fmla="*/ 4 h 21"/>
                <a:gd name="T34" fmla="*/ 5 w 7"/>
                <a:gd name="T35" fmla="*/ 7 h 21"/>
                <a:gd name="T36" fmla="*/ 5 w 7"/>
                <a:gd name="T37" fmla="*/ 7 h 21"/>
                <a:gd name="T38" fmla="*/ 5 w 7"/>
                <a:gd name="T39" fmla="*/ 10 h 21"/>
                <a:gd name="T40" fmla="*/ 3 w 7"/>
                <a:gd name="T41" fmla="*/ 13 h 21"/>
                <a:gd name="T42" fmla="*/ 3 w 7"/>
                <a:gd name="T43" fmla="*/ 13 h 21"/>
                <a:gd name="T44" fmla="*/ 2 w 7"/>
                <a:gd name="T45" fmla="*/ 17 h 21"/>
                <a:gd name="T46" fmla="*/ 0 w 7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21">
                  <a:moveTo>
                    <a:pt x="0" y="21"/>
                  </a:moveTo>
                  <a:lnTo>
                    <a:pt x="0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7" name="íSliḍe"/>
            <p:cNvSpPr/>
            <p:nvPr/>
          </p:nvSpPr>
          <p:spPr bwMode="auto">
            <a:xfrm>
              <a:off x="1727948" y="2799299"/>
              <a:ext cx="18433" cy="67581"/>
            </a:xfrm>
            <a:custGeom>
              <a:avLst/>
              <a:gdLst>
                <a:gd name="T0" fmla="*/ 0 w 7"/>
                <a:gd name="T1" fmla="*/ 21 h 21"/>
                <a:gd name="T2" fmla="*/ 0 w 7"/>
                <a:gd name="T3" fmla="*/ 21 h 21"/>
                <a:gd name="T4" fmla="*/ 3 w 7"/>
                <a:gd name="T5" fmla="*/ 19 h 21"/>
                <a:gd name="T6" fmla="*/ 3 w 7"/>
                <a:gd name="T7" fmla="*/ 19 h 21"/>
                <a:gd name="T8" fmla="*/ 3 w 7"/>
                <a:gd name="T9" fmla="*/ 14 h 21"/>
                <a:gd name="T10" fmla="*/ 3 w 7"/>
                <a:gd name="T11" fmla="*/ 14 h 21"/>
                <a:gd name="T12" fmla="*/ 7 w 7"/>
                <a:gd name="T13" fmla="*/ 9 h 21"/>
                <a:gd name="T14" fmla="*/ 7 w 7"/>
                <a:gd name="T15" fmla="*/ 9 h 21"/>
                <a:gd name="T16" fmla="*/ 7 w 7"/>
                <a:gd name="T17" fmla="*/ 7 h 21"/>
                <a:gd name="T18" fmla="*/ 6 w 7"/>
                <a:gd name="T19" fmla="*/ 7 h 21"/>
                <a:gd name="T20" fmla="*/ 5 w 7"/>
                <a:gd name="T21" fmla="*/ 9 h 21"/>
                <a:gd name="T22" fmla="*/ 5 w 7"/>
                <a:gd name="T23" fmla="*/ 9 h 21"/>
                <a:gd name="T24" fmla="*/ 7 w 7"/>
                <a:gd name="T25" fmla="*/ 3 h 21"/>
                <a:gd name="T26" fmla="*/ 7 w 7"/>
                <a:gd name="T27" fmla="*/ 1 h 21"/>
                <a:gd name="T28" fmla="*/ 7 w 7"/>
                <a:gd name="T29" fmla="*/ 0 h 21"/>
                <a:gd name="T30" fmla="*/ 7 w 7"/>
                <a:gd name="T31" fmla="*/ 0 h 21"/>
                <a:gd name="T32" fmla="*/ 6 w 7"/>
                <a:gd name="T33" fmla="*/ 4 h 21"/>
                <a:gd name="T34" fmla="*/ 5 w 7"/>
                <a:gd name="T35" fmla="*/ 7 h 21"/>
                <a:gd name="T36" fmla="*/ 5 w 7"/>
                <a:gd name="T37" fmla="*/ 7 h 21"/>
                <a:gd name="T38" fmla="*/ 5 w 7"/>
                <a:gd name="T39" fmla="*/ 10 h 21"/>
                <a:gd name="T40" fmla="*/ 3 w 7"/>
                <a:gd name="T41" fmla="*/ 13 h 21"/>
                <a:gd name="T42" fmla="*/ 3 w 7"/>
                <a:gd name="T43" fmla="*/ 13 h 21"/>
                <a:gd name="T44" fmla="*/ 2 w 7"/>
                <a:gd name="T45" fmla="*/ 17 h 21"/>
                <a:gd name="T46" fmla="*/ 0 w 7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21">
                  <a:moveTo>
                    <a:pt x="0" y="21"/>
                  </a:moveTo>
                  <a:lnTo>
                    <a:pt x="0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8" name="îŝlîḍê"/>
            <p:cNvSpPr/>
            <p:nvPr/>
          </p:nvSpPr>
          <p:spPr bwMode="auto">
            <a:xfrm>
              <a:off x="5352628" y="2916028"/>
              <a:ext cx="6145" cy="24574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3 h 7"/>
                <a:gd name="T6" fmla="*/ 2 w 2"/>
                <a:gd name="T7" fmla="*/ 7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9" name="íṣļíḓê"/>
            <p:cNvSpPr/>
            <p:nvPr/>
          </p:nvSpPr>
          <p:spPr bwMode="auto">
            <a:xfrm>
              <a:off x="5352628" y="2916028"/>
              <a:ext cx="6145" cy="24574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3 h 7"/>
                <a:gd name="T6" fmla="*/ 2 w 2"/>
                <a:gd name="T7" fmla="*/ 7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0" name="ïšľîḑê"/>
            <p:cNvSpPr/>
            <p:nvPr/>
          </p:nvSpPr>
          <p:spPr bwMode="auto">
            <a:xfrm>
              <a:off x="5407920" y="3272352"/>
              <a:ext cx="6145" cy="43007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0 h 14"/>
                <a:gd name="T4" fmla="*/ 0 w 1"/>
                <a:gd name="T5" fmla="*/ 1 h 14"/>
                <a:gd name="T6" fmla="*/ 0 w 1"/>
                <a:gd name="T7" fmla="*/ 5 h 14"/>
                <a:gd name="T8" fmla="*/ 1 w 1"/>
                <a:gd name="T9" fmla="*/ 14 h 14"/>
                <a:gd name="T10" fmla="*/ 1 w 1"/>
                <a:gd name="T11" fmla="*/ 14 h 14"/>
                <a:gd name="T12" fmla="*/ 0 w 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1" name="išḷïḓe"/>
            <p:cNvSpPr/>
            <p:nvPr/>
          </p:nvSpPr>
          <p:spPr bwMode="auto">
            <a:xfrm>
              <a:off x="5407920" y="3272352"/>
              <a:ext cx="6145" cy="43007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0 h 14"/>
                <a:gd name="T4" fmla="*/ 0 w 1"/>
                <a:gd name="T5" fmla="*/ 1 h 14"/>
                <a:gd name="T6" fmla="*/ 0 w 1"/>
                <a:gd name="T7" fmla="*/ 5 h 14"/>
                <a:gd name="T8" fmla="*/ 1 w 1"/>
                <a:gd name="T9" fmla="*/ 14 h 14"/>
                <a:gd name="T10" fmla="*/ 1 w 1"/>
                <a:gd name="T11" fmla="*/ 14 h 14"/>
                <a:gd name="T12" fmla="*/ 0 w 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2" name="ïṩļîḍe"/>
            <p:cNvSpPr/>
            <p:nvPr/>
          </p:nvSpPr>
          <p:spPr bwMode="auto">
            <a:xfrm>
              <a:off x="5420208" y="3444371"/>
              <a:ext cx="6145" cy="55293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0 h 17"/>
                <a:gd name="T6" fmla="*/ 1 w 1"/>
                <a:gd name="T7" fmla="*/ 17 h 17"/>
                <a:gd name="T8" fmla="*/ 1 w 1"/>
                <a:gd name="T9" fmla="*/ 17 h 17"/>
                <a:gd name="T10" fmla="*/ 1 w 1"/>
                <a:gd name="T11" fmla="*/ 7 h 17"/>
                <a:gd name="T12" fmla="*/ 0 w 1"/>
                <a:gd name="T13" fmla="*/ 3 h 17"/>
                <a:gd name="T14" fmla="*/ 0 w 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3" name="îṥlïďé"/>
            <p:cNvSpPr/>
            <p:nvPr/>
          </p:nvSpPr>
          <p:spPr bwMode="auto">
            <a:xfrm>
              <a:off x="5420208" y="3444371"/>
              <a:ext cx="6145" cy="55293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0 h 17"/>
                <a:gd name="T6" fmla="*/ 1 w 1"/>
                <a:gd name="T7" fmla="*/ 17 h 17"/>
                <a:gd name="T8" fmla="*/ 1 w 1"/>
                <a:gd name="T9" fmla="*/ 17 h 17"/>
                <a:gd name="T10" fmla="*/ 1 w 1"/>
                <a:gd name="T11" fmla="*/ 7 h 17"/>
                <a:gd name="T12" fmla="*/ 0 w 1"/>
                <a:gd name="T13" fmla="*/ 3 h 17"/>
                <a:gd name="T14" fmla="*/ 0 w 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4" name="îṡḻîďè"/>
            <p:cNvSpPr/>
            <p:nvPr/>
          </p:nvSpPr>
          <p:spPr bwMode="auto">
            <a:xfrm>
              <a:off x="5383347" y="3794551"/>
              <a:ext cx="12287" cy="36861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2 w 3"/>
                <a:gd name="T5" fmla="*/ 5 h 12"/>
                <a:gd name="T6" fmla="*/ 0 w 3"/>
                <a:gd name="T7" fmla="*/ 12 h 12"/>
                <a:gd name="T8" fmla="*/ 0 w 3"/>
                <a:gd name="T9" fmla="*/ 12 h 12"/>
                <a:gd name="T10" fmla="*/ 2 w 3"/>
                <a:gd name="T11" fmla="*/ 8 h 12"/>
                <a:gd name="T12" fmla="*/ 3 w 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5" name="íṥḻïḑè"/>
            <p:cNvSpPr/>
            <p:nvPr/>
          </p:nvSpPr>
          <p:spPr bwMode="auto">
            <a:xfrm>
              <a:off x="5383347" y="3794551"/>
              <a:ext cx="12287" cy="36861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2 w 3"/>
                <a:gd name="T5" fmla="*/ 5 h 12"/>
                <a:gd name="T6" fmla="*/ 0 w 3"/>
                <a:gd name="T7" fmla="*/ 12 h 12"/>
                <a:gd name="T8" fmla="*/ 0 w 3"/>
                <a:gd name="T9" fmla="*/ 12 h 12"/>
                <a:gd name="T10" fmla="*/ 2 w 3"/>
                <a:gd name="T11" fmla="*/ 8 h 12"/>
                <a:gd name="T12" fmla="*/ 3 w 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6" name="íṧľíďé"/>
            <p:cNvSpPr/>
            <p:nvPr/>
          </p:nvSpPr>
          <p:spPr bwMode="auto">
            <a:xfrm>
              <a:off x="5272764" y="4132446"/>
              <a:ext cx="12287" cy="18433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1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2 w 2"/>
                <a:gd name="T11" fmla="*/ 0 h 6"/>
                <a:gd name="T12" fmla="*/ 1 w 2"/>
                <a:gd name="T13" fmla="*/ 0 h 6"/>
                <a:gd name="T14" fmla="*/ 0 w 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7" name="íṧḻiḑê"/>
            <p:cNvSpPr/>
            <p:nvPr/>
          </p:nvSpPr>
          <p:spPr bwMode="auto">
            <a:xfrm>
              <a:off x="5272764" y="4132446"/>
              <a:ext cx="12287" cy="18433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1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2 w 2"/>
                <a:gd name="T11" fmla="*/ 0 h 6"/>
                <a:gd name="T12" fmla="*/ 1 w 2"/>
                <a:gd name="T13" fmla="*/ 0 h 6"/>
                <a:gd name="T14" fmla="*/ 0 w 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8" name="iŝlîḓe"/>
            <p:cNvSpPr/>
            <p:nvPr/>
          </p:nvSpPr>
          <p:spPr bwMode="auto">
            <a:xfrm>
              <a:off x="4289800" y="4746799"/>
              <a:ext cx="55294" cy="36861"/>
            </a:xfrm>
            <a:custGeom>
              <a:avLst/>
              <a:gdLst>
                <a:gd name="T0" fmla="*/ 18 w 18"/>
                <a:gd name="T1" fmla="*/ 0 h 13"/>
                <a:gd name="T2" fmla="*/ 18 w 18"/>
                <a:gd name="T3" fmla="*/ 0 h 13"/>
                <a:gd name="T4" fmla="*/ 14 w 18"/>
                <a:gd name="T5" fmla="*/ 3 h 13"/>
                <a:gd name="T6" fmla="*/ 10 w 18"/>
                <a:gd name="T7" fmla="*/ 7 h 13"/>
                <a:gd name="T8" fmla="*/ 5 w 18"/>
                <a:gd name="T9" fmla="*/ 10 h 13"/>
                <a:gd name="T10" fmla="*/ 0 w 18"/>
                <a:gd name="T11" fmla="*/ 13 h 13"/>
                <a:gd name="T12" fmla="*/ 0 w 18"/>
                <a:gd name="T13" fmla="*/ 13 h 13"/>
                <a:gd name="T14" fmla="*/ 4 w 18"/>
                <a:gd name="T15" fmla="*/ 12 h 13"/>
                <a:gd name="T16" fmla="*/ 8 w 18"/>
                <a:gd name="T17" fmla="*/ 9 h 13"/>
                <a:gd name="T18" fmla="*/ 18 w 18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18" y="0"/>
                  </a:lnTo>
                  <a:lnTo>
                    <a:pt x="14" y="3"/>
                  </a:lnTo>
                  <a:lnTo>
                    <a:pt x="10" y="7"/>
                  </a:lnTo>
                  <a:lnTo>
                    <a:pt x="5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9" name="îSḻïďe"/>
            <p:cNvSpPr/>
            <p:nvPr/>
          </p:nvSpPr>
          <p:spPr bwMode="auto">
            <a:xfrm>
              <a:off x="4289800" y="4746799"/>
              <a:ext cx="55294" cy="36861"/>
            </a:xfrm>
            <a:custGeom>
              <a:avLst/>
              <a:gdLst>
                <a:gd name="T0" fmla="*/ 18 w 18"/>
                <a:gd name="T1" fmla="*/ 0 h 13"/>
                <a:gd name="T2" fmla="*/ 18 w 18"/>
                <a:gd name="T3" fmla="*/ 0 h 13"/>
                <a:gd name="T4" fmla="*/ 14 w 18"/>
                <a:gd name="T5" fmla="*/ 3 h 13"/>
                <a:gd name="T6" fmla="*/ 10 w 18"/>
                <a:gd name="T7" fmla="*/ 7 h 13"/>
                <a:gd name="T8" fmla="*/ 5 w 18"/>
                <a:gd name="T9" fmla="*/ 10 h 13"/>
                <a:gd name="T10" fmla="*/ 0 w 18"/>
                <a:gd name="T11" fmla="*/ 13 h 13"/>
                <a:gd name="T12" fmla="*/ 0 w 18"/>
                <a:gd name="T13" fmla="*/ 13 h 13"/>
                <a:gd name="T14" fmla="*/ 4 w 18"/>
                <a:gd name="T15" fmla="*/ 12 h 13"/>
                <a:gd name="T16" fmla="*/ 8 w 18"/>
                <a:gd name="T17" fmla="*/ 9 h 13"/>
                <a:gd name="T18" fmla="*/ 18 w 18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18" y="0"/>
                  </a:lnTo>
                  <a:lnTo>
                    <a:pt x="14" y="3"/>
                  </a:lnTo>
                  <a:lnTo>
                    <a:pt x="10" y="7"/>
                  </a:lnTo>
                  <a:lnTo>
                    <a:pt x="5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0" name="iṩ1íḍe"/>
            <p:cNvSpPr/>
            <p:nvPr/>
          </p:nvSpPr>
          <p:spPr bwMode="auto">
            <a:xfrm>
              <a:off x="4265226" y="4789802"/>
              <a:ext cx="24574" cy="12287"/>
            </a:xfrm>
            <a:custGeom>
              <a:avLst/>
              <a:gdLst>
                <a:gd name="T0" fmla="*/ 9 w 9"/>
                <a:gd name="T1" fmla="*/ 0 h 4"/>
                <a:gd name="T2" fmla="*/ 9 w 9"/>
                <a:gd name="T3" fmla="*/ 0 h 4"/>
                <a:gd name="T4" fmla="*/ 4 w 9"/>
                <a:gd name="T5" fmla="*/ 1 h 4"/>
                <a:gd name="T6" fmla="*/ 0 w 9"/>
                <a:gd name="T7" fmla="*/ 4 h 4"/>
                <a:gd name="T8" fmla="*/ 0 w 9"/>
                <a:gd name="T9" fmla="*/ 4 h 4"/>
                <a:gd name="T10" fmla="*/ 9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1" name="ísḻiḋé"/>
            <p:cNvSpPr/>
            <p:nvPr/>
          </p:nvSpPr>
          <p:spPr bwMode="auto">
            <a:xfrm>
              <a:off x="4265226" y="4789802"/>
              <a:ext cx="24574" cy="12287"/>
            </a:xfrm>
            <a:custGeom>
              <a:avLst/>
              <a:gdLst>
                <a:gd name="T0" fmla="*/ 9 w 9"/>
                <a:gd name="T1" fmla="*/ 0 h 4"/>
                <a:gd name="T2" fmla="*/ 9 w 9"/>
                <a:gd name="T3" fmla="*/ 0 h 4"/>
                <a:gd name="T4" fmla="*/ 4 w 9"/>
                <a:gd name="T5" fmla="*/ 1 h 4"/>
                <a:gd name="T6" fmla="*/ 0 w 9"/>
                <a:gd name="T7" fmla="*/ 4 h 4"/>
                <a:gd name="T8" fmla="*/ 0 w 9"/>
                <a:gd name="T9" fmla="*/ 4 h 4"/>
                <a:gd name="T10" fmla="*/ 9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2" name="îṡļïḋe"/>
            <p:cNvSpPr/>
            <p:nvPr/>
          </p:nvSpPr>
          <p:spPr bwMode="auto">
            <a:xfrm>
              <a:off x="4904152" y="4697651"/>
              <a:ext cx="49148" cy="55293"/>
            </a:xfrm>
            <a:custGeom>
              <a:avLst/>
              <a:gdLst>
                <a:gd name="T0" fmla="*/ 12 w 17"/>
                <a:gd name="T1" fmla="*/ 3 h 17"/>
                <a:gd name="T2" fmla="*/ 12 w 17"/>
                <a:gd name="T3" fmla="*/ 3 h 17"/>
                <a:gd name="T4" fmla="*/ 12 w 17"/>
                <a:gd name="T5" fmla="*/ 4 h 17"/>
                <a:gd name="T6" fmla="*/ 13 w 17"/>
                <a:gd name="T7" fmla="*/ 4 h 17"/>
                <a:gd name="T8" fmla="*/ 13 w 17"/>
                <a:gd name="T9" fmla="*/ 4 h 17"/>
                <a:gd name="T10" fmla="*/ 8 w 17"/>
                <a:gd name="T11" fmla="*/ 10 h 17"/>
                <a:gd name="T12" fmla="*/ 8 w 17"/>
                <a:gd name="T13" fmla="*/ 10 h 17"/>
                <a:gd name="T14" fmla="*/ 0 w 17"/>
                <a:gd name="T15" fmla="*/ 17 h 17"/>
                <a:gd name="T16" fmla="*/ 0 w 17"/>
                <a:gd name="T17" fmla="*/ 17 h 17"/>
                <a:gd name="T18" fmla="*/ 5 w 17"/>
                <a:gd name="T19" fmla="*/ 14 h 17"/>
                <a:gd name="T20" fmla="*/ 5 w 17"/>
                <a:gd name="T21" fmla="*/ 14 h 17"/>
                <a:gd name="T22" fmla="*/ 9 w 17"/>
                <a:gd name="T23" fmla="*/ 10 h 17"/>
                <a:gd name="T24" fmla="*/ 9 w 17"/>
                <a:gd name="T25" fmla="*/ 10 h 17"/>
                <a:gd name="T26" fmla="*/ 17 w 17"/>
                <a:gd name="T27" fmla="*/ 0 h 17"/>
                <a:gd name="T28" fmla="*/ 17 w 17"/>
                <a:gd name="T29" fmla="*/ 0 h 17"/>
                <a:gd name="T30" fmla="*/ 13 w 17"/>
                <a:gd name="T31" fmla="*/ 3 h 17"/>
                <a:gd name="T32" fmla="*/ 12 w 17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3" name="îṣḷïḑe"/>
            <p:cNvSpPr/>
            <p:nvPr/>
          </p:nvSpPr>
          <p:spPr bwMode="auto">
            <a:xfrm>
              <a:off x="4904152" y="4697651"/>
              <a:ext cx="49148" cy="55293"/>
            </a:xfrm>
            <a:custGeom>
              <a:avLst/>
              <a:gdLst>
                <a:gd name="T0" fmla="*/ 12 w 17"/>
                <a:gd name="T1" fmla="*/ 3 h 17"/>
                <a:gd name="T2" fmla="*/ 12 w 17"/>
                <a:gd name="T3" fmla="*/ 3 h 17"/>
                <a:gd name="T4" fmla="*/ 12 w 17"/>
                <a:gd name="T5" fmla="*/ 4 h 17"/>
                <a:gd name="T6" fmla="*/ 13 w 17"/>
                <a:gd name="T7" fmla="*/ 4 h 17"/>
                <a:gd name="T8" fmla="*/ 13 w 17"/>
                <a:gd name="T9" fmla="*/ 4 h 17"/>
                <a:gd name="T10" fmla="*/ 8 w 17"/>
                <a:gd name="T11" fmla="*/ 10 h 17"/>
                <a:gd name="T12" fmla="*/ 8 w 17"/>
                <a:gd name="T13" fmla="*/ 10 h 17"/>
                <a:gd name="T14" fmla="*/ 0 w 17"/>
                <a:gd name="T15" fmla="*/ 17 h 17"/>
                <a:gd name="T16" fmla="*/ 0 w 17"/>
                <a:gd name="T17" fmla="*/ 17 h 17"/>
                <a:gd name="T18" fmla="*/ 5 w 17"/>
                <a:gd name="T19" fmla="*/ 14 h 17"/>
                <a:gd name="T20" fmla="*/ 5 w 17"/>
                <a:gd name="T21" fmla="*/ 14 h 17"/>
                <a:gd name="T22" fmla="*/ 9 w 17"/>
                <a:gd name="T23" fmla="*/ 10 h 17"/>
                <a:gd name="T24" fmla="*/ 9 w 17"/>
                <a:gd name="T25" fmla="*/ 10 h 17"/>
                <a:gd name="T26" fmla="*/ 17 w 17"/>
                <a:gd name="T27" fmla="*/ 0 h 17"/>
                <a:gd name="T28" fmla="*/ 17 w 17"/>
                <a:gd name="T29" fmla="*/ 0 h 17"/>
                <a:gd name="T30" fmla="*/ 13 w 17"/>
                <a:gd name="T31" fmla="*/ 3 h 17"/>
                <a:gd name="T32" fmla="*/ 12 w 17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3"/>
                  </a:lnTo>
                  <a:lnTo>
                    <a:pt x="12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4" name="išḷîḋé"/>
            <p:cNvSpPr/>
            <p:nvPr/>
          </p:nvSpPr>
          <p:spPr bwMode="auto">
            <a:xfrm>
              <a:off x="4842717" y="4777515"/>
              <a:ext cx="18433" cy="12287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3 h 4"/>
                <a:gd name="T6" fmla="*/ 0 w 4"/>
                <a:gd name="T7" fmla="*/ 4 h 4"/>
                <a:gd name="T8" fmla="*/ 1 w 4"/>
                <a:gd name="T9" fmla="*/ 3 h 4"/>
                <a:gd name="T10" fmla="*/ 1 w 4"/>
                <a:gd name="T11" fmla="*/ 3 h 4"/>
                <a:gd name="T12" fmla="*/ 4 w 4"/>
                <a:gd name="T13" fmla="*/ 1 h 4"/>
                <a:gd name="T14" fmla="*/ 4 w 4"/>
                <a:gd name="T15" fmla="*/ 0 h 4"/>
                <a:gd name="T16" fmla="*/ 3 w 4"/>
                <a:gd name="T17" fmla="*/ 0 h 4"/>
                <a:gd name="T18" fmla="*/ 1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5" name="îṥḻiḋè"/>
            <p:cNvSpPr/>
            <p:nvPr/>
          </p:nvSpPr>
          <p:spPr bwMode="auto">
            <a:xfrm>
              <a:off x="4842717" y="4777515"/>
              <a:ext cx="18433" cy="12287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3 h 4"/>
                <a:gd name="T6" fmla="*/ 0 w 4"/>
                <a:gd name="T7" fmla="*/ 4 h 4"/>
                <a:gd name="T8" fmla="*/ 1 w 4"/>
                <a:gd name="T9" fmla="*/ 3 h 4"/>
                <a:gd name="T10" fmla="*/ 1 w 4"/>
                <a:gd name="T11" fmla="*/ 3 h 4"/>
                <a:gd name="T12" fmla="*/ 4 w 4"/>
                <a:gd name="T13" fmla="*/ 1 h 4"/>
                <a:gd name="T14" fmla="*/ 4 w 4"/>
                <a:gd name="T15" fmla="*/ 0 h 4"/>
                <a:gd name="T16" fmla="*/ 3 w 4"/>
                <a:gd name="T17" fmla="*/ 0 h 4"/>
                <a:gd name="T18" fmla="*/ 1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6" name="îSľïḓé"/>
            <p:cNvSpPr/>
            <p:nvPr/>
          </p:nvSpPr>
          <p:spPr bwMode="auto">
            <a:xfrm>
              <a:off x="4867291" y="4771373"/>
              <a:ext cx="18433" cy="18433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1 h 7"/>
                <a:gd name="T4" fmla="*/ 4 w 6"/>
                <a:gd name="T5" fmla="*/ 0 h 7"/>
                <a:gd name="T6" fmla="*/ 4 w 6"/>
                <a:gd name="T7" fmla="*/ 0 h 7"/>
                <a:gd name="T8" fmla="*/ 1 w 6"/>
                <a:gd name="T9" fmla="*/ 1 h 7"/>
                <a:gd name="T10" fmla="*/ 1 w 6"/>
                <a:gd name="T11" fmla="*/ 1 h 7"/>
                <a:gd name="T12" fmla="*/ 0 w 6"/>
                <a:gd name="T13" fmla="*/ 7 h 7"/>
                <a:gd name="T14" fmla="*/ 0 w 6"/>
                <a:gd name="T15" fmla="*/ 7 h 7"/>
                <a:gd name="T16" fmla="*/ 1 w 6"/>
                <a:gd name="T17" fmla="*/ 3 h 7"/>
                <a:gd name="T18" fmla="*/ 6 w 6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6" y="1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6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7" name="iSľîďè"/>
            <p:cNvSpPr/>
            <p:nvPr/>
          </p:nvSpPr>
          <p:spPr bwMode="auto">
            <a:xfrm>
              <a:off x="4867291" y="4771373"/>
              <a:ext cx="18433" cy="18433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1 h 7"/>
                <a:gd name="T4" fmla="*/ 4 w 6"/>
                <a:gd name="T5" fmla="*/ 0 h 7"/>
                <a:gd name="T6" fmla="*/ 4 w 6"/>
                <a:gd name="T7" fmla="*/ 0 h 7"/>
                <a:gd name="T8" fmla="*/ 1 w 6"/>
                <a:gd name="T9" fmla="*/ 1 h 7"/>
                <a:gd name="T10" fmla="*/ 1 w 6"/>
                <a:gd name="T11" fmla="*/ 1 h 7"/>
                <a:gd name="T12" fmla="*/ 0 w 6"/>
                <a:gd name="T13" fmla="*/ 7 h 7"/>
                <a:gd name="T14" fmla="*/ 0 w 6"/>
                <a:gd name="T15" fmla="*/ 7 h 7"/>
                <a:gd name="T16" fmla="*/ 1 w 6"/>
                <a:gd name="T17" fmla="*/ 3 h 7"/>
                <a:gd name="T18" fmla="*/ 6 w 6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6" y="1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8" name="îṧḷîdè"/>
            <p:cNvSpPr/>
            <p:nvPr/>
          </p:nvSpPr>
          <p:spPr bwMode="auto">
            <a:xfrm>
              <a:off x="2016696" y="4224597"/>
              <a:ext cx="92155" cy="141303"/>
            </a:xfrm>
            <a:custGeom>
              <a:avLst/>
              <a:gdLst>
                <a:gd name="T0" fmla="*/ 24 w 28"/>
                <a:gd name="T1" fmla="*/ 42 h 48"/>
                <a:gd name="T2" fmla="*/ 24 w 28"/>
                <a:gd name="T3" fmla="*/ 42 h 48"/>
                <a:gd name="T4" fmla="*/ 24 w 28"/>
                <a:gd name="T5" fmla="*/ 42 h 48"/>
                <a:gd name="T6" fmla="*/ 23 w 28"/>
                <a:gd name="T7" fmla="*/ 42 h 48"/>
                <a:gd name="T8" fmla="*/ 23 w 28"/>
                <a:gd name="T9" fmla="*/ 42 h 48"/>
                <a:gd name="T10" fmla="*/ 23 w 28"/>
                <a:gd name="T11" fmla="*/ 43 h 48"/>
                <a:gd name="T12" fmla="*/ 23 w 28"/>
                <a:gd name="T13" fmla="*/ 43 h 48"/>
                <a:gd name="T14" fmla="*/ 27 w 28"/>
                <a:gd name="T15" fmla="*/ 48 h 48"/>
                <a:gd name="T16" fmla="*/ 27 w 28"/>
                <a:gd name="T17" fmla="*/ 48 h 48"/>
                <a:gd name="T18" fmla="*/ 26 w 28"/>
                <a:gd name="T19" fmla="*/ 45 h 48"/>
                <a:gd name="T20" fmla="*/ 27 w 28"/>
                <a:gd name="T21" fmla="*/ 45 h 48"/>
                <a:gd name="T22" fmla="*/ 28 w 28"/>
                <a:gd name="T23" fmla="*/ 45 h 48"/>
                <a:gd name="T24" fmla="*/ 26 w 28"/>
                <a:gd name="T25" fmla="*/ 42 h 48"/>
                <a:gd name="T26" fmla="*/ 26 w 28"/>
                <a:gd name="T27" fmla="*/ 42 h 48"/>
                <a:gd name="T28" fmla="*/ 18 w 28"/>
                <a:gd name="T29" fmla="*/ 30 h 48"/>
                <a:gd name="T30" fmla="*/ 18 w 28"/>
                <a:gd name="T31" fmla="*/ 30 h 48"/>
                <a:gd name="T32" fmla="*/ 16 w 28"/>
                <a:gd name="T33" fmla="*/ 25 h 48"/>
                <a:gd name="T34" fmla="*/ 16 w 28"/>
                <a:gd name="T35" fmla="*/ 25 h 48"/>
                <a:gd name="T36" fmla="*/ 14 w 28"/>
                <a:gd name="T37" fmla="*/ 22 h 48"/>
                <a:gd name="T38" fmla="*/ 14 w 28"/>
                <a:gd name="T39" fmla="*/ 22 h 48"/>
                <a:gd name="T40" fmla="*/ 13 w 28"/>
                <a:gd name="T41" fmla="*/ 19 h 48"/>
                <a:gd name="T42" fmla="*/ 13 w 28"/>
                <a:gd name="T43" fmla="*/ 19 h 48"/>
                <a:gd name="T44" fmla="*/ 10 w 28"/>
                <a:gd name="T45" fmla="*/ 15 h 48"/>
                <a:gd name="T46" fmla="*/ 10 w 28"/>
                <a:gd name="T47" fmla="*/ 12 h 48"/>
                <a:gd name="T48" fmla="*/ 10 w 28"/>
                <a:gd name="T49" fmla="*/ 12 h 48"/>
                <a:gd name="T50" fmla="*/ 10 w 28"/>
                <a:gd name="T51" fmla="*/ 12 h 48"/>
                <a:gd name="T52" fmla="*/ 8 w 28"/>
                <a:gd name="T53" fmla="*/ 12 h 48"/>
                <a:gd name="T54" fmla="*/ 8 w 28"/>
                <a:gd name="T55" fmla="*/ 12 h 48"/>
                <a:gd name="T56" fmla="*/ 8 w 28"/>
                <a:gd name="T57" fmla="*/ 12 h 48"/>
                <a:gd name="T58" fmla="*/ 7 w 28"/>
                <a:gd name="T59" fmla="*/ 10 h 48"/>
                <a:gd name="T60" fmla="*/ 8 w 28"/>
                <a:gd name="T61" fmla="*/ 9 h 48"/>
                <a:gd name="T62" fmla="*/ 8 w 28"/>
                <a:gd name="T63" fmla="*/ 9 h 48"/>
                <a:gd name="T64" fmla="*/ 8 w 28"/>
                <a:gd name="T65" fmla="*/ 8 h 48"/>
                <a:gd name="T66" fmla="*/ 8 w 28"/>
                <a:gd name="T67" fmla="*/ 8 h 48"/>
                <a:gd name="T68" fmla="*/ 6 w 28"/>
                <a:gd name="T69" fmla="*/ 5 h 48"/>
                <a:gd name="T70" fmla="*/ 0 w 28"/>
                <a:gd name="T71" fmla="*/ 0 h 48"/>
                <a:gd name="T72" fmla="*/ 0 w 28"/>
                <a:gd name="T73" fmla="*/ 0 h 48"/>
                <a:gd name="T74" fmla="*/ 3 w 28"/>
                <a:gd name="T75" fmla="*/ 6 h 48"/>
                <a:gd name="T76" fmla="*/ 7 w 28"/>
                <a:gd name="T77" fmla="*/ 10 h 48"/>
                <a:gd name="T78" fmla="*/ 7 w 28"/>
                <a:gd name="T79" fmla="*/ 10 h 48"/>
                <a:gd name="T80" fmla="*/ 7 w 28"/>
                <a:gd name="T81" fmla="*/ 13 h 48"/>
                <a:gd name="T82" fmla="*/ 8 w 28"/>
                <a:gd name="T83" fmla="*/ 15 h 48"/>
                <a:gd name="T84" fmla="*/ 11 w 28"/>
                <a:gd name="T85" fmla="*/ 19 h 48"/>
                <a:gd name="T86" fmla="*/ 11 w 28"/>
                <a:gd name="T87" fmla="*/ 19 h 48"/>
                <a:gd name="T88" fmla="*/ 13 w 28"/>
                <a:gd name="T89" fmla="*/ 25 h 48"/>
                <a:gd name="T90" fmla="*/ 16 w 28"/>
                <a:gd name="T91" fmla="*/ 30 h 48"/>
                <a:gd name="T92" fmla="*/ 16 w 28"/>
                <a:gd name="T93" fmla="*/ 30 h 48"/>
                <a:gd name="T94" fmla="*/ 18 w 28"/>
                <a:gd name="T95" fmla="*/ 38 h 48"/>
                <a:gd name="T96" fmla="*/ 18 w 28"/>
                <a:gd name="T97" fmla="*/ 38 h 48"/>
                <a:gd name="T98" fmla="*/ 20 w 28"/>
                <a:gd name="T99" fmla="*/ 39 h 48"/>
                <a:gd name="T100" fmla="*/ 20 w 28"/>
                <a:gd name="T101" fmla="*/ 36 h 48"/>
                <a:gd name="T102" fmla="*/ 17 w 28"/>
                <a:gd name="T103" fmla="*/ 30 h 48"/>
                <a:gd name="T104" fmla="*/ 17 w 28"/>
                <a:gd name="T105" fmla="*/ 30 h 48"/>
                <a:gd name="T106" fmla="*/ 20 w 28"/>
                <a:gd name="T107" fmla="*/ 33 h 48"/>
                <a:gd name="T108" fmla="*/ 21 w 28"/>
                <a:gd name="T109" fmla="*/ 36 h 48"/>
                <a:gd name="T110" fmla="*/ 23 w 28"/>
                <a:gd name="T111" fmla="*/ 39 h 48"/>
                <a:gd name="T112" fmla="*/ 24 w 28"/>
                <a:gd name="T1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" h="48">
                  <a:moveTo>
                    <a:pt x="24" y="42"/>
                  </a:moveTo>
                  <a:lnTo>
                    <a:pt x="24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9"/>
                  </a:lnTo>
                  <a:lnTo>
                    <a:pt x="20" y="36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3"/>
                  </a:lnTo>
                  <a:lnTo>
                    <a:pt x="21" y="36"/>
                  </a:lnTo>
                  <a:lnTo>
                    <a:pt x="23" y="39"/>
                  </a:lnTo>
                  <a:lnTo>
                    <a:pt x="24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9" name="íSḻïḋè"/>
            <p:cNvSpPr/>
            <p:nvPr/>
          </p:nvSpPr>
          <p:spPr bwMode="auto">
            <a:xfrm>
              <a:off x="2016696" y="4224597"/>
              <a:ext cx="92155" cy="141303"/>
            </a:xfrm>
            <a:custGeom>
              <a:avLst/>
              <a:gdLst>
                <a:gd name="T0" fmla="*/ 24 w 28"/>
                <a:gd name="T1" fmla="*/ 42 h 48"/>
                <a:gd name="T2" fmla="*/ 24 w 28"/>
                <a:gd name="T3" fmla="*/ 42 h 48"/>
                <a:gd name="T4" fmla="*/ 24 w 28"/>
                <a:gd name="T5" fmla="*/ 42 h 48"/>
                <a:gd name="T6" fmla="*/ 23 w 28"/>
                <a:gd name="T7" fmla="*/ 42 h 48"/>
                <a:gd name="T8" fmla="*/ 23 w 28"/>
                <a:gd name="T9" fmla="*/ 42 h 48"/>
                <a:gd name="T10" fmla="*/ 23 w 28"/>
                <a:gd name="T11" fmla="*/ 43 h 48"/>
                <a:gd name="T12" fmla="*/ 23 w 28"/>
                <a:gd name="T13" fmla="*/ 43 h 48"/>
                <a:gd name="T14" fmla="*/ 27 w 28"/>
                <a:gd name="T15" fmla="*/ 48 h 48"/>
                <a:gd name="T16" fmla="*/ 27 w 28"/>
                <a:gd name="T17" fmla="*/ 48 h 48"/>
                <a:gd name="T18" fmla="*/ 26 w 28"/>
                <a:gd name="T19" fmla="*/ 45 h 48"/>
                <a:gd name="T20" fmla="*/ 27 w 28"/>
                <a:gd name="T21" fmla="*/ 45 h 48"/>
                <a:gd name="T22" fmla="*/ 28 w 28"/>
                <a:gd name="T23" fmla="*/ 45 h 48"/>
                <a:gd name="T24" fmla="*/ 26 w 28"/>
                <a:gd name="T25" fmla="*/ 42 h 48"/>
                <a:gd name="T26" fmla="*/ 26 w 28"/>
                <a:gd name="T27" fmla="*/ 42 h 48"/>
                <a:gd name="T28" fmla="*/ 18 w 28"/>
                <a:gd name="T29" fmla="*/ 30 h 48"/>
                <a:gd name="T30" fmla="*/ 18 w 28"/>
                <a:gd name="T31" fmla="*/ 30 h 48"/>
                <a:gd name="T32" fmla="*/ 16 w 28"/>
                <a:gd name="T33" fmla="*/ 25 h 48"/>
                <a:gd name="T34" fmla="*/ 16 w 28"/>
                <a:gd name="T35" fmla="*/ 25 h 48"/>
                <a:gd name="T36" fmla="*/ 14 w 28"/>
                <a:gd name="T37" fmla="*/ 22 h 48"/>
                <a:gd name="T38" fmla="*/ 14 w 28"/>
                <a:gd name="T39" fmla="*/ 22 h 48"/>
                <a:gd name="T40" fmla="*/ 13 w 28"/>
                <a:gd name="T41" fmla="*/ 19 h 48"/>
                <a:gd name="T42" fmla="*/ 13 w 28"/>
                <a:gd name="T43" fmla="*/ 19 h 48"/>
                <a:gd name="T44" fmla="*/ 10 w 28"/>
                <a:gd name="T45" fmla="*/ 15 h 48"/>
                <a:gd name="T46" fmla="*/ 10 w 28"/>
                <a:gd name="T47" fmla="*/ 12 h 48"/>
                <a:gd name="T48" fmla="*/ 10 w 28"/>
                <a:gd name="T49" fmla="*/ 12 h 48"/>
                <a:gd name="T50" fmla="*/ 10 w 28"/>
                <a:gd name="T51" fmla="*/ 12 h 48"/>
                <a:gd name="T52" fmla="*/ 8 w 28"/>
                <a:gd name="T53" fmla="*/ 12 h 48"/>
                <a:gd name="T54" fmla="*/ 8 w 28"/>
                <a:gd name="T55" fmla="*/ 12 h 48"/>
                <a:gd name="T56" fmla="*/ 8 w 28"/>
                <a:gd name="T57" fmla="*/ 12 h 48"/>
                <a:gd name="T58" fmla="*/ 7 w 28"/>
                <a:gd name="T59" fmla="*/ 10 h 48"/>
                <a:gd name="T60" fmla="*/ 8 w 28"/>
                <a:gd name="T61" fmla="*/ 9 h 48"/>
                <a:gd name="T62" fmla="*/ 8 w 28"/>
                <a:gd name="T63" fmla="*/ 9 h 48"/>
                <a:gd name="T64" fmla="*/ 8 w 28"/>
                <a:gd name="T65" fmla="*/ 8 h 48"/>
                <a:gd name="T66" fmla="*/ 8 w 28"/>
                <a:gd name="T67" fmla="*/ 8 h 48"/>
                <a:gd name="T68" fmla="*/ 6 w 28"/>
                <a:gd name="T69" fmla="*/ 5 h 48"/>
                <a:gd name="T70" fmla="*/ 0 w 28"/>
                <a:gd name="T71" fmla="*/ 0 h 48"/>
                <a:gd name="T72" fmla="*/ 0 w 28"/>
                <a:gd name="T73" fmla="*/ 0 h 48"/>
                <a:gd name="T74" fmla="*/ 3 w 28"/>
                <a:gd name="T75" fmla="*/ 6 h 48"/>
                <a:gd name="T76" fmla="*/ 7 w 28"/>
                <a:gd name="T77" fmla="*/ 10 h 48"/>
                <a:gd name="T78" fmla="*/ 7 w 28"/>
                <a:gd name="T79" fmla="*/ 10 h 48"/>
                <a:gd name="T80" fmla="*/ 7 w 28"/>
                <a:gd name="T81" fmla="*/ 13 h 48"/>
                <a:gd name="T82" fmla="*/ 8 w 28"/>
                <a:gd name="T83" fmla="*/ 15 h 48"/>
                <a:gd name="T84" fmla="*/ 11 w 28"/>
                <a:gd name="T85" fmla="*/ 19 h 48"/>
                <a:gd name="T86" fmla="*/ 11 w 28"/>
                <a:gd name="T87" fmla="*/ 19 h 48"/>
                <a:gd name="T88" fmla="*/ 13 w 28"/>
                <a:gd name="T89" fmla="*/ 25 h 48"/>
                <a:gd name="T90" fmla="*/ 16 w 28"/>
                <a:gd name="T91" fmla="*/ 30 h 48"/>
                <a:gd name="T92" fmla="*/ 16 w 28"/>
                <a:gd name="T93" fmla="*/ 30 h 48"/>
                <a:gd name="T94" fmla="*/ 18 w 28"/>
                <a:gd name="T95" fmla="*/ 38 h 48"/>
                <a:gd name="T96" fmla="*/ 18 w 28"/>
                <a:gd name="T97" fmla="*/ 38 h 48"/>
                <a:gd name="T98" fmla="*/ 20 w 28"/>
                <a:gd name="T99" fmla="*/ 39 h 48"/>
                <a:gd name="T100" fmla="*/ 20 w 28"/>
                <a:gd name="T101" fmla="*/ 36 h 48"/>
                <a:gd name="T102" fmla="*/ 17 w 28"/>
                <a:gd name="T103" fmla="*/ 30 h 48"/>
                <a:gd name="T104" fmla="*/ 17 w 28"/>
                <a:gd name="T105" fmla="*/ 30 h 48"/>
                <a:gd name="T106" fmla="*/ 20 w 28"/>
                <a:gd name="T107" fmla="*/ 33 h 48"/>
                <a:gd name="T108" fmla="*/ 21 w 28"/>
                <a:gd name="T109" fmla="*/ 36 h 48"/>
                <a:gd name="T110" fmla="*/ 23 w 28"/>
                <a:gd name="T111" fmla="*/ 39 h 48"/>
                <a:gd name="T112" fmla="*/ 24 w 28"/>
                <a:gd name="T1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" h="48">
                  <a:moveTo>
                    <a:pt x="24" y="42"/>
                  </a:moveTo>
                  <a:lnTo>
                    <a:pt x="24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9"/>
                  </a:lnTo>
                  <a:lnTo>
                    <a:pt x="20" y="36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3"/>
                  </a:lnTo>
                  <a:lnTo>
                    <a:pt x="21" y="36"/>
                  </a:lnTo>
                  <a:lnTo>
                    <a:pt x="23" y="39"/>
                  </a:lnTo>
                  <a:lnTo>
                    <a:pt x="24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0" name="íṣḷíḑê"/>
            <p:cNvSpPr/>
            <p:nvPr/>
          </p:nvSpPr>
          <p:spPr bwMode="auto">
            <a:xfrm>
              <a:off x="1985976" y="4040292"/>
              <a:ext cx="18433" cy="49148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3 w 6"/>
                <a:gd name="T5" fmla="*/ 7 h 16"/>
                <a:gd name="T6" fmla="*/ 0 w 6"/>
                <a:gd name="T7" fmla="*/ 0 h 16"/>
                <a:gd name="T8" fmla="*/ 0 w 6"/>
                <a:gd name="T9" fmla="*/ 0 h 16"/>
                <a:gd name="T10" fmla="*/ 0 w 6"/>
                <a:gd name="T11" fmla="*/ 3 h 16"/>
                <a:gd name="T12" fmla="*/ 0 w 6"/>
                <a:gd name="T13" fmla="*/ 4 h 16"/>
                <a:gd name="T14" fmla="*/ 0 w 6"/>
                <a:gd name="T15" fmla="*/ 4 h 16"/>
                <a:gd name="T16" fmla="*/ 1 w 6"/>
                <a:gd name="T17" fmla="*/ 6 h 16"/>
                <a:gd name="T18" fmla="*/ 3 w 6"/>
                <a:gd name="T19" fmla="*/ 8 h 16"/>
                <a:gd name="T20" fmla="*/ 6 w 6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1" name="îṡ1iḋè"/>
            <p:cNvSpPr/>
            <p:nvPr/>
          </p:nvSpPr>
          <p:spPr bwMode="auto">
            <a:xfrm>
              <a:off x="1985976" y="4040292"/>
              <a:ext cx="18433" cy="49148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3 w 6"/>
                <a:gd name="T5" fmla="*/ 7 h 16"/>
                <a:gd name="T6" fmla="*/ 0 w 6"/>
                <a:gd name="T7" fmla="*/ 0 h 16"/>
                <a:gd name="T8" fmla="*/ 0 w 6"/>
                <a:gd name="T9" fmla="*/ 0 h 16"/>
                <a:gd name="T10" fmla="*/ 0 w 6"/>
                <a:gd name="T11" fmla="*/ 3 h 16"/>
                <a:gd name="T12" fmla="*/ 0 w 6"/>
                <a:gd name="T13" fmla="*/ 4 h 16"/>
                <a:gd name="T14" fmla="*/ 0 w 6"/>
                <a:gd name="T15" fmla="*/ 4 h 16"/>
                <a:gd name="T16" fmla="*/ 1 w 6"/>
                <a:gd name="T17" fmla="*/ 6 h 16"/>
                <a:gd name="T18" fmla="*/ 3 w 6"/>
                <a:gd name="T19" fmla="*/ 8 h 16"/>
                <a:gd name="T20" fmla="*/ 6 w 6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2" name="ïšḻiďè"/>
            <p:cNvSpPr/>
            <p:nvPr/>
          </p:nvSpPr>
          <p:spPr bwMode="auto">
            <a:xfrm>
              <a:off x="1635797" y="1546020"/>
              <a:ext cx="3784411" cy="3815131"/>
            </a:xfrm>
            <a:custGeom>
              <a:avLst/>
              <a:gdLst>
                <a:gd name="T0" fmla="*/ 91 w 1231"/>
                <a:gd name="T1" fmla="*/ 628 h 1242"/>
                <a:gd name="T2" fmla="*/ 179 w 1231"/>
                <a:gd name="T3" fmla="*/ 354 h 1242"/>
                <a:gd name="T4" fmla="*/ 965 w 1231"/>
                <a:gd name="T5" fmla="*/ 260 h 1242"/>
                <a:gd name="T6" fmla="*/ 483 w 1231"/>
                <a:gd name="T7" fmla="*/ 139 h 1242"/>
                <a:gd name="T8" fmla="*/ 204 w 1231"/>
                <a:gd name="T9" fmla="*/ 336 h 1242"/>
                <a:gd name="T10" fmla="*/ 108 w 1231"/>
                <a:gd name="T11" fmla="*/ 630 h 1242"/>
                <a:gd name="T12" fmla="*/ 131 w 1231"/>
                <a:gd name="T13" fmla="*/ 511 h 1242"/>
                <a:gd name="T14" fmla="*/ 378 w 1231"/>
                <a:gd name="T15" fmla="*/ 199 h 1242"/>
                <a:gd name="T16" fmla="*/ 1108 w 1231"/>
                <a:gd name="T17" fmla="*/ 640 h 1242"/>
                <a:gd name="T18" fmla="*/ 824 w 1231"/>
                <a:gd name="T19" fmla="*/ 1081 h 1242"/>
                <a:gd name="T20" fmla="*/ 326 w 1231"/>
                <a:gd name="T21" fmla="*/ 1077 h 1242"/>
                <a:gd name="T22" fmla="*/ 224 w 1231"/>
                <a:gd name="T23" fmla="*/ 1042 h 1242"/>
                <a:gd name="T24" fmla="*/ 117 w 1231"/>
                <a:gd name="T25" fmla="*/ 987 h 1242"/>
                <a:gd name="T26" fmla="*/ 279 w 1231"/>
                <a:gd name="T27" fmla="*/ 1144 h 1242"/>
                <a:gd name="T28" fmla="*/ 529 w 1231"/>
                <a:gd name="T29" fmla="*/ 1236 h 1242"/>
                <a:gd name="T30" fmla="*/ 761 w 1231"/>
                <a:gd name="T31" fmla="*/ 1221 h 1242"/>
                <a:gd name="T32" fmla="*/ 1055 w 1231"/>
                <a:gd name="T33" fmla="*/ 1045 h 1242"/>
                <a:gd name="T34" fmla="*/ 1182 w 1231"/>
                <a:gd name="T35" fmla="*/ 847 h 1242"/>
                <a:gd name="T36" fmla="*/ 1226 w 1231"/>
                <a:gd name="T37" fmla="*/ 573 h 1242"/>
                <a:gd name="T38" fmla="*/ 1166 w 1231"/>
                <a:gd name="T39" fmla="*/ 353 h 1242"/>
                <a:gd name="T40" fmla="*/ 1014 w 1231"/>
                <a:gd name="T41" fmla="*/ 150 h 1242"/>
                <a:gd name="T42" fmla="*/ 917 w 1231"/>
                <a:gd name="T43" fmla="*/ 83 h 1242"/>
                <a:gd name="T44" fmla="*/ 800 w 1231"/>
                <a:gd name="T45" fmla="*/ 36 h 1242"/>
                <a:gd name="T46" fmla="*/ 572 w 1231"/>
                <a:gd name="T47" fmla="*/ 6 h 1242"/>
                <a:gd name="T48" fmla="*/ 411 w 1231"/>
                <a:gd name="T49" fmla="*/ 39 h 1242"/>
                <a:gd name="T50" fmla="*/ 144 w 1231"/>
                <a:gd name="T51" fmla="*/ 210 h 1242"/>
                <a:gd name="T52" fmla="*/ 21 w 1231"/>
                <a:gd name="T53" fmla="*/ 426 h 1242"/>
                <a:gd name="T54" fmla="*/ 95 w 1231"/>
                <a:gd name="T55" fmla="*/ 289 h 1242"/>
                <a:gd name="T56" fmla="*/ 259 w 1231"/>
                <a:gd name="T57" fmla="*/ 135 h 1242"/>
                <a:gd name="T58" fmla="*/ 265 w 1231"/>
                <a:gd name="T59" fmla="*/ 143 h 1242"/>
                <a:gd name="T60" fmla="*/ 111 w 1231"/>
                <a:gd name="T61" fmla="*/ 287 h 1242"/>
                <a:gd name="T62" fmla="*/ 7 w 1231"/>
                <a:gd name="T63" fmla="*/ 564 h 1242"/>
                <a:gd name="T64" fmla="*/ 15 w 1231"/>
                <a:gd name="T65" fmla="*/ 743 h 1242"/>
                <a:gd name="T66" fmla="*/ 25 w 1231"/>
                <a:gd name="T67" fmla="*/ 574 h 1242"/>
                <a:gd name="T68" fmla="*/ 31 w 1231"/>
                <a:gd name="T69" fmla="*/ 634 h 1242"/>
                <a:gd name="T70" fmla="*/ 175 w 1231"/>
                <a:gd name="T71" fmla="*/ 260 h 1242"/>
                <a:gd name="T72" fmla="*/ 421 w 1231"/>
                <a:gd name="T73" fmla="*/ 93 h 1242"/>
                <a:gd name="T74" fmla="*/ 402 w 1231"/>
                <a:gd name="T75" fmla="*/ 109 h 1242"/>
                <a:gd name="T76" fmla="*/ 205 w 1231"/>
                <a:gd name="T77" fmla="*/ 239 h 1242"/>
                <a:gd name="T78" fmla="*/ 77 w 1231"/>
                <a:gd name="T79" fmla="*/ 471 h 1242"/>
                <a:gd name="T80" fmla="*/ 58 w 1231"/>
                <a:gd name="T81" fmla="*/ 633 h 1242"/>
                <a:gd name="T82" fmla="*/ 74 w 1231"/>
                <a:gd name="T83" fmla="*/ 601 h 1242"/>
                <a:gd name="T84" fmla="*/ 110 w 1231"/>
                <a:gd name="T85" fmla="*/ 805 h 1242"/>
                <a:gd name="T86" fmla="*/ 98 w 1231"/>
                <a:gd name="T87" fmla="*/ 413 h 1242"/>
                <a:gd name="T88" fmla="*/ 84 w 1231"/>
                <a:gd name="T89" fmla="*/ 466 h 1242"/>
                <a:gd name="T90" fmla="*/ 102 w 1231"/>
                <a:gd name="T91" fmla="*/ 420 h 1242"/>
                <a:gd name="T92" fmla="*/ 107 w 1231"/>
                <a:gd name="T93" fmla="*/ 410 h 1242"/>
                <a:gd name="T94" fmla="*/ 72 w 1231"/>
                <a:gd name="T95" fmla="*/ 427 h 1242"/>
                <a:gd name="T96" fmla="*/ 53 w 1231"/>
                <a:gd name="T97" fmla="*/ 411 h 1242"/>
                <a:gd name="T98" fmla="*/ 140 w 1231"/>
                <a:gd name="T99" fmla="*/ 297 h 1242"/>
                <a:gd name="T100" fmla="*/ 92 w 1231"/>
                <a:gd name="T101" fmla="*/ 289 h 1242"/>
                <a:gd name="T102" fmla="*/ 212 w 1231"/>
                <a:gd name="T103" fmla="*/ 184 h 1242"/>
                <a:gd name="T104" fmla="*/ 201 w 1231"/>
                <a:gd name="T105" fmla="*/ 169 h 1242"/>
                <a:gd name="T106" fmla="*/ 526 w 1231"/>
                <a:gd name="T107" fmla="*/ 69 h 1242"/>
                <a:gd name="T108" fmla="*/ 472 w 1231"/>
                <a:gd name="T109" fmla="*/ 43 h 1242"/>
                <a:gd name="T110" fmla="*/ 527 w 1231"/>
                <a:gd name="T111" fmla="*/ 37 h 1242"/>
                <a:gd name="T112" fmla="*/ 834 w 1231"/>
                <a:gd name="T113" fmla="*/ 173 h 1242"/>
                <a:gd name="T114" fmla="*/ 716 w 1231"/>
                <a:gd name="T115" fmla="*/ 50 h 1242"/>
                <a:gd name="T116" fmla="*/ 807 w 1231"/>
                <a:gd name="T117" fmla="*/ 69 h 1242"/>
                <a:gd name="T118" fmla="*/ 1079 w 1231"/>
                <a:gd name="T119" fmla="*/ 417 h 1242"/>
                <a:gd name="T120" fmla="*/ 1088 w 1231"/>
                <a:gd name="T121" fmla="*/ 229 h 1242"/>
                <a:gd name="T122" fmla="*/ 1168 w 1231"/>
                <a:gd name="T123" fmla="*/ 881 h 1242"/>
                <a:gd name="T124" fmla="*/ 423 w 1231"/>
                <a:gd name="T125" fmla="*/ 1141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1" h="1242">
                  <a:moveTo>
                    <a:pt x="111" y="805"/>
                  </a:moveTo>
                  <a:lnTo>
                    <a:pt x="111" y="805"/>
                  </a:lnTo>
                  <a:lnTo>
                    <a:pt x="110" y="802"/>
                  </a:lnTo>
                  <a:lnTo>
                    <a:pt x="110" y="804"/>
                  </a:lnTo>
                  <a:lnTo>
                    <a:pt x="110" y="804"/>
                  </a:lnTo>
                  <a:lnTo>
                    <a:pt x="108" y="800"/>
                  </a:lnTo>
                  <a:lnTo>
                    <a:pt x="108" y="800"/>
                  </a:lnTo>
                  <a:lnTo>
                    <a:pt x="107" y="797"/>
                  </a:lnTo>
                  <a:lnTo>
                    <a:pt x="105" y="795"/>
                  </a:lnTo>
                  <a:lnTo>
                    <a:pt x="105" y="795"/>
                  </a:lnTo>
                  <a:lnTo>
                    <a:pt x="102" y="787"/>
                  </a:lnTo>
                  <a:lnTo>
                    <a:pt x="102" y="787"/>
                  </a:lnTo>
                  <a:lnTo>
                    <a:pt x="98" y="778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97" y="767"/>
                  </a:lnTo>
                  <a:lnTo>
                    <a:pt x="95" y="761"/>
                  </a:lnTo>
                  <a:lnTo>
                    <a:pt x="94" y="755"/>
                  </a:lnTo>
                  <a:lnTo>
                    <a:pt x="94" y="755"/>
                  </a:lnTo>
                  <a:lnTo>
                    <a:pt x="95" y="758"/>
                  </a:lnTo>
                  <a:lnTo>
                    <a:pt x="97" y="761"/>
                  </a:lnTo>
                  <a:lnTo>
                    <a:pt x="97" y="761"/>
                  </a:lnTo>
                  <a:lnTo>
                    <a:pt x="98" y="765"/>
                  </a:lnTo>
                  <a:lnTo>
                    <a:pt x="101" y="768"/>
                  </a:lnTo>
                  <a:lnTo>
                    <a:pt x="101" y="768"/>
                  </a:lnTo>
                  <a:lnTo>
                    <a:pt x="98" y="760"/>
                  </a:lnTo>
                  <a:lnTo>
                    <a:pt x="97" y="753"/>
                  </a:lnTo>
                  <a:lnTo>
                    <a:pt x="97" y="753"/>
                  </a:lnTo>
                  <a:lnTo>
                    <a:pt x="95" y="745"/>
                  </a:lnTo>
                  <a:lnTo>
                    <a:pt x="92" y="738"/>
                  </a:lnTo>
                  <a:lnTo>
                    <a:pt x="92" y="738"/>
                  </a:lnTo>
                  <a:lnTo>
                    <a:pt x="92" y="734"/>
                  </a:lnTo>
                  <a:lnTo>
                    <a:pt x="92" y="731"/>
                  </a:lnTo>
                  <a:lnTo>
                    <a:pt x="91" y="728"/>
                  </a:lnTo>
                  <a:lnTo>
                    <a:pt x="91" y="728"/>
                  </a:lnTo>
                  <a:lnTo>
                    <a:pt x="92" y="727"/>
                  </a:lnTo>
                  <a:lnTo>
                    <a:pt x="92" y="727"/>
                  </a:lnTo>
                  <a:lnTo>
                    <a:pt x="95" y="731"/>
                  </a:lnTo>
                  <a:lnTo>
                    <a:pt x="95" y="731"/>
                  </a:lnTo>
                  <a:lnTo>
                    <a:pt x="95" y="728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2" y="725"/>
                  </a:lnTo>
                  <a:lnTo>
                    <a:pt x="91" y="724"/>
                  </a:lnTo>
                  <a:lnTo>
                    <a:pt x="91" y="725"/>
                  </a:lnTo>
                  <a:lnTo>
                    <a:pt x="91" y="725"/>
                  </a:lnTo>
                  <a:lnTo>
                    <a:pt x="91" y="721"/>
                  </a:lnTo>
                  <a:lnTo>
                    <a:pt x="90" y="715"/>
                  </a:lnTo>
                  <a:lnTo>
                    <a:pt x="90" y="715"/>
                  </a:lnTo>
                  <a:lnTo>
                    <a:pt x="88" y="710"/>
                  </a:lnTo>
                  <a:lnTo>
                    <a:pt x="88" y="710"/>
                  </a:lnTo>
                  <a:lnTo>
                    <a:pt x="87" y="704"/>
                  </a:lnTo>
                  <a:lnTo>
                    <a:pt x="87" y="704"/>
                  </a:lnTo>
                  <a:lnTo>
                    <a:pt x="90" y="711"/>
                  </a:lnTo>
                  <a:lnTo>
                    <a:pt x="90" y="711"/>
                  </a:lnTo>
                  <a:lnTo>
                    <a:pt x="91" y="715"/>
                  </a:lnTo>
                  <a:lnTo>
                    <a:pt x="91" y="715"/>
                  </a:lnTo>
                  <a:lnTo>
                    <a:pt x="92" y="721"/>
                  </a:lnTo>
                  <a:lnTo>
                    <a:pt x="92" y="721"/>
                  </a:lnTo>
                  <a:lnTo>
                    <a:pt x="94" y="718"/>
                  </a:lnTo>
                  <a:lnTo>
                    <a:pt x="92" y="713"/>
                  </a:lnTo>
                  <a:lnTo>
                    <a:pt x="92" y="713"/>
                  </a:lnTo>
                  <a:lnTo>
                    <a:pt x="90" y="707"/>
                  </a:lnTo>
                  <a:lnTo>
                    <a:pt x="90" y="707"/>
                  </a:lnTo>
                  <a:lnTo>
                    <a:pt x="88" y="701"/>
                  </a:lnTo>
                  <a:lnTo>
                    <a:pt x="88" y="701"/>
                  </a:lnTo>
                  <a:lnTo>
                    <a:pt x="90" y="700"/>
                  </a:lnTo>
                  <a:lnTo>
                    <a:pt x="88" y="697"/>
                  </a:lnTo>
                  <a:lnTo>
                    <a:pt x="88" y="690"/>
                  </a:lnTo>
                  <a:lnTo>
                    <a:pt x="88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5" y="687"/>
                  </a:lnTo>
                  <a:lnTo>
                    <a:pt x="85" y="687"/>
                  </a:lnTo>
                  <a:lnTo>
                    <a:pt x="87" y="687"/>
                  </a:lnTo>
                  <a:lnTo>
                    <a:pt x="87" y="685"/>
                  </a:lnTo>
                  <a:lnTo>
                    <a:pt x="87" y="685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8" y="680"/>
                  </a:lnTo>
                  <a:lnTo>
                    <a:pt x="88" y="680"/>
                  </a:lnTo>
                  <a:lnTo>
                    <a:pt x="88" y="668"/>
                  </a:lnTo>
                  <a:lnTo>
                    <a:pt x="88" y="658"/>
                  </a:lnTo>
                  <a:lnTo>
                    <a:pt x="88" y="658"/>
                  </a:lnTo>
                  <a:lnTo>
                    <a:pt x="87" y="658"/>
                  </a:lnTo>
                  <a:lnTo>
                    <a:pt x="87" y="660"/>
                  </a:lnTo>
                  <a:lnTo>
                    <a:pt x="87" y="663"/>
                  </a:lnTo>
                  <a:lnTo>
                    <a:pt x="87" y="663"/>
                  </a:lnTo>
                  <a:lnTo>
                    <a:pt x="85" y="657"/>
                  </a:lnTo>
                  <a:lnTo>
                    <a:pt x="85" y="657"/>
                  </a:lnTo>
                  <a:lnTo>
                    <a:pt x="87" y="655"/>
                  </a:lnTo>
                  <a:lnTo>
                    <a:pt x="87" y="654"/>
                  </a:lnTo>
                  <a:lnTo>
                    <a:pt x="88" y="654"/>
                  </a:lnTo>
                  <a:lnTo>
                    <a:pt x="88" y="651"/>
                  </a:lnTo>
                  <a:lnTo>
                    <a:pt x="88" y="651"/>
                  </a:lnTo>
                  <a:lnTo>
                    <a:pt x="87" y="648"/>
                  </a:lnTo>
                  <a:lnTo>
                    <a:pt x="87" y="648"/>
                  </a:lnTo>
                  <a:lnTo>
                    <a:pt x="87" y="651"/>
                  </a:lnTo>
                  <a:lnTo>
                    <a:pt x="87" y="651"/>
                  </a:lnTo>
                  <a:lnTo>
                    <a:pt x="85" y="653"/>
                  </a:lnTo>
                  <a:lnTo>
                    <a:pt x="85" y="654"/>
                  </a:lnTo>
                  <a:lnTo>
                    <a:pt x="85" y="655"/>
                  </a:lnTo>
                  <a:lnTo>
                    <a:pt x="85" y="655"/>
                  </a:lnTo>
                  <a:lnTo>
                    <a:pt x="85" y="657"/>
                  </a:lnTo>
                  <a:lnTo>
                    <a:pt x="84" y="655"/>
                  </a:lnTo>
                  <a:lnTo>
                    <a:pt x="84" y="650"/>
                  </a:lnTo>
                  <a:lnTo>
                    <a:pt x="84" y="650"/>
                  </a:lnTo>
                  <a:lnTo>
                    <a:pt x="84" y="651"/>
                  </a:lnTo>
                  <a:lnTo>
                    <a:pt x="84" y="650"/>
                  </a:lnTo>
                  <a:lnTo>
                    <a:pt x="85" y="647"/>
                  </a:lnTo>
                  <a:lnTo>
                    <a:pt x="85" y="648"/>
                  </a:lnTo>
                  <a:lnTo>
                    <a:pt x="85" y="648"/>
                  </a:lnTo>
                  <a:lnTo>
                    <a:pt x="85" y="644"/>
                  </a:lnTo>
                  <a:lnTo>
                    <a:pt x="84" y="640"/>
                  </a:lnTo>
                  <a:lnTo>
                    <a:pt x="84" y="640"/>
                  </a:lnTo>
                  <a:lnTo>
                    <a:pt x="85" y="640"/>
                  </a:lnTo>
                  <a:lnTo>
                    <a:pt x="85" y="641"/>
                  </a:lnTo>
                  <a:lnTo>
                    <a:pt x="87" y="647"/>
                  </a:lnTo>
                  <a:lnTo>
                    <a:pt x="87" y="647"/>
                  </a:lnTo>
                  <a:lnTo>
                    <a:pt x="87" y="648"/>
                  </a:lnTo>
                  <a:lnTo>
                    <a:pt x="88" y="647"/>
                  </a:lnTo>
                  <a:lnTo>
                    <a:pt x="88" y="647"/>
                  </a:lnTo>
                  <a:lnTo>
                    <a:pt x="90" y="647"/>
                  </a:lnTo>
                  <a:lnTo>
                    <a:pt x="90" y="647"/>
                  </a:lnTo>
                  <a:lnTo>
                    <a:pt x="90" y="641"/>
                  </a:lnTo>
                  <a:lnTo>
                    <a:pt x="90" y="637"/>
                  </a:lnTo>
                  <a:lnTo>
                    <a:pt x="90" y="637"/>
                  </a:lnTo>
                  <a:lnTo>
                    <a:pt x="91" y="638"/>
                  </a:lnTo>
                  <a:lnTo>
                    <a:pt x="92" y="643"/>
                  </a:lnTo>
                  <a:lnTo>
                    <a:pt x="92" y="643"/>
                  </a:lnTo>
                  <a:lnTo>
                    <a:pt x="92" y="640"/>
                  </a:lnTo>
                  <a:lnTo>
                    <a:pt x="92" y="637"/>
                  </a:lnTo>
                  <a:lnTo>
                    <a:pt x="92" y="634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4"/>
                  </a:lnTo>
                  <a:lnTo>
                    <a:pt x="91" y="637"/>
                  </a:lnTo>
                  <a:lnTo>
                    <a:pt x="91" y="637"/>
                  </a:lnTo>
                  <a:lnTo>
                    <a:pt x="91" y="633"/>
                  </a:lnTo>
                  <a:lnTo>
                    <a:pt x="91" y="628"/>
                  </a:lnTo>
                  <a:lnTo>
                    <a:pt x="91" y="628"/>
                  </a:lnTo>
                  <a:lnTo>
                    <a:pt x="90" y="631"/>
                  </a:lnTo>
                  <a:lnTo>
                    <a:pt x="90" y="631"/>
                  </a:lnTo>
                  <a:lnTo>
                    <a:pt x="88" y="630"/>
                  </a:lnTo>
                  <a:lnTo>
                    <a:pt x="88" y="630"/>
                  </a:lnTo>
                  <a:lnTo>
                    <a:pt x="87" y="625"/>
                  </a:lnTo>
                  <a:lnTo>
                    <a:pt x="87" y="625"/>
                  </a:lnTo>
                  <a:lnTo>
                    <a:pt x="88" y="624"/>
                  </a:lnTo>
                  <a:lnTo>
                    <a:pt x="88" y="625"/>
                  </a:lnTo>
                  <a:lnTo>
                    <a:pt x="90" y="625"/>
                  </a:lnTo>
                  <a:lnTo>
                    <a:pt x="90" y="624"/>
                  </a:lnTo>
                  <a:lnTo>
                    <a:pt x="90" y="624"/>
                  </a:lnTo>
                  <a:lnTo>
                    <a:pt x="88" y="61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1" y="601"/>
                  </a:lnTo>
                  <a:lnTo>
                    <a:pt x="91" y="598"/>
                  </a:lnTo>
                  <a:lnTo>
                    <a:pt x="92" y="598"/>
                  </a:lnTo>
                  <a:lnTo>
                    <a:pt x="92" y="598"/>
                  </a:lnTo>
                  <a:lnTo>
                    <a:pt x="91" y="594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0"/>
                  </a:lnTo>
                  <a:lnTo>
                    <a:pt x="92" y="590"/>
                  </a:lnTo>
                  <a:lnTo>
                    <a:pt x="92" y="588"/>
                  </a:lnTo>
                  <a:lnTo>
                    <a:pt x="94" y="588"/>
                  </a:lnTo>
                  <a:lnTo>
                    <a:pt x="94" y="588"/>
                  </a:lnTo>
                  <a:lnTo>
                    <a:pt x="94" y="596"/>
                  </a:lnTo>
                  <a:lnTo>
                    <a:pt x="94" y="603"/>
                  </a:lnTo>
                  <a:lnTo>
                    <a:pt x="94" y="603"/>
                  </a:lnTo>
                  <a:lnTo>
                    <a:pt x="95" y="594"/>
                  </a:lnTo>
                  <a:lnTo>
                    <a:pt x="95" y="583"/>
                  </a:lnTo>
                  <a:lnTo>
                    <a:pt x="95" y="583"/>
                  </a:lnTo>
                  <a:lnTo>
                    <a:pt x="97" y="581"/>
                  </a:lnTo>
                  <a:lnTo>
                    <a:pt x="97" y="581"/>
                  </a:lnTo>
                  <a:lnTo>
                    <a:pt x="97" y="583"/>
                  </a:lnTo>
                  <a:lnTo>
                    <a:pt x="98" y="581"/>
                  </a:lnTo>
                  <a:lnTo>
                    <a:pt x="98" y="581"/>
                  </a:lnTo>
                  <a:lnTo>
                    <a:pt x="97" y="574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98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1"/>
                  </a:lnTo>
                  <a:lnTo>
                    <a:pt x="97" y="558"/>
                  </a:lnTo>
                  <a:lnTo>
                    <a:pt x="97" y="554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7" y="551"/>
                  </a:lnTo>
                  <a:lnTo>
                    <a:pt x="98" y="548"/>
                  </a:lnTo>
                  <a:lnTo>
                    <a:pt x="98" y="544"/>
                  </a:lnTo>
                  <a:lnTo>
                    <a:pt x="97" y="543"/>
                  </a:lnTo>
                  <a:lnTo>
                    <a:pt x="97" y="543"/>
                  </a:lnTo>
                  <a:lnTo>
                    <a:pt x="98" y="540"/>
                  </a:lnTo>
                  <a:lnTo>
                    <a:pt x="100" y="541"/>
                  </a:lnTo>
                  <a:lnTo>
                    <a:pt x="100" y="544"/>
                  </a:lnTo>
                  <a:lnTo>
                    <a:pt x="100" y="543"/>
                  </a:lnTo>
                  <a:lnTo>
                    <a:pt x="100" y="543"/>
                  </a:lnTo>
                  <a:lnTo>
                    <a:pt x="100" y="538"/>
                  </a:lnTo>
                  <a:lnTo>
                    <a:pt x="101" y="533"/>
                  </a:lnTo>
                  <a:lnTo>
                    <a:pt x="101" y="533"/>
                  </a:lnTo>
                  <a:lnTo>
                    <a:pt x="102" y="534"/>
                  </a:lnTo>
                  <a:lnTo>
                    <a:pt x="102" y="536"/>
                  </a:lnTo>
                  <a:lnTo>
                    <a:pt x="102" y="536"/>
                  </a:lnTo>
                  <a:lnTo>
                    <a:pt x="101" y="550"/>
                  </a:lnTo>
                  <a:lnTo>
                    <a:pt x="101" y="550"/>
                  </a:lnTo>
                  <a:lnTo>
                    <a:pt x="100" y="557"/>
                  </a:lnTo>
                  <a:lnTo>
                    <a:pt x="100" y="557"/>
                  </a:lnTo>
                  <a:lnTo>
                    <a:pt x="100" y="563"/>
                  </a:lnTo>
                  <a:lnTo>
                    <a:pt x="100" y="563"/>
                  </a:lnTo>
                  <a:lnTo>
                    <a:pt x="101" y="560"/>
                  </a:lnTo>
                  <a:lnTo>
                    <a:pt x="101" y="558"/>
                  </a:lnTo>
                  <a:lnTo>
                    <a:pt x="101" y="556"/>
                  </a:lnTo>
                  <a:lnTo>
                    <a:pt x="101" y="556"/>
                  </a:lnTo>
                  <a:lnTo>
                    <a:pt x="102" y="547"/>
                  </a:lnTo>
                  <a:lnTo>
                    <a:pt x="104" y="537"/>
                  </a:lnTo>
                  <a:lnTo>
                    <a:pt x="104" y="537"/>
                  </a:lnTo>
                  <a:lnTo>
                    <a:pt x="107" y="527"/>
                  </a:lnTo>
                  <a:lnTo>
                    <a:pt x="107" y="527"/>
                  </a:lnTo>
                  <a:lnTo>
                    <a:pt x="108" y="518"/>
                  </a:lnTo>
                  <a:lnTo>
                    <a:pt x="108" y="518"/>
                  </a:lnTo>
                  <a:lnTo>
                    <a:pt x="111" y="507"/>
                  </a:lnTo>
                  <a:lnTo>
                    <a:pt x="111" y="507"/>
                  </a:lnTo>
                  <a:lnTo>
                    <a:pt x="114" y="496"/>
                  </a:lnTo>
                  <a:lnTo>
                    <a:pt x="114" y="496"/>
                  </a:lnTo>
                  <a:lnTo>
                    <a:pt x="118" y="486"/>
                  </a:lnTo>
                  <a:lnTo>
                    <a:pt x="118" y="486"/>
                  </a:lnTo>
                  <a:lnTo>
                    <a:pt x="120" y="481"/>
                  </a:lnTo>
                  <a:lnTo>
                    <a:pt x="121" y="478"/>
                  </a:lnTo>
                  <a:lnTo>
                    <a:pt x="121" y="478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5" y="466"/>
                  </a:lnTo>
                  <a:lnTo>
                    <a:pt x="125" y="461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30" y="456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0" y="453"/>
                  </a:lnTo>
                  <a:lnTo>
                    <a:pt x="131" y="450"/>
                  </a:lnTo>
                  <a:lnTo>
                    <a:pt x="131" y="449"/>
                  </a:lnTo>
                  <a:lnTo>
                    <a:pt x="132" y="447"/>
                  </a:lnTo>
                  <a:lnTo>
                    <a:pt x="132" y="447"/>
                  </a:lnTo>
                  <a:lnTo>
                    <a:pt x="134" y="440"/>
                  </a:lnTo>
                  <a:lnTo>
                    <a:pt x="138" y="433"/>
                  </a:lnTo>
                  <a:lnTo>
                    <a:pt x="141" y="426"/>
                  </a:lnTo>
                  <a:lnTo>
                    <a:pt x="144" y="417"/>
                  </a:lnTo>
                  <a:lnTo>
                    <a:pt x="144" y="417"/>
                  </a:lnTo>
                  <a:lnTo>
                    <a:pt x="144" y="419"/>
                  </a:lnTo>
                  <a:lnTo>
                    <a:pt x="144" y="417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5" y="413"/>
                  </a:lnTo>
                  <a:lnTo>
                    <a:pt x="145" y="414"/>
                  </a:lnTo>
                  <a:lnTo>
                    <a:pt x="144" y="416"/>
                  </a:lnTo>
                  <a:lnTo>
                    <a:pt x="145" y="417"/>
                  </a:lnTo>
                  <a:lnTo>
                    <a:pt x="145" y="417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8" y="411"/>
                  </a:lnTo>
                  <a:lnTo>
                    <a:pt x="148" y="411"/>
                  </a:lnTo>
                  <a:lnTo>
                    <a:pt x="151" y="404"/>
                  </a:lnTo>
                  <a:lnTo>
                    <a:pt x="151" y="404"/>
                  </a:lnTo>
                  <a:lnTo>
                    <a:pt x="157" y="391"/>
                  </a:lnTo>
                  <a:lnTo>
                    <a:pt x="157" y="391"/>
                  </a:lnTo>
                  <a:lnTo>
                    <a:pt x="158" y="391"/>
                  </a:lnTo>
                  <a:lnTo>
                    <a:pt x="161" y="389"/>
                  </a:lnTo>
                  <a:lnTo>
                    <a:pt x="162" y="384"/>
                  </a:lnTo>
                  <a:lnTo>
                    <a:pt x="162" y="381"/>
                  </a:lnTo>
                  <a:lnTo>
                    <a:pt x="162" y="381"/>
                  </a:lnTo>
                  <a:lnTo>
                    <a:pt x="165" y="379"/>
                  </a:lnTo>
                  <a:lnTo>
                    <a:pt x="167" y="377"/>
                  </a:lnTo>
                  <a:lnTo>
                    <a:pt x="167" y="377"/>
                  </a:lnTo>
                  <a:lnTo>
                    <a:pt x="167" y="374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79" y="354"/>
                  </a:lnTo>
                  <a:lnTo>
                    <a:pt x="179" y="35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89" y="340"/>
                  </a:lnTo>
                  <a:lnTo>
                    <a:pt x="194" y="331"/>
                  </a:lnTo>
                  <a:lnTo>
                    <a:pt x="194" y="331"/>
                  </a:lnTo>
                  <a:lnTo>
                    <a:pt x="197" y="329"/>
                  </a:lnTo>
                  <a:lnTo>
                    <a:pt x="197" y="329"/>
                  </a:lnTo>
                  <a:lnTo>
                    <a:pt x="198" y="324"/>
                  </a:lnTo>
                  <a:lnTo>
                    <a:pt x="198" y="324"/>
                  </a:lnTo>
                  <a:lnTo>
                    <a:pt x="201" y="321"/>
                  </a:lnTo>
                  <a:lnTo>
                    <a:pt x="204" y="320"/>
                  </a:lnTo>
                  <a:lnTo>
                    <a:pt x="204" y="320"/>
                  </a:lnTo>
                  <a:lnTo>
                    <a:pt x="198" y="327"/>
                  </a:lnTo>
                  <a:lnTo>
                    <a:pt x="198" y="327"/>
                  </a:lnTo>
                  <a:lnTo>
                    <a:pt x="201" y="326"/>
                  </a:lnTo>
                  <a:lnTo>
                    <a:pt x="204" y="321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15" y="306"/>
                  </a:lnTo>
                  <a:lnTo>
                    <a:pt x="218" y="303"/>
                  </a:lnTo>
                  <a:lnTo>
                    <a:pt x="219" y="300"/>
                  </a:lnTo>
                  <a:lnTo>
                    <a:pt x="219" y="300"/>
                  </a:lnTo>
                  <a:lnTo>
                    <a:pt x="221" y="299"/>
                  </a:lnTo>
                  <a:lnTo>
                    <a:pt x="224" y="297"/>
                  </a:lnTo>
                  <a:lnTo>
                    <a:pt x="224" y="297"/>
                  </a:lnTo>
                  <a:lnTo>
                    <a:pt x="229" y="289"/>
                  </a:lnTo>
                  <a:lnTo>
                    <a:pt x="229" y="289"/>
                  </a:lnTo>
                  <a:lnTo>
                    <a:pt x="237" y="280"/>
                  </a:lnTo>
                  <a:lnTo>
                    <a:pt x="237" y="280"/>
                  </a:lnTo>
                  <a:lnTo>
                    <a:pt x="242" y="276"/>
                  </a:lnTo>
                  <a:lnTo>
                    <a:pt x="242" y="276"/>
                  </a:lnTo>
                  <a:lnTo>
                    <a:pt x="248" y="269"/>
                  </a:lnTo>
                  <a:lnTo>
                    <a:pt x="248" y="269"/>
                  </a:lnTo>
                  <a:lnTo>
                    <a:pt x="264" y="254"/>
                  </a:lnTo>
                  <a:lnTo>
                    <a:pt x="264" y="254"/>
                  </a:lnTo>
                  <a:lnTo>
                    <a:pt x="286" y="234"/>
                  </a:lnTo>
                  <a:lnTo>
                    <a:pt x="311" y="216"/>
                  </a:lnTo>
                  <a:lnTo>
                    <a:pt x="336" y="200"/>
                  </a:lnTo>
                  <a:lnTo>
                    <a:pt x="362" y="184"/>
                  </a:lnTo>
                  <a:lnTo>
                    <a:pt x="362" y="184"/>
                  </a:lnTo>
                  <a:lnTo>
                    <a:pt x="376" y="177"/>
                  </a:lnTo>
                  <a:lnTo>
                    <a:pt x="389" y="170"/>
                  </a:lnTo>
                  <a:lnTo>
                    <a:pt x="389" y="170"/>
                  </a:lnTo>
                  <a:lnTo>
                    <a:pt x="403" y="164"/>
                  </a:lnTo>
                  <a:lnTo>
                    <a:pt x="418" y="157"/>
                  </a:lnTo>
                  <a:lnTo>
                    <a:pt x="431" y="152"/>
                  </a:lnTo>
                  <a:lnTo>
                    <a:pt x="431" y="152"/>
                  </a:lnTo>
                  <a:lnTo>
                    <a:pt x="445" y="147"/>
                  </a:lnTo>
                  <a:lnTo>
                    <a:pt x="445" y="147"/>
                  </a:lnTo>
                  <a:lnTo>
                    <a:pt x="459" y="143"/>
                  </a:lnTo>
                  <a:lnTo>
                    <a:pt x="475" y="139"/>
                  </a:lnTo>
                  <a:lnTo>
                    <a:pt x="475" y="139"/>
                  </a:lnTo>
                  <a:lnTo>
                    <a:pt x="503" y="130"/>
                  </a:lnTo>
                  <a:lnTo>
                    <a:pt x="533" y="125"/>
                  </a:lnTo>
                  <a:lnTo>
                    <a:pt x="563" y="122"/>
                  </a:lnTo>
                  <a:lnTo>
                    <a:pt x="593" y="119"/>
                  </a:lnTo>
                  <a:lnTo>
                    <a:pt x="607" y="119"/>
                  </a:lnTo>
                  <a:lnTo>
                    <a:pt x="607" y="119"/>
                  </a:lnTo>
                  <a:lnTo>
                    <a:pt x="616" y="119"/>
                  </a:lnTo>
                  <a:lnTo>
                    <a:pt x="623" y="119"/>
                  </a:lnTo>
                  <a:lnTo>
                    <a:pt x="630" y="119"/>
                  </a:lnTo>
                  <a:lnTo>
                    <a:pt x="634" y="119"/>
                  </a:lnTo>
                  <a:lnTo>
                    <a:pt x="639" y="119"/>
                  </a:lnTo>
                  <a:lnTo>
                    <a:pt x="653" y="120"/>
                  </a:lnTo>
                  <a:lnTo>
                    <a:pt x="653" y="120"/>
                  </a:lnTo>
                  <a:lnTo>
                    <a:pt x="669" y="122"/>
                  </a:lnTo>
                  <a:lnTo>
                    <a:pt x="683" y="123"/>
                  </a:lnTo>
                  <a:lnTo>
                    <a:pt x="697" y="126"/>
                  </a:lnTo>
                  <a:lnTo>
                    <a:pt x="706" y="127"/>
                  </a:lnTo>
                  <a:lnTo>
                    <a:pt x="706" y="127"/>
                  </a:lnTo>
                  <a:lnTo>
                    <a:pt x="713" y="129"/>
                  </a:lnTo>
                  <a:lnTo>
                    <a:pt x="713" y="129"/>
                  </a:lnTo>
                  <a:lnTo>
                    <a:pt x="741" y="135"/>
                  </a:lnTo>
                  <a:lnTo>
                    <a:pt x="771" y="143"/>
                  </a:lnTo>
                  <a:lnTo>
                    <a:pt x="800" y="153"/>
                  </a:lnTo>
                  <a:lnTo>
                    <a:pt x="827" y="164"/>
                  </a:lnTo>
                  <a:lnTo>
                    <a:pt x="854" y="177"/>
                  </a:lnTo>
                  <a:lnTo>
                    <a:pt x="880" y="193"/>
                  </a:lnTo>
                  <a:lnTo>
                    <a:pt x="905" y="209"/>
                  </a:lnTo>
                  <a:lnTo>
                    <a:pt x="930" y="227"/>
                  </a:lnTo>
                  <a:lnTo>
                    <a:pt x="930" y="227"/>
                  </a:lnTo>
                  <a:lnTo>
                    <a:pt x="953" y="246"/>
                  </a:lnTo>
                  <a:lnTo>
                    <a:pt x="975" y="266"/>
                  </a:lnTo>
                  <a:lnTo>
                    <a:pt x="995" y="289"/>
                  </a:lnTo>
                  <a:lnTo>
                    <a:pt x="1015" y="311"/>
                  </a:lnTo>
                  <a:lnTo>
                    <a:pt x="1015" y="311"/>
                  </a:lnTo>
                  <a:lnTo>
                    <a:pt x="1034" y="336"/>
                  </a:lnTo>
                  <a:lnTo>
                    <a:pt x="1050" y="361"/>
                  </a:lnTo>
                  <a:lnTo>
                    <a:pt x="1065" y="387"/>
                  </a:lnTo>
                  <a:lnTo>
                    <a:pt x="1078" y="414"/>
                  </a:lnTo>
                  <a:lnTo>
                    <a:pt x="1078" y="414"/>
                  </a:lnTo>
                  <a:lnTo>
                    <a:pt x="1078" y="416"/>
                  </a:lnTo>
                  <a:lnTo>
                    <a:pt x="1078" y="416"/>
                  </a:lnTo>
                  <a:lnTo>
                    <a:pt x="1075" y="414"/>
                  </a:lnTo>
                  <a:lnTo>
                    <a:pt x="1075" y="414"/>
                  </a:lnTo>
                  <a:lnTo>
                    <a:pt x="1070" y="397"/>
                  </a:lnTo>
                  <a:lnTo>
                    <a:pt x="1070" y="397"/>
                  </a:lnTo>
                  <a:lnTo>
                    <a:pt x="1060" y="381"/>
                  </a:lnTo>
                  <a:lnTo>
                    <a:pt x="1058" y="377"/>
                  </a:lnTo>
                  <a:lnTo>
                    <a:pt x="1057" y="376"/>
                  </a:lnTo>
                  <a:lnTo>
                    <a:pt x="1055" y="374"/>
                  </a:lnTo>
                  <a:lnTo>
                    <a:pt x="1055" y="374"/>
                  </a:lnTo>
                  <a:lnTo>
                    <a:pt x="1051" y="366"/>
                  </a:lnTo>
                  <a:lnTo>
                    <a:pt x="1051" y="366"/>
                  </a:lnTo>
                  <a:lnTo>
                    <a:pt x="1047" y="359"/>
                  </a:lnTo>
                  <a:lnTo>
                    <a:pt x="1047" y="359"/>
                  </a:lnTo>
                  <a:lnTo>
                    <a:pt x="1041" y="350"/>
                  </a:lnTo>
                  <a:lnTo>
                    <a:pt x="1041" y="350"/>
                  </a:lnTo>
                  <a:lnTo>
                    <a:pt x="1040" y="349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40" y="347"/>
                  </a:lnTo>
                  <a:lnTo>
                    <a:pt x="1040" y="347"/>
                  </a:lnTo>
                  <a:lnTo>
                    <a:pt x="1035" y="343"/>
                  </a:lnTo>
                  <a:lnTo>
                    <a:pt x="1034" y="340"/>
                  </a:lnTo>
                  <a:lnTo>
                    <a:pt x="1032" y="337"/>
                  </a:lnTo>
                  <a:lnTo>
                    <a:pt x="1032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0" y="337"/>
                  </a:lnTo>
                  <a:lnTo>
                    <a:pt x="1030" y="337"/>
                  </a:lnTo>
                  <a:lnTo>
                    <a:pt x="1025" y="330"/>
                  </a:lnTo>
                  <a:lnTo>
                    <a:pt x="1021" y="321"/>
                  </a:lnTo>
                  <a:lnTo>
                    <a:pt x="1021" y="321"/>
                  </a:lnTo>
                  <a:lnTo>
                    <a:pt x="1014" y="313"/>
                  </a:lnTo>
                  <a:lnTo>
                    <a:pt x="1014" y="313"/>
                  </a:lnTo>
                  <a:lnTo>
                    <a:pt x="1007" y="306"/>
                  </a:lnTo>
                  <a:lnTo>
                    <a:pt x="1007" y="306"/>
                  </a:lnTo>
                  <a:lnTo>
                    <a:pt x="997" y="293"/>
                  </a:lnTo>
                  <a:lnTo>
                    <a:pt x="997" y="293"/>
                  </a:lnTo>
                  <a:lnTo>
                    <a:pt x="985" y="282"/>
                  </a:lnTo>
                  <a:lnTo>
                    <a:pt x="985" y="282"/>
                  </a:lnTo>
                  <a:lnTo>
                    <a:pt x="984" y="280"/>
                  </a:lnTo>
                  <a:lnTo>
                    <a:pt x="985" y="280"/>
                  </a:lnTo>
                  <a:lnTo>
                    <a:pt x="985" y="280"/>
                  </a:lnTo>
                  <a:lnTo>
                    <a:pt x="980" y="276"/>
                  </a:lnTo>
                  <a:lnTo>
                    <a:pt x="980" y="276"/>
                  </a:lnTo>
                  <a:lnTo>
                    <a:pt x="975" y="270"/>
                  </a:lnTo>
                  <a:lnTo>
                    <a:pt x="975" y="270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55" y="252"/>
                  </a:lnTo>
                  <a:lnTo>
                    <a:pt x="955" y="252"/>
                  </a:lnTo>
                  <a:lnTo>
                    <a:pt x="947" y="246"/>
                  </a:lnTo>
                  <a:lnTo>
                    <a:pt x="947" y="246"/>
                  </a:lnTo>
                  <a:lnTo>
                    <a:pt x="947" y="243"/>
                  </a:lnTo>
                  <a:lnTo>
                    <a:pt x="945" y="242"/>
                  </a:lnTo>
                  <a:lnTo>
                    <a:pt x="945" y="242"/>
                  </a:lnTo>
                  <a:lnTo>
                    <a:pt x="945" y="243"/>
                  </a:lnTo>
                  <a:lnTo>
                    <a:pt x="945" y="244"/>
                  </a:lnTo>
                  <a:lnTo>
                    <a:pt x="945" y="244"/>
                  </a:lnTo>
                  <a:lnTo>
                    <a:pt x="943" y="242"/>
                  </a:lnTo>
                  <a:lnTo>
                    <a:pt x="943" y="242"/>
                  </a:lnTo>
                  <a:lnTo>
                    <a:pt x="940" y="239"/>
                  </a:lnTo>
                  <a:lnTo>
                    <a:pt x="940" y="239"/>
                  </a:lnTo>
                  <a:lnTo>
                    <a:pt x="934" y="234"/>
                  </a:lnTo>
                  <a:lnTo>
                    <a:pt x="934" y="234"/>
                  </a:lnTo>
                  <a:lnTo>
                    <a:pt x="923" y="224"/>
                  </a:lnTo>
                  <a:lnTo>
                    <a:pt x="923" y="224"/>
                  </a:lnTo>
                  <a:lnTo>
                    <a:pt x="911" y="216"/>
                  </a:lnTo>
                  <a:lnTo>
                    <a:pt x="911" y="216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898" y="207"/>
                  </a:lnTo>
                  <a:lnTo>
                    <a:pt x="898" y="207"/>
                  </a:lnTo>
                  <a:lnTo>
                    <a:pt x="895" y="206"/>
                  </a:lnTo>
                  <a:lnTo>
                    <a:pt x="891" y="203"/>
                  </a:lnTo>
                  <a:lnTo>
                    <a:pt x="883" y="197"/>
                  </a:lnTo>
                  <a:lnTo>
                    <a:pt x="883" y="197"/>
                  </a:lnTo>
                  <a:lnTo>
                    <a:pt x="873" y="192"/>
                  </a:lnTo>
                  <a:lnTo>
                    <a:pt x="870" y="190"/>
                  </a:lnTo>
                  <a:lnTo>
                    <a:pt x="867" y="187"/>
                  </a:lnTo>
                  <a:lnTo>
                    <a:pt x="867" y="187"/>
                  </a:lnTo>
                  <a:lnTo>
                    <a:pt x="856" y="183"/>
                  </a:lnTo>
                  <a:lnTo>
                    <a:pt x="856" y="183"/>
                  </a:lnTo>
                  <a:lnTo>
                    <a:pt x="847" y="176"/>
                  </a:lnTo>
                  <a:lnTo>
                    <a:pt x="847" y="176"/>
                  </a:lnTo>
                  <a:lnTo>
                    <a:pt x="846" y="176"/>
                  </a:lnTo>
                  <a:lnTo>
                    <a:pt x="846" y="177"/>
                  </a:lnTo>
                  <a:lnTo>
                    <a:pt x="846" y="177"/>
                  </a:lnTo>
                  <a:lnTo>
                    <a:pt x="844" y="177"/>
                  </a:lnTo>
                  <a:lnTo>
                    <a:pt x="844" y="177"/>
                  </a:lnTo>
                  <a:lnTo>
                    <a:pt x="841" y="176"/>
                  </a:lnTo>
                  <a:lnTo>
                    <a:pt x="841" y="176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34" y="172"/>
                  </a:lnTo>
                  <a:lnTo>
                    <a:pt x="827" y="169"/>
                  </a:lnTo>
                  <a:lnTo>
                    <a:pt x="827" y="169"/>
                  </a:lnTo>
                  <a:lnTo>
                    <a:pt x="827" y="167"/>
                  </a:lnTo>
                  <a:lnTo>
                    <a:pt x="828" y="167"/>
                  </a:lnTo>
                  <a:lnTo>
                    <a:pt x="828" y="167"/>
                  </a:lnTo>
                  <a:lnTo>
                    <a:pt x="818" y="164"/>
                  </a:lnTo>
                  <a:lnTo>
                    <a:pt x="818" y="164"/>
                  </a:lnTo>
                  <a:lnTo>
                    <a:pt x="808" y="162"/>
                  </a:lnTo>
                  <a:lnTo>
                    <a:pt x="808" y="162"/>
                  </a:lnTo>
                  <a:lnTo>
                    <a:pt x="808" y="160"/>
                  </a:lnTo>
                  <a:lnTo>
                    <a:pt x="808" y="160"/>
                  </a:lnTo>
                  <a:lnTo>
                    <a:pt x="804" y="157"/>
                  </a:lnTo>
                  <a:lnTo>
                    <a:pt x="804" y="157"/>
                  </a:lnTo>
                  <a:lnTo>
                    <a:pt x="803" y="159"/>
                  </a:lnTo>
                  <a:lnTo>
                    <a:pt x="800" y="157"/>
                  </a:lnTo>
                  <a:lnTo>
                    <a:pt x="800" y="157"/>
                  </a:lnTo>
                  <a:lnTo>
                    <a:pt x="797" y="154"/>
                  </a:lnTo>
                  <a:lnTo>
                    <a:pt x="797" y="154"/>
                  </a:lnTo>
                  <a:lnTo>
                    <a:pt x="793" y="154"/>
                  </a:lnTo>
                  <a:lnTo>
                    <a:pt x="789" y="152"/>
                  </a:lnTo>
                  <a:lnTo>
                    <a:pt x="783" y="150"/>
                  </a:lnTo>
                  <a:lnTo>
                    <a:pt x="776" y="149"/>
                  </a:lnTo>
                  <a:lnTo>
                    <a:pt x="776" y="149"/>
                  </a:lnTo>
                  <a:lnTo>
                    <a:pt x="774" y="147"/>
                  </a:lnTo>
                  <a:lnTo>
                    <a:pt x="776" y="147"/>
                  </a:lnTo>
                  <a:lnTo>
                    <a:pt x="776" y="147"/>
                  </a:lnTo>
                  <a:lnTo>
                    <a:pt x="753" y="140"/>
                  </a:lnTo>
                  <a:lnTo>
                    <a:pt x="753" y="140"/>
                  </a:lnTo>
                  <a:lnTo>
                    <a:pt x="743" y="137"/>
                  </a:lnTo>
                  <a:lnTo>
                    <a:pt x="736" y="137"/>
                  </a:lnTo>
                  <a:lnTo>
                    <a:pt x="736" y="137"/>
                  </a:lnTo>
                  <a:lnTo>
                    <a:pt x="729" y="135"/>
                  </a:lnTo>
                  <a:lnTo>
                    <a:pt x="729" y="135"/>
                  </a:lnTo>
                  <a:lnTo>
                    <a:pt x="724" y="135"/>
                  </a:lnTo>
                  <a:lnTo>
                    <a:pt x="720" y="135"/>
                  </a:lnTo>
                  <a:lnTo>
                    <a:pt x="720" y="135"/>
                  </a:lnTo>
                  <a:lnTo>
                    <a:pt x="710" y="130"/>
                  </a:lnTo>
                  <a:lnTo>
                    <a:pt x="710" y="130"/>
                  </a:lnTo>
                  <a:lnTo>
                    <a:pt x="706" y="130"/>
                  </a:lnTo>
                  <a:lnTo>
                    <a:pt x="706" y="130"/>
                  </a:lnTo>
                  <a:lnTo>
                    <a:pt x="703" y="130"/>
                  </a:lnTo>
                  <a:lnTo>
                    <a:pt x="703" y="130"/>
                  </a:lnTo>
                  <a:lnTo>
                    <a:pt x="690" y="127"/>
                  </a:lnTo>
                  <a:lnTo>
                    <a:pt x="690" y="127"/>
                  </a:lnTo>
                  <a:lnTo>
                    <a:pt x="677" y="126"/>
                  </a:lnTo>
                  <a:lnTo>
                    <a:pt x="677" y="126"/>
                  </a:lnTo>
                  <a:lnTo>
                    <a:pt x="664" y="125"/>
                  </a:lnTo>
                  <a:lnTo>
                    <a:pt x="659" y="123"/>
                  </a:lnTo>
                  <a:lnTo>
                    <a:pt x="652" y="123"/>
                  </a:lnTo>
                  <a:lnTo>
                    <a:pt x="652" y="123"/>
                  </a:lnTo>
                  <a:lnTo>
                    <a:pt x="626" y="122"/>
                  </a:lnTo>
                  <a:lnTo>
                    <a:pt x="626" y="122"/>
                  </a:lnTo>
                  <a:lnTo>
                    <a:pt x="613" y="122"/>
                  </a:lnTo>
                  <a:lnTo>
                    <a:pt x="613" y="122"/>
                  </a:lnTo>
                  <a:lnTo>
                    <a:pt x="606" y="122"/>
                  </a:lnTo>
                  <a:lnTo>
                    <a:pt x="606" y="122"/>
                  </a:lnTo>
                  <a:lnTo>
                    <a:pt x="599" y="122"/>
                  </a:lnTo>
                  <a:lnTo>
                    <a:pt x="599" y="122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89" y="122"/>
                  </a:lnTo>
                  <a:lnTo>
                    <a:pt x="589" y="122"/>
                  </a:lnTo>
                  <a:lnTo>
                    <a:pt x="580" y="123"/>
                  </a:lnTo>
                  <a:lnTo>
                    <a:pt x="580" y="123"/>
                  </a:lnTo>
                  <a:lnTo>
                    <a:pt x="572" y="123"/>
                  </a:lnTo>
                  <a:lnTo>
                    <a:pt x="572" y="123"/>
                  </a:lnTo>
                  <a:lnTo>
                    <a:pt x="563" y="125"/>
                  </a:lnTo>
                  <a:lnTo>
                    <a:pt x="563" y="125"/>
                  </a:lnTo>
                  <a:lnTo>
                    <a:pt x="555" y="126"/>
                  </a:lnTo>
                  <a:lnTo>
                    <a:pt x="555" y="126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19" y="132"/>
                  </a:lnTo>
                  <a:lnTo>
                    <a:pt x="519" y="132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09" y="133"/>
                  </a:lnTo>
                  <a:lnTo>
                    <a:pt x="503" y="135"/>
                  </a:lnTo>
                  <a:lnTo>
                    <a:pt x="503" y="135"/>
                  </a:lnTo>
                  <a:lnTo>
                    <a:pt x="490" y="137"/>
                  </a:lnTo>
                  <a:lnTo>
                    <a:pt x="490" y="137"/>
                  </a:lnTo>
                  <a:lnTo>
                    <a:pt x="490" y="139"/>
                  </a:lnTo>
                  <a:lnTo>
                    <a:pt x="490" y="139"/>
                  </a:lnTo>
                  <a:lnTo>
                    <a:pt x="489" y="142"/>
                  </a:lnTo>
                  <a:lnTo>
                    <a:pt x="485" y="143"/>
                  </a:lnTo>
                  <a:lnTo>
                    <a:pt x="485" y="143"/>
                  </a:lnTo>
                  <a:lnTo>
                    <a:pt x="483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82" y="140"/>
                  </a:lnTo>
                  <a:lnTo>
                    <a:pt x="483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3" y="139"/>
                  </a:lnTo>
                  <a:lnTo>
                    <a:pt x="480" y="139"/>
                  </a:lnTo>
                  <a:lnTo>
                    <a:pt x="480" y="140"/>
                  </a:lnTo>
                  <a:lnTo>
                    <a:pt x="480" y="140"/>
                  </a:lnTo>
                  <a:lnTo>
                    <a:pt x="472" y="142"/>
                  </a:lnTo>
                  <a:lnTo>
                    <a:pt x="472" y="142"/>
                  </a:lnTo>
                  <a:lnTo>
                    <a:pt x="463" y="144"/>
                  </a:lnTo>
                  <a:lnTo>
                    <a:pt x="463" y="144"/>
                  </a:lnTo>
                  <a:lnTo>
                    <a:pt x="455" y="147"/>
                  </a:lnTo>
                  <a:lnTo>
                    <a:pt x="446" y="150"/>
                  </a:lnTo>
                  <a:lnTo>
                    <a:pt x="446" y="150"/>
                  </a:lnTo>
                  <a:lnTo>
                    <a:pt x="443" y="152"/>
                  </a:lnTo>
                  <a:lnTo>
                    <a:pt x="439" y="153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9" y="156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3" y="159"/>
                  </a:lnTo>
                  <a:lnTo>
                    <a:pt x="419" y="160"/>
                  </a:lnTo>
                  <a:lnTo>
                    <a:pt x="419" y="160"/>
                  </a:lnTo>
                  <a:lnTo>
                    <a:pt x="415" y="162"/>
                  </a:lnTo>
                  <a:lnTo>
                    <a:pt x="415" y="162"/>
                  </a:lnTo>
                  <a:lnTo>
                    <a:pt x="401" y="167"/>
                  </a:lnTo>
                  <a:lnTo>
                    <a:pt x="401" y="167"/>
                  </a:lnTo>
                  <a:lnTo>
                    <a:pt x="401" y="169"/>
                  </a:lnTo>
                  <a:lnTo>
                    <a:pt x="401" y="170"/>
                  </a:lnTo>
                  <a:lnTo>
                    <a:pt x="401" y="170"/>
                  </a:lnTo>
                  <a:lnTo>
                    <a:pt x="389" y="174"/>
                  </a:lnTo>
                  <a:lnTo>
                    <a:pt x="389" y="174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66" y="187"/>
                  </a:lnTo>
                  <a:lnTo>
                    <a:pt x="366" y="187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8" y="192"/>
                  </a:lnTo>
                  <a:lnTo>
                    <a:pt x="358" y="192"/>
                  </a:lnTo>
                  <a:lnTo>
                    <a:pt x="346" y="197"/>
                  </a:lnTo>
                  <a:lnTo>
                    <a:pt x="336" y="204"/>
                  </a:lnTo>
                  <a:lnTo>
                    <a:pt x="336" y="204"/>
                  </a:lnTo>
                  <a:lnTo>
                    <a:pt x="314" y="219"/>
                  </a:lnTo>
                  <a:lnTo>
                    <a:pt x="314" y="219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296" y="233"/>
                  </a:lnTo>
                  <a:lnTo>
                    <a:pt x="296" y="233"/>
                  </a:lnTo>
                  <a:lnTo>
                    <a:pt x="286" y="242"/>
                  </a:lnTo>
                  <a:lnTo>
                    <a:pt x="286" y="242"/>
                  </a:lnTo>
                  <a:lnTo>
                    <a:pt x="276" y="249"/>
                  </a:lnTo>
                  <a:lnTo>
                    <a:pt x="276" y="249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6" y="252"/>
                  </a:lnTo>
                  <a:lnTo>
                    <a:pt x="276" y="253"/>
                  </a:lnTo>
                  <a:lnTo>
                    <a:pt x="276" y="253"/>
                  </a:lnTo>
                  <a:lnTo>
                    <a:pt x="274" y="256"/>
                  </a:lnTo>
                  <a:lnTo>
                    <a:pt x="274" y="256"/>
                  </a:lnTo>
                  <a:lnTo>
                    <a:pt x="274" y="254"/>
                  </a:lnTo>
                  <a:lnTo>
                    <a:pt x="272" y="254"/>
                  </a:lnTo>
                  <a:lnTo>
                    <a:pt x="268" y="257"/>
                  </a:lnTo>
                  <a:lnTo>
                    <a:pt x="268" y="257"/>
                  </a:lnTo>
                  <a:lnTo>
                    <a:pt x="259" y="264"/>
                  </a:lnTo>
                  <a:lnTo>
                    <a:pt x="259" y="264"/>
                  </a:lnTo>
                  <a:lnTo>
                    <a:pt x="259" y="266"/>
                  </a:lnTo>
                  <a:lnTo>
                    <a:pt x="261" y="264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65" y="263"/>
                  </a:lnTo>
                  <a:lnTo>
                    <a:pt x="264" y="264"/>
                  </a:lnTo>
                  <a:lnTo>
                    <a:pt x="261" y="267"/>
                  </a:lnTo>
                  <a:lnTo>
                    <a:pt x="261" y="267"/>
                  </a:lnTo>
                  <a:lnTo>
                    <a:pt x="255" y="270"/>
                  </a:lnTo>
                  <a:lnTo>
                    <a:pt x="249" y="274"/>
                  </a:lnTo>
                  <a:lnTo>
                    <a:pt x="249" y="274"/>
                  </a:lnTo>
                  <a:lnTo>
                    <a:pt x="244" y="280"/>
                  </a:lnTo>
                  <a:lnTo>
                    <a:pt x="239" y="286"/>
                  </a:lnTo>
                  <a:lnTo>
                    <a:pt x="239" y="286"/>
                  </a:lnTo>
                  <a:lnTo>
                    <a:pt x="238" y="287"/>
                  </a:lnTo>
                  <a:lnTo>
                    <a:pt x="238" y="287"/>
                  </a:lnTo>
                  <a:lnTo>
                    <a:pt x="239" y="287"/>
                  </a:lnTo>
                  <a:lnTo>
                    <a:pt x="238" y="289"/>
                  </a:lnTo>
                  <a:lnTo>
                    <a:pt x="238" y="289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7" y="289"/>
                  </a:lnTo>
                  <a:lnTo>
                    <a:pt x="237" y="289"/>
                  </a:lnTo>
                  <a:lnTo>
                    <a:pt x="234" y="292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32" y="294"/>
                  </a:lnTo>
                  <a:lnTo>
                    <a:pt x="232" y="296"/>
                  </a:lnTo>
                  <a:lnTo>
                    <a:pt x="232" y="297"/>
                  </a:lnTo>
                  <a:lnTo>
                    <a:pt x="232" y="297"/>
                  </a:lnTo>
                  <a:lnTo>
                    <a:pt x="234" y="294"/>
                  </a:lnTo>
                  <a:lnTo>
                    <a:pt x="237" y="293"/>
                  </a:lnTo>
                  <a:lnTo>
                    <a:pt x="237" y="293"/>
                  </a:lnTo>
                  <a:lnTo>
                    <a:pt x="234" y="297"/>
                  </a:lnTo>
                  <a:lnTo>
                    <a:pt x="234" y="297"/>
                  </a:lnTo>
                  <a:lnTo>
                    <a:pt x="231" y="301"/>
                  </a:lnTo>
                  <a:lnTo>
                    <a:pt x="231" y="301"/>
                  </a:lnTo>
                  <a:lnTo>
                    <a:pt x="228" y="304"/>
                  </a:lnTo>
                  <a:lnTo>
                    <a:pt x="224" y="307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5" y="304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1"/>
                  </a:lnTo>
                  <a:lnTo>
                    <a:pt x="228" y="300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27" y="299"/>
                  </a:lnTo>
                  <a:lnTo>
                    <a:pt x="225" y="301"/>
                  </a:lnTo>
                  <a:lnTo>
                    <a:pt x="222" y="304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9" y="309"/>
                  </a:lnTo>
                  <a:lnTo>
                    <a:pt x="221" y="307"/>
                  </a:lnTo>
                  <a:lnTo>
                    <a:pt x="222" y="307"/>
                  </a:lnTo>
                  <a:lnTo>
                    <a:pt x="222" y="307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22" y="309"/>
                  </a:lnTo>
                  <a:lnTo>
                    <a:pt x="222" y="309"/>
                  </a:lnTo>
                  <a:lnTo>
                    <a:pt x="218" y="316"/>
                  </a:lnTo>
                  <a:lnTo>
                    <a:pt x="215" y="323"/>
                  </a:lnTo>
                  <a:lnTo>
                    <a:pt x="215" y="323"/>
                  </a:lnTo>
                  <a:lnTo>
                    <a:pt x="212" y="324"/>
                  </a:lnTo>
                  <a:lnTo>
                    <a:pt x="212" y="324"/>
                  </a:lnTo>
                  <a:lnTo>
                    <a:pt x="211" y="324"/>
                  </a:lnTo>
                  <a:lnTo>
                    <a:pt x="211" y="324"/>
                  </a:lnTo>
                  <a:lnTo>
                    <a:pt x="208" y="330"/>
                  </a:lnTo>
                  <a:lnTo>
                    <a:pt x="207" y="333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4" y="336"/>
                  </a:lnTo>
                  <a:lnTo>
                    <a:pt x="205" y="334"/>
                  </a:lnTo>
                  <a:lnTo>
                    <a:pt x="205" y="334"/>
                  </a:lnTo>
                  <a:lnTo>
                    <a:pt x="205" y="330"/>
                  </a:lnTo>
                  <a:lnTo>
                    <a:pt x="205" y="330"/>
                  </a:lnTo>
                  <a:lnTo>
                    <a:pt x="204" y="334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2" y="339"/>
                  </a:lnTo>
                  <a:lnTo>
                    <a:pt x="199" y="343"/>
                  </a:lnTo>
                  <a:lnTo>
                    <a:pt x="199" y="343"/>
                  </a:lnTo>
                  <a:lnTo>
                    <a:pt x="198" y="343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5" y="347"/>
                  </a:lnTo>
                  <a:lnTo>
                    <a:pt x="192" y="353"/>
                  </a:lnTo>
                  <a:lnTo>
                    <a:pt x="192" y="353"/>
                  </a:lnTo>
                  <a:lnTo>
                    <a:pt x="189" y="359"/>
                  </a:lnTo>
                  <a:lnTo>
                    <a:pt x="187" y="359"/>
                  </a:lnTo>
                  <a:lnTo>
                    <a:pt x="187" y="359"/>
                  </a:lnTo>
                  <a:lnTo>
                    <a:pt x="184" y="364"/>
                  </a:lnTo>
                  <a:lnTo>
                    <a:pt x="181" y="370"/>
                  </a:lnTo>
                  <a:lnTo>
                    <a:pt x="181" y="370"/>
                  </a:lnTo>
                  <a:lnTo>
                    <a:pt x="178" y="373"/>
                  </a:lnTo>
                  <a:lnTo>
                    <a:pt x="175" y="377"/>
                  </a:lnTo>
                  <a:lnTo>
                    <a:pt x="174" y="381"/>
                  </a:lnTo>
                  <a:lnTo>
                    <a:pt x="172" y="383"/>
                  </a:lnTo>
                  <a:lnTo>
                    <a:pt x="172" y="383"/>
                  </a:lnTo>
                  <a:lnTo>
                    <a:pt x="171" y="386"/>
                  </a:lnTo>
                  <a:lnTo>
                    <a:pt x="171" y="389"/>
                  </a:lnTo>
                  <a:lnTo>
                    <a:pt x="167" y="393"/>
                  </a:lnTo>
                  <a:lnTo>
                    <a:pt x="167" y="393"/>
                  </a:lnTo>
                  <a:lnTo>
                    <a:pt x="162" y="400"/>
                  </a:lnTo>
                  <a:lnTo>
                    <a:pt x="162" y="400"/>
                  </a:lnTo>
                  <a:lnTo>
                    <a:pt x="161" y="406"/>
                  </a:lnTo>
                  <a:lnTo>
                    <a:pt x="161" y="406"/>
                  </a:lnTo>
                  <a:lnTo>
                    <a:pt x="155" y="417"/>
                  </a:lnTo>
                  <a:lnTo>
                    <a:pt x="155" y="417"/>
                  </a:lnTo>
                  <a:lnTo>
                    <a:pt x="150" y="427"/>
                  </a:lnTo>
                  <a:lnTo>
                    <a:pt x="150" y="427"/>
                  </a:lnTo>
                  <a:lnTo>
                    <a:pt x="150" y="429"/>
                  </a:lnTo>
                  <a:lnTo>
                    <a:pt x="150" y="427"/>
                  </a:lnTo>
                  <a:lnTo>
                    <a:pt x="150" y="426"/>
                  </a:lnTo>
                  <a:lnTo>
                    <a:pt x="148" y="427"/>
                  </a:lnTo>
                  <a:lnTo>
                    <a:pt x="148" y="427"/>
                  </a:lnTo>
                  <a:lnTo>
                    <a:pt x="145" y="437"/>
                  </a:lnTo>
                  <a:lnTo>
                    <a:pt x="142" y="446"/>
                  </a:lnTo>
                  <a:lnTo>
                    <a:pt x="138" y="454"/>
                  </a:lnTo>
                  <a:lnTo>
                    <a:pt x="135" y="463"/>
                  </a:lnTo>
                  <a:lnTo>
                    <a:pt x="135" y="463"/>
                  </a:lnTo>
                  <a:lnTo>
                    <a:pt x="138" y="458"/>
                  </a:lnTo>
                  <a:lnTo>
                    <a:pt x="138" y="458"/>
                  </a:lnTo>
                  <a:lnTo>
                    <a:pt x="138" y="460"/>
                  </a:lnTo>
                  <a:lnTo>
                    <a:pt x="140" y="460"/>
                  </a:lnTo>
                  <a:lnTo>
                    <a:pt x="140" y="460"/>
                  </a:lnTo>
                  <a:lnTo>
                    <a:pt x="137" y="464"/>
                  </a:lnTo>
                  <a:lnTo>
                    <a:pt x="135" y="467"/>
                  </a:lnTo>
                  <a:lnTo>
                    <a:pt x="135" y="467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2" y="476"/>
                  </a:lnTo>
                  <a:lnTo>
                    <a:pt x="132" y="476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4"/>
                  </a:lnTo>
                  <a:lnTo>
                    <a:pt x="132" y="477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1" y="480"/>
                  </a:lnTo>
                  <a:lnTo>
                    <a:pt x="131" y="483"/>
                  </a:lnTo>
                  <a:lnTo>
                    <a:pt x="131" y="483"/>
                  </a:lnTo>
                  <a:lnTo>
                    <a:pt x="131" y="487"/>
                  </a:lnTo>
                  <a:lnTo>
                    <a:pt x="131" y="487"/>
                  </a:lnTo>
                  <a:lnTo>
                    <a:pt x="128" y="493"/>
                  </a:lnTo>
                  <a:lnTo>
                    <a:pt x="128" y="493"/>
                  </a:lnTo>
                  <a:lnTo>
                    <a:pt x="127" y="498"/>
                  </a:lnTo>
                  <a:lnTo>
                    <a:pt x="125" y="506"/>
                  </a:lnTo>
                  <a:lnTo>
                    <a:pt x="125" y="506"/>
                  </a:lnTo>
                  <a:lnTo>
                    <a:pt x="124" y="507"/>
                  </a:lnTo>
                  <a:lnTo>
                    <a:pt x="122" y="504"/>
                  </a:lnTo>
                  <a:lnTo>
                    <a:pt x="122" y="504"/>
                  </a:lnTo>
                  <a:lnTo>
                    <a:pt x="121" y="507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2" y="508"/>
                  </a:lnTo>
                  <a:lnTo>
                    <a:pt x="122" y="508"/>
                  </a:lnTo>
                  <a:lnTo>
                    <a:pt x="122" y="513"/>
                  </a:lnTo>
                  <a:lnTo>
                    <a:pt x="122" y="517"/>
                  </a:lnTo>
                  <a:lnTo>
                    <a:pt x="122" y="517"/>
                  </a:lnTo>
                  <a:lnTo>
                    <a:pt x="121" y="517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0" y="52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5" y="534"/>
                  </a:lnTo>
                  <a:lnTo>
                    <a:pt x="115" y="536"/>
                  </a:lnTo>
                  <a:lnTo>
                    <a:pt x="115" y="536"/>
                  </a:lnTo>
                  <a:lnTo>
                    <a:pt x="115" y="541"/>
                  </a:lnTo>
                  <a:lnTo>
                    <a:pt x="114" y="551"/>
                  </a:lnTo>
                  <a:lnTo>
                    <a:pt x="112" y="560"/>
                  </a:lnTo>
                  <a:lnTo>
                    <a:pt x="112" y="567"/>
                  </a:lnTo>
                  <a:lnTo>
                    <a:pt x="112" y="567"/>
                  </a:lnTo>
                  <a:lnTo>
                    <a:pt x="111" y="571"/>
                  </a:lnTo>
                  <a:lnTo>
                    <a:pt x="110" y="573"/>
                  </a:lnTo>
                  <a:lnTo>
                    <a:pt x="110" y="570"/>
                  </a:lnTo>
                  <a:lnTo>
                    <a:pt x="110" y="570"/>
                  </a:lnTo>
                  <a:lnTo>
                    <a:pt x="110" y="574"/>
                  </a:lnTo>
                  <a:lnTo>
                    <a:pt x="111" y="576"/>
                  </a:lnTo>
                  <a:lnTo>
                    <a:pt x="111" y="576"/>
                  </a:lnTo>
                  <a:lnTo>
                    <a:pt x="110" y="578"/>
                  </a:lnTo>
                  <a:lnTo>
                    <a:pt x="108" y="580"/>
                  </a:lnTo>
                  <a:lnTo>
                    <a:pt x="108" y="580"/>
                  </a:lnTo>
                  <a:lnTo>
                    <a:pt x="108" y="583"/>
                  </a:lnTo>
                  <a:lnTo>
                    <a:pt x="108" y="583"/>
                  </a:lnTo>
                  <a:lnTo>
                    <a:pt x="108" y="586"/>
                  </a:lnTo>
                  <a:lnTo>
                    <a:pt x="108" y="586"/>
                  </a:lnTo>
                  <a:lnTo>
                    <a:pt x="108" y="583"/>
                  </a:lnTo>
                  <a:lnTo>
                    <a:pt x="110" y="580"/>
                  </a:lnTo>
                  <a:lnTo>
                    <a:pt x="110" y="580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08" y="596"/>
                  </a:lnTo>
                  <a:lnTo>
                    <a:pt x="108" y="596"/>
                  </a:lnTo>
                  <a:lnTo>
                    <a:pt x="108" y="603"/>
                  </a:lnTo>
                  <a:lnTo>
                    <a:pt x="108" y="603"/>
                  </a:lnTo>
                  <a:lnTo>
                    <a:pt x="108" y="607"/>
                  </a:lnTo>
                  <a:lnTo>
                    <a:pt x="108" y="607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07" y="611"/>
                  </a:lnTo>
                  <a:lnTo>
                    <a:pt x="105" y="614"/>
                  </a:lnTo>
                  <a:lnTo>
                    <a:pt x="105" y="614"/>
                  </a:lnTo>
                  <a:lnTo>
                    <a:pt x="107" y="615"/>
                  </a:lnTo>
                  <a:lnTo>
                    <a:pt x="107" y="614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10" y="615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7"/>
                  </a:lnTo>
                  <a:lnTo>
                    <a:pt x="108" y="627"/>
                  </a:lnTo>
                  <a:lnTo>
                    <a:pt x="108" y="630"/>
                  </a:lnTo>
                  <a:lnTo>
                    <a:pt x="107" y="628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30"/>
                  </a:lnTo>
                  <a:lnTo>
                    <a:pt x="107" y="630"/>
                  </a:lnTo>
                  <a:lnTo>
                    <a:pt x="108" y="631"/>
                  </a:lnTo>
                  <a:lnTo>
                    <a:pt x="108" y="631"/>
                  </a:lnTo>
                  <a:lnTo>
                    <a:pt x="110" y="633"/>
                  </a:lnTo>
                  <a:lnTo>
                    <a:pt x="108" y="634"/>
                  </a:lnTo>
                  <a:lnTo>
                    <a:pt x="108" y="637"/>
                  </a:lnTo>
                  <a:lnTo>
                    <a:pt x="108" y="637"/>
                  </a:lnTo>
                  <a:lnTo>
                    <a:pt x="107" y="635"/>
                  </a:lnTo>
                  <a:lnTo>
                    <a:pt x="107" y="634"/>
                  </a:lnTo>
                  <a:lnTo>
                    <a:pt x="107" y="634"/>
                  </a:lnTo>
                  <a:lnTo>
                    <a:pt x="107" y="638"/>
                  </a:lnTo>
                  <a:lnTo>
                    <a:pt x="107" y="641"/>
                  </a:lnTo>
                  <a:lnTo>
                    <a:pt x="108" y="641"/>
                  </a:lnTo>
                  <a:lnTo>
                    <a:pt x="108" y="641"/>
                  </a:lnTo>
                  <a:lnTo>
                    <a:pt x="107" y="647"/>
                  </a:lnTo>
                  <a:lnTo>
                    <a:pt x="105" y="653"/>
                  </a:lnTo>
                  <a:lnTo>
                    <a:pt x="105" y="653"/>
                  </a:lnTo>
                  <a:lnTo>
                    <a:pt x="107" y="658"/>
                  </a:lnTo>
                  <a:lnTo>
                    <a:pt x="107" y="665"/>
                  </a:lnTo>
                  <a:lnTo>
                    <a:pt x="107" y="665"/>
                  </a:lnTo>
                  <a:lnTo>
                    <a:pt x="108" y="665"/>
                  </a:lnTo>
                  <a:lnTo>
                    <a:pt x="108" y="665"/>
                  </a:lnTo>
                  <a:lnTo>
                    <a:pt x="110" y="668"/>
                  </a:lnTo>
                  <a:lnTo>
                    <a:pt x="111" y="663"/>
                  </a:lnTo>
                  <a:lnTo>
                    <a:pt x="111" y="663"/>
                  </a:lnTo>
                  <a:lnTo>
                    <a:pt x="110" y="660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10" y="655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08" y="643"/>
                  </a:lnTo>
                  <a:lnTo>
                    <a:pt x="110" y="637"/>
                  </a:lnTo>
                  <a:lnTo>
                    <a:pt x="110" y="635"/>
                  </a:lnTo>
                  <a:lnTo>
                    <a:pt x="111" y="635"/>
                  </a:lnTo>
                  <a:lnTo>
                    <a:pt x="111" y="635"/>
                  </a:lnTo>
                  <a:lnTo>
                    <a:pt x="111" y="633"/>
                  </a:lnTo>
                  <a:lnTo>
                    <a:pt x="110" y="630"/>
                  </a:lnTo>
                  <a:lnTo>
                    <a:pt x="110" y="630"/>
                  </a:lnTo>
                  <a:lnTo>
                    <a:pt x="111" y="628"/>
                  </a:lnTo>
                  <a:lnTo>
                    <a:pt x="111" y="630"/>
                  </a:lnTo>
                  <a:lnTo>
                    <a:pt x="112" y="634"/>
                  </a:lnTo>
                  <a:lnTo>
                    <a:pt x="112" y="634"/>
                  </a:lnTo>
                  <a:lnTo>
                    <a:pt x="112" y="627"/>
                  </a:lnTo>
                  <a:lnTo>
                    <a:pt x="112" y="625"/>
                  </a:lnTo>
                  <a:lnTo>
                    <a:pt x="111" y="625"/>
                  </a:lnTo>
                  <a:lnTo>
                    <a:pt x="111" y="625"/>
                  </a:lnTo>
                  <a:lnTo>
                    <a:pt x="111" y="620"/>
                  </a:lnTo>
                  <a:lnTo>
                    <a:pt x="111" y="615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4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4" y="613"/>
                  </a:lnTo>
                  <a:lnTo>
                    <a:pt x="112" y="608"/>
                  </a:lnTo>
                  <a:lnTo>
                    <a:pt x="112" y="608"/>
                  </a:lnTo>
                  <a:lnTo>
                    <a:pt x="114" y="606"/>
                  </a:lnTo>
                  <a:lnTo>
                    <a:pt x="114" y="606"/>
                  </a:lnTo>
                  <a:lnTo>
                    <a:pt x="115" y="606"/>
                  </a:lnTo>
                  <a:lnTo>
                    <a:pt x="115" y="606"/>
                  </a:lnTo>
                  <a:lnTo>
                    <a:pt x="114" y="603"/>
                  </a:lnTo>
                  <a:lnTo>
                    <a:pt x="114" y="603"/>
                  </a:lnTo>
                  <a:lnTo>
                    <a:pt x="114" y="604"/>
                  </a:lnTo>
                  <a:lnTo>
                    <a:pt x="114" y="604"/>
                  </a:lnTo>
                  <a:lnTo>
                    <a:pt x="114" y="598"/>
                  </a:lnTo>
                  <a:lnTo>
                    <a:pt x="115" y="593"/>
                  </a:lnTo>
                  <a:lnTo>
                    <a:pt x="115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86"/>
                  </a:lnTo>
                  <a:lnTo>
                    <a:pt x="114" y="586"/>
                  </a:lnTo>
                  <a:lnTo>
                    <a:pt x="115" y="587"/>
                  </a:lnTo>
                  <a:lnTo>
                    <a:pt x="115" y="587"/>
                  </a:lnTo>
                  <a:lnTo>
                    <a:pt x="115" y="580"/>
                  </a:lnTo>
                  <a:lnTo>
                    <a:pt x="115" y="574"/>
                  </a:lnTo>
                  <a:lnTo>
                    <a:pt x="115" y="574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3"/>
                  </a:lnTo>
                  <a:lnTo>
                    <a:pt x="118" y="566"/>
                  </a:lnTo>
                  <a:lnTo>
                    <a:pt x="118" y="566"/>
                  </a:lnTo>
                  <a:lnTo>
                    <a:pt x="120" y="561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0" y="563"/>
                  </a:lnTo>
                  <a:lnTo>
                    <a:pt x="118" y="568"/>
                  </a:lnTo>
                  <a:lnTo>
                    <a:pt x="118" y="568"/>
                  </a:lnTo>
                  <a:lnTo>
                    <a:pt x="120" y="573"/>
                  </a:lnTo>
                  <a:lnTo>
                    <a:pt x="118" y="577"/>
                  </a:lnTo>
                  <a:lnTo>
                    <a:pt x="118" y="577"/>
                  </a:lnTo>
                  <a:lnTo>
                    <a:pt x="117" y="583"/>
                  </a:lnTo>
                  <a:lnTo>
                    <a:pt x="117" y="583"/>
                  </a:lnTo>
                  <a:lnTo>
                    <a:pt x="118" y="588"/>
                  </a:lnTo>
                  <a:lnTo>
                    <a:pt x="118" y="588"/>
                  </a:lnTo>
                  <a:lnTo>
                    <a:pt x="118" y="583"/>
                  </a:lnTo>
                  <a:lnTo>
                    <a:pt x="118" y="583"/>
                  </a:lnTo>
                  <a:lnTo>
                    <a:pt x="118" y="578"/>
                  </a:lnTo>
                  <a:lnTo>
                    <a:pt x="118" y="578"/>
                  </a:lnTo>
                  <a:lnTo>
                    <a:pt x="120" y="570"/>
                  </a:lnTo>
                  <a:lnTo>
                    <a:pt x="120" y="570"/>
                  </a:lnTo>
                  <a:lnTo>
                    <a:pt x="122" y="554"/>
                  </a:lnTo>
                  <a:lnTo>
                    <a:pt x="122" y="554"/>
                  </a:lnTo>
                  <a:lnTo>
                    <a:pt x="121" y="554"/>
                  </a:lnTo>
                  <a:lnTo>
                    <a:pt x="121" y="554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1" y="554"/>
                  </a:lnTo>
                  <a:lnTo>
                    <a:pt x="122" y="551"/>
                  </a:lnTo>
                  <a:lnTo>
                    <a:pt x="122" y="550"/>
                  </a:lnTo>
                  <a:lnTo>
                    <a:pt x="124" y="546"/>
                  </a:lnTo>
                  <a:lnTo>
                    <a:pt x="124" y="546"/>
                  </a:lnTo>
                  <a:lnTo>
                    <a:pt x="121" y="551"/>
                  </a:lnTo>
                  <a:lnTo>
                    <a:pt x="121" y="551"/>
                  </a:lnTo>
                  <a:lnTo>
                    <a:pt x="121" y="548"/>
                  </a:lnTo>
                  <a:lnTo>
                    <a:pt x="121" y="547"/>
                  </a:lnTo>
                  <a:lnTo>
                    <a:pt x="122" y="546"/>
                  </a:lnTo>
                  <a:lnTo>
                    <a:pt x="121" y="543"/>
                  </a:lnTo>
                  <a:lnTo>
                    <a:pt x="121" y="543"/>
                  </a:lnTo>
                  <a:lnTo>
                    <a:pt x="122" y="543"/>
                  </a:lnTo>
                  <a:lnTo>
                    <a:pt x="122" y="543"/>
                  </a:lnTo>
                  <a:lnTo>
                    <a:pt x="122" y="544"/>
                  </a:lnTo>
                  <a:lnTo>
                    <a:pt x="122" y="544"/>
                  </a:lnTo>
                  <a:lnTo>
                    <a:pt x="124" y="543"/>
                  </a:lnTo>
                  <a:lnTo>
                    <a:pt x="124" y="540"/>
                  </a:lnTo>
                  <a:lnTo>
                    <a:pt x="124" y="540"/>
                  </a:lnTo>
                  <a:lnTo>
                    <a:pt x="124" y="536"/>
                  </a:lnTo>
                  <a:lnTo>
                    <a:pt x="125" y="528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7"/>
                  </a:lnTo>
                  <a:lnTo>
                    <a:pt x="128" y="518"/>
                  </a:lnTo>
                  <a:lnTo>
                    <a:pt x="128" y="520"/>
                  </a:lnTo>
                  <a:lnTo>
                    <a:pt x="128" y="520"/>
                  </a:lnTo>
                  <a:lnTo>
                    <a:pt x="131" y="511"/>
                  </a:lnTo>
                  <a:lnTo>
                    <a:pt x="131" y="511"/>
                  </a:lnTo>
                  <a:lnTo>
                    <a:pt x="132" y="501"/>
                  </a:lnTo>
                  <a:lnTo>
                    <a:pt x="132" y="501"/>
                  </a:lnTo>
                  <a:lnTo>
                    <a:pt x="135" y="491"/>
                  </a:lnTo>
                  <a:lnTo>
                    <a:pt x="138" y="483"/>
                  </a:lnTo>
                  <a:lnTo>
                    <a:pt x="138" y="483"/>
                  </a:lnTo>
                  <a:lnTo>
                    <a:pt x="140" y="484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4"/>
                  </a:lnTo>
                  <a:lnTo>
                    <a:pt x="141" y="481"/>
                  </a:lnTo>
                  <a:lnTo>
                    <a:pt x="140" y="480"/>
                  </a:lnTo>
                  <a:lnTo>
                    <a:pt x="140" y="480"/>
                  </a:lnTo>
                  <a:lnTo>
                    <a:pt x="141" y="477"/>
                  </a:lnTo>
                  <a:lnTo>
                    <a:pt x="141" y="477"/>
                  </a:lnTo>
                  <a:lnTo>
                    <a:pt x="142" y="477"/>
                  </a:lnTo>
                  <a:lnTo>
                    <a:pt x="144" y="474"/>
                  </a:lnTo>
                  <a:lnTo>
                    <a:pt x="144" y="474"/>
                  </a:lnTo>
                  <a:lnTo>
                    <a:pt x="144" y="473"/>
                  </a:lnTo>
                  <a:lnTo>
                    <a:pt x="142" y="474"/>
                  </a:lnTo>
                  <a:lnTo>
                    <a:pt x="142" y="476"/>
                  </a:lnTo>
                  <a:lnTo>
                    <a:pt x="141" y="474"/>
                  </a:lnTo>
                  <a:lnTo>
                    <a:pt x="141" y="474"/>
                  </a:lnTo>
                  <a:lnTo>
                    <a:pt x="144" y="468"/>
                  </a:lnTo>
                  <a:lnTo>
                    <a:pt x="144" y="468"/>
                  </a:lnTo>
                  <a:lnTo>
                    <a:pt x="145" y="463"/>
                  </a:lnTo>
                  <a:lnTo>
                    <a:pt x="145" y="463"/>
                  </a:lnTo>
                  <a:lnTo>
                    <a:pt x="147" y="457"/>
                  </a:lnTo>
                  <a:lnTo>
                    <a:pt x="150" y="453"/>
                  </a:lnTo>
                  <a:lnTo>
                    <a:pt x="150" y="453"/>
                  </a:lnTo>
                  <a:lnTo>
                    <a:pt x="150" y="450"/>
                  </a:lnTo>
                  <a:lnTo>
                    <a:pt x="150" y="447"/>
                  </a:lnTo>
                  <a:lnTo>
                    <a:pt x="152" y="441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8" y="430"/>
                  </a:lnTo>
                  <a:lnTo>
                    <a:pt x="161" y="421"/>
                  </a:lnTo>
                  <a:lnTo>
                    <a:pt x="161" y="421"/>
                  </a:lnTo>
                  <a:lnTo>
                    <a:pt x="162" y="421"/>
                  </a:lnTo>
                  <a:lnTo>
                    <a:pt x="161" y="424"/>
                  </a:lnTo>
                  <a:lnTo>
                    <a:pt x="159" y="429"/>
                  </a:lnTo>
                  <a:lnTo>
                    <a:pt x="159" y="429"/>
                  </a:lnTo>
                  <a:lnTo>
                    <a:pt x="164" y="421"/>
                  </a:lnTo>
                  <a:lnTo>
                    <a:pt x="164" y="421"/>
                  </a:lnTo>
                  <a:lnTo>
                    <a:pt x="165" y="413"/>
                  </a:lnTo>
                  <a:lnTo>
                    <a:pt x="165" y="413"/>
                  </a:lnTo>
                  <a:lnTo>
                    <a:pt x="167" y="411"/>
                  </a:lnTo>
                  <a:lnTo>
                    <a:pt x="167" y="413"/>
                  </a:lnTo>
                  <a:lnTo>
                    <a:pt x="168" y="413"/>
                  </a:lnTo>
                  <a:lnTo>
                    <a:pt x="168" y="411"/>
                  </a:lnTo>
                  <a:lnTo>
                    <a:pt x="168" y="411"/>
                  </a:lnTo>
                  <a:lnTo>
                    <a:pt x="168" y="416"/>
                  </a:lnTo>
                  <a:lnTo>
                    <a:pt x="167" y="417"/>
                  </a:lnTo>
                  <a:lnTo>
                    <a:pt x="167" y="419"/>
                  </a:lnTo>
                  <a:lnTo>
                    <a:pt x="167" y="419"/>
                  </a:lnTo>
                  <a:lnTo>
                    <a:pt x="174" y="404"/>
                  </a:lnTo>
                  <a:lnTo>
                    <a:pt x="174" y="404"/>
                  </a:lnTo>
                  <a:lnTo>
                    <a:pt x="175" y="400"/>
                  </a:lnTo>
                  <a:lnTo>
                    <a:pt x="175" y="400"/>
                  </a:lnTo>
                  <a:lnTo>
                    <a:pt x="177" y="397"/>
                  </a:lnTo>
                  <a:lnTo>
                    <a:pt x="177" y="397"/>
                  </a:lnTo>
                  <a:lnTo>
                    <a:pt x="178" y="390"/>
                  </a:lnTo>
                  <a:lnTo>
                    <a:pt x="178" y="390"/>
                  </a:lnTo>
                  <a:lnTo>
                    <a:pt x="179" y="389"/>
                  </a:lnTo>
                  <a:lnTo>
                    <a:pt x="181" y="390"/>
                  </a:lnTo>
                  <a:lnTo>
                    <a:pt x="181" y="391"/>
                  </a:lnTo>
                  <a:lnTo>
                    <a:pt x="181" y="391"/>
                  </a:lnTo>
                  <a:lnTo>
                    <a:pt x="185" y="384"/>
                  </a:lnTo>
                  <a:lnTo>
                    <a:pt x="185" y="384"/>
                  </a:lnTo>
                  <a:lnTo>
                    <a:pt x="188" y="377"/>
                  </a:lnTo>
                  <a:lnTo>
                    <a:pt x="188" y="377"/>
                  </a:lnTo>
                  <a:lnTo>
                    <a:pt x="198" y="366"/>
                  </a:lnTo>
                  <a:lnTo>
                    <a:pt x="198" y="366"/>
                  </a:lnTo>
                  <a:lnTo>
                    <a:pt x="198" y="363"/>
                  </a:lnTo>
                  <a:lnTo>
                    <a:pt x="201" y="360"/>
                  </a:lnTo>
                  <a:lnTo>
                    <a:pt x="201" y="360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2" y="356"/>
                  </a:lnTo>
                  <a:lnTo>
                    <a:pt x="204" y="354"/>
                  </a:lnTo>
                  <a:lnTo>
                    <a:pt x="204" y="354"/>
                  </a:lnTo>
                  <a:lnTo>
                    <a:pt x="208" y="349"/>
                  </a:lnTo>
                  <a:lnTo>
                    <a:pt x="212" y="341"/>
                  </a:lnTo>
                  <a:lnTo>
                    <a:pt x="212" y="341"/>
                  </a:lnTo>
                  <a:lnTo>
                    <a:pt x="217" y="336"/>
                  </a:lnTo>
                  <a:lnTo>
                    <a:pt x="217" y="336"/>
                  </a:lnTo>
                  <a:lnTo>
                    <a:pt x="218" y="334"/>
                  </a:lnTo>
                  <a:lnTo>
                    <a:pt x="219" y="334"/>
                  </a:lnTo>
                  <a:lnTo>
                    <a:pt x="219" y="334"/>
                  </a:lnTo>
                  <a:lnTo>
                    <a:pt x="225" y="327"/>
                  </a:lnTo>
                  <a:lnTo>
                    <a:pt x="225" y="327"/>
                  </a:lnTo>
                  <a:lnTo>
                    <a:pt x="231" y="319"/>
                  </a:lnTo>
                  <a:lnTo>
                    <a:pt x="231" y="319"/>
                  </a:lnTo>
                  <a:lnTo>
                    <a:pt x="237" y="311"/>
                  </a:lnTo>
                  <a:lnTo>
                    <a:pt x="241" y="306"/>
                  </a:lnTo>
                  <a:lnTo>
                    <a:pt x="241" y="306"/>
                  </a:lnTo>
                  <a:lnTo>
                    <a:pt x="245" y="303"/>
                  </a:lnTo>
                  <a:lnTo>
                    <a:pt x="245" y="303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51" y="296"/>
                  </a:lnTo>
                  <a:lnTo>
                    <a:pt x="255" y="294"/>
                  </a:lnTo>
                  <a:lnTo>
                    <a:pt x="255" y="294"/>
                  </a:lnTo>
                  <a:lnTo>
                    <a:pt x="258" y="289"/>
                  </a:lnTo>
                  <a:lnTo>
                    <a:pt x="262" y="283"/>
                  </a:lnTo>
                  <a:lnTo>
                    <a:pt x="262" y="283"/>
                  </a:lnTo>
                  <a:lnTo>
                    <a:pt x="264" y="283"/>
                  </a:lnTo>
                  <a:lnTo>
                    <a:pt x="265" y="283"/>
                  </a:lnTo>
                  <a:lnTo>
                    <a:pt x="265" y="283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84" y="266"/>
                  </a:lnTo>
                  <a:lnTo>
                    <a:pt x="289" y="260"/>
                  </a:lnTo>
                  <a:lnTo>
                    <a:pt x="295" y="254"/>
                  </a:lnTo>
                  <a:lnTo>
                    <a:pt x="295" y="254"/>
                  </a:lnTo>
                  <a:lnTo>
                    <a:pt x="298" y="252"/>
                  </a:lnTo>
                  <a:lnTo>
                    <a:pt x="302" y="250"/>
                  </a:lnTo>
                  <a:lnTo>
                    <a:pt x="302" y="250"/>
                  </a:lnTo>
                  <a:lnTo>
                    <a:pt x="315" y="240"/>
                  </a:lnTo>
                  <a:lnTo>
                    <a:pt x="315" y="240"/>
                  </a:lnTo>
                  <a:lnTo>
                    <a:pt x="315" y="239"/>
                  </a:lnTo>
                  <a:lnTo>
                    <a:pt x="314" y="240"/>
                  </a:lnTo>
                  <a:lnTo>
                    <a:pt x="314" y="240"/>
                  </a:lnTo>
                  <a:lnTo>
                    <a:pt x="325" y="232"/>
                  </a:lnTo>
                  <a:lnTo>
                    <a:pt x="325" y="232"/>
                  </a:lnTo>
                  <a:lnTo>
                    <a:pt x="335" y="224"/>
                  </a:lnTo>
                  <a:lnTo>
                    <a:pt x="338" y="223"/>
                  </a:lnTo>
                  <a:lnTo>
                    <a:pt x="341" y="222"/>
                  </a:lnTo>
                  <a:lnTo>
                    <a:pt x="341" y="222"/>
                  </a:lnTo>
                  <a:lnTo>
                    <a:pt x="346" y="217"/>
                  </a:lnTo>
                  <a:lnTo>
                    <a:pt x="346" y="217"/>
                  </a:lnTo>
                  <a:lnTo>
                    <a:pt x="358" y="210"/>
                  </a:lnTo>
                  <a:lnTo>
                    <a:pt x="358" y="210"/>
                  </a:lnTo>
                  <a:lnTo>
                    <a:pt x="361" y="207"/>
                  </a:lnTo>
                  <a:lnTo>
                    <a:pt x="363" y="207"/>
                  </a:lnTo>
                  <a:lnTo>
                    <a:pt x="369" y="204"/>
                  </a:lnTo>
                  <a:lnTo>
                    <a:pt x="369" y="204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2" y="196"/>
                  </a:lnTo>
                  <a:lnTo>
                    <a:pt x="382" y="196"/>
                  </a:lnTo>
                  <a:lnTo>
                    <a:pt x="386" y="193"/>
                  </a:lnTo>
                  <a:lnTo>
                    <a:pt x="386" y="193"/>
                  </a:lnTo>
                  <a:lnTo>
                    <a:pt x="392" y="193"/>
                  </a:lnTo>
                  <a:lnTo>
                    <a:pt x="392" y="193"/>
                  </a:lnTo>
                  <a:lnTo>
                    <a:pt x="405" y="186"/>
                  </a:lnTo>
                  <a:lnTo>
                    <a:pt x="405" y="186"/>
                  </a:lnTo>
                  <a:lnTo>
                    <a:pt x="418" y="180"/>
                  </a:lnTo>
                  <a:lnTo>
                    <a:pt x="418" y="180"/>
                  </a:lnTo>
                  <a:lnTo>
                    <a:pt x="431" y="174"/>
                  </a:lnTo>
                  <a:lnTo>
                    <a:pt x="443" y="170"/>
                  </a:lnTo>
                  <a:lnTo>
                    <a:pt x="443" y="170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90" y="154"/>
                  </a:lnTo>
                  <a:lnTo>
                    <a:pt x="515" y="149"/>
                  </a:lnTo>
                  <a:lnTo>
                    <a:pt x="537" y="144"/>
                  </a:lnTo>
                  <a:lnTo>
                    <a:pt x="537" y="144"/>
                  </a:lnTo>
                  <a:lnTo>
                    <a:pt x="540" y="144"/>
                  </a:lnTo>
                  <a:lnTo>
                    <a:pt x="540" y="144"/>
                  </a:lnTo>
                  <a:lnTo>
                    <a:pt x="545" y="143"/>
                  </a:lnTo>
                  <a:lnTo>
                    <a:pt x="545" y="143"/>
                  </a:lnTo>
                  <a:lnTo>
                    <a:pt x="555" y="142"/>
                  </a:lnTo>
                  <a:lnTo>
                    <a:pt x="555" y="142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7" y="140"/>
                  </a:lnTo>
                  <a:lnTo>
                    <a:pt x="567" y="140"/>
                  </a:lnTo>
                  <a:lnTo>
                    <a:pt x="579" y="140"/>
                  </a:lnTo>
                  <a:lnTo>
                    <a:pt x="579" y="140"/>
                  </a:lnTo>
                  <a:lnTo>
                    <a:pt x="589" y="139"/>
                  </a:lnTo>
                  <a:lnTo>
                    <a:pt x="589" y="139"/>
                  </a:lnTo>
                  <a:lnTo>
                    <a:pt x="597" y="140"/>
                  </a:lnTo>
                  <a:lnTo>
                    <a:pt x="597" y="140"/>
                  </a:lnTo>
                  <a:lnTo>
                    <a:pt x="602" y="139"/>
                  </a:lnTo>
                  <a:lnTo>
                    <a:pt x="602" y="139"/>
                  </a:lnTo>
                  <a:lnTo>
                    <a:pt x="606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5" y="139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33" y="139"/>
                  </a:lnTo>
                  <a:lnTo>
                    <a:pt x="633" y="139"/>
                  </a:lnTo>
                  <a:lnTo>
                    <a:pt x="647" y="140"/>
                  </a:lnTo>
                  <a:lnTo>
                    <a:pt x="647" y="140"/>
                  </a:lnTo>
                  <a:lnTo>
                    <a:pt x="662" y="142"/>
                  </a:lnTo>
                  <a:lnTo>
                    <a:pt x="676" y="142"/>
                  </a:lnTo>
                  <a:lnTo>
                    <a:pt x="676" y="142"/>
                  </a:lnTo>
                  <a:lnTo>
                    <a:pt x="679" y="143"/>
                  </a:lnTo>
                  <a:lnTo>
                    <a:pt x="679" y="143"/>
                  </a:lnTo>
                  <a:lnTo>
                    <a:pt x="697" y="146"/>
                  </a:lnTo>
                  <a:lnTo>
                    <a:pt x="697" y="146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31" y="153"/>
                  </a:lnTo>
                  <a:lnTo>
                    <a:pt x="749" y="156"/>
                  </a:lnTo>
                  <a:lnTo>
                    <a:pt x="749" y="156"/>
                  </a:lnTo>
                  <a:lnTo>
                    <a:pt x="756" y="159"/>
                  </a:lnTo>
                  <a:lnTo>
                    <a:pt x="763" y="162"/>
                  </a:lnTo>
                  <a:lnTo>
                    <a:pt x="763" y="162"/>
                  </a:lnTo>
                  <a:lnTo>
                    <a:pt x="770" y="163"/>
                  </a:lnTo>
                  <a:lnTo>
                    <a:pt x="770" y="163"/>
                  </a:lnTo>
                  <a:lnTo>
                    <a:pt x="777" y="167"/>
                  </a:lnTo>
                  <a:lnTo>
                    <a:pt x="777" y="167"/>
                  </a:lnTo>
                  <a:lnTo>
                    <a:pt x="783" y="167"/>
                  </a:lnTo>
                  <a:lnTo>
                    <a:pt x="787" y="169"/>
                  </a:lnTo>
                  <a:lnTo>
                    <a:pt x="787" y="169"/>
                  </a:lnTo>
                  <a:lnTo>
                    <a:pt x="796" y="172"/>
                  </a:lnTo>
                  <a:lnTo>
                    <a:pt x="796" y="172"/>
                  </a:lnTo>
                  <a:lnTo>
                    <a:pt x="818" y="183"/>
                  </a:lnTo>
                  <a:lnTo>
                    <a:pt x="841" y="193"/>
                  </a:lnTo>
                  <a:lnTo>
                    <a:pt x="841" y="193"/>
                  </a:lnTo>
                  <a:lnTo>
                    <a:pt x="854" y="200"/>
                  </a:lnTo>
                  <a:lnTo>
                    <a:pt x="854" y="200"/>
                  </a:lnTo>
                  <a:lnTo>
                    <a:pt x="866" y="207"/>
                  </a:lnTo>
                  <a:lnTo>
                    <a:pt x="873" y="212"/>
                  </a:lnTo>
                  <a:lnTo>
                    <a:pt x="873" y="212"/>
                  </a:lnTo>
                  <a:lnTo>
                    <a:pt x="876" y="213"/>
                  </a:lnTo>
                  <a:lnTo>
                    <a:pt x="878" y="214"/>
                  </a:lnTo>
                  <a:lnTo>
                    <a:pt x="890" y="223"/>
                  </a:lnTo>
                  <a:lnTo>
                    <a:pt x="890" y="223"/>
                  </a:lnTo>
                  <a:lnTo>
                    <a:pt x="903" y="230"/>
                  </a:lnTo>
                  <a:lnTo>
                    <a:pt x="914" y="239"/>
                  </a:lnTo>
                  <a:lnTo>
                    <a:pt x="914" y="239"/>
                  </a:lnTo>
                  <a:lnTo>
                    <a:pt x="924" y="247"/>
                  </a:lnTo>
                  <a:lnTo>
                    <a:pt x="924" y="247"/>
                  </a:lnTo>
                  <a:lnTo>
                    <a:pt x="935" y="257"/>
                  </a:lnTo>
                  <a:lnTo>
                    <a:pt x="938" y="259"/>
                  </a:lnTo>
                  <a:lnTo>
                    <a:pt x="938" y="259"/>
                  </a:lnTo>
                  <a:lnTo>
                    <a:pt x="940" y="260"/>
                  </a:lnTo>
                  <a:lnTo>
                    <a:pt x="938" y="260"/>
                  </a:lnTo>
                  <a:lnTo>
                    <a:pt x="938" y="260"/>
                  </a:lnTo>
                  <a:lnTo>
                    <a:pt x="950" y="269"/>
                  </a:lnTo>
                  <a:lnTo>
                    <a:pt x="950" y="269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70" y="287"/>
                  </a:lnTo>
                  <a:lnTo>
                    <a:pt x="970" y="287"/>
                  </a:lnTo>
                  <a:lnTo>
                    <a:pt x="980" y="297"/>
                  </a:lnTo>
                  <a:lnTo>
                    <a:pt x="980" y="297"/>
                  </a:lnTo>
                  <a:lnTo>
                    <a:pt x="981" y="301"/>
                  </a:lnTo>
                  <a:lnTo>
                    <a:pt x="981" y="301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7" y="306"/>
                  </a:lnTo>
                  <a:lnTo>
                    <a:pt x="987" y="306"/>
                  </a:lnTo>
                  <a:lnTo>
                    <a:pt x="985" y="306"/>
                  </a:lnTo>
                  <a:lnTo>
                    <a:pt x="984" y="304"/>
                  </a:lnTo>
                  <a:lnTo>
                    <a:pt x="984" y="304"/>
                  </a:lnTo>
                  <a:lnTo>
                    <a:pt x="987" y="307"/>
                  </a:lnTo>
                  <a:lnTo>
                    <a:pt x="988" y="309"/>
                  </a:lnTo>
                  <a:lnTo>
                    <a:pt x="988" y="309"/>
                  </a:lnTo>
                  <a:lnTo>
                    <a:pt x="1005" y="330"/>
                  </a:lnTo>
                  <a:lnTo>
                    <a:pt x="1022" y="353"/>
                  </a:lnTo>
                  <a:lnTo>
                    <a:pt x="1037" y="377"/>
                  </a:lnTo>
                  <a:lnTo>
                    <a:pt x="1051" y="400"/>
                  </a:lnTo>
                  <a:lnTo>
                    <a:pt x="1051" y="400"/>
                  </a:lnTo>
                  <a:lnTo>
                    <a:pt x="1054" y="407"/>
                  </a:lnTo>
                  <a:lnTo>
                    <a:pt x="1057" y="413"/>
                  </a:lnTo>
                  <a:lnTo>
                    <a:pt x="1062" y="426"/>
                  </a:lnTo>
                  <a:lnTo>
                    <a:pt x="1062" y="426"/>
                  </a:lnTo>
                  <a:lnTo>
                    <a:pt x="1065" y="431"/>
                  </a:lnTo>
                  <a:lnTo>
                    <a:pt x="1068" y="439"/>
                  </a:lnTo>
                  <a:lnTo>
                    <a:pt x="1068" y="439"/>
                  </a:lnTo>
                  <a:lnTo>
                    <a:pt x="1074" y="451"/>
                  </a:lnTo>
                  <a:lnTo>
                    <a:pt x="1079" y="464"/>
                  </a:lnTo>
                  <a:lnTo>
                    <a:pt x="1079" y="464"/>
                  </a:lnTo>
                  <a:lnTo>
                    <a:pt x="1084" y="477"/>
                  </a:lnTo>
                  <a:lnTo>
                    <a:pt x="1088" y="490"/>
                  </a:lnTo>
                  <a:lnTo>
                    <a:pt x="1088" y="490"/>
                  </a:lnTo>
                  <a:lnTo>
                    <a:pt x="1089" y="497"/>
                  </a:lnTo>
                  <a:lnTo>
                    <a:pt x="1091" y="503"/>
                  </a:lnTo>
                  <a:lnTo>
                    <a:pt x="1091" y="503"/>
                  </a:lnTo>
                  <a:lnTo>
                    <a:pt x="1098" y="530"/>
                  </a:lnTo>
                  <a:lnTo>
                    <a:pt x="1104" y="557"/>
                  </a:lnTo>
                  <a:lnTo>
                    <a:pt x="1107" y="584"/>
                  </a:lnTo>
                  <a:lnTo>
                    <a:pt x="1108" y="613"/>
                  </a:lnTo>
                  <a:lnTo>
                    <a:pt x="1108" y="613"/>
                  </a:lnTo>
                  <a:lnTo>
                    <a:pt x="1108" y="640"/>
                  </a:lnTo>
                  <a:lnTo>
                    <a:pt x="1107" y="668"/>
                  </a:lnTo>
                  <a:lnTo>
                    <a:pt x="1104" y="697"/>
                  </a:lnTo>
                  <a:lnTo>
                    <a:pt x="1099" y="724"/>
                  </a:lnTo>
                  <a:lnTo>
                    <a:pt x="1099" y="724"/>
                  </a:lnTo>
                  <a:lnTo>
                    <a:pt x="1099" y="727"/>
                  </a:lnTo>
                  <a:lnTo>
                    <a:pt x="1099" y="727"/>
                  </a:lnTo>
                  <a:lnTo>
                    <a:pt x="1097" y="743"/>
                  </a:lnTo>
                  <a:lnTo>
                    <a:pt x="1097" y="743"/>
                  </a:lnTo>
                  <a:lnTo>
                    <a:pt x="1092" y="757"/>
                  </a:lnTo>
                  <a:lnTo>
                    <a:pt x="1092" y="757"/>
                  </a:lnTo>
                  <a:lnTo>
                    <a:pt x="1088" y="772"/>
                  </a:lnTo>
                  <a:lnTo>
                    <a:pt x="1088" y="772"/>
                  </a:lnTo>
                  <a:lnTo>
                    <a:pt x="1087" y="780"/>
                  </a:lnTo>
                  <a:lnTo>
                    <a:pt x="1087" y="780"/>
                  </a:lnTo>
                  <a:lnTo>
                    <a:pt x="1084" y="787"/>
                  </a:lnTo>
                  <a:lnTo>
                    <a:pt x="1084" y="787"/>
                  </a:lnTo>
                  <a:lnTo>
                    <a:pt x="1082" y="791"/>
                  </a:lnTo>
                  <a:lnTo>
                    <a:pt x="1082" y="792"/>
                  </a:lnTo>
                  <a:lnTo>
                    <a:pt x="1081" y="794"/>
                  </a:lnTo>
                  <a:lnTo>
                    <a:pt x="1081" y="794"/>
                  </a:lnTo>
                  <a:lnTo>
                    <a:pt x="1079" y="801"/>
                  </a:lnTo>
                  <a:lnTo>
                    <a:pt x="1075" y="810"/>
                  </a:lnTo>
                  <a:lnTo>
                    <a:pt x="1075" y="810"/>
                  </a:lnTo>
                  <a:lnTo>
                    <a:pt x="1075" y="814"/>
                  </a:lnTo>
                  <a:lnTo>
                    <a:pt x="1075" y="814"/>
                  </a:lnTo>
                  <a:lnTo>
                    <a:pt x="1071" y="824"/>
                  </a:lnTo>
                  <a:lnTo>
                    <a:pt x="1067" y="834"/>
                  </a:lnTo>
                  <a:lnTo>
                    <a:pt x="1067" y="834"/>
                  </a:lnTo>
                  <a:lnTo>
                    <a:pt x="1055" y="857"/>
                  </a:lnTo>
                  <a:lnTo>
                    <a:pt x="1051" y="862"/>
                  </a:lnTo>
                  <a:lnTo>
                    <a:pt x="1048" y="868"/>
                  </a:lnTo>
                  <a:lnTo>
                    <a:pt x="1042" y="880"/>
                  </a:lnTo>
                  <a:lnTo>
                    <a:pt x="1042" y="880"/>
                  </a:lnTo>
                  <a:lnTo>
                    <a:pt x="1035" y="891"/>
                  </a:lnTo>
                  <a:lnTo>
                    <a:pt x="1035" y="891"/>
                  </a:lnTo>
                  <a:lnTo>
                    <a:pt x="1028" y="901"/>
                  </a:lnTo>
                  <a:lnTo>
                    <a:pt x="1028" y="901"/>
                  </a:lnTo>
                  <a:lnTo>
                    <a:pt x="1024" y="907"/>
                  </a:lnTo>
                  <a:lnTo>
                    <a:pt x="1021" y="912"/>
                  </a:lnTo>
                  <a:lnTo>
                    <a:pt x="1021" y="912"/>
                  </a:lnTo>
                  <a:lnTo>
                    <a:pt x="1012" y="922"/>
                  </a:lnTo>
                  <a:lnTo>
                    <a:pt x="1012" y="922"/>
                  </a:lnTo>
                  <a:lnTo>
                    <a:pt x="1011" y="925"/>
                  </a:lnTo>
                  <a:lnTo>
                    <a:pt x="1011" y="925"/>
                  </a:lnTo>
                  <a:lnTo>
                    <a:pt x="1004" y="934"/>
                  </a:lnTo>
                  <a:lnTo>
                    <a:pt x="1000" y="941"/>
                  </a:lnTo>
                  <a:lnTo>
                    <a:pt x="1000" y="941"/>
                  </a:lnTo>
                  <a:lnTo>
                    <a:pt x="997" y="941"/>
                  </a:lnTo>
                  <a:lnTo>
                    <a:pt x="997" y="941"/>
                  </a:lnTo>
                  <a:lnTo>
                    <a:pt x="995" y="944"/>
                  </a:lnTo>
                  <a:lnTo>
                    <a:pt x="994" y="945"/>
                  </a:lnTo>
                  <a:lnTo>
                    <a:pt x="991" y="948"/>
                  </a:lnTo>
                  <a:lnTo>
                    <a:pt x="991" y="948"/>
                  </a:lnTo>
                  <a:lnTo>
                    <a:pt x="982" y="959"/>
                  </a:lnTo>
                  <a:lnTo>
                    <a:pt x="982" y="959"/>
                  </a:lnTo>
                  <a:lnTo>
                    <a:pt x="970" y="972"/>
                  </a:lnTo>
                  <a:lnTo>
                    <a:pt x="970" y="972"/>
                  </a:lnTo>
                  <a:lnTo>
                    <a:pt x="968" y="972"/>
                  </a:lnTo>
                  <a:lnTo>
                    <a:pt x="968" y="971"/>
                  </a:lnTo>
                  <a:lnTo>
                    <a:pt x="968" y="971"/>
                  </a:lnTo>
                  <a:lnTo>
                    <a:pt x="967" y="975"/>
                  </a:lnTo>
                  <a:lnTo>
                    <a:pt x="965" y="977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4" y="978"/>
                  </a:lnTo>
                  <a:lnTo>
                    <a:pt x="964" y="978"/>
                  </a:lnTo>
                  <a:lnTo>
                    <a:pt x="961" y="981"/>
                  </a:lnTo>
                  <a:lnTo>
                    <a:pt x="958" y="985"/>
                  </a:lnTo>
                  <a:lnTo>
                    <a:pt x="958" y="985"/>
                  </a:lnTo>
                  <a:lnTo>
                    <a:pt x="957" y="985"/>
                  </a:lnTo>
                  <a:lnTo>
                    <a:pt x="957" y="984"/>
                  </a:lnTo>
                  <a:lnTo>
                    <a:pt x="957" y="984"/>
                  </a:lnTo>
                  <a:lnTo>
                    <a:pt x="954" y="989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4"/>
                  </a:lnTo>
                  <a:lnTo>
                    <a:pt x="951" y="989"/>
                  </a:lnTo>
                  <a:lnTo>
                    <a:pt x="951" y="989"/>
                  </a:lnTo>
                  <a:lnTo>
                    <a:pt x="945" y="997"/>
                  </a:lnTo>
                  <a:lnTo>
                    <a:pt x="945" y="997"/>
                  </a:lnTo>
                  <a:lnTo>
                    <a:pt x="938" y="1002"/>
                  </a:lnTo>
                  <a:lnTo>
                    <a:pt x="933" y="1008"/>
                  </a:lnTo>
                  <a:lnTo>
                    <a:pt x="933" y="1008"/>
                  </a:lnTo>
                  <a:lnTo>
                    <a:pt x="927" y="1014"/>
                  </a:lnTo>
                  <a:lnTo>
                    <a:pt x="927" y="1014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7"/>
                  </a:lnTo>
                  <a:lnTo>
                    <a:pt x="921" y="1017"/>
                  </a:lnTo>
                  <a:lnTo>
                    <a:pt x="924" y="1015"/>
                  </a:lnTo>
                  <a:lnTo>
                    <a:pt x="924" y="1015"/>
                  </a:lnTo>
                  <a:lnTo>
                    <a:pt x="918" y="1022"/>
                  </a:lnTo>
                  <a:lnTo>
                    <a:pt x="911" y="1028"/>
                  </a:lnTo>
                  <a:lnTo>
                    <a:pt x="911" y="1028"/>
                  </a:lnTo>
                  <a:lnTo>
                    <a:pt x="907" y="1029"/>
                  </a:lnTo>
                  <a:lnTo>
                    <a:pt x="907" y="1029"/>
                  </a:lnTo>
                  <a:lnTo>
                    <a:pt x="907" y="1028"/>
                  </a:lnTo>
                  <a:lnTo>
                    <a:pt x="907" y="1028"/>
                  </a:lnTo>
                  <a:lnTo>
                    <a:pt x="904" y="1031"/>
                  </a:lnTo>
                  <a:lnTo>
                    <a:pt x="903" y="1032"/>
                  </a:lnTo>
                  <a:lnTo>
                    <a:pt x="900" y="1034"/>
                  </a:lnTo>
                  <a:lnTo>
                    <a:pt x="900" y="1034"/>
                  </a:lnTo>
                  <a:lnTo>
                    <a:pt x="898" y="1035"/>
                  </a:lnTo>
                  <a:lnTo>
                    <a:pt x="900" y="1035"/>
                  </a:lnTo>
                  <a:lnTo>
                    <a:pt x="903" y="1032"/>
                  </a:lnTo>
                  <a:lnTo>
                    <a:pt x="903" y="1032"/>
                  </a:lnTo>
                  <a:lnTo>
                    <a:pt x="895" y="1039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8" y="1044"/>
                  </a:lnTo>
                  <a:lnTo>
                    <a:pt x="888" y="1044"/>
                  </a:lnTo>
                  <a:lnTo>
                    <a:pt x="886" y="1045"/>
                  </a:lnTo>
                  <a:lnTo>
                    <a:pt x="883" y="1045"/>
                  </a:lnTo>
                  <a:lnTo>
                    <a:pt x="883" y="1045"/>
                  </a:lnTo>
                  <a:lnTo>
                    <a:pt x="884" y="1047"/>
                  </a:lnTo>
                  <a:lnTo>
                    <a:pt x="883" y="1048"/>
                  </a:lnTo>
                  <a:lnTo>
                    <a:pt x="878" y="1051"/>
                  </a:lnTo>
                  <a:lnTo>
                    <a:pt x="878" y="1051"/>
                  </a:lnTo>
                  <a:lnTo>
                    <a:pt x="867" y="1057"/>
                  </a:lnTo>
                  <a:lnTo>
                    <a:pt x="867" y="1057"/>
                  </a:lnTo>
                  <a:lnTo>
                    <a:pt x="857" y="1064"/>
                  </a:lnTo>
                  <a:lnTo>
                    <a:pt x="857" y="1064"/>
                  </a:lnTo>
                  <a:lnTo>
                    <a:pt x="846" y="1071"/>
                  </a:lnTo>
                  <a:lnTo>
                    <a:pt x="846" y="1071"/>
                  </a:lnTo>
                  <a:lnTo>
                    <a:pt x="840" y="1074"/>
                  </a:lnTo>
                  <a:lnTo>
                    <a:pt x="836" y="1075"/>
                  </a:lnTo>
                  <a:lnTo>
                    <a:pt x="836" y="1075"/>
                  </a:lnTo>
                  <a:lnTo>
                    <a:pt x="833" y="1078"/>
                  </a:lnTo>
                  <a:lnTo>
                    <a:pt x="828" y="1081"/>
                  </a:lnTo>
                  <a:lnTo>
                    <a:pt x="828" y="1081"/>
                  </a:lnTo>
                  <a:lnTo>
                    <a:pt x="823" y="1084"/>
                  </a:lnTo>
                  <a:lnTo>
                    <a:pt x="823" y="1084"/>
                  </a:lnTo>
                  <a:lnTo>
                    <a:pt x="818" y="1085"/>
                  </a:lnTo>
                  <a:lnTo>
                    <a:pt x="818" y="1085"/>
                  </a:lnTo>
                  <a:lnTo>
                    <a:pt x="820" y="1084"/>
                  </a:lnTo>
                  <a:lnTo>
                    <a:pt x="823" y="1082"/>
                  </a:lnTo>
                  <a:lnTo>
                    <a:pt x="823" y="1082"/>
                  </a:lnTo>
                  <a:lnTo>
                    <a:pt x="828" y="1079"/>
                  </a:lnTo>
                  <a:lnTo>
                    <a:pt x="828" y="1079"/>
                  </a:lnTo>
                  <a:lnTo>
                    <a:pt x="824" y="1081"/>
                  </a:lnTo>
                  <a:lnTo>
                    <a:pt x="824" y="1081"/>
                  </a:lnTo>
                  <a:lnTo>
                    <a:pt x="837" y="1071"/>
                  </a:lnTo>
                  <a:lnTo>
                    <a:pt x="837" y="1071"/>
                  </a:lnTo>
                  <a:lnTo>
                    <a:pt x="838" y="1071"/>
                  </a:lnTo>
                  <a:lnTo>
                    <a:pt x="840" y="1071"/>
                  </a:lnTo>
                  <a:lnTo>
                    <a:pt x="844" y="1068"/>
                  </a:lnTo>
                  <a:lnTo>
                    <a:pt x="844" y="1068"/>
                  </a:lnTo>
                  <a:lnTo>
                    <a:pt x="853" y="1062"/>
                  </a:lnTo>
                  <a:lnTo>
                    <a:pt x="853" y="1062"/>
                  </a:lnTo>
                  <a:lnTo>
                    <a:pt x="844" y="1067"/>
                  </a:lnTo>
                  <a:lnTo>
                    <a:pt x="844" y="1067"/>
                  </a:lnTo>
                  <a:lnTo>
                    <a:pt x="840" y="1068"/>
                  </a:lnTo>
                  <a:lnTo>
                    <a:pt x="840" y="1068"/>
                  </a:lnTo>
                  <a:lnTo>
                    <a:pt x="834" y="1071"/>
                  </a:lnTo>
                  <a:lnTo>
                    <a:pt x="834" y="1071"/>
                  </a:lnTo>
                  <a:lnTo>
                    <a:pt x="826" y="1077"/>
                  </a:lnTo>
                  <a:lnTo>
                    <a:pt x="826" y="1077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20" y="1078"/>
                  </a:lnTo>
                  <a:lnTo>
                    <a:pt x="820" y="1078"/>
                  </a:lnTo>
                  <a:lnTo>
                    <a:pt x="810" y="1084"/>
                  </a:lnTo>
                  <a:lnTo>
                    <a:pt x="806" y="1086"/>
                  </a:lnTo>
                  <a:lnTo>
                    <a:pt x="804" y="1089"/>
                  </a:lnTo>
                  <a:lnTo>
                    <a:pt x="804" y="1089"/>
                  </a:lnTo>
                  <a:lnTo>
                    <a:pt x="803" y="1089"/>
                  </a:lnTo>
                  <a:lnTo>
                    <a:pt x="801" y="1089"/>
                  </a:lnTo>
                  <a:lnTo>
                    <a:pt x="800" y="1089"/>
                  </a:lnTo>
                  <a:lnTo>
                    <a:pt x="800" y="1089"/>
                  </a:lnTo>
                  <a:lnTo>
                    <a:pt x="793" y="1092"/>
                  </a:lnTo>
                  <a:lnTo>
                    <a:pt x="793" y="1092"/>
                  </a:lnTo>
                  <a:lnTo>
                    <a:pt x="787" y="1095"/>
                  </a:lnTo>
                  <a:lnTo>
                    <a:pt x="787" y="1095"/>
                  </a:lnTo>
                  <a:lnTo>
                    <a:pt x="780" y="1099"/>
                  </a:lnTo>
                  <a:lnTo>
                    <a:pt x="780" y="1099"/>
                  </a:lnTo>
                  <a:lnTo>
                    <a:pt x="773" y="1102"/>
                  </a:lnTo>
                  <a:lnTo>
                    <a:pt x="773" y="1102"/>
                  </a:lnTo>
                  <a:lnTo>
                    <a:pt x="751" y="1109"/>
                  </a:lnTo>
                  <a:lnTo>
                    <a:pt x="751" y="1109"/>
                  </a:lnTo>
                  <a:lnTo>
                    <a:pt x="741" y="1114"/>
                  </a:lnTo>
                  <a:lnTo>
                    <a:pt x="730" y="1118"/>
                  </a:lnTo>
                  <a:lnTo>
                    <a:pt x="730" y="1118"/>
                  </a:lnTo>
                  <a:lnTo>
                    <a:pt x="723" y="1119"/>
                  </a:lnTo>
                  <a:lnTo>
                    <a:pt x="723" y="1119"/>
                  </a:lnTo>
                  <a:lnTo>
                    <a:pt x="716" y="1121"/>
                  </a:lnTo>
                  <a:lnTo>
                    <a:pt x="716" y="1121"/>
                  </a:lnTo>
                  <a:lnTo>
                    <a:pt x="703" y="1126"/>
                  </a:lnTo>
                  <a:lnTo>
                    <a:pt x="703" y="1126"/>
                  </a:lnTo>
                  <a:lnTo>
                    <a:pt x="687" y="1129"/>
                  </a:lnTo>
                  <a:lnTo>
                    <a:pt x="687" y="1129"/>
                  </a:lnTo>
                  <a:lnTo>
                    <a:pt x="677" y="1131"/>
                  </a:lnTo>
                  <a:lnTo>
                    <a:pt x="677" y="1131"/>
                  </a:lnTo>
                  <a:lnTo>
                    <a:pt x="667" y="1132"/>
                  </a:lnTo>
                  <a:lnTo>
                    <a:pt x="667" y="1132"/>
                  </a:lnTo>
                  <a:lnTo>
                    <a:pt x="657" y="1135"/>
                  </a:lnTo>
                  <a:lnTo>
                    <a:pt x="656" y="1135"/>
                  </a:lnTo>
                  <a:lnTo>
                    <a:pt x="653" y="1135"/>
                  </a:lnTo>
                  <a:lnTo>
                    <a:pt x="653" y="1135"/>
                  </a:lnTo>
                  <a:lnTo>
                    <a:pt x="647" y="1135"/>
                  </a:lnTo>
                  <a:lnTo>
                    <a:pt x="647" y="1135"/>
                  </a:lnTo>
                  <a:lnTo>
                    <a:pt x="637" y="1135"/>
                  </a:lnTo>
                  <a:lnTo>
                    <a:pt x="637" y="1135"/>
                  </a:lnTo>
                  <a:lnTo>
                    <a:pt x="627" y="1135"/>
                  </a:lnTo>
                  <a:lnTo>
                    <a:pt x="627" y="1135"/>
                  </a:lnTo>
                  <a:lnTo>
                    <a:pt x="629" y="1136"/>
                  </a:lnTo>
                  <a:lnTo>
                    <a:pt x="629" y="1136"/>
                  </a:lnTo>
                  <a:lnTo>
                    <a:pt x="623" y="1138"/>
                  </a:lnTo>
                  <a:lnTo>
                    <a:pt x="617" y="1138"/>
                  </a:lnTo>
                  <a:lnTo>
                    <a:pt x="615" y="1139"/>
                  </a:lnTo>
                  <a:lnTo>
                    <a:pt x="615" y="1141"/>
                  </a:lnTo>
                  <a:lnTo>
                    <a:pt x="615" y="1141"/>
                  </a:lnTo>
                  <a:lnTo>
                    <a:pt x="606" y="1142"/>
                  </a:lnTo>
                  <a:lnTo>
                    <a:pt x="606" y="1142"/>
                  </a:lnTo>
                  <a:lnTo>
                    <a:pt x="602" y="1142"/>
                  </a:lnTo>
                  <a:lnTo>
                    <a:pt x="599" y="1141"/>
                  </a:lnTo>
                  <a:lnTo>
                    <a:pt x="599" y="1141"/>
                  </a:lnTo>
                  <a:lnTo>
                    <a:pt x="582" y="1142"/>
                  </a:lnTo>
                  <a:lnTo>
                    <a:pt x="582" y="1142"/>
                  </a:lnTo>
                  <a:lnTo>
                    <a:pt x="566" y="1142"/>
                  </a:lnTo>
                  <a:lnTo>
                    <a:pt x="566" y="1142"/>
                  </a:lnTo>
                  <a:lnTo>
                    <a:pt x="559" y="1141"/>
                  </a:lnTo>
                  <a:lnTo>
                    <a:pt x="559" y="1141"/>
                  </a:lnTo>
                  <a:lnTo>
                    <a:pt x="555" y="1141"/>
                  </a:lnTo>
                  <a:lnTo>
                    <a:pt x="552" y="1139"/>
                  </a:lnTo>
                  <a:lnTo>
                    <a:pt x="552" y="1139"/>
                  </a:lnTo>
                  <a:lnTo>
                    <a:pt x="536" y="1135"/>
                  </a:lnTo>
                  <a:lnTo>
                    <a:pt x="536" y="1135"/>
                  </a:lnTo>
                  <a:lnTo>
                    <a:pt x="532" y="1136"/>
                  </a:lnTo>
                  <a:lnTo>
                    <a:pt x="532" y="1136"/>
                  </a:lnTo>
                  <a:lnTo>
                    <a:pt x="532" y="1138"/>
                  </a:lnTo>
                  <a:lnTo>
                    <a:pt x="532" y="1138"/>
                  </a:lnTo>
                  <a:lnTo>
                    <a:pt x="526" y="1136"/>
                  </a:lnTo>
                  <a:lnTo>
                    <a:pt x="522" y="1135"/>
                  </a:lnTo>
                  <a:lnTo>
                    <a:pt x="522" y="1135"/>
                  </a:lnTo>
                  <a:lnTo>
                    <a:pt x="518" y="1135"/>
                  </a:lnTo>
                  <a:lnTo>
                    <a:pt x="513" y="1134"/>
                  </a:lnTo>
                  <a:lnTo>
                    <a:pt x="513" y="1134"/>
                  </a:lnTo>
                  <a:lnTo>
                    <a:pt x="510" y="1135"/>
                  </a:lnTo>
                  <a:lnTo>
                    <a:pt x="506" y="1135"/>
                  </a:lnTo>
                  <a:lnTo>
                    <a:pt x="506" y="1135"/>
                  </a:lnTo>
                  <a:lnTo>
                    <a:pt x="509" y="1136"/>
                  </a:lnTo>
                  <a:lnTo>
                    <a:pt x="512" y="1136"/>
                  </a:lnTo>
                  <a:lnTo>
                    <a:pt x="512" y="1136"/>
                  </a:lnTo>
                  <a:lnTo>
                    <a:pt x="500" y="1135"/>
                  </a:lnTo>
                  <a:lnTo>
                    <a:pt x="488" y="1132"/>
                  </a:lnTo>
                  <a:lnTo>
                    <a:pt x="488" y="1132"/>
                  </a:lnTo>
                  <a:lnTo>
                    <a:pt x="482" y="1131"/>
                  </a:lnTo>
                  <a:lnTo>
                    <a:pt x="482" y="1131"/>
                  </a:lnTo>
                  <a:lnTo>
                    <a:pt x="475" y="1128"/>
                  </a:lnTo>
                  <a:lnTo>
                    <a:pt x="475" y="1128"/>
                  </a:lnTo>
                  <a:lnTo>
                    <a:pt x="463" y="1122"/>
                  </a:lnTo>
                  <a:lnTo>
                    <a:pt x="463" y="1122"/>
                  </a:lnTo>
                  <a:lnTo>
                    <a:pt x="460" y="1124"/>
                  </a:lnTo>
                  <a:lnTo>
                    <a:pt x="458" y="1124"/>
                  </a:lnTo>
                  <a:lnTo>
                    <a:pt x="458" y="1124"/>
                  </a:lnTo>
                  <a:lnTo>
                    <a:pt x="449" y="1121"/>
                  </a:lnTo>
                  <a:lnTo>
                    <a:pt x="449" y="1121"/>
                  </a:lnTo>
                  <a:lnTo>
                    <a:pt x="438" y="1121"/>
                  </a:lnTo>
                  <a:lnTo>
                    <a:pt x="438" y="1121"/>
                  </a:lnTo>
                  <a:lnTo>
                    <a:pt x="426" y="1118"/>
                  </a:lnTo>
                  <a:lnTo>
                    <a:pt x="426" y="1118"/>
                  </a:lnTo>
                  <a:lnTo>
                    <a:pt x="403" y="1112"/>
                  </a:lnTo>
                  <a:lnTo>
                    <a:pt x="403" y="1112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8" y="1108"/>
                  </a:lnTo>
                  <a:lnTo>
                    <a:pt x="393" y="1108"/>
                  </a:lnTo>
                  <a:lnTo>
                    <a:pt x="385" y="1105"/>
                  </a:lnTo>
                  <a:lnTo>
                    <a:pt x="385" y="1105"/>
                  </a:lnTo>
                  <a:lnTo>
                    <a:pt x="385" y="1104"/>
                  </a:lnTo>
                  <a:lnTo>
                    <a:pt x="386" y="1104"/>
                  </a:lnTo>
                  <a:lnTo>
                    <a:pt x="386" y="1104"/>
                  </a:lnTo>
                  <a:lnTo>
                    <a:pt x="381" y="1101"/>
                  </a:lnTo>
                  <a:lnTo>
                    <a:pt x="381" y="1101"/>
                  </a:lnTo>
                  <a:lnTo>
                    <a:pt x="376" y="1099"/>
                  </a:lnTo>
                  <a:lnTo>
                    <a:pt x="376" y="1099"/>
                  </a:lnTo>
                  <a:lnTo>
                    <a:pt x="366" y="1095"/>
                  </a:lnTo>
                  <a:lnTo>
                    <a:pt x="366" y="1095"/>
                  </a:lnTo>
                  <a:lnTo>
                    <a:pt x="358" y="1091"/>
                  </a:lnTo>
                  <a:lnTo>
                    <a:pt x="358" y="1091"/>
                  </a:lnTo>
                  <a:lnTo>
                    <a:pt x="348" y="1088"/>
                  </a:lnTo>
                  <a:lnTo>
                    <a:pt x="348" y="1088"/>
                  </a:lnTo>
                  <a:lnTo>
                    <a:pt x="326" y="1077"/>
                  </a:lnTo>
                  <a:lnTo>
                    <a:pt x="326" y="1077"/>
                  </a:lnTo>
                  <a:lnTo>
                    <a:pt x="304" y="1067"/>
                  </a:lnTo>
                  <a:lnTo>
                    <a:pt x="304" y="1067"/>
                  </a:lnTo>
                  <a:lnTo>
                    <a:pt x="296" y="1061"/>
                  </a:lnTo>
                  <a:lnTo>
                    <a:pt x="286" y="1055"/>
                  </a:lnTo>
                  <a:lnTo>
                    <a:pt x="286" y="1055"/>
                  </a:lnTo>
                  <a:lnTo>
                    <a:pt x="271" y="1047"/>
                  </a:lnTo>
                  <a:lnTo>
                    <a:pt x="271" y="1047"/>
                  </a:lnTo>
                  <a:lnTo>
                    <a:pt x="252" y="1035"/>
                  </a:lnTo>
                  <a:lnTo>
                    <a:pt x="252" y="1035"/>
                  </a:lnTo>
                  <a:lnTo>
                    <a:pt x="244" y="1031"/>
                  </a:lnTo>
                  <a:lnTo>
                    <a:pt x="244" y="1031"/>
                  </a:lnTo>
                  <a:lnTo>
                    <a:pt x="239" y="1028"/>
                  </a:lnTo>
                  <a:lnTo>
                    <a:pt x="239" y="1028"/>
                  </a:lnTo>
                  <a:lnTo>
                    <a:pt x="235" y="1027"/>
                  </a:lnTo>
                  <a:lnTo>
                    <a:pt x="235" y="1027"/>
                  </a:lnTo>
                  <a:lnTo>
                    <a:pt x="238" y="1029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5" y="1029"/>
                  </a:lnTo>
                  <a:lnTo>
                    <a:pt x="232" y="1027"/>
                  </a:lnTo>
                  <a:lnTo>
                    <a:pt x="232" y="1027"/>
                  </a:lnTo>
                  <a:lnTo>
                    <a:pt x="237" y="1031"/>
                  </a:lnTo>
                  <a:lnTo>
                    <a:pt x="237" y="1031"/>
                  </a:lnTo>
                  <a:lnTo>
                    <a:pt x="239" y="1034"/>
                  </a:lnTo>
                  <a:lnTo>
                    <a:pt x="239" y="1034"/>
                  </a:lnTo>
                  <a:lnTo>
                    <a:pt x="242" y="1037"/>
                  </a:lnTo>
                  <a:lnTo>
                    <a:pt x="247" y="1039"/>
                  </a:lnTo>
                  <a:lnTo>
                    <a:pt x="249" y="1044"/>
                  </a:lnTo>
                  <a:lnTo>
                    <a:pt x="252" y="1044"/>
                  </a:lnTo>
                  <a:lnTo>
                    <a:pt x="252" y="1044"/>
                  </a:lnTo>
                  <a:lnTo>
                    <a:pt x="254" y="1047"/>
                  </a:lnTo>
                  <a:lnTo>
                    <a:pt x="256" y="1051"/>
                  </a:lnTo>
                  <a:lnTo>
                    <a:pt x="256" y="1051"/>
                  </a:lnTo>
                  <a:lnTo>
                    <a:pt x="272" y="1062"/>
                  </a:lnTo>
                  <a:lnTo>
                    <a:pt x="272" y="1062"/>
                  </a:lnTo>
                  <a:lnTo>
                    <a:pt x="255" y="1055"/>
                  </a:lnTo>
                  <a:lnTo>
                    <a:pt x="255" y="1055"/>
                  </a:lnTo>
                  <a:lnTo>
                    <a:pt x="272" y="1067"/>
                  </a:lnTo>
                  <a:lnTo>
                    <a:pt x="272" y="1067"/>
                  </a:lnTo>
                  <a:lnTo>
                    <a:pt x="276" y="1071"/>
                  </a:lnTo>
                  <a:lnTo>
                    <a:pt x="276" y="1071"/>
                  </a:lnTo>
                  <a:lnTo>
                    <a:pt x="281" y="1074"/>
                  </a:lnTo>
                  <a:lnTo>
                    <a:pt x="281" y="1074"/>
                  </a:lnTo>
                  <a:lnTo>
                    <a:pt x="291" y="1079"/>
                  </a:lnTo>
                  <a:lnTo>
                    <a:pt x="291" y="1079"/>
                  </a:lnTo>
                  <a:lnTo>
                    <a:pt x="301" y="1086"/>
                  </a:lnTo>
                  <a:lnTo>
                    <a:pt x="301" y="1086"/>
                  </a:lnTo>
                  <a:lnTo>
                    <a:pt x="311" y="1092"/>
                  </a:lnTo>
                  <a:lnTo>
                    <a:pt x="311" y="1092"/>
                  </a:lnTo>
                  <a:lnTo>
                    <a:pt x="321" y="1098"/>
                  </a:lnTo>
                  <a:lnTo>
                    <a:pt x="321" y="1098"/>
                  </a:lnTo>
                  <a:lnTo>
                    <a:pt x="332" y="1102"/>
                  </a:lnTo>
                  <a:lnTo>
                    <a:pt x="332" y="1102"/>
                  </a:lnTo>
                  <a:lnTo>
                    <a:pt x="335" y="1104"/>
                  </a:lnTo>
                  <a:lnTo>
                    <a:pt x="338" y="1106"/>
                  </a:lnTo>
                  <a:lnTo>
                    <a:pt x="338" y="1106"/>
                  </a:lnTo>
                  <a:lnTo>
                    <a:pt x="339" y="1105"/>
                  </a:lnTo>
                  <a:lnTo>
                    <a:pt x="339" y="1105"/>
                  </a:lnTo>
                  <a:lnTo>
                    <a:pt x="348" y="1109"/>
                  </a:lnTo>
                  <a:lnTo>
                    <a:pt x="348" y="1109"/>
                  </a:lnTo>
                  <a:lnTo>
                    <a:pt x="351" y="1112"/>
                  </a:lnTo>
                  <a:lnTo>
                    <a:pt x="356" y="1115"/>
                  </a:lnTo>
                  <a:lnTo>
                    <a:pt x="369" y="1116"/>
                  </a:lnTo>
                  <a:lnTo>
                    <a:pt x="369" y="1116"/>
                  </a:lnTo>
                  <a:lnTo>
                    <a:pt x="369" y="1118"/>
                  </a:lnTo>
                  <a:lnTo>
                    <a:pt x="368" y="1118"/>
                  </a:lnTo>
                  <a:lnTo>
                    <a:pt x="363" y="1118"/>
                  </a:lnTo>
                  <a:lnTo>
                    <a:pt x="363" y="1118"/>
                  </a:lnTo>
                  <a:lnTo>
                    <a:pt x="368" y="111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63" y="1121"/>
                  </a:lnTo>
                  <a:lnTo>
                    <a:pt x="359" y="1119"/>
                  </a:lnTo>
                  <a:lnTo>
                    <a:pt x="359" y="1119"/>
                  </a:lnTo>
                  <a:lnTo>
                    <a:pt x="361" y="1121"/>
                  </a:lnTo>
                  <a:lnTo>
                    <a:pt x="363" y="1121"/>
                  </a:lnTo>
                  <a:lnTo>
                    <a:pt x="365" y="1121"/>
                  </a:lnTo>
                  <a:lnTo>
                    <a:pt x="366" y="1122"/>
                  </a:lnTo>
                  <a:lnTo>
                    <a:pt x="366" y="1122"/>
                  </a:lnTo>
                  <a:lnTo>
                    <a:pt x="369" y="1124"/>
                  </a:lnTo>
                  <a:lnTo>
                    <a:pt x="371" y="1124"/>
                  </a:lnTo>
                  <a:lnTo>
                    <a:pt x="371" y="1124"/>
                  </a:lnTo>
                  <a:lnTo>
                    <a:pt x="375" y="1125"/>
                  </a:lnTo>
                  <a:lnTo>
                    <a:pt x="375" y="1125"/>
                  </a:lnTo>
                  <a:lnTo>
                    <a:pt x="372" y="1125"/>
                  </a:lnTo>
                  <a:lnTo>
                    <a:pt x="369" y="1125"/>
                  </a:lnTo>
                  <a:lnTo>
                    <a:pt x="369" y="1125"/>
                  </a:lnTo>
                  <a:lnTo>
                    <a:pt x="366" y="1125"/>
                  </a:lnTo>
                  <a:lnTo>
                    <a:pt x="366" y="1125"/>
                  </a:lnTo>
                  <a:lnTo>
                    <a:pt x="366" y="1124"/>
                  </a:lnTo>
                  <a:lnTo>
                    <a:pt x="366" y="1124"/>
                  </a:lnTo>
                  <a:lnTo>
                    <a:pt x="363" y="1122"/>
                  </a:lnTo>
                  <a:lnTo>
                    <a:pt x="356" y="1119"/>
                  </a:lnTo>
                  <a:lnTo>
                    <a:pt x="356" y="1119"/>
                  </a:lnTo>
                  <a:lnTo>
                    <a:pt x="355" y="1116"/>
                  </a:lnTo>
                  <a:lnTo>
                    <a:pt x="355" y="1116"/>
                  </a:lnTo>
                  <a:lnTo>
                    <a:pt x="349" y="1115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41" y="1114"/>
                  </a:lnTo>
                  <a:lnTo>
                    <a:pt x="335" y="1111"/>
                  </a:lnTo>
                  <a:lnTo>
                    <a:pt x="335" y="1111"/>
                  </a:lnTo>
                  <a:lnTo>
                    <a:pt x="336" y="1111"/>
                  </a:lnTo>
                  <a:lnTo>
                    <a:pt x="339" y="1111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39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29" y="1106"/>
                  </a:lnTo>
                  <a:lnTo>
                    <a:pt x="322" y="1102"/>
                  </a:lnTo>
                  <a:lnTo>
                    <a:pt x="322" y="1102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311" y="1099"/>
                  </a:lnTo>
                  <a:lnTo>
                    <a:pt x="316" y="1101"/>
                  </a:lnTo>
                  <a:lnTo>
                    <a:pt x="316" y="1101"/>
                  </a:lnTo>
                  <a:lnTo>
                    <a:pt x="321" y="1102"/>
                  </a:lnTo>
                  <a:lnTo>
                    <a:pt x="321" y="1102"/>
                  </a:lnTo>
                  <a:lnTo>
                    <a:pt x="325" y="1105"/>
                  </a:lnTo>
                  <a:lnTo>
                    <a:pt x="325" y="1105"/>
                  </a:lnTo>
                  <a:lnTo>
                    <a:pt x="321" y="1104"/>
                  </a:lnTo>
                  <a:lnTo>
                    <a:pt x="321" y="1104"/>
                  </a:lnTo>
                  <a:lnTo>
                    <a:pt x="315" y="1101"/>
                  </a:lnTo>
                  <a:lnTo>
                    <a:pt x="315" y="1101"/>
                  </a:lnTo>
                  <a:lnTo>
                    <a:pt x="308" y="1098"/>
                  </a:lnTo>
                  <a:lnTo>
                    <a:pt x="304" y="1094"/>
                  </a:lnTo>
                  <a:lnTo>
                    <a:pt x="304" y="1094"/>
                  </a:lnTo>
                  <a:lnTo>
                    <a:pt x="292" y="1088"/>
                  </a:lnTo>
                  <a:lnTo>
                    <a:pt x="282" y="1081"/>
                  </a:lnTo>
                  <a:lnTo>
                    <a:pt x="282" y="1081"/>
                  </a:lnTo>
                  <a:lnTo>
                    <a:pt x="274" y="1077"/>
                  </a:lnTo>
                  <a:lnTo>
                    <a:pt x="274" y="1077"/>
                  </a:lnTo>
                  <a:lnTo>
                    <a:pt x="265" y="1071"/>
                  </a:lnTo>
                  <a:lnTo>
                    <a:pt x="265" y="1071"/>
                  </a:lnTo>
                  <a:lnTo>
                    <a:pt x="249" y="1059"/>
                  </a:lnTo>
                  <a:lnTo>
                    <a:pt x="249" y="1059"/>
                  </a:lnTo>
                  <a:lnTo>
                    <a:pt x="234" y="1047"/>
                  </a:lnTo>
                  <a:lnTo>
                    <a:pt x="234" y="1047"/>
                  </a:lnTo>
                  <a:lnTo>
                    <a:pt x="227" y="1041"/>
                  </a:lnTo>
                  <a:lnTo>
                    <a:pt x="227" y="1041"/>
                  </a:lnTo>
                  <a:lnTo>
                    <a:pt x="218" y="1035"/>
                  </a:lnTo>
                  <a:lnTo>
                    <a:pt x="218" y="1035"/>
                  </a:lnTo>
                  <a:lnTo>
                    <a:pt x="224" y="1042"/>
                  </a:lnTo>
                  <a:lnTo>
                    <a:pt x="224" y="1042"/>
                  </a:lnTo>
                  <a:lnTo>
                    <a:pt x="227" y="1045"/>
                  </a:lnTo>
                  <a:lnTo>
                    <a:pt x="229" y="1048"/>
                  </a:lnTo>
                  <a:lnTo>
                    <a:pt x="229" y="1048"/>
                  </a:lnTo>
                  <a:lnTo>
                    <a:pt x="237" y="1055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4" y="1062"/>
                  </a:lnTo>
                  <a:lnTo>
                    <a:pt x="245" y="1062"/>
                  </a:lnTo>
                  <a:lnTo>
                    <a:pt x="245" y="1062"/>
                  </a:lnTo>
                  <a:lnTo>
                    <a:pt x="247" y="1065"/>
                  </a:lnTo>
                  <a:lnTo>
                    <a:pt x="249" y="1068"/>
                  </a:lnTo>
                  <a:lnTo>
                    <a:pt x="255" y="1072"/>
                  </a:lnTo>
                  <a:lnTo>
                    <a:pt x="255" y="1072"/>
                  </a:lnTo>
                  <a:lnTo>
                    <a:pt x="255" y="1074"/>
                  </a:lnTo>
                  <a:lnTo>
                    <a:pt x="254" y="1074"/>
                  </a:lnTo>
                  <a:lnTo>
                    <a:pt x="251" y="1072"/>
                  </a:lnTo>
                  <a:lnTo>
                    <a:pt x="251" y="1072"/>
                  </a:lnTo>
                  <a:lnTo>
                    <a:pt x="256" y="1078"/>
                  </a:lnTo>
                  <a:lnTo>
                    <a:pt x="264" y="1084"/>
                  </a:lnTo>
                  <a:lnTo>
                    <a:pt x="264" y="1084"/>
                  </a:lnTo>
                  <a:lnTo>
                    <a:pt x="265" y="1085"/>
                  </a:lnTo>
                  <a:lnTo>
                    <a:pt x="264" y="1085"/>
                  </a:lnTo>
                  <a:lnTo>
                    <a:pt x="264" y="1084"/>
                  </a:lnTo>
                  <a:lnTo>
                    <a:pt x="264" y="1085"/>
                  </a:lnTo>
                  <a:lnTo>
                    <a:pt x="264" y="1085"/>
                  </a:lnTo>
                  <a:lnTo>
                    <a:pt x="268" y="1089"/>
                  </a:lnTo>
                  <a:lnTo>
                    <a:pt x="272" y="1092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2" y="1098"/>
                  </a:lnTo>
                  <a:lnTo>
                    <a:pt x="279" y="1098"/>
                  </a:lnTo>
                  <a:lnTo>
                    <a:pt x="271" y="1094"/>
                  </a:lnTo>
                  <a:lnTo>
                    <a:pt x="271" y="1094"/>
                  </a:lnTo>
                  <a:lnTo>
                    <a:pt x="275" y="1098"/>
                  </a:lnTo>
                  <a:lnTo>
                    <a:pt x="275" y="1098"/>
                  </a:lnTo>
                  <a:lnTo>
                    <a:pt x="275" y="1096"/>
                  </a:lnTo>
                  <a:lnTo>
                    <a:pt x="274" y="1096"/>
                  </a:lnTo>
                  <a:lnTo>
                    <a:pt x="274" y="1096"/>
                  </a:lnTo>
                  <a:lnTo>
                    <a:pt x="279" y="1099"/>
                  </a:lnTo>
                  <a:lnTo>
                    <a:pt x="281" y="1099"/>
                  </a:lnTo>
                  <a:lnTo>
                    <a:pt x="282" y="1101"/>
                  </a:lnTo>
                  <a:lnTo>
                    <a:pt x="282" y="1101"/>
                  </a:lnTo>
                  <a:lnTo>
                    <a:pt x="284" y="1102"/>
                  </a:lnTo>
                  <a:lnTo>
                    <a:pt x="284" y="1104"/>
                  </a:lnTo>
                  <a:lnTo>
                    <a:pt x="284" y="1104"/>
                  </a:lnTo>
                  <a:lnTo>
                    <a:pt x="294" y="1109"/>
                  </a:lnTo>
                  <a:lnTo>
                    <a:pt x="302" y="1115"/>
                  </a:lnTo>
                  <a:lnTo>
                    <a:pt x="302" y="1115"/>
                  </a:lnTo>
                  <a:lnTo>
                    <a:pt x="305" y="1116"/>
                  </a:lnTo>
                  <a:lnTo>
                    <a:pt x="305" y="1114"/>
                  </a:lnTo>
                  <a:lnTo>
                    <a:pt x="305" y="1114"/>
                  </a:lnTo>
                  <a:lnTo>
                    <a:pt x="311" y="1116"/>
                  </a:lnTo>
                  <a:lnTo>
                    <a:pt x="311" y="1116"/>
                  </a:lnTo>
                  <a:lnTo>
                    <a:pt x="312" y="1119"/>
                  </a:lnTo>
                  <a:lnTo>
                    <a:pt x="312" y="1122"/>
                  </a:lnTo>
                  <a:lnTo>
                    <a:pt x="312" y="1122"/>
                  </a:lnTo>
                  <a:lnTo>
                    <a:pt x="305" y="1118"/>
                  </a:lnTo>
                  <a:lnTo>
                    <a:pt x="305" y="1118"/>
                  </a:lnTo>
                  <a:lnTo>
                    <a:pt x="298" y="1115"/>
                  </a:lnTo>
                  <a:lnTo>
                    <a:pt x="298" y="1115"/>
                  </a:lnTo>
                  <a:lnTo>
                    <a:pt x="292" y="1114"/>
                  </a:lnTo>
                  <a:lnTo>
                    <a:pt x="288" y="1112"/>
                  </a:lnTo>
                  <a:lnTo>
                    <a:pt x="284" y="1109"/>
                  </a:lnTo>
                  <a:lnTo>
                    <a:pt x="284" y="1109"/>
                  </a:lnTo>
                  <a:lnTo>
                    <a:pt x="279" y="1106"/>
                  </a:lnTo>
                  <a:lnTo>
                    <a:pt x="279" y="1106"/>
                  </a:lnTo>
                  <a:lnTo>
                    <a:pt x="269" y="1101"/>
                  </a:lnTo>
                  <a:lnTo>
                    <a:pt x="269" y="1101"/>
                  </a:lnTo>
                  <a:lnTo>
                    <a:pt x="262" y="1095"/>
                  </a:lnTo>
                  <a:lnTo>
                    <a:pt x="254" y="1088"/>
                  </a:lnTo>
                  <a:lnTo>
                    <a:pt x="254" y="1088"/>
                  </a:lnTo>
                  <a:lnTo>
                    <a:pt x="254" y="1089"/>
                  </a:lnTo>
                  <a:lnTo>
                    <a:pt x="254" y="1089"/>
                  </a:lnTo>
                  <a:lnTo>
                    <a:pt x="251" y="1088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5" y="1082"/>
                  </a:lnTo>
                  <a:lnTo>
                    <a:pt x="249" y="1085"/>
                  </a:lnTo>
                  <a:lnTo>
                    <a:pt x="249" y="1085"/>
                  </a:lnTo>
                  <a:lnTo>
                    <a:pt x="247" y="1082"/>
                  </a:lnTo>
                  <a:lnTo>
                    <a:pt x="242" y="1081"/>
                  </a:lnTo>
                  <a:lnTo>
                    <a:pt x="235" y="1075"/>
                  </a:lnTo>
                  <a:lnTo>
                    <a:pt x="235" y="1075"/>
                  </a:lnTo>
                  <a:lnTo>
                    <a:pt x="234" y="1074"/>
                  </a:lnTo>
                  <a:lnTo>
                    <a:pt x="235" y="1074"/>
                  </a:lnTo>
                  <a:lnTo>
                    <a:pt x="235" y="1074"/>
                  </a:lnTo>
                  <a:lnTo>
                    <a:pt x="234" y="1072"/>
                  </a:lnTo>
                  <a:lnTo>
                    <a:pt x="234" y="1072"/>
                  </a:lnTo>
                  <a:lnTo>
                    <a:pt x="229" y="1071"/>
                  </a:lnTo>
                  <a:lnTo>
                    <a:pt x="225" y="1067"/>
                  </a:lnTo>
                  <a:lnTo>
                    <a:pt x="214" y="1057"/>
                  </a:lnTo>
                  <a:lnTo>
                    <a:pt x="214" y="1057"/>
                  </a:lnTo>
                  <a:lnTo>
                    <a:pt x="209" y="1054"/>
                  </a:lnTo>
                  <a:lnTo>
                    <a:pt x="205" y="1049"/>
                  </a:lnTo>
                  <a:lnTo>
                    <a:pt x="195" y="1041"/>
                  </a:lnTo>
                  <a:lnTo>
                    <a:pt x="195" y="1041"/>
                  </a:lnTo>
                  <a:lnTo>
                    <a:pt x="195" y="1042"/>
                  </a:lnTo>
                  <a:lnTo>
                    <a:pt x="197" y="1045"/>
                  </a:lnTo>
                  <a:lnTo>
                    <a:pt x="202" y="1049"/>
                  </a:lnTo>
                  <a:lnTo>
                    <a:pt x="202" y="1049"/>
                  </a:lnTo>
                  <a:lnTo>
                    <a:pt x="188" y="1038"/>
                  </a:lnTo>
                  <a:lnTo>
                    <a:pt x="188" y="1038"/>
                  </a:lnTo>
                  <a:lnTo>
                    <a:pt x="179" y="1029"/>
                  </a:lnTo>
                  <a:lnTo>
                    <a:pt x="172" y="1021"/>
                  </a:lnTo>
                  <a:lnTo>
                    <a:pt x="172" y="1021"/>
                  </a:lnTo>
                  <a:lnTo>
                    <a:pt x="165" y="1014"/>
                  </a:lnTo>
                  <a:lnTo>
                    <a:pt x="155" y="1002"/>
                  </a:lnTo>
                  <a:lnTo>
                    <a:pt x="155" y="1002"/>
                  </a:lnTo>
                  <a:lnTo>
                    <a:pt x="147" y="992"/>
                  </a:lnTo>
                  <a:lnTo>
                    <a:pt x="147" y="992"/>
                  </a:lnTo>
                  <a:lnTo>
                    <a:pt x="142" y="989"/>
                  </a:lnTo>
                  <a:lnTo>
                    <a:pt x="140" y="989"/>
                  </a:lnTo>
                  <a:lnTo>
                    <a:pt x="140" y="989"/>
                  </a:lnTo>
                  <a:lnTo>
                    <a:pt x="137" y="985"/>
                  </a:lnTo>
                  <a:lnTo>
                    <a:pt x="134" y="981"/>
                  </a:lnTo>
                  <a:lnTo>
                    <a:pt x="131" y="978"/>
                  </a:lnTo>
                  <a:lnTo>
                    <a:pt x="128" y="975"/>
                  </a:lnTo>
                  <a:lnTo>
                    <a:pt x="128" y="975"/>
                  </a:lnTo>
                  <a:lnTo>
                    <a:pt x="130" y="977"/>
                  </a:lnTo>
                  <a:lnTo>
                    <a:pt x="131" y="977"/>
                  </a:lnTo>
                  <a:lnTo>
                    <a:pt x="132" y="977"/>
                  </a:lnTo>
                  <a:lnTo>
                    <a:pt x="132" y="977"/>
                  </a:lnTo>
                  <a:lnTo>
                    <a:pt x="127" y="971"/>
                  </a:lnTo>
                  <a:lnTo>
                    <a:pt x="127" y="971"/>
                  </a:lnTo>
                  <a:lnTo>
                    <a:pt x="122" y="967"/>
                  </a:lnTo>
                  <a:lnTo>
                    <a:pt x="122" y="967"/>
                  </a:lnTo>
                  <a:lnTo>
                    <a:pt x="114" y="958"/>
                  </a:lnTo>
                  <a:lnTo>
                    <a:pt x="114" y="958"/>
                  </a:lnTo>
                  <a:lnTo>
                    <a:pt x="107" y="952"/>
                  </a:lnTo>
                  <a:lnTo>
                    <a:pt x="104" y="951"/>
                  </a:lnTo>
                  <a:lnTo>
                    <a:pt x="102" y="949"/>
                  </a:lnTo>
                  <a:lnTo>
                    <a:pt x="102" y="949"/>
                  </a:lnTo>
                  <a:lnTo>
                    <a:pt x="105" y="957"/>
                  </a:lnTo>
                  <a:lnTo>
                    <a:pt x="105" y="959"/>
                  </a:lnTo>
                  <a:lnTo>
                    <a:pt x="104" y="961"/>
                  </a:lnTo>
                  <a:lnTo>
                    <a:pt x="104" y="961"/>
                  </a:lnTo>
                  <a:lnTo>
                    <a:pt x="112" y="975"/>
                  </a:lnTo>
                  <a:lnTo>
                    <a:pt x="112" y="975"/>
                  </a:lnTo>
                  <a:lnTo>
                    <a:pt x="115" y="982"/>
                  </a:lnTo>
                  <a:lnTo>
                    <a:pt x="117" y="985"/>
                  </a:lnTo>
                  <a:lnTo>
                    <a:pt x="117" y="987"/>
                  </a:lnTo>
                  <a:lnTo>
                    <a:pt x="117" y="987"/>
                  </a:lnTo>
                  <a:lnTo>
                    <a:pt x="122" y="992"/>
                  </a:lnTo>
                  <a:lnTo>
                    <a:pt x="125" y="995"/>
                  </a:lnTo>
                  <a:lnTo>
                    <a:pt x="128" y="997"/>
                  </a:lnTo>
                  <a:lnTo>
                    <a:pt x="128" y="997"/>
                  </a:lnTo>
                  <a:lnTo>
                    <a:pt x="124" y="994"/>
                  </a:lnTo>
                  <a:lnTo>
                    <a:pt x="124" y="994"/>
                  </a:lnTo>
                  <a:lnTo>
                    <a:pt x="124" y="992"/>
                  </a:lnTo>
                  <a:lnTo>
                    <a:pt x="125" y="992"/>
                  </a:lnTo>
                  <a:lnTo>
                    <a:pt x="128" y="995"/>
                  </a:lnTo>
                  <a:lnTo>
                    <a:pt x="128" y="995"/>
                  </a:lnTo>
                  <a:lnTo>
                    <a:pt x="130" y="999"/>
                  </a:lnTo>
                  <a:lnTo>
                    <a:pt x="132" y="1004"/>
                  </a:lnTo>
                  <a:lnTo>
                    <a:pt x="132" y="1004"/>
                  </a:lnTo>
                  <a:lnTo>
                    <a:pt x="132" y="1005"/>
                  </a:lnTo>
                  <a:lnTo>
                    <a:pt x="130" y="1004"/>
                  </a:lnTo>
                  <a:lnTo>
                    <a:pt x="130" y="1004"/>
                  </a:lnTo>
                  <a:lnTo>
                    <a:pt x="132" y="1007"/>
                  </a:lnTo>
                  <a:lnTo>
                    <a:pt x="132" y="1007"/>
                  </a:lnTo>
                  <a:lnTo>
                    <a:pt x="134" y="1008"/>
                  </a:lnTo>
                  <a:lnTo>
                    <a:pt x="134" y="1008"/>
                  </a:lnTo>
                  <a:lnTo>
                    <a:pt x="137" y="1014"/>
                  </a:lnTo>
                  <a:lnTo>
                    <a:pt x="144" y="1021"/>
                  </a:lnTo>
                  <a:lnTo>
                    <a:pt x="144" y="1021"/>
                  </a:lnTo>
                  <a:lnTo>
                    <a:pt x="157" y="1035"/>
                  </a:lnTo>
                  <a:lnTo>
                    <a:pt x="157" y="1035"/>
                  </a:lnTo>
                  <a:lnTo>
                    <a:pt x="164" y="1042"/>
                  </a:lnTo>
                  <a:lnTo>
                    <a:pt x="171" y="1049"/>
                  </a:lnTo>
                  <a:lnTo>
                    <a:pt x="171" y="1049"/>
                  </a:lnTo>
                  <a:lnTo>
                    <a:pt x="175" y="1052"/>
                  </a:lnTo>
                  <a:lnTo>
                    <a:pt x="175" y="1052"/>
                  </a:lnTo>
                  <a:lnTo>
                    <a:pt x="179" y="1055"/>
                  </a:lnTo>
                  <a:lnTo>
                    <a:pt x="179" y="1055"/>
                  </a:lnTo>
                  <a:lnTo>
                    <a:pt x="188" y="1061"/>
                  </a:lnTo>
                  <a:lnTo>
                    <a:pt x="188" y="1061"/>
                  </a:lnTo>
                  <a:lnTo>
                    <a:pt x="188" y="1064"/>
                  </a:lnTo>
                  <a:lnTo>
                    <a:pt x="188" y="1064"/>
                  </a:lnTo>
                  <a:lnTo>
                    <a:pt x="184" y="1061"/>
                  </a:lnTo>
                  <a:lnTo>
                    <a:pt x="178" y="1057"/>
                  </a:lnTo>
                  <a:lnTo>
                    <a:pt x="167" y="1049"/>
                  </a:lnTo>
                  <a:lnTo>
                    <a:pt x="167" y="1049"/>
                  </a:lnTo>
                  <a:lnTo>
                    <a:pt x="168" y="1052"/>
                  </a:lnTo>
                  <a:lnTo>
                    <a:pt x="169" y="1055"/>
                  </a:lnTo>
                  <a:lnTo>
                    <a:pt x="169" y="1055"/>
                  </a:lnTo>
                  <a:lnTo>
                    <a:pt x="181" y="1064"/>
                  </a:lnTo>
                  <a:lnTo>
                    <a:pt x="191" y="1072"/>
                  </a:lnTo>
                  <a:lnTo>
                    <a:pt x="191" y="1072"/>
                  </a:lnTo>
                  <a:lnTo>
                    <a:pt x="195" y="1077"/>
                  </a:lnTo>
                  <a:lnTo>
                    <a:pt x="195" y="1077"/>
                  </a:lnTo>
                  <a:lnTo>
                    <a:pt x="201" y="1079"/>
                  </a:lnTo>
                  <a:lnTo>
                    <a:pt x="201" y="1079"/>
                  </a:lnTo>
                  <a:lnTo>
                    <a:pt x="211" y="1088"/>
                  </a:lnTo>
                  <a:lnTo>
                    <a:pt x="211" y="1088"/>
                  </a:lnTo>
                  <a:lnTo>
                    <a:pt x="211" y="1089"/>
                  </a:lnTo>
                  <a:lnTo>
                    <a:pt x="211" y="1089"/>
                  </a:lnTo>
                  <a:lnTo>
                    <a:pt x="201" y="1082"/>
                  </a:lnTo>
                  <a:lnTo>
                    <a:pt x="192" y="1078"/>
                  </a:lnTo>
                  <a:lnTo>
                    <a:pt x="192" y="1078"/>
                  </a:lnTo>
                  <a:lnTo>
                    <a:pt x="197" y="1081"/>
                  </a:lnTo>
                  <a:lnTo>
                    <a:pt x="199" y="1085"/>
                  </a:lnTo>
                  <a:lnTo>
                    <a:pt x="199" y="1085"/>
                  </a:lnTo>
                  <a:lnTo>
                    <a:pt x="199" y="1084"/>
                  </a:lnTo>
                  <a:lnTo>
                    <a:pt x="201" y="1084"/>
                  </a:lnTo>
                  <a:lnTo>
                    <a:pt x="204" y="1088"/>
                  </a:lnTo>
                  <a:lnTo>
                    <a:pt x="204" y="1088"/>
                  </a:lnTo>
                  <a:lnTo>
                    <a:pt x="205" y="1086"/>
                  </a:lnTo>
                  <a:lnTo>
                    <a:pt x="207" y="1086"/>
                  </a:lnTo>
                  <a:lnTo>
                    <a:pt x="207" y="1086"/>
                  </a:lnTo>
                  <a:lnTo>
                    <a:pt x="217" y="1095"/>
                  </a:lnTo>
                  <a:lnTo>
                    <a:pt x="217" y="1095"/>
                  </a:lnTo>
                  <a:lnTo>
                    <a:pt x="221" y="1098"/>
                  </a:lnTo>
                  <a:lnTo>
                    <a:pt x="222" y="1098"/>
                  </a:lnTo>
                  <a:lnTo>
                    <a:pt x="222" y="1096"/>
                  </a:lnTo>
                  <a:lnTo>
                    <a:pt x="222" y="1096"/>
                  </a:lnTo>
                  <a:lnTo>
                    <a:pt x="224" y="1098"/>
                  </a:lnTo>
                  <a:lnTo>
                    <a:pt x="224" y="1099"/>
                  </a:lnTo>
                  <a:lnTo>
                    <a:pt x="225" y="1099"/>
                  </a:lnTo>
                  <a:lnTo>
                    <a:pt x="227" y="1101"/>
                  </a:lnTo>
                  <a:lnTo>
                    <a:pt x="227" y="1101"/>
                  </a:lnTo>
                  <a:lnTo>
                    <a:pt x="225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9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2" y="1105"/>
                  </a:lnTo>
                  <a:lnTo>
                    <a:pt x="234" y="1105"/>
                  </a:lnTo>
                  <a:lnTo>
                    <a:pt x="234" y="1109"/>
                  </a:lnTo>
                  <a:lnTo>
                    <a:pt x="234" y="1109"/>
                  </a:lnTo>
                  <a:lnTo>
                    <a:pt x="237" y="1111"/>
                  </a:lnTo>
                  <a:lnTo>
                    <a:pt x="238" y="1111"/>
                  </a:lnTo>
                  <a:lnTo>
                    <a:pt x="239" y="1109"/>
                  </a:lnTo>
                  <a:lnTo>
                    <a:pt x="241" y="1111"/>
                  </a:lnTo>
                  <a:lnTo>
                    <a:pt x="241" y="1111"/>
                  </a:lnTo>
                  <a:lnTo>
                    <a:pt x="242" y="1112"/>
                  </a:lnTo>
                  <a:lnTo>
                    <a:pt x="242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44" y="1115"/>
                  </a:lnTo>
                  <a:lnTo>
                    <a:pt x="245" y="1115"/>
                  </a:lnTo>
                  <a:lnTo>
                    <a:pt x="247" y="1114"/>
                  </a:lnTo>
                  <a:lnTo>
                    <a:pt x="247" y="1114"/>
                  </a:lnTo>
                  <a:lnTo>
                    <a:pt x="249" y="1116"/>
                  </a:lnTo>
                  <a:lnTo>
                    <a:pt x="251" y="1119"/>
                  </a:lnTo>
                  <a:lnTo>
                    <a:pt x="251" y="1119"/>
                  </a:lnTo>
                  <a:lnTo>
                    <a:pt x="247" y="1118"/>
                  </a:lnTo>
                  <a:lnTo>
                    <a:pt x="244" y="1116"/>
                  </a:lnTo>
                  <a:lnTo>
                    <a:pt x="244" y="1116"/>
                  </a:lnTo>
                  <a:lnTo>
                    <a:pt x="247" y="1119"/>
                  </a:lnTo>
                  <a:lnTo>
                    <a:pt x="249" y="1121"/>
                  </a:lnTo>
                  <a:lnTo>
                    <a:pt x="252" y="1121"/>
                  </a:lnTo>
                  <a:lnTo>
                    <a:pt x="252" y="1119"/>
                  </a:lnTo>
                  <a:lnTo>
                    <a:pt x="252" y="1119"/>
                  </a:lnTo>
                  <a:lnTo>
                    <a:pt x="262" y="1126"/>
                  </a:lnTo>
                  <a:lnTo>
                    <a:pt x="262" y="1126"/>
                  </a:lnTo>
                  <a:lnTo>
                    <a:pt x="268" y="1129"/>
                  </a:lnTo>
                  <a:lnTo>
                    <a:pt x="272" y="1131"/>
                  </a:lnTo>
                  <a:lnTo>
                    <a:pt x="272" y="1131"/>
                  </a:lnTo>
                  <a:lnTo>
                    <a:pt x="274" y="1132"/>
                  </a:lnTo>
                  <a:lnTo>
                    <a:pt x="274" y="1132"/>
                  </a:lnTo>
                  <a:lnTo>
                    <a:pt x="272" y="1132"/>
                  </a:lnTo>
                  <a:lnTo>
                    <a:pt x="272" y="1134"/>
                  </a:lnTo>
                  <a:lnTo>
                    <a:pt x="272" y="1134"/>
                  </a:lnTo>
                  <a:lnTo>
                    <a:pt x="259" y="1126"/>
                  </a:lnTo>
                  <a:lnTo>
                    <a:pt x="259" y="1126"/>
                  </a:lnTo>
                  <a:lnTo>
                    <a:pt x="261" y="1128"/>
                  </a:lnTo>
                  <a:lnTo>
                    <a:pt x="261" y="1129"/>
                  </a:lnTo>
                  <a:lnTo>
                    <a:pt x="256" y="1129"/>
                  </a:lnTo>
                  <a:lnTo>
                    <a:pt x="256" y="1129"/>
                  </a:lnTo>
                  <a:lnTo>
                    <a:pt x="261" y="1131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5" y="1134"/>
                  </a:lnTo>
                  <a:lnTo>
                    <a:pt x="265" y="1134"/>
                  </a:lnTo>
                  <a:lnTo>
                    <a:pt x="266" y="1135"/>
                  </a:lnTo>
                  <a:lnTo>
                    <a:pt x="266" y="1136"/>
                  </a:lnTo>
                  <a:lnTo>
                    <a:pt x="266" y="1136"/>
                  </a:lnTo>
                  <a:lnTo>
                    <a:pt x="276" y="1141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2" y="1146"/>
                  </a:lnTo>
                  <a:lnTo>
                    <a:pt x="279" y="1144"/>
                  </a:lnTo>
                  <a:lnTo>
                    <a:pt x="279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6" y="1142"/>
                  </a:lnTo>
                  <a:lnTo>
                    <a:pt x="276" y="1142"/>
                  </a:lnTo>
                  <a:lnTo>
                    <a:pt x="281" y="1146"/>
                  </a:lnTo>
                  <a:lnTo>
                    <a:pt x="288" y="1151"/>
                  </a:lnTo>
                  <a:lnTo>
                    <a:pt x="288" y="1151"/>
                  </a:lnTo>
                  <a:lnTo>
                    <a:pt x="288" y="1152"/>
                  </a:lnTo>
                  <a:lnTo>
                    <a:pt x="288" y="1152"/>
                  </a:lnTo>
                  <a:lnTo>
                    <a:pt x="286" y="1154"/>
                  </a:lnTo>
                  <a:lnTo>
                    <a:pt x="288" y="1155"/>
                  </a:lnTo>
                  <a:lnTo>
                    <a:pt x="288" y="1155"/>
                  </a:lnTo>
                  <a:lnTo>
                    <a:pt x="291" y="1155"/>
                  </a:lnTo>
                  <a:lnTo>
                    <a:pt x="295" y="1156"/>
                  </a:lnTo>
                  <a:lnTo>
                    <a:pt x="295" y="1156"/>
                  </a:lnTo>
                  <a:lnTo>
                    <a:pt x="296" y="1159"/>
                  </a:lnTo>
                  <a:lnTo>
                    <a:pt x="298" y="1162"/>
                  </a:lnTo>
                  <a:lnTo>
                    <a:pt x="298" y="1162"/>
                  </a:lnTo>
                  <a:lnTo>
                    <a:pt x="301" y="1162"/>
                  </a:lnTo>
                  <a:lnTo>
                    <a:pt x="302" y="1162"/>
                  </a:lnTo>
                  <a:lnTo>
                    <a:pt x="302" y="1162"/>
                  </a:lnTo>
                  <a:lnTo>
                    <a:pt x="304" y="1164"/>
                  </a:lnTo>
                  <a:lnTo>
                    <a:pt x="305" y="1166"/>
                  </a:lnTo>
                  <a:lnTo>
                    <a:pt x="305" y="1166"/>
                  </a:lnTo>
                  <a:lnTo>
                    <a:pt x="315" y="1171"/>
                  </a:lnTo>
                  <a:lnTo>
                    <a:pt x="315" y="1171"/>
                  </a:lnTo>
                  <a:lnTo>
                    <a:pt x="324" y="1176"/>
                  </a:lnTo>
                  <a:lnTo>
                    <a:pt x="324" y="1176"/>
                  </a:lnTo>
                  <a:lnTo>
                    <a:pt x="325" y="1178"/>
                  </a:lnTo>
                  <a:lnTo>
                    <a:pt x="324" y="1176"/>
                  </a:lnTo>
                  <a:lnTo>
                    <a:pt x="318" y="1175"/>
                  </a:lnTo>
                  <a:lnTo>
                    <a:pt x="318" y="1175"/>
                  </a:lnTo>
                  <a:lnTo>
                    <a:pt x="322" y="1178"/>
                  </a:lnTo>
                  <a:lnTo>
                    <a:pt x="325" y="1179"/>
                  </a:lnTo>
                  <a:lnTo>
                    <a:pt x="326" y="1181"/>
                  </a:lnTo>
                  <a:lnTo>
                    <a:pt x="326" y="1181"/>
                  </a:lnTo>
                  <a:lnTo>
                    <a:pt x="328" y="1181"/>
                  </a:lnTo>
                  <a:lnTo>
                    <a:pt x="329" y="1181"/>
                  </a:lnTo>
                  <a:lnTo>
                    <a:pt x="329" y="1179"/>
                  </a:lnTo>
                  <a:lnTo>
                    <a:pt x="329" y="1179"/>
                  </a:lnTo>
                  <a:lnTo>
                    <a:pt x="341" y="1186"/>
                  </a:lnTo>
                  <a:lnTo>
                    <a:pt x="341" y="1186"/>
                  </a:lnTo>
                  <a:lnTo>
                    <a:pt x="352" y="1192"/>
                  </a:lnTo>
                  <a:lnTo>
                    <a:pt x="352" y="1192"/>
                  </a:lnTo>
                  <a:lnTo>
                    <a:pt x="376" y="1202"/>
                  </a:lnTo>
                  <a:lnTo>
                    <a:pt x="376" y="1202"/>
                  </a:lnTo>
                  <a:lnTo>
                    <a:pt x="378" y="1202"/>
                  </a:lnTo>
                  <a:lnTo>
                    <a:pt x="376" y="1201"/>
                  </a:lnTo>
                  <a:lnTo>
                    <a:pt x="375" y="1199"/>
                  </a:lnTo>
                  <a:lnTo>
                    <a:pt x="375" y="1199"/>
                  </a:lnTo>
                  <a:lnTo>
                    <a:pt x="383" y="1202"/>
                  </a:lnTo>
                  <a:lnTo>
                    <a:pt x="383" y="1202"/>
                  </a:lnTo>
                  <a:lnTo>
                    <a:pt x="385" y="1204"/>
                  </a:lnTo>
                  <a:lnTo>
                    <a:pt x="388" y="1205"/>
                  </a:lnTo>
                  <a:lnTo>
                    <a:pt x="396" y="1208"/>
                  </a:lnTo>
                  <a:lnTo>
                    <a:pt x="396" y="1208"/>
                  </a:lnTo>
                  <a:lnTo>
                    <a:pt x="406" y="1211"/>
                  </a:lnTo>
                  <a:lnTo>
                    <a:pt x="415" y="1214"/>
                  </a:lnTo>
                  <a:lnTo>
                    <a:pt x="415" y="1214"/>
                  </a:lnTo>
                  <a:lnTo>
                    <a:pt x="411" y="1214"/>
                  </a:lnTo>
                  <a:lnTo>
                    <a:pt x="403" y="1214"/>
                  </a:lnTo>
                  <a:lnTo>
                    <a:pt x="403" y="1214"/>
                  </a:lnTo>
                  <a:lnTo>
                    <a:pt x="396" y="1211"/>
                  </a:lnTo>
                  <a:lnTo>
                    <a:pt x="396" y="1211"/>
                  </a:lnTo>
                  <a:lnTo>
                    <a:pt x="389" y="1209"/>
                  </a:lnTo>
                  <a:lnTo>
                    <a:pt x="389" y="1209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9" y="1214"/>
                  </a:lnTo>
                  <a:lnTo>
                    <a:pt x="401" y="1215"/>
                  </a:lnTo>
                  <a:lnTo>
                    <a:pt x="401" y="1215"/>
                  </a:lnTo>
                  <a:lnTo>
                    <a:pt x="408" y="1215"/>
                  </a:lnTo>
                  <a:lnTo>
                    <a:pt x="408" y="1215"/>
                  </a:lnTo>
                  <a:lnTo>
                    <a:pt x="411" y="1216"/>
                  </a:lnTo>
                  <a:lnTo>
                    <a:pt x="411" y="1218"/>
                  </a:lnTo>
                  <a:lnTo>
                    <a:pt x="411" y="1218"/>
                  </a:lnTo>
                  <a:lnTo>
                    <a:pt x="406" y="1216"/>
                  </a:lnTo>
                  <a:lnTo>
                    <a:pt x="402" y="1215"/>
                  </a:lnTo>
                  <a:lnTo>
                    <a:pt x="402" y="1215"/>
                  </a:lnTo>
                  <a:lnTo>
                    <a:pt x="402" y="1216"/>
                  </a:lnTo>
                  <a:lnTo>
                    <a:pt x="401" y="1216"/>
                  </a:lnTo>
                  <a:lnTo>
                    <a:pt x="396" y="1216"/>
                  </a:lnTo>
                  <a:lnTo>
                    <a:pt x="396" y="1216"/>
                  </a:lnTo>
                  <a:lnTo>
                    <a:pt x="401" y="1218"/>
                  </a:lnTo>
                  <a:lnTo>
                    <a:pt x="405" y="1219"/>
                  </a:lnTo>
                  <a:lnTo>
                    <a:pt x="409" y="1219"/>
                  </a:lnTo>
                  <a:lnTo>
                    <a:pt x="413" y="1221"/>
                  </a:lnTo>
                  <a:lnTo>
                    <a:pt x="413" y="1221"/>
                  </a:lnTo>
                  <a:lnTo>
                    <a:pt x="422" y="1222"/>
                  </a:lnTo>
                  <a:lnTo>
                    <a:pt x="422" y="1222"/>
                  </a:lnTo>
                  <a:lnTo>
                    <a:pt x="431" y="1222"/>
                  </a:lnTo>
                  <a:lnTo>
                    <a:pt x="431" y="1222"/>
                  </a:lnTo>
                  <a:lnTo>
                    <a:pt x="432" y="1224"/>
                  </a:lnTo>
                  <a:lnTo>
                    <a:pt x="432" y="1224"/>
                  </a:lnTo>
                  <a:lnTo>
                    <a:pt x="429" y="1224"/>
                  </a:lnTo>
                  <a:lnTo>
                    <a:pt x="429" y="1224"/>
                  </a:lnTo>
                  <a:lnTo>
                    <a:pt x="435" y="1226"/>
                  </a:lnTo>
                  <a:lnTo>
                    <a:pt x="440" y="1228"/>
                  </a:lnTo>
                  <a:lnTo>
                    <a:pt x="440" y="1228"/>
                  </a:lnTo>
                  <a:lnTo>
                    <a:pt x="440" y="1226"/>
                  </a:lnTo>
                  <a:lnTo>
                    <a:pt x="446" y="1228"/>
                  </a:lnTo>
                  <a:lnTo>
                    <a:pt x="446" y="1228"/>
                  </a:lnTo>
                  <a:lnTo>
                    <a:pt x="442" y="1226"/>
                  </a:lnTo>
                  <a:lnTo>
                    <a:pt x="439" y="1225"/>
                  </a:lnTo>
                  <a:lnTo>
                    <a:pt x="439" y="1225"/>
                  </a:lnTo>
                  <a:lnTo>
                    <a:pt x="445" y="1226"/>
                  </a:lnTo>
                  <a:lnTo>
                    <a:pt x="450" y="1228"/>
                  </a:lnTo>
                  <a:lnTo>
                    <a:pt x="450" y="1228"/>
                  </a:lnTo>
                  <a:lnTo>
                    <a:pt x="462" y="1228"/>
                  </a:lnTo>
                  <a:lnTo>
                    <a:pt x="462" y="1228"/>
                  </a:lnTo>
                  <a:lnTo>
                    <a:pt x="462" y="1229"/>
                  </a:lnTo>
                  <a:lnTo>
                    <a:pt x="468" y="1231"/>
                  </a:lnTo>
                  <a:lnTo>
                    <a:pt x="468" y="1231"/>
                  </a:lnTo>
                  <a:lnTo>
                    <a:pt x="469" y="1232"/>
                  </a:lnTo>
                  <a:lnTo>
                    <a:pt x="468" y="1232"/>
                  </a:lnTo>
                  <a:lnTo>
                    <a:pt x="468" y="1234"/>
                  </a:lnTo>
                  <a:lnTo>
                    <a:pt x="469" y="1234"/>
                  </a:lnTo>
                  <a:lnTo>
                    <a:pt x="469" y="1234"/>
                  </a:lnTo>
                  <a:lnTo>
                    <a:pt x="472" y="1234"/>
                  </a:lnTo>
                  <a:lnTo>
                    <a:pt x="475" y="1234"/>
                  </a:lnTo>
                  <a:lnTo>
                    <a:pt x="486" y="1234"/>
                  </a:lnTo>
                  <a:lnTo>
                    <a:pt x="486" y="1234"/>
                  </a:lnTo>
                  <a:lnTo>
                    <a:pt x="506" y="1239"/>
                  </a:lnTo>
                  <a:lnTo>
                    <a:pt x="506" y="1239"/>
                  </a:lnTo>
                  <a:lnTo>
                    <a:pt x="516" y="1238"/>
                  </a:lnTo>
                  <a:lnTo>
                    <a:pt x="527" y="1238"/>
                  </a:lnTo>
                  <a:lnTo>
                    <a:pt x="527" y="1238"/>
                  </a:lnTo>
                  <a:lnTo>
                    <a:pt x="529" y="1238"/>
                  </a:lnTo>
                  <a:lnTo>
                    <a:pt x="527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33" y="1241"/>
                  </a:lnTo>
                  <a:lnTo>
                    <a:pt x="540" y="1239"/>
                  </a:lnTo>
                  <a:lnTo>
                    <a:pt x="540" y="1239"/>
                  </a:lnTo>
                  <a:lnTo>
                    <a:pt x="552" y="1236"/>
                  </a:lnTo>
                  <a:lnTo>
                    <a:pt x="552" y="1236"/>
                  </a:lnTo>
                  <a:lnTo>
                    <a:pt x="545" y="1236"/>
                  </a:lnTo>
                  <a:lnTo>
                    <a:pt x="540" y="1236"/>
                  </a:lnTo>
                  <a:lnTo>
                    <a:pt x="535" y="1238"/>
                  </a:lnTo>
                  <a:lnTo>
                    <a:pt x="530" y="1238"/>
                  </a:lnTo>
                  <a:lnTo>
                    <a:pt x="530" y="1238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5" y="1236"/>
                  </a:lnTo>
                  <a:lnTo>
                    <a:pt x="523" y="1236"/>
                  </a:lnTo>
                  <a:lnTo>
                    <a:pt x="525" y="1238"/>
                  </a:lnTo>
                  <a:lnTo>
                    <a:pt x="525" y="1238"/>
                  </a:lnTo>
                  <a:lnTo>
                    <a:pt x="515" y="1235"/>
                  </a:lnTo>
                  <a:lnTo>
                    <a:pt x="515" y="1235"/>
                  </a:lnTo>
                  <a:lnTo>
                    <a:pt x="505" y="1235"/>
                  </a:lnTo>
                  <a:lnTo>
                    <a:pt x="505" y="1235"/>
                  </a:lnTo>
                  <a:lnTo>
                    <a:pt x="492" y="1234"/>
                  </a:lnTo>
                  <a:lnTo>
                    <a:pt x="486" y="1232"/>
                  </a:lnTo>
                  <a:lnTo>
                    <a:pt x="482" y="1231"/>
                  </a:lnTo>
                  <a:lnTo>
                    <a:pt x="482" y="1231"/>
                  </a:lnTo>
                  <a:lnTo>
                    <a:pt x="490" y="1231"/>
                  </a:lnTo>
                  <a:lnTo>
                    <a:pt x="500" y="1231"/>
                  </a:lnTo>
                  <a:lnTo>
                    <a:pt x="500" y="1231"/>
                  </a:lnTo>
                  <a:lnTo>
                    <a:pt x="520" y="1235"/>
                  </a:lnTo>
                  <a:lnTo>
                    <a:pt x="520" y="1235"/>
                  </a:lnTo>
                  <a:lnTo>
                    <a:pt x="527" y="1234"/>
                  </a:lnTo>
                  <a:lnTo>
                    <a:pt x="537" y="1234"/>
                  </a:lnTo>
                  <a:lnTo>
                    <a:pt x="537" y="1234"/>
                  </a:lnTo>
                  <a:lnTo>
                    <a:pt x="543" y="1234"/>
                  </a:lnTo>
                  <a:lnTo>
                    <a:pt x="543" y="1234"/>
                  </a:lnTo>
                  <a:lnTo>
                    <a:pt x="549" y="1235"/>
                  </a:lnTo>
                  <a:lnTo>
                    <a:pt x="549" y="1235"/>
                  </a:lnTo>
                  <a:lnTo>
                    <a:pt x="560" y="1235"/>
                  </a:lnTo>
                  <a:lnTo>
                    <a:pt x="560" y="1235"/>
                  </a:lnTo>
                  <a:lnTo>
                    <a:pt x="555" y="1238"/>
                  </a:lnTo>
                  <a:lnTo>
                    <a:pt x="550" y="1241"/>
                  </a:lnTo>
                  <a:lnTo>
                    <a:pt x="550" y="1241"/>
                  </a:lnTo>
                  <a:lnTo>
                    <a:pt x="556" y="1239"/>
                  </a:lnTo>
                  <a:lnTo>
                    <a:pt x="560" y="1239"/>
                  </a:lnTo>
                  <a:lnTo>
                    <a:pt x="560" y="1239"/>
                  </a:lnTo>
                  <a:lnTo>
                    <a:pt x="567" y="1242"/>
                  </a:lnTo>
                  <a:lnTo>
                    <a:pt x="573" y="1242"/>
                  </a:lnTo>
                  <a:lnTo>
                    <a:pt x="573" y="1242"/>
                  </a:lnTo>
                  <a:lnTo>
                    <a:pt x="579" y="1241"/>
                  </a:lnTo>
                  <a:lnTo>
                    <a:pt x="585" y="1242"/>
                  </a:lnTo>
                  <a:lnTo>
                    <a:pt x="585" y="1242"/>
                  </a:lnTo>
                  <a:lnTo>
                    <a:pt x="603" y="1242"/>
                  </a:lnTo>
                  <a:lnTo>
                    <a:pt x="603" y="1242"/>
                  </a:lnTo>
                  <a:lnTo>
                    <a:pt x="602" y="1241"/>
                  </a:lnTo>
                  <a:lnTo>
                    <a:pt x="602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7" y="1239"/>
                  </a:lnTo>
                  <a:lnTo>
                    <a:pt x="612" y="1239"/>
                  </a:lnTo>
                  <a:lnTo>
                    <a:pt x="612" y="1239"/>
                  </a:lnTo>
                  <a:lnTo>
                    <a:pt x="615" y="1239"/>
                  </a:lnTo>
                  <a:lnTo>
                    <a:pt x="613" y="1241"/>
                  </a:lnTo>
                  <a:lnTo>
                    <a:pt x="607" y="1241"/>
                  </a:lnTo>
                  <a:lnTo>
                    <a:pt x="607" y="1241"/>
                  </a:lnTo>
                  <a:lnTo>
                    <a:pt x="610" y="1241"/>
                  </a:lnTo>
                  <a:lnTo>
                    <a:pt x="615" y="1241"/>
                  </a:lnTo>
                  <a:lnTo>
                    <a:pt x="619" y="1241"/>
                  </a:lnTo>
                  <a:lnTo>
                    <a:pt x="622" y="1239"/>
                  </a:lnTo>
                  <a:lnTo>
                    <a:pt x="622" y="1239"/>
                  </a:lnTo>
                  <a:lnTo>
                    <a:pt x="629" y="1239"/>
                  </a:lnTo>
                  <a:lnTo>
                    <a:pt x="629" y="1239"/>
                  </a:lnTo>
                  <a:lnTo>
                    <a:pt x="636" y="1239"/>
                  </a:lnTo>
                  <a:lnTo>
                    <a:pt x="636" y="1239"/>
                  </a:lnTo>
                  <a:lnTo>
                    <a:pt x="646" y="1238"/>
                  </a:lnTo>
                  <a:lnTo>
                    <a:pt x="650" y="1236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7" y="1238"/>
                  </a:lnTo>
                  <a:lnTo>
                    <a:pt x="654" y="1239"/>
                  </a:lnTo>
                  <a:lnTo>
                    <a:pt x="649" y="1242"/>
                  </a:lnTo>
                  <a:lnTo>
                    <a:pt x="649" y="1242"/>
                  </a:lnTo>
                  <a:lnTo>
                    <a:pt x="660" y="1241"/>
                  </a:lnTo>
                  <a:lnTo>
                    <a:pt x="673" y="1239"/>
                  </a:lnTo>
                  <a:lnTo>
                    <a:pt x="673" y="1239"/>
                  </a:lnTo>
                  <a:lnTo>
                    <a:pt x="676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77" y="1239"/>
                  </a:lnTo>
                  <a:lnTo>
                    <a:pt x="676" y="1239"/>
                  </a:lnTo>
                  <a:lnTo>
                    <a:pt x="676" y="1238"/>
                  </a:lnTo>
                  <a:lnTo>
                    <a:pt x="676" y="1238"/>
                  </a:lnTo>
                  <a:lnTo>
                    <a:pt x="666" y="1239"/>
                  </a:lnTo>
                  <a:lnTo>
                    <a:pt x="666" y="1239"/>
                  </a:lnTo>
                  <a:lnTo>
                    <a:pt x="664" y="1238"/>
                  </a:lnTo>
                  <a:lnTo>
                    <a:pt x="664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62" y="1236"/>
                  </a:lnTo>
                  <a:lnTo>
                    <a:pt x="662" y="1236"/>
                  </a:lnTo>
                  <a:lnTo>
                    <a:pt x="666" y="1238"/>
                  </a:lnTo>
                  <a:lnTo>
                    <a:pt x="670" y="1238"/>
                  </a:lnTo>
                  <a:lnTo>
                    <a:pt x="670" y="1238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83" y="1235"/>
                  </a:lnTo>
                  <a:lnTo>
                    <a:pt x="683" y="1235"/>
                  </a:lnTo>
                  <a:lnTo>
                    <a:pt x="684" y="1236"/>
                  </a:lnTo>
                  <a:lnTo>
                    <a:pt x="682" y="1236"/>
                  </a:lnTo>
                  <a:lnTo>
                    <a:pt x="682" y="1236"/>
                  </a:lnTo>
                  <a:lnTo>
                    <a:pt x="679" y="1236"/>
                  </a:lnTo>
                  <a:lnTo>
                    <a:pt x="677" y="1236"/>
                  </a:lnTo>
                  <a:lnTo>
                    <a:pt x="677" y="1236"/>
                  </a:lnTo>
                  <a:lnTo>
                    <a:pt x="677" y="1238"/>
                  </a:lnTo>
                  <a:lnTo>
                    <a:pt x="677" y="1238"/>
                  </a:lnTo>
                  <a:lnTo>
                    <a:pt x="679" y="1239"/>
                  </a:lnTo>
                  <a:lnTo>
                    <a:pt x="679" y="1239"/>
                  </a:lnTo>
                  <a:lnTo>
                    <a:pt x="690" y="1235"/>
                  </a:lnTo>
                  <a:lnTo>
                    <a:pt x="690" y="1235"/>
                  </a:lnTo>
                  <a:lnTo>
                    <a:pt x="702" y="1232"/>
                  </a:lnTo>
                  <a:lnTo>
                    <a:pt x="702" y="1232"/>
                  </a:lnTo>
                  <a:lnTo>
                    <a:pt x="713" y="1229"/>
                  </a:lnTo>
                  <a:lnTo>
                    <a:pt x="713" y="1229"/>
                  </a:lnTo>
                  <a:lnTo>
                    <a:pt x="726" y="1225"/>
                  </a:lnTo>
                  <a:lnTo>
                    <a:pt x="726" y="1225"/>
                  </a:lnTo>
                  <a:lnTo>
                    <a:pt x="727" y="1225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36" y="1224"/>
                  </a:lnTo>
                  <a:lnTo>
                    <a:pt x="749" y="1219"/>
                  </a:lnTo>
                  <a:lnTo>
                    <a:pt x="749" y="1219"/>
                  </a:lnTo>
                  <a:lnTo>
                    <a:pt x="747" y="1221"/>
                  </a:lnTo>
                  <a:lnTo>
                    <a:pt x="743" y="1222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34" y="1225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46" y="1222"/>
                  </a:lnTo>
                  <a:lnTo>
                    <a:pt x="746" y="1222"/>
                  </a:lnTo>
                  <a:lnTo>
                    <a:pt x="750" y="1221"/>
                  </a:lnTo>
                  <a:lnTo>
                    <a:pt x="750" y="1221"/>
                  </a:lnTo>
                  <a:lnTo>
                    <a:pt x="754" y="1221"/>
                  </a:lnTo>
                  <a:lnTo>
                    <a:pt x="754" y="1221"/>
                  </a:lnTo>
                  <a:lnTo>
                    <a:pt x="770" y="1215"/>
                  </a:lnTo>
                  <a:lnTo>
                    <a:pt x="770" y="1215"/>
                  </a:lnTo>
                  <a:lnTo>
                    <a:pt x="771" y="1216"/>
                  </a:lnTo>
                  <a:lnTo>
                    <a:pt x="770" y="1216"/>
                  </a:lnTo>
                  <a:lnTo>
                    <a:pt x="766" y="1218"/>
                  </a:lnTo>
                  <a:lnTo>
                    <a:pt x="761" y="1221"/>
                  </a:lnTo>
                  <a:lnTo>
                    <a:pt x="760" y="1222"/>
                  </a:lnTo>
                  <a:lnTo>
                    <a:pt x="760" y="1222"/>
                  </a:lnTo>
                  <a:lnTo>
                    <a:pt x="764" y="1221"/>
                  </a:lnTo>
                  <a:lnTo>
                    <a:pt x="767" y="1219"/>
                  </a:lnTo>
                  <a:lnTo>
                    <a:pt x="767" y="1219"/>
                  </a:lnTo>
                  <a:lnTo>
                    <a:pt x="780" y="1216"/>
                  </a:lnTo>
                  <a:lnTo>
                    <a:pt x="780" y="1216"/>
                  </a:lnTo>
                  <a:lnTo>
                    <a:pt x="796" y="1211"/>
                  </a:lnTo>
                  <a:lnTo>
                    <a:pt x="796" y="1211"/>
                  </a:lnTo>
                  <a:lnTo>
                    <a:pt x="810" y="1205"/>
                  </a:lnTo>
                  <a:lnTo>
                    <a:pt x="810" y="1205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1" y="1201"/>
                  </a:lnTo>
                  <a:lnTo>
                    <a:pt x="818" y="1202"/>
                  </a:lnTo>
                  <a:lnTo>
                    <a:pt x="821" y="1202"/>
                  </a:lnTo>
                  <a:lnTo>
                    <a:pt x="821" y="1202"/>
                  </a:lnTo>
                  <a:lnTo>
                    <a:pt x="826" y="1199"/>
                  </a:lnTo>
                  <a:lnTo>
                    <a:pt x="833" y="1195"/>
                  </a:lnTo>
                  <a:lnTo>
                    <a:pt x="833" y="1195"/>
                  </a:lnTo>
                  <a:lnTo>
                    <a:pt x="827" y="1196"/>
                  </a:lnTo>
                  <a:lnTo>
                    <a:pt x="823" y="1198"/>
                  </a:lnTo>
                  <a:lnTo>
                    <a:pt x="823" y="1198"/>
                  </a:lnTo>
                  <a:lnTo>
                    <a:pt x="821" y="1198"/>
                  </a:lnTo>
                  <a:lnTo>
                    <a:pt x="821" y="1198"/>
                  </a:lnTo>
                  <a:lnTo>
                    <a:pt x="831" y="1194"/>
                  </a:lnTo>
                  <a:lnTo>
                    <a:pt x="831" y="1194"/>
                  </a:lnTo>
                  <a:lnTo>
                    <a:pt x="836" y="1192"/>
                  </a:lnTo>
                  <a:lnTo>
                    <a:pt x="836" y="1192"/>
                  </a:lnTo>
                  <a:lnTo>
                    <a:pt x="841" y="1189"/>
                  </a:lnTo>
                  <a:lnTo>
                    <a:pt x="841" y="1189"/>
                  </a:lnTo>
                  <a:lnTo>
                    <a:pt x="843" y="1189"/>
                  </a:lnTo>
                  <a:lnTo>
                    <a:pt x="844" y="1189"/>
                  </a:lnTo>
                  <a:lnTo>
                    <a:pt x="844" y="1189"/>
                  </a:lnTo>
                  <a:lnTo>
                    <a:pt x="851" y="1186"/>
                  </a:lnTo>
                  <a:lnTo>
                    <a:pt x="858" y="1182"/>
                  </a:lnTo>
                  <a:lnTo>
                    <a:pt x="858" y="1182"/>
                  </a:lnTo>
                  <a:lnTo>
                    <a:pt x="861" y="1182"/>
                  </a:lnTo>
                  <a:lnTo>
                    <a:pt x="860" y="1184"/>
                  </a:lnTo>
                  <a:lnTo>
                    <a:pt x="860" y="1184"/>
                  </a:lnTo>
                  <a:lnTo>
                    <a:pt x="864" y="1182"/>
                  </a:lnTo>
                  <a:lnTo>
                    <a:pt x="868" y="1181"/>
                  </a:lnTo>
                  <a:lnTo>
                    <a:pt x="868" y="1181"/>
                  </a:lnTo>
                  <a:lnTo>
                    <a:pt x="868" y="1179"/>
                  </a:lnTo>
                  <a:lnTo>
                    <a:pt x="867" y="1179"/>
                  </a:lnTo>
                  <a:lnTo>
                    <a:pt x="867" y="1179"/>
                  </a:lnTo>
                  <a:lnTo>
                    <a:pt x="894" y="1168"/>
                  </a:lnTo>
                  <a:lnTo>
                    <a:pt x="894" y="1168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7" y="1156"/>
                  </a:lnTo>
                  <a:lnTo>
                    <a:pt x="917" y="1156"/>
                  </a:lnTo>
                  <a:lnTo>
                    <a:pt x="921" y="1154"/>
                  </a:lnTo>
                  <a:lnTo>
                    <a:pt x="921" y="1154"/>
                  </a:lnTo>
                  <a:lnTo>
                    <a:pt x="925" y="1151"/>
                  </a:lnTo>
                  <a:lnTo>
                    <a:pt x="925" y="1151"/>
                  </a:lnTo>
                  <a:lnTo>
                    <a:pt x="927" y="1149"/>
                  </a:lnTo>
                  <a:lnTo>
                    <a:pt x="927" y="1149"/>
                  </a:lnTo>
                  <a:lnTo>
                    <a:pt x="925" y="1149"/>
                  </a:lnTo>
                  <a:lnTo>
                    <a:pt x="927" y="1148"/>
                  </a:lnTo>
                  <a:lnTo>
                    <a:pt x="927" y="1148"/>
                  </a:lnTo>
                  <a:lnTo>
                    <a:pt x="934" y="1144"/>
                  </a:lnTo>
                  <a:lnTo>
                    <a:pt x="940" y="1139"/>
                  </a:lnTo>
                  <a:lnTo>
                    <a:pt x="940" y="1139"/>
                  </a:lnTo>
                  <a:lnTo>
                    <a:pt x="943" y="1139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6"/>
                  </a:lnTo>
                  <a:lnTo>
                    <a:pt x="945" y="1136"/>
                  </a:lnTo>
                  <a:lnTo>
                    <a:pt x="945" y="1135"/>
                  </a:lnTo>
                  <a:lnTo>
                    <a:pt x="945" y="1135"/>
                  </a:lnTo>
                  <a:lnTo>
                    <a:pt x="948" y="1134"/>
                  </a:lnTo>
                  <a:lnTo>
                    <a:pt x="951" y="1132"/>
                  </a:lnTo>
                  <a:lnTo>
                    <a:pt x="957" y="1128"/>
                  </a:lnTo>
                  <a:lnTo>
                    <a:pt x="957" y="1128"/>
                  </a:lnTo>
                  <a:lnTo>
                    <a:pt x="958" y="1128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0" y="1126"/>
                  </a:lnTo>
                  <a:lnTo>
                    <a:pt x="960" y="1126"/>
                  </a:lnTo>
                  <a:lnTo>
                    <a:pt x="965" y="1122"/>
                  </a:lnTo>
                  <a:lnTo>
                    <a:pt x="971" y="1118"/>
                  </a:lnTo>
                  <a:lnTo>
                    <a:pt x="971" y="1118"/>
                  </a:lnTo>
                  <a:lnTo>
                    <a:pt x="977" y="1116"/>
                  </a:lnTo>
                  <a:lnTo>
                    <a:pt x="980" y="1116"/>
                  </a:lnTo>
                  <a:lnTo>
                    <a:pt x="980" y="1116"/>
                  </a:lnTo>
                  <a:lnTo>
                    <a:pt x="982" y="1114"/>
                  </a:lnTo>
                  <a:lnTo>
                    <a:pt x="980" y="1114"/>
                  </a:lnTo>
                  <a:lnTo>
                    <a:pt x="977" y="1115"/>
                  </a:lnTo>
                  <a:lnTo>
                    <a:pt x="975" y="1115"/>
                  </a:lnTo>
                  <a:lnTo>
                    <a:pt x="977" y="1114"/>
                  </a:lnTo>
                  <a:lnTo>
                    <a:pt x="977" y="1114"/>
                  </a:lnTo>
                  <a:lnTo>
                    <a:pt x="980" y="1112"/>
                  </a:lnTo>
                  <a:lnTo>
                    <a:pt x="984" y="1111"/>
                  </a:lnTo>
                  <a:lnTo>
                    <a:pt x="984" y="1111"/>
                  </a:lnTo>
                  <a:lnTo>
                    <a:pt x="990" y="1105"/>
                  </a:lnTo>
                  <a:lnTo>
                    <a:pt x="992" y="1102"/>
                  </a:lnTo>
                  <a:lnTo>
                    <a:pt x="994" y="1101"/>
                  </a:lnTo>
                  <a:lnTo>
                    <a:pt x="994" y="1101"/>
                  </a:lnTo>
                  <a:lnTo>
                    <a:pt x="1000" y="1095"/>
                  </a:lnTo>
                  <a:lnTo>
                    <a:pt x="1000" y="1095"/>
                  </a:lnTo>
                  <a:lnTo>
                    <a:pt x="1002" y="1094"/>
                  </a:lnTo>
                  <a:lnTo>
                    <a:pt x="1004" y="1094"/>
                  </a:lnTo>
                  <a:lnTo>
                    <a:pt x="1004" y="1094"/>
                  </a:lnTo>
                  <a:lnTo>
                    <a:pt x="1008" y="1089"/>
                  </a:lnTo>
                  <a:lnTo>
                    <a:pt x="1008" y="1089"/>
                  </a:lnTo>
                  <a:lnTo>
                    <a:pt x="1007" y="1089"/>
                  </a:lnTo>
                  <a:lnTo>
                    <a:pt x="1005" y="1091"/>
                  </a:lnTo>
                  <a:lnTo>
                    <a:pt x="1005" y="1091"/>
                  </a:lnTo>
                  <a:lnTo>
                    <a:pt x="1004" y="1092"/>
                  </a:lnTo>
                  <a:lnTo>
                    <a:pt x="1004" y="1092"/>
                  </a:lnTo>
                  <a:lnTo>
                    <a:pt x="1007" y="1088"/>
                  </a:lnTo>
                  <a:lnTo>
                    <a:pt x="1012" y="1084"/>
                  </a:lnTo>
                  <a:lnTo>
                    <a:pt x="1012" y="1084"/>
                  </a:lnTo>
                  <a:lnTo>
                    <a:pt x="1020" y="1077"/>
                  </a:lnTo>
                  <a:lnTo>
                    <a:pt x="1020" y="1077"/>
                  </a:lnTo>
                  <a:lnTo>
                    <a:pt x="1025" y="1071"/>
                  </a:lnTo>
                  <a:lnTo>
                    <a:pt x="1025" y="1071"/>
                  </a:lnTo>
                  <a:lnTo>
                    <a:pt x="1025" y="1074"/>
                  </a:lnTo>
                  <a:lnTo>
                    <a:pt x="1022" y="1077"/>
                  </a:lnTo>
                  <a:lnTo>
                    <a:pt x="1022" y="1077"/>
                  </a:lnTo>
                  <a:lnTo>
                    <a:pt x="1027" y="1074"/>
                  </a:lnTo>
                  <a:lnTo>
                    <a:pt x="1028" y="1071"/>
                  </a:lnTo>
                  <a:lnTo>
                    <a:pt x="1031" y="1067"/>
                  </a:lnTo>
                  <a:lnTo>
                    <a:pt x="1034" y="1064"/>
                  </a:lnTo>
                  <a:lnTo>
                    <a:pt x="1034" y="1064"/>
                  </a:lnTo>
                  <a:lnTo>
                    <a:pt x="1037" y="1061"/>
                  </a:lnTo>
                  <a:lnTo>
                    <a:pt x="1040" y="1058"/>
                  </a:lnTo>
                  <a:lnTo>
                    <a:pt x="1040" y="1058"/>
                  </a:lnTo>
                  <a:lnTo>
                    <a:pt x="1045" y="1052"/>
                  </a:lnTo>
                  <a:lnTo>
                    <a:pt x="1045" y="1052"/>
                  </a:lnTo>
                  <a:lnTo>
                    <a:pt x="1052" y="1045"/>
                  </a:lnTo>
                  <a:lnTo>
                    <a:pt x="1060" y="1038"/>
                  </a:lnTo>
                  <a:lnTo>
                    <a:pt x="1060" y="1038"/>
                  </a:lnTo>
                  <a:lnTo>
                    <a:pt x="1060" y="1039"/>
                  </a:lnTo>
                  <a:lnTo>
                    <a:pt x="1058" y="1041"/>
                  </a:lnTo>
                  <a:lnTo>
                    <a:pt x="1054" y="1045"/>
                  </a:lnTo>
                  <a:lnTo>
                    <a:pt x="1054" y="1045"/>
                  </a:lnTo>
                  <a:lnTo>
                    <a:pt x="1055" y="1045"/>
                  </a:lnTo>
                  <a:lnTo>
                    <a:pt x="1055" y="1047"/>
                  </a:lnTo>
                  <a:lnTo>
                    <a:pt x="1054" y="1048"/>
                  </a:lnTo>
                  <a:lnTo>
                    <a:pt x="1055" y="1048"/>
                  </a:lnTo>
                  <a:lnTo>
                    <a:pt x="1055" y="1048"/>
                  </a:lnTo>
                  <a:lnTo>
                    <a:pt x="1061" y="1039"/>
                  </a:lnTo>
                  <a:lnTo>
                    <a:pt x="1061" y="1039"/>
                  </a:lnTo>
                  <a:lnTo>
                    <a:pt x="1067" y="1029"/>
                  </a:lnTo>
                  <a:lnTo>
                    <a:pt x="1067" y="1029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5"/>
                  </a:lnTo>
                  <a:lnTo>
                    <a:pt x="1071" y="1028"/>
                  </a:lnTo>
                  <a:lnTo>
                    <a:pt x="1070" y="1031"/>
                  </a:lnTo>
                  <a:lnTo>
                    <a:pt x="1072" y="1029"/>
                  </a:lnTo>
                  <a:lnTo>
                    <a:pt x="1072" y="1029"/>
                  </a:lnTo>
                  <a:lnTo>
                    <a:pt x="1068" y="1034"/>
                  </a:lnTo>
                  <a:lnTo>
                    <a:pt x="1065" y="1038"/>
                  </a:lnTo>
                  <a:lnTo>
                    <a:pt x="1065" y="1038"/>
                  </a:lnTo>
                  <a:lnTo>
                    <a:pt x="1068" y="1035"/>
                  </a:lnTo>
                  <a:lnTo>
                    <a:pt x="1071" y="1032"/>
                  </a:lnTo>
                  <a:lnTo>
                    <a:pt x="1074" y="1029"/>
                  </a:lnTo>
                  <a:lnTo>
                    <a:pt x="1075" y="1029"/>
                  </a:lnTo>
                  <a:lnTo>
                    <a:pt x="1075" y="1029"/>
                  </a:lnTo>
                  <a:lnTo>
                    <a:pt x="1078" y="1024"/>
                  </a:lnTo>
                  <a:lnTo>
                    <a:pt x="1082" y="1017"/>
                  </a:lnTo>
                  <a:lnTo>
                    <a:pt x="1082" y="1017"/>
                  </a:lnTo>
                  <a:lnTo>
                    <a:pt x="1084" y="1017"/>
                  </a:lnTo>
                  <a:lnTo>
                    <a:pt x="1087" y="1015"/>
                  </a:lnTo>
                  <a:lnTo>
                    <a:pt x="1089" y="1012"/>
                  </a:lnTo>
                  <a:lnTo>
                    <a:pt x="1092" y="1008"/>
                  </a:lnTo>
                  <a:lnTo>
                    <a:pt x="1092" y="1008"/>
                  </a:lnTo>
                  <a:lnTo>
                    <a:pt x="1098" y="999"/>
                  </a:lnTo>
                  <a:lnTo>
                    <a:pt x="1104" y="991"/>
                  </a:lnTo>
                  <a:lnTo>
                    <a:pt x="1104" y="991"/>
                  </a:lnTo>
                  <a:lnTo>
                    <a:pt x="1102" y="991"/>
                  </a:lnTo>
                  <a:lnTo>
                    <a:pt x="1101" y="992"/>
                  </a:lnTo>
                  <a:lnTo>
                    <a:pt x="1101" y="992"/>
                  </a:lnTo>
                  <a:lnTo>
                    <a:pt x="1097" y="997"/>
                  </a:lnTo>
                  <a:lnTo>
                    <a:pt x="1097" y="997"/>
                  </a:lnTo>
                  <a:lnTo>
                    <a:pt x="1098" y="995"/>
                  </a:lnTo>
                  <a:lnTo>
                    <a:pt x="1099" y="991"/>
                  </a:lnTo>
                  <a:lnTo>
                    <a:pt x="1099" y="991"/>
                  </a:lnTo>
                  <a:lnTo>
                    <a:pt x="1105" y="985"/>
                  </a:lnTo>
                  <a:lnTo>
                    <a:pt x="1105" y="985"/>
                  </a:lnTo>
                  <a:lnTo>
                    <a:pt x="1107" y="985"/>
                  </a:lnTo>
                  <a:lnTo>
                    <a:pt x="1107" y="987"/>
                  </a:lnTo>
                  <a:lnTo>
                    <a:pt x="1105" y="989"/>
                  </a:lnTo>
                  <a:lnTo>
                    <a:pt x="1105" y="989"/>
                  </a:lnTo>
                  <a:lnTo>
                    <a:pt x="1107" y="988"/>
                  </a:lnTo>
                  <a:lnTo>
                    <a:pt x="1109" y="987"/>
                  </a:lnTo>
                  <a:lnTo>
                    <a:pt x="1109" y="987"/>
                  </a:lnTo>
                  <a:lnTo>
                    <a:pt x="1109" y="985"/>
                  </a:lnTo>
                  <a:lnTo>
                    <a:pt x="1111" y="982"/>
                  </a:lnTo>
                  <a:lnTo>
                    <a:pt x="1112" y="979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4" y="977"/>
                  </a:lnTo>
                  <a:lnTo>
                    <a:pt x="1112" y="978"/>
                  </a:lnTo>
                  <a:lnTo>
                    <a:pt x="1109" y="981"/>
                  </a:lnTo>
                  <a:lnTo>
                    <a:pt x="1109" y="981"/>
                  </a:lnTo>
                  <a:lnTo>
                    <a:pt x="1112" y="975"/>
                  </a:lnTo>
                  <a:lnTo>
                    <a:pt x="1117" y="971"/>
                  </a:lnTo>
                  <a:lnTo>
                    <a:pt x="1117" y="971"/>
                  </a:lnTo>
                  <a:lnTo>
                    <a:pt x="1117" y="972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7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9" y="971"/>
                  </a:lnTo>
                  <a:lnTo>
                    <a:pt x="1119" y="969"/>
                  </a:lnTo>
                  <a:lnTo>
                    <a:pt x="1119" y="969"/>
                  </a:lnTo>
                  <a:lnTo>
                    <a:pt x="1121" y="968"/>
                  </a:lnTo>
                  <a:lnTo>
                    <a:pt x="1121" y="968"/>
                  </a:lnTo>
                  <a:lnTo>
                    <a:pt x="1119" y="968"/>
                  </a:lnTo>
                  <a:lnTo>
                    <a:pt x="1118" y="968"/>
                  </a:lnTo>
                  <a:lnTo>
                    <a:pt x="1118" y="965"/>
                  </a:lnTo>
                  <a:lnTo>
                    <a:pt x="1118" y="965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2" y="964"/>
                  </a:lnTo>
                  <a:lnTo>
                    <a:pt x="1122" y="964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4" y="958"/>
                  </a:lnTo>
                  <a:lnTo>
                    <a:pt x="1125" y="955"/>
                  </a:lnTo>
                  <a:lnTo>
                    <a:pt x="1125" y="955"/>
                  </a:lnTo>
                  <a:lnTo>
                    <a:pt x="1127" y="955"/>
                  </a:lnTo>
                  <a:lnTo>
                    <a:pt x="1127" y="957"/>
                  </a:lnTo>
                  <a:lnTo>
                    <a:pt x="1127" y="958"/>
                  </a:lnTo>
                  <a:lnTo>
                    <a:pt x="1128" y="958"/>
                  </a:lnTo>
                  <a:lnTo>
                    <a:pt x="1128" y="958"/>
                  </a:lnTo>
                  <a:lnTo>
                    <a:pt x="1128" y="955"/>
                  </a:lnTo>
                  <a:lnTo>
                    <a:pt x="1128" y="954"/>
                  </a:lnTo>
                  <a:lnTo>
                    <a:pt x="1128" y="954"/>
                  </a:lnTo>
                  <a:lnTo>
                    <a:pt x="1129" y="951"/>
                  </a:lnTo>
                  <a:lnTo>
                    <a:pt x="1131" y="949"/>
                  </a:lnTo>
                  <a:lnTo>
                    <a:pt x="1132" y="947"/>
                  </a:lnTo>
                  <a:lnTo>
                    <a:pt x="1134" y="944"/>
                  </a:lnTo>
                  <a:lnTo>
                    <a:pt x="1134" y="944"/>
                  </a:lnTo>
                  <a:lnTo>
                    <a:pt x="1137" y="942"/>
                  </a:lnTo>
                  <a:lnTo>
                    <a:pt x="1138" y="941"/>
                  </a:lnTo>
                  <a:lnTo>
                    <a:pt x="1138" y="941"/>
                  </a:lnTo>
                  <a:lnTo>
                    <a:pt x="1142" y="934"/>
                  </a:lnTo>
                  <a:lnTo>
                    <a:pt x="1147" y="928"/>
                  </a:lnTo>
                  <a:lnTo>
                    <a:pt x="1147" y="928"/>
                  </a:lnTo>
                  <a:lnTo>
                    <a:pt x="1147" y="924"/>
                  </a:lnTo>
                  <a:lnTo>
                    <a:pt x="1148" y="92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4"/>
                  </a:lnTo>
                  <a:lnTo>
                    <a:pt x="1154" y="914"/>
                  </a:lnTo>
                  <a:lnTo>
                    <a:pt x="1155" y="912"/>
                  </a:lnTo>
                  <a:lnTo>
                    <a:pt x="1155" y="912"/>
                  </a:lnTo>
                  <a:lnTo>
                    <a:pt x="1157" y="908"/>
                  </a:lnTo>
                  <a:lnTo>
                    <a:pt x="1158" y="905"/>
                  </a:lnTo>
                  <a:lnTo>
                    <a:pt x="1162" y="895"/>
                  </a:lnTo>
                  <a:lnTo>
                    <a:pt x="1162" y="895"/>
                  </a:lnTo>
                  <a:lnTo>
                    <a:pt x="1164" y="894"/>
                  </a:lnTo>
                  <a:lnTo>
                    <a:pt x="1162" y="894"/>
                  </a:lnTo>
                  <a:lnTo>
                    <a:pt x="1161" y="895"/>
                  </a:lnTo>
                  <a:lnTo>
                    <a:pt x="1161" y="894"/>
                  </a:lnTo>
                  <a:lnTo>
                    <a:pt x="1161" y="894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5" y="891"/>
                  </a:lnTo>
                  <a:lnTo>
                    <a:pt x="1166" y="890"/>
                  </a:lnTo>
                  <a:lnTo>
                    <a:pt x="1166" y="890"/>
                  </a:lnTo>
                  <a:lnTo>
                    <a:pt x="1168" y="885"/>
                  </a:lnTo>
                  <a:lnTo>
                    <a:pt x="1168" y="884"/>
                  </a:lnTo>
                  <a:lnTo>
                    <a:pt x="1168" y="884"/>
                  </a:lnTo>
                  <a:lnTo>
                    <a:pt x="1172" y="877"/>
                  </a:lnTo>
                  <a:lnTo>
                    <a:pt x="1175" y="868"/>
                  </a:lnTo>
                  <a:lnTo>
                    <a:pt x="1175" y="868"/>
                  </a:lnTo>
                  <a:lnTo>
                    <a:pt x="1178" y="861"/>
                  </a:lnTo>
                  <a:lnTo>
                    <a:pt x="1178" y="861"/>
                  </a:lnTo>
                  <a:lnTo>
                    <a:pt x="1182" y="852"/>
                  </a:lnTo>
                  <a:lnTo>
                    <a:pt x="1182" y="852"/>
                  </a:lnTo>
                  <a:lnTo>
                    <a:pt x="1182" y="847"/>
                  </a:lnTo>
                  <a:lnTo>
                    <a:pt x="1185" y="838"/>
                  </a:lnTo>
                  <a:lnTo>
                    <a:pt x="1185" y="838"/>
                  </a:lnTo>
                  <a:lnTo>
                    <a:pt x="1186" y="835"/>
                  </a:lnTo>
                  <a:lnTo>
                    <a:pt x="1188" y="831"/>
                  </a:lnTo>
                  <a:lnTo>
                    <a:pt x="1188" y="831"/>
                  </a:lnTo>
                  <a:lnTo>
                    <a:pt x="1189" y="832"/>
                  </a:lnTo>
                  <a:lnTo>
                    <a:pt x="1188" y="835"/>
                  </a:lnTo>
                  <a:lnTo>
                    <a:pt x="1188" y="835"/>
                  </a:lnTo>
                  <a:lnTo>
                    <a:pt x="1188" y="838"/>
                  </a:lnTo>
                  <a:lnTo>
                    <a:pt x="1188" y="838"/>
                  </a:lnTo>
                  <a:lnTo>
                    <a:pt x="1186" y="841"/>
                  </a:lnTo>
                  <a:lnTo>
                    <a:pt x="1186" y="841"/>
                  </a:lnTo>
                  <a:lnTo>
                    <a:pt x="1189" y="837"/>
                  </a:lnTo>
                  <a:lnTo>
                    <a:pt x="1189" y="832"/>
                  </a:lnTo>
                  <a:lnTo>
                    <a:pt x="1189" y="832"/>
                  </a:lnTo>
                  <a:lnTo>
                    <a:pt x="1191" y="824"/>
                  </a:lnTo>
                  <a:lnTo>
                    <a:pt x="1191" y="824"/>
                  </a:lnTo>
                  <a:lnTo>
                    <a:pt x="1194" y="821"/>
                  </a:lnTo>
                  <a:lnTo>
                    <a:pt x="1196" y="818"/>
                  </a:lnTo>
                  <a:lnTo>
                    <a:pt x="1196" y="818"/>
                  </a:lnTo>
                  <a:lnTo>
                    <a:pt x="1198" y="814"/>
                  </a:lnTo>
                  <a:lnTo>
                    <a:pt x="1198" y="810"/>
                  </a:lnTo>
                  <a:lnTo>
                    <a:pt x="1198" y="810"/>
                  </a:lnTo>
                  <a:lnTo>
                    <a:pt x="1201" y="805"/>
                  </a:lnTo>
                  <a:lnTo>
                    <a:pt x="1201" y="805"/>
                  </a:lnTo>
                  <a:lnTo>
                    <a:pt x="1199" y="805"/>
                  </a:lnTo>
                  <a:lnTo>
                    <a:pt x="1199" y="804"/>
                  </a:lnTo>
                  <a:lnTo>
                    <a:pt x="1201" y="800"/>
                  </a:lnTo>
                  <a:lnTo>
                    <a:pt x="1202" y="795"/>
                  </a:lnTo>
                  <a:lnTo>
                    <a:pt x="1205" y="791"/>
                  </a:lnTo>
                  <a:lnTo>
                    <a:pt x="1205" y="791"/>
                  </a:lnTo>
                  <a:lnTo>
                    <a:pt x="1205" y="788"/>
                  </a:lnTo>
                  <a:lnTo>
                    <a:pt x="1205" y="785"/>
                  </a:lnTo>
                  <a:lnTo>
                    <a:pt x="1208" y="778"/>
                  </a:lnTo>
                  <a:lnTo>
                    <a:pt x="1208" y="778"/>
                  </a:lnTo>
                  <a:lnTo>
                    <a:pt x="1208" y="777"/>
                  </a:lnTo>
                  <a:lnTo>
                    <a:pt x="1206" y="777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206" y="777"/>
                  </a:lnTo>
                  <a:lnTo>
                    <a:pt x="1208" y="772"/>
                  </a:lnTo>
                  <a:lnTo>
                    <a:pt x="1208" y="772"/>
                  </a:lnTo>
                  <a:lnTo>
                    <a:pt x="1209" y="771"/>
                  </a:lnTo>
                  <a:lnTo>
                    <a:pt x="1209" y="771"/>
                  </a:lnTo>
                  <a:lnTo>
                    <a:pt x="1209" y="774"/>
                  </a:lnTo>
                  <a:lnTo>
                    <a:pt x="1209" y="774"/>
                  </a:lnTo>
                  <a:lnTo>
                    <a:pt x="1212" y="767"/>
                  </a:lnTo>
                  <a:lnTo>
                    <a:pt x="1215" y="760"/>
                  </a:lnTo>
                  <a:lnTo>
                    <a:pt x="1215" y="760"/>
                  </a:lnTo>
                  <a:lnTo>
                    <a:pt x="1215" y="764"/>
                  </a:lnTo>
                  <a:lnTo>
                    <a:pt x="1215" y="764"/>
                  </a:lnTo>
                  <a:lnTo>
                    <a:pt x="1218" y="757"/>
                  </a:lnTo>
                  <a:lnTo>
                    <a:pt x="1218" y="757"/>
                  </a:lnTo>
                  <a:lnTo>
                    <a:pt x="1219" y="748"/>
                  </a:lnTo>
                  <a:lnTo>
                    <a:pt x="1219" y="748"/>
                  </a:lnTo>
                  <a:lnTo>
                    <a:pt x="1218" y="754"/>
                  </a:lnTo>
                  <a:lnTo>
                    <a:pt x="1215" y="758"/>
                  </a:lnTo>
                  <a:lnTo>
                    <a:pt x="1215" y="758"/>
                  </a:lnTo>
                  <a:lnTo>
                    <a:pt x="1214" y="761"/>
                  </a:lnTo>
                  <a:lnTo>
                    <a:pt x="1211" y="768"/>
                  </a:lnTo>
                  <a:lnTo>
                    <a:pt x="1211" y="768"/>
                  </a:lnTo>
                  <a:lnTo>
                    <a:pt x="1212" y="761"/>
                  </a:lnTo>
                  <a:lnTo>
                    <a:pt x="1214" y="757"/>
                  </a:lnTo>
                  <a:lnTo>
                    <a:pt x="1215" y="753"/>
                  </a:lnTo>
                  <a:lnTo>
                    <a:pt x="1216" y="748"/>
                  </a:lnTo>
                  <a:lnTo>
                    <a:pt x="1216" y="748"/>
                  </a:lnTo>
                  <a:lnTo>
                    <a:pt x="1216" y="750"/>
                  </a:lnTo>
                  <a:lnTo>
                    <a:pt x="1214" y="753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4" y="748"/>
                  </a:lnTo>
                  <a:lnTo>
                    <a:pt x="1216" y="743"/>
                  </a:lnTo>
                  <a:lnTo>
                    <a:pt x="1216" y="743"/>
                  </a:lnTo>
                  <a:lnTo>
                    <a:pt x="1215" y="738"/>
                  </a:lnTo>
                  <a:lnTo>
                    <a:pt x="1214" y="735"/>
                  </a:lnTo>
                  <a:lnTo>
                    <a:pt x="1214" y="735"/>
                  </a:lnTo>
                  <a:lnTo>
                    <a:pt x="1215" y="735"/>
                  </a:lnTo>
                  <a:lnTo>
                    <a:pt x="1216" y="733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21" y="728"/>
                  </a:lnTo>
                  <a:lnTo>
                    <a:pt x="1221" y="730"/>
                  </a:lnTo>
                  <a:lnTo>
                    <a:pt x="1221" y="728"/>
                  </a:lnTo>
                  <a:lnTo>
                    <a:pt x="1221" y="728"/>
                  </a:lnTo>
                  <a:lnTo>
                    <a:pt x="1221" y="725"/>
                  </a:lnTo>
                  <a:lnTo>
                    <a:pt x="1219" y="724"/>
                  </a:lnTo>
                  <a:lnTo>
                    <a:pt x="1219" y="724"/>
                  </a:lnTo>
                  <a:lnTo>
                    <a:pt x="1221" y="720"/>
                  </a:lnTo>
                  <a:lnTo>
                    <a:pt x="1221" y="720"/>
                  </a:lnTo>
                  <a:lnTo>
                    <a:pt x="1219" y="720"/>
                  </a:lnTo>
                  <a:lnTo>
                    <a:pt x="1219" y="720"/>
                  </a:lnTo>
                  <a:lnTo>
                    <a:pt x="1222" y="710"/>
                  </a:lnTo>
                  <a:lnTo>
                    <a:pt x="1222" y="710"/>
                  </a:lnTo>
                  <a:lnTo>
                    <a:pt x="1222" y="715"/>
                  </a:lnTo>
                  <a:lnTo>
                    <a:pt x="1222" y="718"/>
                  </a:lnTo>
                  <a:lnTo>
                    <a:pt x="1224" y="720"/>
                  </a:lnTo>
                  <a:lnTo>
                    <a:pt x="1224" y="718"/>
                  </a:lnTo>
                  <a:lnTo>
                    <a:pt x="1224" y="718"/>
                  </a:lnTo>
                  <a:lnTo>
                    <a:pt x="1225" y="700"/>
                  </a:lnTo>
                  <a:lnTo>
                    <a:pt x="1225" y="700"/>
                  </a:lnTo>
                  <a:lnTo>
                    <a:pt x="1226" y="691"/>
                  </a:lnTo>
                  <a:lnTo>
                    <a:pt x="1226" y="690"/>
                  </a:lnTo>
                  <a:lnTo>
                    <a:pt x="1228" y="690"/>
                  </a:lnTo>
                  <a:lnTo>
                    <a:pt x="1228" y="690"/>
                  </a:lnTo>
                  <a:lnTo>
                    <a:pt x="1228" y="685"/>
                  </a:lnTo>
                  <a:lnTo>
                    <a:pt x="1228" y="680"/>
                  </a:lnTo>
                  <a:lnTo>
                    <a:pt x="1228" y="680"/>
                  </a:lnTo>
                  <a:lnTo>
                    <a:pt x="1228" y="674"/>
                  </a:lnTo>
                  <a:lnTo>
                    <a:pt x="1228" y="668"/>
                  </a:lnTo>
                  <a:lnTo>
                    <a:pt x="1228" y="668"/>
                  </a:lnTo>
                  <a:lnTo>
                    <a:pt x="1228" y="661"/>
                  </a:lnTo>
                  <a:lnTo>
                    <a:pt x="1226" y="654"/>
                  </a:lnTo>
                  <a:lnTo>
                    <a:pt x="1226" y="654"/>
                  </a:lnTo>
                  <a:lnTo>
                    <a:pt x="1228" y="651"/>
                  </a:lnTo>
                  <a:lnTo>
                    <a:pt x="1229" y="648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31" y="645"/>
                  </a:lnTo>
                  <a:lnTo>
                    <a:pt x="1229" y="644"/>
                  </a:lnTo>
                  <a:lnTo>
                    <a:pt x="1228" y="638"/>
                  </a:lnTo>
                  <a:lnTo>
                    <a:pt x="1228" y="638"/>
                  </a:lnTo>
                  <a:lnTo>
                    <a:pt x="1229" y="625"/>
                  </a:lnTo>
                  <a:lnTo>
                    <a:pt x="1228" y="613"/>
                  </a:lnTo>
                  <a:lnTo>
                    <a:pt x="1228" y="613"/>
                  </a:lnTo>
                  <a:lnTo>
                    <a:pt x="1229" y="610"/>
                  </a:lnTo>
                  <a:lnTo>
                    <a:pt x="1229" y="607"/>
                  </a:lnTo>
                  <a:lnTo>
                    <a:pt x="1228" y="603"/>
                  </a:lnTo>
                  <a:lnTo>
                    <a:pt x="1228" y="603"/>
                  </a:lnTo>
                  <a:lnTo>
                    <a:pt x="1228" y="598"/>
                  </a:lnTo>
                  <a:lnTo>
                    <a:pt x="1229" y="593"/>
                  </a:lnTo>
                  <a:lnTo>
                    <a:pt x="1229" y="593"/>
                  </a:lnTo>
                  <a:lnTo>
                    <a:pt x="1226" y="597"/>
                  </a:lnTo>
                  <a:lnTo>
                    <a:pt x="1226" y="597"/>
                  </a:lnTo>
                  <a:lnTo>
                    <a:pt x="1226" y="590"/>
                  </a:lnTo>
                  <a:lnTo>
                    <a:pt x="1228" y="586"/>
                  </a:lnTo>
                  <a:lnTo>
                    <a:pt x="1228" y="586"/>
                  </a:lnTo>
                  <a:lnTo>
                    <a:pt x="1228" y="581"/>
                  </a:lnTo>
                  <a:lnTo>
                    <a:pt x="1228" y="574"/>
                  </a:lnTo>
                  <a:lnTo>
                    <a:pt x="1228" y="574"/>
                  </a:lnTo>
                  <a:lnTo>
                    <a:pt x="1226" y="574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80"/>
                  </a:lnTo>
                  <a:lnTo>
                    <a:pt x="1226" y="580"/>
                  </a:lnTo>
                  <a:lnTo>
                    <a:pt x="1225" y="587"/>
                  </a:lnTo>
                  <a:lnTo>
                    <a:pt x="1225" y="581"/>
                  </a:lnTo>
                  <a:lnTo>
                    <a:pt x="1225" y="581"/>
                  </a:lnTo>
                  <a:lnTo>
                    <a:pt x="1225" y="576"/>
                  </a:lnTo>
                  <a:lnTo>
                    <a:pt x="1225" y="576"/>
                  </a:lnTo>
                  <a:lnTo>
                    <a:pt x="1224" y="563"/>
                  </a:lnTo>
                  <a:lnTo>
                    <a:pt x="1224" y="563"/>
                  </a:lnTo>
                  <a:lnTo>
                    <a:pt x="1225" y="561"/>
                  </a:lnTo>
                  <a:lnTo>
                    <a:pt x="1225" y="561"/>
                  </a:lnTo>
                  <a:lnTo>
                    <a:pt x="1225" y="568"/>
                  </a:lnTo>
                  <a:lnTo>
                    <a:pt x="1226" y="571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64"/>
                  </a:lnTo>
                  <a:lnTo>
                    <a:pt x="1225" y="558"/>
                  </a:lnTo>
                  <a:lnTo>
                    <a:pt x="1226" y="554"/>
                  </a:lnTo>
                  <a:lnTo>
                    <a:pt x="1226" y="554"/>
                  </a:lnTo>
                  <a:lnTo>
                    <a:pt x="1225" y="548"/>
                  </a:lnTo>
                  <a:lnTo>
                    <a:pt x="1225" y="548"/>
                  </a:lnTo>
                  <a:lnTo>
                    <a:pt x="1224" y="548"/>
                  </a:lnTo>
                  <a:lnTo>
                    <a:pt x="1224" y="550"/>
                  </a:lnTo>
                  <a:lnTo>
                    <a:pt x="1224" y="550"/>
                  </a:lnTo>
                  <a:lnTo>
                    <a:pt x="1222" y="543"/>
                  </a:lnTo>
                  <a:lnTo>
                    <a:pt x="1221" y="536"/>
                  </a:lnTo>
                  <a:lnTo>
                    <a:pt x="1221" y="536"/>
                  </a:lnTo>
                  <a:lnTo>
                    <a:pt x="1221" y="533"/>
                  </a:lnTo>
                  <a:lnTo>
                    <a:pt x="1222" y="530"/>
                  </a:lnTo>
                  <a:lnTo>
                    <a:pt x="1222" y="530"/>
                  </a:lnTo>
                  <a:lnTo>
                    <a:pt x="1221" y="528"/>
                  </a:lnTo>
                  <a:lnTo>
                    <a:pt x="1221" y="530"/>
                  </a:lnTo>
                  <a:lnTo>
                    <a:pt x="1221" y="530"/>
                  </a:lnTo>
                  <a:lnTo>
                    <a:pt x="1219" y="527"/>
                  </a:lnTo>
                  <a:lnTo>
                    <a:pt x="1219" y="527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4"/>
                  </a:lnTo>
                  <a:lnTo>
                    <a:pt x="1221" y="524"/>
                  </a:lnTo>
                  <a:lnTo>
                    <a:pt x="1221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8" y="508"/>
                  </a:lnTo>
                  <a:lnTo>
                    <a:pt x="1216" y="494"/>
                  </a:lnTo>
                  <a:lnTo>
                    <a:pt x="1216" y="494"/>
                  </a:lnTo>
                  <a:lnTo>
                    <a:pt x="1212" y="481"/>
                  </a:lnTo>
                  <a:lnTo>
                    <a:pt x="1211" y="470"/>
                  </a:lnTo>
                  <a:lnTo>
                    <a:pt x="1211" y="470"/>
                  </a:lnTo>
                  <a:lnTo>
                    <a:pt x="1211" y="468"/>
                  </a:lnTo>
                  <a:lnTo>
                    <a:pt x="1211" y="470"/>
                  </a:lnTo>
                  <a:lnTo>
                    <a:pt x="1212" y="471"/>
                  </a:lnTo>
                  <a:lnTo>
                    <a:pt x="1212" y="471"/>
                  </a:lnTo>
                  <a:lnTo>
                    <a:pt x="1209" y="461"/>
                  </a:lnTo>
                  <a:lnTo>
                    <a:pt x="1209" y="461"/>
                  </a:lnTo>
                  <a:lnTo>
                    <a:pt x="1208" y="457"/>
                  </a:lnTo>
                  <a:lnTo>
                    <a:pt x="1208" y="453"/>
                  </a:lnTo>
                  <a:lnTo>
                    <a:pt x="1208" y="453"/>
                  </a:lnTo>
                  <a:lnTo>
                    <a:pt x="1206" y="451"/>
                  </a:lnTo>
                  <a:lnTo>
                    <a:pt x="1206" y="454"/>
                  </a:lnTo>
                  <a:lnTo>
                    <a:pt x="1206" y="454"/>
                  </a:lnTo>
                  <a:lnTo>
                    <a:pt x="1205" y="450"/>
                  </a:lnTo>
                  <a:lnTo>
                    <a:pt x="1204" y="447"/>
                  </a:lnTo>
                  <a:lnTo>
                    <a:pt x="1204" y="447"/>
                  </a:lnTo>
                  <a:lnTo>
                    <a:pt x="1204" y="446"/>
                  </a:lnTo>
                  <a:lnTo>
                    <a:pt x="1204" y="446"/>
                  </a:lnTo>
                  <a:lnTo>
                    <a:pt x="1205" y="449"/>
                  </a:lnTo>
                  <a:lnTo>
                    <a:pt x="1205" y="449"/>
                  </a:lnTo>
                  <a:lnTo>
                    <a:pt x="1205" y="443"/>
                  </a:lnTo>
                  <a:lnTo>
                    <a:pt x="1204" y="439"/>
                  </a:lnTo>
                  <a:lnTo>
                    <a:pt x="1204" y="439"/>
                  </a:lnTo>
                  <a:lnTo>
                    <a:pt x="1202" y="437"/>
                  </a:lnTo>
                  <a:lnTo>
                    <a:pt x="1202" y="439"/>
                  </a:lnTo>
                  <a:lnTo>
                    <a:pt x="1202" y="440"/>
                  </a:lnTo>
                  <a:lnTo>
                    <a:pt x="1202" y="440"/>
                  </a:lnTo>
                  <a:lnTo>
                    <a:pt x="1201" y="437"/>
                  </a:lnTo>
                  <a:lnTo>
                    <a:pt x="1199" y="434"/>
                  </a:lnTo>
                  <a:lnTo>
                    <a:pt x="1199" y="434"/>
                  </a:lnTo>
                  <a:lnTo>
                    <a:pt x="1201" y="434"/>
                  </a:lnTo>
                  <a:lnTo>
                    <a:pt x="1201" y="433"/>
                  </a:lnTo>
                  <a:lnTo>
                    <a:pt x="1201" y="433"/>
                  </a:lnTo>
                  <a:lnTo>
                    <a:pt x="1198" y="429"/>
                  </a:lnTo>
                  <a:lnTo>
                    <a:pt x="1198" y="429"/>
                  </a:lnTo>
                  <a:lnTo>
                    <a:pt x="1198" y="426"/>
                  </a:lnTo>
                  <a:lnTo>
                    <a:pt x="1199" y="424"/>
                  </a:lnTo>
                  <a:lnTo>
                    <a:pt x="1199" y="424"/>
                  </a:lnTo>
                  <a:lnTo>
                    <a:pt x="1192" y="407"/>
                  </a:lnTo>
                  <a:lnTo>
                    <a:pt x="1192" y="407"/>
                  </a:lnTo>
                  <a:lnTo>
                    <a:pt x="1189" y="400"/>
                  </a:lnTo>
                  <a:lnTo>
                    <a:pt x="1189" y="400"/>
                  </a:lnTo>
                  <a:lnTo>
                    <a:pt x="1186" y="393"/>
                  </a:lnTo>
                  <a:lnTo>
                    <a:pt x="1186" y="393"/>
                  </a:lnTo>
                  <a:lnTo>
                    <a:pt x="1186" y="396"/>
                  </a:lnTo>
                  <a:lnTo>
                    <a:pt x="1186" y="396"/>
                  </a:lnTo>
                  <a:lnTo>
                    <a:pt x="1185" y="391"/>
                  </a:lnTo>
                  <a:lnTo>
                    <a:pt x="1182" y="387"/>
                  </a:lnTo>
                  <a:lnTo>
                    <a:pt x="1182" y="387"/>
                  </a:lnTo>
                  <a:lnTo>
                    <a:pt x="1182" y="386"/>
                  </a:lnTo>
                  <a:lnTo>
                    <a:pt x="1184" y="386"/>
                  </a:lnTo>
                  <a:lnTo>
                    <a:pt x="1185" y="387"/>
                  </a:lnTo>
                  <a:lnTo>
                    <a:pt x="1185" y="387"/>
                  </a:lnTo>
                  <a:lnTo>
                    <a:pt x="1179" y="376"/>
                  </a:lnTo>
                  <a:lnTo>
                    <a:pt x="1179" y="376"/>
                  </a:lnTo>
                  <a:lnTo>
                    <a:pt x="1175" y="369"/>
                  </a:lnTo>
                  <a:lnTo>
                    <a:pt x="1175" y="369"/>
                  </a:lnTo>
                  <a:lnTo>
                    <a:pt x="1174" y="364"/>
                  </a:lnTo>
                  <a:lnTo>
                    <a:pt x="1171" y="360"/>
                  </a:lnTo>
                  <a:lnTo>
                    <a:pt x="1171" y="360"/>
                  </a:lnTo>
                  <a:lnTo>
                    <a:pt x="1172" y="361"/>
                  </a:lnTo>
                  <a:lnTo>
                    <a:pt x="1171" y="361"/>
                  </a:lnTo>
                  <a:lnTo>
                    <a:pt x="1168" y="357"/>
                  </a:lnTo>
                  <a:lnTo>
                    <a:pt x="1168" y="357"/>
                  </a:lnTo>
                  <a:lnTo>
                    <a:pt x="1174" y="370"/>
                  </a:lnTo>
                  <a:lnTo>
                    <a:pt x="1174" y="370"/>
                  </a:lnTo>
                  <a:lnTo>
                    <a:pt x="1176" y="376"/>
                  </a:lnTo>
                  <a:lnTo>
                    <a:pt x="1176" y="376"/>
                  </a:lnTo>
                  <a:lnTo>
                    <a:pt x="1179" y="381"/>
                  </a:lnTo>
                  <a:lnTo>
                    <a:pt x="1179" y="381"/>
                  </a:lnTo>
                  <a:lnTo>
                    <a:pt x="1179" y="383"/>
                  </a:lnTo>
                  <a:lnTo>
                    <a:pt x="1179" y="381"/>
                  </a:lnTo>
                  <a:lnTo>
                    <a:pt x="1179" y="380"/>
                  </a:lnTo>
                  <a:lnTo>
                    <a:pt x="1179" y="380"/>
                  </a:lnTo>
                  <a:lnTo>
                    <a:pt x="1179" y="381"/>
                  </a:lnTo>
                  <a:lnTo>
                    <a:pt x="1181" y="383"/>
                  </a:lnTo>
                  <a:lnTo>
                    <a:pt x="1181" y="384"/>
                  </a:lnTo>
                  <a:lnTo>
                    <a:pt x="1182" y="386"/>
                  </a:lnTo>
                  <a:lnTo>
                    <a:pt x="1182" y="386"/>
                  </a:lnTo>
                  <a:lnTo>
                    <a:pt x="1182" y="396"/>
                  </a:lnTo>
                  <a:lnTo>
                    <a:pt x="1182" y="396"/>
                  </a:lnTo>
                  <a:lnTo>
                    <a:pt x="1179" y="386"/>
                  </a:lnTo>
                  <a:lnTo>
                    <a:pt x="1179" y="386"/>
                  </a:lnTo>
                  <a:lnTo>
                    <a:pt x="1175" y="374"/>
                  </a:lnTo>
                  <a:lnTo>
                    <a:pt x="1175" y="374"/>
                  </a:lnTo>
                  <a:lnTo>
                    <a:pt x="1169" y="366"/>
                  </a:lnTo>
                  <a:lnTo>
                    <a:pt x="1166" y="357"/>
                  </a:lnTo>
                  <a:lnTo>
                    <a:pt x="1166" y="357"/>
                  </a:lnTo>
                  <a:lnTo>
                    <a:pt x="1165" y="356"/>
                  </a:lnTo>
                  <a:lnTo>
                    <a:pt x="1165" y="356"/>
                  </a:lnTo>
                  <a:lnTo>
                    <a:pt x="1165" y="354"/>
                  </a:lnTo>
                  <a:lnTo>
                    <a:pt x="1165" y="354"/>
                  </a:lnTo>
                  <a:lnTo>
                    <a:pt x="1166" y="354"/>
                  </a:lnTo>
                  <a:lnTo>
                    <a:pt x="1166" y="353"/>
                  </a:lnTo>
                  <a:lnTo>
                    <a:pt x="1166" y="353"/>
                  </a:lnTo>
                  <a:lnTo>
                    <a:pt x="1162" y="349"/>
                  </a:lnTo>
                  <a:lnTo>
                    <a:pt x="1159" y="344"/>
                  </a:lnTo>
                  <a:lnTo>
                    <a:pt x="1159" y="344"/>
                  </a:lnTo>
                  <a:lnTo>
                    <a:pt x="1157" y="334"/>
                  </a:lnTo>
                  <a:lnTo>
                    <a:pt x="1157" y="334"/>
                  </a:lnTo>
                  <a:lnTo>
                    <a:pt x="1152" y="330"/>
                  </a:lnTo>
                  <a:lnTo>
                    <a:pt x="1149" y="324"/>
                  </a:lnTo>
                  <a:lnTo>
                    <a:pt x="1149" y="324"/>
                  </a:lnTo>
                  <a:lnTo>
                    <a:pt x="1152" y="327"/>
                  </a:lnTo>
                  <a:lnTo>
                    <a:pt x="1154" y="327"/>
                  </a:lnTo>
                  <a:lnTo>
                    <a:pt x="1154" y="326"/>
                  </a:lnTo>
                  <a:lnTo>
                    <a:pt x="1154" y="326"/>
                  </a:lnTo>
                  <a:lnTo>
                    <a:pt x="1157" y="330"/>
                  </a:lnTo>
                  <a:lnTo>
                    <a:pt x="1158" y="333"/>
                  </a:lnTo>
                  <a:lnTo>
                    <a:pt x="1159" y="333"/>
                  </a:lnTo>
                  <a:lnTo>
                    <a:pt x="1159" y="333"/>
                  </a:lnTo>
                  <a:lnTo>
                    <a:pt x="1158" y="329"/>
                  </a:lnTo>
                  <a:lnTo>
                    <a:pt x="1158" y="327"/>
                  </a:lnTo>
                  <a:lnTo>
                    <a:pt x="1158" y="327"/>
                  </a:lnTo>
                  <a:lnTo>
                    <a:pt x="1155" y="324"/>
                  </a:lnTo>
                  <a:lnTo>
                    <a:pt x="1152" y="321"/>
                  </a:lnTo>
                  <a:lnTo>
                    <a:pt x="1152" y="321"/>
                  </a:lnTo>
                  <a:lnTo>
                    <a:pt x="1149" y="317"/>
                  </a:lnTo>
                  <a:lnTo>
                    <a:pt x="1147" y="313"/>
                  </a:lnTo>
                  <a:lnTo>
                    <a:pt x="1147" y="313"/>
                  </a:lnTo>
                  <a:lnTo>
                    <a:pt x="1145" y="309"/>
                  </a:lnTo>
                  <a:lnTo>
                    <a:pt x="1142" y="303"/>
                  </a:lnTo>
                  <a:lnTo>
                    <a:pt x="1135" y="293"/>
                  </a:lnTo>
                  <a:lnTo>
                    <a:pt x="1135" y="293"/>
                  </a:lnTo>
                  <a:lnTo>
                    <a:pt x="1135" y="292"/>
                  </a:lnTo>
                  <a:lnTo>
                    <a:pt x="1135" y="289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32" y="284"/>
                  </a:lnTo>
                  <a:lnTo>
                    <a:pt x="1132" y="284"/>
                  </a:lnTo>
                  <a:lnTo>
                    <a:pt x="1125" y="274"/>
                  </a:lnTo>
                  <a:lnTo>
                    <a:pt x="1125" y="27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6"/>
                  </a:lnTo>
                  <a:lnTo>
                    <a:pt x="1118" y="266"/>
                  </a:lnTo>
                  <a:lnTo>
                    <a:pt x="1117" y="266"/>
                  </a:lnTo>
                  <a:lnTo>
                    <a:pt x="1117" y="266"/>
                  </a:lnTo>
                  <a:lnTo>
                    <a:pt x="1115" y="263"/>
                  </a:lnTo>
                  <a:lnTo>
                    <a:pt x="1114" y="262"/>
                  </a:lnTo>
                  <a:lnTo>
                    <a:pt x="1112" y="260"/>
                  </a:lnTo>
                  <a:lnTo>
                    <a:pt x="1112" y="260"/>
                  </a:lnTo>
                  <a:lnTo>
                    <a:pt x="1112" y="259"/>
                  </a:lnTo>
                  <a:lnTo>
                    <a:pt x="1114" y="259"/>
                  </a:lnTo>
                  <a:lnTo>
                    <a:pt x="1114" y="259"/>
                  </a:lnTo>
                  <a:lnTo>
                    <a:pt x="1112" y="257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109" y="254"/>
                  </a:lnTo>
                  <a:lnTo>
                    <a:pt x="1109" y="254"/>
                  </a:lnTo>
                  <a:lnTo>
                    <a:pt x="1108" y="252"/>
                  </a:lnTo>
                  <a:lnTo>
                    <a:pt x="1109" y="252"/>
                  </a:lnTo>
                  <a:lnTo>
                    <a:pt x="1109" y="252"/>
                  </a:lnTo>
                  <a:lnTo>
                    <a:pt x="1102" y="243"/>
                  </a:lnTo>
                  <a:lnTo>
                    <a:pt x="1102" y="243"/>
                  </a:lnTo>
                  <a:lnTo>
                    <a:pt x="1099" y="239"/>
                  </a:lnTo>
                  <a:lnTo>
                    <a:pt x="1097" y="237"/>
                  </a:lnTo>
                  <a:lnTo>
                    <a:pt x="1097" y="237"/>
                  </a:lnTo>
                  <a:lnTo>
                    <a:pt x="1097" y="236"/>
                  </a:lnTo>
                  <a:lnTo>
                    <a:pt x="1095" y="233"/>
                  </a:lnTo>
                  <a:lnTo>
                    <a:pt x="1095" y="233"/>
                  </a:lnTo>
                  <a:lnTo>
                    <a:pt x="1094" y="233"/>
                  </a:lnTo>
                  <a:lnTo>
                    <a:pt x="1094" y="230"/>
                  </a:lnTo>
                  <a:lnTo>
                    <a:pt x="1092" y="229"/>
                  </a:lnTo>
                  <a:lnTo>
                    <a:pt x="1092" y="229"/>
                  </a:lnTo>
                  <a:lnTo>
                    <a:pt x="1085" y="222"/>
                  </a:lnTo>
                  <a:lnTo>
                    <a:pt x="1085" y="222"/>
                  </a:lnTo>
                  <a:lnTo>
                    <a:pt x="1082" y="219"/>
                  </a:lnTo>
                  <a:lnTo>
                    <a:pt x="1082" y="219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77" y="212"/>
                  </a:lnTo>
                  <a:lnTo>
                    <a:pt x="1072" y="209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0"/>
                  </a:lnTo>
                  <a:lnTo>
                    <a:pt x="1067" y="200"/>
                  </a:lnTo>
                  <a:lnTo>
                    <a:pt x="1064" y="199"/>
                  </a:lnTo>
                  <a:lnTo>
                    <a:pt x="1062" y="196"/>
                  </a:lnTo>
                  <a:lnTo>
                    <a:pt x="1062" y="196"/>
                  </a:lnTo>
                  <a:lnTo>
                    <a:pt x="1058" y="193"/>
                  </a:lnTo>
                  <a:lnTo>
                    <a:pt x="1055" y="190"/>
                  </a:lnTo>
                  <a:lnTo>
                    <a:pt x="1055" y="190"/>
                  </a:lnTo>
                  <a:lnTo>
                    <a:pt x="1054" y="192"/>
                  </a:lnTo>
                  <a:lnTo>
                    <a:pt x="1055" y="193"/>
                  </a:lnTo>
                  <a:lnTo>
                    <a:pt x="1060" y="197"/>
                  </a:lnTo>
                  <a:lnTo>
                    <a:pt x="1060" y="197"/>
                  </a:lnTo>
                  <a:lnTo>
                    <a:pt x="1058" y="196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5" y="194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7" y="197"/>
                  </a:lnTo>
                  <a:lnTo>
                    <a:pt x="1054" y="196"/>
                  </a:lnTo>
                  <a:lnTo>
                    <a:pt x="1054" y="196"/>
                  </a:lnTo>
                  <a:lnTo>
                    <a:pt x="1051" y="193"/>
                  </a:lnTo>
                  <a:lnTo>
                    <a:pt x="1050" y="190"/>
                  </a:lnTo>
                  <a:lnTo>
                    <a:pt x="1047" y="189"/>
                  </a:lnTo>
                  <a:lnTo>
                    <a:pt x="1047" y="189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1" y="180"/>
                  </a:lnTo>
                  <a:lnTo>
                    <a:pt x="1038" y="174"/>
                  </a:lnTo>
                  <a:lnTo>
                    <a:pt x="1038" y="174"/>
                  </a:lnTo>
                  <a:lnTo>
                    <a:pt x="1035" y="174"/>
                  </a:lnTo>
                  <a:lnTo>
                    <a:pt x="1032" y="173"/>
                  </a:lnTo>
                  <a:lnTo>
                    <a:pt x="1032" y="173"/>
                  </a:lnTo>
                  <a:lnTo>
                    <a:pt x="1037" y="174"/>
                  </a:lnTo>
                  <a:lnTo>
                    <a:pt x="1041" y="176"/>
                  </a:lnTo>
                  <a:lnTo>
                    <a:pt x="1041" y="176"/>
                  </a:lnTo>
                  <a:lnTo>
                    <a:pt x="1051" y="183"/>
                  </a:lnTo>
                  <a:lnTo>
                    <a:pt x="1051" y="183"/>
                  </a:lnTo>
                  <a:lnTo>
                    <a:pt x="1044" y="174"/>
                  </a:lnTo>
                  <a:lnTo>
                    <a:pt x="1044" y="174"/>
                  </a:lnTo>
                  <a:lnTo>
                    <a:pt x="1041" y="173"/>
                  </a:lnTo>
                  <a:lnTo>
                    <a:pt x="1040" y="172"/>
                  </a:lnTo>
                  <a:lnTo>
                    <a:pt x="1040" y="172"/>
                  </a:lnTo>
                  <a:lnTo>
                    <a:pt x="1038" y="172"/>
                  </a:lnTo>
                  <a:lnTo>
                    <a:pt x="1037" y="172"/>
                  </a:lnTo>
                  <a:lnTo>
                    <a:pt x="1037" y="172"/>
                  </a:lnTo>
                  <a:lnTo>
                    <a:pt x="1034" y="169"/>
                  </a:lnTo>
                  <a:lnTo>
                    <a:pt x="1032" y="164"/>
                  </a:lnTo>
                  <a:lnTo>
                    <a:pt x="1032" y="164"/>
                  </a:lnTo>
                  <a:lnTo>
                    <a:pt x="1031" y="164"/>
                  </a:lnTo>
                  <a:lnTo>
                    <a:pt x="1030" y="164"/>
                  </a:lnTo>
                  <a:lnTo>
                    <a:pt x="1024" y="160"/>
                  </a:lnTo>
                  <a:lnTo>
                    <a:pt x="1024" y="160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1015" y="150"/>
                  </a:lnTo>
                  <a:lnTo>
                    <a:pt x="1015" y="150"/>
                  </a:lnTo>
                  <a:lnTo>
                    <a:pt x="1014" y="150"/>
                  </a:lnTo>
                  <a:lnTo>
                    <a:pt x="1012" y="149"/>
                  </a:lnTo>
                  <a:lnTo>
                    <a:pt x="1008" y="146"/>
                  </a:lnTo>
                  <a:lnTo>
                    <a:pt x="1008" y="146"/>
                  </a:lnTo>
                  <a:lnTo>
                    <a:pt x="1012" y="150"/>
                  </a:lnTo>
                  <a:lnTo>
                    <a:pt x="1017" y="153"/>
                  </a:lnTo>
                  <a:lnTo>
                    <a:pt x="1017" y="153"/>
                  </a:lnTo>
                  <a:lnTo>
                    <a:pt x="1015" y="153"/>
                  </a:lnTo>
                  <a:lnTo>
                    <a:pt x="1011" y="150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1" y="143"/>
                  </a:lnTo>
                  <a:lnTo>
                    <a:pt x="1001" y="143"/>
                  </a:lnTo>
                  <a:lnTo>
                    <a:pt x="1000" y="142"/>
                  </a:lnTo>
                  <a:lnTo>
                    <a:pt x="1001" y="142"/>
                  </a:lnTo>
                  <a:lnTo>
                    <a:pt x="1001" y="142"/>
                  </a:lnTo>
                  <a:lnTo>
                    <a:pt x="1000" y="140"/>
                  </a:lnTo>
                  <a:lnTo>
                    <a:pt x="998" y="140"/>
                  </a:lnTo>
                  <a:lnTo>
                    <a:pt x="998" y="142"/>
                  </a:lnTo>
                  <a:lnTo>
                    <a:pt x="1000" y="143"/>
                  </a:lnTo>
                  <a:lnTo>
                    <a:pt x="1000" y="143"/>
                  </a:lnTo>
                  <a:lnTo>
                    <a:pt x="1002" y="146"/>
                  </a:lnTo>
                  <a:lnTo>
                    <a:pt x="1005" y="147"/>
                  </a:lnTo>
                  <a:lnTo>
                    <a:pt x="1005" y="14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00" y="144"/>
                  </a:lnTo>
                  <a:lnTo>
                    <a:pt x="994" y="140"/>
                  </a:lnTo>
                  <a:lnTo>
                    <a:pt x="994" y="140"/>
                  </a:lnTo>
                  <a:lnTo>
                    <a:pt x="995" y="140"/>
                  </a:lnTo>
                  <a:lnTo>
                    <a:pt x="997" y="140"/>
                  </a:lnTo>
                  <a:lnTo>
                    <a:pt x="998" y="140"/>
                  </a:lnTo>
                  <a:lnTo>
                    <a:pt x="997" y="137"/>
                  </a:lnTo>
                  <a:lnTo>
                    <a:pt x="997" y="137"/>
                  </a:lnTo>
                  <a:lnTo>
                    <a:pt x="997" y="139"/>
                  </a:lnTo>
                  <a:lnTo>
                    <a:pt x="995" y="137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2" y="135"/>
                  </a:lnTo>
                  <a:lnTo>
                    <a:pt x="988" y="130"/>
                  </a:lnTo>
                  <a:lnTo>
                    <a:pt x="988" y="130"/>
                  </a:lnTo>
                  <a:lnTo>
                    <a:pt x="987" y="132"/>
                  </a:lnTo>
                  <a:lnTo>
                    <a:pt x="982" y="129"/>
                  </a:lnTo>
                  <a:lnTo>
                    <a:pt x="982" y="129"/>
                  </a:lnTo>
                  <a:lnTo>
                    <a:pt x="981" y="127"/>
                  </a:lnTo>
                  <a:lnTo>
                    <a:pt x="978" y="125"/>
                  </a:lnTo>
                  <a:lnTo>
                    <a:pt x="975" y="123"/>
                  </a:lnTo>
                  <a:lnTo>
                    <a:pt x="973" y="120"/>
                  </a:lnTo>
                  <a:lnTo>
                    <a:pt x="973" y="120"/>
                  </a:lnTo>
                  <a:lnTo>
                    <a:pt x="988" y="130"/>
                  </a:lnTo>
                  <a:lnTo>
                    <a:pt x="997" y="136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4" y="143"/>
                  </a:lnTo>
                  <a:lnTo>
                    <a:pt x="1005" y="143"/>
                  </a:lnTo>
                  <a:lnTo>
                    <a:pt x="1008" y="144"/>
                  </a:lnTo>
                  <a:lnTo>
                    <a:pt x="1012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0" y="143"/>
                  </a:lnTo>
                  <a:lnTo>
                    <a:pt x="1010" y="143"/>
                  </a:lnTo>
                  <a:lnTo>
                    <a:pt x="1007" y="142"/>
                  </a:lnTo>
                  <a:lnTo>
                    <a:pt x="1004" y="139"/>
                  </a:lnTo>
                  <a:lnTo>
                    <a:pt x="1000" y="133"/>
                  </a:lnTo>
                  <a:lnTo>
                    <a:pt x="1000" y="133"/>
                  </a:lnTo>
                  <a:lnTo>
                    <a:pt x="1000" y="135"/>
                  </a:lnTo>
                  <a:lnTo>
                    <a:pt x="998" y="133"/>
                  </a:lnTo>
                  <a:lnTo>
                    <a:pt x="997" y="133"/>
                  </a:lnTo>
                  <a:lnTo>
                    <a:pt x="997" y="135"/>
                  </a:lnTo>
                  <a:lnTo>
                    <a:pt x="997" y="135"/>
                  </a:lnTo>
                  <a:lnTo>
                    <a:pt x="992" y="132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90" y="129"/>
                  </a:lnTo>
                  <a:lnTo>
                    <a:pt x="991" y="130"/>
                  </a:lnTo>
                  <a:lnTo>
                    <a:pt x="992" y="130"/>
                  </a:lnTo>
                  <a:lnTo>
                    <a:pt x="991" y="129"/>
                  </a:lnTo>
                  <a:lnTo>
                    <a:pt x="991" y="129"/>
                  </a:lnTo>
                  <a:lnTo>
                    <a:pt x="992" y="129"/>
                  </a:lnTo>
                  <a:lnTo>
                    <a:pt x="994" y="130"/>
                  </a:lnTo>
                  <a:lnTo>
                    <a:pt x="995" y="132"/>
                  </a:lnTo>
                  <a:lnTo>
                    <a:pt x="997" y="132"/>
                  </a:lnTo>
                  <a:lnTo>
                    <a:pt x="997" y="132"/>
                  </a:lnTo>
                  <a:lnTo>
                    <a:pt x="997" y="130"/>
                  </a:lnTo>
                  <a:lnTo>
                    <a:pt x="995" y="129"/>
                  </a:lnTo>
                  <a:lnTo>
                    <a:pt x="995" y="129"/>
                  </a:lnTo>
                  <a:lnTo>
                    <a:pt x="991" y="127"/>
                  </a:lnTo>
                  <a:lnTo>
                    <a:pt x="990" y="126"/>
                  </a:lnTo>
                  <a:lnTo>
                    <a:pt x="988" y="122"/>
                  </a:lnTo>
                  <a:lnTo>
                    <a:pt x="988" y="122"/>
                  </a:lnTo>
                  <a:lnTo>
                    <a:pt x="985" y="122"/>
                  </a:lnTo>
                  <a:lnTo>
                    <a:pt x="980" y="119"/>
                  </a:lnTo>
                  <a:lnTo>
                    <a:pt x="980" y="119"/>
                  </a:lnTo>
                  <a:lnTo>
                    <a:pt x="968" y="110"/>
                  </a:lnTo>
                  <a:lnTo>
                    <a:pt x="968" y="110"/>
                  </a:lnTo>
                  <a:lnTo>
                    <a:pt x="967" y="110"/>
                  </a:lnTo>
                  <a:lnTo>
                    <a:pt x="968" y="110"/>
                  </a:lnTo>
                  <a:lnTo>
                    <a:pt x="971" y="113"/>
                  </a:lnTo>
                  <a:lnTo>
                    <a:pt x="971" y="113"/>
                  </a:lnTo>
                  <a:lnTo>
                    <a:pt x="964" y="110"/>
                  </a:lnTo>
                  <a:lnTo>
                    <a:pt x="958" y="106"/>
                  </a:lnTo>
                  <a:lnTo>
                    <a:pt x="953" y="103"/>
                  </a:lnTo>
                  <a:lnTo>
                    <a:pt x="948" y="102"/>
                  </a:lnTo>
                  <a:lnTo>
                    <a:pt x="948" y="102"/>
                  </a:lnTo>
                  <a:lnTo>
                    <a:pt x="947" y="100"/>
                  </a:lnTo>
                  <a:lnTo>
                    <a:pt x="948" y="99"/>
                  </a:lnTo>
                  <a:lnTo>
                    <a:pt x="948" y="99"/>
                  </a:lnTo>
                  <a:lnTo>
                    <a:pt x="950" y="99"/>
                  </a:lnTo>
                  <a:lnTo>
                    <a:pt x="950" y="99"/>
                  </a:lnTo>
                  <a:lnTo>
                    <a:pt x="964" y="109"/>
                  </a:lnTo>
                  <a:lnTo>
                    <a:pt x="964" y="109"/>
                  </a:lnTo>
                  <a:lnTo>
                    <a:pt x="967" y="109"/>
                  </a:lnTo>
                  <a:lnTo>
                    <a:pt x="967" y="107"/>
                  </a:lnTo>
                  <a:lnTo>
                    <a:pt x="967" y="107"/>
                  </a:lnTo>
                  <a:lnTo>
                    <a:pt x="964" y="106"/>
                  </a:lnTo>
                  <a:lnTo>
                    <a:pt x="963" y="105"/>
                  </a:lnTo>
                  <a:lnTo>
                    <a:pt x="963" y="105"/>
                  </a:lnTo>
                  <a:lnTo>
                    <a:pt x="961" y="105"/>
                  </a:lnTo>
                  <a:lnTo>
                    <a:pt x="961" y="106"/>
                  </a:lnTo>
                  <a:lnTo>
                    <a:pt x="961" y="106"/>
                  </a:lnTo>
                  <a:lnTo>
                    <a:pt x="957" y="102"/>
                  </a:lnTo>
                  <a:lnTo>
                    <a:pt x="950" y="97"/>
                  </a:lnTo>
                  <a:lnTo>
                    <a:pt x="950" y="97"/>
                  </a:lnTo>
                  <a:lnTo>
                    <a:pt x="943" y="93"/>
                  </a:lnTo>
                  <a:lnTo>
                    <a:pt x="937" y="92"/>
                  </a:lnTo>
                  <a:lnTo>
                    <a:pt x="937" y="92"/>
                  </a:lnTo>
                  <a:lnTo>
                    <a:pt x="938" y="92"/>
                  </a:lnTo>
                  <a:lnTo>
                    <a:pt x="938" y="90"/>
                  </a:lnTo>
                  <a:lnTo>
                    <a:pt x="935" y="89"/>
                  </a:lnTo>
                  <a:lnTo>
                    <a:pt x="931" y="86"/>
                  </a:lnTo>
                  <a:lnTo>
                    <a:pt x="930" y="83"/>
                  </a:lnTo>
                  <a:lnTo>
                    <a:pt x="930" y="83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5" y="82"/>
                  </a:lnTo>
                  <a:lnTo>
                    <a:pt x="930" y="85"/>
                  </a:lnTo>
                  <a:lnTo>
                    <a:pt x="930" y="85"/>
                  </a:lnTo>
                  <a:lnTo>
                    <a:pt x="928" y="86"/>
                  </a:lnTo>
                  <a:lnTo>
                    <a:pt x="925" y="85"/>
                  </a:lnTo>
                  <a:lnTo>
                    <a:pt x="925" y="85"/>
                  </a:lnTo>
                  <a:lnTo>
                    <a:pt x="917" y="83"/>
                  </a:lnTo>
                  <a:lnTo>
                    <a:pt x="917" y="83"/>
                  </a:lnTo>
                  <a:lnTo>
                    <a:pt x="917" y="80"/>
                  </a:lnTo>
                  <a:lnTo>
                    <a:pt x="918" y="82"/>
                  </a:lnTo>
                  <a:lnTo>
                    <a:pt x="923" y="82"/>
                  </a:lnTo>
                  <a:lnTo>
                    <a:pt x="924" y="82"/>
                  </a:lnTo>
                  <a:lnTo>
                    <a:pt x="924" y="82"/>
                  </a:lnTo>
                  <a:lnTo>
                    <a:pt x="920" y="79"/>
                  </a:lnTo>
                  <a:lnTo>
                    <a:pt x="914" y="77"/>
                  </a:lnTo>
                  <a:lnTo>
                    <a:pt x="914" y="77"/>
                  </a:lnTo>
                  <a:lnTo>
                    <a:pt x="914" y="79"/>
                  </a:lnTo>
                  <a:lnTo>
                    <a:pt x="914" y="80"/>
                  </a:lnTo>
                  <a:lnTo>
                    <a:pt x="914" y="80"/>
                  </a:lnTo>
                  <a:lnTo>
                    <a:pt x="910" y="79"/>
                  </a:lnTo>
                  <a:lnTo>
                    <a:pt x="905" y="76"/>
                  </a:lnTo>
                  <a:lnTo>
                    <a:pt x="905" y="76"/>
                  </a:lnTo>
                  <a:lnTo>
                    <a:pt x="910" y="79"/>
                  </a:lnTo>
                  <a:lnTo>
                    <a:pt x="913" y="80"/>
                  </a:lnTo>
                  <a:lnTo>
                    <a:pt x="915" y="82"/>
                  </a:lnTo>
                  <a:lnTo>
                    <a:pt x="918" y="85"/>
                  </a:lnTo>
                  <a:lnTo>
                    <a:pt x="918" y="85"/>
                  </a:lnTo>
                  <a:lnTo>
                    <a:pt x="927" y="87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3" y="92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30" y="90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1" y="92"/>
                  </a:lnTo>
                  <a:lnTo>
                    <a:pt x="927" y="92"/>
                  </a:lnTo>
                  <a:lnTo>
                    <a:pt x="927" y="92"/>
                  </a:lnTo>
                  <a:lnTo>
                    <a:pt x="921" y="89"/>
                  </a:lnTo>
                  <a:lnTo>
                    <a:pt x="921" y="89"/>
                  </a:lnTo>
                  <a:lnTo>
                    <a:pt x="918" y="86"/>
                  </a:lnTo>
                  <a:lnTo>
                    <a:pt x="918" y="86"/>
                  </a:lnTo>
                  <a:lnTo>
                    <a:pt x="915" y="85"/>
                  </a:lnTo>
                  <a:lnTo>
                    <a:pt x="915" y="85"/>
                  </a:lnTo>
                  <a:lnTo>
                    <a:pt x="900" y="76"/>
                  </a:lnTo>
                  <a:lnTo>
                    <a:pt x="900" y="76"/>
                  </a:lnTo>
                  <a:lnTo>
                    <a:pt x="893" y="72"/>
                  </a:lnTo>
                  <a:lnTo>
                    <a:pt x="893" y="72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87" y="70"/>
                  </a:lnTo>
                  <a:lnTo>
                    <a:pt x="888" y="72"/>
                  </a:lnTo>
                  <a:lnTo>
                    <a:pt x="887" y="72"/>
                  </a:lnTo>
                  <a:lnTo>
                    <a:pt x="887" y="72"/>
                  </a:lnTo>
                  <a:lnTo>
                    <a:pt x="891" y="73"/>
                  </a:lnTo>
                  <a:lnTo>
                    <a:pt x="893" y="73"/>
                  </a:lnTo>
                  <a:lnTo>
                    <a:pt x="894" y="75"/>
                  </a:lnTo>
                  <a:lnTo>
                    <a:pt x="894" y="75"/>
                  </a:lnTo>
                  <a:lnTo>
                    <a:pt x="890" y="75"/>
                  </a:lnTo>
                  <a:lnTo>
                    <a:pt x="890" y="75"/>
                  </a:lnTo>
                  <a:lnTo>
                    <a:pt x="886" y="72"/>
                  </a:lnTo>
                  <a:lnTo>
                    <a:pt x="884" y="70"/>
                  </a:lnTo>
                  <a:lnTo>
                    <a:pt x="884" y="70"/>
                  </a:lnTo>
                  <a:lnTo>
                    <a:pt x="884" y="72"/>
                  </a:lnTo>
                  <a:lnTo>
                    <a:pt x="883" y="72"/>
                  </a:lnTo>
                  <a:lnTo>
                    <a:pt x="880" y="70"/>
                  </a:lnTo>
                  <a:lnTo>
                    <a:pt x="876" y="69"/>
                  </a:lnTo>
                  <a:lnTo>
                    <a:pt x="873" y="67"/>
                  </a:lnTo>
                  <a:lnTo>
                    <a:pt x="873" y="67"/>
                  </a:lnTo>
                  <a:lnTo>
                    <a:pt x="876" y="67"/>
                  </a:lnTo>
                  <a:lnTo>
                    <a:pt x="881" y="70"/>
                  </a:lnTo>
                  <a:lnTo>
                    <a:pt x="881" y="70"/>
                  </a:lnTo>
                  <a:lnTo>
                    <a:pt x="881" y="69"/>
                  </a:lnTo>
                  <a:lnTo>
                    <a:pt x="883" y="69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78" y="63"/>
                  </a:lnTo>
                  <a:lnTo>
                    <a:pt x="878" y="63"/>
                  </a:lnTo>
                  <a:lnTo>
                    <a:pt x="888" y="67"/>
                  </a:lnTo>
                  <a:lnTo>
                    <a:pt x="888" y="67"/>
                  </a:lnTo>
                  <a:lnTo>
                    <a:pt x="894" y="70"/>
                  </a:lnTo>
                  <a:lnTo>
                    <a:pt x="894" y="70"/>
                  </a:lnTo>
                  <a:lnTo>
                    <a:pt x="901" y="72"/>
                  </a:lnTo>
                  <a:lnTo>
                    <a:pt x="901" y="72"/>
                  </a:lnTo>
                  <a:lnTo>
                    <a:pt x="900" y="70"/>
                  </a:lnTo>
                  <a:lnTo>
                    <a:pt x="900" y="70"/>
                  </a:lnTo>
                  <a:lnTo>
                    <a:pt x="895" y="67"/>
                  </a:lnTo>
                  <a:lnTo>
                    <a:pt x="895" y="67"/>
                  </a:lnTo>
                  <a:lnTo>
                    <a:pt x="897" y="69"/>
                  </a:lnTo>
                  <a:lnTo>
                    <a:pt x="895" y="69"/>
                  </a:lnTo>
                  <a:lnTo>
                    <a:pt x="893" y="69"/>
                  </a:lnTo>
                  <a:lnTo>
                    <a:pt x="893" y="69"/>
                  </a:lnTo>
                  <a:lnTo>
                    <a:pt x="881" y="63"/>
                  </a:lnTo>
                  <a:lnTo>
                    <a:pt x="871" y="59"/>
                  </a:lnTo>
                  <a:lnTo>
                    <a:pt x="871" y="59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78" y="66"/>
                  </a:lnTo>
                  <a:lnTo>
                    <a:pt x="874" y="65"/>
                  </a:lnTo>
                  <a:lnTo>
                    <a:pt x="874" y="65"/>
                  </a:lnTo>
                  <a:lnTo>
                    <a:pt x="873" y="63"/>
                  </a:lnTo>
                  <a:lnTo>
                    <a:pt x="874" y="63"/>
                  </a:lnTo>
                  <a:lnTo>
                    <a:pt x="874" y="63"/>
                  </a:lnTo>
                  <a:lnTo>
                    <a:pt x="871" y="62"/>
                  </a:lnTo>
                  <a:lnTo>
                    <a:pt x="870" y="62"/>
                  </a:lnTo>
                  <a:lnTo>
                    <a:pt x="868" y="62"/>
                  </a:lnTo>
                  <a:lnTo>
                    <a:pt x="866" y="60"/>
                  </a:lnTo>
                  <a:lnTo>
                    <a:pt x="866" y="60"/>
                  </a:lnTo>
                  <a:lnTo>
                    <a:pt x="867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1" y="56"/>
                  </a:lnTo>
                  <a:lnTo>
                    <a:pt x="853" y="53"/>
                  </a:lnTo>
                  <a:lnTo>
                    <a:pt x="853" y="53"/>
                  </a:lnTo>
                  <a:lnTo>
                    <a:pt x="844" y="50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4" y="45"/>
                  </a:lnTo>
                  <a:lnTo>
                    <a:pt x="834" y="45"/>
                  </a:lnTo>
                  <a:lnTo>
                    <a:pt x="828" y="43"/>
                  </a:lnTo>
                  <a:lnTo>
                    <a:pt x="821" y="42"/>
                  </a:lnTo>
                  <a:lnTo>
                    <a:pt x="821" y="42"/>
                  </a:lnTo>
                  <a:lnTo>
                    <a:pt x="824" y="43"/>
                  </a:lnTo>
                  <a:lnTo>
                    <a:pt x="826" y="45"/>
                  </a:lnTo>
                  <a:lnTo>
                    <a:pt x="826" y="45"/>
                  </a:lnTo>
                  <a:lnTo>
                    <a:pt x="817" y="43"/>
                  </a:lnTo>
                  <a:lnTo>
                    <a:pt x="810" y="40"/>
                  </a:lnTo>
                  <a:lnTo>
                    <a:pt x="810" y="40"/>
                  </a:lnTo>
                  <a:lnTo>
                    <a:pt x="810" y="39"/>
                  </a:lnTo>
                  <a:lnTo>
                    <a:pt x="811" y="39"/>
                  </a:lnTo>
                  <a:lnTo>
                    <a:pt x="811" y="39"/>
                  </a:lnTo>
                  <a:lnTo>
                    <a:pt x="816" y="40"/>
                  </a:lnTo>
                  <a:lnTo>
                    <a:pt x="820" y="42"/>
                  </a:lnTo>
                  <a:lnTo>
                    <a:pt x="820" y="42"/>
                  </a:lnTo>
                  <a:lnTo>
                    <a:pt x="818" y="42"/>
                  </a:lnTo>
                  <a:lnTo>
                    <a:pt x="820" y="40"/>
                  </a:lnTo>
                  <a:lnTo>
                    <a:pt x="820" y="40"/>
                  </a:lnTo>
                  <a:lnTo>
                    <a:pt x="820" y="39"/>
                  </a:lnTo>
                  <a:lnTo>
                    <a:pt x="820" y="39"/>
                  </a:lnTo>
                  <a:lnTo>
                    <a:pt x="816" y="39"/>
                  </a:lnTo>
                  <a:lnTo>
                    <a:pt x="811" y="37"/>
                  </a:lnTo>
                  <a:lnTo>
                    <a:pt x="811" y="37"/>
                  </a:lnTo>
                  <a:lnTo>
                    <a:pt x="800" y="36"/>
                  </a:lnTo>
                  <a:lnTo>
                    <a:pt x="800" y="36"/>
                  </a:lnTo>
                  <a:lnTo>
                    <a:pt x="803" y="37"/>
                  </a:lnTo>
                  <a:lnTo>
                    <a:pt x="807" y="37"/>
                  </a:lnTo>
                  <a:lnTo>
                    <a:pt x="807" y="37"/>
                  </a:lnTo>
                  <a:lnTo>
                    <a:pt x="806" y="39"/>
                  </a:lnTo>
                  <a:lnTo>
                    <a:pt x="803" y="37"/>
                  </a:lnTo>
                  <a:lnTo>
                    <a:pt x="796" y="36"/>
                  </a:lnTo>
                  <a:lnTo>
                    <a:pt x="796" y="36"/>
                  </a:lnTo>
                  <a:lnTo>
                    <a:pt x="796" y="35"/>
                  </a:lnTo>
                  <a:lnTo>
                    <a:pt x="794" y="35"/>
                  </a:lnTo>
                  <a:lnTo>
                    <a:pt x="794" y="35"/>
                  </a:lnTo>
                  <a:lnTo>
                    <a:pt x="790" y="35"/>
                  </a:lnTo>
                  <a:lnTo>
                    <a:pt x="786" y="33"/>
                  </a:lnTo>
                  <a:lnTo>
                    <a:pt x="786" y="33"/>
                  </a:lnTo>
                  <a:lnTo>
                    <a:pt x="783" y="32"/>
                  </a:lnTo>
                  <a:lnTo>
                    <a:pt x="783" y="32"/>
                  </a:lnTo>
                  <a:lnTo>
                    <a:pt x="780" y="30"/>
                  </a:lnTo>
                  <a:lnTo>
                    <a:pt x="780" y="30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74" y="29"/>
                  </a:lnTo>
                  <a:lnTo>
                    <a:pt x="774" y="29"/>
                  </a:lnTo>
                  <a:lnTo>
                    <a:pt x="779" y="29"/>
                  </a:lnTo>
                  <a:lnTo>
                    <a:pt x="783" y="29"/>
                  </a:lnTo>
                  <a:lnTo>
                    <a:pt x="784" y="29"/>
                  </a:lnTo>
                  <a:lnTo>
                    <a:pt x="784" y="29"/>
                  </a:lnTo>
                  <a:lnTo>
                    <a:pt x="781" y="29"/>
                  </a:lnTo>
                  <a:lnTo>
                    <a:pt x="781" y="29"/>
                  </a:lnTo>
                  <a:lnTo>
                    <a:pt x="780" y="27"/>
                  </a:lnTo>
                  <a:lnTo>
                    <a:pt x="780" y="27"/>
                  </a:lnTo>
                  <a:lnTo>
                    <a:pt x="781" y="27"/>
                  </a:lnTo>
                  <a:lnTo>
                    <a:pt x="780" y="26"/>
                  </a:lnTo>
                  <a:lnTo>
                    <a:pt x="780" y="26"/>
                  </a:lnTo>
                  <a:lnTo>
                    <a:pt x="773" y="25"/>
                  </a:lnTo>
                  <a:lnTo>
                    <a:pt x="771" y="25"/>
                  </a:lnTo>
                  <a:lnTo>
                    <a:pt x="771" y="26"/>
                  </a:lnTo>
                  <a:lnTo>
                    <a:pt x="771" y="26"/>
                  </a:lnTo>
                  <a:lnTo>
                    <a:pt x="769" y="26"/>
                  </a:lnTo>
                  <a:lnTo>
                    <a:pt x="766" y="25"/>
                  </a:lnTo>
                  <a:lnTo>
                    <a:pt x="760" y="23"/>
                  </a:lnTo>
                  <a:lnTo>
                    <a:pt x="760" y="23"/>
                  </a:lnTo>
                  <a:lnTo>
                    <a:pt x="760" y="22"/>
                  </a:lnTo>
                  <a:lnTo>
                    <a:pt x="761" y="22"/>
                  </a:lnTo>
                  <a:lnTo>
                    <a:pt x="764" y="23"/>
                  </a:lnTo>
                  <a:lnTo>
                    <a:pt x="764" y="23"/>
                  </a:lnTo>
                  <a:lnTo>
                    <a:pt x="763" y="22"/>
                  </a:lnTo>
                  <a:lnTo>
                    <a:pt x="757" y="20"/>
                  </a:lnTo>
                  <a:lnTo>
                    <a:pt x="757" y="20"/>
                  </a:lnTo>
                  <a:lnTo>
                    <a:pt x="751" y="19"/>
                  </a:lnTo>
                  <a:lnTo>
                    <a:pt x="750" y="19"/>
                  </a:lnTo>
                  <a:lnTo>
                    <a:pt x="750" y="17"/>
                  </a:lnTo>
                  <a:lnTo>
                    <a:pt x="750" y="17"/>
                  </a:lnTo>
                  <a:lnTo>
                    <a:pt x="741" y="17"/>
                  </a:lnTo>
                  <a:lnTo>
                    <a:pt x="741" y="17"/>
                  </a:lnTo>
                  <a:lnTo>
                    <a:pt x="744" y="19"/>
                  </a:lnTo>
                  <a:lnTo>
                    <a:pt x="744" y="20"/>
                  </a:lnTo>
                  <a:lnTo>
                    <a:pt x="744" y="20"/>
                  </a:lnTo>
                  <a:lnTo>
                    <a:pt x="740" y="19"/>
                  </a:lnTo>
                  <a:lnTo>
                    <a:pt x="739" y="17"/>
                  </a:lnTo>
                  <a:lnTo>
                    <a:pt x="739" y="17"/>
                  </a:lnTo>
                  <a:lnTo>
                    <a:pt x="733" y="17"/>
                  </a:lnTo>
                  <a:lnTo>
                    <a:pt x="727" y="16"/>
                  </a:lnTo>
                  <a:lnTo>
                    <a:pt x="727" y="16"/>
                  </a:lnTo>
                  <a:lnTo>
                    <a:pt x="713" y="12"/>
                  </a:lnTo>
                  <a:lnTo>
                    <a:pt x="713" y="12"/>
                  </a:lnTo>
                  <a:lnTo>
                    <a:pt x="706" y="12"/>
                  </a:lnTo>
                  <a:lnTo>
                    <a:pt x="697" y="10"/>
                  </a:lnTo>
                  <a:lnTo>
                    <a:pt x="697" y="10"/>
                  </a:lnTo>
                  <a:lnTo>
                    <a:pt x="689" y="9"/>
                  </a:lnTo>
                  <a:lnTo>
                    <a:pt x="680" y="7"/>
                  </a:lnTo>
                  <a:lnTo>
                    <a:pt x="680" y="7"/>
                  </a:lnTo>
                  <a:lnTo>
                    <a:pt x="680" y="9"/>
                  </a:lnTo>
                  <a:lnTo>
                    <a:pt x="683" y="9"/>
                  </a:lnTo>
                  <a:lnTo>
                    <a:pt x="687" y="10"/>
                  </a:lnTo>
                  <a:lnTo>
                    <a:pt x="687" y="10"/>
                  </a:lnTo>
                  <a:lnTo>
                    <a:pt x="684" y="10"/>
                  </a:lnTo>
                  <a:lnTo>
                    <a:pt x="680" y="10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72" y="9"/>
                  </a:lnTo>
                  <a:lnTo>
                    <a:pt x="674" y="9"/>
                  </a:lnTo>
                  <a:lnTo>
                    <a:pt x="674" y="7"/>
                  </a:lnTo>
                  <a:lnTo>
                    <a:pt x="674" y="7"/>
                  </a:lnTo>
                  <a:lnTo>
                    <a:pt x="670" y="6"/>
                  </a:lnTo>
                  <a:lnTo>
                    <a:pt x="669" y="5"/>
                  </a:lnTo>
                  <a:lnTo>
                    <a:pt x="669" y="5"/>
                  </a:lnTo>
                  <a:lnTo>
                    <a:pt x="656" y="9"/>
                  </a:lnTo>
                  <a:lnTo>
                    <a:pt x="656" y="9"/>
                  </a:lnTo>
                  <a:lnTo>
                    <a:pt x="653" y="7"/>
                  </a:lnTo>
                  <a:lnTo>
                    <a:pt x="652" y="7"/>
                  </a:lnTo>
                  <a:lnTo>
                    <a:pt x="649" y="6"/>
                  </a:lnTo>
                  <a:lnTo>
                    <a:pt x="649" y="6"/>
                  </a:lnTo>
                  <a:lnTo>
                    <a:pt x="642" y="6"/>
                  </a:lnTo>
                  <a:lnTo>
                    <a:pt x="639" y="6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24" y="6"/>
                  </a:lnTo>
                  <a:lnTo>
                    <a:pt x="612" y="5"/>
                  </a:lnTo>
                  <a:lnTo>
                    <a:pt x="612" y="5"/>
                  </a:lnTo>
                  <a:lnTo>
                    <a:pt x="609" y="5"/>
                  </a:lnTo>
                  <a:lnTo>
                    <a:pt x="610" y="3"/>
                  </a:lnTo>
                  <a:lnTo>
                    <a:pt x="612" y="3"/>
                  </a:lnTo>
                  <a:lnTo>
                    <a:pt x="610" y="2"/>
                  </a:lnTo>
                  <a:lnTo>
                    <a:pt x="610" y="2"/>
                  </a:lnTo>
                  <a:lnTo>
                    <a:pt x="607" y="3"/>
                  </a:lnTo>
                  <a:lnTo>
                    <a:pt x="607" y="3"/>
                  </a:lnTo>
                  <a:lnTo>
                    <a:pt x="609" y="5"/>
                  </a:lnTo>
                  <a:lnTo>
                    <a:pt x="606" y="5"/>
                  </a:lnTo>
                  <a:lnTo>
                    <a:pt x="606" y="5"/>
                  </a:lnTo>
                  <a:lnTo>
                    <a:pt x="603" y="5"/>
                  </a:lnTo>
                  <a:lnTo>
                    <a:pt x="602" y="5"/>
                  </a:lnTo>
                  <a:lnTo>
                    <a:pt x="597" y="3"/>
                  </a:lnTo>
                  <a:lnTo>
                    <a:pt x="597" y="3"/>
                  </a:lnTo>
                  <a:lnTo>
                    <a:pt x="593" y="3"/>
                  </a:lnTo>
                  <a:lnTo>
                    <a:pt x="587" y="3"/>
                  </a:lnTo>
                  <a:lnTo>
                    <a:pt x="587" y="3"/>
                  </a:lnTo>
                  <a:lnTo>
                    <a:pt x="589" y="2"/>
                  </a:lnTo>
                  <a:lnTo>
                    <a:pt x="587" y="2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3" y="2"/>
                  </a:lnTo>
                  <a:lnTo>
                    <a:pt x="580" y="2"/>
                  </a:lnTo>
                  <a:lnTo>
                    <a:pt x="580" y="2"/>
                  </a:lnTo>
                  <a:lnTo>
                    <a:pt x="579" y="2"/>
                  </a:lnTo>
                  <a:lnTo>
                    <a:pt x="580" y="2"/>
                  </a:lnTo>
                  <a:lnTo>
                    <a:pt x="585" y="3"/>
                  </a:lnTo>
                  <a:lnTo>
                    <a:pt x="585" y="3"/>
                  </a:lnTo>
                  <a:lnTo>
                    <a:pt x="580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6" y="3"/>
                  </a:lnTo>
                  <a:lnTo>
                    <a:pt x="580" y="3"/>
                  </a:lnTo>
                  <a:lnTo>
                    <a:pt x="580" y="3"/>
                  </a:lnTo>
                  <a:lnTo>
                    <a:pt x="580" y="5"/>
                  </a:lnTo>
                  <a:lnTo>
                    <a:pt x="579" y="6"/>
                  </a:lnTo>
                  <a:lnTo>
                    <a:pt x="579" y="6"/>
                  </a:lnTo>
                  <a:lnTo>
                    <a:pt x="575" y="6"/>
                  </a:lnTo>
                  <a:lnTo>
                    <a:pt x="572" y="7"/>
                  </a:lnTo>
                  <a:lnTo>
                    <a:pt x="572" y="7"/>
                  </a:lnTo>
                  <a:lnTo>
                    <a:pt x="570" y="6"/>
                  </a:lnTo>
                  <a:lnTo>
                    <a:pt x="572" y="6"/>
                  </a:lnTo>
                  <a:lnTo>
                    <a:pt x="573" y="5"/>
                  </a:lnTo>
                  <a:lnTo>
                    <a:pt x="573" y="5"/>
                  </a:lnTo>
                  <a:lnTo>
                    <a:pt x="570" y="5"/>
                  </a:lnTo>
                  <a:lnTo>
                    <a:pt x="567" y="7"/>
                  </a:lnTo>
                  <a:lnTo>
                    <a:pt x="567" y="7"/>
                  </a:lnTo>
                  <a:lnTo>
                    <a:pt x="552" y="7"/>
                  </a:lnTo>
                  <a:lnTo>
                    <a:pt x="552" y="7"/>
                  </a:lnTo>
                  <a:lnTo>
                    <a:pt x="553" y="6"/>
                  </a:lnTo>
                  <a:lnTo>
                    <a:pt x="555" y="5"/>
                  </a:lnTo>
                  <a:lnTo>
                    <a:pt x="555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43" y="5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3" y="3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0" y="5"/>
                  </a:lnTo>
                  <a:lnTo>
                    <a:pt x="530" y="5"/>
                  </a:lnTo>
                  <a:lnTo>
                    <a:pt x="525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6" y="9"/>
                  </a:lnTo>
                  <a:lnTo>
                    <a:pt x="516" y="9"/>
                  </a:lnTo>
                  <a:lnTo>
                    <a:pt x="525" y="7"/>
                  </a:lnTo>
                  <a:lnTo>
                    <a:pt x="529" y="7"/>
                  </a:lnTo>
                  <a:lnTo>
                    <a:pt x="530" y="7"/>
                  </a:lnTo>
                  <a:lnTo>
                    <a:pt x="530" y="7"/>
                  </a:lnTo>
                  <a:lnTo>
                    <a:pt x="532" y="7"/>
                  </a:lnTo>
                  <a:lnTo>
                    <a:pt x="529" y="9"/>
                  </a:lnTo>
                  <a:lnTo>
                    <a:pt x="529" y="9"/>
                  </a:lnTo>
                  <a:lnTo>
                    <a:pt x="526" y="9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19" y="10"/>
                  </a:lnTo>
                  <a:lnTo>
                    <a:pt x="520" y="10"/>
                  </a:lnTo>
                  <a:lnTo>
                    <a:pt x="520" y="9"/>
                  </a:lnTo>
                  <a:lnTo>
                    <a:pt x="519" y="9"/>
                  </a:lnTo>
                  <a:lnTo>
                    <a:pt x="519" y="9"/>
                  </a:lnTo>
                  <a:lnTo>
                    <a:pt x="519" y="10"/>
                  </a:lnTo>
                  <a:lnTo>
                    <a:pt x="516" y="10"/>
                  </a:lnTo>
                  <a:lnTo>
                    <a:pt x="509" y="12"/>
                  </a:lnTo>
                  <a:lnTo>
                    <a:pt x="509" y="12"/>
                  </a:lnTo>
                  <a:lnTo>
                    <a:pt x="508" y="13"/>
                  </a:lnTo>
                  <a:lnTo>
                    <a:pt x="509" y="13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15"/>
                  </a:lnTo>
                  <a:lnTo>
                    <a:pt x="508" y="15"/>
                  </a:lnTo>
                  <a:lnTo>
                    <a:pt x="503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496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0" y="15"/>
                  </a:lnTo>
                  <a:lnTo>
                    <a:pt x="489" y="16"/>
                  </a:lnTo>
                  <a:lnTo>
                    <a:pt x="489" y="16"/>
                  </a:lnTo>
                  <a:lnTo>
                    <a:pt x="486" y="17"/>
                  </a:lnTo>
                  <a:lnTo>
                    <a:pt x="482" y="19"/>
                  </a:lnTo>
                  <a:lnTo>
                    <a:pt x="482" y="19"/>
                  </a:lnTo>
                  <a:lnTo>
                    <a:pt x="482" y="17"/>
                  </a:lnTo>
                  <a:lnTo>
                    <a:pt x="483" y="17"/>
                  </a:lnTo>
                  <a:lnTo>
                    <a:pt x="486" y="16"/>
                  </a:lnTo>
                  <a:lnTo>
                    <a:pt x="486" y="16"/>
                  </a:lnTo>
                  <a:lnTo>
                    <a:pt x="475" y="17"/>
                  </a:lnTo>
                  <a:lnTo>
                    <a:pt x="470" y="19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462" y="22"/>
                  </a:lnTo>
                  <a:lnTo>
                    <a:pt x="460" y="20"/>
                  </a:lnTo>
                  <a:lnTo>
                    <a:pt x="462" y="20"/>
                  </a:lnTo>
                  <a:lnTo>
                    <a:pt x="462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5" y="23"/>
                  </a:lnTo>
                  <a:lnTo>
                    <a:pt x="455" y="23"/>
                  </a:lnTo>
                  <a:lnTo>
                    <a:pt x="448" y="26"/>
                  </a:lnTo>
                  <a:lnTo>
                    <a:pt x="448" y="26"/>
                  </a:lnTo>
                  <a:lnTo>
                    <a:pt x="440" y="29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29" y="36"/>
                  </a:lnTo>
                  <a:lnTo>
                    <a:pt x="429" y="36"/>
                  </a:lnTo>
                  <a:lnTo>
                    <a:pt x="428" y="36"/>
                  </a:lnTo>
                  <a:lnTo>
                    <a:pt x="429" y="35"/>
                  </a:lnTo>
                  <a:lnTo>
                    <a:pt x="429" y="33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32" y="32"/>
                  </a:lnTo>
                  <a:lnTo>
                    <a:pt x="432" y="32"/>
                  </a:lnTo>
                  <a:lnTo>
                    <a:pt x="436" y="30"/>
                  </a:lnTo>
                  <a:lnTo>
                    <a:pt x="436" y="30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9" y="27"/>
                  </a:lnTo>
                  <a:lnTo>
                    <a:pt x="439" y="27"/>
                  </a:lnTo>
                  <a:lnTo>
                    <a:pt x="433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28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33" y="27"/>
                  </a:lnTo>
                  <a:lnTo>
                    <a:pt x="433" y="27"/>
                  </a:lnTo>
                  <a:lnTo>
                    <a:pt x="431" y="29"/>
                  </a:lnTo>
                  <a:lnTo>
                    <a:pt x="429" y="29"/>
                  </a:lnTo>
                  <a:lnTo>
                    <a:pt x="429" y="29"/>
                  </a:lnTo>
                  <a:lnTo>
                    <a:pt x="426" y="30"/>
                  </a:lnTo>
                  <a:lnTo>
                    <a:pt x="423" y="30"/>
                  </a:lnTo>
                  <a:lnTo>
                    <a:pt x="423" y="30"/>
                  </a:lnTo>
                  <a:lnTo>
                    <a:pt x="421" y="33"/>
                  </a:lnTo>
                  <a:lnTo>
                    <a:pt x="415" y="35"/>
                  </a:lnTo>
                  <a:lnTo>
                    <a:pt x="402" y="37"/>
                  </a:lnTo>
                  <a:lnTo>
                    <a:pt x="402" y="37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9" y="42"/>
                  </a:lnTo>
                  <a:lnTo>
                    <a:pt x="403" y="40"/>
                  </a:lnTo>
                  <a:lnTo>
                    <a:pt x="403" y="40"/>
                  </a:lnTo>
                  <a:lnTo>
                    <a:pt x="403" y="39"/>
                  </a:lnTo>
                  <a:lnTo>
                    <a:pt x="405" y="39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09" y="37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9" y="39"/>
                  </a:lnTo>
                  <a:lnTo>
                    <a:pt x="415" y="37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393" y="46"/>
                  </a:lnTo>
                  <a:lnTo>
                    <a:pt x="393" y="46"/>
                  </a:lnTo>
                  <a:lnTo>
                    <a:pt x="376" y="53"/>
                  </a:lnTo>
                  <a:lnTo>
                    <a:pt x="376" y="53"/>
                  </a:lnTo>
                  <a:lnTo>
                    <a:pt x="372" y="55"/>
                  </a:lnTo>
                  <a:lnTo>
                    <a:pt x="372" y="55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58" y="60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2" y="63"/>
                  </a:lnTo>
                  <a:lnTo>
                    <a:pt x="351" y="63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5"/>
                  </a:lnTo>
                  <a:lnTo>
                    <a:pt x="346" y="63"/>
                  </a:lnTo>
                  <a:lnTo>
                    <a:pt x="348" y="62"/>
                  </a:lnTo>
                  <a:lnTo>
                    <a:pt x="345" y="63"/>
                  </a:lnTo>
                  <a:lnTo>
                    <a:pt x="345" y="63"/>
                  </a:lnTo>
                  <a:lnTo>
                    <a:pt x="341" y="66"/>
                  </a:lnTo>
                  <a:lnTo>
                    <a:pt x="332" y="70"/>
                  </a:lnTo>
                  <a:lnTo>
                    <a:pt x="332" y="70"/>
                  </a:lnTo>
                  <a:lnTo>
                    <a:pt x="326" y="75"/>
                  </a:lnTo>
                  <a:lnTo>
                    <a:pt x="324" y="76"/>
                  </a:lnTo>
                  <a:lnTo>
                    <a:pt x="319" y="77"/>
                  </a:lnTo>
                  <a:lnTo>
                    <a:pt x="319" y="77"/>
                  </a:lnTo>
                  <a:lnTo>
                    <a:pt x="315" y="80"/>
                  </a:lnTo>
                  <a:lnTo>
                    <a:pt x="315" y="80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299" y="87"/>
                  </a:lnTo>
                  <a:lnTo>
                    <a:pt x="288" y="95"/>
                  </a:lnTo>
                  <a:lnTo>
                    <a:pt x="288" y="95"/>
                  </a:lnTo>
                  <a:lnTo>
                    <a:pt x="275" y="103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59" y="115"/>
                  </a:lnTo>
                  <a:lnTo>
                    <a:pt x="258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2" y="119"/>
                  </a:lnTo>
                  <a:lnTo>
                    <a:pt x="254" y="120"/>
                  </a:lnTo>
                  <a:lnTo>
                    <a:pt x="254" y="120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51" y="117"/>
                  </a:lnTo>
                  <a:lnTo>
                    <a:pt x="251" y="117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7" y="123"/>
                  </a:lnTo>
                  <a:lnTo>
                    <a:pt x="244" y="125"/>
                  </a:lnTo>
                  <a:lnTo>
                    <a:pt x="244" y="125"/>
                  </a:lnTo>
                  <a:lnTo>
                    <a:pt x="244" y="126"/>
                  </a:lnTo>
                  <a:lnTo>
                    <a:pt x="242" y="127"/>
                  </a:lnTo>
                  <a:lnTo>
                    <a:pt x="237" y="132"/>
                  </a:lnTo>
                  <a:lnTo>
                    <a:pt x="237" y="132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8" y="127"/>
                  </a:lnTo>
                  <a:lnTo>
                    <a:pt x="238" y="127"/>
                  </a:lnTo>
                  <a:lnTo>
                    <a:pt x="234" y="130"/>
                  </a:lnTo>
                  <a:lnTo>
                    <a:pt x="234" y="130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2" y="140"/>
                  </a:lnTo>
                  <a:lnTo>
                    <a:pt x="222" y="140"/>
                  </a:lnTo>
                  <a:lnTo>
                    <a:pt x="217" y="147"/>
                  </a:lnTo>
                  <a:lnTo>
                    <a:pt x="211" y="154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4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59"/>
                  </a:lnTo>
                  <a:lnTo>
                    <a:pt x="202" y="157"/>
                  </a:lnTo>
                  <a:lnTo>
                    <a:pt x="201" y="159"/>
                  </a:lnTo>
                  <a:lnTo>
                    <a:pt x="201" y="159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198" y="166"/>
                  </a:lnTo>
                  <a:lnTo>
                    <a:pt x="195" y="169"/>
                  </a:lnTo>
                  <a:lnTo>
                    <a:pt x="195" y="169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6"/>
                  </a:lnTo>
                  <a:lnTo>
                    <a:pt x="199" y="160"/>
                  </a:lnTo>
                  <a:lnTo>
                    <a:pt x="199" y="160"/>
                  </a:lnTo>
                  <a:lnTo>
                    <a:pt x="198" y="160"/>
                  </a:lnTo>
                  <a:lnTo>
                    <a:pt x="199" y="159"/>
                  </a:lnTo>
                  <a:lnTo>
                    <a:pt x="199" y="159"/>
                  </a:lnTo>
                  <a:lnTo>
                    <a:pt x="187" y="167"/>
                  </a:lnTo>
                  <a:lnTo>
                    <a:pt x="187" y="167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79"/>
                  </a:lnTo>
                  <a:lnTo>
                    <a:pt x="175" y="177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1" y="182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2" y="192"/>
                  </a:lnTo>
                  <a:lnTo>
                    <a:pt x="162" y="192"/>
                  </a:lnTo>
                  <a:lnTo>
                    <a:pt x="158" y="196"/>
                  </a:lnTo>
                  <a:lnTo>
                    <a:pt x="158" y="196"/>
                  </a:lnTo>
                  <a:lnTo>
                    <a:pt x="157" y="200"/>
                  </a:lnTo>
                  <a:lnTo>
                    <a:pt x="157" y="200"/>
                  </a:lnTo>
                  <a:lnTo>
                    <a:pt x="155" y="199"/>
                  </a:lnTo>
                  <a:lnTo>
                    <a:pt x="154" y="199"/>
                  </a:lnTo>
                  <a:lnTo>
                    <a:pt x="154" y="199"/>
                  </a:lnTo>
                  <a:lnTo>
                    <a:pt x="152" y="202"/>
                  </a:lnTo>
                  <a:lnTo>
                    <a:pt x="152" y="203"/>
                  </a:lnTo>
                  <a:lnTo>
                    <a:pt x="152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47" y="207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2"/>
                  </a:lnTo>
                  <a:lnTo>
                    <a:pt x="144" y="210"/>
                  </a:lnTo>
                  <a:lnTo>
                    <a:pt x="144" y="210"/>
                  </a:lnTo>
                  <a:lnTo>
                    <a:pt x="141" y="213"/>
                  </a:lnTo>
                  <a:lnTo>
                    <a:pt x="141" y="213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24" y="232"/>
                  </a:lnTo>
                  <a:lnTo>
                    <a:pt x="121" y="237"/>
                  </a:lnTo>
                  <a:lnTo>
                    <a:pt x="121" y="237"/>
                  </a:lnTo>
                  <a:lnTo>
                    <a:pt x="115" y="244"/>
                  </a:lnTo>
                  <a:lnTo>
                    <a:pt x="111" y="249"/>
                  </a:lnTo>
                  <a:lnTo>
                    <a:pt x="111" y="249"/>
                  </a:lnTo>
                  <a:lnTo>
                    <a:pt x="108" y="25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110" y="260"/>
                  </a:lnTo>
                  <a:lnTo>
                    <a:pt x="110" y="260"/>
                  </a:lnTo>
                  <a:lnTo>
                    <a:pt x="105" y="264"/>
                  </a:lnTo>
                  <a:lnTo>
                    <a:pt x="105" y="264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87" y="28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84" y="292"/>
                  </a:lnTo>
                  <a:lnTo>
                    <a:pt x="82" y="296"/>
                  </a:lnTo>
                  <a:lnTo>
                    <a:pt x="77" y="304"/>
                  </a:lnTo>
                  <a:lnTo>
                    <a:pt x="77" y="304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65" y="324"/>
                  </a:lnTo>
                  <a:lnTo>
                    <a:pt x="70" y="316"/>
                  </a:lnTo>
                  <a:lnTo>
                    <a:pt x="70" y="316"/>
                  </a:lnTo>
                  <a:lnTo>
                    <a:pt x="75" y="306"/>
                  </a:lnTo>
                  <a:lnTo>
                    <a:pt x="75" y="306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4" y="296"/>
                  </a:lnTo>
                  <a:lnTo>
                    <a:pt x="80" y="301"/>
                  </a:lnTo>
                  <a:lnTo>
                    <a:pt x="80" y="301"/>
                  </a:lnTo>
                  <a:lnTo>
                    <a:pt x="81" y="301"/>
                  </a:lnTo>
                  <a:lnTo>
                    <a:pt x="82" y="300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1" y="303"/>
                  </a:lnTo>
                  <a:lnTo>
                    <a:pt x="80" y="304"/>
                  </a:lnTo>
                  <a:lnTo>
                    <a:pt x="80" y="304"/>
                  </a:lnTo>
                  <a:lnTo>
                    <a:pt x="77" y="310"/>
                  </a:lnTo>
                  <a:lnTo>
                    <a:pt x="77" y="314"/>
                  </a:lnTo>
                  <a:lnTo>
                    <a:pt x="77" y="314"/>
                  </a:lnTo>
                  <a:lnTo>
                    <a:pt x="74" y="319"/>
                  </a:lnTo>
                  <a:lnTo>
                    <a:pt x="71" y="324"/>
                  </a:lnTo>
                  <a:lnTo>
                    <a:pt x="71" y="324"/>
                  </a:lnTo>
                  <a:lnTo>
                    <a:pt x="71" y="323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74" y="317"/>
                  </a:lnTo>
                  <a:lnTo>
                    <a:pt x="74" y="317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4"/>
                  </a:lnTo>
                  <a:lnTo>
                    <a:pt x="72" y="314"/>
                  </a:lnTo>
                  <a:lnTo>
                    <a:pt x="72" y="313"/>
                  </a:lnTo>
                  <a:lnTo>
                    <a:pt x="72" y="313"/>
                  </a:lnTo>
                  <a:lnTo>
                    <a:pt x="71" y="320"/>
                  </a:lnTo>
                  <a:lnTo>
                    <a:pt x="70" y="326"/>
                  </a:lnTo>
                  <a:lnTo>
                    <a:pt x="65" y="330"/>
                  </a:lnTo>
                  <a:lnTo>
                    <a:pt x="65" y="330"/>
                  </a:lnTo>
                  <a:lnTo>
                    <a:pt x="65" y="331"/>
                  </a:lnTo>
                  <a:lnTo>
                    <a:pt x="65" y="330"/>
                  </a:lnTo>
                  <a:lnTo>
                    <a:pt x="65" y="327"/>
                  </a:lnTo>
                  <a:lnTo>
                    <a:pt x="65" y="327"/>
                  </a:lnTo>
                  <a:lnTo>
                    <a:pt x="64" y="330"/>
                  </a:lnTo>
                  <a:lnTo>
                    <a:pt x="63" y="334"/>
                  </a:lnTo>
                  <a:lnTo>
                    <a:pt x="61" y="339"/>
                  </a:lnTo>
                  <a:lnTo>
                    <a:pt x="60" y="343"/>
                  </a:lnTo>
                  <a:lnTo>
                    <a:pt x="60" y="343"/>
                  </a:lnTo>
                  <a:lnTo>
                    <a:pt x="58" y="344"/>
                  </a:lnTo>
                  <a:lnTo>
                    <a:pt x="58" y="343"/>
                  </a:lnTo>
                  <a:lnTo>
                    <a:pt x="57" y="343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57" y="344"/>
                  </a:lnTo>
                  <a:lnTo>
                    <a:pt x="55" y="347"/>
                  </a:lnTo>
                  <a:lnTo>
                    <a:pt x="55" y="349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4" y="354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1" y="361"/>
                  </a:lnTo>
                  <a:lnTo>
                    <a:pt x="50" y="364"/>
                  </a:lnTo>
                  <a:lnTo>
                    <a:pt x="50" y="364"/>
                  </a:lnTo>
                  <a:lnTo>
                    <a:pt x="50" y="360"/>
                  </a:lnTo>
                  <a:lnTo>
                    <a:pt x="50" y="359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5" y="369"/>
                  </a:lnTo>
                  <a:lnTo>
                    <a:pt x="45" y="369"/>
                  </a:lnTo>
                  <a:lnTo>
                    <a:pt x="44" y="370"/>
                  </a:lnTo>
                  <a:lnTo>
                    <a:pt x="43" y="371"/>
                  </a:lnTo>
                  <a:lnTo>
                    <a:pt x="43" y="371"/>
                  </a:lnTo>
                  <a:lnTo>
                    <a:pt x="34" y="391"/>
                  </a:lnTo>
                  <a:lnTo>
                    <a:pt x="34" y="391"/>
                  </a:lnTo>
                  <a:lnTo>
                    <a:pt x="33" y="391"/>
                  </a:lnTo>
                  <a:lnTo>
                    <a:pt x="34" y="390"/>
                  </a:lnTo>
                  <a:lnTo>
                    <a:pt x="34" y="384"/>
                  </a:lnTo>
                  <a:lnTo>
                    <a:pt x="34" y="384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31" y="399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7" y="409"/>
                  </a:lnTo>
                  <a:lnTo>
                    <a:pt x="27" y="411"/>
                  </a:lnTo>
                  <a:lnTo>
                    <a:pt x="27" y="411"/>
                  </a:lnTo>
                  <a:lnTo>
                    <a:pt x="27" y="413"/>
                  </a:lnTo>
                  <a:lnTo>
                    <a:pt x="27" y="411"/>
                  </a:lnTo>
                  <a:lnTo>
                    <a:pt x="30" y="407"/>
                  </a:lnTo>
                  <a:lnTo>
                    <a:pt x="30" y="407"/>
                  </a:lnTo>
                  <a:lnTo>
                    <a:pt x="28" y="411"/>
                  </a:lnTo>
                  <a:lnTo>
                    <a:pt x="28" y="411"/>
                  </a:lnTo>
                  <a:lnTo>
                    <a:pt x="24" y="421"/>
                  </a:lnTo>
                  <a:lnTo>
                    <a:pt x="24" y="421"/>
                  </a:lnTo>
                  <a:lnTo>
                    <a:pt x="23" y="426"/>
                  </a:lnTo>
                  <a:lnTo>
                    <a:pt x="23" y="426"/>
                  </a:lnTo>
                  <a:lnTo>
                    <a:pt x="21" y="431"/>
                  </a:lnTo>
                  <a:lnTo>
                    <a:pt x="21" y="431"/>
                  </a:lnTo>
                  <a:lnTo>
                    <a:pt x="20" y="429"/>
                  </a:lnTo>
                  <a:lnTo>
                    <a:pt x="21" y="426"/>
                  </a:lnTo>
                  <a:lnTo>
                    <a:pt x="21" y="426"/>
                  </a:lnTo>
                  <a:lnTo>
                    <a:pt x="24" y="419"/>
                  </a:lnTo>
                  <a:lnTo>
                    <a:pt x="24" y="419"/>
                  </a:lnTo>
                  <a:lnTo>
                    <a:pt x="27" y="409"/>
                  </a:lnTo>
                  <a:lnTo>
                    <a:pt x="27" y="409"/>
                  </a:lnTo>
                  <a:lnTo>
                    <a:pt x="23" y="417"/>
                  </a:lnTo>
                  <a:lnTo>
                    <a:pt x="21" y="421"/>
                  </a:lnTo>
                  <a:lnTo>
                    <a:pt x="20" y="427"/>
                  </a:lnTo>
                  <a:lnTo>
                    <a:pt x="20" y="427"/>
                  </a:lnTo>
                  <a:lnTo>
                    <a:pt x="18" y="429"/>
                  </a:lnTo>
                  <a:lnTo>
                    <a:pt x="18" y="429"/>
                  </a:lnTo>
                  <a:lnTo>
                    <a:pt x="18" y="427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34"/>
                  </a:lnTo>
                  <a:lnTo>
                    <a:pt x="14" y="441"/>
                  </a:lnTo>
                  <a:lnTo>
                    <a:pt x="14" y="441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1" y="454"/>
                  </a:lnTo>
                  <a:lnTo>
                    <a:pt x="11" y="454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7"/>
                  </a:lnTo>
                  <a:lnTo>
                    <a:pt x="10" y="453"/>
                  </a:lnTo>
                  <a:lnTo>
                    <a:pt x="10" y="453"/>
                  </a:lnTo>
                  <a:lnTo>
                    <a:pt x="8" y="457"/>
                  </a:lnTo>
                  <a:lnTo>
                    <a:pt x="7" y="460"/>
                  </a:lnTo>
                  <a:lnTo>
                    <a:pt x="7" y="460"/>
                  </a:lnTo>
                  <a:lnTo>
                    <a:pt x="4" y="468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1" y="48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501"/>
                  </a:lnTo>
                  <a:lnTo>
                    <a:pt x="0" y="501"/>
                  </a:lnTo>
                  <a:lnTo>
                    <a:pt x="1" y="493"/>
                  </a:lnTo>
                  <a:lnTo>
                    <a:pt x="3" y="486"/>
                  </a:lnTo>
                  <a:lnTo>
                    <a:pt x="3" y="486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0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5" y="476"/>
                  </a:lnTo>
                  <a:lnTo>
                    <a:pt x="4" y="477"/>
                  </a:lnTo>
                  <a:lnTo>
                    <a:pt x="4" y="480"/>
                  </a:lnTo>
                  <a:lnTo>
                    <a:pt x="4" y="480"/>
                  </a:lnTo>
                  <a:lnTo>
                    <a:pt x="8" y="473"/>
                  </a:lnTo>
                  <a:lnTo>
                    <a:pt x="10" y="468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13" y="458"/>
                  </a:lnTo>
                  <a:lnTo>
                    <a:pt x="14" y="453"/>
                  </a:lnTo>
                  <a:lnTo>
                    <a:pt x="14" y="453"/>
                  </a:lnTo>
                  <a:lnTo>
                    <a:pt x="18" y="439"/>
                  </a:lnTo>
                  <a:lnTo>
                    <a:pt x="18" y="439"/>
                  </a:lnTo>
                  <a:lnTo>
                    <a:pt x="20" y="437"/>
                  </a:lnTo>
                  <a:lnTo>
                    <a:pt x="21" y="434"/>
                  </a:lnTo>
                  <a:lnTo>
                    <a:pt x="21" y="434"/>
                  </a:lnTo>
                  <a:lnTo>
                    <a:pt x="24" y="426"/>
                  </a:lnTo>
                  <a:lnTo>
                    <a:pt x="24" y="426"/>
                  </a:lnTo>
                  <a:lnTo>
                    <a:pt x="28" y="417"/>
                  </a:lnTo>
                  <a:lnTo>
                    <a:pt x="28" y="417"/>
                  </a:lnTo>
                  <a:lnTo>
                    <a:pt x="34" y="400"/>
                  </a:lnTo>
                  <a:lnTo>
                    <a:pt x="34" y="400"/>
                  </a:lnTo>
                  <a:lnTo>
                    <a:pt x="35" y="399"/>
                  </a:lnTo>
                  <a:lnTo>
                    <a:pt x="38" y="394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40" y="393"/>
                  </a:lnTo>
                  <a:lnTo>
                    <a:pt x="40" y="393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0" y="387"/>
                  </a:lnTo>
                  <a:lnTo>
                    <a:pt x="40" y="387"/>
                  </a:lnTo>
                  <a:lnTo>
                    <a:pt x="43" y="380"/>
                  </a:lnTo>
                  <a:lnTo>
                    <a:pt x="43" y="380"/>
                  </a:lnTo>
                  <a:lnTo>
                    <a:pt x="44" y="380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5" y="379"/>
                  </a:lnTo>
                  <a:lnTo>
                    <a:pt x="48" y="374"/>
                  </a:lnTo>
                  <a:lnTo>
                    <a:pt x="48" y="374"/>
                  </a:lnTo>
                  <a:lnTo>
                    <a:pt x="48" y="373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51" y="369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61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60"/>
                  </a:lnTo>
                  <a:lnTo>
                    <a:pt x="55" y="361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58" y="354"/>
                  </a:lnTo>
                  <a:lnTo>
                    <a:pt x="63" y="346"/>
                  </a:lnTo>
                  <a:lnTo>
                    <a:pt x="63" y="346"/>
                  </a:lnTo>
                  <a:lnTo>
                    <a:pt x="67" y="339"/>
                  </a:lnTo>
                  <a:lnTo>
                    <a:pt x="71" y="334"/>
                  </a:lnTo>
                  <a:lnTo>
                    <a:pt x="71" y="334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75" y="324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19"/>
                  </a:lnTo>
                  <a:lnTo>
                    <a:pt x="78" y="319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89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97" y="287"/>
                  </a:lnTo>
                  <a:lnTo>
                    <a:pt x="95" y="290"/>
                  </a:lnTo>
                  <a:lnTo>
                    <a:pt x="95" y="292"/>
                  </a:lnTo>
                  <a:lnTo>
                    <a:pt x="94" y="294"/>
                  </a:lnTo>
                  <a:lnTo>
                    <a:pt x="94" y="294"/>
                  </a:lnTo>
                  <a:lnTo>
                    <a:pt x="94" y="293"/>
                  </a:lnTo>
                  <a:lnTo>
                    <a:pt x="91" y="294"/>
                  </a:lnTo>
                  <a:lnTo>
                    <a:pt x="91" y="294"/>
                  </a:lnTo>
                  <a:lnTo>
                    <a:pt x="92" y="289"/>
                  </a:lnTo>
                  <a:lnTo>
                    <a:pt x="95" y="284"/>
                  </a:lnTo>
                  <a:lnTo>
                    <a:pt x="98" y="282"/>
                  </a:lnTo>
                  <a:lnTo>
                    <a:pt x="101" y="280"/>
                  </a:lnTo>
                  <a:lnTo>
                    <a:pt x="101" y="280"/>
                  </a:lnTo>
                  <a:lnTo>
                    <a:pt x="100" y="283"/>
                  </a:lnTo>
                  <a:lnTo>
                    <a:pt x="98" y="284"/>
                  </a:lnTo>
                  <a:lnTo>
                    <a:pt x="97" y="286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100" y="284"/>
                  </a:lnTo>
                  <a:lnTo>
                    <a:pt x="100" y="286"/>
                  </a:lnTo>
                  <a:lnTo>
                    <a:pt x="100" y="287"/>
                  </a:lnTo>
                  <a:lnTo>
                    <a:pt x="100" y="287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2" y="272"/>
                  </a:lnTo>
                  <a:lnTo>
                    <a:pt x="112" y="272"/>
                  </a:lnTo>
                  <a:lnTo>
                    <a:pt x="117" y="267"/>
                  </a:lnTo>
                  <a:lnTo>
                    <a:pt x="117" y="267"/>
                  </a:lnTo>
                  <a:lnTo>
                    <a:pt x="114" y="272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6"/>
                  </a:lnTo>
                  <a:lnTo>
                    <a:pt x="111" y="276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14" y="272"/>
                  </a:lnTo>
                  <a:lnTo>
                    <a:pt x="118" y="267"/>
                  </a:lnTo>
                  <a:lnTo>
                    <a:pt x="118" y="267"/>
                  </a:lnTo>
                  <a:lnTo>
                    <a:pt x="118" y="266"/>
                  </a:lnTo>
                  <a:lnTo>
                    <a:pt x="117" y="266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120" y="262"/>
                  </a:lnTo>
                  <a:lnTo>
                    <a:pt x="125" y="253"/>
                  </a:lnTo>
                  <a:lnTo>
                    <a:pt x="125" y="253"/>
                  </a:lnTo>
                  <a:lnTo>
                    <a:pt x="124" y="252"/>
                  </a:lnTo>
                  <a:lnTo>
                    <a:pt x="122" y="252"/>
                  </a:lnTo>
                  <a:lnTo>
                    <a:pt x="122" y="250"/>
                  </a:lnTo>
                  <a:lnTo>
                    <a:pt x="122" y="250"/>
                  </a:lnTo>
                  <a:lnTo>
                    <a:pt x="125" y="249"/>
                  </a:lnTo>
                  <a:lnTo>
                    <a:pt x="125" y="249"/>
                  </a:lnTo>
                  <a:lnTo>
                    <a:pt x="127" y="249"/>
                  </a:lnTo>
                  <a:lnTo>
                    <a:pt x="128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52"/>
                  </a:lnTo>
                  <a:lnTo>
                    <a:pt x="127" y="252"/>
                  </a:lnTo>
                  <a:lnTo>
                    <a:pt x="131" y="247"/>
                  </a:lnTo>
                  <a:lnTo>
                    <a:pt x="131" y="247"/>
                  </a:lnTo>
                  <a:lnTo>
                    <a:pt x="137" y="240"/>
                  </a:lnTo>
                  <a:lnTo>
                    <a:pt x="137" y="240"/>
                  </a:lnTo>
                  <a:lnTo>
                    <a:pt x="142" y="234"/>
                  </a:lnTo>
                  <a:lnTo>
                    <a:pt x="148" y="230"/>
                  </a:lnTo>
                  <a:lnTo>
                    <a:pt x="148" y="230"/>
                  </a:lnTo>
                  <a:lnTo>
                    <a:pt x="151" y="224"/>
                  </a:lnTo>
                  <a:lnTo>
                    <a:pt x="151" y="224"/>
                  </a:lnTo>
                  <a:lnTo>
                    <a:pt x="157" y="219"/>
                  </a:lnTo>
                  <a:lnTo>
                    <a:pt x="157" y="21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5" y="212"/>
                  </a:lnTo>
                  <a:lnTo>
                    <a:pt x="164" y="21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67" y="213"/>
                  </a:lnTo>
                  <a:lnTo>
                    <a:pt x="168" y="210"/>
                  </a:lnTo>
                  <a:lnTo>
                    <a:pt x="169" y="209"/>
                  </a:lnTo>
                  <a:lnTo>
                    <a:pt x="171" y="209"/>
                  </a:lnTo>
                  <a:lnTo>
                    <a:pt x="171" y="209"/>
                  </a:lnTo>
                  <a:lnTo>
                    <a:pt x="171" y="207"/>
                  </a:lnTo>
                  <a:lnTo>
                    <a:pt x="169" y="207"/>
                  </a:lnTo>
                  <a:lnTo>
                    <a:pt x="169" y="207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87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94" y="180"/>
                  </a:lnTo>
                  <a:lnTo>
                    <a:pt x="194" y="180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198" y="177"/>
                  </a:lnTo>
                  <a:lnTo>
                    <a:pt x="198" y="179"/>
                  </a:lnTo>
                  <a:lnTo>
                    <a:pt x="197" y="180"/>
                  </a:lnTo>
                  <a:lnTo>
                    <a:pt x="197" y="180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89" y="187"/>
                  </a:lnTo>
                  <a:lnTo>
                    <a:pt x="189" y="187"/>
                  </a:lnTo>
                  <a:lnTo>
                    <a:pt x="194" y="183"/>
                  </a:lnTo>
                  <a:lnTo>
                    <a:pt x="197" y="180"/>
                  </a:lnTo>
                  <a:lnTo>
                    <a:pt x="199" y="179"/>
                  </a:lnTo>
                  <a:lnTo>
                    <a:pt x="199" y="179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94" y="184"/>
                  </a:lnTo>
                  <a:lnTo>
                    <a:pt x="194" y="184"/>
                  </a:lnTo>
                  <a:lnTo>
                    <a:pt x="195" y="186"/>
                  </a:lnTo>
                  <a:lnTo>
                    <a:pt x="197" y="183"/>
                  </a:lnTo>
                  <a:lnTo>
                    <a:pt x="197" y="183"/>
                  </a:lnTo>
                  <a:lnTo>
                    <a:pt x="201" y="180"/>
                  </a:lnTo>
                  <a:lnTo>
                    <a:pt x="201" y="180"/>
                  </a:lnTo>
                  <a:lnTo>
                    <a:pt x="201" y="182"/>
                  </a:lnTo>
                  <a:lnTo>
                    <a:pt x="204" y="179"/>
                  </a:lnTo>
                  <a:lnTo>
                    <a:pt x="214" y="172"/>
                  </a:lnTo>
                  <a:lnTo>
                    <a:pt x="214" y="172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17" y="164"/>
                  </a:lnTo>
                  <a:lnTo>
                    <a:pt x="217" y="166"/>
                  </a:lnTo>
                  <a:lnTo>
                    <a:pt x="218" y="166"/>
                  </a:lnTo>
                  <a:lnTo>
                    <a:pt x="219" y="166"/>
                  </a:lnTo>
                  <a:lnTo>
                    <a:pt x="221" y="166"/>
                  </a:lnTo>
                  <a:lnTo>
                    <a:pt x="221" y="166"/>
                  </a:lnTo>
                  <a:lnTo>
                    <a:pt x="224" y="163"/>
                  </a:lnTo>
                  <a:lnTo>
                    <a:pt x="224" y="163"/>
                  </a:lnTo>
                  <a:lnTo>
                    <a:pt x="222" y="162"/>
                  </a:lnTo>
                  <a:lnTo>
                    <a:pt x="224" y="160"/>
                  </a:lnTo>
                  <a:lnTo>
                    <a:pt x="227" y="156"/>
                  </a:lnTo>
                  <a:lnTo>
                    <a:pt x="227" y="156"/>
                  </a:lnTo>
                  <a:lnTo>
                    <a:pt x="234" y="152"/>
                  </a:lnTo>
                  <a:lnTo>
                    <a:pt x="238" y="147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4" y="143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46"/>
                  </a:lnTo>
                  <a:lnTo>
                    <a:pt x="251" y="142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61" y="13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54" y="139"/>
                  </a:lnTo>
                  <a:lnTo>
                    <a:pt x="251" y="140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9" y="140"/>
                  </a:lnTo>
                  <a:lnTo>
                    <a:pt x="252" y="139"/>
                  </a:lnTo>
                  <a:lnTo>
                    <a:pt x="258" y="133"/>
                  </a:lnTo>
                  <a:lnTo>
                    <a:pt x="258" y="133"/>
                  </a:lnTo>
                  <a:lnTo>
                    <a:pt x="259" y="135"/>
                  </a:lnTo>
                  <a:lnTo>
                    <a:pt x="261" y="133"/>
                  </a:lnTo>
                  <a:lnTo>
                    <a:pt x="265" y="132"/>
                  </a:lnTo>
                  <a:lnTo>
                    <a:pt x="265" y="13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8" y="125"/>
                  </a:lnTo>
                  <a:lnTo>
                    <a:pt x="278" y="125"/>
                  </a:lnTo>
                  <a:lnTo>
                    <a:pt x="269" y="129"/>
                  </a:lnTo>
                  <a:lnTo>
                    <a:pt x="269" y="129"/>
                  </a:lnTo>
                  <a:lnTo>
                    <a:pt x="271" y="129"/>
                  </a:lnTo>
                  <a:lnTo>
                    <a:pt x="274" y="127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2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4" y="117"/>
                  </a:lnTo>
                  <a:lnTo>
                    <a:pt x="285" y="117"/>
                  </a:lnTo>
                  <a:lnTo>
                    <a:pt x="285" y="119"/>
                  </a:lnTo>
                  <a:lnTo>
                    <a:pt x="286" y="119"/>
                  </a:lnTo>
                  <a:lnTo>
                    <a:pt x="286" y="119"/>
                  </a:lnTo>
                  <a:lnTo>
                    <a:pt x="288" y="117"/>
                  </a:lnTo>
                  <a:lnTo>
                    <a:pt x="291" y="116"/>
                  </a:lnTo>
                  <a:lnTo>
                    <a:pt x="291" y="116"/>
                  </a:lnTo>
                  <a:lnTo>
                    <a:pt x="291" y="115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301" y="110"/>
                  </a:lnTo>
                  <a:lnTo>
                    <a:pt x="301" y="110"/>
                  </a:lnTo>
                  <a:lnTo>
                    <a:pt x="299" y="110"/>
                  </a:lnTo>
                  <a:lnTo>
                    <a:pt x="299" y="109"/>
                  </a:lnTo>
                  <a:lnTo>
                    <a:pt x="305" y="105"/>
                  </a:lnTo>
                  <a:lnTo>
                    <a:pt x="305" y="105"/>
                  </a:lnTo>
                  <a:lnTo>
                    <a:pt x="306" y="105"/>
                  </a:lnTo>
                  <a:lnTo>
                    <a:pt x="305" y="106"/>
                  </a:lnTo>
                  <a:lnTo>
                    <a:pt x="304" y="107"/>
                  </a:lnTo>
                  <a:lnTo>
                    <a:pt x="306" y="107"/>
                  </a:lnTo>
                  <a:lnTo>
                    <a:pt x="306" y="107"/>
                  </a:lnTo>
                  <a:lnTo>
                    <a:pt x="308" y="105"/>
                  </a:lnTo>
                  <a:lnTo>
                    <a:pt x="309" y="103"/>
                  </a:lnTo>
                  <a:lnTo>
                    <a:pt x="314" y="100"/>
                  </a:lnTo>
                  <a:lnTo>
                    <a:pt x="314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1" y="103"/>
                  </a:lnTo>
                  <a:lnTo>
                    <a:pt x="311" y="105"/>
                  </a:lnTo>
                  <a:lnTo>
                    <a:pt x="311" y="105"/>
                  </a:lnTo>
                  <a:lnTo>
                    <a:pt x="315" y="102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21" y="97"/>
                  </a:lnTo>
                  <a:lnTo>
                    <a:pt x="319" y="99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24" y="99"/>
                  </a:lnTo>
                  <a:lnTo>
                    <a:pt x="328" y="96"/>
                  </a:lnTo>
                  <a:lnTo>
                    <a:pt x="336" y="89"/>
                  </a:lnTo>
                  <a:lnTo>
                    <a:pt x="336" y="89"/>
                  </a:lnTo>
                  <a:lnTo>
                    <a:pt x="339" y="89"/>
                  </a:lnTo>
                  <a:lnTo>
                    <a:pt x="342" y="89"/>
                  </a:lnTo>
                  <a:lnTo>
                    <a:pt x="342" y="89"/>
                  </a:lnTo>
                  <a:lnTo>
                    <a:pt x="349" y="85"/>
                  </a:lnTo>
                  <a:lnTo>
                    <a:pt x="355" y="80"/>
                  </a:lnTo>
                  <a:lnTo>
                    <a:pt x="355" y="80"/>
                  </a:lnTo>
                  <a:lnTo>
                    <a:pt x="356" y="82"/>
                  </a:lnTo>
                  <a:lnTo>
                    <a:pt x="356" y="82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2" y="85"/>
                  </a:lnTo>
                  <a:lnTo>
                    <a:pt x="352" y="85"/>
                  </a:lnTo>
                  <a:lnTo>
                    <a:pt x="345" y="89"/>
                  </a:lnTo>
                  <a:lnTo>
                    <a:pt x="336" y="93"/>
                  </a:lnTo>
                  <a:lnTo>
                    <a:pt x="336" y="93"/>
                  </a:lnTo>
                  <a:lnTo>
                    <a:pt x="343" y="90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49" y="87"/>
                  </a:lnTo>
                  <a:lnTo>
                    <a:pt x="348" y="89"/>
                  </a:lnTo>
                  <a:lnTo>
                    <a:pt x="349" y="89"/>
                  </a:lnTo>
                  <a:lnTo>
                    <a:pt x="349" y="89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7"/>
                  </a:lnTo>
                  <a:lnTo>
                    <a:pt x="335" y="97"/>
                  </a:lnTo>
                  <a:lnTo>
                    <a:pt x="334" y="97"/>
                  </a:lnTo>
                  <a:lnTo>
                    <a:pt x="332" y="97"/>
                  </a:lnTo>
                  <a:lnTo>
                    <a:pt x="331" y="97"/>
                  </a:lnTo>
                  <a:lnTo>
                    <a:pt x="329" y="97"/>
                  </a:lnTo>
                  <a:lnTo>
                    <a:pt x="329" y="97"/>
                  </a:lnTo>
                  <a:lnTo>
                    <a:pt x="325" y="100"/>
                  </a:lnTo>
                  <a:lnTo>
                    <a:pt x="325" y="100"/>
                  </a:lnTo>
                  <a:lnTo>
                    <a:pt x="324" y="102"/>
                  </a:lnTo>
                  <a:lnTo>
                    <a:pt x="324" y="103"/>
                  </a:lnTo>
                  <a:lnTo>
                    <a:pt x="319" y="106"/>
                  </a:lnTo>
                  <a:lnTo>
                    <a:pt x="315" y="107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08" y="112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5" y="112"/>
                  </a:lnTo>
                  <a:lnTo>
                    <a:pt x="305" y="112"/>
                  </a:lnTo>
                  <a:lnTo>
                    <a:pt x="305" y="113"/>
                  </a:lnTo>
                  <a:lnTo>
                    <a:pt x="305" y="113"/>
                  </a:lnTo>
                  <a:lnTo>
                    <a:pt x="30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09" y="115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2" y="112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15" y="109"/>
                  </a:lnTo>
                  <a:lnTo>
                    <a:pt x="321" y="106"/>
                  </a:lnTo>
                  <a:lnTo>
                    <a:pt x="321" y="106"/>
                  </a:lnTo>
                  <a:lnTo>
                    <a:pt x="321" y="107"/>
                  </a:lnTo>
                  <a:lnTo>
                    <a:pt x="319" y="109"/>
                  </a:lnTo>
                  <a:lnTo>
                    <a:pt x="318" y="110"/>
                  </a:lnTo>
                  <a:lnTo>
                    <a:pt x="318" y="110"/>
                  </a:lnTo>
                  <a:lnTo>
                    <a:pt x="311" y="115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4" y="119"/>
                  </a:lnTo>
                  <a:lnTo>
                    <a:pt x="304" y="117"/>
                  </a:lnTo>
                  <a:lnTo>
                    <a:pt x="304" y="117"/>
                  </a:lnTo>
                  <a:lnTo>
                    <a:pt x="301" y="119"/>
                  </a:lnTo>
                  <a:lnTo>
                    <a:pt x="301" y="119"/>
                  </a:lnTo>
                  <a:lnTo>
                    <a:pt x="299" y="122"/>
                  </a:lnTo>
                  <a:lnTo>
                    <a:pt x="295" y="125"/>
                  </a:lnTo>
                  <a:lnTo>
                    <a:pt x="285" y="132"/>
                  </a:lnTo>
                  <a:lnTo>
                    <a:pt x="274" y="139"/>
                  </a:lnTo>
                  <a:lnTo>
                    <a:pt x="264" y="146"/>
                  </a:lnTo>
                  <a:lnTo>
                    <a:pt x="264" y="146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4" y="142"/>
                  </a:lnTo>
                  <a:lnTo>
                    <a:pt x="264" y="142"/>
                  </a:lnTo>
                  <a:lnTo>
                    <a:pt x="281" y="13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6" y="120"/>
                  </a:lnTo>
                  <a:lnTo>
                    <a:pt x="292" y="125"/>
                  </a:lnTo>
                  <a:lnTo>
                    <a:pt x="292" y="125"/>
                  </a:lnTo>
                  <a:lnTo>
                    <a:pt x="288" y="126"/>
                  </a:lnTo>
                  <a:lnTo>
                    <a:pt x="288" y="126"/>
                  </a:lnTo>
                  <a:lnTo>
                    <a:pt x="289" y="125"/>
                  </a:lnTo>
                  <a:lnTo>
                    <a:pt x="289" y="125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9"/>
                  </a:lnTo>
                  <a:lnTo>
                    <a:pt x="279" y="129"/>
                  </a:lnTo>
                  <a:lnTo>
                    <a:pt x="276" y="130"/>
                  </a:lnTo>
                  <a:lnTo>
                    <a:pt x="276" y="130"/>
                  </a:lnTo>
                  <a:lnTo>
                    <a:pt x="274" y="133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8" y="137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5" y="136"/>
                  </a:lnTo>
                  <a:lnTo>
                    <a:pt x="265" y="136"/>
                  </a:lnTo>
                  <a:lnTo>
                    <a:pt x="255" y="144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47" y="152"/>
                  </a:lnTo>
                  <a:lnTo>
                    <a:pt x="247" y="152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8" y="150"/>
                  </a:lnTo>
                  <a:lnTo>
                    <a:pt x="248" y="150"/>
                  </a:lnTo>
                  <a:lnTo>
                    <a:pt x="249" y="147"/>
                  </a:lnTo>
                  <a:lnTo>
                    <a:pt x="249" y="147"/>
                  </a:lnTo>
                  <a:lnTo>
                    <a:pt x="241" y="153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5" y="167"/>
                  </a:lnTo>
                  <a:lnTo>
                    <a:pt x="221" y="169"/>
                  </a:lnTo>
                  <a:lnTo>
                    <a:pt x="221" y="169"/>
                  </a:lnTo>
                  <a:lnTo>
                    <a:pt x="221" y="170"/>
                  </a:lnTo>
                  <a:lnTo>
                    <a:pt x="222" y="170"/>
                  </a:lnTo>
                  <a:lnTo>
                    <a:pt x="227" y="169"/>
                  </a:lnTo>
                  <a:lnTo>
                    <a:pt x="227" y="169"/>
                  </a:lnTo>
                  <a:lnTo>
                    <a:pt x="224" y="170"/>
                  </a:lnTo>
                  <a:lnTo>
                    <a:pt x="222" y="172"/>
                  </a:lnTo>
                  <a:lnTo>
                    <a:pt x="219" y="174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215" y="177"/>
                  </a:lnTo>
                  <a:lnTo>
                    <a:pt x="215" y="176"/>
                  </a:lnTo>
                  <a:lnTo>
                    <a:pt x="215" y="174"/>
                  </a:lnTo>
                  <a:lnTo>
                    <a:pt x="214" y="174"/>
                  </a:lnTo>
                  <a:lnTo>
                    <a:pt x="214" y="174"/>
                  </a:lnTo>
                  <a:lnTo>
                    <a:pt x="214" y="176"/>
                  </a:lnTo>
                  <a:lnTo>
                    <a:pt x="215" y="174"/>
                  </a:lnTo>
                  <a:lnTo>
                    <a:pt x="215" y="174"/>
                  </a:lnTo>
                  <a:lnTo>
                    <a:pt x="205" y="184"/>
                  </a:lnTo>
                  <a:lnTo>
                    <a:pt x="195" y="193"/>
                  </a:lnTo>
                  <a:lnTo>
                    <a:pt x="195" y="193"/>
                  </a:lnTo>
                  <a:lnTo>
                    <a:pt x="195" y="194"/>
                  </a:lnTo>
                  <a:lnTo>
                    <a:pt x="197" y="194"/>
                  </a:lnTo>
                  <a:lnTo>
                    <a:pt x="201" y="190"/>
                  </a:lnTo>
                  <a:lnTo>
                    <a:pt x="201" y="190"/>
                  </a:lnTo>
                  <a:lnTo>
                    <a:pt x="198" y="196"/>
                  </a:lnTo>
                  <a:lnTo>
                    <a:pt x="197" y="199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199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4" y="197"/>
                  </a:lnTo>
                  <a:lnTo>
                    <a:pt x="192" y="199"/>
                  </a:lnTo>
                  <a:lnTo>
                    <a:pt x="191" y="200"/>
                  </a:lnTo>
                  <a:lnTo>
                    <a:pt x="189" y="202"/>
                  </a:lnTo>
                  <a:lnTo>
                    <a:pt x="189" y="202"/>
                  </a:lnTo>
                  <a:lnTo>
                    <a:pt x="189" y="203"/>
                  </a:lnTo>
                  <a:lnTo>
                    <a:pt x="187" y="207"/>
                  </a:lnTo>
                  <a:lnTo>
                    <a:pt x="187" y="207"/>
                  </a:lnTo>
                  <a:lnTo>
                    <a:pt x="185" y="207"/>
                  </a:lnTo>
                  <a:lnTo>
                    <a:pt x="187" y="206"/>
                  </a:lnTo>
                  <a:lnTo>
                    <a:pt x="187" y="206"/>
                  </a:lnTo>
                  <a:lnTo>
                    <a:pt x="184" y="207"/>
                  </a:lnTo>
                  <a:lnTo>
                    <a:pt x="182" y="210"/>
                  </a:lnTo>
                  <a:lnTo>
                    <a:pt x="181" y="212"/>
                  </a:lnTo>
                  <a:lnTo>
                    <a:pt x="179" y="214"/>
                  </a:lnTo>
                  <a:lnTo>
                    <a:pt x="179" y="214"/>
                  </a:lnTo>
                  <a:lnTo>
                    <a:pt x="178" y="213"/>
                  </a:lnTo>
                  <a:lnTo>
                    <a:pt x="179" y="212"/>
                  </a:lnTo>
                  <a:lnTo>
                    <a:pt x="179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77" y="214"/>
                  </a:lnTo>
                  <a:lnTo>
                    <a:pt x="175" y="217"/>
                  </a:lnTo>
                  <a:lnTo>
                    <a:pt x="175" y="217"/>
                  </a:lnTo>
                  <a:lnTo>
                    <a:pt x="172" y="220"/>
                  </a:lnTo>
                  <a:lnTo>
                    <a:pt x="172" y="220"/>
                  </a:lnTo>
                  <a:lnTo>
                    <a:pt x="174" y="217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69" y="219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59" y="227"/>
                  </a:lnTo>
                  <a:lnTo>
                    <a:pt x="155" y="233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3"/>
                  </a:lnTo>
                  <a:lnTo>
                    <a:pt x="145" y="243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34" y="257"/>
                  </a:lnTo>
                  <a:lnTo>
                    <a:pt x="134" y="257"/>
                  </a:lnTo>
                  <a:lnTo>
                    <a:pt x="128" y="263"/>
                  </a:lnTo>
                  <a:lnTo>
                    <a:pt x="128" y="263"/>
                  </a:lnTo>
                  <a:lnTo>
                    <a:pt x="130" y="262"/>
                  </a:lnTo>
                  <a:lnTo>
                    <a:pt x="132" y="257"/>
                  </a:lnTo>
                  <a:lnTo>
                    <a:pt x="135" y="254"/>
                  </a:lnTo>
                  <a:lnTo>
                    <a:pt x="137" y="250"/>
                  </a:lnTo>
                  <a:lnTo>
                    <a:pt x="137" y="250"/>
                  </a:lnTo>
                  <a:lnTo>
                    <a:pt x="132" y="256"/>
                  </a:lnTo>
                  <a:lnTo>
                    <a:pt x="128" y="260"/>
                  </a:lnTo>
                  <a:lnTo>
                    <a:pt x="125" y="266"/>
                  </a:lnTo>
                  <a:lnTo>
                    <a:pt x="122" y="269"/>
                  </a:lnTo>
                  <a:lnTo>
                    <a:pt x="122" y="269"/>
                  </a:lnTo>
                  <a:lnTo>
                    <a:pt x="122" y="270"/>
                  </a:lnTo>
                  <a:lnTo>
                    <a:pt x="122" y="270"/>
                  </a:lnTo>
                  <a:lnTo>
                    <a:pt x="124" y="269"/>
                  </a:lnTo>
                  <a:lnTo>
                    <a:pt x="124" y="269"/>
                  </a:lnTo>
                  <a:lnTo>
                    <a:pt x="122" y="273"/>
                  </a:lnTo>
                  <a:lnTo>
                    <a:pt x="120" y="277"/>
                  </a:lnTo>
                  <a:lnTo>
                    <a:pt x="120" y="277"/>
                  </a:lnTo>
                  <a:lnTo>
                    <a:pt x="115" y="282"/>
                  </a:lnTo>
                  <a:lnTo>
                    <a:pt x="111" y="287"/>
                  </a:lnTo>
                  <a:lnTo>
                    <a:pt x="107" y="293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97" y="307"/>
                  </a:lnTo>
                  <a:lnTo>
                    <a:pt x="97" y="307"/>
                  </a:lnTo>
                  <a:lnTo>
                    <a:pt x="94" y="313"/>
                  </a:lnTo>
                  <a:lnTo>
                    <a:pt x="91" y="319"/>
                  </a:lnTo>
                  <a:lnTo>
                    <a:pt x="91" y="319"/>
                  </a:lnTo>
                  <a:lnTo>
                    <a:pt x="94" y="317"/>
                  </a:lnTo>
                  <a:lnTo>
                    <a:pt x="95" y="316"/>
                  </a:lnTo>
                  <a:lnTo>
                    <a:pt x="95" y="316"/>
                  </a:lnTo>
                  <a:lnTo>
                    <a:pt x="91" y="323"/>
                  </a:lnTo>
                  <a:lnTo>
                    <a:pt x="88" y="327"/>
                  </a:lnTo>
                  <a:lnTo>
                    <a:pt x="85" y="329"/>
                  </a:lnTo>
                  <a:lnTo>
                    <a:pt x="82" y="329"/>
                  </a:lnTo>
                  <a:lnTo>
                    <a:pt x="82" y="329"/>
                  </a:lnTo>
                  <a:lnTo>
                    <a:pt x="82" y="330"/>
                  </a:lnTo>
                  <a:lnTo>
                    <a:pt x="84" y="330"/>
                  </a:lnTo>
                  <a:lnTo>
                    <a:pt x="84" y="331"/>
                  </a:lnTo>
                  <a:lnTo>
                    <a:pt x="85" y="333"/>
                  </a:lnTo>
                  <a:lnTo>
                    <a:pt x="85" y="333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8" y="343"/>
                  </a:lnTo>
                  <a:lnTo>
                    <a:pt x="80" y="337"/>
                  </a:lnTo>
                  <a:lnTo>
                    <a:pt x="80" y="337"/>
                  </a:lnTo>
                  <a:lnTo>
                    <a:pt x="75" y="344"/>
                  </a:lnTo>
                  <a:lnTo>
                    <a:pt x="70" y="354"/>
                  </a:lnTo>
                  <a:lnTo>
                    <a:pt x="70" y="354"/>
                  </a:lnTo>
                  <a:lnTo>
                    <a:pt x="68" y="356"/>
                  </a:lnTo>
                  <a:lnTo>
                    <a:pt x="68" y="354"/>
                  </a:lnTo>
                  <a:lnTo>
                    <a:pt x="68" y="354"/>
                  </a:lnTo>
                  <a:lnTo>
                    <a:pt x="67" y="354"/>
                  </a:lnTo>
                  <a:lnTo>
                    <a:pt x="67" y="356"/>
                  </a:lnTo>
                  <a:lnTo>
                    <a:pt x="65" y="360"/>
                  </a:lnTo>
                  <a:lnTo>
                    <a:pt x="65" y="360"/>
                  </a:lnTo>
                  <a:lnTo>
                    <a:pt x="65" y="361"/>
                  </a:lnTo>
                  <a:lnTo>
                    <a:pt x="65" y="360"/>
                  </a:lnTo>
                  <a:lnTo>
                    <a:pt x="67" y="359"/>
                  </a:lnTo>
                  <a:lnTo>
                    <a:pt x="67" y="359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54" y="383"/>
                  </a:lnTo>
                  <a:lnTo>
                    <a:pt x="50" y="391"/>
                  </a:lnTo>
                  <a:lnTo>
                    <a:pt x="50" y="391"/>
                  </a:lnTo>
                  <a:lnTo>
                    <a:pt x="47" y="396"/>
                  </a:lnTo>
                  <a:lnTo>
                    <a:pt x="47" y="396"/>
                  </a:lnTo>
                  <a:lnTo>
                    <a:pt x="45" y="400"/>
                  </a:lnTo>
                  <a:lnTo>
                    <a:pt x="44" y="403"/>
                  </a:lnTo>
                  <a:lnTo>
                    <a:pt x="44" y="403"/>
                  </a:lnTo>
                  <a:lnTo>
                    <a:pt x="41" y="410"/>
                  </a:lnTo>
                  <a:lnTo>
                    <a:pt x="38" y="417"/>
                  </a:lnTo>
                  <a:lnTo>
                    <a:pt x="35" y="424"/>
                  </a:lnTo>
                  <a:lnTo>
                    <a:pt x="31" y="430"/>
                  </a:lnTo>
                  <a:lnTo>
                    <a:pt x="31" y="430"/>
                  </a:lnTo>
                  <a:lnTo>
                    <a:pt x="30" y="439"/>
                  </a:lnTo>
                  <a:lnTo>
                    <a:pt x="27" y="446"/>
                  </a:lnTo>
                  <a:lnTo>
                    <a:pt x="27" y="446"/>
                  </a:lnTo>
                  <a:lnTo>
                    <a:pt x="24" y="453"/>
                  </a:lnTo>
                  <a:lnTo>
                    <a:pt x="24" y="453"/>
                  </a:lnTo>
                  <a:lnTo>
                    <a:pt x="21" y="460"/>
                  </a:lnTo>
                  <a:lnTo>
                    <a:pt x="21" y="460"/>
                  </a:lnTo>
                  <a:lnTo>
                    <a:pt x="21" y="453"/>
                  </a:lnTo>
                  <a:lnTo>
                    <a:pt x="21" y="453"/>
                  </a:lnTo>
                  <a:lnTo>
                    <a:pt x="21" y="447"/>
                  </a:lnTo>
                  <a:lnTo>
                    <a:pt x="21" y="447"/>
                  </a:lnTo>
                  <a:lnTo>
                    <a:pt x="20" y="456"/>
                  </a:lnTo>
                  <a:lnTo>
                    <a:pt x="20" y="456"/>
                  </a:lnTo>
                  <a:lnTo>
                    <a:pt x="18" y="464"/>
                  </a:lnTo>
                  <a:lnTo>
                    <a:pt x="18" y="464"/>
                  </a:lnTo>
                  <a:lnTo>
                    <a:pt x="15" y="471"/>
                  </a:lnTo>
                  <a:lnTo>
                    <a:pt x="14" y="476"/>
                  </a:lnTo>
                  <a:lnTo>
                    <a:pt x="14" y="476"/>
                  </a:lnTo>
                  <a:lnTo>
                    <a:pt x="15" y="477"/>
                  </a:lnTo>
                  <a:lnTo>
                    <a:pt x="17" y="480"/>
                  </a:lnTo>
                  <a:lnTo>
                    <a:pt x="17" y="483"/>
                  </a:lnTo>
                  <a:lnTo>
                    <a:pt x="18" y="483"/>
                  </a:lnTo>
                  <a:lnTo>
                    <a:pt x="20" y="483"/>
                  </a:lnTo>
                  <a:lnTo>
                    <a:pt x="20" y="483"/>
                  </a:lnTo>
                  <a:lnTo>
                    <a:pt x="17" y="491"/>
                  </a:lnTo>
                  <a:lnTo>
                    <a:pt x="17" y="49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5" y="498"/>
                  </a:lnTo>
                  <a:lnTo>
                    <a:pt x="15" y="497"/>
                  </a:lnTo>
                  <a:lnTo>
                    <a:pt x="18" y="490"/>
                  </a:lnTo>
                  <a:lnTo>
                    <a:pt x="18" y="490"/>
                  </a:lnTo>
                  <a:lnTo>
                    <a:pt x="21" y="483"/>
                  </a:lnTo>
                  <a:lnTo>
                    <a:pt x="21" y="483"/>
                  </a:lnTo>
                  <a:lnTo>
                    <a:pt x="21" y="481"/>
                  </a:lnTo>
                  <a:lnTo>
                    <a:pt x="23" y="481"/>
                  </a:lnTo>
                  <a:lnTo>
                    <a:pt x="23" y="481"/>
                  </a:lnTo>
                  <a:lnTo>
                    <a:pt x="21" y="484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20" y="490"/>
                  </a:lnTo>
                  <a:lnTo>
                    <a:pt x="20" y="493"/>
                  </a:lnTo>
                  <a:lnTo>
                    <a:pt x="18" y="497"/>
                  </a:lnTo>
                  <a:lnTo>
                    <a:pt x="18" y="501"/>
                  </a:lnTo>
                  <a:lnTo>
                    <a:pt x="18" y="501"/>
                  </a:lnTo>
                  <a:lnTo>
                    <a:pt x="17" y="501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3" y="520"/>
                  </a:lnTo>
                  <a:lnTo>
                    <a:pt x="13" y="523"/>
                  </a:lnTo>
                  <a:lnTo>
                    <a:pt x="13" y="524"/>
                  </a:lnTo>
                  <a:lnTo>
                    <a:pt x="13" y="524"/>
                  </a:lnTo>
                  <a:lnTo>
                    <a:pt x="11" y="527"/>
                  </a:lnTo>
                  <a:lnTo>
                    <a:pt x="10" y="530"/>
                  </a:lnTo>
                  <a:lnTo>
                    <a:pt x="10" y="530"/>
                  </a:lnTo>
                  <a:lnTo>
                    <a:pt x="10" y="531"/>
                  </a:lnTo>
                  <a:lnTo>
                    <a:pt x="10" y="530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8" y="534"/>
                  </a:lnTo>
                  <a:lnTo>
                    <a:pt x="7" y="541"/>
                  </a:lnTo>
                  <a:lnTo>
                    <a:pt x="7" y="541"/>
                  </a:lnTo>
                  <a:lnTo>
                    <a:pt x="5" y="543"/>
                  </a:lnTo>
                  <a:lnTo>
                    <a:pt x="5" y="541"/>
                  </a:lnTo>
                  <a:lnTo>
                    <a:pt x="5" y="540"/>
                  </a:lnTo>
                  <a:lnTo>
                    <a:pt x="4" y="540"/>
                  </a:lnTo>
                  <a:lnTo>
                    <a:pt x="4" y="540"/>
                  </a:lnTo>
                  <a:lnTo>
                    <a:pt x="5" y="544"/>
                  </a:lnTo>
                  <a:lnTo>
                    <a:pt x="5" y="54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5" y="551"/>
                  </a:lnTo>
                  <a:lnTo>
                    <a:pt x="5" y="551"/>
                  </a:lnTo>
                  <a:lnTo>
                    <a:pt x="7" y="548"/>
                  </a:lnTo>
                  <a:lnTo>
                    <a:pt x="7" y="548"/>
                  </a:lnTo>
                  <a:lnTo>
                    <a:pt x="7" y="554"/>
                  </a:lnTo>
                  <a:lnTo>
                    <a:pt x="8" y="557"/>
                  </a:lnTo>
                  <a:lnTo>
                    <a:pt x="8" y="557"/>
                  </a:lnTo>
                  <a:lnTo>
                    <a:pt x="8" y="558"/>
                  </a:lnTo>
                  <a:lnTo>
                    <a:pt x="7" y="561"/>
                  </a:lnTo>
                  <a:lnTo>
                    <a:pt x="7" y="563"/>
                  </a:lnTo>
                  <a:lnTo>
                    <a:pt x="7" y="564"/>
                  </a:lnTo>
                  <a:lnTo>
                    <a:pt x="7" y="564"/>
                  </a:lnTo>
                  <a:lnTo>
                    <a:pt x="7" y="566"/>
                  </a:lnTo>
                  <a:lnTo>
                    <a:pt x="8" y="564"/>
                  </a:lnTo>
                  <a:lnTo>
                    <a:pt x="8" y="560"/>
                  </a:lnTo>
                  <a:lnTo>
                    <a:pt x="8" y="560"/>
                  </a:lnTo>
                  <a:lnTo>
                    <a:pt x="8" y="564"/>
                  </a:lnTo>
                  <a:lnTo>
                    <a:pt x="8" y="570"/>
                  </a:lnTo>
                  <a:lnTo>
                    <a:pt x="8" y="570"/>
                  </a:lnTo>
                  <a:lnTo>
                    <a:pt x="7" y="570"/>
                  </a:lnTo>
                  <a:lnTo>
                    <a:pt x="7" y="568"/>
                  </a:lnTo>
                  <a:lnTo>
                    <a:pt x="7" y="567"/>
                  </a:lnTo>
                  <a:lnTo>
                    <a:pt x="5" y="568"/>
                  </a:lnTo>
                  <a:lnTo>
                    <a:pt x="5" y="568"/>
                  </a:lnTo>
                  <a:lnTo>
                    <a:pt x="5" y="573"/>
                  </a:lnTo>
                  <a:lnTo>
                    <a:pt x="5" y="574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5" y="581"/>
                  </a:lnTo>
                  <a:lnTo>
                    <a:pt x="5" y="588"/>
                  </a:lnTo>
                  <a:lnTo>
                    <a:pt x="1" y="603"/>
                  </a:lnTo>
                  <a:lnTo>
                    <a:pt x="1" y="603"/>
                  </a:lnTo>
                  <a:lnTo>
                    <a:pt x="4" y="607"/>
                  </a:lnTo>
                  <a:lnTo>
                    <a:pt x="4" y="607"/>
                  </a:lnTo>
                  <a:lnTo>
                    <a:pt x="4" y="604"/>
                  </a:lnTo>
                  <a:lnTo>
                    <a:pt x="5" y="601"/>
                  </a:lnTo>
                  <a:lnTo>
                    <a:pt x="5" y="601"/>
                  </a:lnTo>
                  <a:lnTo>
                    <a:pt x="5" y="600"/>
                  </a:lnTo>
                  <a:lnTo>
                    <a:pt x="5" y="600"/>
                  </a:lnTo>
                  <a:lnTo>
                    <a:pt x="4" y="601"/>
                  </a:lnTo>
                  <a:lnTo>
                    <a:pt x="4" y="601"/>
                  </a:lnTo>
                  <a:lnTo>
                    <a:pt x="5" y="587"/>
                  </a:lnTo>
                  <a:lnTo>
                    <a:pt x="8" y="573"/>
                  </a:lnTo>
                  <a:lnTo>
                    <a:pt x="8" y="573"/>
                  </a:lnTo>
                  <a:lnTo>
                    <a:pt x="8" y="578"/>
                  </a:lnTo>
                  <a:lnTo>
                    <a:pt x="7" y="586"/>
                  </a:lnTo>
                  <a:lnTo>
                    <a:pt x="7" y="591"/>
                  </a:lnTo>
                  <a:lnTo>
                    <a:pt x="7" y="597"/>
                  </a:lnTo>
                  <a:lnTo>
                    <a:pt x="7" y="597"/>
                  </a:lnTo>
                  <a:lnTo>
                    <a:pt x="8" y="584"/>
                  </a:lnTo>
                  <a:lnTo>
                    <a:pt x="8" y="584"/>
                  </a:lnTo>
                  <a:lnTo>
                    <a:pt x="8" y="591"/>
                  </a:lnTo>
                  <a:lnTo>
                    <a:pt x="8" y="596"/>
                  </a:lnTo>
                  <a:lnTo>
                    <a:pt x="10" y="598"/>
                  </a:lnTo>
                  <a:lnTo>
                    <a:pt x="10" y="598"/>
                  </a:lnTo>
                  <a:lnTo>
                    <a:pt x="8" y="600"/>
                  </a:lnTo>
                  <a:lnTo>
                    <a:pt x="8" y="600"/>
                  </a:lnTo>
                  <a:lnTo>
                    <a:pt x="7" y="598"/>
                  </a:lnTo>
                  <a:lnTo>
                    <a:pt x="7" y="601"/>
                  </a:lnTo>
                  <a:lnTo>
                    <a:pt x="7" y="601"/>
                  </a:lnTo>
                  <a:lnTo>
                    <a:pt x="7" y="607"/>
                  </a:lnTo>
                  <a:lnTo>
                    <a:pt x="7" y="607"/>
                  </a:lnTo>
                  <a:lnTo>
                    <a:pt x="7" y="608"/>
                  </a:lnTo>
                  <a:lnTo>
                    <a:pt x="7" y="608"/>
                  </a:lnTo>
                  <a:lnTo>
                    <a:pt x="5" y="606"/>
                  </a:lnTo>
                  <a:lnTo>
                    <a:pt x="5" y="606"/>
                  </a:lnTo>
                  <a:lnTo>
                    <a:pt x="5" y="608"/>
                  </a:lnTo>
                  <a:lnTo>
                    <a:pt x="5" y="613"/>
                  </a:lnTo>
                  <a:lnTo>
                    <a:pt x="5" y="613"/>
                  </a:lnTo>
                  <a:lnTo>
                    <a:pt x="5" y="614"/>
                  </a:lnTo>
                  <a:lnTo>
                    <a:pt x="5" y="617"/>
                  </a:lnTo>
                  <a:lnTo>
                    <a:pt x="7" y="620"/>
                  </a:lnTo>
                  <a:lnTo>
                    <a:pt x="7" y="621"/>
                  </a:lnTo>
                  <a:lnTo>
                    <a:pt x="7" y="621"/>
                  </a:lnTo>
                  <a:lnTo>
                    <a:pt x="7" y="624"/>
                  </a:lnTo>
                  <a:lnTo>
                    <a:pt x="5" y="624"/>
                  </a:lnTo>
                  <a:lnTo>
                    <a:pt x="4" y="624"/>
                  </a:lnTo>
                  <a:lnTo>
                    <a:pt x="4" y="625"/>
                  </a:lnTo>
                  <a:lnTo>
                    <a:pt x="4" y="625"/>
                  </a:lnTo>
                  <a:lnTo>
                    <a:pt x="4" y="635"/>
                  </a:lnTo>
                  <a:lnTo>
                    <a:pt x="4" y="635"/>
                  </a:lnTo>
                  <a:lnTo>
                    <a:pt x="3" y="643"/>
                  </a:lnTo>
                  <a:lnTo>
                    <a:pt x="3" y="643"/>
                  </a:lnTo>
                  <a:lnTo>
                    <a:pt x="3" y="650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7"/>
                  </a:lnTo>
                  <a:lnTo>
                    <a:pt x="3" y="655"/>
                  </a:lnTo>
                  <a:lnTo>
                    <a:pt x="1" y="651"/>
                  </a:lnTo>
                  <a:lnTo>
                    <a:pt x="1" y="651"/>
                  </a:lnTo>
                  <a:lnTo>
                    <a:pt x="1" y="661"/>
                  </a:lnTo>
                  <a:lnTo>
                    <a:pt x="1" y="671"/>
                  </a:lnTo>
                  <a:lnTo>
                    <a:pt x="1" y="671"/>
                  </a:lnTo>
                  <a:lnTo>
                    <a:pt x="3" y="674"/>
                  </a:lnTo>
                  <a:lnTo>
                    <a:pt x="5" y="675"/>
                  </a:lnTo>
                  <a:lnTo>
                    <a:pt x="5" y="675"/>
                  </a:lnTo>
                  <a:lnTo>
                    <a:pt x="5" y="683"/>
                  </a:lnTo>
                  <a:lnTo>
                    <a:pt x="7" y="685"/>
                  </a:lnTo>
                  <a:lnTo>
                    <a:pt x="8" y="687"/>
                  </a:lnTo>
                  <a:lnTo>
                    <a:pt x="8" y="687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7" y="687"/>
                  </a:lnTo>
                  <a:lnTo>
                    <a:pt x="5" y="688"/>
                  </a:lnTo>
                  <a:lnTo>
                    <a:pt x="5" y="688"/>
                  </a:lnTo>
                  <a:lnTo>
                    <a:pt x="7" y="694"/>
                  </a:lnTo>
                  <a:lnTo>
                    <a:pt x="7" y="694"/>
                  </a:lnTo>
                  <a:lnTo>
                    <a:pt x="7" y="700"/>
                  </a:lnTo>
                  <a:lnTo>
                    <a:pt x="7" y="700"/>
                  </a:lnTo>
                  <a:lnTo>
                    <a:pt x="8" y="703"/>
                  </a:lnTo>
                  <a:lnTo>
                    <a:pt x="10" y="705"/>
                  </a:lnTo>
                  <a:lnTo>
                    <a:pt x="10" y="705"/>
                  </a:lnTo>
                  <a:lnTo>
                    <a:pt x="8" y="705"/>
                  </a:lnTo>
                  <a:lnTo>
                    <a:pt x="7" y="704"/>
                  </a:lnTo>
                  <a:lnTo>
                    <a:pt x="7" y="701"/>
                  </a:lnTo>
                  <a:lnTo>
                    <a:pt x="5" y="701"/>
                  </a:lnTo>
                  <a:lnTo>
                    <a:pt x="5" y="701"/>
                  </a:lnTo>
                  <a:lnTo>
                    <a:pt x="5" y="698"/>
                  </a:lnTo>
                  <a:lnTo>
                    <a:pt x="5" y="697"/>
                  </a:lnTo>
                  <a:lnTo>
                    <a:pt x="5" y="694"/>
                  </a:lnTo>
                  <a:lnTo>
                    <a:pt x="4" y="693"/>
                  </a:lnTo>
                  <a:lnTo>
                    <a:pt x="4" y="693"/>
                  </a:lnTo>
                  <a:lnTo>
                    <a:pt x="4" y="694"/>
                  </a:lnTo>
                  <a:lnTo>
                    <a:pt x="4" y="698"/>
                  </a:lnTo>
                  <a:lnTo>
                    <a:pt x="5" y="707"/>
                  </a:lnTo>
                  <a:lnTo>
                    <a:pt x="5" y="707"/>
                  </a:lnTo>
                  <a:lnTo>
                    <a:pt x="5" y="710"/>
                  </a:lnTo>
                  <a:lnTo>
                    <a:pt x="5" y="713"/>
                  </a:lnTo>
                  <a:lnTo>
                    <a:pt x="5" y="713"/>
                  </a:lnTo>
                  <a:lnTo>
                    <a:pt x="8" y="724"/>
                  </a:lnTo>
                  <a:lnTo>
                    <a:pt x="8" y="724"/>
                  </a:lnTo>
                  <a:lnTo>
                    <a:pt x="8" y="728"/>
                  </a:lnTo>
                  <a:lnTo>
                    <a:pt x="8" y="733"/>
                  </a:lnTo>
                  <a:lnTo>
                    <a:pt x="8" y="733"/>
                  </a:lnTo>
                  <a:lnTo>
                    <a:pt x="10" y="734"/>
                  </a:lnTo>
                  <a:lnTo>
                    <a:pt x="10" y="733"/>
                  </a:lnTo>
                  <a:lnTo>
                    <a:pt x="10" y="733"/>
                  </a:lnTo>
                  <a:lnTo>
                    <a:pt x="11" y="740"/>
                  </a:lnTo>
                  <a:lnTo>
                    <a:pt x="11" y="745"/>
                  </a:lnTo>
                  <a:lnTo>
                    <a:pt x="11" y="745"/>
                  </a:lnTo>
                  <a:lnTo>
                    <a:pt x="13" y="750"/>
                  </a:lnTo>
                  <a:lnTo>
                    <a:pt x="14" y="754"/>
                  </a:lnTo>
                  <a:lnTo>
                    <a:pt x="14" y="754"/>
                  </a:lnTo>
                  <a:lnTo>
                    <a:pt x="14" y="750"/>
                  </a:lnTo>
                  <a:lnTo>
                    <a:pt x="14" y="747"/>
                  </a:lnTo>
                  <a:lnTo>
                    <a:pt x="13" y="743"/>
                  </a:lnTo>
                  <a:lnTo>
                    <a:pt x="13" y="738"/>
                  </a:lnTo>
                  <a:lnTo>
                    <a:pt x="13" y="738"/>
                  </a:lnTo>
                  <a:lnTo>
                    <a:pt x="13" y="737"/>
                  </a:lnTo>
                  <a:lnTo>
                    <a:pt x="14" y="737"/>
                  </a:lnTo>
                  <a:lnTo>
                    <a:pt x="14" y="735"/>
                  </a:lnTo>
                  <a:lnTo>
                    <a:pt x="14" y="733"/>
                  </a:lnTo>
                  <a:lnTo>
                    <a:pt x="14" y="733"/>
                  </a:lnTo>
                  <a:lnTo>
                    <a:pt x="15" y="735"/>
                  </a:lnTo>
                  <a:lnTo>
                    <a:pt x="15" y="738"/>
                  </a:lnTo>
                  <a:lnTo>
                    <a:pt x="15" y="743"/>
                  </a:lnTo>
                  <a:lnTo>
                    <a:pt x="15" y="743"/>
                  </a:lnTo>
                  <a:lnTo>
                    <a:pt x="17" y="744"/>
                  </a:lnTo>
                  <a:lnTo>
                    <a:pt x="17" y="741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5" y="734"/>
                  </a:lnTo>
                  <a:lnTo>
                    <a:pt x="15" y="731"/>
                  </a:lnTo>
                  <a:lnTo>
                    <a:pt x="15" y="731"/>
                  </a:lnTo>
                  <a:lnTo>
                    <a:pt x="14" y="727"/>
                  </a:lnTo>
                  <a:lnTo>
                    <a:pt x="14" y="725"/>
                  </a:lnTo>
                  <a:lnTo>
                    <a:pt x="14" y="725"/>
                  </a:lnTo>
                  <a:lnTo>
                    <a:pt x="14" y="730"/>
                  </a:lnTo>
                  <a:lnTo>
                    <a:pt x="14" y="731"/>
                  </a:lnTo>
                  <a:lnTo>
                    <a:pt x="13" y="731"/>
                  </a:lnTo>
                  <a:lnTo>
                    <a:pt x="13" y="731"/>
                  </a:lnTo>
                  <a:lnTo>
                    <a:pt x="13" y="727"/>
                  </a:lnTo>
                  <a:lnTo>
                    <a:pt x="11" y="723"/>
                  </a:lnTo>
                  <a:lnTo>
                    <a:pt x="11" y="723"/>
                  </a:lnTo>
                  <a:lnTo>
                    <a:pt x="13" y="723"/>
                  </a:lnTo>
                  <a:lnTo>
                    <a:pt x="13" y="723"/>
                  </a:lnTo>
                  <a:lnTo>
                    <a:pt x="14" y="720"/>
                  </a:lnTo>
                  <a:lnTo>
                    <a:pt x="14" y="720"/>
                  </a:lnTo>
                  <a:lnTo>
                    <a:pt x="13" y="720"/>
                  </a:lnTo>
                  <a:lnTo>
                    <a:pt x="13" y="717"/>
                  </a:lnTo>
                  <a:lnTo>
                    <a:pt x="13" y="710"/>
                  </a:lnTo>
                  <a:lnTo>
                    <a:pt x="13" y="710"/>
                  </a:lnTo>
                  <a:lnTo>
                    <a:pt x="14" y="710"/>
                  </a:lnTo>
                  <a:lnTo>
                    <a:pt x="14" y="714"/>
                  </a:lnTo>
                  <a:lnTo>
                    <a:pt x="14" y="714"/>
                  </a:lnTo>
                  <a:lnTo>
                    <a:pt x="14" y="707"/>
                  </a:lnTo>
                  <a:lnTo>
                    <a:pt x="14" y="697"/>
                  </a:lnTo>
                  <a:lnTo>
                    <a:pt x="14" y="697"/>
                  </a:lnTo>
                  <a:lnTo>
                    <a:pt x="14" y="694"/>
                  </a:lnTo>
                  <a:lnTo>
                    <a:pt x="14" y="690"/>
                  </a:lnTo>
                  <a:lnTo>
                    <a:pt x="15" y="685"/>
                  </a:lnTo>
                  <a:lnTo>
                    <a:pt x="15" y="683"/>
                  </a:lnTo>
                  <a:lnTo>
                    <a:pt x="15" y="683"/>
                  </a:lnTo>
                  <a:lnTo>
                    <a:pt x="14" y="677"/>
                  </a:lnTo>
                  <a:lnTo>
                    <a:pt x="13" y="671"/>
                  </a:lnTo>
                  <a:lnTo>
                    <a:pt x="13" y="671"/>
                  </a:lnTo>
                  <a:lnTo>
                    <a:pt x="14" y="671"/>
                  </a:lnTo>
                  <a:lnTo>
                    <a:pt x="14" y="671"/>
                  </a:lnTo>
                  <a:lnTo>
                    <a:pt x="15" y="674"/>
                  </a:lnTo>
                  <a:lnTo>
                    <a:pt x="15" y="674"/>
                  </a:lnTo>
                  <a:lnTo>
                    <a:pt x="15" y="671"/>
                  </a:lnTo>
                  <a:lnTo>
                    <a:pt x="15" y="667"/>
                  </a:lnTo>
                  <a:lnTo>
                    <a:pt x="15" y="667"/>
                  </a:lnTo>
                  <a:lnTo>
                    <a:pt x="15" y="660"/>
                  </a:lnTo>
                  <a:lnTo>
                    <a:pt x="15" y="660"/>
                  </a:lnTo>
                  <a:lnTo>
                    <a:pt x="14" y="660"/>
                  </a:lnTo>
                  <a:lnTo>
                    <a:pt x="14" y="663"/>
                  </a:lnTo>
                  <a:lnTo>
                    <a:pt x="14" y="663"/>
                  </a:lnTo>
                  <a:lnTo>
                    <a:pt x="13" y="657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4" y="653"/>
                  </a:lnTo>
                  <a:lnTo>
                    <a:pt x="14" y="650"/>
                  </a:lnTo>
                  <a:lnTo>
                    <a:pt x="14" y="650"/>
                  </a:lnTo>
                  <a:lnTo>
                    <a:pt x="14" y="648"/>
                  </a:lnTo>
                  <a:lnTo>
                    <a:pt x="14" y="650"/>
                  </a:lnTo>
                  <a:lnTo>
                    <a:pt x="15" y="653"/>
                  </a:lnTo>
                  <a:lnTo>
                    <a:pt x="15" y="653"/>
                  </a:lnTo>
                  <a:lnTo>
                    <a:pt x="15" y="644"/>
                  </a:lnTo>
                  <a:lnTo>
                    <a:pt x="15" y="640"/>
                  </a:lnTo>
                  <a:lnTo>
                    <a:pt x="17" y="635"/>
                  </a:lnTo>
                  <a:lnTo>
                    <a:pt x="17" y="635"/>
                  </a:lnTo>
                  <a:lnTo>
                    <a:pt x="15" y="633"/>
                  </a:lnTo>
                  <a:lnTo>
                    <a:pt x="15" y="630"/>
                  </a:lnTo>
                  <a:lnTo>
                    <a:pt x="17" y="625"/>
                  </a:lnTo>
                  <a:lnTo>
                    <a:pt x="15" y="621"/>
                  </a:lnTo>
                  <a:lnTo>
                    <a:pt x="15" y="621"/>
                  </a:lnTo>
                  <a:lnTo>
                    <a:pt x="17" y="621"/>
                  </a:lnTo>
                  <a:lnTo>
                    <a:pt x="17" y="620"/>
                  </a:lnTo>
                  <a:lnTo>
                    <a:pt x="17" y="617"/>
                  </a:lnTo>
                  <a:lnTo>
                    <a:pt x="18" y="615"/>
                  </a:lnTo>
                  <a:lnTo>
                    <a:pt x="18" y="615"/>
                  </a:lnTo>
                  <a:lnTo>
                    <a:pt x="18" y="623"/>
                  </a:lnTo>
                  <a:lnTo>
                    <a:pt x="17" y="628"/>
                  </a:lnTo>
                  <a:lnTo>
                    <a:pt x="17" y="628"/>
                  </a:lnTo>
                  <a:lnTo>
                    <a:pt x="18" y="633"/>
                  </a:lnTo>
                  <a:lnTo>
                    <a:pt x="18" y="638"/>
                  </a:lnTo>
                  <a:lnTo>
                    <a:pt x="15" y="650"/>
                  </a:lnTo>
                  <a:lnTo>
                    <a:pt x="15" y="650"/>
                  </a:lnTo>
                  <a:lnTo>
                    <a:pt x="18" y="651"/>
                  </a:lnTo>
                  <a:lnTo>
                    <a:pt x="20" y="655"/>
                  </a:lnTo>
                  <a:lnTo>
                    <a:pt x="20" y="655"/>
                  </a:lnTo>
                  <a:lnTo>
                    <a:pt x="18" y="651"/>
                  </a:lnTo>
                  <a:lnTo>
                    <a:pt x="18" y="645"/>
                  </a:lnTo>
                  <a:lnTo>
                    <a:pt x="18" y="634"/>
                  </a:lnTo>
                  <a:lnTo>
                    <a:pt x="18" y="634"/>
                  </a:lnTo>
                  <a:lnTo>
                    <a:pt x="20" y="623"/>
                  </a:lnTo>
                  <a:lnTo>
                    <a:pt x="20" y="617"/>
                  </a:lnTo>
                  <a:lnTo>
                    <a:pt x="18" y="613"/>
                  </a:lnTo>
                  <a:lnTo>
                    <a:pt x="18" y="613"/>
                  </a:lnTo>
                  <a:lnTo>
                    <a:pt x="18" y="601"/>
                  </a:lnTo>
                  <a:lnTo>
                    <a:pt x="20" y="591"/>
                  </a:lnTo>
                  <a:lnTo>
                    <a:pt x="20" y="591"/>
                  </a:lnTo>
                  <a:lnTo>
                    <a:pt x="18" y="590"/>
                  </a:lnTo>
                  <a:lnTo>
                    <a:pt x="18" y="593"/>
                  </a:lnTo>
                  <a:lnTo>
                    <a:pt x="18" y="593"/>
                  </a:lnTo>
                  <a:lnTo>
                    <a:pt x="17" y="586"/>
                  </a:lnTo>
                  <a:lnTo>
                    <a:pt x="17" y="586"/>
                  </a:lnTo>
                  <a:lnTo>
                    <a:pt x="18" y="578"/>
                  </a:lnTo>
                  <a:lnTo>
                    <a:pt x="18" y="578"/>
                  </a:lnTo>
                  <a:lnTo>
                    <a:pt x="18" y="584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21" y="580"/>
                  </a:lnTo>
                  <a:lnTo>
                    <a:pt x="21" y="580"/>
                  </a:lnTo>
                  <a:lnTo>
                    <a:pt x="20" y="574"/>
                  </a:lnTo>
                  <a:lnTo>
                    <a:pt x="20" y="574"/>
                  </a:lnTo>
                  <a:lnTo>
                    <a:pt x="21" y="570"/>
                  </a:lnTo>
                  <a:lnTo>
                    <a:pt x="21" y="570"/>
                  </a:lnTo>
                  <a:lnTo>
                    <a:pt x="21" y="568"/>
                  </a:lnTo>
                  <a:lnTo>
                    <a:pt x="23" y="570"/>
                  </a:lnTo>
                  <a:lnTo>
                    <a:pt x="23" y="573"/>
                  </a:lnTo>
                  <a:lnTo>
                    <a:pt x="23" y="573"/>
                  </a:lnTo>
                  <a:lnTo>
                    <a:pt x="23" y="568"/>
                  </a:lnTo>
                  <a:lnTo>
                    <a:pt x="23" y="567"/>
                  </a:lnTo>
                  <a:lnTo>
                    <a:pt x="23" y="564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53"/>
                  </a:lnTo>
                  <a:lnTo>
                    <a:pt x="21" y="553"/>
                  </a:lnTo>
                  <a:lnTo>
                    <a:pt x="23" y="554"/>
                  </a:lnTo>
                  <a:lnTo>
                    <a:pt x="23" y="553"/>
                  </a:lnTo>
                  <a:lnTo>
                    <a:pt x="24" y="548"/>
                  </a:lnTo>
                  <a:lnTo>
                    <a:pt x="24" y="548"/>
                  </a:lnTo>
                  <a:lnTo>
                    <a:pt x="28" y="536"/>
                  </a:lnTo>
                  <a:lnTo>
                    <a:pt x="28" y="536"/>
                  </a:lnTo>
                  <a:lnTo>
                    <a:pt x="27" y="548"/>
                  </a:lnTo>
                  <a:lnTo>
                    <a:pt x="27" y="548"/>
                  </a:lnTo>
                  <a:lnTo>
                    <a:pt x="25" y="556"/>
                  </a:lnTo>
                  <a:lnTo>
                    <a:pt x="25" y="557"/>
                  </a:lnTo>
                  <a:lnTo>
                    <a:pt x="27" y="558"/>
                  </a:lnTo>
                  <a:lnTo>
                    <a:pt x="27" y="558"/>
                  </a:lnTo>
                  <a:lnTo>
                    <a:pt x="25" y="568"/>
                  </a:lnTo>
                  <a:lnTo>
                    <a:pt x="24" y="578"/>
                  </a:lnTo>
                  <a:lnTo>
                    <a:pt x="24" y="578"/>
                  </a:lnTo>
                  <a:lnTo>
                    <a:pt x="24" y="577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7" y="567"/>
                  </a:lnTo>
                  <a:lnTo>
                    <a:pt x="27" y="567"/>
                  </a:lnTo>
                  <a:lnTo>
                    <a:pt x="27" y="573"/>
                  </a:lnTo>
                  <a:lnTo>
                    <a:pt x="27" y="577"/>
                  </a:lnTo>
                  <a:lnTo>
                    <a:pt x="27" y="577"/>
                  </a:lnTo>
                  <a:lnTo>
                    <a:pt x="25" y="578"/>
                  </a:lnTo>
                  <a:lnTo>
                    <a:pt x="25" y="581"/>
                  </a:lnTo>
                  <a:lnTo>
                    <a:pt x="25" y="583"/>
                  </a:lnTo>
                  <a:lnTo>
                    <a:pt x="24" y="584"/>
                  </a:lnTo>
                  <a:lnTo>
                    <a:pt x="24" y="584"/>
                  </a:lnTo>
                  <a:lnTo>
                    <a:pt x="24" y="588"/>
                  </a:lnTo>
                  <a:lnTo>
                    <a:pt x="25" y="588"/>
                  </a:lnTo>
                  <a:lnTo>
                    <a:pt x="27" y="587"/>
                  </a:lnTo>
                  <a:lnTo>
                    <a:pt x="27" y="587"/>
                  </a:lnTo>
                  <a:lnTo>
                    <a:pt x="27" y="590"/>
                  </a:lnTo>
                  <a:lnTo>
                    <a:pt x="25" y="591"/>
                  </a:lnTo>
                  <a:lnTo>
                    <a:pt x="24" y="593"/>
                  </a:lnTo>
                  <a:lnTo>
                    <a:pt x="24" y="593"/>
                  </a:lnTo>
                  <a:lnTo>
                    <a:pt x="25" y="597"/>
                  </a:lnTo>
                  <a:lnTo>
                    <a:pt x="25" y="601"/>
                  </a:lnTo>
                  <a:lnTo>
                    <a:pt x="25" y="601"/>
                  </a:lnTo>
                  <a:lnTo>
                    <a:pt x="24" y="604"/>
                  </a:lnTo>
                  <a:lnTo>
                    <a:pt x="23" y="606"/>
                  </a:lnTo>
                  <a:lnTo>
                    <a:pt x="23" y="606"/>
                  </a:lnTo>
                  <a:lnTo>
                    <a:pt x="24" y="610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3" y="621"/>
                  </a:lnTo>
                  <a:lnTo>
                    <a:pt x="24" y="630"/>
                  </a:lnTo>
                  <a:lnTo>
                    <a:pt x="24" y="630"/>
                  </a:lnTo>
                  <a:lnTo>
                    <a:pt x="23" y="631"/>
                  </a:lnTo>
                  <a:lnTo>
                    <a:pt x="23" y="631"/>
                  </a:lnTo>
                  <a:lnTo>
                    <a:pt x="23" y="630"/>
                  </a:lnTo>
                  <a:lnTo>
                    <a:pt x="21" y="630"/>
                  </a:lnTo>
                  <a:lnTo>
                    <a:pt x="21" y="630"/>
                  </a:lnTo>
                  <a:lnTo>
                    <a:pt x="21" y="620"/>
                  </a:lnTo>
                  <a:lnTo>
                    <a:pt x="21" y="617"/>
                  </a:lnTo>
                  <a:lnTo>
                    <a:pt x="20" y="615"/>
                  </a:lnTo>
                  <a:lnTo>
                    <a:pt x="20" y="615"/>
                  </a:lnTo>
                  <a:lnTo>
                    <a:pt x="21" y="620"/>
                  </a:lnTo>
                  <a:lnTo>
                    <a:pt x="21" y="624"/>
                  </a:lnTo>
                  <a:lnTo>
                    <a:pt x="21" y="624"/>
                  </a:lnTo>
                  <a:lnTo>
                    <a:pt x="20" y="627"/>
                  </a:lnTo>
                  <a:lnTo>
                    <a:pt x="20" y="627"/>
                  </a:lnTo>
                  <a:lnTo>
                    <a:pt x="21" y="631"/>
                  </a:lnTo>
                  <a:lnTo>
                    <a:pt x="20" y="637"/>
                  </a:lnTo>
                  <a:lnTo>
                    <a:pt x="20" y="637"/>
                  </a:lnTo>
                  <a:lnTo>
                    <a:pt x="21" y="640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4" y="647"/>
                  </a:lnTo>
                  <a:lnTo>
                    <a:pt x="24" y="647"/>
                  </a:lnTo>
                  <a:lnTo>
                    <a:pt x="24" y="648"/>
                  </a:lnTo>
                  <a:lnTo>
                    <a:pt x="23" y="648"/>
                  </a:lnTo>
                  <a:lnTo>
                    <a:pt x="21" y="645"/>
                  </a:lnTo>
                  <a:lnTo>
                    <a:pt x="21" y="645"/>
                  </a:lnTo>
                  <a:lnTo>
                    <a:pt x="21" y="650"/>
                  </a:lnTo>
                  <a:lnTo>
                    <a:pt x="21" y="655"/>
                  </a:lnTo>
                  <a:lnTo>
                    <a:pt x="21" y="655"/>
                  </a:lnTo>
                  <a:lnTo>
                    <a:pt x="21" y="657"/>
                  </a:lnTo>
                  <a:lnTo>
                    <a:pt x="23" y="655"/>
                  </a:lnTo>
                  <a:lnTo>
                    <a:pt x="23" y="655"/>
                  </a:lnTo>
                  <a:lnTo>
                    <a:pt x="23" y="665"/>
                  </a:lnTo>
                  <a:lnTo>
                    <a:pt x="23" y="670"/>
                  </a:lnTo>
                  <a:lnTo>
                    <a:pt x="24" y="675"/>
                  </a:lnTo>
                  <a:lnTo>
                    <a:pt x="24" y="675"/>
                  </a:lnTo>
                  <a:lnTo>
                    <a:pt x="25" y="693"/>
                  </a:lnTo>
                  <a:lnTo>
                    <a:pt x="25" y="693"/>
                  </a:lnTo>
                  <a:lnTo>
                    <a:pt x="25" y="700"/>
                  </a:lnTo>
                  <a:lnTo>
                    <a:pt x="25" y="707"/>
                  </a:lnTo>
                  <a:lnTo>
                    <a:pt x="25" y="707"/>
                  </a:lnTo>
                  <a:lnTo>
                    <a:pt x="27" y="713"/>
                  </a:lnTo>
                  <a:lnTo>
                    <a:pt x="27" y="718"/>
                  </a:lnTo>
                  <a:lnTo>
                    <a:pt x="27" y="718"/>
                  </a:lnTo>
                  <a:lnTo>
                    <a:pt x="30" y="720"/>
                  </a:lnTo>
                  <a:lnTo>
                    <a:pt x="31" y="721"/>
                  </a:lnTo>
                  <a:lnTo>
                    <a:pt x="31" y="721"/>
                  </a:lnTo>
                  <a:lnTo>
                    <a:pt x="33" y="713"/>
                  </a:lnTo>
                  <a:lnTo>
                    <a:pt x="33" y="713"/>
                  </a:lnTo>
                  <a:lnTo>
                    <a:pt x="31" y="711"/>
                  </a:lnTo>
                  <a:lnTo>
                    <a:pt x="28" y="708"/>
                  </a:lnTo>
                  <a:lnTo>
                    <a:pt x="28" y="708"/>
                  </a:lnTo>
                  <a:lnTo>
                    <a:pt x="28" y="701"/>
                  </a:lnTo>
                  <a:lnTo>
                    <a:pt x="25" y="694"/>
                  </a:lnTo>
                  <a:lnTo>
                    <a:pt x="25" y="694"/>
                  </a:lnTo>
                  <a:lnTo>
                    <a:pt x="27" y="693"/>
                  </a:lnTo>
                  <a:lnTo>
                    <a:pt x="28" y="695"/>
                  </a:lnTo>
                  <a:lnTo>
                    <a:pt x="30" y="700"/>
                  </a:lnTo>
                  <a:lnTo>
                    <a:pt x="30" y="700"/>
                  </a:lnTo>
                  <a:lnTo>
                    <a:pt x="30" y="693"/>
                  </a:lnTo>
                  <a:lnTo>
                    <a:pt x="30" y="690"/>
                  </a:lnTo>
                  <a:lnTo>
                    <a:pt x="31" y="690"/>
                  </a:lnTo>
                  <a:lnTo>
                    <a:pt x="31" y="690"/>
                  </a:lnTo>
                  <a:lnTo>
                    <a:pt x="30" y="678"/>
                  </a:lnTo>
                  <a:lnTo>
                    <a:pt x="30" y="673"/>
                  </a:lnTo>
                  <a:lnTo>
                    <a:pt x="30" y="667"/>
                  </a:lnTo>
                  <a:lnTo>
                    <a:pt x="30" y="667"/>
                  </a:lnTo>
                  <a:lnTo>
                    <a:pt x="33" y="681"/>
                  </a:lnTo>
                  <a:lnTo>
                    <a:pt x="33" y="681"/>
                  </a:lnTo>
                  <a:lnTo>
                    <a:pt x="33" y="675"/>
                  </a:lnTo>
                  <a:lnTo>
                    <a:pt x="33" y="671"/>
                  </a:lnTo>
                  <a:lnTo>
                    <a:pt x="33" y="671"/>
                  </a:lnTo>
                  <a:lnTo>
                    <a:pt x="31" y="670"/>
                  </a:lnTo>
                  <a:lnTo>
                    <a:pt x="33" y="667"/>
                  </a:lnTo>
                  <a:lnTo>
                    <a:pt x="33" y="667"/>
                  </a:lnTo>
                  <a:lnTo>
                    <a:pt x="31" y="661"/>
                  </a:lnTo>
                  <a:lnTo>
                    <a:pt x="31" y="661"/>
                  </a:lnTo>
                  <a:lnTo>
                    <a:pt x="31" y="654"/>
                  </a:lnTo>
                  <a:lnTo>
                    <a:pt x="31" y="654"/>
                  </a:lnTo>
                  <a:lnTo>
                    <a:pt x="31" y="648"/>
                  </a:lnTo>
                  <a:lnTo>
                    <a:pt x="31" y="641"/>
                  </a:lnTo>
                  <a:lnTo>
                    <a:pt x="31" y="641"/>
                  </a:lnTo>
                  <a:lnTo>
                    <a:pt x="33" y="640"/>
                  </a:lnTo>
                  <a:lnTo>
                    <a:pt x="33" y="641"/>
                  </a:lnTo>
                  <a:lnTo>
                    <a:pt x="34" y="644"/>
                  </a:lnTo>
                  <a:lnTo>
                    <a:pt x="34" y="644"/>
                  </a:lnTo>
                  <a:lnTo>
                    <a:pt x="34" y="640"/>
                  </a:lnTo>
                  <a:lnTo>
                    <a:pt x="34" y="635"/>
                  </a:lnTo>
                  <a:lnTo>
                    <a:pt x="34" y="635"/>
                  </a:lnTo>
                  <a:lnTo>
                    <a:pt x="33" y="637"/>
                  </a:lnTo>
                  <a:lnTo>
                    <a:pt x="31" y="643"/>
                  </a:lnTo>
                  <a:lnTo>
                    <a:pt x="31" y="643"/>
                  </a:lnTo>
                  <a:lnTo>
                    <a:pt x="30" y="641"/>
                  </a:lnTo>
                  <a:lnTo>
                    <a:pt x="30" y="641"/>
                  </a:lnTo>
                  <a:lnTo>
                    <a:pt x="30" y="634"/>
                  </a:lnTo>
                  <a:lnTo>
                    <a:pt x="30" y="634"/>
                  </a:lnTo>
                  <a:lnTo>
                    <a:pt x="30" y="633"/>
                  </a:lnTo>
                  <a:lnTo>
                    <a:pt x="30" y="634"/>
                  </a:lnTo>
                  <a:lnTo>
                    <a:pt x="31" y="634"/>
                  </a:lnTo>
                  <a:lnTo>
                    <a:pt x="31" y="631"/>
                  </a:lnTo>
                  <a:lnTo>
                    <a:pt x="31" y="631"/>
                  </a:lnTo>
                  <a:lnTo>
                    <a:pt x="30" y="630"/>
                  </a:lnTo>
                  <a:lnTo>
                    <a:pt x="30" y="628"/>
                  </a:lnTo>
                  <a:lnTo>
                    <a:pt x="30" y="628"/>
                  </a:lnTo>
                  <a:lnTo>
                    <a:pt x="30" y="624"/>
                  </a:lnTo>
                  <a:lnTo>
                    <a:pt x="30" y="624"/>
                  </a:lnTo>
                  <a:lnTo>
                    <a:pt x="30" y="623"/>
                  </a:lnTo>
                  <a:lnTo>
                    <a:pt x="31" y="624"/>
                  </a:lnTo>
                  <a:lnTo>
                    <a:pt x="31" y="625"/>
                  </a:lnTo>
                  <a:lnTo>
                    <a:pt x="31" y="625"/>
                  </a:lnTo>
                  <a:lnTo>
                    <a:pt x="31" y="631"/>
                  </a:lnTo>
                  <a:lnTo>
                    <a:pt x="31" y="634"/>
                  </a:lnTo>
                  <a:lnTo>
                    <a:pt x="31" y="635"/>
                  </a:lnTo>
                  <a:lnTo>
                    <a:pt x="31" y="635"/>
                  </a:lnTo>
                  <a:lnTo>
                    <a:pt x="33" y="610"/>
                  </a:lnTo>
                  <a:lnTo>
                    <a:pt x="35" y="584"/>
                  </a:lnTo>
                  <a:lnTo>
                    <a:pt x="38" y="560"/>
                  </a:lnTo>
                  <a:lnTo>
                    <a:pt x="44" y="534"/>
                  </a:lnTo>
                  <a:lnTo>
                    <a:pt x="44" y="534"/>
                  </a:lnTo>
                  <a:lnTo>
                    <a:pt x="43" y="531"/>
                  </a:lnTo>
                  <a:lnTo>
                    <a:pt x="44" y="526"/>
                  </a:lnTo>
                  <a:lnTo>
                    <a:pt x="45" y="521"/>
                  </a:lnTo>
                  <a:lnTo>
                    <a:pt x="47" y="518"/>
                  </a:lnTo>
                  <a:lnTo>
                    <a:pt x="47" y="518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4" y="518"/>
                  </a:lnTo>
                  <a:lnTo>
                    <a:pt x="43" y="517"/>
                  </a:lnTo>
                  <a:lnTo>
                    <a:pt x="43" y="517"/>
                  </a:lnTo>
                  <a:lnTo>
                    <a:pt x="44" y="513"/>
                  </a:lnTo>
                  <a:lnTo>
                    <a:pt x="45" y="511"/>
                  </a:lnTo>
                  <a:lnTo>
                    <a:pt x="45" y="508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7"/>
                  </a:lnTo>
                  <a:lnTo>
                    <a:pt x="47" y="507"/>
                  </a:lnTo>
                  <a:lnTo>
                    <a:pt x="48" y="500"/>
                  </a:lnTo>
                  <a:lnTo>
                    <a:pt x="50" y="491"/>
                  </a:lnTo>
                  <a:lnTo>
                    <a:pt x="50" y="491"/>
                  </a:lnTo>
                  <a:lnTo>
                    <a:pt x="51" y="493"/>
                  </a:lnTo>
                  <a:lnTo>
                    <a:pt x="53" y="493"/>
                  </a:lnTo>
                  <a:lnTo>
                    <a:pt x="54" y="487"/>
                  </a:lnTo>
                  <a:lnTo>
                    <a:pt x="57" y="478"/>
                  </a:lnTo>
                  <a:lnTo>
                    <a:pt x="60" y="471"/>
                  </a:lnTo>
                  <a:lnTo>
                    <a:pt x="60" y="471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58" y="473"/>
                  </a:lnTo>
                  <a:lnTo>
                    <a:pt x="58" y="473"/>
                  </a:lnTo>
                  <a:lnTo>
                    <a:pt x="60" y="467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4" y="456"/>
                  </a:lnTo>
                  <a:lnTo>
                    <a:pt x="64" y="456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5" y="446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7" y="441"/>
                  </a:lnTo>
                  <a:lnTo>
                    <a:pt x="67" y="444"/>
                  </a:lnTo>
                  <a:lnTo>
                    <a:pt x="67" y="444"/>
                  </a:lnTo>
                  <a:lnTo>
                    <a:pt x="68" y="441"/>
                  </a:lnTo>
                  <a:lnTo>
                    <a:pt x="68" y="441"/>
                  </a:lnTo>
                  <a:lnTo>
                    <a:pt x="70" y="439"/>
                  </a:lnTo>
                  <a:lnTo>
                    <a:pt x="70" y="439"/>
                  </a:lnTo>
                  <a:lnTo>
                    <a:pt x="72" y="434"/>
                  </a:lnTo>
                  <a:lnTo>
                    <a:pt x="72" y="434"/>
                  </a:lnTo>
                  <a:lnTo>
                    <a:pt x="77" y="420"/>
                  </a:lnTo>
                  <a:lnTo>
                    <a:pt x="77" y="420"/>
                  </a:lnTo>
                  <a:lnTo>
                    <a:pt x="78" y="420"/>
                  </a:lnTo>
                  <a:lnTo>
                    <a:pt x="78" y="421"/>
                  </a:lnTo>
                  <a:lnTo>
                    <a:pt x="78" y="421"/>
                  </a:lnTo>
                  <a:lnTo>
                    <a:pt x="80" y="414"/>
                  </a:lnTo>
                  <a:lnTo>
                    <a:pt x="80" y="414"/>
                  </a:lnTo>
                  <a:lnTo>
                    <a:pt x="82" y="407"/>
                  </a:lnTo>
                  <a:lnTo>
                    <a:pt x="82" y="407"/>
                  </a:lnTo>
                  <a:lnTo>
                    <a:pt x="88" y="393"/>
                  </a:lnTo>
                  <a:lnTo>
                    <a:pt x="88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2" y="381"/>
                  </a:lnTo>
                  <a:lnTo>
                    <a:pt x="92" y="381"/>
                  </a:lnTo>
                  <a:lnTo>
                    <a:pt x="95" y="379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8" y="373"/>
                  </a:lnTo>
                  <a:lnTo>
                    <a:pt x="104" y="364"/>
                  </a:lnTo>
                  <a:lnTo>
                    <a:pt x="104" y="364"/>
                  </a:lnTo>
                  <a:lnTo>
                    <a:pt x="108" y="356"/>
                  </a:lnTo>
                  <a:lnTo>
                    <a:pt x="112" y="347"/>
                  </a:lnTo>
                  <a:lnTo>
                    <a:pt x="112" y="347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5" y="346"/>
                  </a:lnTo>
                  <a:lnTo>
                    <a:pt x="115" y="346"/>
                  </a:lnTo>
                  <a:lnTo>
                    <a:pt x="114" y="349"/>
                  </a:lnTo>
                  <a:lnTo>
                    <a:pt x="112" y="351"/>
                  </a:lnTo>
                  <a:lnTo>
                    <a:pt x="112" y="351"/>
                  </a:lnTo>
                  <a:lnTo>
                    <a:pt x="120" y="336"/>
                  </a:lnTo>
                  <a:lnTo>
                    <a:pt x="125" y="327"/>
                  </a:lnTo>
                  <a:lnTo>
                    <a:pt x="130" y="320"/>
                  </a:lnTo>
                  <a:lnTo>
                    <a:pt x="130" y="320"/>
                  </a:lnTo>
                  <a:lnTo>
                    <a:pt x="130" y="319"/>
                  </a:lnTo>
                  <a:lnTo>
                    <a:pt x="130" y="320"/>
                  </a:lnTo>
                  <a:lnTo>
                    <a:pt x="128" y="321"/>
                  </a:lnTo>
                  <a:lnTo>
                    <a:pt x="127" y="321"/>
                  </a:lnTo>
                  <a:lnTo>
                    <a:pt x="127" y="320"/>
                  </a:lnTo>
                  <a:lnTo>
                    <a:pt x="127" y="320"/>
                  </a:lnTo>
                  <a:lnTo>
                    <a:pt x="132" y="314"/>
                  </a:lnTo>
                  <a:lnTo>
                    <a:pt x="137" y="309"/>
                  </a:lnTo>
                  <a:lnTo>
                    <a:pt x="137" y="309"/>
                  </a:lnTo>
                  <a:lnTo>
                    <a:pt x="137" y="307"/>
                  </a:lnTo>
                  <a:lnTo>
                    <a:pt x="135" y="309"/>
                  </a:lnTo>
                  <a:lnTo>
                    <a:pt x="132" y="314"/>
                  </a:lnTo>
                  <a:lnTo>
                    <a:pt x="132" y="314"/>
                  </a:lnTo>
                  <a:lnTo>
                    <a:pt x="135" y="309"/>
                  </a:lnTo>
                  <a:lnTo>
                    <a:pt x="138" y="303"/>
                  </a:lnTo>
                  <a:lnTo>
                    <a:pt x="138" y="303"/>
                  </a:lnTo>
                  <a:lnTo>
                    <a:pt x="138" y="304"/>
                  </a:lnTo>
                  <a:lnTo>
                    <a:pt x="140" y="307"/>
                  </a:lnTo>
                  <a:lnTo>
                    <a:pt x="140" y="307"/>
                  </a:lnTo>
                  <a:lnTo>
                    <a:pt x="147" y="294"/>
                  </a:lnTo>
                  <a:lnTo>
                    <a:pt x="147" y="294"/>
                  </a:lnTo>
                  <a:lnTo>
                    <a:pt x="151" y="287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61" y="277"/>
                  </a:lnTo>
                  <a:lnTo>
                    <a:pt x="161" y="277"/>
                  </a:lnTo>
                  <a:lnTo>
                    <a:pt x="162" y="274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5" y="272"/>
                  </a:lnTo>
                  <a:lnTo>
                    <a:pt x="168" y="269"/>
                  </a:lnTo>
                  <a:lnTo>
                    <a:pt x="168" y="269"/>
                  </a:lnTo>
                  <a:lnTo>
                    <a:pt x="172" y="263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7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8" y="257"/>
                  </a:lnTo>
                  <a:lnTo>
                    <a:pt x="181" y="254"/>
                  </a:lnTo>
                  <a:lnTo>
                    <a:pt x="185" y="246"/>
                  </a:lnTo>
                  <a:lnTo>
                    <a:pt x="185" y="246"/>
                  </a:lnTo>
                  <a:lnTo>
                    <a:pt x="187" y="244"/>
                  </a:lnTo>
                  <a:lnTo>
                    <a:pt x="187" y="246"/>
                  </a:lnTo>
                  <a:lnTo>
                    <a:pt x="185" y="250"/>
                  </a:lnTo>
                  <a:lnTo>
                    <a:pt x="185" y="250"/>
                  </a:lnTo>
                  <a:lnTo>
                    <a:pt x="192" y="240"/>
                  </a:lnTo>
                  <a:lnTo>
                    <a:pt x="195" y="23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3"/>
                  </a:lnTo>
                  <a:lnTo>
                    <a:pt x="198" y="234"/>
                  </a:lnTo>
                  <a:lnTo>
                    <a:pt x="197" y="236"/>
                  </a:lnTo>
                  <a:lnTo>
                    <a:pt x="197" y="236"/>
                  </a:lnTo>
                  <a:lnTo>
                    <a:pt x="201" y="233"/>
                  </a:lnTo>
                  <a:lnTo>
                    <a:pt x="205" y="229"/>
                  </a:lnTo>
                  <a:lnTo>
                    <a:pt x="205" y="229"/>
                  </a:lnTo>
                  <a:lnTo>
                    <a:pt x="204" y="232"/>
                  </a:lnTo>
                  <a:lnTo>
                    <a:pt x="204" y="233"/>
                  </a:lnTo>
                  <a:lnTo>
                    <a:pt x="205" y="232"/>
                  </a:lnTo>
                  <a:lnTo>
                    <a:pt x="205" y="232"/>
                  </a:lnTo>
                  <a:lnTo>
                    <a:pt x="202" y="234"/>
                  </a:lnTo>
                  <a:lnTo>
                    <a:pt x="201" y="237"/>
                  </a:lnTo>
                  <a:lnTo>
                    <a:pt x="201" y="237"/>
                  </a:lnTo>
                  <a:lnTo>
                    <a:pt x="205" y="233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8" y="229"/>
                  </a:lnTo>
                  <a:lnTo>
                    <a:pt x="208" y="227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08" y="226"/>
                  </a:lnTo>
                  <a:lnTo>
                    <a:pt x="208" y="226"/>
                  </a:lnTo>
                  <a:lnTo>
                    <a:pt x="212" y="220"/>
                  </a:lnTo>
                  <a:lnTo>
                    <a:pt x="217" y="214"/>
                  </a:lnTo>
                  <a:lnTo>
                    <a:pt x="217" y="214"/>
                  </a:lnTo>
                  <a:lnTo>
                    <a:pt x="218" y="214"/>
                  </a:lnTo>
                  <a:lnTo>
                    <a:pt x="218" y="214"/>
                  </a:lnTo>
                  <a:lnTo>
                    <a:pt x="218" y="216"/>
                  </a:lnTo>
                  <a:lnTo>
                    <a:pt x="219" y="216"/>
                  </a:lnTo>
                  <a:lnTo>
                    <a:pt x="219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4" y="209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35" y="199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5" y="186"/>
                  </a:lnTo>
                  <a:lnTo>
                    <a:pt x="245" y="186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48" y="187"/>
                  </a:lnTo>
                  <a:lnTo>
                    <a:pt x="252" y="186"/>
                  </a:lnTo>
                  <a:lnTo>
                    <a:pt x="252" y="186"/>
                  </a:lnTo>
                  <a:lnTo>
                    <a:pt x="249" y="189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8" y="190"/>
                  </a:lnTo>
                  <a:lnTo>
                    <a:pt x="251" y="189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lnTo>
                    <a:pt x="261" y="179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6" y="174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72" y="170"/>
                  </a:lnTo>
                  <a:lnTo>
                    <a:pt x="275" y="167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9" y="164"/>
                  </a:lnTo>
                  <a:lnTo>
                    <a:pt x="282" y="164"/>
                  </a:lnTo>
                  <a:lnTo>
                    <a:pt x="282" y="164"/>
                  </a:lnTo>
                  <a:lnTo>
                    <a:pt x="279" y="167"/>
                  </a:lnTo>
                  <a:lnTo>
                    <a:pt x="275" y="169"/>
                  </a:lnTo>
                  <a:lnTo>
                    <a:pt x="275" y="169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94" y="157"/>
                  </a:lnTo>
                  <a:lnTo>
                    <a:pt x="294" y="157"/>
                  </a:lnTo>
                  <a:lnTo>
                    <a:pt x="301" y="153"/>
                  </a:lnTo>
                  <a:lnTo>
                    <a:pt x="301" y="153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21" y="140"/>
                  </a:lnTo>
                  <a:lnTo>
                    <a:pt x="321" y="140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6" y="137"/>
                  </a:lnTo>
                  <a:lnTo>
                    <a:pt x="325" y="140"/>
                  </a:lnTo>
                  <a:lnTo>
                    <a:pt x="325" y="140"/>
                  </a:lnTo>
                  <a:lnTo>
                    <a:pt x="329" y="137"/>
                  </a:lnTo>
                  <a:lnTo>
                    <a:pt x="335" y="135"/>
                  </a:lnTo>
                  <a:lnTo>
                    <a:pt x="335" y="135"/>
                  </a:lnTo>
                  <a:lnTo>
                    <a:pt x="336" y="133"/>
                  </a:lnTo>
                  <a:lnTo>
                    <a:pt x="335" y="132"/>
                  </a:lnTo>
                  <a:lnTo>
                    <a:pt x="335" y="132"/>
                  </a:lnTo>
                  <a:lnTo>
                    <a:pt x="342" y="129"/>
                  </a:lnTo>
                  <a:lnTo>
                    <a:pt x="342" y="129"/>
                  </a:lnTo>
                  <a:lnTo>
                    <a:pt x="351" y="125"/>
                  </a:lnTo>
                  <a:lnTo>
                    <a:pt x="351" y="125"/>
                  </a:lnTo>
                  <a:lnTo>
                    <a:pt x="359" y="120"/>
                  </a:lnTo>
                  <a:lnTo>
                    <a:pt x="366" y="115"/>
                  </a:lnTo>
                  <a:lnTo>
                    <a:pt x="366" y="115"/>
                  </a:lnTo>
                  <a:lnTo>
                    <a:pt x="368" y="115"/>
                  </a:lnTo>
                  <a:lnTo>
                    <a:pt x="366" y="116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71" y="115"/>
                  </a:lnTo>
                  <a:lnTo>
                    <a:pt x="371" y="115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0"/>
                  </a:lnTo>
                  <a:lnTo>
                    <a:pt x="378" y="110"/>
                  </a:lnTo>
                  <a:lnTo>
                    <a:pt x="389" y="106"/>
                  </a:lnTo>
                  <a:lnTo>
                    <a:pt x="395" y="105"/>
                  </a:lnTo>
                  <a:lnTo>
                    <a:pt x="398" y="102"/>
                  </a:lnTo>
                  <a:lnTo>
                    <a:pt x="398" y="102"/>
                  </a:lnTo>
                  <a:lnTo>
                    <a:pt x="401" y="102"/>
                  </a:lnTo>
                  <a:lnTo>
                    <a:pt x="403" y="102"/>
                  </a:lnTo>
                  <a:lnTo>
                    <a:pt x="403" y="102"/>
                  </a:lnTo>
                  <a:lnTo>
                    <a:pt x="408" y="99"/>
                  </a:lnTo>
                  <a:lnTo>
                    <a:pt x="411" y="97"/>
                  </a:lnTo>
                  <a:lnTo>
                    <a:pt x="413" y="97"/>
                  </a:lnTo>
                  <a:lnTo>
                    <a:pt x="413" y="97"/>
                  </a:lnTo>
                  <a:lnTo>
                    <a:pt x="418" y="95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1" y="93"/>
                  </a:lnTo>
                  <a:lnTo>
                    <a:pt x="423" y="93"/>
                  </a:lnTo>
                  <a:lnTo>
                    <a:pt x="423" y="93"/>
                  </a:lnTo>
                  <a:lnTo>
                    <a:pt x="431" y="90"/>
                  </a:lnTo>
                  <a:lnTo>
                    <a:pt x="438" y="87"/>
                  </a:lnTo>
                  <a:lnTo>
                    <a:pt x="438" y="87"/>
                  </a:lnTo>
                  <a:lnTo>
                    <a:pt x="439" y="87"/>
                  </a:lnTo>
                  <a:lnTo>
                    <a:pt x="440" y="87"/>
                  </a:lnTo>
                  <a:lnTo>
                    <a:pt x="440" y="89"/>
                  </a:lnTo>
                  <a:lnTo>
                    <a:pt x="440" y="89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52" y="85"/>
                  </a:lnTo>
                  <a:lnTo>
                    <a:pt x="455" y="85"/>
                  </a:lnTo>
                  <a:lnTo>
                    <a:pt x="455" y="85"/>
                  </a:lnTo>
                  <a:lnTo>
                    <a:pt x="462" y="82"/>
                  </a:lnTo>
                  <a:lnTo>
                    <a:pt x="462" y="82"/>
                  </a:lnTo>
                  <a:lnTo>
                    <a:pt x="463" y="82"/>
                  </a:lnTo>
                  <a:lnTo>
                    <a:pt x="463" y="82"/>
                  </a:lnTo>
                  <a:lnTo>
                    <a:pt x="466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82" y="77"/>
                  </a:lnTo>
                  <a:lnTo>
                    <a:pt x="482" y="77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8" y="75"/>
                  </a:lnTo>
                  <a:lnTo>
                    <a:pt x="488" y="75"/>
                  </a:lnTo>
                  <a:lnTo>
                    <a:pt x="486" y="75"/>
                  </a:lnTo>
                  <a:lnTo>
                    <a:pt x="485" y="76"/>
                  </a:lnTo>
                  <a:lnTo>
                    <a:pt x="485" y="76"/>
                  </a:lnTo>
                  <a:lnTo>
                    <a:pt x="500" y="73"/>
                  </a:lnTo>
                  <a:lnTo>
                    <a:pt x="500" y="73"/>
                  </a:lnTo>
                  <a:lnTo>
                    <a:pt x="496" y="75"/>
                  </a:lnTo>
                  <a:lnTo>
                    <a:pt x="495" y="75"/>
                  </a:lnTo>
                  <a:lnTo>
                    <a:pt x="493" y="76"/>
                  </a:lnTo>
                  <a:lnTo>
                    <a:pt x="493" y="76"/>
                  </a:lnTo>
                  <a:lnTo>
                    <a:pt x="503" y="75"/>
                  </a:lnTo>
                  <a:lnTo>
                    <a:pt x="503" y="75"/>
                  </a:lnTo>
                  <a:lnTo>
                    <a:pt x="502" y="76"/>
                  </a:lnTo>
                  <a:lnTo>
                    <a:pt x="500" y="77"/>
                  </a:lnTo>
                  <a:lnTo>
                    <a:pt x="500" y="77"/>
                  </a:lnTo>
                  <a:lnTo>
                    <a:pt x="495" y="77"/>
                  </a:lnTo>
                  <a:lnTo>
                    <a:pt x="492" y="77"/>
                  </a:lnTo>
                  <a:lnTo>
                    <a:pt x="489" y="79"/>
                  </a:lnTo>
                  <a:lnTo>
                    <a:pt x="489" y="79"/>
                  </a:lnTo>
                  <a:lnTo>
                    <a:pt x="490" y="79"/>
                  </a:lnTo>
                  <a:lnTo>
                    <a:pt x="492" y="79"/>
                  </a:lnTo>
                  <a:lnTo>
                    <a:pt x="493" y="79"/>
                  </a:lnTo>
                  <a:lnTo>
                    <a:pt x="496" y="79"/>
                  </a:lnTo>
                  <a:lnTo>
                    <a:pt x="496" y="79"/>
                  </a:lnTo>
                  <a:lnTo>
                    <a:pt x="496" y="80"/>
                  </a:lnTo>
                  <a:lnTo>
                    <a:pt x="495" y="80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90" y="80"/>
                  </a:lnTo>
                  <a:lnTo>
                    <a:pt x="490" y="80"/>
                  </a:lnTo>
                  <a:lnTo>
                    <a:pt x="486" y="82"/>
                  </a:lnTo>
                  <a:lnTo>
                    <a:pt x="483" y="83"/>
                  </a:lnTo>
                  <a:lnTo>
                    <a:pt x="483" y="83"/>
                  </a:lnTo>
                  <a:lnTo>
                    <a:pt x="479" y="85"/>
                  </a:lnTo>
                  <a:lnTo>
                    <a:pt x="479" y="85"/>
                  </a:lnTo>
                  <a:lnTo>
                    <a:pt x="476" y="85"/>
                  </a:lnTo>
                  <a:lnTo>
                    <a:pt x="476" y="85"/>
                  </a:lnTo>
                  <a:lnTo>
                    <a:pt x="473" y="85"/>
                  </a:lnTo>
                  <a:lnTo>
                    <a:pt x="473" y="85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9" y="83"/>
                  </a:lnTo>
                  <a:lnTo>
                    <a:pt x="479" y="83"/>
                  </a:lnTo>
                  <a:lnTo>
                    <a:pt x="482" y="82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2" y="80"/>
                  </a:lnTo>
                  <a:lnTo>
                    <a:pt x="482" y="80"/>
                  </a:lnTo>
                  <a:lnTo>
                    <a:pt x="485" y="79"/>
                  </a:lnTo>
                  <a:lnTo>
                    <a:pt x="485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8" y="79"/>
                  </a:lnTo>
                  <a:lnTo>
                    <a:pt x="488" y="79"/>
                  </a:lnTo>
                  <a:lnTo>
                    <a:pt x="489" y="77"/>
                  </a:lnTo>
                  <a:lnTo>
                    <a:pt x="489" y="77"/>
                  </a:lnTo>
                  <a:lnTo>
                    <a:pt x="485" y="77"/>
                  </a:lnTo>
                  <a:lnTo>
                    <a:pt x="485" y="77"/>
                  </a:lnTo>
                  <a:lnTo>
                    <a:pt x="489" y="76"/>
                  </a:lnTo>
                  <a:lnTo>
                    <a:pt x="489" y="76"/>
                  </a:lnTo>
                  <a:lnTo>
                    <a:pt x="478" y="79"/>
                  </a:lnTo>
                  <a:lnTo>
                    <a:pt x="478" y="79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2" y="85"/>
                  </a:lnTo>
                  <a:lnTo>
                    <a:pt x="460" y="85"/>
                  </a:lnTo>
                  <a:lnTo>
                    <a:pt x="459" y="86"/>
                  </a:lnTo>
                  <a:lnTo>
                    <a:pt x="459" y="86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5" y="82"/>
                  </a:lnTo>
                  <a:lnTo>
                    <a:pt x="473" y="83"/>
                  </a:lnTo>
                  <a:lnTo>
                    <a:pt x="468" y="86"/>
                  </a:lnTo>
                  <a:lnTo>
                    <a:pt x="455" y="90"/>
                  </a:lnTo>
                  <a:lnTo>
                    <a:pt x="455" y="90"/>
                  </a:lnTo>
                  <a:lnTo>
                    <a:pt x="452" y="90"/>
                  </a:lnTo>
                  <a:lnTo>
                    <a:pt x="450" y="89"/>
                  </a:lnTo>
                  <a:lnTo>
                    <a:pt x="450" y="87"/>
                  </a:lnTo>
                  <a:lnTo>
                    <a:pt x="449" y="86"/>
                  </a:lnTo>
                  <a:lnTo>
                    <a:pt x="449" y="86"/>
                  </a:lnTo>
                  <a:lnTo>
                    <a:pt x="448" y="87"/>
                  </a:lnTo>
                  <a:lnTo>
                    <a:pt x="445" y="89"/>
                  </a:lnTo>
                  <a:lnTo>
                    <a:pt x="442" y="89"/>
                  </a:lnTo>
                  <a:lnTo>
                    <a:pt x="439" y="92"/>
                  </a:lnTo>
                  <a:lnTo>
                    <a:pt x="439" y="92"/>
                  </a:lnTo>
                  <a:lnTo>
                    <a:pt x="446" y="89"/>
                  </a:lnTo>
                  <a:lnTo>
                    <a:pt x="449" y="89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5" y="90"/>
                  </a:lnTo>
                  <a:lnTo>
                    <a:pt x="443" y="92"/>
                  </a:lnTo>
                  <a:lnTo>
                    <a:pt x="440" y="93"/>
                  </a:lnTo>
                  <a:lnTo>
                    <a:pt x="436" y="95"/>
                  </a:lnTo>
                  <a:lnTo>
                    <a:pt x="436" y="95"/>
                  </a:lnTo>
                  <a:lnTo>
                    <a:pt x="433" y="95"/>
                  </a:lnTo>
                  <a:lnTo>
                    <a:pt x="433" y="93"/>
                  </a:lnTo>
                  <a:lnTo>
                    <a:pt x="433" y="93"/>
                  </a:lnTo>
                  <a:lnTo>
                    <a:pt x="432" y="93"/>
                  </a:lnTo>
                  <a:lnTo>
                    <a:pt x="428" y="96"/>
                  </a:lnTo>
                  <a:lnTo>
                    <a:pt x="428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3" y="100"/>
                  </a:lnTo>
                  <a:lnTo>
                    <a:pt x="423" y="100"/>
                  </a:lnTo>
                  <a:lnTo>
                    <a:pt x="416" y="103"/>
                  </a:lnTo>
                  <a:lnTo>
                    <a:pt x="416" y="103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8" y="107"/>
                  </a:lnTo>
                  <a:lnTo>
                    <a:pt x="412" y="106"/>
                  </a:lnTo>
                  <a:lnTo>
                    <a:pt x="412" y="106"/>
                  </a:lnTo>
                  <a:lnTo>
                    <a:pt x="402" y="112"/>
                  </a:lnTo>
                  <a:lnTo>
                    <a:pt x="396" y="113"/>
                  </a:lnTo>
                  <a:lnTo>
                    <a:pt x="393" y="113"/>
                  </a:lnTo>
                  <a:lnTo>
                    <a:pt x="393" y="113"/>
                  </a:lnTo>
                  <a:lnTo>
                    <a:pt x="398" y="112"/>
                  </a:lnTo>
                  <a:lnTo>
                    <a:pt x="398" y="112"/>
                  </a:lnTo>
                  <a:lnTo>
                    <a:pt x="401" y="109"/>
                  </a:lnTo>
                  <a:lnTo>
                    <a:pt x="401" y="109"/>
                  </a:lnTo>
                  <a:lnTo>
                    <a:pt x="401" y="107"/>
                  </a:lnTo>
                  <a:lnTo>
                    <a:pt x="399" y="109"/>
                  </a:lnTo>
                  <a:lnTo>
                    <a:pt x="398" y="109"/>
                  </a:lnTo>
                  <a:lnTo>
                    <a:pt x="398" y="107"/>
                  </a:lnTo>
                  <a:lnTo>
                    <a:pt x="398" y="107"/>
                  </a:lnTo>
                  <a:lnTo>
                    <a:pt x="389" y="113"/>
                  </a:lnTo>
                  <a:lnTo>
                    <a:pt x="386" y="115"/>
                  </a:lnTo>
                  <a:lnTo>
                    <a:pt x="382" y="115"/>
                  </a:lnTo>
                  <a:lnTo>
                    <a:pt x="382" y="115"/>
                  </a:lnTo>
                  <a:lnTo>
                    <a:pt x="379" y="117"/>
                  </a:lnTo>
                  <a:lnTo>
                    <a:pt x="376" y="119"/>
                  </a:lnTo>
                  <a:lnTo>
                    <a:pt x="376" y="119"/>
                  </a:lnTo>
                  <a:lnTo>
                    <a:pt x="375" y="119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69" y="123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6" y="129"/>
                  </a:lnTo>
                  <a:lnTo>
                    <a:pt x="352" y="130"/>
                  </a:lnTo>
                  <a:lnTo>
                    <a:pt x="352" y="130"/>
                  </a:lnTo>
                  <a:lnTo>
                    <a:pt x="346" y="135"/>
                  </a:lnTo>
                  <a:lnTo>
                    <a:pt x="341" y="137"/>
                  </a:lnTo>
                  <a:lnTo>
                    <a:pt x="341" y="137"/>
                  </a:lnTo>
                  <a:lnTo>
                    <a:pt x="341" y="136"/>
                  </a:lnTo>
                  <a:lnTo>
                    <a:pt x="341" y="136"/>
                  </a:lnTo>
                  <a:lnTo>
                    <a:pt x="339" y="137"/>
                  </a:lnTo>
                  <a:lnTo>
                    <a:pt x="338" y="137"/>
                  </a:lnTo>
                  <a:lnTo>
                    <a:pt x="336" y="140"/>
                  </a:lnTo>
                  <a:lnTo>
                    <a:pt x="336" y="140"/>
                  </a:lnTo>
                  <a:lnTo>
                    <a:pt x="335" y="140"/>
                  </a:lnTo>
                  <a:lnTo>
                    <a:pt x="334" y="139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29" y="140"/>
                  </a:lnTo>
                  <a:lnTo>
                    <a:pt x="326" y="142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4" y="143"/>
                  </a:lnTo>
                  <a:lnTo>
                    <a:pt x="325" y="143"/>
                  </a:lnTo>
                  <a:lnTo>
                    <a:pt x="325" y="144"/>
                  </a:lnTo>
                  <a:lnTo>
                    <a:pt x="324" y="146"/>
                  </a:lnTo>
                  <a:lnTo>
                    <a:pt x="324" y="146"/>
                  </a:lnTo>
                  <a:lnTo>
                    <a:pt x="326" y="144"/>
                  </a:lnTo>
                  <a:lnTo>
                    <a:pt x="328" y="143"/>
                  </a:lnTo>
                  <a:lnTo>
                    <a:pt x="328" y="142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2"/>
                  </a:lnTo>
                  <a:lnTo>
                    <a:pt x="329" y="144"/>
                  </a:lnTo>
                  <a:lnTo>
                    <a:pt x="329" y="144"/>
                  </a:lnTo>
                  <a:lnTo>
                    <a:pt x="324" y="147"/>
                  </a:lnTo>
                  <a:lnTo>
                    <a:pt x="318" y="149"/>
                  </a:lnTo>
                  <a:lnTo>
                    <a:pt x="318" y="149"/>
                  </a:lnTo>
                  <a:lnTo>
                    <a:pt x="314" y="152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06" y="154"/>
                  </a:lnTo>
                  <a:lnTo>
                    <a:pt x="308" y="153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08" y="153"/>
                  </a:lnTo>
                  <a:lnTo>
                    <a:pt x="304" y="156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4" y="159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9" y="162"/>
                  </a:lnTo>
                  <a:lnTo>
                    <a:pt x="295" y="164"/>
                  </a:lnTo>
                  <a:lnTo>
                    <a:pt x="295" y="164"/>
                  </a:lnTo>
                  <a:lnTo>
                    <a:pt x="292" y="167"/>
                  </a:lnTo>
                  <a:lnTo>
                    <a:pt x="288" y="169"/>
                  </a:lnTo>
                  <a:lnTo>
                    <a:pt x="288" y="169"/>
                  </a:lnTo>
                  <a:lnTo>
                    <a:pt x="286" y="170"/>
                  </a:lnTo>
                  <a:lnTo>
                    <a:pt x="284" y="173"/>
                  </a:lnTo>
                  <a:lnTo>
                    <a:pt x="281" y="174"/>
                  </a:lnTo>
                  <a:lnTo>
                    <a:pt x="279" y="174"/>
                  </a:lnTo>
                  <a:lnTo>
                    <a:pt x="279" y="174"/>
                  </a:lnTo>
                  <a:lnTo>
                    <a:pt x="276" y="179"/>
                  </a:lnTo>
                  <a:lnTo>
                    <a:pt x="274" y="183"/>
                  </a:lnTo>
                  <a:lnTo>
                    <a:pt x="274" y="183"/>
                  </a:lnTo>
                  <a:lnTo>
                    <a:pt x="264" y="189"/>
                  </a:lnTo>
                  <a:lnTo>
                    <a:pt x="264" y="189"/>
                  </a:lnTo>
                  <a:lnTo>
                    <a:pt x="264" y="190"/>
                  </a:lnTo>
                  <a:lnTo>
                    <a:pt x="262" y="192"/>
                  </a:lnTo>
                  <a:lnTo>
                    <a:pt x="262" y="192"/>
                  </a:lnTo>
                  <a:lnTo>
                    <a:pt x="256" y="196"/>
                  </a:lnTo>
                  <a:lnTo>
                    <a:pt x="254" y="197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8" y="203"/>
                  </a:lnTo>
                  <a:lnTo>
                    <a:pt x="248" y="203"/>
                  </a:lnTo>
                  <a:lnTo>
                    <a:pt x="245" y="204"/>
                  </a:lnTo>
                  <a:lnTo>
                    <a:pt x="245" y="203"/>
                  </a:lnTo>
                  <a:lnTo>
                    <a:pt x="247" y="202"/>
                  </a:lnTo>
                  <a:lnTo>
                    <a:pt x="245" y="202"/>
                  </a:lnTo>
                  <a:lnTo>
                    <a:pt x="245" y="202"/>
                  </a:lnTo>
                  <a:lnTo>
                    <a:pt x="241" y="207"/>
                  </a:lnTo>
                  <a:lnTo>
                    <a:pt x="235" y="212"/>
                  </a:lnTo>
                  <a:lnTo>
                    <a:pt x="235" y="212"/>
                  </a:lnTo>
                  <a:lnTo>
                    <a:pt x="234" y="214"/>
                  </a:lnTo>
                  <a:lnTo>
                    <a:pt x="232" y="219"/>
                  </a:lnTo>
                  <a:lnTo>
                    <a:pt x="232" y="219"/>
                  </a:lnTo>
                  <a:lnTo>
                    <a:pt x="231" y="219"/>
                  </a:lnTo>
                  <a:lnTo>
                    <a:pt x="231" y="216"/>
                  </a:lnTo>
                  <a:lnTo>
                    <a:pt x="231" y="214"/>
                  </a:lnTo>
                  <a:lnTo>
                    <a:pt x="229" y="216"/>
                  </a:lnTo>
                  <a:lnTo>
                    <a:pt x="229" y="216"/>
                  </a:lnTo>
                  <a:lnTo>
                    <a:pt x="229" y="219"/>
                  </a:lnTo>
                  <a:lnTo>
                    <a:pt x="225" y="223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4" y="236"/>
                  </a:lnTo>
                  <a:lnTo>
                    <a:pt x="214" y="236"/>
                  </a:lnTo>
                  <a:lnTo>
                    <a:pt x="209" y="240"/>
                  </a:lnTo>
                  <a:lnTo>
                    <a:pt x="209" y="240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39"/>
                  </a:lnTo>
                  <a:lnTo>
                    <a:pt x="209" y="234"/>
                  </a:lnTo>
                  <a:lnTo>
                    <a:pt x="209" y="234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05" y="236"/>
                  </a:lnTo>
                  <a:lnTo>
                    <a:pt x="205" y="236"/>
                  </a:lnTo>
                  <a:lnTo>
                    <a:pt x="205" y="239"/>
                  </a:lnTo>
                  <a:lnTo>
                    <a:pt x="204" y="242"/>
                  </a:lnTo>
                  <a:lnTo>
                    <a:pt x="204" y="242"/>
                  </a:lnTo>
                  <a:lnTo>
                    <a:pt x="202" y="244"/>
                  </a:lnTo>
                  <a:lnTo>
                    <a:pt x="201" y="244"/>
                  </a:lnTo>
                  <a:lnTo>
                    <a:pt x="198" y="246"/>
                  </a:lnTo>
                  <a:lnTo>
                    <a:pt x="195" y="247"/>
                  </a:lnTo>
                  <a:lnTo>
                    <a:pt x="195" y="247"/>
                  </a:lnTo>
                  <a:lnTo>
                    <a:pt x="192" y="252"/>
                  </a:lnTo>
                  <a:lnTo>
                    <a:pt x="188" y="256"/>
                  </a:lnTo>
                  <a:lnTo>
                    <a:pt x="188" y="256"/>
                  </a:lnTo>
                  <a:lnTo>
                    <a:pt x="192" y="253"/>
                  </a:lnTo>
                  <a:lnTo>
                    <a:pt x="197" y="247"/>
                  </a:lnTo>
                  <a:lnTo>
                    <a:pt x="197" y="247"/>
                  </a:lnTo>
                  <a:lnTo>
                    <a:pt x="198" y="247"/>
                  </a:lnTo>
                  <a:lnTo>
                    <a:pt x="202" y="246"/>
                  </a:lnTo>
                  <a:lnTo>
                    <a:pt x="202" y="246"/>
                  </a:lnTo>
                  <a:lnTo>
                    <a:pt x="199" y="249"/>
                  </a:lnTo>
                  <a:lnTo>
                    <a:pt x="195" y="252"/>
                  </a:lnTo>
                  <a:lnTo>
                    <a:pt x="195" y="252"/>
                  </a:lnTo>
                  <a:lnTo>
                    <a:pt x="194" y="253"/>
                  </a:lnTo>
                  <a:lnTo>
                    <a:pt x="195" y="253"/>
                  </a:lnTo>
                  <a:lnTo>
                    <a:pt x="195" y="253"/>
                  </a:lnTo>
                  <a:lnTo>
                    <a:pt x="195" y="254"/>
                  </a:lnTo>
                  <a:lnTo>
                    <a:pt x="195" y="254"/>
                  </a:lnTo>
                  <a:lnTo>
                    <a:pt x="191" y="257"/>
                  </a:lnTo>
                  <a:lnTo>
                    <a:pt x="191" y="257"/>
                  </a:lnTo>
                  <a:lnTo>
                    <a:pt x="188" y="262"/>
                  </a:lnTo>
                  <a:lnTo>
                    <a:pt x="188" y="26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82" y="269"/>
                  </a:lnTo>
                  <a:lnTo>
                    <a:pt x="185" y="264"/>
                  </a:lnTo>
                  <a:lnTo>
                    <a:pt x="185" y="264"/>
                  </a:lnTo>
                  <a:lnTo>
                    <a:pt x="185" y="266"/>
                  </a:lnTo>
                  <a:lnTo>
                    <a:pt x="185" y="266"/>
                  </a:lnTo>
                  <a:lnTo>
                    <a:pt x="184" y="270"/>
                  </a:lnTo>
                  <a:lnTo>
                    <a:pt x="178" y="277"/>
                  </a:lnTo>
                  <a:lnTo>
                    <a:pt x="178" y="277"/>
                  </a:lnTo>
                  <a:lnTo>
                    <a:pt x="177" y="277"/>
                  </a:lnTo>
                  <a:lnTo>
                    <a:pt x="177" y="276"/>
                  </a:lnTo>
                  <a:lnTo>
                    <a:pt x="178" y="274"/>
                  </a:lnTo>
                  <a:lnTo>
                    <a:pt x="179" y="273"/>
                  </a:lnTo>
                  <a:lnTo>
                    <a:pt x="179" y="272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7" y="274"/>
                  </a:lnTo>
                  <a:lnTo>
                    <a:pt x="177" y="276"/>
                  </a:lnTo>
                  <a:lnTo>
                    <a:pt x="175" y="277"/>
                  </a:lnTo>
                  <a:lnTo>
                    <a:pt x="174" y="280"/>
                  </a:lnTo>
                  <a:lnTo>
                    <a:pt x="174" y="280"/>
                  </a:lnTo>
                  <a:lnTo>
                    <a:pt x="174" y="279"/>
                  </a:lnTo>
                  <a:lnTo>
                    <a:pt x="172" y="279"/>
                  </a:lnTo>
                  <a:lnTo>
                    <a:pt x="168" y="284"/>
                  </a:lnTo>
                  <a:lnTo>
                    <a:pt x="162" y="292"/>
                  </a:lnTo>
                  <a:lnTo>
                    <a:pt x="158" y="297"/>
                  </a:lnTo>
                  <a:lnTo>
                    <a:pt x="158" y="297"/>
                  </a:lnTo>
                  <a:lnTo>
                    <a:pt x="151" y="313"/>
                  </a:lnTo>
                  <a:lnTo>
                    <a:pt x="151" y="313"/>
                  </a:lnTo>
                  <a:lnTo>
                    <a:pt x="150" y="313"/>
                  </a:lnTo>
                  <a:lnTo>
                    <a:pt x="150" y="314"/>
                  </a:lnTo>
                  <a:lnTo>
                    <a:pt x="145" y="319"/>
                  </a:lnTo>
                  <a:lnTo>
                    <a:pt x="141" y="329"/>
                  </a:lnTo>
                  <a:lnTo>
                    <a:pt x="141" y="329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37" y="334"/>
                  </a:lnTo>
                  <a:lnTo>
                    <a:pt x="134" y="340"/>
                  </a:lnTo>
                  <a:lnTo>
                    <a:pt x="134" y="340"/>
                  </a:lnTo>
                  <a:lnTo>
                    <a:pt x="132" y="341"/>
                  </a:lnTo>
                  <a:lnTo>
                    <a:pt x="131" y="344"/>
                  </a:lnTo>
                  <a:lnTo>
                    <a:pt x="131" y="344"/>
                  </a:lnTo>
                  <a:lnTo>
                    <a:pt x="128" y="353"/>
                  </a:lnTo>
                  <a:lnTo>
                    <a:pt x="128" y="353"/>
                  </a:lnTo>
                  <a:lnTo>
                    <a:pt x="127" y="353"/>
                  </a:lnTo>
                  <a:lnTo>
                    <a:pt x="124" y="354"/>
                  </a:lnTo>
                  <a:lnTo>
                    <a:pt x="124" y="354"/>
                  </a:lnTo>
                  <a:lnTo>
                    <a:pt x="117" y="370"/>
                  </a:lnTo>
                  <a:lnTo>
                    <a:pt x="117" y="370"/>
                  </a:lnTo>
                  <a:lnTo>
                    <a:pt x="110" y="386"/>
                  </a:lnTo>
                  <a:lnTo>
                    <a:pt x="110" y="386"/>
                  </a:lnTo>
                  <a:lnTo>
                    <a:pt x="108" y="386"/>
                  </a:lnTo>
                  <a:lnTo>
                    <a:pt x="107" y="387"/>
                  </a:lnTo>
                  <a:lnTo>
                    <a:pt x="107" y="387"/>
                  </a:lnTo>
                  <a:lnTo>
                    <a:pt x="107" y="390"/>
                  </a:lnTo>
                  <a:lnTo>
                    <a:pt x="107" y="391"/>
                  </a:lnTo>
                  <a:lnTo>
                    <a:pt x="101" y="397"/>
                  </a:lnTo>
                  <a:lnTo>
                    <a:pt x="101" y="397"/>
                  </a:lnTo>
                  <a:lnTo>
                    <a:pt x="102" y="397"/>
                  </a:lnTo>
                  <a:lnTo>
                    <a:pt x="102" y="400"/>
                  </a:lnTo>
                  <a:lnTo>
                    <a:pt x="100" y="409"/>
                  </a:lnTo>
                  <a:lnTo>
                    <a:pt x="100" y="409"/>
                  </a:lnTo>
                  <a:lnTo>
                    <a:pt x="100" y="407"/>
                  </a:lnTo>
                  <a:lnTo>
                    <a:pt x="100" y="406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98" y="407"/>
                  </a:lnTo>
                  <a:lnTo>
                    <a:pt x="98" y="407"/>
                  </a:lnTo>
                  <a:lnTo>
                    <a:pt x="98" y="409"/>
                  </a:lnTo>
                  <a:lnTo>
                    <a:pt x="98" y="410"/>
                  </a:lnTo>
                  <a:lnTo>
                    <a:pt x="98" y="410"/>
                  </a:lnTo>
                  <a:lnTo>
                    <a:pt x="97" y="410"/>
                  </a:lnTo>
                  <a:lnTo>
                    <a:pt x="97" y="410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4" y="416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20"/>
                  </a:lnTo>
                  <a:lnTo>
                    <a:pt x="92" y="420"/>
                  </a:lnTo>
                  <a:lnTo>
                    <a:pt x="92" y="420"/>
                  </a:lnTo>
                  <a:lnTo>
                    <a:pt x="91" y="421"/>
                  </a:lnTo>
                  <a:lnTo>
                    <a:pt x="91" y="421"/>
                  </a:lnTo>
                  <a:lnTo>
                    <a:pt x="92" y="423"/>
                  </a:lnTo>
                  <a:lnTo>
                    <a:pt x="91" y="424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88" y="433"/>
                  </a:lnTo>
                  <a:lnTo>
                    <a:pt x="87" y="437"/>
                  </a:lnTo>
                  <a:lnTo>
                    <a:pt x="87" y="437"/>
                  </a:lnTo>
                  <a:lnTo>
                    <a:pt x="87" y="439"/>
                  </a:lnTo>
                  <a:lnTo>
                    <a:pt x="87" y="440"/>
                  </a:lnTo>
                  <a:lnTo>
                    <a:pt x="84" y="446"/>
                  </a:lnTo>
                  <a:lnTo>
                    <a:pt x="84" y="446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2" y="447"/>
                  </a:lnTo>
                  <a:lnTo>
                    <a:pt x="81" y="453"/>
                  </a:lnTo>
                  <a:lnTo>
                    <a:pt x="80" y="458"/>
                  </a:lnTo>
                  <a:lnTo>
                    <a:pt x="80" y="460"/>
                  </a:lnTo>
                  <a:lnTo>
                    <a:pt x="81" y="460"/>
                  </a:lnTo>
                  <a:lnTo>
                    <a:pt x="81" y="460"/>
                  </a:lnTo>
                  <a:lnTo>
                    <a:pt x="80" y="463"/>
                  </a:lnTo>
                  <a:lnTo>
                    <a:pt x="80" y="466"/>
                  </a:lnTo>
                  <a:lnTo>
                    <a:pt x="78" y="468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77" y="471"/>
                  </a:lnTo>
                  <a:lnTo>
                    <a:pt x="77" y="470"/>
                  </a:lnTo>
                  <a:lnTo>
                    <a:pt x="77" y="464"/>
                  </a:lnTo>
                  <a:lnTo>
                    <a:pt x="77" y="464"/>
                  </a:lnTo>
                  <a:lnTo>
                    <a:pt x="74" y="476"/>
                  </a:lnTo>
                  <a:lnTo>
                    <a:pt x="74" y="476"/>
                  </a:lnTo>
                  <a:lnTo>
                    <a:pt x="75" y="477"/>
                  </a:lnTo>
                  <a:lnTo>
                    <a:pt x="75" y="480"/>
                  </a:lnTo>
                  <a:lnTo>
                    <a:pt x="74" y="486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3"/>
                  </a:lnTo>
                  <a:lnTo>
                    <a:pt x="71" y="488"/>
                  </a:lnTo>
                  <a:lnTo>
                    <a:pt x="71" y="488"/>
                  </a:lnTo>
                  <a:lnTo>
                    <a:pt x="72" y="487"/>
                  </a:lnTo>
                  <a:lnTo>
                    <a:pt x="72" y="488"/>
                  </a:lnTo>
                  <a:lnTo>
                    <a:pt x="72" y="488"/>
                  </a:lnTo>
                  <a:lnTo>
                    <a:pt x="72" y="484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1" y="487"/>
                  </a:lnTo>
                  <a:lnTo>
                    <a:pt x="67" y="494"/>
                  </a:lnTo>
                  <a:lnTo>
                    <a:pt x="67" y="494"/>
                  </a:lnTo>
                  <a:lnTo>
                    <a:pt x="67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7" y="503"/>
                  </a:lnTo>
                  <a:lnTo>
                    <a:pt x="67" y="503"/>
                  </a:lnTo>
                  <a:lnTo>
                    <a:pt x="64" y="514"/>
                  </a:lnTo>
                  <a:lnTo>
                    <a:pt x="64" y="514"/>
                  </a:lnTo>
                  <a:lnTo>
                    <a:pt x="61" y="526"/>
                  </a:lnTo>
                  <a:lnTo>
                    <a:pt x="61" y="526"/>
                  </a:lnTo>
                  <a:lnTo>
                    <a:pt x="60" y="536"/>
                  </a:lnTo>
                  <a:lnTo>
                    <a:pt x="60" y="536"/>
                  </a:lnTo>
                  <a:lnTo>
                    <a:pt x="60" y="540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6"/>
                  </a:lnTo>
                  <a:lnTo>
                    <a:pt x="61" y="548"/>
                  </a:lnTo>
                  <a:lnTo>
                    <a:pt x="60" y="551"/>
                  </a:lnTo>
                  <a:lnTo>
                    <a:pt x="61" y="553"/>
                  </a:lnTo>
                  <a:lnTo>
                    <a:pt x="61" y="553"/>
                  </a:lnTo>
                  <a:lnTo>
                    <a:pt x="60" y="553"/>
                  </a:lnTo>
                  <a:lnTo>
                    <a:pt x="60" y="553"/>
                  </a:lnTo>
                  <a:lnTo>
                    <a:pt x="58" y="551"/>
                  </a:lnTo>
                  <a:lnTo>
                    <a:pt x="58" y="551"/>
                  </a:lnTo>
                  <a:lnTo>
                    <a:pt x="60" y="548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58" y="546"/>
                  </a:lnTo>
                  <a:lnTo>
                    <a:pt x="58" y="544"/>
                  </a:lnTo>
                  <a:lnTo>
                    <a:pt x="58" y="541"/>
                  </a:lnTo>
                  <a:lnTo>
                    <a:pt x="58" y="541"/>
                  </a:lnTo>
                  <a:lnTo>
                    <a:pt x="58" y="547"/>
                  </a:lnTo>
                  <a:lnTo>
                    <a:pt x="58" y="547"/>
                  </a:lnTo>
                  <a:lnTo>
                    <a:pt x="58" y="554"/>
                  </a:lnTo>
                  <a:lnTo>
                    <a:pt x="58" y="554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8" y="557"/>
                  </a:lnTo>
                  <a:lnTo>
                    <a:pt x="58" y="556"/>
                  </a:lnTo>
                  <a:lnTo>
                    <a:pt x="60" y="556"/>
                  </a:lnTo>
                  <a:lnTo>
                    <a:pt x="60" y="556"/>
                  </a:lnTo>
                  <a:lnTo>
                    <a:pt x="58" y="561"/>
                  </a:lnTo>
                  <a:lnTo>
                    <a:pt x="60" y="566"/>
                  </a:lnTo>
                  <a:lnTo>
                    <a:pt x="60" y="566"/>
                  </a:lnTo>
                  <a:lnTo>
                    <a:pt x="61" y="554"/>
                  </a:lnTo>
                  <a:lnTo>
                    <a:pt x="61" y="554"/>
                  </a:lnTo>
                  <a:lnTo>
                    <a:pt x="64" y="541"/>
                  </a:lnTo>
                  <a:lnTo>
                    <a:pt x="64" y="541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70" y="517"/>
                  </a:lnTo>
                  <a:lnTo>
                    <a:pt x="70" y="517"/>
                  </a:lnTo>
                  <a:lnTo>
                    <a:pt x="70" y="518"/>
                  </a:lnTo>
                  <a:lnTo>
                    <a:pt x="71" y="517"/>
                  </a:lnTo>
                  <a:lnTo>
                    <a:pt x="71" y="517"/>
                  </a:lnTo>
                  <a:lnTo>
                    <a:pt x="71" y="513"/>
                  </a:lnTo>
                  <a:lnTo>
                    <a:pt x="71" y="511"/>
                  </a:lnTo>
                  <a:lnTo>
                    <a:pt x="71" y="511"/>
                  </a:lnTo>
                  <a:lnTo>
                    <a:pt x="71" y="510"/>
                  </a:lnTo>
                  <a:lnTo>
                    <a:pt x="72" y="511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1" y="526"/>
                  </a:lnTo>
                  <a:lnTo>
                    <a:pt x="71" y="526"/>
                  </a:lnTo>
                  <a:lnTo>
                    <a:pt x="68" y="531"/>
                  </a:lnTo>
                  <a:lnTo>
                    <a:pt x="68" y="531"/>
                  </a:lnTo>
                  <a:lnTo>
                    <a:pt x="67" y="540"/>
                  </a:lnTo>
                  <a:lnTo>
                    <a:pt x="67" y="548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5" y="553"/>
                  </a:lnTo>
                  <a:lnTo>
                    <a:pt x="64" y="557"/>
                  </a:lnTo>
                  <a:lnTo>
                    <a:pt x="64" y="557"/>
                  </a:lnTo>
                  <a:lnTo>
                    <a:pt x="65" y="556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65" y="563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4" y="568"/>
                  </a:lnTo>
                  <a:lnTo>
                    <a:pt x="64" y="573"/>
                  </a:lnTo>
                  <a:lnTo>
                    <a:pt x="64" y="581"/>
                  </a:lnTo>
                  <a:lnTo>
                    <a:pt x="64" y="581"/>
                  </a:lnTo>
                  <a:lnTo>
                    <a:pt x="63" y="583"/>
                  </a:lnTo>
                  <a:lnTo>
                    <a:pt x="61" y="584"/>
                  </a:lnTo>
                  <a:lnTo>
                    <a:pt x="61" y="584"/>
                  </a:lnTo>
                  <a:lnTo>
                    <a:pt x="63" y="586"/>
                  </a:lnTo>
                  <a:lnTo>
                    <a:pt x="63" y="58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1" y="591"/>
                  </a:lnTo>
                  <a:lnTo>
                    <a:pt x="61" y="590"/>
                  </a:lnTo>
                  <a:lnTo>
                    <a:pt x="61" y="593"/>
                  </a:lnTo>
                  <a:lnTo>
                    <a:pt x="61" y="593"/>
                  </a:lnTo>
                  <a:lnTo>
                    <a:pt x="61" y="594"/>
                  </a:lnTo>
                  <a:lnTo>
                    <a:pt x="60" y="597"/>
                  </a:lnTo>
                  <a:lnTo>
                    <a:pt x="60" y="597"/>
                  </a:lnTo>
                  <a:lnTo>
                    <a:pt x="61" y="600"/>
                  </a:lnTo>
                  <a:lnTo>
                    <a:pt x="61" y="600"/>
                  </a:lnTo>
                  <a:lnTo>
                    <a:pt x="61" y="606"/>
                  </a:lnTo>
                  <a:lnTo>
                    <a:pt x="61" y="606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58" y="621"/>
                  </a:lnTo>
                  <a:lnTo>
                    <a:pt x="58" y="621"/>
                  </a:lnTo>
                  <a:lnTo>
                    <a:pt x="60" y="623"/>
                  </a:lnTo>
                  <a:lnTo>
                    <a:pt x="60" y="625"/>
                  </a:lnTo>
                  <a:lnTo>
                    <a:pt x="58" y="628"/>
                  </a:lnTo>
                  <a:lnTo>
                    <a:pt x="60" y="633"/>
                  </a:lnTo>
                  <a:lnTo>
                    <a:pt x="60" y="633"/>
                  </a:lnTo>
                  <a:lnTo>
                    <a:pt x="58" y="633"/>
                  </a:lnTo>
                  <a:lnTo>
                    <a:pt x="58" y="631"/>
                  </a:lnTo>
                  <a:lnTo>
                    <a:pt x="58" y="627"/>
                  </a:lnTo>
                  <a:lnTo>
                    <a:pt x="58" y="627"/>
                  </a:lnTo>
                  <a:lnTo>
                    <a:pt x="58" y="633"/>
                  </a:lnTo>
                  <a:lnTo>
                    <a:pt x="58" y="633"/>
                  </a:lnTo>
                  <a:lnTo>
                    <a:pt x="57" y="638"/>
                  </a:lnTo>
                  <a:lnTo>
                    <a:pt x="57" y="638"/>
                  </a:lnTo>
                  <a:lnTo>
                    <a:pt x="58" y="641"/>
                  </a:lnTo>
                  <a:lnTo>
                    <a:pt x="58" y="645"/>
                  </a:lnTo>
                  <a:lnTo>
                    <a:pt x="58" y="645"/>
                  </a:lnTo>
                  <a:lnTo>
                    <a:pt x="60" y="644"/>
                  </a:lnTo>
                  <a:lnTo>
                    <a:pt x="60" y="645"/>
                  </a:lnTo>
                  <a:lnTo>
                    <a:pt x="61" y="651"/>
                  </a:lnTo>
                  <a:lnTo>
                    <a:pt x="61" y="651"/>
                  </a:lnTo>
                  <a:lnTo>
                    <a:pt x="63" y="641"/>
                  </a:lnTo>
                  <a:lnTo>
                    <a:pt x="63" y="637"/>
                  </a:lnTo>
                  <a:lnTo>
                    <a:pt x="61" y="633"/>
                  </a:lnTo>
                  <a:lnTo>
                    <a:pt x="61" y="633"/>
                  </a:lnTo>
                  <a:lnTo>
                    <a:pt x="63" y="631"/>
                  </a:lnTo>
                  <a:lnTo>
                    <a:pt x="63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3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0" y="621"/>
                  </a:lnTo>
                  <a:lnTo>
                    <a:pt x="60" y="621"/>
                  </a:lnTo>
                  <a:lnTo>
                    <a:pt x="61" y="620"/>
                  </a:lnTo>
                  <a:lnTo>
                    <a:pt x="61" y="617"/>
                  </a:lnTo>
                  <a:lnTo>
                    <a:pt x="61" y="610"/>
                  </a:lnTo>
                  <a:lnTo>
                    <a:pt x="61" y="610"/>
                  </a:lnTo>
                  <a:lnTo>
                    <a:pt x="63" y="610"/>
                  </a:lnTo>
                  <a:lnTo>
                    <a:pt x="63" y="611"/>
                  </a:lnTo>
                  <a:lnTo>
                    <a:pt x="63" y="614"/>
                  </a:lnTo>
                  <a:lnTo>
                    <a:pt x="64" y="615"/>
                  </a:lnTo>
                  <a:lnTo>
                    <a:pt x="64" y="615"/>
                  </a:lnTo>
                  <a:lnTo>
                    <a:pt x="64" y="613"/>
                  </a:lnTo>
                  <a:lnTo>
                    <a:pt x="63" y="610"/>
                  </a:lnTo>
                  <a:lnTo>
                    <a:pt x="63" y="610"/>
                  </a:lnTo>
                  <a:lnTo>
                    <a:pt x="64" y="607"/>
                  </a:lnTo>
                  <a:lnTo>
                    <a:pt x="64" y="607"/>
                  </a:lnTo>
                  <a:lnTo>
                    <a:pt x="65" y="600"/>
                  </a:lnTo>
                  <a:lnTo>
                    <a:pt x="65" y="600"/>
                  </a:lnTo>
                  <a:lnTo>
                    <a:pt x="64" y="59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5" y="593"/>
                  </a:lnTo>
                  <a:lnTo>
                    <a:pt x="67" y="588"/>
                  </a:lnTo>
                  <a:lnTo>
                    <a:pt x="67" y="588"/>
                  </a:lnTo>
                  <a:lnTo>
                    <a:pt x="67" y="584"/>
                  </a:lnTo>
                  <a:lnTo>
                    <a:pt x="67" y="581"/>
                  </a:lnTo>
                  <a:lnTo>
                    <a:pt x="67" y="581"/>
                  </a:lnTo>
                  <a:lnTo>
                    <a:pt x="68" y="581"/>
                  </a:lnTo>
                  <a:lnTo>
                    <a:pt x="68" y="581"/>
                  </a:lnTo>
                  <a:lnTo>
                    <a:pt x="70" y="580"/>
                  </a:lnTo>
                  <a:lnTo>
                    <a:pt x="70" y="580"/>
                  </a:lnTo>
                  <a:lnTo>
                    <a:pt x="71" y="564"/>
                  </a:lnTo>
                  <a:lnTo>
                    <a:pt x="71" y="564"/>
                  </a:lnTo>
                  <a:lnTo>
                    <a:pt x="74" y="547"/>
                  </a:lnTo>
                  <a:lnTo>
                    <a:pt x="74" y="547"/>
                  </a:lnTo>
                  <a:lnTo>
                    <a:pt x="74" y="543"/>
                  </a:lnTo>
                  <a:lnTo>
                    <a:pt x="75" y="538"/>
                  </a:lnTo>
                  <a:lnTo>
                    <a:pt x="77" y="533"/>
                  </a:lnTo>
                  <a:lnTo>
                    <a:pt x="77" y="528"/>
                  </a:lnTo>
                  <a:lnTo>
                    <a:pt x="77" y="528"/>
                  </a:lnTo>
                  <a:lnTo>
                    <a:pt x="80" y="520"/>
                  </a:lnTo>
                  <a:lnTo>
                    <a:pt x="81" y="511"/>
                  </a:lnTo>
                  <a:lnTo>
                    <a:pt x="81" y="511"/>
                  </a:lnTo>
                  <a:lnTo>
                    <a:pt x="82" y="501"/>
                  </a:lnTo>
                  <a:lnTo>
                    <a:pt x="82" y="501"/>
                  </a:lnTo>
                  <a:lnTo>
                    <a:pt x="84" y="498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93"/>
                  </a:lnTo>
                  <a:lnTo>
                    <a:pt x="87" y="488"/>
                  </a:lnTo>
                  <a:lnTo>
                    <a:pt x="87" y="488"/>
                  </a:lnTo>
                  <a:lnTo>
                    <a:pt x="88" y="486"/>
                  </a:lnTo>
                  <a:lnTo>
                    <a:pt x="91" y="481"/>
                  </a:lnTo>
                  <a:lnTo>
                    <a:pt x="91" y="481"/>
                  </a:lnTo>
                  <a:lnTo>
                    <a:pt x="90" y="487"/>
                  </a:lnTo>
                  <a:lnTo>
                    <a:pt x="90" y="49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8" y="491"/>
                  </a:lnTo>
                  <a:lnTo>
                    <a:pt x="88" y="493"/>
                  </a:lnTo>
                  <a:lnTo>
                    <a:pt x="87" y="497"/>
                  </a:lnTo>
                  <a:lnTo>
                    <a:pt x="87" y="497"/>
                  </a:lnTo>
                  <a:lnTo>
                    <a:pt x="87" y="498"/>
                  </a:lnTo>
                  <a:lnTo>
                    <a:pt x="88" y="497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88" y="501"/>
                  </a:lnTo>
                  <a:lnTo>
                    <a:pt x="88" y="501"/>
                  </a:lnTo>
                  <a:lnTo>
                    <a:pt x="87" y="508"/>
                  </a:lnTo>
                  <a:lnTo>
                    <a:pt x="87" y="508"/>
                  </a:lnTo>
                  <a:lnTo>
                    <a:pt x="85" y="507"/>
                  </a:lnTo>
                  <a:lnTo>
                    <a:pt x="85" y="506"/>
                  </a:lnTo>
                  <a:lnTo>
                    <a:pt x="87" y="501"/>
                  </a:lnTo>
                  <a:lnTo>
                    <a:pt x="87" y="501"/>
                  </a:lnTo>
                  <a:lnTo>
                    <a:pt x="85" y="504"/>
                  </a:lnTo>
                  <a:lnTo>
                    <a:pt x="85" y="508"/>
                  </a:lnTo>
                  <a:lnTo>
                    <a:pt x="82" y="518"/>
                  </a:lnTo>
                  <a:lnTo>
                    <a:pt x="82" y="518"/>
                  </a:lnTo>
                  <a:lnTo>
                    <a:pt x="84" y="516"/>
                  </a:lnTo>
                  <a:lnTo>
                    <a:pt x="85" y="511"/>
                  </a:lnTo>
                  <a:lnTo>
                    <a:pt x="85" y="511"/>
                  </a:lnTo>
                  <a:lnTo>
                    <a:pt x="84" y="523"/>
                  </a:lnTo>
                  <a:lnTo>
                    <a:pt x="84" y="523"/>
                  </a:lnTo>
                  <a:lnTo>
                    <a:pt x="82" y="528"/>
                  </a:lnTo>
                  <a:lnTo>
                    <a:pt x="82" y="528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1" y="531"/>
                  </a:lnTo>
                  <a:lnTo>
                    <a:pt x="81" y="530"/>
                  </a:lnTo>
                  <a:lnTo>
                    <a:pt x="81" y="531"/>
                  </a:lnTo>
                  <a:lnTo>
                    <a:pt x="81" y="531"/>
                  </a:lnTo>
                  <a:lnTo>
                    <a:pt x="81" y="537"/>
                  </a:lnTo>
                  <a:lnTo>
                    <a:pt x="81" y="537"/>
                  </a:lnTo>
                  <a:lnTo>
                    <a:pt x="78" y="550"/>
                  </a:lnTo>
                  <a:lnTo>
                    <a:pt x="78" y="550"/>
                  </a:lnTo>
                  <a:lnTo>
                    <a:pt x="78" y="554"/>
                  </a:lnTo>
                  <a:lnTo>
                    <a:pt x="78" y="554"/>
                  </a:lnTo>
                  <a:lnTo>
                    <a:pt x="78" y="557"/>
                  </a:lnTo>
                  <a:lnTo>
                    <a:pt x="78" y="557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7" y="560"/>
                  </a:lnTo>
                  <a:lnTo>
                    <a:pt x="77" y="563"/>
                  </a:lnTo>
                  <a:lnTo>
                    <a:pt x="75" y="571"/>
                  </a:lnTo>
                  <a:lnTo>
                    <a:pt x="75" y="571"/>
                  </a:lnTo>
                  <a:lnTo>
                    <a:pt x="77" y="573"/>
                  </a:lnTo>
                  <a:lnTo>
                    <a:pt x="77" y="570"/>
                  </a:lnTo>
                  <a:lnTo>
                    <a:pt x="77" y="570"/>
                  </a:lnTo>
                  <a:lnTo>
                    <a:pt x="78" y="576"/>
                  </a:lnTo>
                  <a:lnTo>
                    <a:pt x="77" y="578"/>
                  </a:lnTo>
                  <a:lnTo>
                    <a:pt x="77" y="581"/>
                  </a:lnTo>
                  <a:lnTo>
                    <a:pt x="77" y="586"/>
                  </a:lnTo>
                  <a:lnTo>
                    <a:pt x="77" y="586"/>
                  </a:lnTo>
                  <a:lnTo>
                    <a:pt x="75" y="587"/>
                  </a:lnTo>
                  <a:lnTo>
                    <a:pt x="75" y="587"/>
                  </a:lnTo>
                  <a:lnTo>
                    <a:pt x="74" y="586"/>
                  </a:lnTo>
                  <a:lnTo>
                    <a:pt x="74" y="586"/>
                  </a:lnTo>
                  <a:lnTo>
                    <a:pt x="74" y="590"/>
                  </a:lnTo>
                  <a:lnTo>
                    <a:pt x="75" y="593"/>
                  </a:lnTo>
                  <a:lnTo>
                    <a:pt x="75" y="593"/>
                  </a:lnTo>
                  <a:lnTo>
                    <a:pt x="74" y="601"/>
                  </a:lnTo>
                  <a:lnTo>
                    <a:pt x="74" y="604"/>
                  </a:lnTo>
                  <a:lnTo>
                    <a:pt x="75" y="607"/>
                  </a:lnTo>
                  <a:lnTo>
                    <a:pt x="75" y="607"/>
                  </a:lnTo>
                  <a:lnTo>
                    <a:pt x="74" y="611"/>
                  </a:lnTo>
                  <a:lnTo>
                    <a:pt x="74" y="614"/>
                  </a:lnTo>
                  <a:lnTo>
                    <a:pt x="72" y="614"/>
                  </a:lnTo>
                  <a:lnTo>
                    <a:pt x="72" y="614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4" y="631"/>
                  </a:lnTo>
                  <a:lnTo>
                    <a:pt x="74" y="631"/>
                  </a:lnTo>
                  <a:lnTo>
                    <a:pt x="74" y="638"/>
                  </a:lnTo>
                  <a:lnTo>
                    <a:pt x="74" y="638"/>
                  </a:lnTo>
                  <a:lnTo>
                    <a:pt x="71" y="628"/>
                  </a:lnTo>
                  <a:lnTo>
                    <a:pt x="71" y="628"/>
                  </a:lnTo>
                  <a:lnTo>
                    <a:pt x="70" y="638"/>
                  </a:lnTo>
                  <a:lnTo>
                    <a:pt x="70" y="638"/>
                  </a:lnTo>
                  <a:lnTo>
                    <a:pt x="70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34"/>
                  </a:lnTo>
                  <a:lnTo>
                    <a:pt x="71" y="634"/>
                  </a:lnTo>
                  <a:lnTo>
                    <a:pt x="72" y="635"/>
                  </a:lnTo>
                  <a:lnTo>
                    <a:pt x="72" y="640"/>
                  </a:lnTo>
                  <a:lnTo>
                    <a:pt x="74" y="645"/>
                  </a:lnTo>
                  <a:lnTo>
                    <a:pt x="72" y="651"/>
                  </a:lnTo>
                  <a:lnTo>
                    <a:pt x="72" y="651"/>
                  </a:lnTo>
                  <a:lnTo>
                    <a:pt x="72" y="655"/>
                  </a:lnTo>
                  <a:lnTo>
                    <a:pt x="72" y="655"/>
                  </a:lnTo>
                  <a:lnTo>
                    <a:pt x="74" y="661"/>
                  </a:lnTo>
                  <a:lnTo>
                    <a:pt x="74" y="661"/>
                  </a:lnTo>
                  <a:lnTo>
                    <a:pt x="75" y="667"/>
                  </a:lnTo>
                  <a:lnTo>
                    <a:pt x="75" y="671"/>
                  </a:lnTo>
                  <a:lnTo>
                    <a:pt x="75" y="671"/>
                  </a:lnTo>
                  <a:lnTo>
                    <a:pt x="77" y="675"/>
                  </a:lnTo>
                  <a:lnTo>
                    <a:pt x="77" y="675"/>
                  </a:lnTo>
                  <a:lnTo>
                    <a:pt x="77" y="677"/>
                  </a:lnTo>
                  <a:lnTo>
                    <a:pt x="77" y="677"/>
                  </a:lnTo>
                  <a:lnTo>
                    <a:pt x="75" y="675"/>
                  </a:lnTo>
                  <a:lnTo>
                    <a:pt x="75" y="675"/>
                  </a:lnTo>
                  <a:lnTo>
                    <a:pt x="77" y="683"/>
                  </a:lnTo>
                  <a:lnTo>
                    <a:pt x="77" y="683"/>
                  </a:lnTo>
                  <a:lnTo>
                    <a:pt x="77" y="685"/>
                  </a:lnTo>
                  <a:lnTo>
                    <a:pt x="77" y="685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5" y="687"/>
                  </a:lnTo>
                  <a:lnTo>
                    <a:pt x="75" y="683"/>
                  </a:lnTo>
                  <a:lnTo>
                    <a:pt x="75" y="683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78" y="700"/>
                  </a:lnTo>
                  <a:lnTo>
                    <a:pt x="78" y="700"/>
                  </a:lnTo>
                  <a:lnTo>
                    <a:pt x="78" y="707"/>
                  </a:lnTo>
                  <a:lnTo>
                    <a:pt x="78" y="713"/>
                  </a:lnTo>
                  <a:lnTo>
                    <a:pt x="78" y="713"/>
                  </a:lnTo>
                  <a:lnTo>
                    <a:pt x="80" y="718"/>
                  </a:lnTo>
                  <a:lnTo>
                    <a:pt x="81" y="723"/>
                  </a:lnTo>
                  <a:lnTo>
                    <a:pt x="81" y="723"/>
                  </a:lnTo>
                  <a:lnTo>
                    <a:pt x="81" y="721"/>
                  </a:lnTo>
                  <a:lnTo>
                    <a:pt x="82" y="723"/>
                  </a:lnTo>
                  <a:lnTo>
                    <a:pt x="82" y="723"/>
                  </a:lnTo>
                  <a:lnTo>
                    <a:pt x="82" y="727"/>
                  </a:lnTo>
                  <a:lnTo>
                    <a:pt x="84" y="733"/>
                  </a:lnTo>
                  <a:lnTo>
                    <a:pt x="84" y="733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85" y="744"/>
                  </a:lnTo>
                  <a:lnTo>
                    <a:pt x="85" y="744"/>
                  </a:lnTo>
                  <a:lnTo>
                    <a:pt x="84" y="741"/>
                  </a:lnTo>
                  <a:lnTo>
                    <a:pt x="82" y="737"/>
                  </a:lnTo>
                  <a:lnTo>
                    <a:pt x="82" y="737"/>
                  </a:lnTo>
                  <a:lnTo>
                    <a:pt x="84" y="745"/>
                  </a:lnTo>
                  <a:lnTo>
                    <a:pt x="85" y="755"/>
                  </a:lnTo>
                  <a:lnTo>
                    <a:pt x="85" y="755"/>
                  </a:lnTo>
                  <a:lnTo>
                    <a:pt x="87" y="757"/>
                  </a:lnTo>
                  <a:lnTo>
                    <a:pt x="87" y="755"/>
                  </a:lnTo>
                  <a:lnTo>
                    <a:pt x="87" y="753"/>
                  </a:lnTo>
                  <a:lnTo>
                    <a:pt x="87" y="751"/>
                  </a:lnTo>
                  <a:lnTo>
                    <a:pt x="87" y="751"/>
                  </a:lnTo>
                  <a:lnTo>
                    <a:pt x="88" y="755"/>
                  </a:lnTo>
                  <a:lnTo>
                    <a:pt x="90" y="761"/>
                  </a:lnTo>
                  <a:lnTo>
                    <a:pt x="90" y="761"/>
                  </a:lnTo>
                  <a:lnTo>
                    <a:pt x="91" y="760"/>
                  </a:lnTo>
                  <a:lnTo>
                    <a:pt x="92" y="761"/>
                  </a:lnTo>
                  <a:lnTo>
                    <a:pt x="92" y="761"/>
                  </a:lnTo>
                  <a:lnTo>
                    <a:pt x="91" y="758"/>
                  </a:lnTo>
                  <a:lnTo>
                    <a:pt x="92" y="757"/>
                  </a:lnTo>
                  <a:lnTo>
                    <a:pt x="92" y="757"/>
                  </a:lnTo>
                  <a:lnTo>
                    <a:pt x="94" y="761"/>
                  </a:lnTo>
                  <a:lnTo>
                    <a:pt x="94" y="761"/>
                  </a:lnTo>
                  <a:lnTo>
                    <a:pt x="94" y="767"/>
                  </a:lnTo>
                  <a:lnTo>
                    <a:pt x="94" y="774"/>
                  </a:lnTo>
                  <a:lnTo>
                    <a:pt x="94" y="774"/>
                  </a:lnTo>
                  <a:lnTo>
                    <a:pt x="92" y="772"/>
                  </a:lnTo>
                  <a:lnTo>
                    <a:pt x="92" y="770"/>
                  </a:lnTo>
                  <a:lnTo>
                    <a:pt x="92" y="767"/>
                  </a:lnTo>
                  <a:lnTo>
                    <a:pt x="91" y="764"/>
                  </a:lnTo>
                  <a:lnTo>
                    <a:pt x="91" y="764"/>
                  </a:lnTo>
                  <a:lnTo>
                    <a:pt x="91" y="768"/>
                  </a:lnTo>
                  <a:lnTo>
                    <a:pt x="91" y="772"/>
                  </a:lnTo>
                  <a:lnTo>
                    <a:pt x="91" y="772"/>
                  </a:lnTo>
                  <a:lnTo>
                    <a:pt x="91" y="771"/>
                  </a:lnTo>
                  <a:lnTo>
                    <a:pt x="92" y="772"/>
                  </a:lnTo>
                  <a:lnTo>
                    <a:pt x="94" y="775"/>
                  </a:lnTo>
                  <a:lnTo>
                    <a:pt x="97" y="782"/>
                  </a:lnTo>
                  <a:lnTo>
                    <a:pt x="97" y="782"/>
                  </a:lnTo>
                  <a:lnTo>
                    <a:pt x="95" y="782"/>
                  </a:lnTo>
                  <a:lnTo>
                    <a:pt x="95" y="781"/>
                  </a:lnTo>
                  <a:lnTo>
                    <a:pt x="95" y="781"/>
                  </a:lnTo>
                  <a:lnTo>
                    <a:pt x="95" y="785"/>
                  </a:lnTo>
                  <a:lnTo>
                    <a:pt x="95" y="790"/>
                  </a:lnTo>
                  <a:lnTo>
                    <a:pt x="95" y="790"/>
                  </a:lnTo>
                  <a:lnTo>
                    <a:pt x="97" y="790"/>
                  </a:lnTo>
                  <a:lnTo>
                    <a:pt x="97" y="788"/>
                  </a:lnTo>
                  <a:lnTo>
                    <a:pt x="97" y="787"/>
                  </a:lnTo>
                  <a:lnTo>
                    <a:pt x="97" y="787"/>
                  </a:lnTo>
                  <a:lnTo>
                    <a:pt x="101" y="797"/>
                  </a:lnTo>
                  <a:lnTo>
                    <a:pt x="101" y="79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4"/>
                  </a:lnTo>
                  <a:lnTo>
                    <a:pt x="102" y="800"/>
                  </a:lnTo>
                  <a:lnTo>
                    <a:pt x="102" y="800"/>
                  </a:lnTo>
                  <a:lnTo>
                    <a:pt x="102" y="798"/>
                  </a:lnTo>
                  <a:lnTo>
                    <a:pt x="102" y="798"/>
                  </a:lnTo>
                  <a:lnTo>
                    <a:pt x="105" y="804"/>
                  </a:lnTo>
                  <a:lnTo>
                    <a:pt x="108" y="810"/>
                  </a:lnTo>
                  <a:lnTo>
                    <a:pt x="108" y="810"/>
                  </a:lnTo>
                  <a:lnTo>
                    <a:pt x="108" y="808"/>
                  </a:lnTo>
                  <a:lnTo>
                    <a:pt x="108" y="807"/>
                  </a:lnTo>
                  <a:lnTo>
                    <a:pt x="105" y="802"/>
                  </a:lnTo>
                  <a:lnTo>
                    <a:pt x="105" y="802"/>
                  </a:lnTo>
                  <a:lnTo>
                    <a:pt x="105" y="801"/>
                  </a:lnTo>
                  <a:lnTo>
                    <a:pt x="107" y="802"/>
                  </a:lnTo>
                  <a:lnTo>
                    <a:pt x="107" y="802"/>
                  </a:lnTo>
                  <a:lnTo>
                    <a:pt x="107" y="801"/>
                  </a:lnTo>
                  <a:lnTo>
                    <a:pt x="107" y="801"/>
                  </a:lnTo>
                  <a:lnTo>
                    <a:pt x="110" y="805"/>
                  </a:lnTo>
                  <a:lnTo>
                    <a:pt x="111" y="807"/>
                  </a:lnTo>
                  <a:lnTo>
                    <a:pt x="111" y="805"/>
                  </a:lnTo>
                  <a:close/>
                  <a:moveTo>
                    <a:pt x="137" y="433"/>
                  </a:moveTo>
                  <a:lnTo>
                    <a:pt x="137" y="433"/>
                  </a:lnTo>
                  <a:lnTo>
                    <a:pt x="138" y="429"/>
                  </a:lnTo>
                  <a:lnTo>
                    <a:pt x="141" y="423"/>
                  </a:lnTo>
                  <a:lnTo>
                    <a:pt x="141" y="423"/>
                  </a:lnTo>
                  <a:lnTo>
                    <a:pt x="140" y="429"/>
                  </a:lnTo>
                  <a:lnTo>
                    <a:pt x="137" y="433"/>
                  </a:lnTo>
                  <a:close/>
                  <a:moveTo>
                    <a:pt x="326" y="213"/>
                  </a:moveTo>
                  <a:lnTo>
                    <a:pt x="326" y="213"/>
                  </a:lnTo>
                  <a:lnTo>
                    <a:pt x="322" y="217"/>
                  </a:lnTo>
                  <a:lnTo>
                    <a:pt x="322" y="219"/>
                  </a:lnTo>
                  <a:lnTo>
                    <a:pt x="324" y="219"/>
                  </a:lnTo>
                  <a:lnTo>
                    <a:pt x="324" y="219"/>
                  </a:lnTo>
                  <a:lnTo>
                    <a:pt x="318" y="223"/>
                  </a:lnTo>
                  <a:lnTo>
                    <a:pt x="311" y="227"/>
                  </a:lnTo>
                  <a:lnTo>
                    <a:pt x="311" y="227"/>
                  </a:lnTo>
                  <a:lnTo>
                    <a:pt x="312" y="224"/>
                  </a:lnTo>
                  <a:lnTo>
                    <a:pt x="314" y="222"/>
                  </a:lnTo>
                  <a:lnTo>
                    <a:pt x="314" y="222"/>
                  </a:lnTo>
                  <a:lnTo>
                    <a:pt x="316" y="220"/>
                  </a:lnTo>
                  <a:lnTo>
                    <a:pt x="318" y="220"/>
                  </a:lnTo>
                  <a:lnTo>
                    <a:pt x="318" y="220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22" y="216"/>
                  </a:lnTo>
                  <a:lnTo>
                    <a:pt x="324" y="214"/>
                  </a:lnTo>
                  <a:lnTo>
                    <a:pt x="326" y="213"/>
                  </a:lnTo>
                  <a:close/>
                  <a:moveTo>
                    <a:pt x="319" y="1121"/>
                  </a:moveTo>
                  <a:lnTo>
                    <a:pt x="319" y="1121"/>
                  </a:lnTo>
                  <a:lnTo>
                    <a:pt x="315" y="1121"/>
                  </a:lnTo>
                  <a:lnTo>
                    <a:pt x="312" y="1118"/>
                  </a:lnTo>
                  <a:lnTo>
                    <a:pt x="312" y="1118"/>
                  </a:lnTo>
                  <a:lnTo>
                    <a:pt x="315" y="1118"/>
                  </a:lnTo>
                  <a:lnTo>
                    <a:pt x="319" y="1121"/>
                  </a:lnTo>
                  <a:close/>
                  <a:moveTo>
                    <a:pt x="305" y="1152"/>
                  </a:moveTo>
                  <a:lnTo>
                    <a:pt x="305" y="1152"/>
                  </a:lnTo>
                  <a:lnTo>
                    <a:pt x="296" y="1149"/>
                  </a:lnTo>
                  <a:lnTo>
                    <a:pt x="291" y="1148"/>
                  </a:lnTo>
                  <a:lnTo>
                    <a:pt x="291" y="1148"/>
                  </a:lnTo>
                  <a:lnTo>
                    <a:pt x="288" y="1145"/>
                  </a:lnTo>
                  <a:lnTo>
                    <a:pt x="284" y="1144"/>
                  </a:lnTo>
                  <a:lnTo>
                    <a:pt x="284" y="1144"/>
                  </a:lnTo>
                  <a:lnTo>
                    <a:pt x="281" y="1141"/>
                  </a:lnTo>
                  <a:lnTo>
                    <a:pt x="279" y="1138"/>
                  </a:lnTo>
                  <a:lnTo>
                    <a:pt x="279" y="1138"/>
                  </a:lnTo>
                  <a:lnTo>
                    <a:pt x="276" y="1136"/>
                  </a:lnTo>
                  <a:lnTo>
                    <a:pt x="275" y="1136"/>
                  </a:lnTo>
                  <a:lnTo>
                    <a:pt x="276" y="1141"/>
                  </a:lnTo>
                  <a:lnTo>
                    <a:pt x="276" y="1141"/>
                  </a:lnTo>
                  <a:lnTo>
                    <a:pt x="274" y="1136"/>
                  </a:lnTo>
                  <a:lnTo>
                    <a:pt x="272" y="1134"/>
                  </a:lnTo>
                  <a:lnTo>
                    <a:pt x="274" y="1134"/>
                  </a:lnTo>
                  <a:lnTo>
                    <a:pt x="278" y="1134"/>
                  </a:lnTo>
                  <a:lnTo>
                    <a:pt x="278" y="1134"/>
                  </a:lnTo>
                  <a:lnTo>
                    <a:pt x="282" y="1138"/>
                  </a:lnTo>
                  <a:lnTo>
                    <a:pt x="288" y="1141"/>
                  </a:lnTo>
                  <a:lnTo>
                    <a:pt x="288" y="1141"/>
                  </a:lnTo>
                  <a:lnTo>
                    <a:pt x="294" y="1144"/>
                  </a:lnTo>
                  <a:lnTo>
                    <a:pt x="294" y="1144"/>
                  </a:lnTo>
                  <a:lnTo>
                    <a:pt x="299" y="1146"/>
                  </a:lnTo>
                  <a:lnTo>
                    <a:pt x="299" y="1146"/>
                  </a:lnTo>
                  <a:lnTo>
                    <a:pt x="299" y="1148"/>
                  </a:lnTo>
                  <a:lnTo>
                    <a:pt x="298" y="1148"/>
                  </a:lnTo>
                  <a:lnTo>
                    <a:pt x="296" y="1146"/>
                  </a:lnTo>
                  <a:lnTo>
                    <a:pt x="295" y="1146"/>
                  </a:lnTo>
                  <a:lnTo>
                    <a:pt x="295" y="1146"/>
                  </a:lnTo>
                  <a:lnTo>
                    <a:pt x="302" y="1151"/>
                  </a:lnTo>
                  <a:lnTo>
                    <a:pt x="304" y="1152"/>
                  </a:lnTo>
                  <a:lnTo>
                    <a:pt x="305" y="1152"/>
                  </a:lnTo>
                  <a:close/>
                  <a:moveTo>
                    <a:pt x="982" y="1109"/>
                  </a:moveTo>
                  <a:lnTo>
                    <a:pt x="982" y="1109"/>
                  </a:lnTo>
                  <a:lnTo>
                    <a:pt x="987" y="1105"/>
                  </a:lnTo>
                  <a:lnTo>
                    <a:pt x="992" y="1102"/>
                  </a:lnTo>
                  <a:lnTo>
                    <a:pt x="992" y="1102"/>
                  </a:lnTo>
                  <a:lnTo>
                    <a:pt x="987" y="1106"/>
                  </a:lnTo>
                  <a:lnTo>
                    <a:pt x="982" y="1109"/>
                  </a:lnTo>
                  <a:close/>
                  <a:moveTo>
                    <a:pt x="1191" y="821"/>
                  </a:moveTo>
                  <a:lnTo>
                    <a:pt x="1191" y="821"/>
                  </a:lnTo>
                  <a:lnTo>
                    <a:pt x="1194" y="817"/>
                  </a:lnTo>
                  <a:lnTo>
                    <a:pt x="1195" y="814"/>
                  </a:lnTo>
                  <a:lnTo>
                    <a:pt x="1195" y="815"/>
                  </a:lnTo>
                  <a:lnTo>
                    <a:pt x="1195" y="815"/>
                  </a:lnTo>
                  <a:lnTo>
                    <a:pt x="1192" y="821"/>
                  </a:lnTo>
                  <a:lnTo>
                    <a:pt x="1192" y="822"/>
                  </a:lnTo>
                  <a:lnTo>
                    <a:pt x="1191" y="821"/>
                  </a:lnTo>
                  <a:close/>
                  <a:moveTo>
                    <a:pt x="1224" y="553"/>
                  </a:moveTo>
                  <a:lnTo>
                    <a:pt x="1224" y="553"/>
                  </a:lnTo>
                  <a:lnTo>
                    <a:pt x="1225" y="557"/>
                  </a:lnTo>
                  <a:lnTo>
                    <a:pt x="1224" y="561"/>
                  </a:lnTo>
                  <a:lnTo>
                    <a:pt x="1224" y="561"/>
                  </a:lnTo>
                  <a:lnTo>
                    <a:pt x="1224" y="556"/>
                  </a:lnTo>
                  <a:lnTo>
                    <a:pt x="1224" y="553"/>
                  </a:lnTo>
                  <a:lnTo>
                    <a:pt x="1224" y="553"/>
                  </a:lnTo>
                  <a:close/>
                  <a:moveTo>
                    <a:pt x="38" y="386"/>
                  </a:moveTo>
                  <a:lnTo>
                    <a:pt x="38" y="386"/>
                  </a:lnTo>
                  <a:lnTo>
                    <a:pt x="35" y="393"/>
                  </a:lnTo>
                  <a:lnTo>
                    <a:pt x="31" y="400"/>
                  </a:lnTo>
                  <a:lnTo>
                    <a:pt x="31" y="400"/>
                  </a:lnTo>
                  <a:lnTo>
                    <a:pt x="35" y="391"/>
                  </a:lnTo>
                  <a:lnTo>
                    <a:pt x="37" y="387"/>
                  </a:lnTo>
                  <a:lnTo>
                    <a:pt x="38" y="386"/>
                  </a:lnTo>
                  <a:close/>
                  <a:moveTo>
                    <a:pt x="101" y="310"/>
                  </a:moveTo>
                  <a:lnTo>
                    <a:pt x="101" y="310"/>
                  </a:lnTo>
                  <a:lnTo>
                    <a:pt x="100" y="313"/>
                  </a:lnTo>
                  <a:lnTo>
                    <a:pt x="95" y="319"/>
                  </a:lnTo>
                  <a:lnTo>
                    <a:pt x="92" y="324"/>
                  </a:lnTo>
                  <a:lnTo>
                    <a:pt x="91" y="324"/>
                  </a:lnTo>
                  <a:lnTo>
                    <a:pt x="91" y="324"/>
                  </a:lnTo>
                  <a:lnTo>
                    <a:pt x="91" y="324"/>
                  </a:lnTo>
                  <a:lnTo>
                    <a:pt x="94" y="320"/>
                  </a:lnTo>
                  <a:lnTo>
                    <a:pt x="95" y="317"/>
                  </a:lnTo>
                  <a:lnTo>
                    <a:pt x="98" y="313"/>
                  </a:lnTo>
                  <a:lnTo>
                    <a:pt x="101" y="310"/>
                  </a:lnTo>
                  <a:close/>
                  <a:moveTo>
                    <a:pt x="8" y="698"/>
                  </a:moveTo>
                  <a:lnTo>
                    <a:pt x="8" y="698"/>
                  </a:lnTo>
                  <a:lnTo>
                    <a:pt x="8" y="697"/>
                  </a:lnTo>
                  <a:lnTo>
                    <a:pt x="7" y="695"/>
                  </a:lnTo>
                  <a:lnTo>
                    <a:pt x="7" y="695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8" y="694"/>
                  </a:lnTo>
                  <a:lnTo>
                    <a:pt x="8" y="694"/>
                  </a:lnTo>
                  <a:lnTo>
                    <a:pt x="8" y="698"/>
                  </a:lnTo>
                  <a:close/>
                  <a:moveTo>
                    <a:pt x="208" y="242"/>
                  </a:moveTo>
                  <a:lnTo>
                    <a:pt x="208" y="242"/>
                  </a:lnTo>
                  <a:lnTo>
                    <a:pt x="194" y="259"/>
                  </a:lnTo>
                  <a:lnTo>
                    <a:pt x="194" y="259"/>
                  </a:lnTo>
                  <a:lnTo>
                    <a:pt x="201" y="249"/>
                  </a:lnTo>
                  <a:lnTo>
                    <a:pt x="208" y="242"/>
                  </a:lnTo>
                  <a:close/>
                  <a:moveTo>
                    <a:pt x="98" y="413"/>
                  </a:moveTo>
                  <a:lnTo>
                    <a:pt x="98" y="413"/>
                  </a:lnTo>
                  <a:lnTo>
                    <a:pt x="95" y="420"/>
                  </a:lnTo>
                  <a:lnTo>
                    <a:pt x="95" y="420"/>
                  </a:lnTo>
                  <a:lnTo>
                    <a:pt x="94" y="423"/>
                  </a:lnTo>
                  <a:lnTo>
                    <a:pt x="92" y="423"/>
                  </a:lnTo>
                  <a:lnTo>
                    <a:pt x="92" y="423"/>
                  </a:lnTo>
                  <a:lnTo>
                    <a:pt x="94" y="420"/>
                  </a:lnTo>
                  <a:lnTo>
                    <a:pt x="94" y="420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97" y="414"/>
                  </a:lnTo>
                  <a:lnTo>
                    <a:pt x="98" y="413"/>
                  </a:lnTo>
                  <a:close/>
                  <a:moveTo>
                    <a:pt x="65" y="513"/>
                  </a:moveTo>
                  <a:lnTo>
                    <a:pt x="65" y="513"/>
                  </a:lnTo>
                  <a:lnTo>
                    <a:pt x="65" y="516"/>
                  </a:lnTo>
                  <a:lnTo>
                    <a:pt x="65" y="518"/>
                  </a:lnTo>
                  <a:lnTo>
                    <a:pt x="64" y="520"/>
                  </a:lnTo>
                  <a:lnTo>
                    <a:pt x="64" y="520"/>
                  </a:lnTo>
                  <a:lnTo>
                    <a:pt x="64" y="520"/>
                  </a:lnTo>
                  <a:lnTo>
                    <a:pt x="64" y="517"/>
                  </a:lnTo>
                  <a:lnTo>
                    <a:pt x="65" y="513"/>
                  </a:lnTo>
                  <a:close/>
                  <a:moveTo>
                    <a:pt x="95" y="772"/>
                  </a:moveTo>
                  <a:lnTo>
                    <a:pt x="95" y="772"/>
                  </a:lnTo>
                  <a:lnTo>
                    <a:pt x="97" y="774"/>
                  </a:lnTo>
                  <a:lnTo>
                    <a:pt x="98" y="775"/>
                  </a:lnTo>
                  <a:lnTo>
                    <a:pt x="98" y="775"/>
                  </a:lnTo>
                  <a:lnTo>
                    <a:pt x="97" y="777"/>
                  </a:lnTo>
                  <a:lnTo>
                    <a:pt x="98" y="780"/>
                  </a:lnTo>
                  <a:lnTo>
                    <a:pt x="100" y="782"/>
                  </a:lnTo>
                  <a:lnTo>
                    <a:pt x="100" y="784"/>
                  </a:lnTo>
                  <a:lnTo>
                    <a:pt x="100" y="784"/>
                  </a:lnTo>
                  <a:lnTo>
                    <a:pt x="97" y="781"/>
                  </a:lnTo>
                  <a:lnTo>
                    <a:pt x="95" y="777"/>
                  </a:lnTo>
                  <a:lnTo>
                    <a:pt x="95" y="772"/>
                  </a:lnTo>
                  <a:close/>
                  <a:moveTo>
                    <a:pt x="85" y="630"/>
                  </a:moveTo>
                  <a:lnTo>
                    <a:pt x="85" y="630"/>
                  </a:lnTo>
                  <a:lnTo>
                    <a:pt x="85" y="634"/>
                  </a:lnTo>
                  <a:lnTo>
                    <a:pt x="85" y="638"/>
                  </a:lnTo>
                  <a:lnTo>
                    <a:pt x="85" y="638"/>
                  </a:lnTo>
                  <a:lnTo>
                    <a:pt x="84" y="633"/>
                  </a:lnTo>
                  <a:lnTo>
                    <a:pt x="84" y="633"/>
                  </a:lnTo>
                  <a:lnTo>
                    <a:pt x="85" y="630"/>
                  </a:lnTo>
                  <a:close/>
                  <a:moveTo>
                    <a:pt x="112" y="496"/>
                  </a:moveTo>
                  <a:lnTo>
                    <a:pt x="112" y="496"/>
                  </a:lnTo>
                  <a:lnTo>
                    <a:pt x="112" y="500"/>
                  </a:lnTo>
                  <a:lnTo>
                    <a:pt x="110" y="506"/>
                  </a:lnTo>
                  <a:lnTo>
                    <a:pt x="110" y="506"/>
                  </a:lnTo>
                  <a:lnTo>
                    <a:pt x="111" y="500"/>
                  </a:lnTo>
                  <a:lnTo>
                    <a:pt x="112" y="496"/>
                  </a:lnTo>
                  <a:close/>
                  <a:moveTo>
                    <a:pt x="121" y="468"/>
                  </a:moveTo>
                  <a:lnTo>
                    <a:pt x="121" y="468"/>
                  </a:lnTo>
                  <a:lnTo>
                    <a:pt x="120" y="476"/>
                  </a:lnTo>
                  <a:lnTo>
                    <a:pt x="118" y="478"/>
                  </a:lnTo>
                  <a:lnTo>
                    <a:pt x="117" y="478"/>
                  </a:lnTo>
                  <a:lnTo>
                    <a:pt x="117" y="478"/>
                  </a:lnTo>
                  <a:lnTo>
                    <a:pt x="118" y="474"/>
                  </a:lnTo>
                  <a:lnTo>
                    <a:pt x="121" y="468"/>
                  </a:lnTo>
                  <a:close/>
                  <a:moveTo>
                    <a:pt x="30" y="665"/>
                  </a:moveTo>
                  <a:lnTo>
                    <a:pt x="30" y="665"/>
                  </a:lnTo>
                  <a:lnTo>
                    <a:pt x="30" y="654"/>
                  </a:lnTo>
                  <a:lnTo>
                    <a:pt x="30" y="654"/>
                  </a:lnTo>
                  <a:lnTo>
                    <a:pt x="30" y="644"/>
                  </a:lnTo>
                  <a:lnTo>
                    <a:pt x="30" y="644"/>
                  </a:lnTo>
                  <a:lnTo>
                    <a:pt x="31" y="655"/>
                  </a:lnTo>
                  <a:lnTo>
                    <a:pt x="31" y="655"/>
                  </a:lnTo>
                  <a:lnTo>
                    <a:pt x="30" y="663"/>
                  </a:lnTo>
                  <a:lnTo>
                    <a:pt x="30" y="663"/>
                  </a:lnTo>
                  <a:lnTo>
                    <a:pt x="30" y="665"/>
                  </a:lnTo>
                  <a:close/>
                  <a:moveTo>
                    <a:pt x="172" y="400"/>
                  </a:moveTo>
                  <a:lnTo>
                    <a:pt x="172" y="400"/>
                  </a:lnTo>
                  <a:lnTo>
                    <a:pt x="172" y="403"/>
                  </a:lnTo>
                  <a:lnTo>
                    <a:pt x="172" y="406"/>
                  </a:lnTo>
                  <a:lnTo>
                    <a:pt x="168" y="410"/>
                  </a:lnTo>
                  <a:lnTo>
                    <a:pt x="168" y="410"/>
                  </a:lnTo>
                  <a:lnTo>
                    <a:pt x="169" y="404"/>
                  </a:lnTo>
                  <a:lnTo>
                    <a:pt x="172" y="400"/>
                  </a:lnTo>
                  <a:close/>
                  <a:moveTo>
                    <a:pt x="88" y="506"/>
                  </a:moveTo>
                  <a:lnTo>
                    <a:pt x="88" y="506"/>
                  </a:lnTo>
                  <a:lnTo>
                    <a:pt x="88" y="510"/>
                  </a:lnTo>
                  <a:lnTo>
                    <a:pt x="87" y="516"/>
                  </a:lnTo>
                  <a:lnTo>
                    <a:pt x="87" y="516"/>
                  </a:lnTo>
                  <a:lnTo>
                    <a:pt x="87" y="508"/>
                  </a:lnTo>
                  <a:lnTo>
                    <a:pt x="87" y="506"/>
                  </a:lnTo>
                  <a:lnTo>
                    <a:pt x="88" y="506"/>
                  </a:lnTo>
                  <a:close/>
                  <a:moveTo>
                    <a:pt x="24" y="665"/>
                  </a:moveTo>
                  <a:lnTo>
                    <a:pt x="24" y="665"/>
                  </a:lnTo>
                  <a:lnTo>
                    <a:pt x="24" y="670"/>
                  </a:lnTo>
                  <a:lnTo>
                    <a:pt x="24" y="673"/>
                  </a:lnTo>
                  <a:lnTo>
                    <a:pt x="24" y="673"/>
                  </a:lnTo>
                  <a:lnTo>
                    <a:pt x="24" y="673"/>
                  </a:lnTo>
                  <a:lnTo>
                    <a:pt x="23" y="667"/>
                  </a:lnTo>
                  <a:lnTo>
                    <a:pt x="23" y="664"/>
                  </a:lnTo>
                  <a:lnTo>
                    <a:pt x="24" y="665"/>
                  </a:lnTo>
                  <a:close/>
                  <a:moveTo>
                    <a:pt x="23" y="657"/>
                  </a:moveTo>
                  <a:lnTo>
                    <a:pt x="23" y="657"/>
                  </a:lnTo>
                  <a:lnTo>
                    <a:pt x="24" y="655"/>
                  </a:lnTo>
                  <a:lnTo>
                    <a:pt x="24" y="654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48"/>
                  </a:lnTo>
                  <a:lnTo>
                    <a:pt x="25" y="648"/>
                  </a:lnTo>
                  <a:lnTo>
                    <a:pt x="25" y="648"/>
                  </a:lnTo>
                  <a:lnTo>
                    <a:pt x="24" y="653"/>
                  </a:lnTo>
                  <a:lnTo>
                    <a:pt x="25" y="657"/>
                  </a:lnTo>
                  <a:lnTo>
                    <a:pt x="25" y="657"/>
                  </a:lnTo>
                  <a:lnTo>
                    <a:pt x="24" y="661"/>
                  </a:lnTo>
                  <a:lnTo>
                    <a:pt x="24" y="661"/>
                  </a:lnTo>
                  <a:lnTo>
                    <a:pt x="24" y="660"/>
                  </a:lnTo>
                  <a:lnTo>
                    <a:pt x="23" y="657"/>
                  </a:lnTo>
                  <a:close/>
                  <a:moveTo>
                    <a:pt x="27" y="637"/>
                  </a:moveTo>
                  <a:lnTo>
                    <a:pt x="27" y="637"/>
                  </a:lnTo>
                  <a:lnTo>
                    <a:pt x="27" y="643"/>
                  </a:lnTo>
                  <a:lnTo>
                    <a:pt x="27" y="648"/>
                  </a:lnTo>
                  <a:lnTo>
                    <a:pt x="27" y="648"/>
                  </a:lnTo>
                  <a:lnTo>
                    <a:pt x="25" y="641"/>
                  </a:lnTo>
                  <a:lnTo>
                    <a:pt x="27" y="637"/>
                  </a:lnTo>
                  <a:close/>
                  <a:moveTo>
                    <a:pt x="72" y="506"/>
                  </a:moveTo>
                  <a:lnTo>
                    <a:pt x="72" y="506"/>
                  </a:lnTo>
                  <a:lnTo>
                    <a:pt x="72" y="500"/>
                  </a:lnTo>
                  <a:lnTo>
                    <a:pt x="72" y="500"/>
                  </a:lnTo>
                  <a:lnTo>
                    <a:pt x="74" y="503"/>
                  </a:lnTo>
                  <a:lnTo>
                    <a:pt x="75" y="504"/>
                  </a:lnTo>
                  <a:lnTo>
                    <a:pt x="75" y="506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4" y="507"/>
                  </a:lnTo>
                  <a:lnTo>
                    <a:pt x="74" y="506"/>
                  </a:lnTo>
                  <a:lnTo>
                    <a:pt x="72" y="506"/>
                  </a:lnTo>
                  <a:close/>
                  <a:moveTo>
                    <a:pt x="25" y="601"/>
                  </a:moveTo>
                  <a:lnTo>
                    <a:pt x="25" y="601"/>
                  </a:lnTo>
                  <a:lnTo>
                    <a:pt x="27" y="606"/>
                  </a:lnTo>
                  <a:lnTo>
                    <a:pt x="27" y="606"/>
                  </a:lnTo>
                  <a:lnTo>
                    <a:pt x="25" y="610"/>
                  </a:lnTo>
                  <a:lnTo>
                    <a:pt x="25" y="610"/>
                  </a:lnTo>
                  <a:lnTo>
                    <a:pt x="25" y="606"/>
                  </a:lnTo>
                  <a:lnTo>
                    <a:pt x="25" y="601"/>
                  </a:lnTo>
                  <a:close/>
                  <a:moveTo>
                    <a:pt x="7" y="668"/>
                  </a:moveTo>
                  <a:lnTo>
                    <a:pt x="7" y="668"/>
                  </a:lnTo>
                  <a:lnTo>
                    <a:pt x="5" y="670"/>
                  </a:lnTo>
                  <a:lnTo>
                    <a:pt x="7" y="671"/>
                  </a:lnTo>
                  <a:lnTo>
                    <a:pt x="7" y="677"/>
                  </a:lnTo>
                  <a:lnTo>
                    <a:pt x="7" y="677"/>
                  </a:lnTo>
                  <a:lnTo>
                    <a:pt x="5" y="675"/>
                  </a:lnTo>
                  <a:lnTo>
                    <a:pt x="5" y="670"/>
                  </a:lnTo>
                  <a:lnTo>
                    <a:pt x="5" y="667"/>
                  </a:lnTo>
                  <a:lnTo>
                    <a:pt x="5" y="667"/>
                  </a:lnTo>
                  <a:lnTo>
                    <a:pt x="7" y="668"/>
                  </a:lnTo>
                  <a:close/>
                  <a:moveTo>
                    <a:pt x="78" y="483"/>
                  </a:moveTo>
                  <a:lnTo>
                    <a:pt x="78" y="483"/>
                  </a:lnTo>
                  <a:lnTo>
                    <a:pt x="80" y="478"/>
                  </a:lnTo>
                  <a:lnTo>
                    <a:pt x="80" y="473"/>
                  </a:lnTo>
                  <a:lnTo>
                    <a:pt x="80" y="473"/>
                  </a:lnTo>
                  <a:lnTo>
                    <a:pt x="81" y="468"/>
                  </a:lnTo>
                  <a:lnTo>
                    <a:pt x="84" y="466"/>
                  </a:lnTo>
                  <a:lnTo>
                    <a:pt x="84" y="466"/>
                  </a:lnTo>
                  <a:lnTo>
                    <a:pt x="84" y="463"/>
                  </a:lnTo>
                  <a:lnTo>
                    <a:pt x="84" y="460"/>
                  </a:lnTo>
                  <a:lnTo>
                    <a:pt x="87" y="454"/>
                  </a:lnTo>
                  <a:lnTo>
                    <a:pt x="87" y="454"/>
                  </a:lnTo>
                  <a:lnTo>
                    <a:pt x="85" y="460"/>
                  </a:lnTo>
                  <a:lnTo>
                    <a:pt x="85" y="463"/>
                  </a:lnTo>
                  <a:lnTo>
                    <a:pt x="85" y="467"/>
                  </a:lnTo>
                  <a:lnTo>
                    <a:pt x="85" y="473"/>
                  </a:lnTo>
                  <a:lnTo>
                    <a:pt x="85" y="473"/>
                  </a:lnTo>
                  <a:lnTo>
                    <a:pt x="84" y="474"/>
                  </a:lnTo>
                  <a:lnTo>
                    <a:pt x="82" y="476"/>
                  </a:lnTo>
                  <a:lnTo>
                    <a:pt x="82" y="477"/>
                  </a:lnTo>
                  <a:lnTo>
                    <a:pt x="81" y="478"/>
                  </a:lnTo>
                  <a:lnTo>
                    <a:pt x="81" y="478"/>
                  </a:lnTo>
                  <a:lnTo>
                    <a:pt x="80" y="488"/>
                  </a:lnTo>
                  <a:lnTo>
                    <a:pt x="78" y="493"/>
                  </a:lnTo>
                  <a:lnTo>
                    <a:pt x="77" y="496"/>
                  </a:lnTo>
                  <a:lnTo>
                    <a:pt x="77" y="496"/>
                  </a:lnTo>
                  <a:lnTo>
                    <a:pt x="78" y="493"/>
                  </a:lnTo>
                  <a:lnTo>
                    <a:pt x="78" y="491"/>
                  </a:lnTo>
                  <a:lnTo>
                    <a:pt x="78" y="491"/>
                  </a:lnTo>
                  <a:lnTo>
                    <a:pt x="78" y="491"/>
                  </a:lnTo>
                  <a:lnTo>
                    <a:pt x="77" y="496"/>
                  </a:lnTo>
                  <a:lnTo>
                    <a:pt x="74" y="501"/>
                  </a:lnTo>
                  <a:lnTo>
                    <a:pt x="74" y="501"/>
                  </a:lnTo>
                  <a:lnTo>
                    <a:pt x="75" y="497"/>
                  </a:lnTo>
                  <a:lnTo>
                    <a:pt x="77" y="493"/>
                  </a:lnTo>
                  <a:lnTo>
                    <a:pt x="77" y="493"/>
                  </a:lnTo>
                  <a:lnTo>
                    <a:pt x="78" y="487"/>
                  </a:lnTo>
                  <a:lnTo>
                    <a:pt x="78" y="484"/>
                  </a:lnTo>
                  <a:lnTo>
                    <a:pt x="78" y="483"/>
                  </a:lnTo>
                  <a:close/>
                  <a:moveTo>
                    <a:pt x="151" y="397"/>
                  </a:moveTo>
                  <a:lnTo>
                    <a:pt x="151" y="397"/>
                  </a:lnTo>
                  <a:lnTo>
                    <a:pt x="151" y="399"/>
                  </a:lnTo>
                  <a:lnTo>
                    <a:pt x="151" y="400"/>
                  </a:lnTo>
                  <a:lnTo>
                    <a:pt x="148" y="406"/>
                  </a:lnTo>
                  <a:lnTo>
                    <a:pt x="148" y="406"/>
                  </a:lnTo>
                  <a:lnTo>
                    <a:pt x="148" y="401"/>
                  </a:lnTo>
                  <a:lnTo>
                    <a:pt x="151" y="397"/>
                  </a:lnTo>
                  <a:close/>
                  <a:moveTo>
                    <a:pt x="68" y="504"/>
                  </a:moveTo>
                  <a:lnTo>
                    <a:pt x="68" y="504"/>
                  </a:lnTo>
                  <a:lnTo>
                    <a:pt x="70" y="500"/>
                  </a:lnTo>
                  <a:lnTo>
                    <a:pt x="70" y="500"/>
                  </a:lnTo>
                  <a:lnTo>
                    <a:pt x="70" y="504"/>
                  </a:lnTo>
                  <a:lnTo>
                    <a:pt x="70" y="507"/>
                  </a:lnTo>
                  <a:lnTo>
                    <a:pt x="70" y="507"/>
                  </a:lnTo>
                  <a:lnTo>
                    <a:pt x="68" y="506"/>
                  </a:lnTo>
                  <a:lnTo>
                    <a:pt x="68" y="506"/>
                  </a:lnTo>
                  <a:lnTo>
                    <a:pt x="68" y="506"/>
                  </a:lnTo>
                  <a:lnTo>
                    <a:pt x="68" y="504"/>
                  </a:lnTo>
                  <a:close/>
                  <a:moveTo>
                    <a:pt x="8" y="628"/>
                  </a:moveTo>
                  <a:lnTo>
                    <a:pt x="8" y="628"/>
                  </a:lnTo>
                  <a:lnTo>
                    <a:pt x="10" y="631"/>
                  </a:lnTo>
                  <a:lnTo>
                    <a:pt x="8" y="633"/>
                  </a:lnTo>
                  <a:lnTo>
                    <a:pt x="8" y="633"/>
                  </a:lnTo>
                  <a:lnTo>
                    <a:pt x="8" y="635"/>
                  </a:lnTo>
                  <a:lnTo>
                    <a:pt x="10" y="638"/>
                  </a:lnTo>
                  <a:lnTo>
                    <a:pt x="10" y="638"/>
                  </a:lnTo>
                  <a:lnTo>
                    <a:pt x="8" y="640"/>
                  </a:lnTo>
                  <a:lnTo>
                    <a:pt x="8" y="640"/>
                  </a:lnTo>
                  <a:lnTo>
                    <a:pt x="7" y="641"/>
                  </a:lnTo>
                  <a:lnTo>
                    <a:pt x="7" y="644"/>
                  </a:lnTo>
                  <a:lnTo>
                    <a:pt x="7" y="644"/>
                  </a:lnTo>
                  <a:lnTo>
                    <a:pt x="5" y="638"/>
                  </a:lnTo>
                  <a:lnTo>
                    <a:pt x="7" y="635"/>
                  </a:lnTo>
                  <a:lnTo>
                    <a:pt x="8" y="633"/>
                  </a:lnTo>
                  <a:lnTo>
                    <a:pt x="8" y="628"/>
                  </a:lnTo>
                  <a:close/>
                  <a:moveTo>
                    <a:pt x="31" y="564"/>
                  </a:moveTo>
                  <a:lnTo>
                    <a:pt x="31" y="564"/>
                  </a:lnTo>
                  <a:lnTo>
                    <a:pt x="31" y="570"/>
                  </a:lnTo>
                  <a:lnTo>
                    <a:pt x="31" y="576"/>
                  </a:lnTo>
                  <a:lnTo>
                    <a:pt x="31" y="576"/>
                  </a:lnTo>
                  <a:lnTo>
                    <a:pt x="30" y="570"/>
                  </a:lnTo>
                  <a:lnTo>
                    <a:pt x="30" y="567"/>
                  </a:lnTo>
                  <a:lnTo>
                    <a:pt x="31" y="564"/>
                  </a:lnTo>
                  <a:close/>
                  <a:moveTo>
                    <a:pt x="15" y="607"/>
                  </a:moveTo>
                  <a:lnTo>
                    <a:pt x="15" y="607"/>
                  </a:lnTo>
                  <a:lnTo>
                    <a:pt x="14" y="608"/>
                  </a:lnTo>
                  <a:lnTo>
                    <a:pt x="14" y="607"/>
                  </a:lnTo>
                  <a:lnTo>
                    <a:pt x="13" y="604"/>
                  </a:lnTo>
                  <a:lnTo>
                    <a:pt x="13" y="604"/>
                  </a:lnTo>
                  <a:lnTo>
                    <a:pt x="13" y="598"/>
                  </a:lnTo>
                  <a:lnTo>
                    <a:pt x="13" y="594"/>
                  </a:lnTo>
                  <a:lnTo>
                    <a:pt x="13" y="594"/>
                  </a:lnTo>
                  <a:lnTo>
                    <a:pt x="14" y="596"/>
                  </a:lnTo>
                  <a:lnTo>
                    <a:pt x="15" y="600"/>
                  </a:lnTo>
                  <a:lnTo>
                    <a:pt x="15" y="600"/>
                  </a:lnTo>
                  <a:lnTo>
                    <a:pt x="14" y="601"/>
                  </a:lnTo>
                  <a:lnTo>
                    <a:pt x="14" y="603"/>
                  </a:lnTo>
                  <a:lnTo>
                    <a:pt x="15" y="607"/>
                  </a:lnTo>
                  <a:close/>
                  <a:moveTo>
                    <a:pt x="102" y="423"/>
                  </a:moveTo>
                  <a:lnTo>
                    <a:pt x="102" y="423"/>
                  </a:lnTo>
                  <a:lnTo>
                    <a:pt x="101" y="424"/>
                  </a:lnTo>
                  <a:lnTo>
                    <a:pt x="101" y="426"/>
                  </a:lnTo>
                  <a:lnTo>
                    <a:pt x="101" y="430"/>
                  </a:lnTo>
                  <a:lnTo>
                    <a:pt x="101" y="430"/>
                  </a:lnTo>
                  <a:lnTo>
                    <a:pt x="100" y="433"/>
                  </a:lnTo>
                  <a:lnTo>
                    <a:pt x="98" y="433"/>
                  </a:lnTo>
                  <a:lnTo>
                    <a:pt x="98" y="433"/>
                  </a:lnTo>
                  <a:lnTo>
                    <a:pt x="97" y="439"/>
                  </a:lnTo>
                  <a:lnTo>
                    <a:pt x="95" y="443"/>
                  </a:lnTo>
                  <a:lnTo>
                    <a:pt x="95" y="443"/>
                  </a:lnTo>
                  <a:lnTo>
                    <a:pt x="92" y="449"/>
                  </a:lnTo>
                  <a:lnTo>
                    <a:pt x="92" y="449"/>
                  </a:lnTo>
                  <a:lnTo>
                    <a:pt x="92" y="454"/>
                  </a:lnTo>
                  <a:lnTo>
                    <a:pt x="92" y="454"/>
                  </a:lnTo>
                  <a:lnTo>
                    <a:pt x="91" y="456"/>
                  </a:lnTo>
                  <a:lnTo>
                    <a:pt x="90" y="456"/>
                  </a:lnTo>
                  <a:lnTo>
                    <a:pt x="90" y="458"/>
                  </a:lnTo>
                  <a:lnTo>
                    <a:pt x="90" y="458"/>
                  </a:lnTo>
                  <a:lnTo>
                    <a:pt x="88" y="460"/>
                  </a:lnTo>
                  <a:lnTo>
                    <a:pt x="87" y="460"/>
                  </a:lnTo>
                  <a:lnTo>
                    <a:pt x="87" y="458"/>
                  </a:lnTo>
                  <a:lnTo>
                    <a:pt x="88" y="456"/>
                  </a:lnTo>
                  <a:lnTo>
                    <a:pt x="88" y="456"/>
                  </a:lnTo>
                  <a:lnTo>
                    <a:pt x="88" y="457"/>
                  </a:lnTo>
                  <a:lnTo>
                    <a:pt x="88" y="456"/>
                  </a:lnTo>
                  <a:lnTo>
                    <a:pt x="88" y="456"/>
                  </a:lnTo>
                  <a:lnTo>
                    <a:pt x="88" y="453"/>
                  </a:lnTo>
                  <a:lnTo>
                    <a:pt x="88" y="447"/>
                  </a:lnTo>
                  <a:lnTo>
                    <a:pt x="88" y="447"/>
                  </a:lnTo>
                  <a:lnTo>
                    <a:pt x="92" y="436"/>
                  </a:lnTo>
                  <a:lnTo>
                    <a:pt x="92" y="436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7" y="424"/>
                  </a:lnTo>
                  <a:lnTo>
                    <a:pt x="98" y="421"/>
                  </a:lnTo>
                  <a:lnTo>
                    <a:pt x="100" y="419"/>
                  </a:lnTo>
                  <a:lnTo>
                    <a:pt x="100" y="419"/>
                  </a:lnTo>
                  <a:lnTo>
                    <a:pt x="100" y="423"/>
                  </a:lnTo>
                  <a:lnTo>
                    <a:pt x="98" y="427"/>
                  </a:lnTo>
                  <a:lnTo>
                    <a:pt x="95" y="436"/>
                  </a:lnTo>
                  <a:lnTo>
                    <a:pt x="95" y="436"/>
                  </a:lnTo>
                  <a:lnTo>
                    <a:pt x="95" y="436"/>
                  </a:lnTo>
                  <a:lnTo>
                    <a:pt x="95" y="439"/>
                  </a:lnTo>
                  <a:lnTo>
                    <a:pt x="95" y="439"/>
                  </a:lnTo>
                  <a:lnTo>
                    <a:pt x="98" y="433"/>
                  </a:lnTo>
                  <a:lnTo>
                    <a:pt x="100" y="429"/>
                  </a:lnTo>
                  <a:lnTo>
                    <a:pt x="100" y="429"/>
                  </a:lnTo>
                  <a:lnTo>
                    <a:pt x="101" y="420"/>
                  </a:lnTo>
                  <a:lnTo>
                    <a:pt x="102" y="417"/>
                  </a:lnTo>
                  <a:lnTo>
                    <a:pt x="104" y="413"/>
                  </a:lnTo>
                  <a:lnTo>
                    <a:pt x="104" y="413"/>
                  </a:lnTo>
                  <a:lnTo>
                    <a:pt x="102" y="420"/>
                  </a:lnTo>
                  <a:lnTo>
                    <a:pt x="102" y="423"/>
                  </a:lnTo>
                  <a:close/>
                  <a:moveTo>
                    <a:pt x="31" y="557"/>
                  </a:moveTo>
                  <a:lnTo>
                    <a:pt x="31" y="557"/>
                  </a:lnTo>
                  <a:lnTo>
                    <a:pt x="30" y="556"/>
                  </a:lnTo>
                  <a:lnTo>
                    <a:pt x="30" y="557"/>
                  </a:lnTo>
                  <a:lnTo>
                    <a:pt x="30" y="557"/>
                  </a:lnTo>
                  <a:lnTo>
                    <a:pt x="28" y="556"/>
                  </a:lnTo>
                  <a:lnTo>
                    <a:pt x="28" y="556"/>
                  </a:lnTo>
                  <a:lnTo>
                    <a:pt x="30" y="554"/>
                  </a:lnTo>
                  <a:lnTo>
                    <a:pt x="30" y="553"/>
                  </a:lnTo>
                  <a:lnTo>
                    <a:pt x="30" y="551"/>
                  </a:lnTo>
                  <a:lnTo>
                    <a:pt x="30" y="550"/>
                  </a:lnTo>
                  <a:lnTo>
                    <a:pt x="30" y="550"/>
                  </a:lnTo>
                  <a:lnTo>
                    <a:pt x="31" y="553"/>
                  </a:lnTo>
                  <a:lnTo>
                    <a:pt x="33" y="557"/>
                  </a:lnTo>
                  <a:lnTo>
                    <a:pt x="33" y="557"/>
                  </a:lnTo>
                  <a:lnTo>
                    <a:pt x="31" y="560"/>
                  </a:lnTo>
                  <a:lnTo>
                    <a:pt x="31" y="560"/>
                  </a:lnTo>
                  <a:lnTo>
                    <a:pt x="31" y="557"/>
                  </a:lnTo>
                  <a:close/>
                  <a:moveTo>
                    <a:pt x="225" y="323"/>
                  </a:moveTo>
                  <a:lnTo>
                    <a:pt x="225" y="323"/>
                  </a:lnTo>
                  <a:lnTo>
                    <a:pt x="227" y="323"/>
                  </a:lnTo>
                  <a:lnTo>
                    <a:pt x="225" y="324"/>
                  </a:lnTo>
                  <a:lnTo>
                    <a:pt x="224" y="327"/>
                  </a:lnTo>
                  <a:lnTo>
                    <a:pt x="222" y="329"/>
                  </a:lnTo>
                  <a:lnTo>
                    <a:pt x="222" y="329"/>
                  </a:lnTo>
                  <a:lnTo>
                    <a:pt x="224" y="324"/>
                  </a:lnTo>
                  <a:lnTo>
                    <a:pt x="224" y="323"/>
                  </a:lnTo>
                  <a:lnTo>
                    <a:pt x="225" y="323"/>
                  </a:lnTo>
                  <a:close/>
                  <a:moveTo>
                    <a:pt x="184" y="344"/>
                  </a:moveTo>
                  <a:lnTo>
                    <a:pt x="184" y="34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79" y="351"/>
                  </a:lnTo>
                  <a:lnTo>
                    <a:pt x="179" y="351"/>
                  </a:lnTo>
                  <a:lnTo>
                    <a:pt x="178" y="353"/>
                  </a:lnTo>
                  <a:lnTo>
                    <a:pt x="178" y="353"/>
                  </a:lnTo>
                  <a:lnTo>
                    <a:pt x="178" y="353"/>
                  </a:lnTo>
                  <a:lnTo>
                    <a:pt x="181" y="349"/>
                  </a:lnTo>
                  <a:lnTo>
                    <a:pt x="184" y="344"/>
                  </a:lnTo>
                  <a:close/>
                  <a:moveTo>
                    <a:pt x="18" y="566"/>
                  </a:moveTo>
                  <a:lnTo>
                    <a:pt x="18" y="566"/>
                  </a:lnTo>
                  <a:lnTo>
                    <a:pt x="18" y="571"/>
                  </a:lnTo>
                  <a:lnTo>
                    <a:pt x="18" y="571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0"/>
                  </a:lnTo>
                  <a:lnTo>
                    <a:pt x="18" y="566"/>
                  </a:lnTo>
                  <a:close/>
                  <a:moveTo>
                    <a:pt x="31" y="526"/>
                  </a:moveTo>
                  <a:lnTo>
                    <a:pt x="31" y="526"/>
                  </a:lnTo>
                  <a:lnTo>
                    <a:pt x="31" y="527"/>
                  </a:lnTo>
                  <a:lnTo>
                    <a:pt x="33" y="524"/>
                  </a:lnTo>
                  <a:lnTo>
                    <a:pt x="33" y="524"/>
                  </a:lnTo>
                  <a:lnTo>
                    <a:pt x="33" y="531"/>
                  </a:lnTo>
                  <a:lnTo>
                    <a:pt x="33" y="531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1" y="526"/>
                  </a:lnTo>
                  <a:close/>
                  <a:moveTo>
                    <a:pt x="17" y="564"/>
                  </a:moveTo>
                  <a:lnTo>
                    <a:pt x="17" y="564"/>
                  </a:lnTo>
                  <a:lnTo>
                    <a:pt x="15" y="561"/>
                  </a:lnTo>
                  <a:lnTo>
                    <a:pt x="14" y="561"/>
                  </a:lnTo>
                  <a:lnTo>
                    <a:pt x="14" y="561"/>
                  </a:lnTo>
                  <a:lnTo>
                    <a:pt x="15" y="558"/>
                  </a:lnTo>
                  <a:lnTo>
                    <a:pt x="15" y="556"/>
                  </a:lnTo>
                  <a:lnTo>
                    <a:pt x="15" y="556"/>
                  </a:lnTo>
                  <a:lnTo>
                    <a:pt x="17" y="558"/>
                  </a:lnTo>
                  <a:lnTo>
                    <a:pt x="18" y="556"/>
                  </a:lnTo>
                  <a:lnTo>
                    <a:pt x="18" y="551"/>
                  </a:lnTo>
                  <a:lnTo>
                    <a:pt x="18" y="550"/>
                  </a:lnTo>
                  <a:lnTo>
                    <a:pt x="20" y="550"/>
                  </a:lnTo>
                  <a:lnTo>
                    <a:pt x="20" y="550"/>
                  </a:lnTo>
                  <a:lnTo>
                    <a:pt x="18" y="560"/>
                  </a:lnTo>
                  <a:lnTo>
                    <a:pt x="18" y="564"/>
                  </a:lnTo>
                  <a:lnTo>
                    <a:pt x="17" y="566"/>
                  </a:lnTo>
                  <a:lnTo>
                    <a:pt x="17" y="566"/>
                  </a:lnTo>
                  <a:lnTo>
                    <a:pt x="17" y="564"/>
                  </a:lnTo>
                  <a:close/>
                  <a:moveTo>
                    <a:pt x="38" y="507"/>
                  </a:moveTo>
                  <a:lnTo>
                    <a:pt x="38" y="507"/>
                  </a:lnTo>
                  <a:lnTo>
                    <a:pt x="37" y="508"/>
                  </a:lnTo>
                  <a:lnTo>
                    <a:pt x="37" y="511"/>
                  </a:lnTo>
                  <a:lnTo>
                    <a:pt x="35" y="518"/>
                  </a:lnTo>
                  <a:lnTo>
                    <a:pt x="35" y="518"/>
                  </a:lnTo>
                  <a:lnTo>
                    <a:pt x="34" y="514"/>
                  </a:lnTo>
                  <a:lnTo>
                    <a:pt x="35" y="510"/>
                  </a:lnTo>
                  <a:lnTo>
                    <a:pt x="37" y="507"/>
                  </a:lnTo>
                  <a:lnTo>
                    <a:pt x="38" y="506"/>
                  </a:lnTo>
                  <a:lnTo>
                    <a:pt x="38" y="507"/>
                  </a:lnTo>
                  <a:close/>
                  <a:moveTo>
                    <a:pt x="41" y="498"/>
                  </a:moveTo>
                  <a:lnTo>
                    <a:pt x="41" y="498"/>
                  </a:lnTo>
                  <a:lnTo>
                    <a:pt x="43" y="497"/>
                  </a:lnTo>
                  <a:lnTo>
                    <a:pt x="43" y="496"/>
                  </a:lnTo>
                  <a:lnTo>
                    <a:pt x="43" y="496"/>
                  </a:lnTo>
                  <a:lnTo>
                    <a:pt x="44" y="494"/>
                  </a:lnTo>
                  <a:lnTo>
                    <a:pt x="44" y="494"/>
                  </a:lnTo>
                  <a:lnTo>
                    <a:pt x="43" y="494"/>
                  </a:lnTo>
                  <a:lnTo>
                    <a:pt x="43" y="493"/>
                  </a:lnTo>
                  <a:lnTo>
                    <a:pt x="43" y="493"/>
                  </a:lnTo>
                  <a:lnTo>
                    <a:pt x="41" y="493"/>
                  </a:lnTo>
                  <a:lnTo>
                    <a:pt x="41" y="493"/>
                  </a:lnTo>
                  <a:lnTo>
                    <a:pt x="44" y="488"/>
                  </a:lnTo>
                  <a:lnTo>
                    <a:pt x="44" y="488"/>
                  </a:lnTo>
                  <a:lnTo>
                    <a:pt x="44" y="491"/>
                  </a:lnTo>
                  <a:lnTo>
                    <a:pt x="44" y="491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45" y="494"/>
                  </a:lnTo>
                  <a:lnTo>
                    <a:pt x="44" y="498"/>
                  </a:lnTo>
                  <a:lnTo>
                    <a:pt x="44" y="498"/>
                  </a:lnTo>
                  <a:lnTo>
                    <a:pt x="44" y="497"/>
                  </a:lnTo>
                  <a:lnTo>
                    <a:pt x="43" y="498"/>
                  </a:lnTo>
                  <a:lnTo>
                    <a:pt x="43" y="498"/>
                  </a:lnTo>
                  <a:lnTo>
                    <a:pt x="44" y="501"/>
                  </a:lnTo>
                  <a:lnTo>
                    <a:pt x="44" y="503"/>
                  </a:lnTo>
                  <a:lnTo>
                    <a:pt x="44" y="503"/>
                  </a:lnTo>
                  <a:lnTo>
                    <a:pt x="43" y="504"/>
                  </a:lnTo>
                  <a:lnTo>
                    <a:pt x="43" y="503"/>
                  </a:lnTo>
                  <a:lnTo>
                    <a:pt x="41" y="498"/>
                  </a:lnTo>
                  <a:close/>
                  <a:moveTo>
                    <a:pt x="57" y="471"/>
                  </a:moveTo>
                  <a:lnTo>
                    <a:pt x="57" y="471"/>
                  </a:lnTo>
                  <a:lnTo>
                    <a:pt x="55" y="478"/>
                  </a:lnTo>
                  <a:lnTo>
                    <a:pt x="53" y="486"/>
                  </a:lnTo>
                  <a:lnTo>
                    <a:pt x="53" y="486"/>
                  </a:lnTo>
                  <a:lnTo>
                    <a:pt x="54" y="478"/>
                  </a:lnTo>
                  <a:lnTo>
                    <a:pt x="57" y="471"/>
                  </a:lnTo>
                  <a:close/>
                  <a:moveTo>
                    <a:pt x="18" y="546"/>
                  </a:moveTo>
                  <a:lnTo>
                    <a:pt x="18" y="546"/>
                  </a:lnTo>
                  <a:lnTo>
                    <a:pt x="21" y="538"/>
                  </a:lnTo>
                  <a:lnTo>
                    <a:pt x="23" y="530"/>
                  </a:lnTo>
                  <a:lnTo>
                    <a:pt x="23" y="530"/>
                  </a:lnTo>
                  <a:lnTo>
                    <a:pt x="23" y="536"/>
                  </a:lnTo>
                  <a:lnTo>
                    <a:pt x="21" y="544"/>
                  </a:lnTo>
                  <a:lnTo>
                    <a:pt x="21" y="544"/>
                  </a:lnTo>
                  <a:lnTo>
                    <a:pt x="20" y="544"/>
                  </a:lnTo>
                  <a:lnTo>
                    <a:pt x="20" y="544"/>
                  </a:lnTo>
                  <a:lnTo>
                    <a:pt x="18" y="546"/>
                  </a:lnTo>
                  <a:close/>
                  <a:moveTo>
                    <a:pt x="110" y="397"/>
                  </a:moveTo>
                  <a:lnTo>
                    <a:pt x="110" y="397"/>
                  </a:lnTo>
                  <a:lnTo>
                    <a:pt x="110" y="401"/>
                  </a:lnTo>
                  <a:lnTo>
                    <a:pt x="110" y="401"/>
                  </a:lnTo>
                  <a:lnTo>
                    <a:pt x="107" y="406"/>
                  </a:lnTo>
                  <a:lnTo>
                    <a:pt x="107" y="410"/>
                  </a:lnTo>
                  <a:lnTo>
                    <a:pt x="107" y="410"/>
                  </a:lnTo>
                  <a:lnTo>
                    <a:pt x="104" y="411"/>
                  </a:lnTo>
                  <a:lnTo>
                    <a:pt x="104" y="411"/>
                  </a:lnTo>
                  <a:lnTo>
                    <a:pt x="107" y="404"/>
                  </a:lnTo>
                  <a:lnTo>
                    <a:pt x="110" y="397"/>
                  </a:lnTo>
                  <a:close/>
                  <a:moveTo>
                    <a:pt x="25" y="523"/>
                  </a:moveTo>
                  <a:lnTo>
                    <a:pt x="25" y="523"/>
                  </a:lnTo>
                  <a:lnTo>
                    <a:pt x="24" y="527"/>
                  </a:lnTo>
                  <a:lnTo>
                    <a:pt x="23" y="533"/>
                  </a:lnTo>
                  <a:lnTo>
                    <a:pt x="23" y="533"/>
                  </a:lnTo>
                  <a:lnTo>
                    <a:pt x="24" y="526"/>
                  </a:lnTo>
                  <a:lnTo>
                    <a:pt x="24" y="523"/>
                  </a:lnTo>
                  <a:lnTo>
                    <a:pt x="25" y="523"/>
                  </a:lnTo>
                  <a:close/>
                  <a:moveTo>
                    <a:pt x="214" y="307"/>
                  </a:moveTo>
                  <a:lnTo>
                    <a:pt x="214" y="307"/>
                  </a:lnTo>
                  <a:lnTo>
                    <a:pt x="208" y="313"/>
                  </a:lnTo>
                  <a:lnTo>
                    <a:pt x="204" y="319"/>
                  </a:lnTo>
                  <a:lnTo>
                    <a:pt x="204" y="319"/>
                  </a:lnTo>
                  <a:lnTo>
                    <a:pt x="204" y="317"/>
                  </a:lnTo>
                  <a:lnTo>
                    <a:pt x="207" y="313"/>
                  </a:lnTo>
                  <a:lnTo>
                    <a:pt x="214" y="307"/>
                  </a:lnTo>
                  <a:close/>
                  <a:moveTo>
                    <a:pt x="13" y="544"/>
                  </a:moveTo>
                  <a:lnTo>
                    <a:pt x="13" y="544"/>
                  </a:lnTo>
                  <a:lnTo>
                    <a:pt x="11" y="543"/>
                  </a:lnTo>
                  <a:lnTo>
                    <a:pt x="11" y="540"/>
                  </a:lnTo>
                  <a:lnTo>
                    <a:pt x="11" y="540"/>
                  </a:lnTo>
                  <a:lnTo>
                    <a:pt x="13" y="531"/>
                  </a:lnTo>
                  <a:lnTo>
                    <a:pt x="13" y="531"/>
                  </a:lnTo>
                  <a:lnTo>
                    <a:pt x="14" y="531"/>
                  </a:lnTo>
                  <a:lnTo>
                    <a:pt x="14" y="531"/>
                  </a:lnTo>
                  <a:lnTo>
                    <a:pt x="15" y="533"/>
                  </a:lnTo>
                  <a:lnTo>
                    <a:pt x="15" y="533"/>
                  </a:lnTo>
                  <a:lnTo>
                    <a:pt x="15" y="524"/>
                  </a:lnTo>
                  <a:lnTo>
                    <a:pt x="15" y="517"/>
                  </a:lnTo>
                  <a:lnTo>
                    <a:pt x="15" y="517"/>
                  </a:lnTo>
                  <a:lnTo>
                    <a:pt x="20" y="510"/>
                  </a:lnTo>
                  <a:lnTo>
                    <a:pt x="23" y="500"/>
                  </a:lnTo>
                  <a:lnTo>
                    <a:pt x="23" y="500"/>
                  </a:lnTo>
                  <a:lnTo>
                    <a:pt x="23" y="504"/>
                  </a:lnTo>
                  <a:lnTo>
                    <a:pt x="21" y="511"/>
                  </a:lnTo>
                  <a:lnTo>
                    <a:pt x="21" y="511"/>
                  </a:lnTo>
                  <a:lnTo>
                    <a:pt x="20" y="517"/>
                  </a:lnTo>
                  <a:lnTo>
                    <a:pt x="20" y="517"/>
                  </a:lnTo>
                  <a:lnTo>
                    <a:pt x="18" y="523"/>
                  </a:lnTo>
                  <a:lnTo>
                    <a:pt x="18" y="523"/>
                  </a:lnTo>
                  <a:lnTo>
                    <a:pt x="18" y="521"/>
                  </a:lnTo>
                  <a:lnTo>
                    <a:pt x="20" y="523"/>
                  </a:lnTo>
                  <a:lnTo>
                    <a:pt x="20" y="523"/>
                  </a:lnTo>
                  <a:lnTo>
                    <a:pt x="18" y="528"/>
                  </a:lnTo>
                  <a:lnTo>
                    <a:pt x="17" y="530"/>
                  </a:lnTo>
                  <a:lnTo>
                    <a:pt x="17" y="527"/>
                  </a:lnTo>
                  <a:lnTo>
                    <a:pt x="17" y="527"/>
                  </a:lnTo>
                  <a:lnTo>
                    <a:pt x="15" y="541"/>
                  </a:lnTo>
                  <a:lnTo>
                    <a:pt x="15" y="541"/>
                  </a:lnTo>
                  <a:lnTo>
                    <a:pt x="14" y="548"/>
                  </a:lnTo>
                  <a:lnTo>
                    <a:pt x="11" y="554"/>
                  </a:lnTo>
                  <a:lnTo>
                    <a:pt x="11" y="554"/>
                  </a:lnTo>
                  <a:lnTo>
                    <a:pt x="13" y="548"/>
                  </a:lnTo>
                  <a:lnTo>
                    <a:pt x="13" y="544"/>
                  </a:lnTo>
                  <a:close/>
                  <a:moveTo>
                    <a:pt x="38" y="490"/>
                  </a:moveTo>
                  <a:lnTo>
                    <a:pt x="38" y="490"/>
                  </a:lnTo>
                  <a:lnTo>
                    <a:pt x="40" y="494"/>
                  </a:lnTo>
                  <a:lnTo>
                    <a:pt x="38" y="500"/>
                  </a:lnTo>
                  <a:lnTo>
                    <a:pt x="38" y="500"/>
                  </a:lnTo>
                  <a:lnTo>
                    <a:pt x="38" y="497"/>
                  </a:lnTo>
                  <a:lnTo>
                    <a:pt x="38" y="496"/>
                  </a:lnTo>
                  <a:lnTo>
                    <a:pt x="38" y="494"/>
                  </a:lnTo>
                  <a:lnTo>
                    <a:pt x="38" y="490"/>
                  </a:lnTo>
                  <a:close/>
                  <a:moveTo>
                    <a:pt x="20" y="530"/>
                  </a:moveTo>
                  <a:lnTo>
                    <a:pt x="20" y="530"/>
                  </a:lnTo>
                  <a:lnTo>
                    <a:pt x="21" y="521"/>
                  </a:lnTo>
                  <a:lnTo>
                    <a:pt x="21" y="521"/>
                  </a:lnTo>
                  <a:lnTo>
                    <a:pt x="21" y="528"/>
                  </a:lnTo>
                  <a:lnTo>
                    <a:pt x="20" y="530"/>
                  </a:lnTo>
                  <a:lnTo>
                    <a:pt x="20" y="530"/>
                  </a:lnTo>
                  <a:close/>
                  <a:moveTo>
                    <a:pt x="117" y="384"/>
                  </a:moveTo>
                  <a:lnTo>
                    <a:pt x="117" y="384"/>
                  </a:lnTo>
                  <a:lnTo>
                    <a:pt x="118" y="379"/>
                  </a:lnTo>
                  <a:lnTo>
                    <a:pt x="118" y="379"/>
                  </a:lnTo>
                  <a:lnTo>
                    <a:pt x="122" y="376"/>
                  </a:lnTo>
                  <a:lnTo>
                    <a:pt x="122" y="376"/>
                  </a:lnTo>
                  <a:lnTo>
                    <a:pt x="125" y="367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1"/>
                  </a:lnTo>
                  <a:lnTo>
                    <a:pt x="130" y="363"/>
                  </a:lnTo>
                  <a:lnTo>
                    <a:pt x="130" y="363"/>
                  </a:lnTo>
                  <a:lnTo>
                    <a:pt x="127" y="367"/>
                  </a:lnTo>
                  <a:lnTo>
                    <a:pt x="124" y="374"/>
                  </a:lnTo>
                  <a:lnTo>
                    <a:pt x="124" y="374"/>
                  </a:lnTo>
                  <a:lnTo>
                    <a:pt x="125" y="374"/>
                  </a:lnTo>
                  <a:lnTo>
                    <a:pt x="125" y="377"/>
                  </a:lnTo>
                  <a:lnTo>
                    <a:pt x="125" y="377"/>
                  </a:lnTo>
                  <a:lnTo>
                    <a:pt x="120" y="384"/>
                  </a:lnTo>
                  <a:lnTo>
                    <a:pt x="120" y="384"/>
                  </a:lnTo>
                  <a:lnTo>
                    <a:pt x="121" y="380"/>
                  </a:lnTo>
                  <a:lnTo>
                    <a:pt x="122" y="376"/>
                  </a:lnTo>
                  <a:lnTo>
                    <a:pt x="122" y="376"/>
                  </a:lnTo>
                  <a:lnTo>
                    <a:pt x="120" y="380"/>
                  </a:lnTo>
                  <a:lnTo>
                    <a:pt x="118" y="383"/>
                  </a:lnTo>
                  <a:lnTo>
                    <a:pt x="117" y="384"/>
                  </a:lnTo>
                  <a:close/>
                  <a:moveTo>
                    <a:pt x="120" y="381"/>
                  </a:moveTo>
                  <a:lnTo>
                    <a:pt x="120" y="381"/>
                  </a:lnTo>
                  <a:lnTo>
                    <a:pt x="117" y="387"/>
                  </a:lnTo>
                  <a:lnTo>
                    <a:pt x="114" y="391"/>
                  </a:lnTo>
                  <a:lnTo>
                    <a:pt x="114" y="391"/>
                  </a:lnTo>
                  <a:lnTo>
                    <a:pt x="117" y="386"/>
                  </a:lnTo>
                  <a:lnTo>
                    <a:pt x="120" y="381"/>
                  </a:lnTo>
                  <a:close/>
                  <a:moveTo>
                    <a:pt x="27" y="501"/>
                  </a:moveTo>
                  <a:lnTo>
                    <a:pt x="27" y="501"/>
                  </a:lnTo>
                  <a:lnTo>
                    <a:pt x="28" y="500"/>
                  </a:lnTo>
                  <a:lnTo>
                    <a:pt x="28" y="500"/>
                  </a:lnTo>
                  <a:lnTo>
                    <a:pt x="28" y="501"/>
                  </a:lnTo>
                  <a:lnTo>
                    <a:pt x="30" y="500"/>
                  </a:lnTo>
                  <a:lnTo>
                    <a:pt x="30" y="500"/>
                  </a:lnTo>
                  <a:lnTo>
                    <a:pt x="30" y="504"/>
                  </a:lnTo>
                  <a:lnTo>
                    <a:pt x="27" y="508"/>
                  </a:lnTo>
                  <a:lnTo>
                    <a:pt x="27" y="508"/>
                  </a:lnTo>
                  <a:lnTo>
                    <a:pt x="27" y="506"/>
                  </a:lnTo>
                  <a:lnTo>
                    <a:pt x="27" y="501"/>
                  </a:lnTo>
                  <a:close/>
                  <a:moveTo>
                    <a:pt x="247" y="282"/>
                  </a:moveTo>
                  <a:lnTo>
                    <a:pt x="247" y="282"/>
                  </a:lnTo>
                  <a:lnTo>
                    <a:pt x="244" y="286"/>
                  </a:lnTo>
                  <a:lnTo>
                    <a:pt x="241" y="289"/>
                  </a:lnTo>
                  <a:lnTo>
                    <a:pt x="241" y="289"/>
                  </a:lnTo>
                  <a:lnTo>
                    <a:pt x="244" y="284"/>
                  </a:lnTo>
                  <a:lnTo>
                    <a:pt x="247" y="282"/>
                  </a:lnTo>
                  <a:close/>
                  <a:moveTo>
                    <a:pt x="23" y="507"/>
                  </a:moveTo>
                  <a:lnTo>
                    <a:pt x="23" y="507"/>
                  </a:lnTo>
                  <a:lnTo>
                    <a:pt x="24" y="506"/>
                  </a:lnTo>
                  <a:lnTo>
                    <a:pt x="25" y="504"/>
                  </a:lnTo>
                  <a:lnTo>
                    <a:pt x="25" y="504"/>
                  </a:lnTo>
                  <a:lnTo>
                    <a:pt x="25" y="508"/>
                  </a:lnTo>
                  <a:lnTo>
                    <a:pt x="24" y="511"/>
                  </a:lnTo>
                  <a:lnTo>
                    <a:pt x="24" y="511"/>
                  </a:lnTo>
                  <a:lnTo>
                    <a:pt x="23" y="507"/>
                  </a:lnTo>
                  <a:close/>
                  <a:moveTo>
                    <a:pt x="74" y="421"/>
                  </a:moveTo>
                  <a:lnTo>
                    <a:pt x="74" y="421"/>
                  </a:lnTo>
                  <a:lnTo>
                    <a:pt x="75" y="419"/>
                  </a:lnTo>
                  <a:lnTo>
                    <a:pt x="75" y="419"/>
                  </a:lnTo>
                  <a:lnTo>
                    <a:pt x="74" y="426"/>
                  </a:lnTo>
                  <a:lnTo>
                    <a:pt x="71" y="431"/>
                  </a:lnTo>
                  <a:lnTo>
                    <a:pt x="71" y="431"/>
                  </a:lnTo>
                  <a:lnTo>
                    <a:pt x="72" y="427"/>
                  </a:lnTo>
                  <a:lnTo>
                    <a:pt x="74" y="421"/>
                  </a:lnTo>
                  <a:close/>
                  <a:moveTo>
                    <a:pt x="30" y="488"/>
                  </a:moveTo>
                  <a:lnTo>
                    <a:pt x="30" y="488"/>
                  </a:lnTo>
                  <a:lnTo>
                    <a:pt x="33" y="480"/>
                  </a:lnTo>
                  <a:lnTo>
                    <a:pt x="35" y="471"/>
                  </a:lnTo>
                  <a:lnTo>
                    <a:pt x="35" y="471"/>
                  </a:lnTo>
                  <a:lnTo>
                    <a:pt x="34" y="481"/>
                  </a:lnTo>
                  <a:lnTo>
                    <a:pt x="33" y="486"/>
                  </a:lnTo>
                  <a:lnTo>
                    <a:pt x="31" y="490"/>
                  </a:lnTo>
                  <a:lnTo>
                    <a:pt x="31" y="490"/>
                  </a:lnTo>
                  <a:lnTo>
                    <a:pt x="31" y="488"/>
                  </a:lnTo>
                  <a:lnTo>
                    <a:pt x="31" y="488"/>
                  </a:lnTo>
                  <a:lnTo>
                    <a:pt x="30" y="488"/>
                  </a:lnTo>
                  <a:close/>
                  <a:moveTo>
                    <a:pt x="44" y="466"/>
                  </a:moveTo>
                  <a:lnTo>
                    <a:pt x="44" y="466"/>
                  </a:lnTo>
                  <a:lnTo>
                    <a:pt x="44" y="460"/>
                  </a:lnTo>
                  <a:lnTo>
                    <a:pt x="44" y="460"/>
                  </a:lnTo>
                  <a:lnTo>
                    <a:pt x="45" y="458"/>
                  </a:lnTo>
                  <a:lnTo>
                    <a:pt x="47" y="458"/>
                  </a:lnTo>
                  <a:lnTo>
                    <a:pt x="47" y="458"/>
                  </a:lnTo>
                  <a:lnTo>
                    <a:pt x="45" y="461"/>
                  </a:lnTo>
                  <a:lnTo>
                    <a:pt x="44" y="466"/>
                  </a:lnTo>
                  <a:close/>
                  <a:moveTo>
                    <a:pt x="25" y="493"/>
                  </a:moveTo>
                  <a:lnTo>
                    <a:pt x="25" y="493"/>
                  </a:lnTo>
                  <a:lnTo>
                    <a:pt x="25" y="493"/>
                  </a:lnTo>
                  <a:lnTo>
                    <a:pt x="24" y="496"/>
                  </a:lnTo>
                  <a:lnTo>
                    <a:pt x="23" y="497"/>
                  </a:lnTo>
                  <a:lnTo>
                    <a:pt x="23" y="494"/>
                  </a:lnTo>
                  <a:lnTo>
                    <a:pt x="23" y="494"/>
                  </a:lnTo>
                  <a:lnTo>
                    <a:pt x="24" y="493"/>
                  </a:lnTo>
                  <a:lnTo>
                    <a:pt x="24" y="491"/>
                  </a:lnTo>
                  <a:lnTo>
                    <a:pt x="25" y="491"/>
                  </a:lnTo>
                  <a:lnTo>
                    <a:pt x="25" y="490"/>
                  </a:lnTo>
                  <a:lnTo>
                    <a:pt x="25" y="490"/>
                  </a:lnTo>
                  <a:lnTo>
                    <a:pt x="27" y="496"/>
                  </a:lnTo>
                  <a:lnTo>
                    <a:pt x="27" y="496"/>
                  </a:lnTo>
                  <a:lnTo>
                    <a:pt x="25" y="500"/>
                  </a:lnTo>
                  <a:lnTo>
                    <a:pt x="24" y="501"/>
                  </a:lnTo>
                  <a:lnTo>
                    <a:pt x="24" y="501"/>
                  </a:lnTo>
                  <a:lnTo>
                    <a:pt x="24" y="501"/>
                  </a:lnTo>
                  <a:lnTo>
                    <a:pt x="25" y="493"/>
                  </a:lnTo>
                  <a:close/>
                  <a:moveTo>
                    <a:pt x="135" y="350"/>
                  </a:moveTo>
                  <a:lnTo>
                    <a:pt x="135" y="350"/>
                  </a:lnTo>
                  <a:lnTo>
                    <a:pt x="134" y="354"/>
                  </a:lnTo>
                  <a:lnTo>
                    <a:pt x="131" y="359"/>
                  </a:lnTo>
                  <a:lnTo>
                    <a:pt x="131" y="359"/>
                  </a:lnTo>
                  <a:lnTo>
                    <a:pt x="134" y="353"/>
                  </a:lnTo>
                  <a:lnTo>
                    <a:pt x="135" y="350"/>
                  </a:lnTo>
                  <a:lnTo>
                    <a:pt x="135" y="350"/>
                  </a:lnTo>
                  <a:close/>
                  <a:moveTo>
                    <a:pt x="54" y="437"/>
                  </a:moveTo>
                  <a:lnTo>
                    <a:pt x="54" y="437"/>
                  </a:lnTo>
                  <a:lnTo>
                    <a:pt x="50" y="449"/>
                  </a:lnTo>
                  <a:lnTo>
                    <a:pt x="50" y="449"/>
                  </a:lnTo>
                  <a:lnTo>
                    <a:pt x="51" y="443"/>
                  </a:lnTo>
                  <a:lnTo>
                    <a:pt x="54" y="437"/>
                  </a:lnTo>
                  <a:close/>
                  <a:moveTo>
                    <a:pt x="276" y="254"/>
                  </a:moveTo>
                  <a:lnTo>
                    <a:pt x="276" y="254"/>
                  </a:lnTo>
                  <a:lnTo>
                    <a:pt x="274" y="257"/>
                  </a:lnTo>
                  <a:lnTo>
                    <a:pt x="271" y="259"/>
                  </a:lnTo>
                  <a:lnTo>
                    <a:pt x="271" y="259"/>
                  </a:lnTo>
                  <a:lnTo>
                    <a:pt x="272" y="257"/>
                  </a:lnTo>
                  <a:lnTo>
                    <a:pt x="276" y="254"/>
                  </a:lnTo>
                  <a:close/>
                  <a:moveTo>
                    <a:pt x="71" y="409"/>
                  </a:moveTo>
                  <a:lnTo>
                    <a:pt x="71" y="409"/>
                  </a:lnTo>
                  <a:lnTo>
                    <a:pt x="68" y="414"/>
                  </a:lnTo>
                  <a:lnTo>
                    <a:pt x="65" y="420"/>
                  </a:lnTo>
                  <a:lnTo>
                    <a:pt x="65" y="420"/>
                  </a:lnTo>
                  <a:lnTo>
                    <a:pt x="68" y="411"/>
                  </a:lnTo>
                  <a:lnTo>
                    <a:pt x="68" y="411"/>
                  </a:lnTo>
                  <a:lnTo>
                    <a:pt x="70" y="409"/>
                  </a:lnTo>
                  <a:lnTo>
                    <a:pt x="71" y="409"/>
                  </a:lnTo>
                  <a:close/>
                  <a:moveTo>
                    <a:pt x="148" y="330"/>
                  </a:moveTo>
                  <a:lnTo>
                    <a:pt x="148" y="330"/>
                  </a:lnTo>
                  <a:lnTo>
                    <a:pt x="152" y="324"/>
                  </a:lnTo>
                  <a:lnTo>
                    <a:pt x="152" y="324"/>
                  </a:lnTo>
                  <a:lnTo>
                    <a:pt x="157" y="319"/>
                  </a:lnTo>
                  <a:lnTo>
                    <a:pt x="157" y="319"/>
                  </a:lnTo>
                  <a:lnTo>
                    <a:pt x="152" y="327"/>
                  </a:lnTo>
                  <a:lnTo>
                    <a:pt x="152" y="327"/>
                  </a:lnTo>
                  <a:lnTo>
                    <a:pt x="150" y="331"/>
                  </a:lnTo>
                  <a:lnTo>
                    <a:pt x="148" y="331"/>
                  </a:lnTo>
                  <a:lnTo>
                    <a:pt x="148" y="330"/>
                  </a:lnTo>
                  <a:close/>
                  <a:moveTo>
                    <a:pt x="30" y="446"/>
                  </a:moveTo>
                  <a:lnTo>
                    <a:pt x="30" y="446"/>
                  </a:lnTo>
                  <a:lnTo>
                    <a:pt x="30" y="449"/>
                  </a:lnTo>
                  <a:lnTo>
                    <a:pt x="30" y="449"/>
                  </a:lnTo>
                  <a:lnTo>
                    <a:pt x="31" y="444"/>
                  </a:lnTo>
                  <a:lnTo>
                    <a:pt x="31" y="444"/>
                  </a:lnTo>
                  <a:lnTo>
                    <a:pt x="31" y="449"/>
                  </a:lnTo>
                  <a:lnTo>
                    <a:pt x="30" y="453"/>
                  </a:lnTo>
                  <a:lnTo>
                    <a:pt x="30" y="453"/>
                  </a:lnTo>
                  <a:lnTo>
                    <a:pt x="33" y="447"/>
                  </a:lnTo>
                  <a:lnTo>
                    <a:pt x="35" y="443"/>
                  </a:lnTo>
                  <a:lnTo>
                    <a:pt x="35" y="443"/>
                  </a:lnTo>
                  <a:lnTo>
                    <a:pt x="37" y="441"/>
                  </a:lnTo>
                  <a:lnTo>
                    <a:pt x="37" y="441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5" y="446"/>
                  </a:lnTo>
                  <a:lnTo>
                    <a:pt x="34" y="450"/>
                  </a:lnTo>
                  <a:lnTo>
                    <a:pt x="34" y="450"/>
                  </a:lnTo>
                  <a:lnTo>
                    <a:pt x="33" y="453"/>
                  </a:lnTo>
                  <a:lnTo>
                    <a:pt x="33" y="456"/>
                  </a:lnTo>
                  <a:lnTo>
                    <a:pt x="33" y="456"/>
                  </a:lnTo>
                  <a:lnTo>
                    <a:pt x="31" y="460"/>
                  </a:lnTo>
                  <a:lnTo>
                    <a:pt x="31" y="460"/>
                  </a:lnTo>
                  <a:lnTo>
                    <a:pt x="30" y="463"/>
                  </a:lnTo>
                  <a:lnTo>
                    <a:pt x="30" y="463"/>
                  </a:lnTo>
                  <a:lnTo>
                    <a:pt x="27" y="467"/>
                  </a:lnTo>
                  <a:lnTo>
                    <a:pt x="25" y="473"/>
                  </a:lnTo>
                  <a:lnTo>
                    <a:pt x="25" y="473"/>
                  </a:lnTo>
                  <a:lnTo>
                    <a:pt x="25" y="474"/>
                  </a:lnTo>
                  <a:lnTo>
                    <a:pt x="25" y="473"/>
                  </a:lnTo>
                  <a:lnTo>
                    <a:pt x="27" y="473"/>
                  </a:lnTo>
                  <a:lnTo>
                    <a:pt x="27" y="473"/>
                  </a:lnTo>
                  <a:lnTo>
                    <a:pt x="27" y="473"/>
                  </a:lnTo>
                  <a:lnTo>
                    <a:pt x="24" y="477"/>
                  </a:lnTo>
                  <a:lnTo>
                    <a:pt x="24" y="477"/>
                  </a:lnTo>
                  <a:lnTo>
                    <a:pt x="23" y="477"/>
                  </a:lnTo>
                  <a:lnTo>
                    <a:pt x="21" y="470"/>
                  </a:lnTo>
                  <a:lnTo>
                    <a:pt x="21" y="470"/>
                  </a:lnTo>
                  <a:lnTo>
                    <a:pt x="23" y="470"/>
                  </a:lnTo>
                  <a:lnTo>
                    <a:pt x="24" y="470"/>
                  </a:lnTo>
                  <a:lnTo>
                    <a:pt x="24" y="470"/>
                  </a:lnTo>
                  <a:lnTo>
                    <a:pt x="24" y="467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3" y="467"/>
                  </a:lnTo>
                  <a:lnTo>
                    <a:pt x="23" y="467"/>
                  </a:lnTo>
                  <a:lnTo>
                    <a:pt x="24" y="461"/>
                  </a:lnTo>
                  <a:lnTo>
                    <a:pt x="24" y="461"/>
                  </a:lnTo>
                  <a:lnTo>
                    <a:pt x="23" y="461"/>
                  </a:lnTo>
                  <a:lnTo>
                    <a:pt x="23" y="461"/>
                  </a:lnTo>
                  <a:lnTo>
                    <a:pt x="24" y="457"/>
                  </a:lnTo>
                  <a:lnTo>
                    <a:pt x="25" y="453"/>
                  </a:lnTo>
                  <a:lnTo>
                    <a:pt x="25" y="453"/>
                  </a:lnTo>
                  <a:lnTo>
                    <a:pt x="25" y="456"/>
                  </a:lnTo>
                  <a:lnTo>
                    <a:pt x="25" y="457"/>
                  </a:lnTo>
                  <a:lnTo>
                    <a:pt x="25" y="457"/>
                  </a:lnTo>
                  <a:lnTo>
                    <a:pt x="30" y="446"/>
                  </a:lnTo>
                  <a:close/>
                  <a:moveTo>
                    <a:pt x="51" y="419"/>
                  </a:moveTo>
                  <a:lnTo>
                    <a:pt x="51" y="419"/>
                  </a:lnTo>
                  <a:lnTo>
                    <a:pt x="51" y="416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54" y="410"/>
                  </a:lnTo>
                  <a:lnTo>
                    <a:pt x="55" y="407"/>
                  </a:lnTo>
                  <a:lnTo>
                    <a:pt x="55" y="407"/>
                  </a:lnTo>
                  <a:lnTo>
                    <a:pt x="58" y="400"/>
                  </a:lnTo>
                  <a:lnTo>
                    <a:pt x="58" y="400"/>
                  </a:lnTo>
                  <a:lnTo>
                    <a:pt x="58" y="401"/>
                  </a:lnTo>
                  <a:lnTo>
                    <a:pt x="60" y="400"/>
                  </a:lnTo>
                  <a:lnTo>
                    <a:pt x="61" y="396"/>
                  </a:lnTo>
                  <a:lnTo>
                    <a:pt x="63" y="394"/>
                  </a:lnTo>
                  <a:lnTo>
                    <a:pt x="63" y="394"/>
                  </a:lnTo>
                  <a:lnTo>
                    <a:pt x="60" y="401"/>
                  </a:lnTo>
                  <a:lnTo>
                    <a:pt x="57" y="407"/>
                  </a:lnTo>
                  <a:lnTo>
                    <a:pt x="57" y="407"/>
                  </a:lnTo>
                  <a:lnTo>
                    <a:pt x="57" y="413"/>
                  </a:lnTo>
                  <a:lnTo>
                    <a:pt x="57" y="417"/>
                  </a:lnTo>
                  <a:lnTo>
                    <a:pt x="57" y="420"/>
                  </a:lnTo>
                  <a:lnTo>
                    <a:pt x="55" y="424"/>
                  </a:lnTo>
                  <a:lnTo>
                    <a:pt x="55" y="424"/>
                  </a:lnTo>
                  <a:lnTo>
                    <a:pt x="55" y="420"/>
                  </a:lnTo>
                  <a:lnTo>
                    <a:pt x="55" y="416"/>
                  </a:lnTo>
                  <a:lnTo>
                    <a:pt x="54" y="414"/>
                  </a:lnTo>
                  <a:lnTo>
                    <a:pt x="54" y="414"/>
                  </a:lnTo>
                  <a:lnTo>
                    <a:pt x="51" y="419"/>
                  </a:lnTo>
                  <a:close/>
                  <a:moveTo>
                    <a:pt x="299" y="232"/>
                  </a:moveTo>
                  <a:lnTo>
                    <a:pt x="299" y="232"/>
                  </a:lnTo>
                  <a:lnTo>
                    <a:pt x="299" y="234"/>
                  </a:lnTo>
                  <a:lnTo>
                    <a:pt x="299" y="234"/>
                  </a:lnTo>
                  <a:lnTo>
                    <a:pt x="301" y="234"/>
                  </a:lnTo>
                  <a:lnTo>
                    <a:pt x="301" y="234"/>
                  </a:lnTo>
                  <a:lnTo>
                    <a:pt x="302" y="232"/>
                  </a:lnTo>
                  <a:lnTo>
                    <a:pt x="302" y="229"/>
                  </a:lnTo>
                  <a:lnTo>
                    <a:pt x="302" y="229"/>
                  </a:lnTo>
                  <a:lnTo>
                    <a:pt x="306" y="227"/>
                  </a:lnTo>
                  <a:lnTo>
                    <a:pt x="306" y="227"/>
                  </a:lnTo>
                  <a:lnTo>
                    <a:pt x="305" y="232"/>
                  </a:lnTo>
                  <a:lnTo>
                    <a:pt x="302" y="237"/>
                  </a:lnTo>
                  <a:lnTo>
                    <a:pt x="302" y="237"/>
                  </a:lnTo>
                  <a:lnTo>
                    <a:pt x="295" y="240"/>
                  </a:lnTo>
                  <a:lnTo>
                    <a:pt x="288" y="244"/>
                  </a:lnTo>
                  <a:lnTo>
                    <a:pt x="288" y="244"/>
                  </a:lnTo>
                  <a:lnTo>
                    <a:pt x="294" y="239"/>
                  </a:lnTo>
                  <a:lnTo>
                    <a:pt x="299" y="232"/>
                  </a:lnTo>
                  <a:close/>
                  <a:moveTo>
                    <a:pt x="162" y="310"/>
                  </a:moveTo>
                  <a:lnTo>
                    <a:pt x="162" y="310"/>
                  </a:lnTo>
                  <a:lnTo>
                    <a:pt x="161" y="314"/>
                  </a:lnTo>
                  <a:lnTo>
                    <a:pt x="157" y="319"/>
                  </a:lnTo>
                  <a:lnTo>
                    <a:pt x="157" y="319"/>
                  </a:lnTo>
                  <a:lnTo>
                    <a:pt x="162" y="310"/>
                  </a:lnTo>
                  <a:close/>
                  <a:moveTo>
                    <a:pt x="20" y="470"/>
                  </a:moveTo>
                  <a:lnTo>
                    <a:pt x="20" y="470"/>
                  </a:lnTo>
                  <a:lnTo>
                    <a:pt x="20" y="471"/>
                  </a:lnTo>
                  <a:lnTo>
                    <a:pt x="20" y="470"/>
                  </a:lnTo>
                  <a:lnTo>
                    <a:pt x="21" y="470"/>
                  </a:lnTo>
                  <a:lnTo>
                    <a:pt x="21" y="471"/>
                  </a:lnTo>
                  <a:lnTo>
                    <a:pt x="21" y="471"/>
                  </a:lnTo>
                  <a:lnTo>
                    <a:pt x="20" y="474"/>
                  </a:lnTo>
                  <a:lnTo>
                    <a:pt x="20" y="476"/>
                  </a:lnTo>
                  <a:lnTo>
                    <a:pt x="18" y="474"/>
                  </a:lnTo>
                  <a:lnTo>
                    <a:pt x="20" y="470"/>
                  </a:lnTo>
                  <a:close/>
                  <a:moveTo>
                    <a:pt x="63" y="400"/>
                  </a:moveTo>
                  <a:lnTo>
                    <a:pt x="63" y="400"/>
                  </a:lnTo>
                  <a:lnTo>
                    <a:pt x="61" y="410"/>
                  </a:lnTo>
                  <a:lnTo>
                    <a:pt x="61" y="410"/>
                  </a:lnTo>
                  <a:lnTo>
                    <a:pt x="60" y="414"/>
                  </a:lnTo>
                  <a:lnTo>
                    <a:pt x="60" y="414"/>
                  </a:lnTo>
                  <a:lnTo>
                    <a:pt x="58" y="413"/>
                  </a:lnTo>
                  <a:lnTo>
                    <a:pt x="58" y="409"/>
                  </a:lnTo>
                  <a:lnTo>
                    <a:pt x="58" y="409"/>
                  </a:lnTo>
                  <a:lnTo>
                    <a:pt x="63" y="400"/>
                  </a:lnTo>
                  <a:close/>
                  <a:moveTo>
                    <a:pt x="167" y="303"/>
                  </a:moveTo>
                  <a:lnTo>
                    <a:pt x="167" y="303"/>
                  </a:lnTo>
                  <a:lnTo>
                    <a:pt x="169" y="301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68" y="304"/>
                  </a:lnTo>
                  <a:lnTo>
                    <a:pt x="167" y="307"/>
                  </a:lnTo>
                  <a:lnTo>
                    <a:pt x="167" y="307"/>
                  </a:lnTo>
                  <a:lnTo>
                    <a:pt x="167" y="303"/>
                  </a:lnTo>
                  <a:close/>
                  <a:moveTo>
                    <a:pt x="108" y="349"/>
                  </a:moveTo>
                  <a:lnTo>
                    <a:pt x="108" y="349"/>
                  </a:lnTo>
                  <a:lnTo>
                    <a:pt x="110" y="347"/>
                  </a:lnTo>
                  <a:lnTo>
                    <a:pt x="110" y="350"/>
                  </a:lnTo>
                  <a:lnTo>
                    <a:pt x="105" y="357"/>
                  </a:lnTo>
                  <a:lnTo>
                    <a:pt x="105" y="357"/>
                  </a:lnTo>
                  <a:lnTo>
                    <a:pt x="107" y="353"/>
                  </a:lnTo>
                  <a:lnTo>
                    <a:pt x="108" y="349"/>
                  </a:lnTo>
                  <a:close/>
                  <a:moveTo>
                    <a:pt x="35" y="439"/>
                  </a:moveTo>
                  <a:lnTo>
                    <a:pt x="35" y="439"/>
                  </a:lnTo>
                  <a:lnTo>
                    <a:pt x="37" y="436"/>
                  </a:lnTo>
                  <a:lnTo>
                    <a:pt x="38" y="434"/>
                  </a:lnTo>
                  <a:lnTo>
                    <a:pt x="38" y="436"/>
                  </a:lnTo>
                  <a:lnTo>
                    <a:pt x="38" y="436"/>
                  </a:lnTo>
                  <a:lnTo>
                    <a:pt x="35" y="440"/>
                  </a:lnTo>
                  <a:lnTo>
                    <a:pt x="35" y="440"/>
                  </a:lnTo>
                  <a:lnTo>
                    <a:pt x="35" y="439"/>
                  </a:lnTo>
                  <a:close/>
                  <a:moveTo>
                    <a:pt x="169" y="297"/>
                  </a:moveTo>
                  <a:lnTo>
                    <a:pt x="169" y="297"/>
                  </a:lnTo>
                  <a:lnTo>
                    <a:pt x="169" y="297"/>
                  </a:lnTo>
                  <a:lnTo>
                    <a:pt x="169" y="297"/>
                  </a:lnTo>
                  <a:lnTo>
                    <a:pt x="169" y="297"/>
                  </a:lnTo>
                  <a:lnTo>
                    <a:pt x="172" y="293"/>
                  </a:lnTo>
                  <a:lnTo>
                    <a:pt x="172" y="293"/>
                  </a:lnTo>
                  <a:lnTo>
                    <a:pt x="171" y="297"/>
                  </a:lnTo>
                  <a:lnTo>
                    <a:pt x="167" y="301"/>
                  </a:lnTo>
                  <a:lnTo>
                    <a:pt x="167" y="301"/>
                  </a:lnTo>
                  <a:lnTo>
                    <a:pt x="168" y="299"/>
                  </a:lnTo>
                  <a:lnTo>
                    <a:pt x="169" y="297"/>
                  </a:lnTo>
                  <a:close/>
                  <a:moveTo>
                    <a:pt x="164" y="296"/>
                  </a:moveTo>
                  <a:lnTo>
                    <a:pt x="164" y="296"/>
                  </a:lnTo>
                  <a:lnTo>
                    <a:pt x="159" y="300"/>
                  </a:lnTo>
                  <a:lnTo>
                    <a:pt x="157" y="304"/>
                  </a:lnTo>
                  <a:lnTo>
                    <a:pt x="157" y="304"/>
                  </a:lnTo>
                  <a:lnTo>
                    <a:pt x="158" y="301"/>
                  </a:lnTo>
                  <a:lnTo>
                    <a:pt x="158" y="301"/>
                  </a:lnTo>
                  <a:lnTo>
                    <a:pt x="159" y="297"/>
                  </a:lnTo>
                  <a:lnTo>
                    <a:pt x="159" y="297"/>
                  </a:lnTo>
                  <a:lnTo>
                    <a:pt x="162" y="296"/>
                  </a:lnTo>
                  <a:lnTo>
                    <a:pt x="164" y="296"/>
                  </a:lnTo>
                  <a:close/>
                  <a:moveTo>
                    <a:pt x="7" y="467"/>
                  </a:moveTo>
                  <a:lnTo>
                    <a:pt x="7" y="467"/>
                  </a:lnTo>
                  <a:lnTo>
                    <a:pt x="7" y="467"/>
                  </a:lnTo>
                  <a:lnTo>
                    <a:pt x="7" y="466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8" y="463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5" y="476"/>
                  </a:lnTo>
                  <a:lnTo>
                    <a:pt x="5" y="476"/>
                  </a:lnTo>
                  <a:lnTo>
                    <a:pt x="5" y="471"/>
                  </a:lnTo>
                  <a:lnTo>
                    <a:pt x="7" y="467"/>
                  </a:lnTo>
                  <a:close/>
                  <a:moveTo>
                    <a:pt x="353" y="197"/>
                  </a:moveTo>
                  <a:lnTo>
                    <a:pt x="353" y="197"/>
                  </a:lnTo>
                  <a:lnTo>
                    <a:pt x="351" y="199"/>
                  </a:lnTo>
                  <a:lnTo>
                    <a:pt x="348" y="200"/>
                  </a:lnTo>
                  <a:lnTo>
                    <a:pt x="348" y="200"/>
                  </a:lnTo>
                  <a:lnTo>
                    <a:pt x="351" y="197"/>
                  </a:lnTo>
                  <a:lnTo>
                    <a:pt x="353" y="197"/>
                  </a:lnTo>
                  <a:close/>
                  <a:moveTo>
                    <a:pt x="144" y="292"/>
                  </a:moveTo>
                  <a:lnTo>
                    <a:pt x="144" y="292"/>
                  </a:lnTo>
                  <a:lnTo>
                    <a:pt x="142" y="296"/>
                  </a:lnTo>
                  <a:lnTo>
                    <a:pt x="140" y="297"/>
                  </a:lnTo>
                  <a:lnTo>
                    <a:pt x="140" y="297"/>
                  </a:lnTo>
                  <a:lnTo>
                    <a:pt x="141" y="294"/>
                  </a:lnTo>
                  <a:lnTo>
                    <a:pt x="144" y="292"/>
                  </a:lnTo>
                  <a:close/>
                  <a:moveTo>
                    <a:pt x="224" y="240"/>
                  </a:moveTo>
                  <a:lnTo>
                    <a:pt x="224" y="240"/>
                  </a:lnTo>
                  <a:lnTo>
                    <a:pt x="227" y="240"/>
                  </a:lnTo>
                  <a:lnTo>
                    <a:pt x="227" y="240"/>
                  </a:lnTo>
                  <a:lnTo>
                    <a:pt x="225" y="243"/>
                  </a:lnTo>
                  <a:lnTo>
                    <a:pt x="222" y="244"/>
                  </a:lnTo>
                  <a:lnTo>
                    <a:pt x="222" y="244"/>
                  </a:lnTo>
                  <a:lnTo>
                    <a:pt x="222" y="242"/>
                  </a:lnTo>
                  <a:lnTo>
                    <a:pt x="224" y="240"/>
                  </a:lnTo>
                  <a:close/>
                  <a:moveTo>
                    <a:pt x="157" y="277"/>
                  </a:moveTo>
                  <a:lnTo>
                    <a:pt x="157" y="277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65" y="267"/>
                  </a:lnTo>
                  <a:lnTo>
                    <a:pt x="168" y="266"/>
                  </a:lnTo>
                  <a:lnTo>
                    <a:pt x="168" y="266"/>
                  </a:lnTo>
                  <a:lnTo>
                    <a:pt x="165" y="267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59" y="277"/>
                  </a:lnTo>
                  <a:lnTo>
                    <a:pt x="159" y="277"/>
                  </a:lnTo>
                  <a:lnTo>
                    <a:pt x="158" y="276"/>
                  </a:lnTo>
                  <a:lnTo>
                    <a:pt x="158" y="277"/>
                  </a:lnTo>
                  <a:lnTo>
                    <a:pt x="157" y="279"/>
                  </a:lnTo>
                  <a:lnTo>
                    <a:pt x="157" y="277"/>
                  </a:lnTo>
                  <a:close/>
                  <a:moveTo>
                    <a:pt x="396" y="174"/>
                  </a:moveTo>
                  <a:lnTo>
                    <a:pt x="396" y="174"/>
                  </a:lnTo>
                  <a:lnTo>
                    <a:pt x="392" y="179"/>
                  </a:lnTo>
                  <a:lnTo>
                    <a:pt x="386" y="180"/>
                  </a:lnTo>
                  <a:lnTo>
                    <a:pt x="386" y="180"/>
                  </a:lnTo>
                  <a:lnTo>
                    <a:pt x="392" y="176"/>
                  </a:lnTo>
                  <a:lnTo>
                    <a:pt x="395" y="174"/>
                  </a:lnTo>
                  <a:lnTo>
                    <a:pt x="396" y="174"/>
                  </a:lnTo>
                  <a:close/>
                  <a:moveTo>
                    <a:pt x="47" y="370"/>
                  </a:moveTo>
                  <a:lnTo>
                    <a:pt x="47" y="370"/>
                  </a:lnTo>
                  <a:lnTo>
                    <a:pt x="44" y="376"/>
                  </a:lnTo>
                  <a:lnTo>
                    <a:pt x="43" y="377"/>
                  </a:lnTo>
                  <a:lnTo>
                    <a:pt x="41" y="377"/>
                  </a:lnTo>
                  <a:lnTo>
                    <a:pt x="41" y="377"/>
                  </a:lnTo>
                  <a:lnTo>
                    <a:pt x="44" y="373"/>
                  </a:lnTo>
                  <a:lnTo>
                    <a:pt x="45" y="370"/>
                  </a:lnTo>
                  <a:lnTo>
                    <a:pt x="47" y="370"/>
                  </a:lnTo>
                  <a:close/>
                  <a:moveTo>
                    <a:pt x="108" y="296"/>
                  </a:moveTo>
                  <a:lnTo>
                    <a:pt x="108" y="296"/>
                  </a:lnTo>
                  <a:lnTo>
                    <a:pt x="112" y="292"/>
                  </a:lnTo>
                  <a:lnTo>
                    <a:pt x="115" y="287"/>
                  </a:lnTo>
                  <a:lnTo>
                    <a:pt x="115" y="287"/>
                  </a:lnTo>
                  <a:lnTo>
                    <a:pt x="112" y="293"/>
                  </a:lnTo>
                  <a:lnTo>
                    <a:pt x="111" y="296"/>
                  </a:lnTo>
                  <a:lnTo>
                    <a:pt x="110" y="299"/>
                  </a:lnTo>
                  <a:lnTo>
                    <a:pt x="110" y="299"/>
                  </a:lnTo>
                  <a:lnTo>
                    <a:pt x="108" y="301"/>
                  </a:lnTo>
                  <a:lnTo>
                    <a:pt x="105" y="303"/>
                  </a:lnTo>
                  <a:lnTo>
                    <a:pt x="105" y="303"/>
                  </a:lnTo>
                  <a:lnTo>
                    <a:pt x="107" y="299"/>
                  </a:lnTo>
                  <a:lnTo>
                    <a:pt x="107" y="299"/>
                  </a:lnTo>
                  <a:lnTo>
                    <a:pt x="108" y="296"/>
                  </a:lnTo>
                  <a:close/>
                  <a:moveTo>
                    <a:pt x="241" y="209"/>
                  </a:moveTo>
                  <a:lnTo>
                    <a:pt x="241" y="209"/>
                  </a:lnTo>
                  <a:lnTo>
                    <a:pt x="245" y="207"/>
                  </a:lnTo>
                  <a:lnTo>
                    <a:pt x="245" y="209"/>
                  </a:lnTo>
                  <a:lnTo>
                    <a:pt x="244" y="210"/>
                  </a:lnTo>
                  <a:lnTo>
                    <a:pt x="244" y="210"/>
                  </a:lnTo>
                  <a:lnTo>
                    <a:pt x="241" y="212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38" y="212"/>
                  </a:lnTo>
                  <a:lnTo>
                    <a:pt x="241" y="209"/>
                  </a:lnTo>
                  <a:close/>
                  <a:moveTo>
                    <a:pt x="88" y="297"/>
                  </a:moveTo>
                  <a:lnTo>
                    <a:pt x="88" y="297"/>
                  </a:lnTo>
                  <a:lnTo>
                    <a:pt x="87" y="303"/>
                  </a:lnTo>
                  <a:lnTo>
                    <a:pt x="84" y="309"/>
                  </a:lnTo>
                  <a:lnTo>
                    <a:pt x="84" y="309"/>
                  </a:lnTo>
                  <a:lnTo>
                    <a:pt x="85" y="301"/>
                  </a:lnTo>
                  <a:lnTo>
                    <a:pt x="87" y="299"/>
                  </a:lnTo>
                  <a:lnTo>
                    <a:pt x="88" y="297"/>
                  </a:lnTo>
                  <a:close/>
                  <a:moveTo>
                    <a:pt x="168" y="239"/>
                  </a:moveTo>
                  <a:lnTo>
                    <a:pt x="168" y="239"/>
                  </a:lnTo>
                  <a:lnTo>
                    <a:pt x="167" y="242"/>
                  </a:lnTo>
                  <a:lnTo>
                    <a:pt x="164" y="244"/>
                  </a:lnTo>
                  <a:lnTo>
                    <a:pt x="164" y="244"/>
                  </a:lnTo>
                  <a:lnTo>
                    <a:pt x="165" y="242"/>
                  </a:lnTo>
                  <a:lnTo>
                    <a:pt x="168" y="239"/>
                  </a:lnTo>
                  <a:close/>
                  <a:moveTo>
                    <a:pt x="138" y="256"/>
                  </a:moveTo>
                  <a:lnTo>
                    <a:pt x="138" y="256"/>
                  </a:lnTo>
                  <a:lnTo>
                    <a:pt x="135" y="262"/>
                  </a:lnTo>
                  <a:lnTo>
                    <a:pt x="131" y="266"/>
                  </a:lnTo>
                  <a:lnTo>
                    <a:pt x="131" y="266"/>
                  </a:lnTo>
                  <a:lnTo>
                    <a:pt x="135" y="260"/>
                  </a:lnTo>
                  <a:lnTo>
                    <a:pt x="138" y="256"/>
                  </a:lnTo>
                  <a:close/>
                  <a:moveTo>
                    <a:pt x="161" y="237"/>
                  </a:moveTo>
                  <a:lnTo>
                    <a:pt x="161" y="237"/>
                  </a:lnTo>
                  <a:lnTo>
                    <a:pt x="165" y="234"/>
                  </a:lnTo>
                  <a:lnTo>
                    <a:pt x="165" y="234"/>
                  </a:lnTo>
                  <a:lnTo>
                    <a:pt x="168" y="230"/>
                  </a:lnTo>
                  <a:lnTo>
                    <a:pt x="168" y="230"/>
                  </a:lnTo>
                  <a:lnTo>
                    <a:pt x="174" y="223"/>
                  </a:lnTo>
                  <a:lnTo>
                    <a:pt x="174" y="223"/>
                  </a:lnTo>
                  <a:lnTo>
                    <a:pt x="172" y="227"/>
                  </a:lnTo>
                  <a:lnTo>
                    <a:pt x="169" y="230"/>
                  </a:lnTo>
                  <a:lnTo>
                    <a:pt x="169" y="230"/>
                  </a:lnTo>
                  <a:lnTo>
                    <a:pt x="165" y="234"/>
                  </a:lnTo>
                  <a:lnTo>
                    <a:pt x="165" y="234"/>
                  </a:lnTo>
                  <a:lnTo>
                    <a:pt x="162" y="239"/>
                  </a:lnTo>
                  <a:lnTo>
                    <a:pt x="162" y="239"/>
                  </a:lnTo>
                  <a:lnTo>
                    <a:pt x="161" y="240"/>
                  </a:lnTo>
                  <a:lnTo>
                    <a:pt x="159" y="242"/>
                  </a:lnTo>
                  <a:lnTo>
                    <a:pt x="159" y="242"/>
                  </a:lnTo>
                  <a:lnTo>
                    <a:pt x="161" y="237"/>
                  </a:lnTo>
                  <a:close/>
                  <a:moveTo>
                    <a:pt x="242" y="189"/>
                  </a:moveTo>
                  <a:lnTo>
                    <a:pt x="242" y="189"/>
                  </a:lnTo>
                  <a:lnTo>
                    <a:pt x="238" y="196"/>
                  </a:lnTo>
                  <a:lnTo>
                    <a:pt x="231" y="200"/>
                  </a:lnTo>
                  <a:lnTo>
                    <a:pt x="231" y="200"/>
                  </a:lnTo>
                  <a:lnTo>
                    <a:pt x="237" y="194"/>
                  </a:lnTo>
                  <a:lnTo>
                    <a:pt x="242" y="189"/>
                  </a:lnTo>
                  <a:close/>
                  <a:moveTo>
                    <a:pt x="101" y="272"/>
                  </a:moveTo>
                  <a:lnTo>
                    <a:pt x="101" y="272"/>
                  </a:lnTo>
                  <a:lnTo>
                    <a:pt x="97" y="280"/>
                  </a:lnTo>
                  <a:lnTo>
                    <a:pt x="97" y="280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5" y="277"/>
                  </a:lnTo>
                  <a:lnTo>
                    <a:pt x="95" y="276"/>
                  </a:lnTo>
                  <a:lnTo>
                    <a:pt x="95" y="276"/>
                  </a:lnTo>
                  <a:lnTo>
                    <a:pt x="98" y="274"/>
                  </a:lnTo>
                  <a:lnTo>
                    <a:pt x="101" y="272"/>
                  </a:lnTo>
                  <a:close/>
                  <a:moveTo>
                    <a:pt x="92" y="289"/>
                  </a:moveTo>
                  <a:lnTo>
                    <a:pt x="92" y="289"/>
                  </a:lnTo>
                  <a:lnTo>
                    <a:pt x="90" y="292"/>
                  </a:lnTo>
                  <a:lnTo>
                    <a:pt x="90" y="292"/>
                  </a:lnTo>
                  <a:lnTo>
                    <a:pt x="85" y="296"/>
                  </a:lnTo>
                  <a:lnTo>
                    <a:pt x="85" y="296"/>
                  </a:lnTo>
                  <a:lnTo>
                    <a:pt x="88" y="290"/>
                  </a:lnTo>
                  <a:lnTo>
                    <a:pt x="88" y="290"/>
                  </a:lnTo>
                  <a:lnTo>
                    <a:pt x="90" y="284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5" y="279"/>
                  </a:lnTo>
                  <a:lnTo>
                    <a:pt x="95" y="279"/>
                  </a:lnTo>
                  <a:lnTo>
                    <a:pt x="92" y="284"/>
                  </a:lnTo>
                  <a:lnTo>
                    <a:pt x="92" y="289"/>
                  </a:lnTo>
                  <a:close/>
                  <a:moveTo>
                    <a:pt x="104" y="273"/>
                  </a:moveTo>
                  <a:lnTo>
                    <a:pt x="104" y="273"/>
                  </a:lnTo>
                  <a:lnTo>
                    <a:pt x="101" y="277"/>
                  </a:lnTo>
                  <a:lnTo>
                    <a:pt x="100" y="280"/>
                  </a:lnTo>
                  <a:lnTo>
                    <a:pt x="98" y="280"/>
                  </a:lnTo>
                  <a:lnTo>
                    <a:pt x="98" y="280"/>
                  </a:lnTo>
                  <a:lnTo>
                    <a:pt x="98" y="280"/>
                  </a:lnTo>
                  <a:lnTo>
                    <a:pt x="102" y="274"/>
                  </a:lnTo>
                  <a:lnTo>
                    <a:pt x="107" y="270"/>
                  </a:lnTo>
                  <a:lnTo>
                    <a:pt x="107" y="270"/>
                  </a:lnTo>
                  <a:lnTo>
                    <a:pt x="107" y="272"/>
                  </a:lnTo>
                  <a:lnTo>
                    <a:pt x="108" y="270"/>
                  </a:lnTo>
                  <a:lnTo>
                    <a:pt x="108" y="270"/>
                  </a:lnTo>
                  <a:lnTo>
                    <a:pt x="105" y="276"/>
                  </a:lnTo>
                  <a:lnTo>
                    <a:pt x="102" y="280"/>
                  </a:lnTo>
                  <a:lnTo>
                    <a:pt x="102" y="280"/>
                  </a:lnTo>
                  <a:lnTo>
                    <a:pt x="104" y="276"/>
                  </a:lnTo>
                  <a:lnTo>
                    <a:pt x="105" y="273"/>
                  </a:lnTo>
                  <a:lnTo>
                    <a:pt x="104" y="273"/>
                  </a:lnTo>
                  <a:close/>
                  <a:moveTo>
                    <a:pt x="168" y="223"/>
                  </a:moveTo>
                  <a:lnTo>
                    <a:pt x="168" y="223"/>
                  </a:lnTo>
                  <a:lnTo>
                    <a:pt x="164" y="227"/>
                  </a:lnTo>
                  <a:lnTo>
                    <a:pt x="161" y="230"/>
                  </a:lnTo>
                  <a:lnTo>
                    <a:pt x="161" y="230"/>
                  </a:lnTo>
                  <a:lnTo>
                    <a:pt x="165" y="224"/>
                  </a:lnTo>
                  <a:lnTo>
                    <a:pt x="167" y="223"/>
                  </a:lnTo>
                  <a:lnTo>
                    <a:pt x="168" y="223"/>
                  </a:lnTo>
                  <a:close/>
                  <a:moveTo>
                    <a:pt x="158" y="233"/>
                  </a:moveTo>
                  <a:lnTo>
                    <a:pt x="158" y="233"/>
                  </a:lnTo>
                  <a:lnTo>
                    <a:pt x="158" y="233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8" y="232"/>
                  </a:lnTo>
                  <a:lnTo>
                    <a:pt x="158" y="232"/>
                  </a:lnTo>
                  <a:lnTo>
                    <a:pt x="159" y="230"/>
                  </a:lnTo>
                  <a:lnTo>
                    <a:pt x="161" y="230"/>
                  </a:lnTo>
                  <a:lnTo>
                    <a:pt x="161" y="230"/>
                  </a:lnTo>
                  <a:lnTo>
                    <a:pt x="159" y="232"/>
                  </a:lnTo>
                  <a:lnTo>
                    <a:pt x="158" y="233"/>
                  </a:lnTo>
                  <a:close/>
                  <a:moveTo>
                    <a:pt x="179" y="219"/>
                  </a:moveTo>
                  <a:lnTo>
                    <a:pt x="179" y="219"/>
                  </a:lnTo>
                  <a:lnTo>
                    <a:pt x="182" y="214"/>
                  </a:lnTo>
                  <a:lnTo>
                    <a:pt x="185" y="212"/>
                  </a:lnTo>
                  <a:lnTo>
                    <a:pt x="185" y="212"/>
                  </a:lnTo>
                  <a:lnTo>
                    <a:pt x="189" y="209"/>
                  </a:lnTo>
                  <a:lnTo>
                    <a:pt x="192" y="206"/>
                  </a:lnTo>
                  <a:lnTo>
                    <a:pt x="192" y="206"/>
                  </a:lnTo>
                  <a:lnTo>
                    <a:pt x="191" y="209"/>
                  </a:lnTo>
                  <a:lnTo>
                    <a:pt x="189" y="213"/>
                  </a:lnTo>
                  <a:lnTo>
                    <a:pt x="189" y="213"/>
                  </a:lnTo>
                  <a:lnTo>
                    <a:pt x="187" y="213"/>
                  </a:lnTo>
                  <a:lnTo>
                    <a:pt x="187" y="213"/>
                  </a:lnTo>
                  <a:lnTo>
                    <a:pt x="184" y="217"/>
                  </a:lnTo>
                  <a:lnTo>
                    <a:pt x="184" y="217"/>
                  </a:lnTo>
                  <a:lnTo>
                    <a:pt x="179" y="219"/>
                  </a:lnTo>
                  <a:close/>
                  <a:moveTo>
                    <a:pt x="338" y="153"/>
                  </a:moveTo>
                  <a:lnTo>
                    <a:pt x="338" y="153"/>
                  </a:lnTo>
                  <a:lnTo>
                    <a:pt x="335" y="156"/>
                  </a:lnTo>
                  <a:lnTo>
                    <a:pt x="334" y="157"/>
                  </a:lnTo>
                  <a:lnTo>
                    <a:pt x="334" y="159"/>
                  </a:lnTo>
                  <a:lnTo>
                    <a:pt x="334" y="159"/>
                  </a:lnTo>
                  <a:lnTo>
                    <a:pt x="331" y="159"/>
                  </a:lnTo>
                  <a:lnTo>
                    <a:pt x="331" y="159"/>
                  </a:lnTo>
                  <a:lnTo>
                    <a:pt x="329" y="160"/>
                  </a:lnTo>
                  <a:lnTo>
                    <a:pt x="329" y="160"/>
                  </a:lnTo>
                  <a:lnTo>
                    <a:pt x="332" y="156"/>
                  </a:lnTo>
                  <a:lnTo>
                    <a:pt x="338" y="153"/>
                  </a:lnTo>
                  <a:close/>
                  <a:moveTo>
                    <a:pt x="469" y="146"/>
                  </a:moveTo>
                  <a:lnTo>
                    <a:pt x="469" y="146"/>
                  </a:lnTo>
                  <a:lnTo>
                    <a:pt x="472" y="144"/>
                  </a:lnTo>
                  <a:lnTo>
                    <a:pt x="473" y="144"/>
                  </a:lnTo>
                  <a:lnTo>
                    <a:pt x="473" y="144"/>
                  </a:lnTo>
                  <a:lnTo>
                    <a:pt x="473" y="144"/>
                  </a:lnTo>
                  <a:lnTo>
                    <a:pt x="469" y="146"/>
                  </a:lnTo>
                  <a:lnTo>
                    <a:pt x="468" y="146"/>
                  </a:lnTo>
                  <a:lnTo>
                    <a:pt x="469" y="146"/>
                  </a:lnTo>
                  <a:close/>
                  <a:moveTo>
                    <a:pt x="110" y="263"/>
                  </a:moveTo>
                  <a:lnTo>
                    <a:pt x="110" y="263"/>
                  </a:lnTo>
                  <a:lnTo>
                    <a:pt x="102" y="272"/>
                  </a:lnTo>
                  <a:lnTo>
                    <a:pt x="102" y="272"/>
                  </a:lnTo>
                  <a:lnTo>
                    <a:pt x="104" y="269"/>
                  </a:lnTo>
                  <a:lnTo>
                    <a:pt x="107" y="266"/>
                  </a:lnTo>
                  <a:lnTo>
                    <a:pt x="107" y="266"/>
                  </a:lnTo>
                  <a:lnTo>
                    <a:pt x="110" y="263"/>
                  </a:lnTo>
                  <a:close/>
                  <a:moveTo>
                    <a:pt x="315" y="154"/>
                  </a:moveTo>
                  <a:lnTo>
                    <a:pt x="315" y="154"/>
                  </a:lnTo>
                  <a:lnTo>
                    <a:pt x="309" y="159"/>
                  </a:lnTo>
                  <a:lnTo>
                    <a:pt x="304" y="162"/>
                  </a:lnTo>
                  <a:lnTo>
                    <a:pt x="304" y="162"/>
                  </a:lnTo>
                  <a:lnTo>
                    <a:pt x="309" y="157"/>
                  </a:lnTo>
                  <a:lnTo>
                    <a:pt x="315" y="154"/>
                  </a:lnTo>
                  <a:close/>
                  <a:moveTo>
                    <a:pt x="140" y="229"/>
                  </a:moveTo>
                  <a:lnTo>
                    <a:pt x="140" y="229"/>
                  </a:lnTo>
                  <a:lnTo>
                    <a:pt x="138" y="230"/>
                  </a:lnTo>
                  <a:lnTo>
                    <a:pt x="138" y="232"/>
                  </a:lnTo>
                  <a:lnTo>
                    <a:pt x="138" y="232"/>
                  </a:lnTo>
                  <a:lnTo>
                    <a:pt x="134" y="236"/>
                  </a:lnTo>
                  <a:lnTo>
                    <a:pt x="132" y="237"/>
                  </a:lnTo>
                  <a:lnTo>
                    <a:pt x="130" y="240"/>
                  </a:lnTo>
                  <a:lnTo>
                    <a:pt x="130" y="240"/>
                  </a:lnTo>
                  <a:lnTo>
                    <a:pt x="131" y="240"/>
                  </a:lnTo>
                  <a:lnTo>
                    <a:pt x="132" y="239"/>
                  </a:lnTo>
                  <a:lnTo>
                    <a:pt x="134" y="239"/>
                  </a:lnTo>
                  <a:lnTo>
                    <a:pt x="134" y="240"/>
                  </a:lnTo>
                  <a:lnTo>
                    <a:pt x="134" y="240"/>
                  </a:lnTo>
                  <a:lnTo>
                    <a:pt x="130" y="244"/>
                  </a:lnTo>
                  <a:lnTo>
                    <a:pt x="130" y="244"/>
                  </a:lnTo>
                  <a:lnTo>
                    <a:pt x="127" y="246"/>
                  </a:lnTo>
                  <a:lnTo>
                    <a:pt x="127" y="246"/>
                  </a:lnTo>
                  <a:lnTo>
                    <a:pt x="130" y="240"/>
                  </a:lnTo>
                  <a:lnTo>
                    <a:pt x="132" y="234"/>
                  </a:lnTo>
                  <a:lnTo>
                    <a:pt x="132" y="234"/>
                  </a:lnTo>
                  <a:lnTo>
                    <a:pt x="137" y="230"/>
                  </a:lnTo>
                  <a:lnTo>
                    <a:pt x="140" y="229"/>
                  </a:lnTo>
                  <a:close/>
                  <a:moveTo>
                    <a:pt x="282" y="162"/>
                  </a:moveTo>
                  <a:lnTo>
                    <a:pt x="282" y="162"/>
                  </a:lnTo>
                  <a:lnTo>
                    <a:pt x="288" y="157"/>
                  </a:lnTo>
                  <a:lnTo>
                    <a:pt x="291" y="154"/>
                  </a:lnTo>
                  <a:lnTo>
                    <a:pt x="295" y="154"/>
                  </a:lnTo>
                  <a:lnTo>
                    <a:pt x="295" y="154"/>
                  </a:lnTo>
                  <a:lnTo>
                    <a:pt x="285" y="162"/>
                  </a:lnTo>
                  <a:lnTo>
                    <a:pt x="285" y="162"/>
                  </a:lnTo>
                  <a:lnTo>
                    <a:pt x="282" y="163"/>
                  </a:lnTo>
                  <a:lnTo>
                    <a:pt x="282" y="162"/>
                  </a:lnTo>
                  <a:close/>
                  <a:moveTo>
                    <a:pt x="201" y="193"/>
                  </a:moveTo>
                  <a:lnTo>
                    <a:pt x="201" y="193"/>
                  </a:lnTo>
                  <a:lnTo>
                    <a:pt x="207" y="189"/>
                  </a:lnTo>
                  <a:lnTo>
                    <a:pt x="207" y="189"/>
                  </a:lnTo>
                  <a:lnTo>
                    <a:pt x="204" y="192"/>
                  </a:lnTo>
                  <a:lnTo>
                    <a:pt x="202" y="193"/>
                  </a:lnTo>
                  <a:lnTo>
                    <a:pt x="202" y="193"/>
                  </a:lnTo>
                  <a:lnTo>
                    <a:pt x="201" y="193"/>
                  </a:lnTo>
                  <a:lnTo>
                    <a:pt x="201" y="193"/>
                  </a:lnTo>
                  <a:close/>
                  <a:moveTo>
                    <a:pt x="151" y="216"/>
                  </a:moveTo>
                  <a:lnTo>
                    <a:pt x="151" y="216"/>
                  </a:lnTo>
                  <a:lnTo>
                    <a:pt x="150" y="219"/>
                  </a:lnTo>
                  <a:lnTo>
                    <a:pt x="150" y="219"/>
                  </a:lnTo>
                  <a:lnTo>
                    <a:pt x="145" y="223"/>
                  </a:lnTo>
                  <a:lnTo>
                    <a:pt x="145" y="223"/>
                  </a:lnTo>
                  <a:lnTo>
                    <a:pt x="147" y="219"/>
                  </a:lnTo>
                  <a:lnTo>
                    <a:pt x="151" y="216"/>
                  </a:lnTo>
                  <a:close/>
                  <a:moveTo>
                    <a:pt x="218" y="177"/>
                  </a:moveTo>
                  <a:lnTo>
                    <a:pt x="218" y="177"/>
                  </a:lnTo>
                  <a:lnTo>
                    <a:pt x="214" y="182"/>
                  </a:lnTo>
                  <a:lnTo>
                    <a:pt x="212" y="184"/>
                  </a:lnTo>
                  <a:lnTo>
                    <a:pt x="211" y="186"/>
                  </a:lnTo>
                  <a:lnTo>
                    <a:pt x="211" y="186"/>
                  </a:lnTo>
                  <a:lnTo>
                    <a:pt x="214" y="182"/>
                  </a:lnTo>
                  <a:lnTo>
                    <a:pt x="218" y="177"/>
                  </a:lnTo>
                  <a:close/>
                  <a:moveTo>
                    <a:pt x="245" y="162"/>
                  </a:moveTo>
                  <a:lnTo>
                    <a:pt x="245" y="162"/>
                  </a:lnTo>
                  <a:lnTo>
                    <a:pt x="242" y="164"/>
                  </a:lnTo>
                  <a:lnTo>
                    <a:pt x="241" y="166"/>
                  </a:lnTo>
                  <a:lnTo>
                    <a:pt x="241" y="167"/>
                  </a:lnTo>
                  <a:lnTo>
                    <a:pt x="241" y="167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41" y="164"/>
                  </a:lnTo>
                  <a:lnTo>
                    <a:pt x="245" y="162"/>
                  </a:lnTo>
                  <a:close/>
                  <a:moveTo>
                    <a:pt x="227" y="176"/>
                  </a:moveTo>
                  <a:lnTo>
                    <a:pt x="227" y="176"/>
                  </a:lnTo>
                  <a:lnTo>
                    <a:pt x="231" y="172"/>
                  </a:lnTo>
                  <a:lnTo>
                    <a:pt x="234" y="170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5" y="172"/>
                  </a:lnTo>
                  <a:lnTo>
                    <a:pt x="231" y="174"/>
                  </a:lnTo>
                  <a:lnTo>
                    <a:pt x="231" y="174"/>
                  </a:lnTo>
                  <a:lnTo>
                    <a:pt x="228" y="176"/>
                  </a:lnTo>
                  <a:lnTo>
                    <a:pt x="227" y="176"/>
                  </a:lnTo>
                  <a:close/>
                  <a:moveTo>
                    <a:pt x="164" y="206"/>
                  </a:moveTo>
                  <a:lnTo>
                    <a:pt x="164" y="206"/>
                  </a:lnTo>
                  <a:lnTo>
                    <a:pt x="164" y="209"/>
                  </a:lnTo>
                  <a:lnTo>
                    <a:pt x="161" y="210"/>
                  </a:lnTo>
                  <a:lnTo>
                    <a:pt x="158" y="213"/>
                  </a:lnTo>
                  <a:lnTo>
                    <a:pt x="158" y="213"/>
                  </a:lnTo>
                  <a:lnTo>
                    <a:pt x="161" y="209"/>
                  </a:lnTo>
                  <a:lnTo>
                    <a:pt x="164" y="206"/>
                  </a:lnTo>
                  <a:close/>
                  <a:moveTo>
                    <a:pt x="231" y="169"/>
                  </a:moveTo>
                  <a:lnTo>
                    <a:pt x="231" y="169"/>
                  </a:lnTo>
                  <a:lnTo>
                    <a:pt x="227" y="172"/>
                  </a:lnTo>
                  <a:lnTo>
                    <a:pt x="227" y="172"/>
                  </a:lnTo>
                  <a:lnTo>
                    <a:pt x="224" y="174"/>
                  </a:lnTo>
                  <a:lnTo>
                    <a:pt x="224" y="174"/>
                  </a:lnTo>
                  <a:lnTo>
                    <a:pt x="224" y="173"/>
                  </a:lnTo>
                  <a:lnTo>
                    <a:pt x="225" y="172"/>
                  </a:lnTo>
                  <a:lnTo>
                    <a:pt x="231" y="169"/>
                  </a:lnTo>
                  <a:close/>
                  <a:moveTo>
                    <a:pt x="239" y="157"/>
                  </a:moveTo>
                  <a:lnTo>
                    <a:pt x="239" y="157"/>
                  </a:lnTo>
                  <a:lnTo>
                    <a:pt x="235" y="163"/>
                  </a:lnTo>
                  <a:lnTo>
                    <a:pt x="234" y="166"/>
                  </a:lnTo>
                  <a:lnTo>
                    <a:pt x="234" y="166"/>
                  </a:lnTo>
                  <a:lnTo>
                    <a:pt x="231" y="167"/>
                  </a:lnTo>
                  <a:lnTo>
                    <a:pt x="229" y="167"/>
                  </a:lnTo>
                  <a:lnTo>
                    <a:pt x="229" y="167"/>
                  </a:lnTo>
                  <a:lnTo>
                    <a:pt x="232" y="163"/>
                  </a:lnTo>
                  <a:lnTo>
                    <a:pt x="237" y="160"/>
                  </a:lnTo>
                  <a:lnTo>
                    <a:pt x="237" y="160"/>
                  </a:lnTo>
                  <a:lnTo>
                    <a:pt x="234" y="162"/>
                  </a:lnTo>
                  <a:lnTo>
                    <a:pt x="234" y="162"/>
                  </a:lnTo>
                  <a:lnTo>
                    <a:pt x="232" y="162"/>
                  </a:lnTo>
                  <a:lnTo>
                    <a:pt x="232" y="162"/>
                  </a:lnTo>
                  <a:lnTo>
                    <a:pt x="239" y="157"/>
                  </a:lnTo>
                  <a:lnTo>
                    <a:pt x="245" y="154"/>
                  </a:lnTo>
                  <a:lnTo>
                    <a:pt x="245" y="154"/>
                  </a:lnTo>
                  <a:lnTo>
                    <a:pt x="245" y="156"/>
                  </a:lnTo>
                  <a:lnTo>
                    <a:pt x="244" y="157"/>
                  </a:lnTo>
                  <a:lnTo>
                    <a:pt x="244" y="157"/>
                  </a:lnTo>
                  <a:lnTo>
                    <a:pt x="241" y="159"/>
                  </a:lnTo>
                  <a:lnTo>
                    <a:pt x="241" y="157"/>
                  </a:lnTo>
                  <a:lnTo>
                    <a:pt x="239" y="157"/>
                  </a:lnTo>
                  <a:close/>
                  <a:moveTo>
                    <a:pt x="255" y="150"/>
                  </a:moveTo>
                  <a:lnTo>
                    <a:pt x="255" y="150"/>
                  </a:lnTo>
                  <a:lnTo>
                    <a:pt x="247" y="157"/>
                  </a:lnTo>
                  <a:lnTo>
                    <a:pt x="247" y="157"/>
                  </a:lnTo>
                  <a:lnTo>
                    <a:pt x="238" y="164"/>
                  </a:lnTo>
                  <a:lnTo>
                    <a:pt x="238" y="164"/>
                  </a:lnTo>
                  <a:lnTo>
                    <a:pt x="239" y="162"/>
                  </a:lnTo>
                  <a:lnTo>
                    <a:pt x="244" y="157"/>
                  </a:lnTo>
                  <a:lnTo>
                    <a:pt x="244" y="157"/>
                  </a:lnTo>
                  <a:lnTo>
                    <a:pt x="255" y="150"/>
                  </a:lnTo>
                  <a:close/>
                  <a:moveTo>
                    <a:pt x="155" y="202"/>
                  </a:moveTo>
                  <a:lnTo>
                    <a:pt x="155" y="202"/>
                  </a:lnTo>
                  <a:lnTo>
                    <a:pt x="150" y="207"/>
                  </a:lnTo>
                  <a:lnTo>
                    <a:pt x="144" y="214"/>
                  </a:lnTo>
                  <a:lnTo>
                    <a:pt x="144" y="214"/>
                  </a:lnTo>
                  <a:lnTo>
                    <a:pt x="150" y="207"/>
                  </a:lnTo>
                  <a:lnTo>
                    <a:pt x="155" y="202"/>
                  </a:lnTo>
                  <a:close/>
                  <a:moveTo>
                    <a:pt x="187" y="184"/>
                  </a:moveTo>
                  <a:lnTo>
                    <a:pt x="187" y="184"/>
                  </a:lnTo>
                  <a:lnTo>
                    <a:pt x="187" y="186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4" y="187"/>
                  </a:lnTo>
                  <a:lnTo>
                    <a:pt x="187" y="184"/>
                  </a:lnTo>
                  <a:close/>
                  <a:moveTo>
                    <a:pt x="177" y="183"/>
                  </a:moveTo>
                  <a:lnTo>
                    <a:pt x="177" y="183"/>
                  </a:lnTo>
                  <a:lnTo>
                    <a:pt x="178" y="183"/>
                  </a:lnTo>
                  <a:lnTo>
                    <a:pt x="177" y="184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9" y="183"/>
                  </a:lnTo>
                  <a:lnTo>
                    <a:pt x="181" y="180"/>
                  </a:lnTo>
                  <a:lnTo>
                    <a:pt x="184" y="180"/>
                  </a:lnTo>
                  <a:lnTo>
                    <a:pt x="184" y="180"/>
                  </a:lnTo>
                  <a:lnTo>
                    <a:pt x="177" y="187"/>
                  </a:lnTo>
                  <a:lnTo>
                    <a:pt x="171" y="193"/>
                  </a:lnTo>
                  <a:lnTo>
                    <a:pt x="171" y="193"/>
                  </a:lnTo>
                  <a:lnTo>
                    <a:pt x="172" y="189"/>
                  </a:lnTo>
                  <a:lnTo>
                    <a:pt x="175" y="186"/>
                  </a:lnTo>
                  <a:lnTo>
                    <a:pt x="177" y="183"/>
                  </a:lnTo>
                  <a:close/>
                  <a:moveTo>
                    <a:pt x="264" y="149"/>
                  </a:moveTo>
                  <a:lnTo>
                    <a:pt x="264" y="149"/>
                  </a:lnTo>
                  <a:lnTo>
                    <a:pt x="268" y="144"/>
                  </a:lnTo>
                  <a:lnTo>
                    <a:pt x="272" y="143"/>
                  </a:lnTo>
                  <a:lnTo>
                    <a:pt x="275" y="142"/>
                  </a:lnTo>
                  <a:lnTo>
                    <a:pt x="275" y="143"/>
                  </a:lnTo>
                  <a:lnTo>
                    <a:pt x="275" y="144"/>
                  </a:lnTo>
                  <a:lnTo>
                    <a:pt x="275" y="144"/>
                  </a:lnTo>
                  <a:lnTo>
                    <a:pt x="271" y="144"/>
                  </a:lnTo>
                  <a:lnTo>
                    <a:pt x="264" y="149"/>
                  </a:lnTo>
                  <a:close/>
                  <a:moveTo>
                    <a:pt x="262" y="144"/>
                  </a:moveTo>
                  <a:lnTo>
                    <a:pt x="262" y="144"/>
                  </a:lnTo>
                  <a:lnTo>
                    <a:pt x="259" y="149"/>
                  </a:lnTo>
                  <a:lnTo>
                    <a:pt x="259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8" y="147"/>
                  </a:lnTo>
                  <a:lnTo>
                    <a:pt x="259" y="146"/>
                  </a:lnTo>
                  <a:lnTo>
                    <a:pt x="261" y="144"/>
                  </a:lnTo>
                  <a:lnTo>
                    <a:pt x="262" y="144"/>
                  </a:lnTo>
                  <a:close/>
                  <a:moveTo>
                    <a:pt x="219" y="159"/>
                  </a:moveTo>
                  <a:lnTo>
                    <a:pt x="219" y="159"/>
                  </a:lnTo>
                  <a:lnTo>
                    <a:pt x="221" y="157"/>
                  </a:lnTo>
                  <a:lnTo>
                    <a:pt x="221" y="159"/>
                  </a:lnTo>
                  <a:lnTo>
                    <a:pt x="219" y="162"/>
                  </a:lnTo>
                  <a:lnTo>
                    <a:pt x="219" y="162"/>
                  </a:lnTo>
                  <a:lnTo>
                    <a:pt x="215" y="163"/>
                  </a:lnTo>
                  <a:lnTo>
                    <a:pt x="215" y="163"/>
                  </a:lnTo>
                  <a:lnTo>
                    <a:pt x="219" y="159"/>
                  </a:lnTo>
                  <a:close/>
                  <a:moveTo>
                    <a:pt x="201" y="164"/>
                  </a:moveTo>
                  <a:lnTo>
                    <a:pt x="201" y="164"/>
                  </a:lnTo>
                  <a:lnTo>
                    <a:pt x="202" y="164"/>
                  </a:lnTo>
                  <a:lnTo>
                    <a:pt x="202" y="166"/>
                  </a:lnTo>
                  <a:lnTo>
                    <a:pt x="201" y="169"/>
                  </a:lnTo>
                  <a:lnTo>
                    <a:pt x="201" y="169"/>
                  </a:lnTo>
                  <a:lnTo>
                    <a:pt x="198" y="170"/>
                  </a:lnTo>
                  <a:lnTo>
                    <a:pt x="198" y="169"/>
                  </a:lnTo>
                  <a:lnTo>
                    <a:pt x="198" y="167"/>
                  </a:lnTo>
                  <a:lnTo>
                    <a:pt x="201" y="164"/>
                  </a:lnTo>
                  <a:close/>
                  <a:moveTo>
                    <a:pt x="256" y="144"/>
                  </a:moveTo>
                  <a:lnTo>
                    <a:pt x="256" y="144"/>
                  </a:lnTo>
                  <a:lnTo>
                    <a:pt x="258" y="142"/>
                  </a:lnTo>
                  <a:lnTo>
                    <a:pt x="261" y="140"/>
                  </a:lnTo>
                  <a:lnTo>
                    <a:pt x="265" y="140"/>
                  </a:lnTo>
                  <a:lnTo>
                    <a:pt x="265" y="140"/>
                  </a:lnTo>
                  <a:lnTo>
                    <a:pt x="262" y="142"/>
                  </a:lnTo>
                  <a:lnTo>
                    <a:pt x="261" y="143"/>
                  </a:lnTo>
                  <a:lnTo>
                    <a:pt x="256" y="144"/>
                  </a:lnTo>
                  <a:close/>
                  <a:moveTo>
                    <a:pt x="215" y="152"/>
                  </a:moveTo>
                  <a:lnTo>
                    <a:pt x="215" y="152"/>
                  </a:lnTo>
                  <a:lnTo>
                    <a:pt x="221" y="149"/>
                  </a:lnTo>
                  <a:lnTo>
                    <a:pt x="221" y="149"/>
                  </a:lnTo>
                  <a:lnTo>
                    <a:pt x="215" y="153"/>
                  </a:lnTo>
                  <a:lnTo>
                    <a:pt x="212" y="157"/>
                  </a:lnTo>
                  <a:lnTo>
                    <a:pt x="212" y="157"/>
                  </a:lnTo>
                  <a:lnTo>
                    <a:pt x="211" y="157"/>
                  </a:lnTo>
                  <a:lnTo>
                    <a:pt x="209" y="159"/>
                  </a:lnTo>
                  <a:lnTo>
                    <a:pt x="204" y="163"/>
                  </a:lnTo>
                  <a:lnTo>
                    <a:pt x="204" y="163"/>
                  </a:lnTo>
                  <a:lnTo>
                    <a:pt x="209" y="157"/>
                  </a:lnTo>
                  <a:lnTo>
                    <a:pt x="209" y="157"/>
                  </a:lnTo>
                  <a:lnTo>
                    <a:pt x="212" y="154"/>
                  </a:lnTo>
                  <a:lnTo>
                    <a:pt x="212" y="154"/>
                  </a:lnTo>
                  <a:lnTo>
                    <a:pt x="215" y="152"/>
                  </a:lnTo>
                  <a:close/>
                  <a:moveTo>
                    <a:pt x="242" y="135"/>
                  </a:moveTo>
                  <a:lnTo>
                    <a:pt x="242" y="135"/>
                  </a:lnTo>
                  <a:lnTo>
                    <a:pt x="237" y="137"/>
                  </a:lnTo>
                  <a:lnTo>
                    <a:pt x="231" y="142"/>
                  </a:lnTo>
                  <a:lnTo>
                    <a:pt x="231" y="142"/>
                  </a:lnTo>
                  <a:lnTo>
                    <a:pt x="227" y="146"/>
                  </a:lnTo>
                  <a:lnTo>
                    <a:pt x="222" y="147"/>
                  </a:lnTo>
                  <a:lnTo>
                    <a:pt x="222" y="147"/>
                  </a:lnTo>
                  <a:lnTo>
                    <a:pt x="234" y="137"/>
                  </a:lnTo>
                  <a:lnTo>
                    <a:pt x="234" y="137"/>
                  </a:lnTo>
                  <a:lnTo>
                    <a:pt x="239" y="135"/>
                  </a:lnTo>
                  <a:lnTo>
                    <a:pt x="241" y="133"/>
                  </a:lnTo>
                  <a:lnTo>
                    <a:pt x="242" y="135"/>
                  </a:lnTo>
                  <a:close/>
                  <a:moveTo>
                    <a:pt x="237" y="139"/>
                  </a:moveTo>
                  <a:lnTo>
                    <a:pt x="237" y="139"/>
                  </a:lnTo>
                  <a:lnTo>
                    <a:pt x="237" y="139"/>
                  </a:lnTo>
                  <a:lnTo>
                    <a:pt x="237" y="140"/>
                  </a:lnTo>
                  <a:lnTo>
                    <a:pt x="237" y="140"/>
                  </a:lnTo>
                  <a:lnTo>
                    <a:pt x="237" y="142"/>
                  </a:lnTo>
                  <a:lnTo>
                    <a:pt x="237" y="142"/>
                  </a:lnTo>
                  <a:lnTo>
                    <a:pt x="231" y="144"/>
                  </a:lnTo>
                  <a:lnTo>
                    <a:pt x="231" y="144"/>
                  </a:lnTo>
                  <a:lnTo>
                    <a:pt x="234" y="142"/>
                  </a:lnTo>
                  <a:lnTo>
                    <a:pt x="237" y="139"/>
                  </a:lnTo>
                  <a:close/>
                  <a:moveTo>
                    <a:pt x="269" y="113"/>
                  </a:moveTo>
                  <a:lnTo>
                    <a:pt x="269" y="113"/>
                  </a:lnTo>
                  <a:lnTo>
                    <a:pt x="274" y="112"/>
                  </a:lnTo>
                  <a:lnTo>
                    <a:pt x="276" y="110"/>
                  </a:lnTo>
                  <a:lnTo>
                    <a:pt x="276" y="110"/>
                  </a:lnTo>
                  <a:lnTo>
                    <a:pt x="274" y="113"/>
                  </a:lnTo>
                  <a:lnTo>
                    <a:pt x="269" y="116"/>
                  </a:lnTo>
                  <a:lnTo>
                    <a:pt x="269" y="116"/>
                  </a:lnTo>
                  <a:lnTo>
                    <a:pt x="269" y="115"/>
                  </a:lnTo>
                  <a:lnTo>
                    <a:pt x="269" y="113"/>
                  </a:lnTo>
                  <a:close/>
                  <a:moveTo>
                    <a:pt x="366" y="83"/>
                  </a:moveTo>
                  <a:lnTo>
                    <a:pt x="366" y="83"/>
                  </a:lnTo>
                  <a:lnTo>
                    <a:pt x="359" y="87"/>
                  </a:lnTo>
                  <a:lnTo>
                    <a:pt x="356" y="89"/>
                  </a:lnTo>
                  <a:lnTo>
                    <a:pt x="355" y="89"/>
                  </a:lnTo>
                  <a:lnTo>
                    <a:pt x="355" y="87"/>
                  </a:lnTo>
                  <a:lnTo>
                    <a:pt x="355" y="87"/>
                  </a:lnTo>
                  <a:lnTo>
                    <a:pt x="358" y="87"/>
                  </a:lnTo>
                  <a:lnTo>
                    <a:pt x="362" y="85"/>
                  </a:lnTo>
                  <a:lnTo>
                    <a:pt x="365" y="83"/>
                  </a:lnTo>
                  <a:lnTo>
                    <a:pt x="366" y="83"/>
                  </a:lnTo>
                  <a:close/>
                  <a:moveTo>
                    <a:pt x="478" y="80"/>
                  </a:moveTo>
                  <a:lnTo>
                    <a:pt x="478" y="80"/>
                  </a:lnTo>
                  <a:lnTo>
                    <a:pt x="480" y="80"/>
                  </a:lnTo>
                  <a:lnTo>
                    <a:pt x="479" y="82"/>
                  </a:lnTo>
                  <a:lnTo>
                    <a:pt x="475" y="83"/>
                  </a:lnTo>
                  <a:lnTo>
                    <a:pt x="475" y="83"/>
                  </a:lnTo>
                  <a:lnTo>
                    <a:pt x="476" y="82"/>
                  </a:lnTo>
                  <a:lnTo>
                    <a:pt x="478" y="80"/>
                  </a:lnTo>
                  <a:close/>
                  <a:moveTo>
                    <a:pt x="363" y="83"/>
                  </a:moveTo>
                  <a:lnTo>
                    <a:pt x="363" y="83"/>
                  </a:lnTo>
                  <a:lnTo>
                    <a:pt x="359" y="86"/>
                  </a:lnTo>
                  <a:lnTo>
                    <a:pt x="356" y="86"/>
                  </a:lnTo>
                  <a:lnTo>
                    <a:pt x="356" y="86"/>
                  </a:lnTo>
                  <a:lnTo>
                    <a:pt x="358" y="83"/>
                  </a:lnTo>
                  <a:lnTo>
                    <a:pt x="359" y="83"/>
                  </a:lnTo>
                  <a:lnTo>
                    <a:pt x="361" y="82"/>
                  </a:lnTo>
                  <a:lnTo>
                    <a:pt x="361" y="82"/>
                  </a:lnTo>
                  <a:lnTo>
                    <a:pt x="361" y="83"/>
                  </a:lnTo>
                  <a:lnTo>
                    <a:pt x="362" y="83"/>
                  </a:lnTo>
                  <a:lnTo>
                    <a:pt x="363" y="83"/>
                  </a:lnTo>
                  <a:close/>
                  <a:moveTo>
                    <a:pt x="365" y="79"/>
                  </a:moveTo>
                  <a:lnTo>
                    <a:pt x="365" y="79"/>
                  </a:lnTo>
                  <a:lnTo>
                    <a:pt x="368" y="79"/>
                  </a:lnTo>
                  <a:lnTo>
                    <a:pt x="368" y="80"/>
                  </a:lnTo>
                  <a:lnTo>
                    <a:pt x="366" y="82"/>
                  </a:lnTo>
                  <a:lnTo>
                    <a:pt x="363" y="83"/>
                  </a:lnTo>
                  <a:lnTo>
                    <a:pt x="363" y="83"/>
                  </a:lnTo>
                  <a:lnTo>
                    <a:pt x="362" y="82"/>
                  </a:lnTo>
                  <a:lnTo>
                    <a:pt x="365" y="79"/>
                  </a:lnTo>
                  <a:close/>
                  <a:moveTo>
                    <a:pt x="319" y="86"/>
                  </a:moveTo>
                  <a:lnTo>
                    <a:pt x="319" y="86"/>
                  </a:lnTo>
                  <a:lnTo>
                    <a:pt x="321" y="85"/>
                  </a:lnTo>
                  <a:lnTo>
                    <a:pt x="324" y="83"/>
                  </a:lnTo>
                  <a:lnTo>
                    <a:pt x="326" y="82"/>
                  </a:lnTo>
                  <a:lnTo>
                    <a:pt x="328" y="82"/>
                  </a:lnTo>
                  <a:lnTo>
                    <a:pt x="328" y="82"/>
                  </a:lnTo>
                  <a:lnTo>
                    <a:pt x="321" y="86"/>
                  </a:lnTo>
                  <a:lnTo>
                    <a:pt x="321" y="86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9" y="86"/>
                  </a:lnTo>
                  <a:close/>
                  <a:moveTo>
                    <a:pt x="365" y="77"/>
                  </a:moveTo>
                  <a:lnTo>
                    <a:pt x="361" y="80"/>
                  </a:lnTo>
                  <a:lnTo>
                    <a:pt x="358" y="80"/>
                  </a:lnTo>
                  <a:lnTo>
                    <a:pt x="358" y="80"/>
                  </a:lnTo>
                  <a:lnTo>
                    <a:pt x="361" y="77"/>
                  </a:lnTo>
                  <a:lnTo>
                    <a:pt x="365" y="77"/>
                  </a:lnTo>
                  <a:close/>
                  <a:moveTo>
                    <a:pt x="385" y="75"/>
                  </a:moveTo>
                  <a:lnTo>
                    <a:pt x="385" y="75"/>
                  </a:lnTo>
                  <a:lnTo>
                    <a:pt x="388" y="73"/>
                  </a:lnTo>
                  <a:lnTo>
                    <a:pt x="391" y="73"/>
                  </a:lnTo>
                  <a:lnTo>
                    <a:pt x="392" y="73"/>
                  </a:lnTo>
                  <a:lnTo>
                    <a:pt x="396" y="72"/>
                  </a:lnTo>
                  <a:lnTo>
                    <a:pt x="396" y="72"/>
                  </a:lnTo>
                  <a:lnTo>
                    <a:pt x="389" y="75"/>
                  </a:lnTo>
                  <a:lnTo>
                    <a:pt x="386" y="75"/>
                  </a:lnTo>
                  <a:lnTo>
                    <a:pt x="385" y="75"/>
                  </a:lnTo>
                  <a:close/>
                  <a:moveTo>
                    <a:pt x="399" y="72"/>
                  </a:moveTo>
                  <a:lnTo>
                    <a:pt x="403" y="70"/>
                  </a:lnTo>
                  <a:lnTo>
                    <a:pt x="403" y="70"/>
                  </a:lnTo>
                  <a:lnTo>
                    <a:pt x="398" y="75"/>
                  </a:lnTo>
                  <a:lnTo>
                    <a:pt x="396" y="75"/>
                  </a:lnTo>
                  <a:lnTo>
                    <a:pt x="395" y="75"/>
                  </a:lnTo>
                  <a:lnTo>
                    <a:pt x="395" y="75"/>
                  </a:lnTo>
                  <a:lnTo>
                    <a:pt x="398" y="73"/>
                  </a:lnTo>
                  <a:lnTo>
                    <a:pt x="399" y="72"/>
                  </a:lnTo>
                  <a:close/>
                  <a:moveTo>
                    <a:pt x="510" y="72"/>
                  </a:moveTo>
                  <a:lnTo>
                    <a:pt x="510" y="72"/>
                  </a:lnTo>
                  <a:lnTo>
                    <a:pt x="503" y="73"/>
                  </a:lnTo>
                  <a:lnTo>
                    <a:pt x="503" y="73"/>
                  </a:lnTo>
                  <a:lnTo>
                    <a:pt x="526" y="69"/>
                  </a:lnTo>
                  <a:lnTo>
                    <a:pt x="526" y="69"/>
                  </a:lnTo>
                  <a:lnTo>
                    <a:pt x="547" y="66"/>
                  </a:lnTo>
                  <a:lnTo>
                    <a:pt x="547" y="66"/>
                  </a:lnTo>
                  <a:lnTo>
                    <a:pt x="545" y="67"/>
                  </a:lnTo>
                  <a:lnTo>
                    <a:pt x="542" y="67"/>
                  </a:lnTo>
                  <a:lnTo>
                    <a:pt x="539" y="67"/>
                  </a:lnTo>
                  <a:lnTo>
                    <a:pt x="535" y="69"/>
                  </a:lnTo>
                  <a:lnTo>
                    <a:pt x="535" y="69"/>
                  </a:lnTo>
                  <a:lnTo>
                    <a:pt x="539" y="69"/>
                  </a:lnTo>
                  <a:lnTo>
                    <a:pt x="539" y="69"/>
                  </a:lnTo>
                  <a:lnTo>
                    <a:pt x="539" y="70"/>
                  </a:lnTo>
                  <a:lnTo>
                    <a:pt x="539" y="70"/>
                  </a:lnTo>
                  <a:lnTo>
                    <a:pt x="535" y="70"/>
                  </a:lnTo>
                  <a:lnTo>
                    <a:pt x="530" y="69"/>
                  </a:lnTo>
                  <a:lnTo>
                    <a:pt x="530" y="69"/>
                  </a:lnTo>
                  <a:lnTo>
                    <a:pt x="525" y="70"/>
                  </a:lnTo>
                  <a:lnTo>
                    <a:pt x="525" y="70"/>
                  </a:lnTo>
                  <a:lnTo>
                    <a:pt x="520" y="70"/>
                  </a:lnTo>
                  <a:lnTo>
                    <a:pt x="518" y="72"/>
                  </a:lnTo>
                  <a:lnTo>
                    <a:pt x="518" y="72"/>
                  </a:lnTo>
                  <a:lnTo>
                    <a:pt x="522" y="72"/>
                  </a:lnTo>
                  <a:lnTo>
                    <a:pt x="526" y="72"/>
                  </a:lnTo>
                  <a:lnTo>
                    <a:pt x="526" y="72"/>
                  </a:lnTo>
                  <a:lnTo>
                    <a:pt x="523" y="73"/>
                  </a:lnTo>
                  <a:lnTo>
                    <a:pt x="519" y="75"/>
                  </a:lnTo>
                  <a:lnTo>
                    <a:pt x="519" y="75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15" y="73"/>
                  </a:lnTo>
                  <a:lnTo>
                    <a:pt x="515" y="73"/>
                  </a:lnTo>
                  <a:lnTo>
                    <a:pt x="515" y="73"/>
                  </a:lnTo>
                  <a:lnTo>
                    <a:pt x="515" y="75"/>
                  </a:lnTo>
                  <a:lnTo>
                    <a:pt x="516" y="75"/>
                  </a:lnTo>
                  <a:lnTo>
                    <a:pt x="515" y="76"/>
                  </a:lnTo>
                  <a:lnTo>
                    <a:pt x="515" y="76"/>
                  </a:lnTo>
                  <a:lnTo>
                    <a:pt x="508" y="76"/>
                  </a:lnTo>
                  <a:lnTo>
                    <a:pt x="508" y="76"/>
                  </a:lnTo>
                  <a:lnTo>
                    <a:pt x="510" y="75"/>
                  </a:lnTo>
                  <a:lnTo>
                    <a:pt x="512" y="73"/>
                  </a:lnTo>
                  <a:lnTo>
                    <a:pt x="510" y="72"/>
                  </a:lnTo>
                  <a:close/>
                  <a:moveTo>
                    <a:pt x="383" y="70"/>
                  </a:moveTo>
                  <a:lnTo>
                    <a:pt x="383" y="70"/>
                  </a:lnTo>
                  <a:lnTo>
                    <a:pt x="388" y="70"/>
                  </a:lnTo>
                  <a:lnTo>
                    <a:pt x="392" y="69"/>
                  </a:lnTo>
                  <a:lnTo>
                    <a:pt x="399" y="66"/>
                  </a:lnTo>
                  <a:lnTo>
                    <a:pt x="399" y="66"/>
                  </a:lnTo>
                  <a:lnTo>
                    <a:pt x="398" y="67"/>
                  </a:lnTo>
                  <a:lnTo>
                    <a:pt x="398" y="69"/>
                  </a:lnTo>
                  <a:lnTo>
                    <a:pt x="398" y="69"/>
                  </a:lnTo>
                  <a:lnTo>
                    <a:pt x="395" y="70"/>
                  </a:lnTo>
                  <a:lnTo>
                    <a:pt x="395" y="70"/>
                  </a:lnTo>
                  <a:lnTo>
                    <a:pt x="392" y="72"/>
                  </a:lnTo>
                  <a:lnTo>
                    <a:pt x="392" y="70"/>
                  </a:lnTo>
                  <a:lnTo>
                    <a:pt x="392" y="70"/>
                  </a:lnTo>
                  <a:lnTo>
                    <a:pt x="392" y="69"/>
                  </a:lnTo>
                  <a:lnTo>
                    <a:pt x="392" y="69"/>
                  </a:lnTo>
                  <a:lnTo>
                    <a:pt x="388" y="72"/>
                  </a:lnTo>
                  <a:lnTo>
                    <a:pt x="382" y="73"/>
                  </a:lnTo>
                  <a:lnTo>
                    <a:pt x="382" y="73"/>
                  </a:lnTo>
                  <a:lnTo>
                    <a:pt x="381" y="75"/>
                  </a:lnTo>
                  <a:lnTo>
                    <a:pt x="381" y="73"/>
                  </a:lnTo>
                  <a:lnTo>
                    <a:pt x="383" y="70"/>
                  </a:lnTo>
                  <a:close/>
                  <a:moveTo>
                    <a:pt x="343" y="75"/>
                  </a:moveTo>
                  <a:lnTo>
                    <a:pt x="343" y="75"/>
                  </a:lnTo>
                  <a:lnTo>
                    <a:pt x="338" y="79"/>
                  </a:lnTo>
                  <a:lnTo>
                    <a:pt x="334" y="80"/>
                  </a:lnTo>
                  <a:lnTo>
                    <a:pt x="334" y="80"/>
                  </a:lnTo>
                  <a:lnTo>
                    <a:pt x="338" y="77"/>
                  </a:lnTo>
                  <a:lnTo>
                    <a:pt x="343" y="75"/>
                  </a:lnTo>
                  <a:close/>
                  <a:moveTo>
                    <a:pt x="428" y="67"/>
                  </a:moveTo>
                  <a:lnTo>
                    <a:pt x="428" y="67"/>
                  </a:lnTo>
                  <a:lnTo>
                    <a:pt x="423" y="70"/>
                  </a:lnTo>
                  <a:lnTo>
                    <a:pt x="423" y="70"/>
                  </a:lnTo>
                  <a:lnTo>
                    <a:pt x="421" y="70"/>
                  </a:lnTo>
                  <a:lnTo>
                    <a:pt x="421" y="70"/>
                  </a:lnTo>
                  <a:lnTo>
                    <a:pt x="423" y="69"/>
                  </a:lnTo>
                  <a:lnTo>
                    <a:pt x="428" y="67"/>
                  </a:lnTo>
                  <a:close/>
                  <a:moveTo>
                    <a:pt x="459" y="50"/>
                  </a:moveTo>
                  <a:lnTo>
                    <a:pt x="459" y="50"/>
                  </a:lnTo>
                  <a:lnTo>
                    <a:pt x="465" y="49"/>
                  </a:lnTo>
                  <a:lnTo>
                    <a:pt x="465" y="49"/>
                  </a:lnTo>
                  <a:lnTo>
                    <a:pt x="459" y="50"/>
                  </a:lnTo>
                  <a:lnTo>
                    <a:pt x="455" y="52"/>
                  </a:lnTo>
                  <a:lnTo>
                    <a:pt x="448" y="50"/>
                  </a:lnTo>
                  <a:lnTo>
                    <a:pt x="448" y="50"/>
                  </a:lnTo>
                  <a:lnTo>
                    <a:pt x="442" y="53"/>
                  </a:lnTo>
                  <a:lnTo>
                    <a:pt x="442" y="53"/>
                  </a:lnTo>
                  <a:lnTo>
                    <a:pt x="436" y="55"/>
                  </a:lnTo>
                  <a:lnTo>
                    <a:pt x="436" y="55"/>
                  </a:lnTo>
                  <a:lnTo>
                    <a:pt x="429" y="56"/>
                  </a:lnTo>
                  <a:lnTo>
                    <a:pt x="429" y="56"/>
                  </a:lnTo>
                  <a:lnTo>
                    <a:pt x="418" y="60"/>
                  </a:lnTo>
                  <a:lnTo>
                    <a:pt x="418" y="60"/>
                  </a:lnTo>
                  <a:lnTo>
                    <a:pt x="415" y="63"/>
                  </a:lnTo>
                  <a:lnTo>
                    <a:pt x="412" y="66"/>
                  </a:lnTo>
                  <a:lnTo>
                    <a:pt x="412" y="66"/>
                  </a:lnTo>
                  <a:lnTo>
                    <a:pt x="411" y="66"/>
                  </a:lnTo>
                  <a:lnTo>
                    <a:pt x="409" y="66"/>
                  </a:lnTo>
                  <a:lnTo>
                    <a:pt x="406" y="67"/>
                  </a:lnTo>
                  <a:lnTo>
                    <a:pt x="403" y="69"/>
                  </a:lnTo>
                  <a:lnTo>
                    <a:pt x="403" y="69"/>
                  </a:lnTo>
                  <a:lnTo>
                    <a:pt x="412" y="63"/>
                  </a:lnTo>
                  <a:lnTo>
                    <a:pt x="418" y="59"/>
                  </a:lnTo>
                  <a:lnTo>
                    <a:pt x="418" y="59"/>
                  </a:lnTo>
                  <a:lnTo>
                    <a:pt x="425" y="57"/>
                  </a:lnTo>
                  <a:lnTo>
                    <a:pt x="432" y="55"/>
                  </a:lnTo>
                  <a:lnTo>
                    <a:pt x="446" y="49"/>
                  </a:lnTo>
                  <a:lnTo>
                    <a:pt x="446" y="49"/>
                  </a:lnTo>
                  <a:lnTo>
                    <a:pt x="443" y="50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53" y="47"/>
                  </a:lnTo>
                  <a:lnTo>
                    <a:pt x="453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9" y="45"/>
                  </a:lnTo>
                  <a:lnTo>
                    <a:pt x="463" y="43"/>
                  </a:lnTo>
                  <a:lnTo>
                    <a:pt x="465" y="43"/>
                  </a:lnTo>
                  <a:lnTo>
                    <a:pt x="465" y="43"/>
                  </a:lnTo>
                  <a:lnTo>
                    <a:pt x="460" y="45"/>
                  </a:lnTo>
                  <a:lnTo>
                    <a:pt x="456" y="47"/>
                  </a:lnTo>
                  <a:lnTo>
                    <a:pt x="455" y="49"/>
                  </a:lnTo>
                  <a:lnTo>
                    <a:pt x="456" y="49"/>
                  </a:lnTo>
                  <a:lnTo>
                    <a:pt x="456" y="49"/>
                  </a:lnTo>
                  <a:lnTo>
                    <a:pt x="459" y="47"/>
                  </a:lnTo>
                  <a:lnTo>
                    <a:pt x="463" y="46"/>
                  </a:lnTo>
                  <a:lnTo>
                    <a:pt x="463" y="46"/>
                  </a:lnTo>
                  <a:lnTo>
                    <a:pt x="472" y="46"/>
                  </a:lnTo>
                  <a:lnTo>
                    <a:pt x="472" y="46"/>
                  </a:lnTo>
                  <a:lnTo>
                    <a:pt x="462" y="47"/>
                  </a:lnTo>
                  <a:lnTo>
                    <a:pt x="459" y="49"/>
                  </a:lnTo>
                  <a:lnTo>
                    <a:pt x="458" y="50"/>
                  </a:lnTo>
                  <a:lnTo>
                    <a:pt x="459" y="50"/>
                  </a:lnTo>
                  <a:close/>
                  <a:moveTo>
                    <a:pt x="463" y="46"/>
                  </a:moveTo>
                  <a:lnTo>
                    <a:pt x="463" y="46"/>
                  </a:lnTo>
                  <a:lnTo>
                    <a:pt x="465" y="45"/>
                  </a:lnTo>
                  <a:lnTo>
                    <a:pt x="465" y="45"/>
                  </a:lnTo>
                  <a:lnTo>
                    <a:pt x="470" y="42"/>
                  </a:lnTo>
                  <a:lnTo>
                    <a:pt x="470" y="42"/>
                  </a:lnTo>
                  <a:lnTo>
                    <a:pt x="470" y="43"/>
                  </a:lnTo>
                  <a:lnTo>
                    <a:pt x="472" y="43"/>
                  </a:lnTo>
                  <a:lnTo>
                    <a:pt x="476" y="42"/>
                  </a:lnTo>
                  <a:lnTo>
                    <a:pt x="476" y="42"/>
                  </a:lnTo>
                  <a:lnTo>
                    <a:pt x="470" y="45"/>
                  </a:lnTo>
                  <a:lnTo>
                    <a:pt x="470" y="45"/>
                  </a:lnTo>
                  <a:lnTo>
                    <a:pt x="463" y="46"/>
                  </a:lnTo>
                  <a:close/>
                  <a:moveTo>
                    <a:pt x="343" y="75"/>
                  </a:moveTo>
                  <a:lnTo>
                    <a:pt x="343" y="75"/>
                  </a:lnTo>
                  <a:lnTo>
                    <a:pt x="346" y="73"/>
                  </a:lnTo>
                  <a:lnTo>
                    <a:pt x="346" y="73"/>
                  </a:lnTo>
                  <a:lnTo>
                    <a:pt x="351" y="70"/>
                  </a:lnTo>
                  <a:lnTo>
                    <a:pt x="351" y="70"/>
                  </a:lnTo>
                  <a:lnTo>
                    <a:pt x="359" y="67"/>
                  </a:lnTo>
                  <a:lnTo>
                    <a:pt x="359" y="67"/>
                  </a:lnTo>
                  <a:lnTo>
                    <a:pt x="349" y="73"/>
                  </a:lnTo>
                  <a:lnTo>
                    <a:pt x="349" y="73"/>
                  </a:lnTo>
                  <a:lnTo>
                    <a:pt x="346" y="75"/>
                  </a:lnTo>
                  <a:lnTo>
                    <a:pt x="343" y="75"/>
                  </a:lnTo>
                  <a:close/>
                  <a:moveTo>
                    <a:pt x="389" y="67"/>
                  </a:moveTo>
                  <a:lnTo>
                    <a:pt x="389" y="67"/>
                  </a:lnTo>
                  <a:lnTo>
                    <a:pt x="386" y="67"/>
                  </a:lnTo>
                  <a:lnTo>
                    <a:pt x="382" y="69"/>
                  </a:lnTo>
                  <a:lnTo>
                    <a:pt x="382" y="69"/>
                  </a:lnTo>
                  <a:lnTo>
                    <a:pt x="385" y="67"/>
                  </a:lnTo>
                  <a:lnTo>
                    <a:pt x="386" y="66"/>
                  </a:lnTo>
                  <a:lnTo>
                    <a:pt x="389" y="66"/>
                  </a:lnTo>
                  <a:lnTo>
                    <a:pt x="389" y="67"/>
                  </a:lnTo>
                  <a:close/>
                  <a:moveTo>
                    <a:pt x="409" y="60"/>
                  </a:moveTo>
                  <a:lnTo>
                    <a:pt x="409" y="60"/>
                  </a:lnTo>
                  <a:lnTo>
                    <a:pt x="403" y="63"/>
                  </a:lnTo>
                  <a:lnTo>
                    <a:pt x="401" y="65"/>
                  </a:lnTo>
                  <a:lnTo>
                    <a:pt x="399" y="63"/>
                  </a:lnTo>
                  <a:lnTo>
                    <a:pt x="399" y="63"/>
                  </a:lnTo>
                  <a:lnTo>
                    <a:pt x="409" y="60"/>
                  </a:lnTo>
                  <a:close/>
                  <a:moveTo>
                    <a:pt x="368" y="63"/>
                  </a:moveTo>
                  <a:lnTo>
                    <a:pt x="368" y="63"/>
                  </a:lnTo>
                  <a:lnTo>
                    <a:pt x="365" y="66"/>
                  </a:lnTo>
                  <a:lnTo>
                    <a:pt x="361" y="67"/>
                  </a:lnTo>
                  <a:lnTo>
                    <a:pt x="361" y="67"/>
                  </a:lnTo>
                  <a:lnTo>
                    <a:pt x="363" y="65"/>
                  </a:lnTo>
                  <a:lnTo>
                    <a:pt x="368" y="63"/>
                  </a:lnTo>
                  <a:close/>
                  <a:moveTo>
                    <a:pt x="559" y="66"/>
                  </a:moveTo>
                  <a:lnTo>
                    <a:pt x="559" y="66"/>
                  </a:lnTo>
                  <a:lnTo>
                    <a:pt x="556" y="67"/>
                  </a:lnTo>
                  <a:lnTo>
                    <a:pt x="556" y="67"/>
                  </a:lnTo>
                  <a:lnTo>
                    <a:pt x="555" y="67"/>
                  </a:lnTo>
                  <a:lnTo>
                    <a:pt x="553" y="69"/>
                  </a:lnTo>
                  <a:lnTo>
                    <a:pt x="553" y="69"/>
                  </a:lnTo>
                  <a:lnTo>
                    <a:pt x="552" y="69"/>
                  </a:lnTo>
                  <a:lnTo>
                    <a:pt x="553" y="67"/>
                  </a:lnTo>
                  <a:lnTo>
                    <a:pt x="556" y="66"/>
                  </a:lnTo>
                  <a:lnTo>
                    <a:pt x="559" y="66"/>
                  </a:lnTo>
                  <a:close/>
                  <a:moveTo>
                    <a:pt x="570" y="65"/>
                  </a:moveTo>
                  <a:lnTo>
                    <a:pt x="570" y="65"/>
                  </a:lnTo>
                  <a:lnTo>
                    <a:pt x="570" y="66"/>
                  </a:lnTo>
                  <a:lnTo>
                    <a:pt x="567" y="66"/>
                  </a:lnTo>
                  <a:lnTo>
                    <a:pt x="562" y="69"/>
                  </a:lnTo>
                  <a:lnTo>
                    <a:pt x="562" y="69"/>
                  </a:lnTo>
                  <a:lnTo>
                    <a:pt x="559" y="67"/>
                  </a:lnTo>
                  <a:lnTo>
                    <a:pt x="559" y="67"/>
                  </a:lnTo>
                  <a:lnTo>
                    <a:pt x="565" y="66"/>
                  </a:lnTo>
                  <a:lnTo>
                    <a:pt x="570" y="65"/>
                  </a:lnTo>
                  <a:close/>
                  <a:moveTo>
                    <a:pt x="439" y="50"/>
                  </a:moveTo>
                  <a:lnTo>
                    <a:pt x="439" y="50"/>
                  </a:lnTo>
                  <a:lnTo>
                    <a:pt x="432" y="53"/>
                  </a:lnTo>
                  <a:lnTo>
                    <a:pt x="429" y="55"/>
                  </a:lnTo>
                  <a:lnTo>
                    <a:pt x="429" y="53"/>
                  </a:lnTo>
                  <a:lnTo>
                    <a:pt x="429" y="53"/>
                  </a:lnTo>
                  <a:lnTo>
                    <a:pt x="433" y="52"/>
                  </a:lnTo>
                  <a:lnTo>
                    <a:pt x="439" y="50"/>
                  </a:lnTo>
                  <a:close/>
                  <a:moveTo>
                    <a:pt x="416" y="47"/>
                  </a:moveTo>
                  <a:lnTo>
                    <a:pt x="416" y="47"/>
                  </a:lnTo>
                  <a:lnTo>
                    <a:pt x="412" y="49"/>
                  </a:lnTo>
                  <a:lnTo>
                    <a:pt x="409" y="50"/>
                  </a:lnTo>
                  <a:lnTo>
                    <a:pt x="409" y="50"/>
                  </a:lnTo>
                  <a:lnTo>
                    <a:pt x="412" y="47"/>
                  </a:lnTo>
                  <a:lnTo>
                    <a:pt x="416" y="47"/>
                  </a:lnTo>
                  <a:close/>
                  <a:moveTo>
                    <a:pt x="483" y="43"/>
                  </a:moveTo>
                  <a:lnTo>
                    <a:pt x="483" y="43"/>
                  </a:lnTo>
                  <a:lnTo>
                    <a:pt x="492" y="40"/>
                  </a:lnTo>
                  <a:lnTo>
                    <a:pt x="492" y="40"/>
                  </a:lnTo>
                  <a:lnTo>
                    <a:pt x="489" y="43"/>
                  </a:lnTo>
                  <a:lnTo>
                    <a:pt x="483" y="45"/>
                  </a:lnTo>
                  <a:lnTo>
                    <a:pt x="483" y="45"/>
                  </a:lnTo>
                  <a:lnTo>
                    <a:pt x="485" y="43"/>
                  </a:lnTo>
                  <a:lnTo>
                    <a:pt x="483" y="43"/>
                  </a:lnTo>
                  <a:lnTo>
                    <a:pt x="483" y="43"/>
                  </a:lnTo>
                  <a:lnTo>
                    <a:pt x="483" y="43"/>
                  </a:lnTo>
                  <a:close/>
                  <a:moveTo>
                    <a:pt x="508" y="40"/>
                  </a:moveTo>
                  <a:lnTo>
                    <a:pt x="508" y="40"/>
                  </a:lnTo>
                  <a:lnTo>
                    <a:pt x="512" y="40"/>
                  </a:lnTo>
                  <a:lnTo>
                    <a:pt x="512" y="40"/>
                  </a:lnTo>
                  <a:lnTo>
                    <a:pt x="510" y="42"/>
                  </a:lnTo>
                  <a:lnTo>
                    <a:pt x="510" y="42"/>
                  </a:lnTo>
                  <a:lnTo>
                    <a:pt x="510" y="42"/>
                  </a:lnTo>
                  <a:lnTo>
                    <a:pt x="510" y="43"/>
                  </a:lnTo>
                  <a:lnTo>
                    <a:pt x="510" y="43"/>
                  </a:lnTo>
                  <a:lnTo>
                    <a:pt x="508" y="43"/>
                  </a:lnTo>
                  <a:lnTo>
                    <a:pt x="506" y="43"/>
                  </a:lnTo>
                  <a:lnTo>
                    <a:pt x="508" y="45"/>
                  </a:lnTo>
                  <a:lnTo>
                    <a:pt x="506" y="45"/>
                  </a:lnTo>
                  <a:lnTo>
                    <a:pt x="506" y="45"/>
                  </a:lnTo>
                  <a:lnTo>
                    <a:pt x="502" y="46"/>
                  </a:lnTo>
                  <a:lnTo>
                    <a:pt x="498" y="46"/>
                  </a:lnTo>
                  <a:lnTo>
                    <a:pt x="498" y="46"/>
                  </a:lnTo>
                  <a:lnTo>
                    <a:pt x="503" y="43"/>
                  </a:lnTo>
                  <a:lnTo>
                    <a:pt x="508" y="40"/>
                  </a:lnTo>
                  <a:close/>
                  <a:moveTo>
                    <a:pt x="493" y="37"/>
                  </a:moveTo>
                  <a:lnTo>
                    <a:pt x="493" y="37"/>
                  </a:lnTo>
                  <a:lnTo>
                    <a:pt x="496" y="37"/>
                  </a:lnTo>
                  <a:lnTo>
                    <a:pt x="498" y="37"/>
                  </a:lnTo>
                  <a:lnTo>
                    <a:pt x="496" y="39"/>
                  </a:lnTo>
                  <a:lnTo>
                    <a:pt x="496" y="39"/>
                  </a:lnTo>
                  <a:lnTo>
                    <a:pt x="489" y="40"/>
                  </a:lnTo>
                  <a:lnTo>
                    <a:pt x="489" y="40"/>
                  </a:lnTo>
                  <a:lnTo>
                    <a:pt x="485" y="40"/>
                  </a:lnTo>
                  <a:lnTo>
                    <a:pt x="482" y="42"/>
                  </a:lnTo>
                  <a:lnTo>
                    <a:pt x="482" y="42"/>
                  </a:lnTo>
                  <a:lnTo>
                    <a:pt x="488" y="39"/>
                  </a:lnTo>
                  <a:lnTo>
                    <a:pt x="493" y="37"/>
                  </a:lnTo>
                  <a:close/>
                  <a:moveTo>
                    <a:pt x="779" y="150"/>
                  </a:moveTo>
                  <a:lnTo>
                    <a:pt x="779" y="150"/>
                  </a:lnTo>
                  <a:lnTo>
                    <a:pt x="780" y="152"/>
                  </a:lnTo>
                  <a:lnTo>
                    <a:pt x="780" y="152"/>
                  </a:lnTo>
                  <a:lnTo>
                    <a:pt x="776" y="152"/>
                  </a:lnTo>
                  <a:lnTo>
                    <a:pt x="776" y="152"/>
                  </a:lnTo>
                  <a:lnTo>
                    <a:pt x="773" y="150"/>
                  </a:lnTo>
                  <a:lnTo>
                    <a:pt x="773" y="150"/>
                  </a:lnTo>
                  <a:lnTo>
                    <a:pt x="774" y="150"/>
                  </a:lnTo>
                  <a:lnTo>
                    <a:pt x="774" y="150"/>
                  </a:lnTo>
                  <a:lnTo>
                    <a:pt x="779" y="150"/>
                  </a:lnTo>
                  <a:close/>
                  <a:moveTo>
                    <a:pt x="619" y="63"/>
                  </a:moveTo>
                  <a:lnTo>
                    <a:pt x="619" y="63"/>
                  </a:lnTo>
                  <a:lnTo>
                    <a:pt x="624" y="62"/>
                  </a:lnTo>
                  <a:lnTo>
                    <a:pt x="629" y="63"/>
                  </a:lnTo>
                  <a:lnTo>
                    <a:pt x="629" y="63"/>
                  </a:lnTo>
                  <a:lnTo>
                    <a:pt x="624" y="66"/>
                  </a:lnTo>
                  <a:lnTo>
                    <a:pt x="623" y="66"/>
                  </a:lnTo>
                  <a:lnTo>
                    <a:pt x="619" y="66"/>
                  </a:lnTo>
                  <a:lnTo>
                    <a:pt x="619" y="66"/>
                  </a:lnTo>
                  <a:lnTo>
                    <a:pt x="622" y="65"/>
                  </a:lnTo>
                  <a:lnTo>
                    <a:pt x="622" y="63"/>
                  </a:lnTo>
                  <a:lnTo>
                    <a:pt x="619" y="63"/>
                  </a:lnTo>
                  <a:close/>
                  <a:moveTo>
                    <a:pt x="532" y="37"/>
                  </a:moveTo>
                  <a:lnTo>
                    <a:pt x="532" y="37"/>
                  </a:lnTo>
                  <a:lnTo>
                    <a:pt x="527" y="37"/>
                  </a:lnTo>
                  <a:lnTo>
                    <a:pt x="527" y="37"/>
                  </a:lnTo>
                  <a:lnTo>
                    <a:pt x="527" y="36"/>
                  </a:lnTo>
                  <a:lnTo>
                    <a:pt x="527" y="36"/>
                  </a:lnTo>
                  <a:lnTo>
                    <a:pt x="513" y="39"/>
                  </a:lnTo>
                  <a:lnTo>
                    <a:pt x="513" y="39"/>
                  </a:lnTo>
                  <a:lnTo>
                    <a:pt x="508" y="40"/>
                  </a:lnTo>
                  <a:lnTo>
                    <a:pt x="502" y="39"/>
                  </a:lnTo>
                  <a:lnTo>
                    <a:pt x="502" y="39"/>
                  </a:lnTo>
                  <a:lnTo>
                    <a:pt x="516" y="37"/>
                  </a:lnTo>
                  <a:lnTo>
                    <a:pt x="516" y="37"/>
                  </a:lnTo>
                  <a:lnTo>
                    <a:pt x="523" y="36"/>
                  </a:lnTo>
                  <a:lnTo>
                    <a:pt x="523" y="36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32" y="36"/>
                  </a:lnTo>
                  <a:lnTo>
                    <a:pt x="532" y="36"/>
                  </a:lnTo>
                  <a:lnTo>
                    <a:pt x="532" y="35"/>
                  </a:lnTo>
                  <a:lnTo>
                    <a:pt x="537" y="35"/>
                  </a:lnTo>
                  <a:lnTo>
                    <a:pt x="537" y="35"/>
                  </a:lnTo>
                  <a:lnTo>
                    <a:pt x="537" y="35"/>
                  </a:lnTo>
                  <a:lnTo>
                    <a:pt x="537" y="36"/>
                  </a:lnTo>
                  <a:lnTo>
                    <a:pt x="537" y="36"/>
                  </a:lnTo>
                  <a:lnTo>
                    <a:pt x="540" y="35"/>
                  </a:lnTo>
                  <a:lnTo>
                    <a:pt x="545" y="33"/>
                  </a:lnTo>
                  <a:lnTo>
                    <a:pt x="545" y="33"/>
                  </a:lnTo>
                  <a:lnTo>
                    <a:pt x="543" y="33"/>
                  </a:lnTo>
                  <a:lnTo>
                    <a:pt x="546" y="33"/>
                  </a:lnTo>
                  <a:lnTo>
                    <a:pt x="552" y="32"/>
                  </a:lnTo>
                  <a:lnTo>
                    <a:pt x="552" y="32"/>
                  </a:lnTo>
                  <a:lnTo>
                    <a:pt x="549" y="33"/>
                  </a:lnTo>
                  <a:lnTo>
                    <a:pt x="543" y="36"/>
                  </a:lnTo>
                  <a:lnTo>
                    <a:pt x="543" y="36"/>
                  </a:lnTo>
                  <a:lnTo>
                    <a:pt x="536" y="36"/>
                  </a:lnTo>
                  <a:lnTo>
                    <a:pt x="532" y="37"/>
                  </a:lnTo>
                  <a:close/>
                  <a:moveTo>
                    <a:pt x="446" y="27"/>
                  </a:moveTo>
                  <a:lnTo>
                    <a:pt x="446" y="27"/>
                  </a:lnTo>
                  <a:lnTo>
                    <a:pt x="450" y="26"/>
                  </a:lnTo>
                  <a:lnTo>
                    <a:pt x="453" y="25"/>
                  </a:lnTo>
                  <a:lnTo>
                    <a:pt x="459" y="22"/>
                  </a:lnTo>
                  <a:lnTo>
                    <a:pt x="459" y="22"/>
                  </a:lnTo>
                  <a:lnTo>
                    <a:pt x="460" y="22"/>
                  </a:lnTo>
                  <a:lnTo>
                    <a:pt x="460" y="23"/>
                  </a:lnTo>
                  <a:lnTo>
                    <a:pt x="460" y="23"/>
                  </a:lnTo>
                  <a:lnTo>
                    <a:pt x="455" y="26"/>
                  </a:lnTo>
                  <a:lnTo>
                    <a:pt x="455" y="26"/>
                  </a:lnTo>
                  <a:lnTo>
                    <a:pt x="452" y="27"/>
                  </a:lnTo>
                  <a:lnTo>
                    <a:pt x="448" y="29"/>
                  </a:lnTo>
                  <a:lnTo>
                    <a:pt x="448" y="29"/>
                  </a:lnTo>
                  <a:lnTo>
                    <a:pt x="445" y="29"/>
                  </a:lnTo>
                  <a:lnTo>
                    <a:pt x="446" y="27"/>
                  </a:lnTo>
                  <a:close/>
                  <a:moveTo>
                    <a:pt x="530" y="32"/>
                  </a:moveTo>
                  <a:lnTo>
                    <a:pt x="530" y="32"/>
                  </a:lnTo>
                  <a:lnTo>
                    <a:pt x="545" y="32"/>
                  </a:lnTo>
                  <a:lnTo>
                    <a:pt x="545" y="32"/>
                  </a:lnTo>
                  <a:lnTo>
                    <a:pt x="535" y="33"/>
                  </a:lnTo>
                  <a:lnTo>
                    <a:pt x="535" y="33"/>
                  </a:lnTo>
                  <a:lnTo>
                    <a:pt x="532" y="33"/>
                  </a:lnTo>
                  <a:lnTo>
                    <a:pt x="529" y="33"/>
                  </a:lnTo>
                  <a:lnTo>
                    <a:pt x="530" y="32"/>
                  </a:lnTo>
                  <a:close/>
                  <a:moveTo>
                    <a:pt x="488" y="23"/>
                  </a:moveTo>
                  <a:lnTo>
                    <a:pt x="488" y="23"/>
                  </a:lnTo>
                  <a:lnTo>
                    <a:pt x="485" y="25"/>
                  </a:lnTo>
                  <a:lnTo>
                    <a:pt x="479" y="26"/>
                  </a:lnTo>
                  <a:lnTo>
                    <a:pt x="479" y="26"/>
                  </a:lnTo>
                  <a:lnTo>
                    <a:pt x="483" y="23"/>
                  </a:lnTo>
                  <a:lnTo>
                    <a:pt x="488" y="23"/>
                  </a:lnTo>
                  <a:close/>
                  <a:moveTo>
                    <a:pt x="480" y="17"/>
                  </a:moveTo>
                  <a:lnTo>
                    <a:pt x="480" y="17"/>
                  </a:lnTo>
                  <a:lnTo>
                    <a:pt x="476" y="19"/>
                  </a:lnTo>
                  <a:lnTo>
                    <a:pt x="472" y="22"/>
                  </a:lnTo>
                  <a:lnTo>
                    <a:pt x="472" y="22"/>
                  </a:lnTo>
                  <a:lnTo>
                    <a:pt x="476" y="20"/>
                  </a:lnTo>
                  <a:lnTo>
                    <a:pt x="476" y="22"/>
                  </a:lnTo>
                  <a:lnTo>
                    <a:pt x="476" y="22"/>
                  </a:lnTo>
                  <a:lnTo>
                    <a:pt x="476" y="22"/>
                  </a:lnTo>
                  <a:lnTo>
                    <a:pt x="468" y="23"/>
                  </a:lnTo>
                  <a:lnTo>
                    <a:pt x="465" y="23"/>
                  </a:lnTo>
                  <a:lnTo>
                    <a:pt x="463" y="23"/>
                  </a:lnTo>
                  <a:lnTo>
                    <a:pt x="463" y="23"/>
                  </a:lnTo>
                  <a:lnTo>
                    <a:pt x="470" y="20"/>
                  </a:lnTo>
                  <a:lnTo>
                    <a:pt x="480" y="17"/>
                  </a:lnTo>
                  <a:close/>
                  <a:moveTo>
                    <a:pt x="557" y="32"/>
                  </a:moveTo>
                  <a:lnTo>
                    <a:pt x="557" y="32"/>
                  </a:lnTo>
                  <a:lnTo>
                    <a:pt x="559" y="33"/>
                  </a:lnTo>
                  <a:lnTo>
                    <a:pt x="562" y="32"/>
                  </a:lnTo>
                  <a:lnTo>
                    <a:pt x="565" y="32"/>
                  </a:lnTo>
                  <a:lnTo>
                    <a:pt x="565" y="33"/>
                  </a:lnTo>
                  <a:lnTo>
                    <a:pt x="565" y="33"/>
                  </a:lnTo>
                  <a:lnTo>
                    <a:pt x="559" y="33"/>
                  </a:lnTo>
                  <a:lnTo>
                    <a:pt x="556" y="33"/>
                  </a:lnTo>
                  <a:lnTo>
                    <a:pt x="557" y="32"/>
                  </a:lnTo>
                  <a:close/>
                  <a:moveTo>
                    <a:pt x="533" y="23"/>
                  </a:moveTo>
                  <a:lnTo>
                    <a:pt x="533" y="23"/>
                  </a:lnTo>
                  <a:lnTo>
                    <a:pt x="520" y="26"/>
                  </a:lnTo>
                  <a:lnTo>
                    <a:pt x="520" y="26"/>
                  </a:lnTo>
                  <a:lnTo>
                    <a:pt x="527" y="23"/>
                  </a:lnTo>
                  <a:lnTo>
                    <a:pt x="532" y="23"/>
                  </a:lnTo>
                  <a:lnTo>
                    <a:pt x="533" y="23"/>
                  </a:lnTo>
                  <a:close/>
                  <a:moveTo>
                    <a:pt x="492" y="17"/>
                  </a:moveTo>
                  <a:lnTo>
                    <a:pt x="492" y="17"/>
                  </a:lnTo>
                  <a:lnTo>
                    <a:pt x="489" y="19"/>
                  </a:lnTo>
                  <a:lnTo>
                    <a:pt x="489" y="19"/>
                  </a:lnTo>
                  <a:lnTo>
                    <a:pt x="483" y="20"/>
                  </a:lnTo>
                  <a:lnTo>
                    <a:pt x="479" y="20"/>
                  </a:lnTo>
                  <a:lnTo>
                    <a:pt x="479" y="20"/>
                  </a:lnTo>
                  <a:lnTo>
                    <a:pt x="479" y="20"/>
                  </a:lnTo>
                  <a:lnTo>
                    <a:pt x="485" y="19"/>
                  </a:lnTo>
                  <a:lnTo>
                    <a:pt x="488" y="17"/>
                  </a:lnTo>
                  <a:lnTo>
                    <a:pt x="492" y="17"/>
                  </a:lnTo>
                  <a:close/>
                  <a:moveTo>
                    <a:pt x="605" y="29"/>
                  </a:moveTo>
                  <a:lnTo>
                    <a:pt x="605" y="29"/>
                  </a:lnTo>
                  <a:lnTo>
                    <a:pt x="592" y="30"/>
                  </a:lnTo>
                  <a:lnTo>
                    <a:pt x="592" y="30"/>
                  </a:lnTo>
                  <a:lnTo>
                    <a:pt x="583" y="30"/>
                  </a:lnTo>
                  <a:lnTo>
                    <a:pt x="583" y="30"/>
                  </a:lnTo>
                  <a:lnTo>
                    <a:pt x="577" y="32"/>
                  </a:lnTo>
                  <a:lnTo>
                    <a:pt x="577" y="32"/>
                  </a:lnTo>
                  <a:lnTo>
                    <a:pt x="579" y="32"/>
                  </a:lnTo>
                  <a:lnTo>
                    <a:pt x="579" y="33"/>
                  </a:lnTo>
                  <a:lnTo>
                    <a:pt x="577" y="33"/>
                  </a:lnTo>
                  <a:lnTo>
                    <a:pt x="577" y="33"/>
                  </a:lnTo>
                  <a:lnTo>
                    <a:pt x="576" y="32"/>
                  </a:lnTo>
                  <a:lnTo>
                    <a:pt x="575" y="32"/>
                  </a:lnTo>
                  <a:lnTo>
                    <a:pt x="567" y="32"/>
                  </a:lnTo>
                  <a:lnTo>
                    <a:pt x="567" y="32"/>
                  </a:lnTo>
                  <a:lnTo>
                    <a:pt x="572" y="30"/>
                  </a:lnTo>
                  <a:lnTo>
                    <a:pt x="573" y="30"/>
                  </a:lnTo>
                  <a:lnTo>
                    <a:pt x="573" y="29"/>
                  </a:lnTo>
                  <a:lnTo>
                    <a:pt x="573" y="29"/>
                  </a:lnTo>
                  <a:lnTo>
                    <a:pt x="579" y="29"/>
                  </a:lnTo>
                  <a:lnTo>
                    <a:pt x="579" y="29"/>
                  </a:lnTo>
                  <a:lnTo>
                    <a:pt x="587" y="29"/>
                  </a:lnTo>
                  <a:lnTo>
                    <a:pt x="587" y="29"/>
                  </a:lnTo>
                  <a:lnTo>
                    <a:pt x="596" y="29"/>
                  </a:lnTo>
                  <a:lnTo>
                    <a:pt x="605" y="29"/>
                  </a:lnTo>
                  <a:close/>
                  <a:moveTo>
                    <a:pt x="836" y="174"/>
                  </a:moveTo>
                  <a:lnTo>
                    <a:pt x="836" y="174"/>
                  </a:lnTo>
                  <a:lnTo>
                    <a:pt x="830" y="173"/>
                  </a:lnTo>
                  <a:lnTo>
                    <a:pt x="828" y="172"/>
                  </a:lnTo>
                  <a:lnTo>
                    <a:pt x="827" y="170"/>
                  </a:lnTo>
                  <a:lnTo>
                    <a:pt x="827" y="170"/>
                  </a:lnTo>
                  <a:lnTo>
                    <a:pt x="833" y="172"/>
                  </a:lnTo>
                  <a:lnTo>
                    <a:pt x="834" y="173"/>
                  </a:lnTo>
                  <a:lnTo>
                    <a:pt x="836" y="174"/>
                  </a:lnTo>
                  <a:close/>
                  <a:moveTo>
                    <a:pt x="693" y="69"/>
                  </a:moveTo>
                  <a:lnTo>
                    <a:pt x="693" y="69"/>
                  </a:lnTo>
                  <a:lnTo>
                    <a:pt x="696" y="69"/>
                  </a:lnTo>
                  <a:lnTo>
                    <a:pt x="700" y="69"/>
                  </a:lnTo>
                  <a:lnTo>
                    <a:pt x="700" y="69"/>
                  </a:lnTo>
                  <a:lnTo>
                    <a:pt x="700" y="70"/>
                  </a:lnTo>
                  <a:lnTo>
                    <a:pt x="700" y="70"/>
                  </a:lnTo>
                  <a:lnTo>
                    <a:pt x="696" y="72"/>
                  </a:lnTo>
                  <a:lnTo>
                    <a:pt x="696" y="72"/>
                  </a:lnTo>
                  <a:lnTo>
                    <a:pt x="686" y="70"/>
                  </a:lnTo>
                  <a:lnTo>
                    <a:pt x="686" y="70"/>
                  </a:lnTo>
                  <a:lnTo>
                    <a:pt x="692" y="70"/>
                  </a:lnTo>
                  <a:lnTo>
                    <a:pt x="692" y="70"/>
                  </a:lnTo>
                  <a:lnTo>
                    <a:pt x="693" y="69"/>
                  </a:lnTo>
                  <a:close/>
                  <a:moveTo>
                    <a:pt x="515" y="15"/>
                  </a:moveTo>
                  <a:lnTo>
                    <a:pt x="515" y="15"/>
                  </a:lnTo>
                  <a:lnTo>
                    <a:pt x="505" y="16"/>
                  </a:lnTo>
                  <a:lnTo>
                    <a:pt x="493" y="17"/>
                  </a:lnTo>
                  <a:lnTo>
                    <a:pt x="493" y="17"/>
                  </a:lnTo>
                  <a:lnTo>
                    <a:pt x="498" y="16"/>
                  </a:lnTo>
                  <a:lnTo>
                    <a:pt x="498" y="16"/>
                  </a:lnTo>
                  <a:lnTo>
                    <a:pt x="515" y="15"/>
                  </a:lnTo>
                  <a:close/>
                  <a:moveTo>
                    <a:pt x="622" y="40"/>
                  </a:moveTo>
                  <a:lnTo>
                    <a:pt x="622" y="40"/>
                  </a:lnTo>
                  <a:lnTo>
                    <a:pt x="612" y="40"/>
                  </a:lnTo>
                  <a:lnTo>
                    <a:pt x="607" y="39"/>
                  </a:lnTo>
                  <a:lnTo>
                    <a:pt x="606" y="39"/>
                  </a:lnTo>
                  <a:lnTo>
                    <a:pt x="606" y="39"/>
                  </a:lnTo>
                  <a:lnTo>
                    <a:pt x="615" y="39"/>
                  </a:lnTo>
                  <a:lnTo>
                    <a:pt x="615" y="39"/>
                  </a:lnTo>
                  <a:lnTo>
                    <a:pt x="619" y="39"/>
                  </a:lnTo>
                  <a:lnTo>
                    <a:pt x="622" y="40"/>
                  </a:lnTo>
                  <a:close/>
                  <a:moveTo>
                    <a:pt x="612" y="33"/>
                  </a:moveTo>
                  <a:lnTo>
                    <a:pt x="612" y="33"/>
                  </a:lnTo>
                  <a:lnTo>
                    <a:pt x="620" y="35"/>
                  </a:lnTo>
                  <a:lnTo>
                    <a:pt x="629" y="35"/>
                  </a:lnTo>
                  <a:lnTo>
                    <a:pt x="629" y="35"/>
                  </a:lnTo>
                  <a:lnTo>
                    <a:pt x="616" y="36"/>
                  </a:lnTo>
                  <a:lnTo>
                    <a:pt x="607" y="35"/>
                  </a:lnTo>
                  <a:lnTo>
                    <a:pt x="607" y="35"/>
                  </a:lnTo>
                  <a:lnTo>
                    <a:pt x="610" y="35"/>
                  </a:lnTo>
                  <a:lnTo>
                    <a:pt x="612" y="33"/>
                  </a:lnTo>
                  <a:close/>
                  <a:moveTo>
                    <a:pt x="523" y="12"/>
                  </a:moveTo>
                  <a:lnTo>
                    <a:pt x="523" y="12"/>
                  </a:lnTo>
                  <a:lnTo>
                    <a:pt x="523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0" y="15"/>
                  </a:lnTo>
                  <a:lnTo>
                    <a:pt x="516" y="15"/>
                  </a:lnTo>
                  <a:lnTo>
                    <a:pt x="516" y="15"/>
                  </a:lnTo>
                  <a:lnTo>
                    <a:pt x="519" y="13"/>
                  </a:lnTo>
                  <a:lnTo>
                    <a:pt x="523" y="12"/>
                  </a:lnTo>
                  <a:close/>
                  <a:moveTo>
                    <a:pt x="546" y="10"/>
                  </a:moveTo>
                  <a:lnTo>
                    <a:pt x="546" y="10"/>
                  </a:lnTo>
                  <a:lnTo>
                    <a:pt x="540" y="12"/>
                  </a:lnTo>
                  <a:lnTo>
                    <a:pt x="535" y="13"/>
                  </a:lnTo>
                  <a:lnTo>
                    <a:pt x="535" y="13"/>
                  </a:lnTo>
                  <a:lnTo>
                    <a:pt x="540" y="10"/>
                  </a:lnTo>
                  <a:lnTo>
                    <a:pt x="546" y="10"/>
                  </a:lnTo>
                  <a:close/>
                  <a:moveTo>
                    <a:pt x="613" y="29"/>
                  </a:moveTo>
                  <a:lnTo>
                    <a:pt x="613" y="29"/>
                  </a:lnTo>
                  <a:lnTo>
                    <a:pt x="617" y="29"/>
                  </a:lnTo>
                  <a:lnTo>
                    <a:pt x="620" y="29"/>
                  </a:lnTo>
                  <a:lnTo>
                    <a:pt x="624" y="30"/>
                  </a:lnTo>
                  <a:lnTo>
                    <a:pt x="624" y="30"/>
                  </a:lnTo>
                  <a:lnTo>
                    <a:pt x="622" y="32"/>
                  </a:lnTo>
                  <a:lnTo>
                    <a:pt x="622" y="32"/>
                  </a:lnTo>
                  <a:lnTo>
                    <a:pt x="619" y="32"/>
                  </a:lnTo>
                  <a:lnTo>
                    <a:pt x="619" y="32"/>
                  </a:lnTo>
                  <a:lnTo>
                    <a:pt x="620" y="30"/>
                  </a:lnTo>
                  <a:lnTo>
                    <a:pt x="619" y="30"/>
                  </a:lnTo>
                  <a:lnTo>
                    <a:pt x="613" y="29"/>
                  </a:lnTo>
                  <a:close/>
                  <a:moveTo>
                    <a:pt x="535" y="7"/>
                  </a:moveTo>
                  <a:lnTo>
                    <a:pt x="535" y="7"/>
                  </a:lnTo>
                  <a:lnTo>
                    <a:pt x="543" y="6"/>
                  </a:lnTo>
                  <a:lnTo>
                    <a:pt x="543" y="6"/>
                  </a:lnTo>
                  <a:lnTo>
                    <a:pt x="549" y="6"/>
                  </a:lnTo>
                  <a:lnTo>
                    <a:pt x="549" y="6"/>
                  </a:lnTo>
                  <a:lnTo>
                    <a:pt x="553" y="6"/>
                  </a:lnTo>
                  <a:lnTo>
                    <a:pt x="553" y="6"/>
                  </a:lnTo>
                  <a:lnTo>
                    <a:pt x="549" y="6"/>
                  </a:lnTo>
                  <a:lnTo>
                    <a:pt x="547" y="7"/>
                  </a:lnTo>
                  <a:lnTo>
                    <a:pt x="546" y="9"/>
                  </a:lnTo>
                  <a:lnTo>
                    <a:pt x="543" y="9"/>
                  </a:lnTo>
                  <a:lnTo>
                    <a:pt x="543" y="9"/>
                  </a:lnTo>
                  <a:lnTo>
                    <a:pt x="540" y="9"/>
                  </a:lnTo>
                  <a:lnTo>
                    <a:pt x="540" y="7"/>
                  </a:lnTo>
                  <a:lnTo>
                    <a:pt x="540" y="7"/>
                  </a:lnTo>
                  <a:lnTo>
                    <a:pt x="539" y="7"/>
                  </a:lnTo>
                  <a:lnTo>
                    <a:pt x="539" y="7"/>
                  </a:lnTo>
                  <a:lnTo>
                    <a:pt x="537" y="9"/>
                  </a:lnTo>
                  <a:lnTo>
                    <a:pt x="535" y="10"/>
                  </a:lnTo>
                  <a:lnTo>
                    <a:pt x="535" y="10"/>
                  </a:lnTo>
                  <a:lnTo>
                    <a:pt x="533" y="9"/>
                  </a:lnTo>
                  <a:lnTo>
                    <a:pt x="533" y="9"/>
                  </a:lnTo>
                  <a:lnTo>
                    <a:pt x="535" y="7"/>
                  </a:lnTo>
                  <a:close/>
                  <a:moveTo>
                    <a:pt x="562" y="9"/>
                  </a:moveTo>
                  <a:lnTo>
                    <a:pt x="562" y="9"/>
                  </a:lnTo>
                  <a:lnTo>
                    <a:pt x="557" y="12"/>
                  </a:lnTo>
                  <a:lnTo>
                    <a:pt x="557" y="12"/>
                  </a:lnTo>
                  <a:lnTo>
                    <a:pt x="553" y="10"/>
                  </a:lnTo>
                  <a:lnTo>
                    <a:pt x="547" y="10"/>
                  </a:lnTo>
                  <a:lnTo>
                    <a:pt x="547" y="10"/>
                  </a:lnTo>
                  <a:lnTo>
                    <a:pt x="550" y="10"/>
                  </a:lnTo>
                  <a:lnTo>
                    <a:pt x="550" y="10"/>
                  </a:lnTo>
                  <a:lnTo>
                    <a:pt x="555" y="10"/>
                  </a:lnTo>
                  <a:lnTo>
                    <a:pt x="562" y="9"/>
                  </a:lnTo>
                  <a:close/>
                  <a:moveTo>
                    <a:pt x="650" y="32"/>
                  </a:moveTo>
                  <a:lnTo>
                    <a:pt x="650" y="32"/>
                  </a:lnTo>
                  <a:lnTo>
                    <a:pt x="639" y="32"/>
                  </a:lnTo>
                  <a:lnTo>
                    <a:pt x="639" y="32"/>
                  </a:lnTo>
                  <a:lnTo>
                    <a:pt x="634" y="32"/>
                  </a:lnTo>
                  <a:lnTo>
                    <a:pt x="633" y="30"/>
                  </a:lnTo>
                  <a:lnTo>
                    <a:pt x="633" y="30"/>
                  </a:lnTo>
                  <a:lnTo>
                    <a:pt x="633" y="30"/>
                  </a:lnTo>
                  <a:lnTo>
                    <a:pt x="637" y="30"/>
                  </a:lnTo>
                  <a:lnTo>
                    <a:pt x="637" y="30"/>
                  </a:lnTo>
                  <a:lnTo>
                    <a:pt x="642" y="30"/>
                  </a:lnTo>
                  <a:lnTo>
                    <a:pt x="642" y="30"/>
                  </a:lnTo>
                  <a:lnTo>
                    <a:pt x="646" y="30"/>
                  </a:lnTo>
                  <a:lnTo>
                    <a:pt x="650" y="32"/>
                  </a:lnTo>
                  <a:close/>
                  <a:moveTo>
                    <a:pt x="683" y="39"/>
                  </a:moveTo>
                  <a:lnTo>
                    <a:pt x="683" y="39"/>
                  </a:lnTo>
                  <a:lnTo>
                    <a:pt x="679" y="39"/>
                  </a:lnTo>
                  <a:lnTo>
                    <a:pt x="674" y="39"/>
                  </a:lnTo>
                  <a:lnTo>
                    <a:pt x="674" y="39"/>
                  </a:lnTo>
                  <a:lnTo>
                    <a:pt x="677" y="39"/>
                  </a:lnTo>
                  <a:lnTo>
                    <a:pt x="683" y="39"/>
                  </a:lnTo>
                  <a:close/>
                  <a:moveTo>
                    <a:pt x="684" y="36"/>
                  </a:moveTo>
                  <a:lnTo>
                    <a:pt x="684" y="36"/>
                  </a:lnTo>
                  <a:lnTo>
                    <a:pt x="670" y="35"/>
                  </a:lnTo>
                  <a:lnTo>
                    <a:pt x="664" y="33"/>
                  </a:lnTo>
                  <a:lnTo>
                    <a:pt x="663" y="33"/>
                  </a:lnTo>
                  <a:lnTo>
                    <a:pt x="662" y="32"/>
                  </a:lnTo>
                  <a:lnTo>
                    <a:pt x="662" y="32"/>
                  </a:lnTo>
                  <a:lnTo>
                    <a:pt x="674" y="35"/>
                  </a:lnTo>
                  <a:lnTo>
                    <a:pt x="674" y="35"/>
                  </a:lnTo>
                  <a:lnTo>
                    <a:pt x="682" y="35"/>
                  </a:lnTo>
                  <a:lnTo>
                    <a:pt x="684" y="36"/>
                  </a:lnTo>
                  <a:close/>
                  <a:moveTo>
                    <a:pt x="720" y="50"/>
                  </a:moveTo>
                  <a:lnTo>
                    <a:pt x="720" y="50"/>
                  </a:lnTo>
                  <a:lnTo>
                    <a:pt x="716" y="50"/>
                  </a:lnTo>
                  <a:lnTo>
                    <a:pt x="711" y="49"/>
                  </a:lnTo>
                  <a:lnTo>
                    <a:pt x="711" y="49"/>
                  </a:lnTo>
                  <a:lnTo>
                    <a:pt x="716" y="49"/>
                  </a:lnTo>
                  <a:lnTo>
                    <a:pt x="720" y="50"/>
                  </a:lnTo>
                  <a:close/>
                  <a:moveTo>
                    <a:pt x="714" y="43"/>
                  </a:moveTo>
                  <a:lnTo>
                    <a:pt x="714" y="43"/>
                  </a:lnTo>
                  <a:lnTo>
                    <a:pt x="719" y="46"/>
                  </a:lnTo>
                  <a:lnTo>
                    <a:pt x="723" y="46"/>
                  </a:lnTo>
                  <a:lnTo>
                    <a:pt x="733" y="49"/>
                  </a:lnTo>
                  <a:lnTo>
                    <a:pt x="733" y="49"/>
                  </a:lnTo>
                  <a:lnTo>
                    <a:pt x="729" y="49"/>
                  </a:lnTo>
                  <a:lnTo>
                    <a:pt x="721" y="47"/>
                  </a:lnTo>
                  <a:lnTo>
                    <a:pt x="721" y="47"/>
                  </a:lnTo>
                  <a:lnTo>
                    <a:pt x="710" y="45"/>
                  </a:lnTo>
                  <a:lnTo>
                    <a:pt x="710" y="45"/>
                  </a:lnTo>
                  <a:lnTo>
                    <a:pt x="711" y="45"/>
                  </a:lnTo>
                  <a:lnTo>
                    <a:pt x="714" y="43"/>
                  </a:lnTo>
                  <a:close/>
                  <a:moveTo>
                    <a:pt x="717" y="43"/>
                  </a:moveTo>
                  <a:lnTo>
                    <a:pt x="717" y="43"/>
                  </a:lnTo>
                  <a:lnTo>
                    <a:pt x="721" y="43"/>
                  </a:lnTo>
                  <a:lnTo>
                    <a:pt x="721" y="43"/>
                  </a:lnTo>
                  <a:lnTo>
                    <a:pt x="724" y="43"/>
                  </a:lnTo>
                  <a:lnTo>
                    <a:pt x="724" y="43"/>
                  </a:lnTo>
                  <a:lnTo>
                    <a:pt x="727" y="43"/>
                  </a:lnTo>
                  <a:lnTo>
                    <a:pt x="731" y="45"/>
                  </a:lnTo>
                  <a:lnTo>
                    <a:pt x="731" y="45"/>
                  </a:lnTo>
                  <a:lnTo>
                    <a:pt x="727" y="45"/>
                  </a:lnTo>
                  <a:lnTo>
                    <a:pt x="726" y="46"/>
                  </a:lnTo>
                  <a:lnTo>
                    <a:pt x="726" y="46"/>
                  </a:lnTo>
                  <a:lnTo>
                    <a:pt x="719" y="45"/>
                  </a:lnTo>
                  <a:lnTo>
                    <a:pt x="716" y="43"/>
                  </a:lnTo>
                  <a:lnTo>
                    <a:pt x="717" y="43"/>
                  </a:lnTo>
                  <a:close/>
                  <a:moveTo>
                    <a:pt x="754" y="52"/>
                  </a:moveTo>
                  <a:lnTo>
                    <a:pt x="754" y="52"/>
                  </a:lnTo>
                  <a:lnTo>
                    <a:pt x="749" y="52"/>
                  </a:lnTo>
                  <a:lnTo>
                    <a:pt x="749" y="52"/>
                  </a:lnTo>
                  <a:lnTo>
                    <a:pt x="744" y="50"/>
                  </a:lnTo>
                  <a:lnTo>
                    <a:pt x="744" y="50"/>
                  </a:lnTo>
                  <a:lnTo>
                    <a:pt x="749" y="49"/>
                  </a:lnTo>
                  <a:lnTo>
                    <a:pt x="749" y="49"/>
                  </a:lnTo>
                  <a:lnTo>
                    <a:pt x="751" y="50"/>
                  </a:lnTo>
                  <a:lnTo>
                    <a:pt x="754" y="52"/>
                  </a:lnTo>
                  <a:close/>
                  <a:moveTo>
                    <a:pt x="687" y="15"/>
                  </a:moveTo>
                  <a:lnTo>
                    <a:pt x="687" y="15"/>
                  </a:lnTo>
                  <a:lnTo>
                    <a:pt x="682" y="15"/>
                  </a:lnTo>
                  <a:lnTo>
                    <a:pt x="676" y="13"/>
                  </a:lnTo>
                  <a:lnTo>
                    <a:pt x="676" y="13"/>
                  </a:lnTo>
                  <a:lnTo>
                    <a:pt x="682" y="13"/>
                  </a:lnTo>
                  <a:lnTo>
                    <a:pt x="687" y="15"/>
                  </a:lnTo>
                  <a:close/>
                  <a:moveTo>
                    <a:pt x="686" y="13"/>
                  </a:moveTo>
                  <a:lnTo>
                    <a:pt x="686" y="13"/>
                  </a:lnTo>
                  <a:lnTo>
                    <a:pt x="679" y="13"/>
                  </a:lnTo>
                  <a:lnTo>
                    <a:pt x="677" y="12"/>
                  </a:lnTo>
                  <a:lnTo>
                    <a:pt x="676" y="12"/>
                  </a:lnTo>
                  <a:lnTo>
                    <a:pt x="676" y="12"/>
                  </a:lnTo>
                  <a:lnTo>
                    <a:pt x="682" y="12"/>
                  </a:lnTo>
                  <a:lnTo>
                    <a:pt x="683" y="12"/>
                  </a:lnTo>
                  <a:lnTo>
                    <a:pt x="686" y="13"/>
                  </a:lnTo>
                  <a:close/>
                  <a:moveTo>
                    <a:pt x="702" y="19"/>
                  </a:moveTo>
                  <a:lnTo>
                    <a:pt x="702" y="19"/>
                  </a:lnTo>
                  <a:lnTo>
                    <a:pt x="702" y="19"/>
                  </a:lnTo>
                  <a:lnTo>
                    <a:pt x="702" y="20"/>
                  </a:lnTo>
                  <a:lnTo>
                    <a:pt x="703" y="20"/>
                  </a:lnTo>
                  <a:lnTo>
                    <a:pt x="703" y="20"/>
                  </a:lnTo>
                  <a:lnTo>
                    <a:pt x="699" y="22"/>
                  </a:lnTo>
                  <a:lnTo>
                    <a:pt x="696" y="20"/>
                  </a:lnTo>
                  <a:lnTo>
                    <a:pt x="696" y="20"/>
                  </a:lnTo>
                  <a:lnTo>
                    <a:pt x="697" y="20"/>
                  </a:lnTo>
                  <a:lnTo>
                    <a:pt x="697" y="19"/>
                  </a:lnTo>
                  <a:lnTo>
                    <a:pt x="699" y="19"/>
                  </a:lnTo>
                  <a:lnTo>
                    <a:pt x="702" y="19"/>
                  </a:lnTo>
                  <a:close/>
                  <a:moveTo>
                    <a:pt x="703" y="12"/>
                  </a:moveTo>
                  <a:lnTo>
                    <a:pt x="703" y="12"/>
                  </a:lnTo>
                  <a:lnTo>
                    <a:pt x="700" y="13"/>
                  </a:lnTo>
                  <a:lnTo>
                    <a:pt x="699" y="13"/>
                  </a:lnTo>
                  <a:lnTo>
                    <a:pt x="699" y="15"/>
                  </a:lnTo>
                  <a:lnTo>
                    <a:pt x="699" y="15"/>
                  </a:lnTo>
                  <a:lnTo>
                    <a:pt x="703" y="15"/>
                  </a:lnTo>
                  <a:lnTo>
                    <a:pt x="706" y="16"/>
                  </a:lnTo>
                  <a:lnTo>
                    <a:pt x="706" y="16"/>
                  </a:lnTo>
                  <a:lnTo>
                    <a:pt x="697" y="16"/>
                  </a:lnTo>
                  <a:lnTo>
                    <a:pt x="697" y="16"/>
                  </a:lnTo>
                  <a:lnTo>
                    <a:pt x="693" y="16"/>
                  </a:lnTo>
                  <a:lnTo>
                    <a:pt x="689" y="16"/>
                  </a:lnTo>
                  <a:lnTo>
                    <a:pt x="689" y="16"/>
                  </a:lnTo>
                  <a:lnTo>
                    <a:pt x="693" y="15"/>
                  </a:lnTo>
                  <a:lnTo>
                    <a:pt x="694" y="13"/>
                  </a:lnTo>
                  <a:lnTo>
                    <a:pt x="694" y="13"/>
                  </a:lnTo>
                  <a:lnTo>
                    <a:pt x="697" y="12"/>
                  </a:lnTo>
                  <a:lnTo>
                    <a:pt x="703" y="12"/>
                  </a:lnTo>
                  <a:close/>
                  <a:moveTo>
                    <a:pt x="791" y="67"/>
                  </a:moveTo>
                  <a:lnTo>
                    <a:pt x="791" y="67"/>
                  </a:lnTo>
                  <a:lnTo>
                    <a:pt x="786" y="67"/>
                  </a:lnTo>
                  <a:lnTo>
                    <a:pt x="783" y="66"/>
                  </a:lnTo>
                  <a:lnTo>
                    <a:pt x="783" y="65"/>
                  </a:lnTo>
                  <a:lnTo>
                    <a:pt x="783" y="65"/>
                  </a:lnTo>
                  <a:lnTo>
                    <a:pt x="787" y="66"/>
                  </a:lnTo>
                  <a:lnTo>
                    <a:pt x="791" y="67"/>
                  </a:lnTo>
                  <a:close/>
                  <a:moveTo>
                    <a:pt x="719" y="19"/>
                  </a:moveTo>
                  <a:lnTo>
                    <a:pt x="719" y="19"/>
                  </a:lnTo>
                  <a:lnTo>
                    <a:pt x="714" y="20"/>
                  </a:lnTo>
                  <a:lnTo>
                    <a:pt x="710" y="19"/>
                  </a:lnTo>
                  <a:lnTo>
                    <a:pt x="710" y="19"/>
                  </a:lnTo>
                  <a:lnTo>
                    <a:pt x="714" y="19"/>
                  </a:lnTo>
                  <a:lnTo>
                    <a:pt x="719" y="19"/>
                  </a:lnTo>
                  <a:close/>
                  <a:moveTo>
                    <a:pt x="781" y="57"/>
                  </a:moveTo>
                  <a:lnTo>
                    <a:pt x="781" y="57"/>
                  </a:lnTo>
                  <a:lnTo>
                    <a:pt x="790" y="60"/>
                  </a:lnTo>
                  <a:lnTo>
                    <a:pt x="794" y="62"/>
                  </a:lnTo>
                  <a:lnTo>
                    <a:pt x="797" y="63"/>
                  </a:lnTo>
                  <a:lnTo>
                    <a:pt x="797" y="63"/>
                  </a:lnTo>
                  <a:lnTo>
                    <a:pt x="804" y="65"/>
                  </a:lnTo>
                  <a:lnTo>
                    <a:pt x="804" y="65"/>
                  </a:lnTo>
                  <a:lnTo>
                    <a:pt x="807" y="66"/>
                  </a:lnTo>
                  <a:lnTo>
                    <a:pt x="808" y="66"/>
                  </a:lnTo>
                  <a:lnTo>
                    <a:pt x="808" y="66"/>
                  </a:lnTo>
                  <a:lnTo>
                    <a:pt x="813" y="69"/>
                  </a:lnTo>
                  <a:lnTo>
                    <a:pt x="813" y="69"/>
                  </a:lnTo>
                  <a:lnTo>
                    <a:pt x="808" y="67"/>
                  </a:lnTo>
                  <a:lnTo>
                    <a:pt x="807" y="67"/>
                  </a:lnTo>
                  <a:lnTo>
                    <a:pt x="807" y="67"/>
                  </a:lnTo>
                  <a:lnTo>
                    <a:pt x="800" y="65"/>
                  </a:lnTo>
                  <a:lnTo>
                    <a:pt x="797" y="65"/>
                  </a:lnTo>
                  <a:lnTo>
                    <a:pt x="796" y="66"/>
                  </a:lnTo>
                  <a:lnTo>
                    <a:pt x="796" y="66"/>
                  </a:lnTo>
                  <a:lnTo>
                    <a:pt x="794" y="65"/>
                  </a:lnTo>
                  <a:lnTo>
                    <a:pt x="794" y="65"/>
                  </a:lnTo>
                  <a:lnTo>
                    <a:pt x="794" y="63"/>
                  </a:lnTo>
                  <a:lnTo>
                    <a:pt x="794" y="63"/>
                  </a:lnTo>
                  <a:lnTo>
                    <a:pt x="794" y="63"/>
                  </a:lnTo>
                  <a:lnTo>
                    <a:pt x="789" y="63"/>
                  </a:lnTo>
                  <a:lnTo>
                    <a:pt x="789" y="63"/>
                  </a:lnTo>
                  <a:lnTo>
                    <a:pt x="787" y="62"/>
                  </a:lnTo>
                  <a:lnTo>
                    <a:pt x="786" y="60"/>
                  </a:lnTo>
                  <a:lnTo>
                    <a:pt x="786" y="59"/>
                  </a:lnTo>
                  <a:lnTo>
                    <a:pt x="781" y="57"/>
                  </a:lnTo>
                  <a:close/>
                  <a:moveTo>
                    <a:pt x="818" y="72"/>
                  </a:moveTo>
                  <a:lnTo>
                    <a:pt x="818" y="72"/>
                  </a:lnTo>
                  <a:lnTo>
                    <a:pt x="818" y="73"/>
                  </a:lnTo>
                  <a:lnTo>
                    <a:pt x="818" y="73"/>
                  </a:lnTo>
                  <a:lnTo>
                    <a:pt x="816" y="73"/>
                  </a:lnTo>
                  <a:lnTo>
                    <a:pt x="810" y="72"/>
                  </a:lnTo>
                  <a:lnTo>
                    <a:pt x="807" y="70"/>
                  </a:lnTo>
                  <a:lnTo>
                    <a:pt x="807" y="70"/>
                  </a:lnTo>
                  <a:lnTo>
                    <a:pt x="807" y="69"/>
                  </a:lnTo>
                  <a:lnTo>
                    <a:pt x="808" y="69"/>
                  </a:lnTo>
                  <a:lnTo>
                    <a:pt x="808" y="69"/>
                  </a:lnTo>
                  <a:lnTo>
                    <a:pt x="813" y="70"/>
                  </a:lnTo>
                  <a:lnTo>
                    <a:pt x="814" y="72"/>
                  </a:lnTo>
                  <a:lnTo>
                    <a:pt x="816" y="72"/>
                  </a:lnTo>
                  <a:lnTo>
                    <a:pt x="818" y="72"/>
                  </a:lnTo>
                  <a:close/>
                  <a:moveTo>
                    <a:pt x="830" y="75"/>
                  </a:moveTo>
                  <a:lnTo>
                    <a:pt x="830" y="75"/>
                  </a:lnTo>
                  <a:lnTo>
                    <a:pt x="833" y="76"/>
                  </a:lnTo>
                  <a:lnTo>
                    <a:pt x="831" y="76"/>
                  </a:lnTo>
                  <a:lnTo>
                    <a:pt x="826" y="76"/>
                  </a:lnTo>
                  <a:lnTo>
                    <a:pt x="826" y="76"/>
                  </a:lnTo>
                  <a:lnTo>
                    <a:pt x="823" y="75"/>
                  </a:lnTo>
                  <a:lnTo>
                    <a:pt x="821" y="73"/>
                  </a:lnTo>
                  <a:lnTo>
                    <a:pt x="821" y="73"/>
                  </a:lnTo>
                  <a:lnTo>
                    <a:pt x="826" y="75"/>
                  </a:lnTo>
                  <a:lnTo>
                    <a:pt x="830" y="75"/>
                  </a:lnTo>
                  <a:close/>
                  <a:moveTo>
                    <a:pt x="851" y="92"/>
                  </a:moveTo>
                  <a:lnTo>
                    <a:pt x="851" y="92"/>
                  </a:lnTo>
                  <a:lnTo>
                    <a:pt x="847" y="90"/>
                  </a:lnTo>
                  <a:lnTo>
                    <a:pt x="843" y="87"/>
                  </a:lnTo>
                  <a:lnTo>
                    <a:pt x="843" y="87"/>
                  </a:lnTo>
                  <a:lnTo>
                    <a:pt x="848" y="89"/>
                  </a:lnTo>
                  <a:lnTo>
                    <a:pt x="851" y="92"/>
                  </a:lnTo>
                  <a:close/>
                  <a:moveTo>
                    <a:pt x="1021" y="327"/>
                  </a:moveTo>
                  <a:lnTo>
                    <a:pt x="1021" y="327"/>
                  </a:lnTo>
                  <a:lnTo>
                    <a:pt x="1025" y="331"/>
                  </a:lnTo>
                  <a:lnTo>
                    <a:pt x="1027" y="333"/>
                  </a:lnTo>
                  <a:lnTo>
                    <a:pt x="1027" y="334"/>
                  </a:lnTo>
                  <a:lnTo>
                    <a:pt x="1027" y="334"/>
                  </a:lnTo>
                  <a:lnTo>
                    <a:pt x="1024" y="330"/>
                  </a:lnTo>
                  <a:lnTo>
                    <a:pt x="1021" y="330"/>
                  </a:lnTo>
                  <a:lnTo>
                    <a:pt x="1021" y="330"/>
                  </a:lnTo>
                  <a:lnTo>
                    <a:pt x="1021" y="327"/>
                  </a:lnTo>
                  <a:close/>
                  <a:moveTo>
                    <a:pt x="908" y="115"/>
                  </a:moveTo>
                  <a:lnTo>
                    <a:pt x="908" y="115"/>
                  </a:lnTo>
                  <a:lnTo>
                    <a:pt x="908" y="116"/>
                  </a:lnTo>
                  <a:lnTo>
                    <a:pt x="908" y="116"/>
                  </a:lnTo>
                  <a:lnTo>
                    <a:pt x="904" y="115"/>
                  </a:lnTo>
                  <a:lnTo>
                    <a:pt x="904" y="115"/>
                  </a:lnTo>
                  <a:lnTo>
                    <a:pt x="900" y="113"/>
                  </a:lnTo>
                  <a:lnTo>
                    <a:pt x="898" y="112"/>
                  </a:lnTo>
                  <a:lnTo>
                    <a:pt x="898" y="110"/>
                  </a:lnTo>
                  <a:lnTo>
                    <a:pt x="898" y="110"/>
                  </a:lnTo>
                  <a:lnTo>
                    <a:pt x="900" y="112"/>
                  </a:lnTo>
                  <a:lnTo>
                    <a:pt x="903" y="113"/>
                  </a:lnTo>
                  <a:lnTo>
                    <a:pt x="908" y="115"/>
                  </a:lnTo>
                  <a:close/>
                  <a:moveTo>
                    <a:pt x="1031" y="339"/>
                  </a:moveTo>
                  <a:lnTo>
                    <a:pt x="1031" y="339"/>
                  </a:lnTo>
                  <a:lnTo>
                    <a:pt x="1037" y="347"/>
                  </a:lnTo>
                  <a:lnTo>
                    <a:pt x="1038" y="350"/>
                  </a:lnTo>
                  <a:lnTo>
                    <a:pt x="1040" y="353"/>
                  </a:lnTo>
                  <a:lnTo>
                    <a:pt x="1040" y="353"/>
                  </a:lnTo>
                  <a:lnTo>
                    <a:pt x="1038" y="350"/>
                  </a:lnTo>
                  <a:lnTo>
                    <a:pt x="1037" y="350"/>
                  </a:lnTo>
                  <a:lnTo>
                    <a:pt x="1035" y="350"/>
                  </a:lnTo>
                  <a:lnTo>
                    <a:pt x="1034" y="350"/>
                  </a:lnTo>
                  <a:lnTo>
                    <a:pt x="1034" y="350"/>
                  </a:lnTo>
                  <a:lnTo>
                    <a:pt x="1034" y="347"/>
                  </a:lnTo>
                  <a:lnTo>
                    <a:pt x="1034" y="347"/>
                  </a:lnTo>
                  <a:lnTo>
                    <a:pt x="1035" y="346"/>
                  </a:lnTo>
                  <a:lnTo>
                    <a:pt x="1035" y="346"/>
                  </a:lnTo>
                  <a:lnTo>
                    <a:pt x="1031" y="341"/>
                  </a:lnTo>
                  <a:lnTo>
                    <a:pt x="1030" y="340"/>
                  </a:lnTo>
                  <a:lnTo>
                    <a:pt x="1031" y="339"/>
                  </a:lnTo>
                  <a:close/>
                  <a:moveTo>
                    <a:pt x="1047" y="364"/>
                  </a:moveTo>
                  <a:lnTo>
                    <a:pt x="1047" y="364"/>
                  </a:lnTo>
                  <a:lnTo>
                    <a:pt x="1044" y="360"/>
                  </a:lnTo>
                  <a:lnTo>
                    <a:pt x="1042" y="357"/>
                  </a:lnTo>
                  <a:lnTo>
                    <a:pt x="1042" y="357"/>
                  </a:lnTo>
                  <a:lnTo>
                    <a:pt x="1044" y="359"/>
                  </a:lnTo>
                  <a:lnTo>
                    <a:pt x="1047" y="361"/>
                  </a:lnTo>
                  <a:lnTo>
                    <a:pt x="1047" y="363"/>
                  </a:lnTo>
                  <a:lnTo>
                    <a:pt x="1047" y="364"/>
                  </a:lnTo>
                  <a:lnTo>
                    <a:pt x="1047" y="364"/>
                  </a:lnTo>
                  <a:close/>
                  <a:moveTo>
                    <a:pt x="921" y="92"/>
                  </a:moveTo>
                  <a:lnTo>
                    <a:pt x="921" y="92"/>
                  </a:lnTo>
                  <a:lnTo>
                    <a:pt x="915" y="90"/>
                  </a:lnTo>
                  <a:lnTo>
                    <a:pt x="915" y="90"/>
                  </a:lnTo>
                  <a:lnTo>
                    <a:pt x="911" y="86"/>
                  </a:lnTo>
                  <a:lnTo>
                    <a:pt x="911" y="86"/>
                  </a:lnTo>
                  <a:lnTo>
                    <a:pt x="917" y="89"/>
                  </a:lnTo>
                  <a:lnTo>
                    <a:pt x="917" y="89"/>
                  </a:lnTo>
                  <a:lnTo>
                    <a:pt x="921" y="92"/>
                  </a:lnTo>
                  <a:close/>
                  <a:moveTo>
                    <a:pt x="941" y="102"/>
                  </a:moveTo>
                  <a:lnTo>
                    <a:pt x="941" y="102"/>
                  </a:lnTo>
                  <a:lnTo>
                    <a:pt x="943" y="102"/>
                  </a:lnTo>
                  <a:lnTo>
                    <a:pt x="945" y="103"/>
                  </a:lnTo>
                  <a:lnTo>
                    <a:pt x="948" y="106"/>
                  </a:lnTo>
                  <a:lnTo>
                    <a:pt x="948" y="106"/>
                  </a:lnTo>
                  <a:lnTo>
                    <a:pt x="948" y="106"/>
                  </a:lnTo>
                  <a:lnTo>
                    <a:pt x="950" y="105"/>
                  </a:lnTo>
                  <a:lnTo>
                    <a:pt x="954" y="106"/>
                  </a:lnTo>
                  <a:lnTo>
                    <a:pt x="954" y="106"/>
                  </a:lnTo>
                  <a:lnTo>
                    <a:pt x="955" y="107"/>
                  </a:lnTo>
                  <a:lnTo>
                    <a:pt x="955" y="107"/>
                  </a:lnTo>
                  <a:lnTo>
                    <a:pt x="953" y="107"/>
                  </a:lnTo>
                  <a:lnTo>
                    <a:pt x="950" y="107"/>
                  </a:lnTo>
                  <a:lnTo>
                    <a:pt x="950" y="107"/>
                  </a:lnTo>
                  <a:lnTo>
                    <a:pt x="951" y="109"/>
                  </a:lnTo>
                  <a:lnTo>
                    <a:pt x="951" y="109"/>
                  </a:lnTo>
                  <a:lnTo>
                    <a:pt x="953" y="109"/>
                  </a:lnTo>
                  <a:lnTo>
                    <a:pt x="955" y="110"/>
                  </a:lnTo>
                  <a:lnTo>
                    <a:pt x="955" y="110"/>
                  </a:lnTo>
                  <a:lnTo>
                    <a:pt x="958" y="113"/>
                  </a:lnTo>
                  <a:lnTo>
                    <a:pt x="960" y="115"/>
                  </a:lnTo>
                  <a:lnTo>
                    <a:pt x="960" y="115"/>
                  </a:lnTo>
                  <a:lnTo>
                    <a:pt x="960" y="115"/>
                  </a:lnTo>
                  <a:lnTo>
                    <a:pt x="953" y="110"/>
                  </a:lnTo>
                  <a:lnTo>
                    <a:pt x="944" y="106"/>
                  </a:lnTo>
                  <a:lnTo>
                    <a:pt x="944" y="106"/>
                  </a:lnTo>
                  <a:lnTo>
                    <a:pt x="937" y="103"/>
                  </a:lnTo>
                  <a:lnTo>
                    <a:pt x="937" y="102"/>
                  </a:lnTo>
                  <a:lnTo>
                    <a:pt x="938" y="100"/>
                  </a:lnTo>
                  <a:lnTo>
                    <a:pt x="938" y="100"/>
                  </a:lnTo>
                  <a:lnTo>
                    <a:pt x="930" y="96"/>
                  </a:lnTo>
                  <a:lnTo>
                    <a:pt x="925" y="95"/>
                  </a:lnTo>
                  <a:lnTo>
                    <a:pt x="924" y="92"/>
                  </a:lnTo>
                  <a:lnTo>
                    <a:pt x="924" y="92"/>
                  </a:lnTo>
                  <a:lnTo>
                    <a:pt x="933" y="96"/>
                  </a:lnTo>
                  <a:lnTo>
                    <a:pt x="938" y="99"/>
                  </a:lnTo>
                  <a:lnTo>
                    <a:pt x="941" y="102"/>
                  </a:lnTo>
                  <a:close/>
                  <a:moveTo>
                    <a:pt x="948" y="103"/>
                  </a:moveTo>
                  <a:lnTo>
                    <a:pt x="948" y="103"/>
                  </a:lnTo>
                  <a:lnTo>
                    <a:pt x="944" y="102"/>
                  </a:lnTo>
                  <a:lnTo>
                    <a:pt x="944" y="102"/>
                  </a:lnTo>
                  <a:lnTo>
                    <a:pt x="941" y="99"/>
                  </a:lnTo>
                  <a:lnTo>
                    <a:pt x="941" y="99"/>
                  </a:lnTo>
                  <a:lnTo>
                    <a:pt x="933" y="95"/>
                  </a:lnTo>
                  <a:lnTo>
                    <a:pt x="933" y="95"/>
                  </a:lnTo>
                  <a:lnTo>
                    <a:pt x="941" y="97"/>
                  </a:lnTo>
                  <a:lnTo>
                    <a:pt x="941" y="97"/>
                  </a:lnTo>
                  <a:lnTo>
                    <a:pt x="945" y="100"/>
                  </a:lnTo>
                  <a:lnTo>
                    <a:pt x="945" y="100"/>
                  </a:lnTo>
                  <a:lnTo>
                    <a:pt x="948" y="103"/>
                  </a:lnTo>
                  <a:close/>
                  <a:moveTo>
                    <a:pt x="1079" y="417"/>
                  </a:moveTo>
                  <a:lnTo>
                    <a:pt x="1079" y="417"/>
                  </a:lnTo>
                  <a:lnTo>
                    <a:pt x="1082" y="426"/>
                  </a:lnTo>
                  <a:lnTo>
                    <a:pt x="1082" y="426"/>
                  </a:lnTo>
                  <a:lnTo>
                    <a:pt x="1084" y="429"/>
                  </a:lnTo>
                  <a:lnTo>
                    <a:pt x="1084" y="431"/>
                  </a:lnTo>
                  <a:lnTo>
                    <a:pt x="1084" y="431"/>
                  </a:lnTo>
                  <a:lnTo>
                    <a:pt x="1081" y="424"/>
                  </a:lnTo>
                  <a:lnTo>
                    <a:pt x="1079" y="420"/>
                  </a:lnTo>
                  <a:lnTo>
                    <a:pt x="1079" y="417"/>
                  </a:lnTo>
                  <a:close/>
                  <a:moveTo>
                    <a:pt x="967" y="113"/>
                  </a:moveTo>
                  <a:lnTo>
                    <a:pt x="967" y="113"/>
                  </a:lnTo>
                  <a:lnTo>
                    <a:pt x="968" y="116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64" y="113"/>
                  </a:lnTo>
                  <a:lnTo>
                    <a:pt x="960" y="112"/>
                  </a:lnTo>
                  <a:lnTo>
                    <a:pt x="960" y="112"/>
                  </a:lnTo>
                  <a:lnTo>
                    <a:pt x="960" y="110"/>
                  </a:lnTo>
                  <a:lnTo>
                    <a:pt x="961" y="110"/>
                  </a:lnTo>
                  <a:lnTo>
                    <a:pt x="967" y="113"/>
                  </a:lnTo>
                  <a:close/>
                  <a:moveTo>
                    <a:pt x="982" y="129"/>
                  </a:moveTo>
                  <a:lnTo>
                    <a:pt x="982" y="129"/>
                  </a:lnTo>
                  <a:lnTo>
                    <a:pt x="985" y="132"/>
                  </a:lnTo>
                  <a:lnTo>
                    <a:pt x="987" y="133"/>
                  </a:lnTo>
                  <a:lnTo>
                    <a:pt x="988" y="135"/>
                  </a:lnTo>
                  <a:lnTo>
                    <a:pt x="988" y="135"/>
                  </a:lnTo>
                  <a:lnTo>
                    <a:pt x="982" y="132"/>
                  </a:lnTo>
                  <a:lnTo>
                    <a:pt x="981" y="129"/>
                  </a:lnTo>
                  <a:lnTo>
                    <a:pt x="982" y="129"/>
                  </a:lnTo>
                  <a:close/>
                  <a:moveTo>
                    <a:pt x="980" y="119"/>
                  </a:moveTo>
                  <a:lnTo>
                    <a:pt x="980" y="119"/>
                  </a:lnTo>
                  <a:lnTo>
                    <a:pt x="981" y="122"/>
                  </a:lnTo>
                  <a:lnTo>
                    <a:pt x="980" y="122"/>
                  </a:lnTo>
                  <a:lnTo>
                    <a:pt x="980" y="122"/>
                  </a:lnTo>
                  <a:lnTo>
                    <a:pt x="977" y="119"/>
                  </a:lnTo>
                  <a:lnTo>
                    <a:pt x="977" y="119"/>
                  </a:lnTo>
                  <a:lnTo>
                    <a:pt x="974" y="116"/>
                  </a:lnTo>
                  <a:lnTo>
                    <a:pt x="974" y="116"/>
                  </a:lnTo>
                  <a:lnTo>
                    <a:pt x="980" y="119"/>
                  </a:lnTo>
                  <a:close/>
                  <a:moveTo>
                    <a:pt x="1097" y="463"/>
                  </a:moveTo>
                  <a:lnTo>
                    <a:pt x="1097" y="463"/>
                  </a:lnTo>
                  <a:lnTo>
                    <a:pt x="1095" y="461"/>
                  </a:lnTo>
                  <a:lnTo>
                    <a:pt x="1094" y="460"/>
                  </a:lnTo>
                  <a:lnTo>
                    <a:pt x="1094" y="460"/>
                  </a:lnTo>
                  <a:lnTo>
                    <a:pt x="1094" y="457"/>
                  </a:lnTo>
                  <a:lnTo>
                    <a:pt x="1092" y="453"/>
                  </a:lnTo>
                  <a:lnTo>
                    <a:pt x="1092" y="453"/>
                  </a:lnTo>
                  <a:lnTo>
                    <a:pt x="1095" y="457"/>
                  </a:lnTo>
                  <a:lnTo>
                    <a:pt x="1097" y="463"/>
                  </a:lnTo>
                  <a:close/>
                  <a:moveTo>
                    <a:pt x="1015" y="154"/>
                  </a:moveTo>
                  <a:lnTo>
                    <a:pt x="1015" y="154"/>
                  </a:lnTo>
                  <a:lnTo>
                    <a:pt x="1017" y="157"/>
                  </a:lnTo>
                  <a:lnTo>
                    <a:pt x="1018" y="159"/>
                  </a:lnTo>
                  <a:lnTo>
                    <a:pt x="1018" y="159"/>
                  </a:lnTo>
                  <a:lnTo>
                    <a:pt x="1020" y="159"/>
                  </a:lnTo>
                  <a:lnTo>
                    <a:pt x="1021" y="159"/>
                  </a:lnTo>
                  <a:lnTo>
                    <a:pt x="1021" y="159"/>
                  </a:lnTo>
                  <a:lnTo>
                    <a:pt x="1022" y="162"/>
                  </a:lnTo>
                  <a:lnTo>
                    <a:pt x="1024" y="163"/>
                  </a:lnTo>
                  <a:lnTo>
                    <a:pt x="1024" y="164"/>
                  </a:lnTo>
                  <a:lnTo>
                    <a:pt x="1021" y="163"/>
                  </a:lnTo>
                  <a:lnTo>
                    <a:pt x="1021" y="163"/>
                  </a:lnTo>
                  <a:lnTo>
                    <a:pt x="1014" y="157"/>
                  </a:lnTo>
                  <a:lnTo>
                    <a:pt x="1014" y="15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15" y="154"/>
                  </a:lnTo>
                  <a:close/>
                  <a:moveTo>
                    <a:pt x="1098" y="478"/>
                  </a:moveTo>
                  <a:lnTo>
                    <a:pt x="1099" y="476"/>
                  </a:lnTo>
                  <a:lnTo>
                    <a:pt x="1099" y="476"/>
                  </a:lnTo>
                  <a:lnTo>
                    <a:pt x="1099" y="477"/>
                  </a:lnTo>
                  <a:lnTo>
                    <a:pt x="1101" y="480"/>
                  </a:lnTo>
                  <a:lnTo>
                    <a:pt x="1099" y="480"/>
                  </a:lnTo>
                  <a:lnTo>
                    <a:pt x="1098" y="478"/>
                  </a:lnTo>
                  <a:close/>
                  <a:moveTo>
                    <a:pt x="1035" y="176"/>
                  </a:moveTo>
                  <a:lnTo>
                    <a:pt x="1035" y="176"/>
                  </a:lnTo>
                  <a:lnTo>
                    <a:pt x="1040" y="179"/>
                  </a:lnTo>
                  <a:lnTo>
                    <a:pt x="1042" y="183"/>
                  </a:lnTo>
                  <a:lnTo>
                    <a:pt x="1042" y="183"/>
                  </a:lnTo>
                  <a:lnTo>
                    <a:pt x="1038" y="180"/>
                  </a:lnTo>
                  <a:lnTo>
                    <a:pt x="1035" y="176"/>
                  </a:lnTo>
                  <a:lnTo>
                    <a:pt x="1035" y="176"/>
                  </a:lnTo>
                  <a:lnTo>
                    <a:pt x="1037" y="177"/>
                  </a:lnTo>
                  <a:lnTo>
                    <a:pt x="1035" y="176"/>
                  </a:lnTo>
                  <a:close/>
                  <a:moveTo>
                    <a:pt x="1114" y="518"/>
                  </a:moveTo>
                  <a:lnTo>
                    <a:pt x="1114" y="518"/>
                  </a:lnTo>
                  <a:lnTo>
                    <a:pt x="1114" y="526"/>
                  </a:lnTo>
                  <a:lnTo>
                    <a:pt x="1114" y="526"/>
                  </a:lnTo>
                  <a:lnTo>
                    <a:pt x="1112" y="526"/>
                  </a:lnTo>
                  <a:lnTo>
                    <a:pt x="1112" y="524"/>
                  </a:lnTo>
                  <a:lnTo>
                    <a:pt x="1111" y="523"/>
                  </a:lnTo>
                  <a:lnTo>
                    <a:pt x="1111" y="523"/>
                  </a:lnTo>
                  <a:lnTo>
                    <a:pt x="1112" y="524"/>
                  </a:lnTo>
                  <a:lnTo>
                    <a:pt x="1112" y="523"/>
                  </a:lnTo>
                  <a:lnTo>
                    <a:pt x="1112" y="520"/>
                  </a:lnTo>
                  <a:lnTo>
                    <a:pt x="1112" y="520"/>
                  </a:lnTo>
                  <a:lnTo>
                    <a:pt x="1111" y="521"/>
                  </a:lnTo>
                  <a:lnTo>
                    <a:pt x="1109" y="520"/>
                  </a:lnTo>
                  <a:lnTo>
                    <a:pt x="1109" y="520"/>
                  </a:lnTo>
                  <a:lnTo>
                    <a:pt x="1109" y="517"/>
                  </a:lnTo>
                  <a:lnTo>
                    <a:pt x="1109" y="514"/>
                  </a:lnTo>
                  <a:lnTo>
                    <a:pt x="1109" y="514"/>
                  </a:lnTo>
                  <a:lnTo>
                    <a:pt x="1111" y="517"/>
                  </a:lnTo>
                  <a:lnTo>
                    <a:pt x="1111" y="517"/>
                  </a:lnTo>
                  <a:lnTo>
                    <a:pt x="1112" y="517"/>
                  </a:lnTo>
                  <a:lnTo>
                    <a:pt x="1114" y="518"/>
                  </a:lnTo>
                  <a:close/>
                  <a:moveTo>
                    <a:pt x="1062" y="199"/>
                  </a:moveTo>
                  <a:lnTo>
                    <a:pt x="1062" y="199"/>
                  </a:lnTo>
                  <a:lnTo>
                    <a:pt x="1070" y="207"/>
                  </a:lnTo>
                  <a:lnTo>
                    <a:pt x="1072" y="210"/>
                  </a:lnTo>
                  <a:lnTo>
                    <a:pt x="1074" y="213"/>
                  </a:lnTo>
                  <a:lnTo>
                    <a:pt x="1074" y="213"/>
                  </a:lnTo>
                  <a:lnTo>
                    <a:pt x="1067" y="204"/>
                  </a:lnTo>
                  <a:lnTo>
                    <a:pt x="1067" y="204"/>
                  </a:lnTo>
                  <a:lnTo>
                    <a:pt x="1070" y="210"/>
                  </a:lnTo>
                  <a:lnTo>
                    <a:pt x="1070" y="210"/>
                  </a:lnTo>
                  <a:lnTo>
                    <a:pt x="1065" y="206"/>
                  </a:lnTo>
                  <a:lnTo>
                    <a:pt x="1062" y="204"/>
                  </a:lnTo>
                  <a:lnTo>
                    <a:pt x="1062" y="204"/>
                  </a:lnTo>
                  <a:lnTo>
                    <a:pt x="1062" y="202"/>
                  </a:lnTo>
                  <a:lnTo>
                    <a:pt x="1062" y="199"/>
                  </a:lnTo>
                  <a:close/>
                  <a:moveTo>
                    <a:pt x="1117" y="538"/>
                  </a:moveTo>
                  <a:lnTo>
                    <a:pt x="1117" y="538"/>
                  </a:lnTo>
                  <a:lnTo>
                    <a:pt x="1115" y="537"/>
                  </a:lnTo>
                  <a:lnTo>
                    <a:pt x="1114" y="536"/>
                  </a:lnTo>
                  <a:lnTo>
                    <a:pt x="1114" y="536"/>
                  </a:lnTo>
                  <a:lnTo>
                    <a:pt x="1115" y="534"/>
                  </a:lnTo>
                  <a:lnTo>
                    <a:pt x="1115" y="534"/>
                  </a:lnTo>
                  <a:lnTo>
                    <a:pt x="1117" y="536"/>
                  </a:lnTo>
                  <a:lnTo>
                    <a:pt x="1117" y="538"/>
                  </a:lnTo>
                  <a:close/>
                  <a:moveTo>
                    <a:pt x="1078" y="217"/>
                  </a:moveTo>
                  <a:lnTo>
                    <a:pt x="1078" y="217"/>
                  </a:lnTo>
                  <a:lnTo>
                    <a:pt x="1079" y="222"/>
                  </a:lnTo>
                  <a:lnTo>
                    <a:pt x="1078" y="223"/>
                  </a:lnTo>
                  <a:lnTo>
                    <a:pt x="1078" y="223"/>
                  </a:lnTo>
                  <a:lnTo>
                    <a:pt x="1078" y="223"/>
                  </a:lnTo>
                  <a:lnTo>
                    <a:pt x="1077" y="223"/>
                  </a:lnTo>
                  <a:lnTo>
                    <a:pt x="1077" y="223"/>
                  </a:lnTo>
                  <a:lnTo>
                    <a:pt x="1074" y="219"/>
                  </a:lnTo>
                  <a:lnTo>
                    <a:pt x="1074" y="219"/>
                  </a:lnTo>
                  <a:lnTo>
                    <a:pt x="1075" y="219"/>
                  </a:lnTo>
                  <a:lnTo>
                    <a:pt x="1075" y="217"/>
                  </a:lnTo>
                  <a:lnTo>
                    <a:pt x="1075" y="217"/>
                  </a:lnTo>
                  <a:lnTo>
                    <a:pt x="1078" y="217"/>
                  </a:lnTo>
                  <a:close/>
                  <a:moveTo>
                    <a:pt x="1117" y="547"/>
                  </a:moveTo>
                  <a:lnTo>
                    <a:pt x="1117" y="547"/>
                  </a:lnTo>
                  <a:lnTo>
                    <a:pt x="1115" y="543"/>
                  </a:lnTo>
                  <a:lnTo>
                    <a:pt x="1115" y="540"/>
                  </a:lnTo>
                  <a:lnTo>
                    <a:pt x="1115" y="540"/>
                  </a:lnTo>
                  <a:lnTo>
                    <a:pt x="1117" y="543"/>
                  </a:lnTo>
                  <a:lnTo>
                    <a:pt x="1117" y="547"/>
                  </a:lnTo>
                  <a:close/>
                  <a:moveTo>
                    <a:pt x="1088" y="229"/>
                  </a:moveTo>
                  <a:lnTo>
                    <a:pt x="1088" y="229"/>
                  </a:lnTo>
                  <a:lnTo>
                    <a:pt x="1082" y="222"/>
                  </a:lnTo>
                  <a:lnTo>
                    <a:pt x="1077" y="214"/>
                  </a:lnTo>
                  <a:lnTo>
                    <a:pt x="1077" y="214"/>
                  </a:lnTo>
                  <a:lnTo>
                    <a:pt x="1085" y="224"/>
                  </a:lnTo>
                  <a:lnTo>
                    <a:pt x="1085" y="224"/>
                  </a:lnTo>
                  <a:lnTo>
                    <a:pt x="1085" y="224"/>
                  </a:lnTo>
                  <a:lnTo>
                    <a:pt x="1085" y="226"/>
                  </a:lnTo>
                  <a:lnTo>
                    <a:pt x="1085" y="226"/>
                  </a:lnTo>
                  <a:lnTo>
                    <a:pt x="1087" y="227"/>
                  </a:lnTo>
                  <a:lnTo>
                    <a:pt x="1088" y="229"/>
                  </a:lnTo>
                  <a:close/>
                  <a:moveTo>
                    <a:pt x="1092" y="237"/>
                  </a:moveTo>
                  <a:lnTo>
                    <a:pt x="1092" y="237"/>
                  </a:lnTo>
                  <a:lnTo>
                    <a:pt x="1092" y="237"/>
                  </a:lnTo>
                  <a:lnTo>
                    <a:pt x="1092" y="237"/>
                  </a:lnTo>
                  <a:lnTo>
                    <a:pt x="1092" y="239"/>
                  </a:lnTo>
                  <a:lnTo>
                    <a:pt x="1092" y="239"/>
                  </a:lnTo>
                  <a:lnTo>
                    <a:pt x="1085" y="232"/>
                  </a:lnTo>
                  <a:lnTo>
                    <a:pt x="1079" y="223"/>
                  </a:lnTo>
                  <a:lnTo>
                    <a:pt x="1079" y="223"/>
                  </a:lnTo>
                  <a:lnTo>
                    <a:pt x="1082" y="224"/>
                  </a:lnTo>
                  <a:lnTo>
                    <a:pt x="1085" y="226"/>
                  </a:lnTo>
                  <a:lnTo>
                    <a:pt x="1085" y="226"/>
                  </a:lnTo>
                  <a:lnTo>
                    <a:pt x="1092" y="237"/>
                  </a:lnTo>
                  <a:close/>
                  <a:moveTo>
                    <a:pt x="1121" y="570"/>
                  </a:moveTo>
                  <a:lnTo>
                    <a:pt x="1121" y="570"/>
                  </a:lnTo>
                  <a:lnTo>
                    <a:pt x="1119" y="566"/>
                  </a:lnTo>
                  <a:lnTo>
                    <a:pt x="1118" y="566"/>
                  </a:lnTo>
                  <a:lnTo>
                    <a:pt x="1118" y="566"/>
                  </a:lnTo>
                  <a:lnTo>
                    <a:pt x="1118" y="566"/>
                  </a:lnTo>
                  <a:lnTo>
                    <a:pt x="1118" y="561"/>
                  </a:lnTo>
                  <a:lnTo>
                    <a:pt x="1117" y="557"/>
                  </a:lnTo>
                  <a:lnTo>
                    <a:pt x="1117" y="557"/>
                  </a:lnTo>
                  <a:lnTo>
                    <a:pt x="1118" y="558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21" y="563"/>
                  </a:lnTo>
                  <a:lnTo>
                    <a:pt x="1121" y="563"/>
                  </a:lnTo>
                  <a:lnTo>
                    <a:pt x="1121" y="570"/>
                  </a:lnTo>
                  <a:close/>
                  <a:moveTo>
                    <a:pt x="1101" y="242"/>
                  </a:moveTo>
                  <a:lnTo>
                    <a:pt x="1101" y="242"/>
                  </a:lnTo>
                  <a:lnTo>
                    <a:pt x="1101" y="243"/>
                  </a:lnTo>
                  <a:lnTo>
                    <a:pt x="1101" y="244"/>
                  </a:lnTo>
                  <a:lnTo>
                    <a:pt x="1101" y="244"/>
                  </a:lnTo>
                  <a:lnTo>
                    <a:pt x="1104" y="246"/>
                  </a:lnTo>
                  <a:lnTo>
                    <a:pt x="1104" y="246"/>
                  </a:lnTo>
                  <a:lnTo>
                    <a:pt x="1104" y="247"/>
                  </a:lnTo>
                  <a:lnTo>
                    <a:pt x="1104" y="249"/>
                  </a:lnTo>
                  <a:lnTo>
                    <a:pt x="1101" y="246"/>
                  </a:lnTo>
                  <a:lnTo>
                    <a:pt x="1101" y="246"/>
                  </a:lnTo>
                  <a:lnTo>
                    <a:pt x="1099" y="243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4" y="237"/>
                  </a:lnTo>
                  <a:lnTo>
                    <a:pt x="1094" y="237"/>
                  </a:lnTo>
                  <a:lnTo>
                    <a:pt x="1098" y="240"/>
                  </a:lnTo>
                  <a:lnTo>
                    <a:pt x="1101" y="242"/>
                  </a:lnTo>
                  <a:close/>
                  <a:moveTo>
                    <a:pt x="1107" y="257"/>
                  </a:moveTo>
                  <a:lnTo>
                    <a:pt x="1107" y="257"/>
                  </a:lnTo>
                  <a:lnTo>
                    <a:pt x="1109" y="262"/>
                  </a:lnTo>
                  <a:lnTo>
                    <a:pt x="1114" y="266"/>
                  </a:lnTo>
                  <a:lnTo>
                    <a:pt x="1114" y="266"/>
                  </a:lnTo>
                  <a:lnTo>
                    <a:pt x="1108" y="262"/>
                  </a:lnTo>
                  <a:lnTo>
                    <a:pt x="1107" y="259"/>
                  </a:lnTo>
                  <a:lnTo>
                    <a:pt x="1107" y="257"/>
                  </a:lnTo>
                  <a:close/>
                  <a:moveTo>
                    <a:pt x="1124" y="276"/>
                  </a:moveTo>
                  <a:lnTo>
                    <a:pt x="1124" y="276"/>
                  </a:lnTo>
                  <a:lnTo>
                    <a:pt x="1127" y="280"/>
                  </a:lnTo>
                  <a:lnTo>
                    <a:pt x="1129" y="284"/>
                  </a:lnTo>
                  <a:lnTo>
                    <a:pt x="1129" y="284"/>
                  </a:lnTo>
                  <a:lnTo>
                    <a:pt x="1127" y="282"/>
                  </a:lnTo>
                  <a:lnTo>
                    <a:pt x="1124" y="277"/>
                  </a:lnTo>
                  <a:lnTo>
                    <a:pt x="1124" y="277"/>
                  </a:lnTo>
                  <a:lnTo>
                    <a:pt x="1124" y="279"/>
                  </a:lnTo>
                  <a:lnTo>
                    <a:pt x="1124" y="279"/>
                  </a:lnTo>
                  <a:lnTo>
                    <a:pt x="1124" y="279"/>
                  </a:lnTo>
                  <a:lnTo>
                    <a:pt x="1124" y="276"/>
                  </a:lnTo>
                  <a:close/>
                  <a:moveTo>
                    <a:pt x="1135" y="300"/>
                  </a:moveTo>
                  <a:lnTo>
                    <a:pt x="1135" y="300"/>
                  </a:lnTo>
                  <a:lnTo>
                    <a:pt x="1132" y="294"/>
                  </a:lnTo>
                  <a:lnTo>
                    <a:pt x="1129" y="290"/>
                  </a:lnTo>
                  <a:lnTo>
                    <a:pt x="1129" y="290"/>
                  </a:lnTo>
                  <a:lnTo>
                    <a:pt x="1134" y="296"/>
                  </a:lnTo>
                  <a:lnTo>
                    <a:pt x="1134" y="296"/>
                  </a:lnTo>
                  <a:lnTo>
                    <a:pt x="1135" y="299"/>
                  </a:lnTo>
                  <a:lnTo>
                    <a:pt x="1135" y="300"/>
                  </a:lnTo>
                  <a:close/>
                  <a:moveTo>
                    <a:pt x="1134" y="297"/>
                  </a:moveTo>
                  <a:lnTo>
                    <a:pt x="1134" y="297"/>
                  </a:lnTo>
                  <a:lnTo>
                    <a:pt x="1135" y="300"/>
                  </a:lnTo>
                  <a:lnTo>
                    <a:pt x="1135" y="300"/>
                  </a:lnTo>
                  <a:lnTo>
                    <a:pt x="1137" y="303"/>
                  </a:lnTo>
                  <a:lnTo>
                    <a:pt x="1135" y="303"/>
                  </a:lnTo>
                  <a:lnTo>
                    <a:pt x="1135" y="303"/>
                  </a:lnTo>
                  <a:lnTo>
                    <a:pt x="1132" y="299"/>
                  </a:lnTo>
                  <a:lnTo>
                    <a:pt x="1132" y="299"/>
                  </a:lnTo>
                  <a:lnTo>
                    <a:pt x="1134" y="299"/>
                  </a:lnTo>
                  <a:lnTo>
                    <a:pt x="1134" y="299"/>
                  </a:lnTo>
                  <a:lnTo>
                    <a:pt x="1134" y="297"/>
                  </a:lnTo>
                  <a:close/>
                  <a:moveTo>
                    <a:pt x="1147" y="320"/>
                  </a:moveTo>
                  <a:lnTo>
                    <a:pt x="1147" y="320"/>
                  </a:lnTo>
                  <a:lnTo>
                    <a:pt x="1141" y="313"/>
                  </a:lnTo>
                  <a:lnTo>
                    <a:pt x="1137" y="306"/>
                  </a:lnTo>
                  <a:lnTo>
                    <a:pt x="1137" y="306"/>
                  </a:lnTo>
                  <a:lnTo>
                    <a:pt x="1142" y="313"/>
                  </a:lnTo>
                  <a:lnTo>
                    <a:pt x="1147" y="320"/>
                  </a:lnTo>
                  <a:close/>
                  <a:moveTo>
                    <a:pt x="1152" y="323"/>
                  </a:moveTo>
                  <a:lnTo>
                    <a:pt x="1152" y="323"/>
                  </a:lnTo>
                  <a:lnTo>
                    <a:pt x="1149" y="321"/>
                  </a:lnTo>
                  <a:lnTo>
                    <a:pt x="1147" y="317"/>
                  </a:lnTo>
                  <a:lnTo>
                    <a:pt x="1142" y="310"/>
                  </a:lnTo>
                  <a:lnTo>
                    <a:pt x="1142" y="310"/>
                  </a:lnTo>
                  <a:lnTo>
                    <a:pt x="1148" y="316"/>
                  </a:lnTo>
                  <a:lnTo>
                    <a:pt x="1152" y="323"/>
                  </a:lnTo>
                  <a:close/>
                  <a:moveTo>
                    <a:pt x="1161" y="350"/>
                  </a:moveTo>
                  <a:lnTo>
                    <a:pt x="1161" y="350"/>
                  </a:lnTo>
                  <a:lnTo>
                    <a:pt x="1161" y="350"/>
                  </a:lnTo>
                  <a:lnTo>
                    <a:pt x="1161" y="353"/>
                  </a:lnTo>
                  <a:lnTo>
                    <a:pt x="1161" y="353"/>
                  </a:lnTo>
                  <a:lnTo>
                    <a:pt x="1157" y="347"/>
                  </a:lnTo>
                  <a:lnTo>
                    <a:pt x="1154" y="340"/>
                  </a:lnTo>
                  <a:lnTo>
                    <a:pt x="1154" y="340"/>
                  </a:lnTo>
                  <a:lnTo>
                    <a:pt x="1158" y="347"/>
                  </a:lnTo>
                  <a:lnTo>
                    <a:pt x="1161" y="350"/>
                  </a:lnTo>
                  <a:close/>
                  <a:moveTo>
                    <a:pt x="1192" y="411"/>
                  </a:moveTo>
                  <a:lnTo>
                    <a:pt x="1192" y="411"/>
                  </a:lnTo>
                  <a:lnTo>
                    <a:pt x="1191" y="410"/>
                  </a:lnTo>
                  <a:lnTo>
                    <a:pt x="1191" y="411"/>
                  </a:lnTo>
                  <a:lnTo>
                    <a:pt x="1192" y="416"/>
                  </a:lnTo>
                  <a:lnTo>
                    <a:pt x="1192" y="416"/>
                  </a:lnTo>
                  <a:lnTo>
                    <a:pt x="1189" y="410"/>
                  </a:lnTo>
                  <a:lnTo>
                    <a:pt x="1189" y="409"/>
                  </a:lnTo>
                  <a:lnTo>
                    <a:pt x="1191" y="407"/>
                  </a:lnTo>
                  <a:lnTo>
                    <a:pt x="1191" y="407"/>
                  </a:lnTo>
                  <a:lnTo>
                    <a:pt x="1191" y="410"/>
                  </a:lnTo>
                  <a:lnTo>
                    <a:pt x="1192" y="411"/>
                  </a:lnTo>
                  <a:close/>
                  <a:moveTo>
                    <a:pt x="1172" y="874"/>
                  </a:moveTo>
                  <a:lnTo>
                    <a:pt x="1172" y="874"/>
                  </a:lnTo>
                  <a:lnTo>
                    <a:pt x="1171" y="878"/>
                  </a:lnTo>
                  <a:lnTo>
                    <a:pt x="1168" y="881"/>
                  </a:lnTo>
                  <a:lnTo>
                    <a:pt x="1168" y="881"/>
                  </a:lnTo>
                  <a:lnTo>
                    <a:pt x="1169" y="874"/>
                  </a:lnTo>
                  <a:lnTo>
                    <a:pt x="1172" y="868"/>
                  </a:lnTo>
                  <a:lnTo>
                    <a:pt x="1172" y="868"/>
                  </a:lnTo>
                  <a:lnTo>
                    <a:pt x="1174" y="865"/>
                  </a:lnTo>
                  <a:lnTo>
                    <a:pt x="1174" y="865"/>
                  </a:lnTo>
                  <a:lnTo>
                    <a:pt x="1172" y="871"/>
                  </a:lnTo>
                  <a:lnTo>
                    <a:pt x="1172" y="874"/>
                  </a:lnTo>
                  <a:close/>
                  <a:moveTo>
                    <a:pt x="1154" y="907"/>
                  </a:moveTo>
                  <a:lnTo>
                    <a:pt x="1154" y="907"/>
                  </a:lnTo>
                  <a:lnTo>
                    <a:pt x="1157" y="904"/>
                  </a:lnTo>
                  <a:lnTo>
                    <a:pt x="1158" y="900"/>
                  </a:lnTo>
                  <a:lnTo>
                    <a:pt x="1159" y="898"/>
                  </a:lnTo>
                  <a:lnTo>
                    <a:pt x="1161" y="898"/>
                  </a:lnTo>
                  <a:lnTo>
                    <a:pt x="1161" y="898"/>
                  </a:lnTo>
                  <a:lnTo>
                    <a:pt x="1157" y="904"/>
                  </a:lnTo>
                  <a:lnTo>
                    <a:pt x="1155" y="907"/>
                  </a:lnTo>
                  <a:lnTo>
                    <a:pt x="1154" y="907"/>
                  </a:lnTo>
                  <a:close/>
                  <a:moveTo>
                    <a:pt x="798" y="1096"/>
                  </a:moveTo>
                  <a:lnTo>
                    <a:pt x="798" y="1096"/>
                  </a:lnTo>
                  <a:lnTo>
                    <a:pt x="800" y="1095"/>
                  </a:lnTo>
                  <a:lnTo>
                    <a:pt x="800" y="1095"/>
                  </a:lnTo>
                  <a:lnTo>
                    <a:pt x="798" y="1095"/>
                  </a:lnTo>
                  <a:lnTo>
                    <a:pt x="798" y="1095"/>
                  </a:lnTo>
                  <a:lnTo>
                    <a:pt x="796" y="1095"/>
                  </a:lnTo>
                  <a:lnTo>
                    <a:pt x="798" y="1092"/>
                  </a:lnTo>
                  <a:lnTo>
                    <a:pt x="798" y="1092"/>
                  </a:lnTo>
                  <a:lnTo>
                    <a:pt x="801" y="1092"/>
                  </a:lnTo>
                  <a:lnTo>
                    <a:pt x="804" y="1092"/>
                  </a:lnTo>
                  <a:lnTo>
                    <a:pt x="804" y="1092"/>
                  </a:lnTo>
                  <a:lnTo>
                    <a:pt x="803" y="1094"/>
                  </a:lnTo>
                  <a:lnTo>
                    <a:pt x="801" y="1095"/>
                  </a:lnTo>
                  <a:lnTo>
                    <a:pt x="798" y="1096"/>
                  </a:lnTo>
                  <a:close/>
                  <a:moveTo>
                    <a:pt x="807" y="1089"/>
                  </a:moveTo>
                  <a:lnTo>
                    <a:pt x="807" y="1089"/>
                  </a:lnTo>
                  <a:lnTo>
                    <a:pt x="810" y="1088"/>
                  </a:lnTo>
                  <a:lnTo>
                    <a:pt x="810" y="1088"/>
                  </a:lnTo>
                  <a:lnTo>
                    <a:pt x="811" y="1086"/>
                  </a:lnTo>
                  <a:lnTo>
                    <a:pt x="811" y="1085"/>
                  </a:lnTo>
                  <a:lnTo>
                    <a:pt x="813" y="1085"/>
                  </a:lnTo>
                  <a:lnTo>
                    <a:pt x="813" y="1085"/>
                  </a:lnTo>
                  <a:lnTo>
                    <a:pt x="813" y="1085"/>
                  </a:lnTo>
                  <a:lnTo>
                    <a:pt x="814" y="1086"/>
                  </a:lnTo>
                  <a:lnTo>
                    <a:pt x="814" y="1086"/>
                  </a:lnTo>
                  <a:lnTo>
                    <a:pt x="814" y="1086"/>
                  </a:lnTo>
                  <a:lnTo>
                    <a:pt x="813" y="1088"/>
                  </a:lnTo>
                  <a:lnTo>
                    <a:pt x="811" y="1089"/>
                  </a:lnTo>
                  <a:lnTo>
                    <a:pt x="810" y="1091"/>
                  </a:lnTo>
                  <a:lnTo>
                    <a:pt x="807" y="1094"/>
                  </a:lnTo>
                  <a:lnTo>
                    <a:pt x="807" y="1094"/>
                  </a:lnTo>
                  <a:lnTo>
                    <a:pt x="804" y="1092"/>
                  </a:lnTo>
                  <a:lnTo>
                    <a:pt x="806" y="1091"/>
                  </a:lnTo>
                  <a:lnTo>
                    <a:pt x="807" y="1089"/>
                  </a:lnTo>
                  <a:close/>
                  <a:moveTo>
                    <a:pt x="1094" y="1001"/>
                  </a:moveTo>
                  <a:lnTo>
                    <a:pt x="1094" y="1001"/>
                  </a:lnTo>
                  <a:lnTo>
                    <a:pt x="1091" y="1007"/>
                  </a:lnTo>
                  <a:lnTo>
                    <a:pt x="1087" y="1009"/>
                  </a:lnTo>
                  <a:lnTo>
                    <a:pt x="1087" y="1009"/>
                  </a:lnTo>
                  <a:lnTo>
                    <a:pt x="1088" y="1007"/>
                  </a:lnTo>
                  <a:lnTo>
                    <a:pt x="1091" y="1002"/>
                  </a:lnTo>
                  <a:lnTo>
                    <a:pt x="1091" y="1002"/>
                  </a:lnTo>
                  <a:lnTo>
                    <a:pt x="1092" y="1001"/>
                  </a:lnTo>
                  <a:lnTo>
                    <a:pt x="1092" y="1001"/>
                  </a:lnTo>
                  <a:lnTo>
                    <a:pt x="1092" y="1002"/>
                  </a:lnTo>
                  <a:lnTo>
                    <a:pt x="1094" y="1001"/>
                  </a:lnTo>
                  <a:close/>
                  <a:moveTo>
                    <a:pt x="786" y="1101"/>
                  </a:moveTo>
                  <a:lnTo>
                    <a:pt x="786" y="1101"/>
                  </a:lnTo>
                  <a:lnTo>
                    <a:pt x="784" y="1101"/>
                  </a:lnTo>
                  <a:lnTo>
                    <a:pt x="783" y="1101"/>
                  </a:lnTo>
                  <a:lnTo>
                    <a:pt x="783" y="1099"/>
                  </a:lnTo>
                  <a:lnTo>
                    <a:pt x="783" y="1099"/>
                  </a:lnTo>
                  <a:lnTo>
                    <a:pt x="786" y="1098"/>
                  </a:lnTo>
                  <a:lnTo>
                    <a:pt x="789" y="1096"/>
                  </a:lnTo>
                  <a:lnTo>
                    <a:pt x="790" y="1096"/>
                  </a:lnTo>
                  <a:lnTo>
                    <a:pt x="790" y="1096"/>
                  </a:lnTo>
                  <a:lnTo>
                    <a:pt x="786" y="1101"/>
                  </a:lnTo>
                  <a:close/>
                  <a:moveTo>
                    <a:pt x="1077" y="1019"/>
                  </a:moveTo>
                  <a:lnTo>
                    <a:pt x="1077" y="1019"/>
                  </a:lnTo>
                  <a:lnTo>
                    <a:pt x="1079" y="1015"/>
                  </a:lnTo>
                  <a:lnTo>
                    <a:pt x="1082" y="1012"/>
                  </a:lnTo>
                  <a:lnTo>
                    <a:pt x="1082" y="1012"/>
                  </a:lnTo>
                  <a:lnTo>
                    <a:pt x="1081" y="1017"/>
                  </a:lnTo>
                  <a:lnTo>
                    <a:pt x="1078" y="1019"/>
                  </a:lnTo>
                  <a:lnTo>
                    <a:pt x="1078" y="1019"/>
                  </a:lnTo>
                  <a:lnTo>
                    <a:pt x="1077" y="1019"/>
                  </a:lnTo>
                  <a:close/>
                  <a:moveTo>
                    <a:pt x="783" y="1102"/>
                  </a:moveTo>
                  <a:lnTo>
                    <a:pt x="783" y="1102"/>
                  </a:lnTo>
                  <a:lnTo>
                    <a:pt x="780" y="1104"/>
                  </a:lnTo>
                  <a:lnTo>
                    <a:pt x="777" y="1104"/>
                  </a:lnTo>
                  <a:lnTo>
                    <a:pt x="777" y="1104"/>
                  </a:lnTo>
                  <a:lnTo>
                    <a:pt x="779" y="1102"/>
                  </a:lnTo>
                  <a:lnTo>
                    <a:pt x="780" y="1101"/>
                  </a:lnTo>
                  <a:lnTo>
                    <a:pt x="780" y="1101"/>
                  </a:lnTo>
                  <a:lnTo>
                    <a:pt x="780" y="1102"/>
                  </a:lnTo>
                  <a:lnTo>
                    <a:pt x="783" y="1102"/>
                  </a:lnTo>
                  <a:close/>
                  <a:moveTo>
                    <a:pt x="800" y="1206"/>
                  </a:moveTo>
                  <a:lnTo>
                    <a:pt x="800" y="1206"/>
                  </a:lnTo>
                  <a:lnTo>
                    <a:pt x="806" y="1204"/>
                  </a:lnTo>
                  <a:lnTo>
                    <a:pt x="811" y="1202"/>
                  </a:lnTo>
                  <a:lnTo>
                    <a:pt x="811" y="1202"/>
                  </a:lnTo>
                  <a:lnTo>
                    <a:pt x="808" y="1204"/>
                  </a:lnTo>
                  <a:lnTo>
                    <a:pt x="808" y="1204"/>
                  </a:lnTo>
                  <a:lnTo>
                    <a:pt x="804" y="1206"/>
                  </a:lnTo>
                  <a:lnTo>
                    <a:pt x="804" y="1206"/>
                  </a:lnTo>
                  <a:lnTo>
                    <a:pt x="801" y="1206"/>
                  </a:lnTo>
                  <a:lnTo>
                    <a:pt x="800" y="1206"/>
                  </a:lnTo>
                  <a:close/>
                  <a:moveTo>
                    <a:pt x="781" y="1212"/>
                  </a:moveTo>
                  <a:lnTo>
                    <a:pt x="781" y="1212"/>
                  </a:lnTo>
                  <a:lnTo>
                    <a:pt x="790" y="1209"/>
                  </a:lnTo>
                  <a:lnTo>
                    <a:pt x="798" y="1208"/>
                  </a:lnTo>
                  <a:lnTo>
                    <a:pt x="798" y="1208"/>
                  </a:lnTo>
                  <a:lnTo>
                    <a:pt x="790" y="1211"/>
                  </a:lnTo>
                  <a:lnTo>
                    <a:pt x="781" y="1212"/>
                  </a:lnTo>
                  <a:close/>
                  <a:moveTo>
                    <a:pt x="774" y="1215"/>
                  </a:moveTo>
                  <a:lnTo>
                    <a:pt x="774" y="1215"/>
                  </a:lnTo>
                  <a:lnTo>
                    <a:pt x="779" y="1214"/>
                  </a:lnTo>
                  <a:lnTo>
                    <a:pt x="779" y="1214"/>
                  </a:lnTo>
                  <a:lnTo>
                    <a:pt x="781" y="1214"/>
                  </a:lnTo>
                  <a:lnTo>
                    <a:pt x="781" y="1214"/>
                  </a:lnTo>
                  <a:lnTo>
                    <a:pt x="779" y="1215"/>
                  </a:lnTo>
                  <a:lnTo>
                    <a:pt x="774" y="1215"/>
                  </a:lnTo>
                  <a:close/>
                  <a:moveTo>
                    <a:pt x="432" y="1148"/>
                  </a:moveTo>
                  <a:lnTo>
                    <a:pt x="432" y="1148"/>
                  </a:lnTo>
                  <a:lnTo>
                    <a:pt x="431" y="1146"/>
                  </a:lnTo>
                  <a:lnTo>
                    <a:pt x="431" y="1145"/>
                  </a:lnTo>
                  <a:lnTo>
                    <a:pt x="435" y="1145"/>
                  </a:lnTo>
                  <a:lnTo>
                    <a:pt x="435" y="1145"/>
                  </a:lnTo>
                  <a:lnTo>
                    <a:pt x="443" y="1148"/>
                  </a:lnTo>
                  <a:lnTo>
                    <a:pt x="455" y="1149"/>
                  </a:lnTo>
                  <a:lnTo>
                    <a:pt x="455" y="1149"/>
                  </a:lnTo>
                  <a:lnTo>
                    <a:pt x="456" y="1151"/>
                  </a:lnTo>
                  <a:lnTo>
                    <a:pt x="456" y="1151"/>
                  </a:lnTo>
                  <a:lnTo>
                    <a:pt x="456" y="1152"/>
                  </a:lnTo>
                  <a:lnTo>
                    <a:pt x="456" y="1152"/>
                  </a:lnTo>
                  <a:lnTo>
                    <a:pt x="450" y="1151"/>
                  </a:lnTo>
                  <a:lnTo>
                    <a:pt x="450" y="1151"/>
                  </a:lnTo>
                  <a:lnTo>
                    <a:pt x="445" y="1151"/>
                  </a:lnTo>
                  <a:lnTo>
                    <a:pt x="445" y="1151"/>
                  </a:lnTo>
                  <a:lnTo>
                    <a:pt x="432" y="1148"/>
                  </a:lnTo>
                  <a:close/>
                  <a:moveTo>
                    <a:pt x="405" y="1136"/>
                  </a:moveTo>
                  <a:lnTo>
                    <a:pt x="405" y="1136"/>
                  </a:lnTo>
                  <a:lnTo>
                    <a:pt x="403" y="1135"/>
                  </a:lnTo>
                  <a:lnTo>
                    <a:pt x="403" y="1134"/>
                  </a:lnTo>
                  <a:lnTo>
                    <a:pt x="403" y="1134"/>
                  </a:lnTo>
                  <a:lnTo>
                    <a:pt x="423" y="1141"/>
                  </a:lnTo>
                  <a:lnTo>
                    <a:pt x="423" y="1141"/>
                  </a:lnTo>
                  <a:lnTo>
                    <a:pt x="405" y="1136"/>
                  </a:lnTo>
                  <a:close/>
                  <a:moveTo>
                    <a:pt x="563" y="1236"/>
                  </a:moveTo>
                  <a:lnTo>
                    <a:pt x="563" y="1236"/>
                  </a:lnTo>
                  <a:lnTo>
                    <a:pt x="569" y="1235"/>
                  </a:lnTo>
                  <a:lnTo>
                    <a:pt x="569" y="1235"/>
                  </a:lnTo>
                  <a:lnTo>
                    <a:pt x="573" y="1235"/>
                  </a:lnTo>
                  <a:lnTo>
                    <a:pt x="573" y="1235"/>
                  </a:lnTo>
                  <a:lnTo>
                    <a:pt x="577" y="1236"/>
                  </a:lnTo>
                  <a:lnTo>
                    <a:pt x="577" y="1236"/>
                  </a:lnTo>
                  <a:lnTo>
                    <a:pt x="570" y="1236"/>
                  </a:lnTo>
                  <a:lnTo>
                    <a:pt x="563" y="1236"/>
                  </a:lnTo>
                  <a:close/>
                  <a:moveTo>
                    <a:pt x="373" y="1126"/>
                  </a:moveTo>
                  <a:lnTo>
                    <a:pt x="373" y="1126"/>
                  </a:lnTo>
                  <a:lnTo>
                    <a:pt x="386" y="1129"/>
                  </a:lnTo>
                  <a:lnTo>
                    <a:pt x="392" y="1131"/>
                  </a:lnTo>
                  <a:lnTo>
                    <a:pt x="396" y="1131"/>
                  </a:lnTo>
                  <a:lnTo>
                    <a:pt x="396" y="1131"/>
                  </a:lnTo>
                  <a:lnTo>
                    <a:pt x="399" y="1134"/>
                  </a:lnTo>
                  <a:lnTo>
                    <a:pt x="399" y="1134"/>
                  </a:lnTo>
                  <a:lnTo>
                    <a:pt x="388" y="1132"/>
                  </a:lnTo>
                  <a:lnTo>
                    <a:pt x="388" y="1132"/>
                  </a:lnTo>
                  <a:lnTo>
                    <a:pt x="382" y="1129"/>
                  </a:lnTo>
                  <a:lnTo>
                    <a:pt x="373" y="1126"/>
                  </a:lnTo>
                  <a:close/>
                  <a:moveTo>
                    <a:pt x="479" y="1232"/>
                  </a:moveTo>
                  <a:lnTo>
                    <a:pt x="479" y="1232"/>
                  </a:lnTo>
                  <a:lnTo>
                    <a:pt x="472" y="1231"/>
                  </a:lnTo>
                  <a:lnTo>
                    <a:pt x="472" y="1231"/>
                  </a:lnTo>
                  <a:lnTo>
                    <a:pt x="470" y="1229"/>
                  </a:lnTo>
                  <a:lnTo>
                    <a:pt x="472" y="1229"/>
                  </a:lnTo>
                  <a:lnTo>
                    <a:pt x="473" y="1228"/>
                  </a:lnTo>
                  <a:lnTo>
                    <a:pt x="470" y="1226"/>
                  </a:lnTo>
                  <a:lnTo>
                    <a:pt x="470" y="1226"/>
                  </a:lnTo>
                  <a:lnTo>
                    <a:pt x="476" y="1226"/>
                  </a:lnTo>
                  <a:lnTo>
                    <a:pt x="482" y="1229"/>
                  </a:lnTo>
                  <a:lnTo>
                    <a:pt x="482" y="1229"/>
                  </a:lnTo>
                  <a:lnTo>
                    <a:pt x="478" y="1228"/>
                  </a:lnTo>
                  <a:lnTo>
                    <a:pt x="475" y="1228"/>
                  </a:lnTo>
                  <a:lnTo>
                    <a:pt x="475" y="1229"/>
                  </a:lnTo>
                  <a:lnTo>
                    <a:pt x="479" y="1232"/>
                  </a:lnTo>
                  <a:close/>
                  <a:moveTo>
                    <a:pt x="308" y="1085"/>
                  </a:moveTo>
                  <a:lnTo>
                    <a:pt x="308" y="1085"/>
                  </a:lnTo>
                  <a:lnTo>
                    <a:pt x="306" y="1084"/>
                  </a:lnTo>
                  <a:lnTo>
                    <a:pt x="308" y="1084"/>
                  </a:lnTo>
                  <a:lnTo>
                    <a:pt x="309" y="1084"/>
                  </a:lnTo>
                  <a:lnTo>
                    <a:pt x="309" y="1084"/>
                  </a:lnTo>
                  <a:lnTo>
                    <a:pt x="312" y="1085"/>
                  </a:lnTo>
                  <a:lnTo>
                    <a:pt x="315" y="1088"/>
                  </a:lnTo>
                  <a:lnTo>
                    <a:pt x="315" y="1088"/>
                  </a:lnTo>
                  <a:lnTo>
                    <a:pt x="311" y="1086"/>
                  </a:lnTo>
                  <a:lnTo>
                    <a:pt x="308" y="1085"/>
                  </a:lnTo>
                  <a:close/>
                  <a:moveTo>
                    <a:pt x="328" y="1129"/>
                  </a:moveTo>
                  <a:lnTo>
                    <a:pt x="328" y="1129"/>
                  </a:lnTo>
                  <a:lnTo>
                    <a:pt x="324" y="1128"/>
                  </a:lnTo>
                  <a:lnTo>
                    <a:pt x="319" y="1128"/>
                  </a:lnTo>
                  <a:lnTo>
                    <a:pt x="319" y="1128"/>
                  </a:lnTo>
                  <a:lnTo>
                    <a:pt x="318" y="1126"/>
                  </a:lnTo>
                  <a:lnTo>
                    <a:pt x="318" y="1125"/>
                  </a:lnTo>
                  <a:lnTo>
                    <a:pt x="319" y="1125"/>
                  </a:lnTo>
                  <a:lnTo>
                    <a:pt x="319" y="1125"/>
                  </a:lnTo>
                  <a:lnTo>
                    <a:pt x="319" y="1125"/>
                  </a:lnTo>
                  <a:lnTo>
                    <a:pt x="316" y="1124"/>
                  </a:lnTo>
                  <a:lnTo>
                    <a:pt x="316" y="1124"/>
                  </a:lnTo>
                  <a:lnTo>
                    <a:pt x="322" y="1126"/>
                  </a:lnTo>
                  <a:lnTo>
                    <a:pt x="325" y="1126"/>
                  </a:lnTo>
                  <a:lnTo>
                    <a:pt x="325" y="1125"/>
                  </a:lnTo>
                  <a:lnTo>
                    <a:pt x="325" y="1125"/>
                  </a:lnTo>
                  <a:lnTo>
                    <a:pt x="326" y="1128"/>
                  </a:lnTo>
                  <a:lnTo>
                    <a:pt x="328" y="1129"/>
                  </a:lnTo>
                  <a:close/>
                  <a:moveTo>
                    <a:pt x="349" y="1176"/>
                  </a:moveTo>
                  <a:lnTo>
                    <a:pt x="349" y="1176"/>
                  </a:lnTo>
                  <a:lnTo>
                    <a:pt x="353" y="1178"/>
                  </a:lnTo>
                  <a:lnTo>
                    <a:pt x="356" y="1179"/>
                  </a:lnTo>
                  <a:lnTo>
                    <a:pt x="356" y="1179"/>
                  </a:lnTo>
                  <a:lnTo>
                    <a:pt x="351" y="1178"/>
                  </a:lnTo>
                  <a:lnTo>
                    <a:pt x="349" y="1176"/>
                  </a:lnTo>
                  <a:lnTo>
                    <a:pt x="349" y="1176"/>
                  </a:lnTo>
                  <a:close/>
                  <a:moveTo>
                    <a:pt x="321" y="1161"/>
                  </a:moveTo>
                  <a:lnTo>
                    <a:pt x="321" y="1161"/>
                  </a:lnTo>
                  <a:lnTo>
                    <a:pt x="329" y="1164"/>
                  </a:lnTo>
                  <a:lnTo>
                    <a:pt x="336" y="1168"/>
                  </a:lnTo>
                  <a:lnTo>
                    <a:pt x="336" y="1168"/>
                  </a:lnTo>
                  <a:lnTo>
                    <a:pt x="328" y="1165"/>
                  </a:lnTo>
                  <a:lnTo>
                    <a:pt x="321" y="1161"/>
                  </a:lnTo>
                  <a:close/>
                  <a:moveTo>
                    <a:pt x="301" y="1148"/>
                  </a:moveTo>
                  <a:lnTo>
                    <a:pt x="301" y="1148"/>
                  </a:lnTo>
                  <a:lnTo>
                    <a:pt x="305" y="1149"/>
                  </a:lnTo>
                  <a:lnTo>
                    <a:pt x="309" y="1154"/>
                  </a:lnTo>
                  <a:lnTo>
                    <a:pt x="309" y="1154"/>
                  </a:lnTo>
                  <a:lnTo>
                    <a:pt x="305" y="1151"/>
                  </a:lnTo>
                  <a:lnTo>
                    <a:pt x="301" y="1148"/>
                  </a:lnTo>
                  <a:close/>
                  <a:moveTo>
                    <a:pt x="298" y="1154"/>
                  </a:moveTo>
                  <a:lnTo>
                    <a:pt x="298" y="1154"/>
                  </a:lnTo>
                  <a:lnTo>
                    <a:pt x="296" y="1152"/>
                  </a:lnTo>
                  <a:lnTo>
                    <a:pt x="295" y="1152"/>
                  </a:lnTo>
                  <a:lnTo>
                    <a:pt x="295" y="1152"/>
                  </a:lnTo>
                  <a:lnTo>
                    <a:pt x="294" y="1151"/>
                  </a:lnTo>
                  <a:lnTo>
                    <a:pt x="296" y="1151"/>
                  </a:lnTo>
                  <a:lnTo>
                    <a:pt x="301" y="1155"/>
                  </a:lnTo>
                  <a:lnTo>
                    <a:pt x="301" y="1155"/>
                  </a:lnTo>
                  <a:lnTo>
                    <a:pt x="298" y="1154"/>
                  </a:lnTo>
                  <a:close/>
                  <a:moveTo>
                    <a:pt x="152" y="1009"/>
                  </a:moveTo>
                  <a:lnTo>
                    <a:pt x="152" y="1009"/>
                  </a:lnTo>
                  <a:lnTo>
                    <a:pt x="155" y="1011"/>
                  </a:lnTo>
                  <a:lnTo>
                    <a:pt x="159" y="1015"/>
                  </a:lnTo>
                  <a:lnTo>
                    <a:pt x="159" y="1015"/>
                  </a:lnTo>
                  <a:lnTo>
                    <a:pt x="157" y="1014"/>
                  </a:lnTo>
                  <a:lnTo>
                    <a:pt x="152" y="10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3" name="ïṣḻídé"/>
            <p:cNvSpPr/>
            <p:nvPr/>
          </p:nvSpPr>
          <p:spPr bwMode="auto">
            <a:xfrm>
              <a:off x="1635797" y="1546020"/>
              <a:ext cx="3784411" cy="3815131"/>
            </a:xfrm>
            <a:custGeom>
              <a:avLst/>
              <a:gdLst>
                <a:gd name="T0" fmla="*/ 88 w 1231"/>
                <a:gd name="T1" fmla="*/ 651 h 1242"/>
                <a:gd name="T2" fmla="*/ 98 w 1231"/>
                <a:gd name="T3" fmla="*/ 551 h 1242"/>
                <a:gd name="T4" fmla="*/ 184 w 1231"/>
                <a:gd name="T5" fmla="*/ 344 h 1242"/>
                <a:gd name="T6" fmla="*/ 1057 w 1231"/>
                <a:gd name="T7" fmla="*/ 376 h 1242"/>
                <a:gd name="T8" fmla="*/ 808 w 1231"/>
                <a:gd name="T9" fmla="*/ 162 h 1242"/>
                <a:gd name="T10" fmla="*/ 455 w 1231"/>
                <a:gd name="T11" fmla="*/ 147 h 1242"/>
                <a:gd name="T12" fmla="*/ 224 w 1231"/>
                <a:gd name="T13" fmla="*/ 306 h 1242"/>
                <a:gd name="T14" fmla="*/ 134 w 1231"/>
                <a:gd name="T15" fmla="*/ 473 h 1242"/>
                <a:gd name="T16" fmla="*/ 108 w 1231"/>
                <a:gd name="T17" fmla="*/ 637 h 1242"/>
                <a:gd name="T18" fmla="*/ 120 w 1231"/>
                <a:gd name="T19" fmla="*/ 570 h 1242"/>
                <a:gd name="T20" fmla="*/ 177 w 1231"/>
                <a:gd name="T21" fmla="*/ 397 h 1242"/>
                <a:gd name="T22" fmla="*/ 445 w 1231"/>
                <a:gd name="T23" fmla="*/ 169 h 1242"/>
                <a:gd name="T24" fmla="*/ 984 w 1231"/>
                <a:gd name="T25" fmla="*/ 304 h 1242"/>
                <a:gd name="T26" fmla="*/ 964 w 1231"/>
                <a:gd name="T27" fmla="*/ 978 h 1242"/>
                <a:gd name="T28" fmla="*/ 820 w 1231"/>
                <a:gd name="T29" fmla="*/ 1078 h 1242"/>
                <a:gd name="T30" fmla="*/ 438 w 1231"/>
                <a:gd name="T31" fmla="*/ 1121 h 1242"/>
                <a:gd name="T32" fmla="*/ 369 w 1231"/>
                <a:gd name="T33" fmla="*/ 1122 h 1242"/>
                <a:gd name="T34" fmla="*/ 264 w 1231"/>
                <a:gd name="T35" fmla="*/ 1084 h 1242"/>
                <a:gd name="T36" fmla="*/ 130 w 1231"/>
                <a:gd name="T37" fmla="*/ 977 h 1242"/>
                <a:gd name="T38" fmla="*/ 224 w 1231"/>
                <a:gd name="T39" fmla="*/ 1099 h 1242"/>
                <a:gd name="T40" fmla="*/ 315 w 1231"/>
                <a:gd name="T41" fmla="*/ 1171 h 1242"/>
                <a:gd name="T42" fmla="*/ 506 w 1231"/>
                <a:gd name="T43" fmla="*/ 1239 h 1242"/>
                <a:gd name="T44" fmla="*/ 677 w 1231"/>
                <a:gd name="T45" fmla="*/ 1239 h 1242"/>
                <a:gd name="T46" fmla="*/ 841 w 1231"/>
                <a:gd name="T47" fmla="*/ 1189 h 1242"/>
                <a:gd name="T48" fmla="*/ 1031 w 1231"/>
                <a:gd name="T49" fmla="*/ 1067 h 1242"/>
                <a:gd name="T50" fmla="*/ 1121 w 1231"/>
                <a:gd name="T51" fmla="*/ 964 h 1242"/>
                <a:gd name="T52" fmla="*/ 1208 w 1231"/>
                <a:gd name="T53" fmla="*/ 777 h 1242"/>
                <a:gd name="T54" fmla="*/ 1229 w 1231"/>
                <a:gd name="T55" fmla="*/ 593 h 1242"/>
                <a:gd name="T56" fmla="*/ 1199 w 1231"/>
                <a:gd name="T57" fmla="*/ 424 h 1242"/>
                <a:gd name="T58" fmla="*/ 1118 w 1231"/>
                <a:gd name="T59" fmla="*/ 264 h 1242"/>
                <a:gd name="T60" fmla="*/ 1030 w 1231"/>
                <a:gd name="T61" fmla="*/ 164 h 1242"/>
                <a:gd name="T62" fmla="*/ 988 w 1231"/>
                <a:gd name="T63" fmla="*/ 122 h 1242"/>
                <a:gd name="T64" fmla="*/ 893 w 1231"/>
                <a:gd name="T65" fmla="*/ 72 h 1242"/>
                <a:gd name="T66" fmla="*/ 816 w 1231"/>
                <a:gd name="T67" fmla="*/ 39 h 1242"/>
                <a:gd name="T68" fmla="*/ 642 w 1231"/>
                <a:gd name="T69" fmla="*/ 6 h 1242"/>
                <a:gd name="T70" fmla="*/ 509 w 1231"/>
                <a:gd name="T71" fmla="*/ 12 h 1242"/>
                <a:gd name="T72" fmla="*/ 402 w 1231"/>
                <a:gd name="T73" fmla="*/ 43 h 1242"/>
                <a:gd name="T74" fmla="*/ 199 w 1231"/>
                <a:gd name="T75" fmla="*/ 160 h 1242"/>
                <a:gd name="T76" fmla="*/ 82 w 1231"/>
                <a:gd name="T77" fmla="*/ 300 h 1242"/>
                <a:gd name="T78" fmla="*/ 27 w 1231"/>
                <a:gd name="T79" fmla="*/ 409 h 1242"/>
                <a:gd name="T80" fmla="*/ 63 w 1231"/>
                <a:gd name="T81" fmla="*/ 346 h 1242"/>
                <a:gd name="T82" fmla="*/ 165 w 1231"/>
                <a:gd name="T83" fmla="*/ 212 h 1242"/>
                <a:gd name="T84" fmla="*/ 269 w 1231"/>
                <a:gd name="T85" fmla="*/ 129 h 1242"/>
                <a:gd name="T86" fmla="*/ 308 w 1231"/>
                <a:gd name="T87" fmla="*/ 110 h 1242"/>
                <a:gd name="T88" fmla="*/ 215 w 1231"/>
                <a:gd name="T89" fmla="*/ 174 h 1242"/>
                <a:gd name="T90" fmla="*/ 95 w 1231"/>
                <a:gd name="T91" fmla="*/ 316 h 1242"/>
                <a:gd name="T92" fmla="*/ 13 w 1231"/>
                <a:gd name="T93" fmla="*/ 520 h 1242"/>
                <a:gd name="T94" fmla="*/ 5 w 1231"/>
                <a:gd name="T95" fmla="*/ 624 h 1242"/>
                <a:gd name="T96" fmla="*/ 11 w 1231"/>
                <a:gd name="T97" fmla="*/ 723 h 1242"/>
                <a:gd name="T98" fmla="*/ 21 w 1231"/>
                <a:gd name="T99" fmla="*/ 568 h 1242"/>
                <a:gd name="T100" fmla="*/ 24 w 1231"/>
                <a:gd name="T101" fmla="*/ 675 h 1242"/>
                <a:gd name="T102" fmla="*/ 47 w 1231"/>
                <a:gd name="T103" fmla="*/ 506 h 1242"/>
                <a:gd name="T104" fmla="*/ 138 w 1231"/>
                <a:gd name="T105" fmla="*/ 304 h 1242"/>
                <a:gd name="T106" fmla="*/ 256 w 1231"/>
                <a:gd name="T107" fmla="*/ 180 h 1242"/>
                <a:gd name="T108" fmla="*/ 482 w 1231"/>
                <a:gd name="T109" fmla="*/ 77 h 1242"/>
                <a:gd name="T110" fmla="*/ 449 w 1231"/>
                <a:gd name="T111" fmla="*/ 89 h 1242"/>
                <a:gd name="T112" fmla="*/ 308 w 1231"/>
                <a:gd name="T113" fmla="*/ 153 h 1242"/>
                <a:gd name="T114" fmla="*/ 179 w 1231"/>
                <a:gd name="T115" fmla="*/ 272 h 1242"/>
                <a:gd name="T116" fmla="*/ 87 w 1231"/>
                <a:gd name="T117" fmla="*/ 440 h 1242"/>
                <a:gd name="T118" fmla="*/ 71 w 1231"/>
                <a:gd name="T119" fmla="*/ 517 h 1242"/>
                <a:gd name="T120" fmla="*/ 64 w 1231"/>
                <a:gd name="T121" fmla="*/ 615 h 1242"/>
                <a:gd name="T122" fmla="*/ 77 w 1231"/>
                <a:gd name="T123" fmla="*/ 570 h 1242"/>
                <a:gd name="T124" fmla="*/ 87 w 1231"/>
                <a:gd name="T125" fmla="*/ 751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1" h="1242">
                  <a:moveTo>
                    <a:pt x="111" y="805"/>
                  </a:moveTo>
                  <a:lnTo>
                    <a:pt x="111" y="805"/>
                  </a:lnTo>
                  <a:lnTo>
                    <a:pt x="110" y="802"/>
                  </a:lnTo>
                  <a:lnTo>
                    <a:pt x="110" y="804"/>
                  </a:lnTo>
                  <a:lnTo>
                    <a:pt x="110" y="804"/>
                  </a:lnTo>
                  <a:lnTo>
                    <a:pt x="108" y="800"/>
                  </a:lnTo>
                  <a:lnTo>
                    <a:pt x="108" y="800"/>
                  </a:lnTo>
                  <a:lnTo>
                    <a:pt x="107" y="797"/>
                  </a:lnTo>
                  <a:lnTo>
                    <a:pt x="105" y="795"/>
                  </a:lnTo>
                  <a:lnTo>
                    <a:pt x="105" y="795"/>
                  </a:lnTo>
                  <a:lnTo>
                    <a:pt x="102" y="787"/>
                  </a:lnTo>
                  <a:lnTo>
                    <a:pt x="102" y="787"/>
                  </a:lnTo>
                  <a:lnTo>
                    <a:pt x="98" y="778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97" y="767"/>
                  </a:lnTo>
                  <a:lnTo>
                    <a:pt x="95" y="761"/>
                  </a:lnTo>
                  <a:lnTo>
                    <a:pt x="94" y="755"/>
                  </a:lnTo>
                  <a:lnTo>
                    <a:pt x="94" y="755"/>
                  </a:lnTo>
                  <a:lnTo>
                    <a:pt x="95" y="758"/>
                  </a:lnTo>
                  <a:lnTo>
                    <a:pt x="97" y="761"/>
                  </a:lnTo>
                  <a:lnTo>
                    <a:pt x="97" y="761"/>
                  </a:lnTo>
                  <a:lnTo>
                    <a:pt x="98" y="765"/>
                  </a:lnTo>
                  <a:lnTo>
                    <a:pt x="101" y="768"/>
                  </a:lnTo>
                  <a:lnTo>
                    <a:pt x="101" y="768"/>
                  </a:lnTo>
                  <a:lnTo>
                    <a:pt x="98" y="760"/>
                  </a:lnTo>
                  <a:lnTo>
                    <a:pt x="97" y="753"/>
                  </a:lnTo>
                  <a:lnTo>
                    <a:pt x="97" y="753"/>
                  </a:lnTo>
                  <a:lnTo>
                    <a:pt x="95" y="745"/>
                  </a:lnTo>
                  <a:lnTo>
                    <a:pt x="92" y="738"/>
                  </a:lnTo>
                  <a:lnTo>
                    <a:pt x="92" y="738"/>
                  </a:lnTo>
                  <a:lnTo>
                    <a:pt x="92" y="734"/>
                  </a:lnTo>
                  <a:lnTo>
                    <a:pt x="92" y="731"/>
                  </a:lnTo>
                  <a:lnTo>
                    <a:pt x="91" y="728"/>
                  </a:lnTo>
                  <a:lnTo>
                    <a:pt x="91" y="728"/>
                  </a:lnTo>
                  <a:lnTo>
                    <a:pt x="92" y="727"/>
                  </a:lnTo>
                  <a:lnTo>
                    <a:pt x="92" y="727"/>
                  </a:lnTo>
                  <a:lnTo>
                    <a:pt x="95" y="731"/>
                  </a:lnTo>
                  <a:lnTo>
                    <a:pt x="95" y="731"/>
                  </a:lnTo>
                  <a:lnTo>
                    <a:pt x="95" y="728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2" y="725"/>
                  </a:lnTo>
                  <a:lnTo>
                    <a:pt x="91" y="724"/>
                  </a:lnTo>
                  <a:lnTo>
                    <a:pt x="91" y="725"/>
                  </a:lnTo>
                  <a:lnTo>
                    <a:pt x="91" y="725"/>
                  </a:lnTo>
                  <a:lnTo>
                    <a:pt x="91" y="721"/>
                  </a:lnTo>
                  <a:lnTo>
                    <a:pt x="90" y="715"/>
                  </a:lnTo>
                  <a:lnTo>
                    <a:pt x="90" y="715"/>
                  </a:lnTo>
                  <a:lnTo>
                    <a:pt x="88" y="710"/>
                  </a:lnTo>
                  <a:lnTo>
                    <a:pt x="88" y="710"/>
                  </a:lnTo>
                  <a:lnTo>
                    <a:pt x="87" y="704"/>
                  </a:lnTo>
                  <a:lnTo>
                    <a:pt x="87" y="704"/>
                  </a:lnTo>
                  <a:lnTo>
                    <a:pt x="90" y="711"/>
                  </a:lnTo>
                  <a:lnTo>
                    <a:pt x="90" y="711"/>
                  </a:lnTo>
                  <a:lnTo>
                    <a:pt x="91" y="715"/>
                  </a:lnTo>
                  <a:lnTo>
                    <a:pt x="91" y="715"/>
                  </a:lnTo>
                  <a:lnTo>
                    <a:pt x="92" y="721"/>
                  </a:lnTo>
                  <a:lnTo>
                    <a:pt x="92" y="721"/>
                  </a:lnTo>
                  <a:lnTo>
                    <a:pt x="94" y="718"/>
                  </a:lnTo>
                  <a:lnTo>
                    <a:pt x="92" y="713"/>
                  </a:lnTo>
                  <a:lnTo>
                    <a:pt x="92" y="713"/>
                  </a:lnTo>
                  <a:lnTo>
                    <a:pt x="90" y="707"/>
                  </a:lnTo>
                  <a:lnTo>
                    <a:pt x="90" y="707"/>
                  </a:lnTo>
                  <a:lnTo>
                    <a:pt x="88" y="701"/>
                  </a:lnTo>
                  <a:lnTo>
                    <a:pt x="88" y="701"/>
                  </a:lnTo>
                  <a:lnTo>
                    <a:pt x="90" y="700"/>
                  </a:lnTo>
                  <a:lnTo>
                    <a:pt x="88" y="697"/>
                  </a:lnTo>
                  <a:lnTo>
                    <a:pt x="88" y="690"/>
                  </a:lnTo>
                  <a:lnTo>
                    <a:pt x="88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5" y="687"/>
                  </a:lnTo>
                  <a:lnTo>
                    <a:pt x="85" y="687"/>
                  </a:lnTo>
                  <a:lnTo>
                    <a:pt x="87" y="687"/>
                  </a:lnTo>
                  <a:lnTo>
                    <a:pt x="87" y="685"/>
                  </a:lnTo>
                  <a:lnTo>
                    <a:pt x="87" y="685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8" y="680"/>
                  </a:lnTo>
                  <a:lnTo>
                    <a:pt x="88" y="680"/>
                  </a:lnTo>
                  <a:lnTo>
                    <a:pt x="88" y="668"/>
                  </a:lnTo>
                  <a:lnTo>
                    <a:pt x="88" y="658"/>
                  </a:lnTo>
                  <a:lnTo>
                    <a:pt x="88" y="658"/>
                  </a:lnTo>
                  <a:lnTo>
                    <a:pt x="87" y="658"/>
                  </a:lnTo>
                  <a:lnTo>
                    <a:pt x="87" y="660"/>
                  </a:lnTo>
                  <a:lnTo>
                    <a:pt x="87" y="663"/>
                  </a:lnTo>
                  <a:lnTo>
                    <a:pt x="87" y="663"/>
                  </a:lnTo>
                  <a:lnTo>
                    <a:pt x="85" y="657"/>
                  </a:lnTo>
                  <a:lnTo>
                    <a:pt x="85" y="657"/>
                  </a:lnTo>
                  <a:lnTo>
                    <a:pt x="87" y="655"/>
                  </a:lnTo>
                  <a:lnTo>
                    <a:pt x="87" y="654"/>
                  </a:lnTo>
                  <a:lnTo>
                    <a:pt x="88" y="654"/>
                  </a:lnTo>
                  <a:lnTo>
                    <a:pt x="88" y="651"/>
                  </a:lnTo>
                  <a:lnTo>
                    <a:pt x="88" y="651"/>
                  </a:lnTo>
                  <a:lnTo>
                    <a:pt x="87" y="648"/>
                  </a:lnTo>
                  <a:lnTo>
                    <a:pt x="87" y="648"/>
                  </a:lnTo>
                  <a:lnTo>
                    <a:pt x="87" y="651"/>
                  </a:lnTo>
                  <a:lnTo>
                    <a:pt x="87" y="651"/>
                  </a:lnTo>
                  <a:lnTo>
                    <a:pt x="85" y="653"/>
                  </a:lnTo>
                  <a:lnTo>
                    <a:pt x="85" y="654"/>
                  </a:lnTo>
                  <a:lnTo>
                    <a:pt x="85" y="655"/>
                  </a:lnTo>
                  <a:lnTo>
                    <a:pt x="85" y="655"/>
                  </a:lnTo>
                  <a:lnTo>
                    <a:pt x="85" y="657"/>
                  </a:lnTo>
                  <a:lnTo>
                    <a:pt x="84" y="655"/>
                  </a:lnTo>
                  <a:lnTo>
                    <a:pt x="84" y="650"/>
                  </a:lnTo>
                  <a:lnTo>
                    <a:pt x="84" y="650"/>
                  </a:lnTo>
                  <a:lnTo>
                    <a:pt x="84" y="651"/>
                  </a:lnTo>
                  <a:lnTo>
                    <a:pt x="84" y="650"/>
                  </a:lnTo>
                  <a:lnTo>
                    <a:pt x="85" y="647"/>
                  </a:lnTo>
                  <a:lnTo>
                    <a:pt x="85" y="648"/>
                  </a:lnTo>
                  <a:lnTo>
                    <a:pt x="85" y="648"/>
                  </a:lnTo>
                  <a:lnTo>
                    <a:pt x="85" y="644"/>
                  </a:lnTo>
                  <a:lnTo>
                    <a:pt x="84" y="640"/>
                  </a:lnTo>
                  <a:lnTo>
                    <a:pt x="84" y="640"/>
                  </a:lnTo>
                  <a:lnTo>
                    <a:pt x="85" y="640"/>
                  </a:lnTo>
                  <a:lnTo>
                    <a:pt x="85" y="641"/>
                  </a:lnTo>
                  <a:lnTo>
                    <a:pt x="87" y="647"/>
                  </a:lnTo>
                  <a:lnTo>
                    <a:pt x="87" y="647"/>
                  </a:lnTo>
                  <a:lnTo>
                    <a:pt x="87" y="648"/>
                  </a:lnTo>
                  <a:lnTo>
                    <a:pt x="88" y="647"/>
                  </a:lnTo>
                  <a:lnTo>
                    <a:pt x="88" y="647"/>
                  </a:lnTo>
                  <a:lnTo>
                    <a:pt x="90" y="647"/>
                  </a:lnTo>
                  <a:lnTo>
                    <a:pt x="90" y="647"/>
                  </a:lnTo>
                  <a:lnTo>
                    <a:pt x="90" y="641"/>
                  </a:lnTo>
                  <a:lnTo>
                    <a:pt x="90" y="637"/>
                  </a:lnTo>
                  <a:lnTo>
                    <a:pt x="90" y="637"/>
                  </a:lnTo>
                  <a:lnTo>
                    <a:pt x="91" y="638"/>
                  </a:lnTo>
                  <a:lnTo>
                    <a:pt x="92" y="643"/>
                  </a:lnTo>
                  <a:lnTo>
                    <a:pt x="92" y="643"/>
                  </a:lnTo>
                  <a:lnTo>
                    <a:pt x="92" y="640"/>
                  </a:lnTo>
                  <a:lnTo>
                    <a:pt x="92" y="637"/>
                  </a:lnTo>
                  <a:lnTo>
                    <a:pt x="92" y="634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4"/>
                  </a:lnTo>
                  <a:lnTo>
                    <a:pt x="91" y="637"/>
                  </a:lnTo>
                  <a:lnTo>
                    <a:pt x="91" y="637"/>
                  </a:lnTo>
                  <a:lnTo>
                    <a:pt x="91" y="633"/>
                  </a:lnTo>
                  <a:lnTo>
                    <a:pt x="91" y="628"/>
                  </a:lnTo>
                  <a:lnTo>
                    <a:pt x="91" y="628"/>
                  </a:lnTo>
                  <a:lnTo>
                    <a:pt x="90" y="631"/>
                  </a:lnTo>
                  <a:lnTo>
                    <a:pt x="90" y="631"/>
                  </a:lnTo>
                  <a:lnTo>
                    <a:pt x="88" y="630"/>
                  </a:lnTo>
                  <a:lnTo>
                    <a:pt x="88" y="630"/>
                  </a:lnTo>
                  <a:lnTo>
                    <a:pt x="87" y="625"/>
                  </a:lnTo>
                  <a:lnTo>
                    <a:pt x="87" y="625"/>
                  </a:lnTo>
                  <a:lnTo>
                    <a:pt x="88" y="624"/>
                  </a:lnTo>
                  <a:lnTo>
                    <a:pt x="88" y="625"/>
                  </a:lnTo>
                  <a:lnTo>
                    <a:pt x="90" y="625"/>
                  </a:lnTo>
                  <a:lnTo>
                    <a:pt x="90" y="624"/>
                  </a:lnTo>
                  <a:lnTo>
                    <a:pt x="90" y="624"/>
                  </a:lnTo>
                  <a:lnTo>
                    <a:pt x="88" y="61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1" y="601"/>
                  </a:lnTo>
                  <a:lnTo>
                    <a:pt x="91" y="598"/>
                  </a:lnTo>
                  <a:lnTo>
                    <a:pt x="92" y="598"/>
                  </a:lnTo>
                  <a:lnTo>
                    <a:pt x="92" y="598"/>
                  </a:lnTo>
                  <a:lnTo>
                    <a:pt x="91" y="594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0"/>
                  </a:lnTo>
                  <a:lnTo>
                    <a:pt x="92" y="590"/>
                  </a:lnTo>
                  <a:lnTo>
                    <a:pt x="92" y="588"/>
                  </a:lnTo>
                  <a:lnTo>
                    <a:pt x="94" y="588"/>
                  </a:lnTo>
                  <a:lnTo>
                    <a:pt x="94" y="588"/>
                  </a:lnTo>
                  <a:lnTo>
                    <a:pt x="94" y="596"/>
                  </a:lnTo>
                  <a:lnTo>
                    <a:pt x="94" y="603"/>
                  </a:lnTo>
                  <a:lnTo>
                    <a:pt x="94" y="603"/>
                  </a:lnTo>
                  <a:lnTo>
                    <a:pt x="95" y="594"/>
                  </a:lnTo>
                  <a:lnTo>
                    <a:pt x="95" y="583"/>
                  </a:lnTo>
                  <a:lnTo>
                    <a:pt x="95" y="583"/>
                  </a:lnTo>
                  <a:lnTo>
                    <a:pt x="97" y="581"/>
                  </a:lnTo>
                  <a:lnTo>
                    <a:pt x="97" y="581"/>
                  </a:lnTo>
                  <a:lnTo>
                    <a:pt x="97" y="583"/>
                  </a:lnTo>
                  <a:lnTo>
                    <a:pt x="98" y="581"/>
                  </a:lnTo>
                  <a:lnTo>
                    <a:pt x="98" y="581"/>
                  </a:lnTo>
                  <a:lnTo>
                    <a:pt x="97" y="574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98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1"/>
                  </a:lnTo>
                  <a:lnTo>
                    <a:pt x="97" y="558"/>
                  </a:lnTo>
                  <a:lnTo>
                    <a:pt x="97" y="554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7" y="551"/>
                  </a:lnTo>
                  <a:lnTo>
                    <a:pt x="98" y="548"/>
                  </a:lnTo>
                  <a:lnTo>
                    <a:pt x="98" y="544"/>
                  </a:lnTo>
                  <a:lnTo>
                    <a:pt x="97" y="543"/>
                  </a:lnTo>
                  <a:lnTo>
                    <a:pt x="97" y="543"/>
                  </a:lnTo>
                  <a:lnTo>
                    <a:pt x="98" y="540"/>
                  </a:lnTo>
                  <a:lnTo>
                    <a:pt x="100" y="541"/>
                  </a:lnTo>
                  <a:lnTo>
                    <a:pt x="100" y="544"/>
                  </a:lnTo>
                  <a:lnTo>
                    <a:pt x="100" y="543"/>
                  </a:lnTo>
                  <a:lnTo>
                    <a:pt x="100" y="543"/>
                  </a:lnTo>
                  <a:lnTo>
                    <a:pt x="100" y="538"/>
                  </a:lnTo>
                  <a:lnTo>
                    <a:pt x="101" y="533"/>
                  </a:lnTo>
                  <a:lnTo>
                    <a:pt x="101" y="533"/>
                  </a:lnTo>
                  <a:lnTo>
                    <a:pt x="102" y="534"/>
                  </a:lnTo>
                  <a:lnTo>
                    <a:pt x="102" y="536"/>
                  </a:lnTo>
                  <a:lnTo>
                    <a:pt x="102" y="536"/>
                  </a:lnTo>
                  <a:lnTo>
                    <a:pt x="101" y="550"/>
                  </a:lnTo>
                  <a:lnTo>
                    <a:pt x="101" y="550"/>
                  </a:lnTo>
                  <a:lnTo>
                    <a:pt x="100" y="557"/>
                  </a:lnTo>
                  <a:lnTo>
                    <a:pt x="100" y="557"/>
                  </a:lnTo>
                  <a:lnTo>
                    <a:pt x="100" y="563"/>
                  </a:lnTo>
                  <a:lnTo>
                    <a:pt x="100" y="563"/>
                  </a:lnTo>
                  <a:lnTo>
                    <a:pt x="101" y="560"/>
                  </a:lnTo>
                  <a:lnTo>
                    <a:pt x="101" y="558"/>
                  </a:lnTo>
                  <a:lnTo>
                    <a:pt x="101" y="556"/>
                  </a:lnTo>
                  <a:lnTo>
                    <a:pt x="101" y="556"/>
                  </a:lnTo>
                  <a:lnTo>
                    <a:pt x="102" y="547"/>
                  </a:lnTo>
                  <a:lnTo>
                    <a:pt x="104" y="537"/>
                  </a:lnTo>
                  <a:lnTo>
                    <a:pt x="104" y="537"/>
                  </a:lnTo>
                  <a:lnTo>
                    <a:pt x="107" y="527"/>
                  </a:lnTo>
                  <a:lnTo>
                    <a:pt x="107" y="527"/>
                  </a:lnTo>
                  <a:lnTo>
                    <a:pt x="108" y="518"/>
                  </a:lnTo>
                  <a:lnTo>
                    <a:pt x="108" y="518"/>
                  </a:lnTo>
                  <a:lnTo>
                    <a:pt x="111" y="507"/>
                  </a:lnTo>
                  <a:lnTo>
                    <a:pt x="111" y="507"/>
                  </a:lnTo>
                  <a:lnTo>
                    <a:pt x="114" y="496"/>
                  </a:lnTo>
                  <a:lnTo>
                    <a:pt x="114" y="496"/>
                  </a:lnTo>
                  <a:lnTo>
                    <a:pt x="118" y="486"/>
                  </a:lnTo>
                  <a:lnTo>
                    <a:pt x="118" y="486"/>
                  </a:lnTo>
                  <a:lnTo>
                    <a:pt x="120" y="481"/>
                  </a:lnTo>
                  <a:lnTo>
                    <a:pt x="121" y="478"/>
                  </a:lnTo>
                  <a:lnTo>
                    <a:pt x="121" y="478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5" y="466"/>
                  </a:lnTo>
                  <a:lnTo>
                    <a:pt x="125" y="461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30" y="456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0" y="453"/>
                  </a:lnTo>
                  <a:lnTo>
                    <a:pt x="131" y="450"/>
                  </a:lnTo>
                  <a:lnTo>
                    <a:pt x="131" y="449"/>
                  </a:lnTo>
                  <a:lnTo>
                    <a:pt x="132" y="447"/>
                  </a:lnTo>
                  <a:lnTo>
                    <a:pt x="132" y="447"/>
                  </a:lnTo>
                  <a:lnTo>
                    <a:pt x="134" y="440"/>
                  </a:lnTo>
                  <a:lnTo>
                    <a:pt x="138" y="433"/>
                  </a:lnTo>
                  <a:lnTo>
                    <a:pt x="141" y="426"/>
                  </a:lnTo>
                  <a:lnTo>
                    <a:pt x="144" y="417"/>
                  </a:lnTo>
                  <a:lnTo>
                    <a:pt x="144" y="417"/>
                  </a:lnTo>
                  <a:lnTo>
                    <a:pt x="144" y="419"/>
                  </a:lnTo>
                  <a:lnTo>
                    <a:pt x="144" y="417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5" y="413"/>
                  </a:lnTo>
                  <a:lnTo>
                    <a:pt x="145" y="414"/>
                  </a:lnTo>
                  <a:lnTo>
                    <a:pt x="144" y="416"/>
                  </a:lnTo>
                  <a:lnTo>
                    <a:pt x="145" y="417"/>
                  </a:lnTo>
                  <a:lnTo>
                    <a:pt x="145" y="417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8" y="411"/>
                  </a:lnTo>
                  <a:lnTo>
                    <a:pt x="148" y="411"/>
                  </a:lnTo>
                  <a:lnTo>
                    <a:pt x="151" y="404"/>
                  </a:lnTo>
                  <a:lnTo>
                    <a:pt x="151" y="404"/>
                  </a:lnTo>
                  <a:lnTo>
                    <a:pt x="157" y="391"/>
                  </a:lnTo>
                  <a:lnTo>
                    <a:pt x="157" y="391"/>
                  </a:lnTo>
                  <a:lnTo>
                    <a:pt x="158" y="391"/>
                  </a:lnTo>
                  <a:lnTo>
                    <a:pt x="161" y="389"/>
                  </a:lnTo>
                  <a:lnTo>
                    <a:pt x="162" y="384"/>
                  </a:lnTo>
                  <a:lnTo>
                    <a:pt x="162" y="381"/>
                  </a:lnTo>
                  <a:lnTo>
                    <a:pt x="162" y="381"/>
                  </a:lnTo>
                  <a:lnTo>
                    <a:pt x="165" y="379"/>
                  </a:lnTo>
                  <a:lnTo>
                    <a:pt x="167" y="377"/>
                  </a:lnTo>
                  <a:lnTo>
                    <a:pt x="167" y="377"/>
                  </a:lnTo>
                  <a:lnTo>
                    <a:pt x="167" y="374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79" y="354"/>
                  </a:lnTo>
                  <a:lnTo>
                    <a:pt x="179" y="35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89" y="340"/>
                  </a:lnTo>
                  <a:lnTo>
                    <a:pt x="194" y="331"/>
                  </a:lnTo>
                  <a:lnTo>
                    <a:pt x="194" y="331"/>
                  </a:lnTo>
                  <a:lnTo>
                    <a:pt x="197" y="329"/>
                  </a:lnTo>
                  <a:lnTo>
                    <a:pt x="197" y="329"/>
                  </a:lnTo>
                  <a:lnTo>
                    <a:pt x="198" y="324"/>
                  </a:lnTo>
                  <a:lnTo>
                    <a:pt x="198" y="324"/>
                  </a:lnTo>
                  <a:lnTo>
                    <a:pt x="201" y="321"/>
                  </a:lnTo>
                  <a:lnTo>
                    <a:pt x="204" y="320"/>
                  </a:lnTo>
                  <a:lnTo>
                    <a:pt x="204" y="320"/>
                  </a:lnTo>
                  <a:lnTo>
                    <a:pt x="198" y="327"/>
                  </a:lnTo>
                  <a:lnTo>
                    <a:pt x="198" y="327"/>
                  </a:lnTo>
                  <a:lnTo>
                    <a:pt x="201" y="326"/>
                  </a:lnTo>
                  <a:lnTo>
                    <a:pt x="204" y="321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15" y="306"/>
                  </a:lnTo>
                  <a:lnTo>
                    <a:pt x="218" y="303"/>
                  </a:lnTo>
                  <a:lnTo>
                    <a:pt x="219" y="300"/>
                  </a:lnTo>
                  <a:lnTo>
                    <a:pt x="219" y="300"/>
                  </a:lnTo>
                  <a:lnTo>
                    <a:pt x="221" y="299"/>
                  </a:lnTo>
                  <a:lnTo>
                    <a:pt x="224" y="297"/>
                  </a:lnTo>
                  <a:lnTo>
                    <a:pt x="224" y="297"/>
                  </a:lnTo>
                  <a:lnTo>
                    <a:pt x="229" y="289"/>
                  </a:lnTo>
                  <a:lnTo>
                    <a:pt x="229" y="289"/>
                  </a:lnTo>
                  <a:lnTo>
                    <a:pt x="237" y="280"/>
                  </a:lnTo>
                  <a:lnTo>
                    <a:pt x="237" y="280"/>
                  </a:lnTo>
                  <a:lnTo>
                    <a:pt x="242" y="276"/>
                  </a:lnTo>
                  <a:lnTo>
                    <a:pt x="242" y="276"/>
                  </a:lnTo>
                  <a:lnTo>
                    <a:pt x="248" y="269"/>
                  </a:lnTo>
                  <a:lnTo>
                    <a:pt x="248" y="269"/>
                  </a:lnTo>
                  <a:lnTo>
                    <a:pt x="264" y="254"/>
                  </a:lnTo>
                  <a:lnTo>
                    <a:pt x="264" y="254"/>
                  </a:lnTo>
                  <a:lnTo>
                    <a:pt x="286" y="234"/>
                  </a:lnTo>
                  <a:lnTo>
                    <a:pt x="311" y="216"/>
                  </a:lnTo>
                  <a:lnTo>
                    <a:pt x="336" y="200"/>
                  </a:lnTo>
                  <a:lnTo>
                    <a:pt x="362" y="184"/>
                  </a:lnTo>
                  <a:lnTo>
                    <a:pt x="362" y="184"/>
                  </a:lnTo>
                  <a:lnTo>
                    <a:pt x="376" y="177"/>
                  </a:lnTo>
                  <a:lnTo>
                    <a:pt x="389" y="170"/>
                  </a:lnTo>
                  <a:lnTo>
                    <a:pt x="389" y="170"/>
                  </a:lnTo>
                  <a:lnTo>
                    <a:pt x="403" y="164"/>
                  </a:lnTo>
                  <a:lnTo>
                    <a:pt x="418" y="157"/>
                  </a:lnTo>
                  <a:lnTo>
                    <a:pt x="431" y="152"/>
                  </a:lnTo>
                  <a:lnTo>
                    <a:pt x="431" y="152"/>
                  </a:lnTo>
                  <a:lnTo>
                    <a:pt x="445" y="147"/>
                  </a:lnTo>
                  <a:lnTo>
                    <a:pt x="445" y="147"/>
                  </a:lnTo>
                  <a:lnTo>
                    <a:pt x="459" y="143"/>
                  </a:lnTo>
                  <a:lnTo>
                    <a:pt x="475" y="139"/>
                  </a:lnTo>
                  <a:lnTo>
                    <a:pt x="475" y="139"/>
                  </a:lnTo>
                  <a:lnTo>
                    <a:pt x="503" y="130"/>
                  </a:lnTo>
                  <a:lnTo>
                    <a:pt x="533" y="125"/>
                  </a:lnTo>
                  <a:lnTo>
                    <a:pt x="563" y="122"/>
                  </a:lnTo>
                  <a:lnTo>
                    <a:pt x="593" y="119"/>
                  </a:lnTo>
                  <a:lnTo>
                    <a:pt x="607" y="119"/>
                  </a:lnTo>
                  <a:lnTo>
                    <a:pt x="607" y="119"/>
                  </a:lnTo>
                  <a:lnTo>
                    <a:pt x="616" y="119"/>
                  </a:lnTo>
                  <a:lnTo>
                    <a:pt x="623" y="119"/>
                  </a:lnTo>
                  <a:lnTo>
                    <a:pt x="630" y="119"/>
                  </a:lnTo>
                  <a:lnTo>
                    <a:pt x="634" y="119"/>
                  </a:lnTo>
                  <a:lnTo>
                    <a:pt x="639" y="119"/>
                  </a:lnTo>
                  <a:lnTo>
                    <a:pt x="653" y="120"/>
                  </a:lnTo>
                  <a:lnTo>
                    <a:pt x="653" y="120"/>
                  </a:lnTo>
                  <a:lnTo>
                    <a:pt x="669" y="122"/>
                  </a:lnTo>
                  <a:lnTo>
                    <a:pt x="683" y="123"/>
                  </a:lnTo>
                  <a:lnTo>
                    <a:pt x="697" y="126"/>
                  </a:lnTo>
                  <a:lnTo>
                    <a:pt x="706" y="127"/>
                  </a:lnTo>
                  <a:lnTo>
                    <a:pt x="706" y="127"/>
                  </a:lnTo>
                  <a:lnTo>
                    <a:pt x="713" y="129"/>
                  </a:lnTo>
                  <a:lnTo>
                    <a:pt x="713" y="129"/>
                  </a:lnTo>
                  <a:lnTo>
                    <a:pt x="741" y="135"/>
                  </a:lnTo>
                  <a:lnTo>
                    <a:pt x="771" y="143"/>
                  </a:lnTo>
                  <a:lnTo>
                    <a:pt x="800" y="153"/>
                  </a:lnTo>
                  <a:lnTo>
                    <a:pt x="827" y="164"/>
                  </a:lnTo>
                  <a:lnTo>
                    <a:pt x="854" y="177"/>
                  </a:lnTo>
                  <a:lnTo>
                    <a:pt x="880" y="193"/>
                  </a:lnTo>
                  <a:lnTo>
                    <a:pt x="905" y="209"/>
                  </a:lnTo>
                  <a:lnTo>
                    <a:pt x="930" y="227"/>
                  </a:lnTo>
                  <a:lnTo>
                    <a:pt x="930" y="227"/>
                  </a:lnTo>
                  <a:lnTo>
                    <a:pt x="953" y="246"/>
                  </a:lnTo>
                  <a:lnTo>
                    <a:pt x="975" y="266"/>
                  </a:lnTo>
                  <a:lnTo>
                    <a:pt x="995" y="289"/>
                  </a:lnTo>
                  <a:lnTo>
                    <a:pt x="1015" y="311"/>
                  </a:lnTo>
                  <a:lnTo>
                    <a:pt x="1015" y="311"/>
                  </a:lnTo>
                  <a:lnTo>
                    <a:pt x="1034" y="336"/>
                  </a:lnTo>
                  <a:lnTo>
                    <a:pt x="1050" y="361"/>
                  </a:lnTo>
                  <a:lnTo>
                    <a:pt x="1065" y="387"/>
                  </a:lnTo>
                  <a:lnTo>
                    <a:pt x="1078" y="414"/>
                  </a:lnTo>
                  <a:lnTo>
                    <a:pt x="1078" y="414"/>
                  </a:lnTo>
                  <a:lnTo>
                    <a:pt x="1078" y="416"/>
                  </a:lnTo>
                  <a:lnTo>
                    <a:pt x="1078" y="416"/>
                  </a:lnTo>
                  <a:lnTo>
                    <a:pt x="1075" y="414"/>
                  </a:lnTo>
                  <a:lnTo>
                    <a:pt x="1075" y="414"/>
                  </a:lnTo>
                  <a:lnTo>
                    <a:pt x="1070" y="397"/>
                  </a:lnTo>
                  <a:lnTo>
                    <a:pt x="1070" y="397"/>
                  </a:lnTo>
                  <a:lnTo>
                    <a:pt x="1060" y="381"/>
                  </a:lnTo>
                  <a:lnTo>
                    <a:pt x="1058" y="377"/>
                  </a:lnTo>
                  <a:lnTo>
                    <a:pt x="1057" y="376"/>
                  </a:lnTo>
                  <a:lnTo>
                    <a:pt x="1055" y="374"/>
                  </a:lnTo>
                  <a:lnTo>
                    <a:pt x="1055" y="374"/>
                  </a:lnTo>
                  <a:lnTo>
                    <a:pt x="1051" y="366"/>
                  </a:lnTo>
                  <a:lnTo>
                    <a:pt x="1051" y="366"/>
                  </a:lnTo>
                  <a:lnTo>
                    <a:pt x="1047" y="359"/>
                  </a:lnTo>
                  <a:lnTo>
                    <a:pt x="1047" y="359"/>
                  </a:lnTo>
                  <a:lnTo>
                    <a:pt x="1041" y="350"/>
                  </a:lnTo>
                  <a:lnTo>
                    <a:pt x="1041" y="350"/>
                  </a:lnTo>
                  <a:lnTo>
                    <a:pt x="1040" y="349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40" y="347"/>
                  </a:lnTo>
                  <a:lnTo>
                    <a:pt x="1040" y="347"/>
                  </a:lnTo>
                  <a:lnTo>
                    <a:pt x="1035" y="343"/>
                  </a:lnTo>
                  <a:lnTo>
                    <a:pt x="1034" y="340"/>
                  </a:lnTo>
                  <a:lnTo>
                    <a:pt x="1032" y="337"/>
                  </a:lnTo>
                  <a:lnTo>
                    <a:pt x="1032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0" y="337"/>
                  </a:lnTo>
                  <a:lnTo>
                    <a:pt x="1030" y="337"/>
                  </a:lnTo>
                  <a:lnTo>
                    <a:pt x="1025" y="330"/>
                  </a:lnTo>
                  <a:lnTo>
                    <a:pt x="1021" y="321"/>
                  </a:lnTo>
                  <a:lnTo>
                    <a:pt x="1021" y="321"/>
                  </a:lnTo>
                  <a:lnTo>
                    <a:pt x="1014" y="313"/>
                  </a:lnTo>
                  <a:lnTo>
                    <a:pt x="1014" y="313"/>
                  </a:lnTo>
                  <a:lnTo>
                    <a:pt x="1007" y="306"/>
                  </a:lnTo>
                  <a:lnTo>
                    <a:pt x="1007" y="306"/>
                  </a:lnTo>
                  <a:lnTo>
                    <a:pt x="997" y="293"/>
                  </a:lnTo>
                  <a:lnTo>
                    <a:pt x="997" y="293"/>
                  </a:lnTo>
                  <a:lnTo>
                    <a:pt x="985" y="282"/>
                  </a:lnTo>
                  <a:lnTo>
                    <a:pt x="985" y="282"/>
                  </a:lnTo>
                  <a:lnTo>
                    <a:pt x="984" y="280"/>
                  </a:lnTo>
                  <a:lnTo>
                    <a:pt x="985" y="280"/>
                  </a:lnTo>
                  <a:lnTo>
                    <a:pt x="985" y="280"/>
                  </a:lnTo>
                  <a:lnTo>
                    <a:pt x="980" y="276"/>
                  </a:lnTo>
                  <a:lnTo>
                    <a:pt x="980" y="276"/>
                  </a:lnTo>
                  <a:lnTo>
                    <a:pt x="975" y="270"/>
                  </a:lnTo>
                  <a:lnTo>
                    <a:pt x="975" y="270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55" y="252"/>
                  </a:lnTo>
                  <a:lnTo>
                    <a:pt x="955" y="252"/>
                  </a:lnTo>
                  <a:lnTo>
                    <a:pt x="947" y="246"/>
                  </a:lnTo>
                  <a:lnTo>
                    <a:pt x="947" y="246"/>
                  </a:lnTo>
                  <a:lnTo>
                    <a:pt x="947" y="243"/>
                  </a:lnTo>
                  <a:lnTo>
                    <a:pt x="945" y="242"/>
                  </a:lnTo>
                  <a:lnTo>
                    <a:pt x="945" y="242"/>
                  </a:lnTo>
                  <a:lnTo>
                    <a:pt x="945" y="243"/>
                  </a:lnTo>
                  <a:lnTo>
                    <a:pt x="945" y="244"/>
                  </a:lnTo>
                  <a:lnTo>
                    <a:pt x="945" y="244"/>
                  </a:lnTo>
                  <a:lnTo>
                    <a:pt x="943" y="242"/>
                  </a:lnTo>
                  <a:lnTo>
                    <a:pt x="943" y="242"/>
                  </a:lnTo>
                  <a:lnTo>
                    <a:pt x="940" y="239"/>
                  </a:lnTo>
                  <a:lnTo>
                    <a:pt x="940" y="239"/>
                  </a:lnTo>
                  <a:lnTo>
                    <a:pt x="934" y="234"/>
                  </a:lnTo>
                  <a:lnTo>
                    <a:pt x="934" y="234"/>
                  </a:lnTo>
                  <a:lnTo>
                    <a:pt x="923" y="224"/>
                  </a:lnTo>
                  <a:lnTo>
                    <a:pt x="923" y="224"/>
                  </a:lnTo>
                  <a:lnTo>
                    <a:pt x="911" y="216"/>
                  </a:lnTo>
                  <a:lnTo>
                    <a:pt x="911" y="216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898" y="207"/>
                  </a:lnTo>
                  <a:lnTo>
                    <a:pt x="898" y="207"/>
                  </a:lnTo>
                  <a:lnTo>
                    <a:pt x="895" y="206"/>
                  </a:lnTo>
                  <a:lnTo>
                    <a:pt x="891" y="203"/>
                  </a:lnTo>
                  <a:lnTo>
                    <a:pt x="883" y="197"/>
                  </a:lnTo>
                  <a:lnTo>
                    <a:pt x="883" y="197"/>
                  </a:lnTo>
                  <a:lnTo>
                    <a:pt x="873" y="192"/>
                  </a:lnTo>
                  <a:lnTo>
                    <a:pt x="870" y="190"/>
                  </a:lnTo>
                  <a:lnTo>
                    <a:pt x="867" y="187"/>
                  </a:lnTo>
                  <a:lnTo>
                    <a:pt x="867" y="187"/>
                  </a:lnTo>
                  <a:lnTo>
                    <a:pt x="856" y="183"/>
                  </a:lnTo>
                  <a:lnTo>
                    <a:pt x="856" y="183"/>
                  </a:lnTo>
                  <a:lnTo>
                    <a:pt x="847" y="176"/>
                  </a:lnTo>
                  <a:lnTo>
                    <a:pt x="847" y="176"/>
                  </a:lnTo>
                  <a:lnTo>
                    <a:pt x="846" y="176"/>
                  </a:lnTo>
                  <a:lnTo>
                    <a:pt x="846" y="177"/>
                  </a:lnTo>
                  <a:lnTo>
                    <a:pt x="846" y="177"/>
                  </a:lnTo>
                  <a:lnTo>
                    <a:pt x="844" y="177"/>
                  </a:lnTo>
                  <a:lnTo>
                    <a:pt x="844" y="177"/>
                  </a:lnTo>
                  <a:lnTo>
                    <a:pt x="841" y="176"/>
                  </a:lnTo>
                  <a:lnTo>
                    <a:pt x="841" y="176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34" y="172"/>
                  </a:lnTo>
                  <a:lnTo>
                    <a:pt x="827" y="169"/>
                  </a:lnTo>
                  <a:lnTo>
                    <a:pt x="827" y="169"/>
                  </a:lnTo>
                  <a:lnTo>
                    <a:pt x="827" y="167"/>
                  </a:lnTo>
                  <a:lnTo>
                    <a:pt x="828" y="167"/>
                  </a:lnTo>
                  <a:lnTo>
                    <a:pt x="828" y="167"/>
                  </a:lnTo>
                  <a:lnTo>
                    <a:pt x="818" y="164"/>
                  </a:lnTo>
                  <a:lnTo>
                    <a:pt x="818" y="164"/>
                  </a:lnTo>
                  <a:lnTo>
                    <a:pt x="808" y="162"/>
                  </a:lnTo>
                  <a:lnTo>
                    <a:pt x="808" y="162"/>
                  </a:lnTo>
                  <a:lnTo>
                    <a:pt x="808" y="160"/>
                  </a:lnTo>
                  <a:lnTo>
                    <a:pt x="808" y="160"/>
                  </a:lnTo>
                  <a:lnTo>
                    <a:pt x="804" y="157"/>
                  </a:lnTo>
                  <a:lnTo>
                    <a:pt x="804" y="157"/>
                  </a:lnTo>
                  <a:lnTo>
                    <a:pt x="803" y="159"/>
                  </a:lnTo>
                  <a:lnTo>
                    <a:pt x="800" y="157"/>
                  </a:lnTo>
                  <a:lnTo>
                    <a:pt x="800" y="157"/>
                  </a:lnTo>
                  <a:lnTo>
                    <a:pt x="797" y="154"/>
                  </a:lnTo>
                  <a:lnTo>
                    <a:pt x="797" y="154"/>
                  </a:lnTo>
                  <a:lnTo>
                    <a:pt x="793" y="154"/>
                  </a:lnTo>
                  <a:lnTo>
                    <a:pt x="789" y="152"/>
                  </a:lnTo>
                  <a:lnTo>
                    <a:pt x="783" y="150"/>
                  </a:lnTo>
                  <a:lnTo>
                    <a:pt x="776" y="149"/>
                  </a:lnTo>
                  <a:lnTo>
                    <a:pt x="776" y="149"/>
                  </a:lnTo>
                  <a:lnTo>
                    <a:pt x="774" y="147"/>
                  </a:lnTo>
                  <a:lnTo>
                    <a:pt x="776" y="147"/>
                  </a:lnTo>
                  <a:lnTo>
                    <a:pt x="776" y="147"/>
                  </a:lnTo>
                  <a:lnTo>
                    <a:pt x="753" y="140"/>
                  </a:lnTo>
                  <a:lnTo>
                    <a:pt x="753" y="140"/>
                  </a:lnTo>
                  <a:lnTo>
                    <a:pt x="743" y="137"/>
                  </a:lnTo>
                  <a:lnTo>
                    <a:pt x="736" y="137"/>
                  </a:lnTo>
                  <a:lnTo>
                    <a:pt x="736" y="137"/>
                  </a:lnTo>
                  <a:lnTo>
                    <a:pt x="729" y="135"/>
                  </a:lnTo>
                  <a:lnTo>
                    <a:pt x="729" y="135"/>
                  </a:lnTo>
                  <a:lnTo>
                    <a:pt x="724" y="135"/>
                  </a:lnTo>
                  <a:lnTo>
                    <a:pt x="720" y="135"/>
                  </a:lnTo>
                  <a:lnTo>
                    <a:pt x="720" y="135"/>
                  </a:lnTo>
                  <a:lnTo>
                    <a:pt x="710" y="130"/>
                  </a:lnTo>
                  <a:lnTo>
                    <a:pt x="710" y="130"/>
                  </a:lnTo>
                  <a:lnTo>
                    <a:pt x="706" y="130"/>
                  </a:lnTo>
                  <a:lnTo>
                    <a:pt x="706" y="130"/>
                  </a:lnTo>
                  <a:lnTo>
                    <a:pt x="703" y="130"/>
                  </a:lnTo>
                  <a:lnTo>
                    <a:pt x="703" y="130"/>
                  </a:lnTo>
                  <a:lnTo>
                    <a:pt x="690" y="127"/>
                  </a:lnTo>
                  <a:lnTo>
                    <a:pt x="690" y="127"/>
                  </a:lnTo>
                  <a:lnTo>
                    <a:pt x="677" y="126"/>
                  </a:lnTo>
                  <a:lnTo>
                    <a:pt x="677" y="126"/>
                  </a:lnTo>
                  <a:lnTo>
                    <a:pt x="664" y="125"/>
                  </a:lnTo>
                  <a:lnTo>
                    <a:pt x="659" y="123"/>
                  </a:lnTo>
                  <a:lnTo>
                    <a:pt x="652" y="123"/>
                  </a:lnTo>
                  <a:lnTo>
                    <a:pt x="652" y="123"/>
                  </a:lnTo>
                  <a:lnTo>
                    <a:pt x="626" y="122"/>
                  </a:lnTo>
                  <a:lnTo>
                    <a:pt x="626" y="122"/>
                  </a:lnTo>
                  <a:lnTo>
                    <a:pt x="613" y="122"/>
                  </a:lnTo>
                  <a:lnTo>
                    <a:pt x="613" y="122"/>
                  </a:lnTo>
                  <a:lnTo>
                    <a:pt x="606" y="122"/>
                  </a:lnTo>
                  <a:lnTo>
                    <a:pt x="606" y="122"/>
                  </a:lnTo>
                  <a:lnTo>
                    <a:pt x="599" y="122"/>
                  </a:lnTo>
                  <a:lnTo>
                    <a:pt x="599" y="122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89" y="122"/>
                  </a:lnTo>
                  <a:lnTo>
                    <a:pt x="589" y="122"/>
                  </a:lnTo>
                  <a:lnTo>
                    <a:pt x="580" y="123"/>
                  </a:lnTo>
                  <a:lnTo>
                    <a:pt x="580" y="123"/>
                  </a:lnTo>
                  <a:lnTo>
                    <a:pt x="572" y="123"/>
                  </a:lnTo>
                  <a:lnTo>
                    <a:pt x="572" y="123"/>
                  </a:lnTo>
                  <a:lnTo>
                    <a:pt x="563" y="125"/>
                  </a:lnTo>
                  <a:lnTo>
                    <a:pt x="563" y="125"/>
                  </a:lnTo>
                  <a:lnTo>
                    <a:pt x="555" y="126"/>
                  </a:lnTo>
                  <a:lnTo>
                    <a:pt x="555" y="126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19" y="132"/>
                  </a:lnTo>
                  <a:lnTo>
                    <a:pt x="519" y="132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09" y="133"/>
                  </a:lnTo>
                  <a:lnTo>
                    <a:pt x="503" y="135"/>
                  </a:lnTo>
                  <a:lnTo>
                    <a:pt x="503" y="135"/>
                  </a:lnTo>
                  <a:lnTo>
                    <a:pt x="490" y="137"/>
                  </a:lnTo>
                  <a:lnTo>
                    <a:pt x="490" y="137"/>
                  </a:lnTo>
                  <a:lnTo>
                    <a:pt x="490" y="139"/>
                  </a:lnTo>
                  <a:lnTo>
                    <a:pt x="490" y="139"/>
                  </a:lnTo>
                  <a:lnTo>
                    <a:pt x="489" y="142"/>
                  </a:lnTo>
                  <a:lnTo>
                    <a:pt x="485" y="143"/>
                  </a:lnTo>
                  <a:lnTo>
                    <a:pt x="485" y="143"/>
                  </a:lnTo>
                  <a:lnTo>
                    <a:pt x="483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82" y="140"/>
                  </a:lnTo>
                  <a:lnTo>
                    <a:pt x="483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3" y="139"/>
                  </a:lnTo>
                  <a:lnTo>
                    <a:pt x="480" y="139"/>
                  </a:lnTo>
                  <a:lnTo>
                    <a:pt x="480" y="140"/>
                  </a:lnTo>
                  <a:lnTo>
                    <a:pt x="480" y="140"/>
                  </a:lnTo>
                  <a:lnTo>
                    <a:pt x="472" y="142"/>
                  </a:lnTo>
                  <a:lnTo>
                    <a:pt x="472" y="142"/>
                  </a:lnTo>
                  <a:lnTo>
                    <a:pt x="463" y="144"/>
                  </a:lnTo>
                  <a:lnTo>
                    <a:pt x="463" y="144"/>
                  </a:lnTo>
                  <a:lnTo>
                    <a:pt x="455" y="147"/>
                  </a:lnTo>
                  <a:lnTo>
                    <a:pt x="446" y="150"/>
                  </a:lnTo>
                  <a:lnTo>
                    <a:pt x="446" y="150"/>
                  </a:lnTo>
                  <a:lnTo>
                    <a:pt x="443" y="152"/>
                  </a:lnTo>
                  <a:lnTo>
                    <a:pt x="439" y="153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9" y="156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3" y="159"/>
                  </a:lnTo>
                  <a:lnTo>
                    <a:pt x="419" y="160"/>
                  </a:lnTo>
                  <a:lnTo>
                    <a:pt x="419" y="160"/>
                  </a:lnTo>
                  <a:lnTo>
                    <a:pt x="415" y="162"/>
                  </a:lnTo>
                  <a:lnTo>
                    <a:pt x="415" y="162"/>
                  </a:lnTo>
                  <a:lnTo>
                    <a:pt x="401" y="167"/>
                  </a:lnTo>
                  <a:lnTo>
                    <a:pt x="401" y="167"/>
                  </a:lnTo>
                  <a:lnTo>
                    <a:pt x="401" y="169"/>
                  </a:lnTo>
                  <a:lnTo>
                    <a:pt x="401" y="170"/>
                  </a:lnTo>
                  <a:lnTo>
                    <a:pt x="401" y="170"/>
                  </a:lnTo>
                  <a:lnTo>
                    <a:pt x="389" y="174"/>
                  </a:lnTo>
                  <a:lnTo>
                    <a:pt x="389" y="174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66" y="187"/>
                  </a:lnTo>
                  <a:lnTo>
                    <a:pt x="366" y="187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8" y="192"/>
                  </a:lnTo>
                  <a:lnTo>
                    <a:pt x="358" y="192"/>
                  </a:lnTo>
                  <a:lnTo>
                    <a:pt x="346" y="197"/>
                  </a:lnTo>
                  <a:lnTo>
                    <a:pt x="336" y="204"/>
                  </a:lnTo>
                  <a:lnTo>
                    <a:pt x="336" y="204"/>
                  </a:lnTo>
                  <a:lnTo>
                    <a:pt x="314" y="219"/>
                  </a:lnTo>
                  <a:lnTo>
                    <a:pt x="314" y="219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296" y="233"/>
                  </a:lnTo>
                  <a:lnTo>
                    <a:pt x="296" y="233"/>
                  </a:lnTo>
                  <a:lnTo>
                    <a:pt x="286" y="242"/>
                  </a:lnTo>
                  <a:lnTo>
                    <a:pt x="286" y="242"/>
                  </a:lnTo>
                  <a:lnTo>
                    <a:pt x="276" y="249"/>
                  </a:lnTo>
                  <a:lnTo>
                    <a:pt x="276" y="249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6" y="252"/>
                  </a:lnTo>
                  <a:lnTo>
                    <a:pt x="276" y="253"/>
                  </a:lnTo>
                  <a:lnTo>
                    <a:pt x="276" y="253"/>
                  </a:lnTo>
                  <a:lnTo>
                    <a:pt x="274" y="256"/>
                  </a:lnTo>
                  <a:lnTo>
                    <a:pt x="274" y="256"/>
                  </a:lnTo>
                  <a:lnTo>
                    <a:pt x="274" y="254"/>
                  </a:lnTo>
                  <a:lnTo>
                    <a:pt x="272" y="254"/>
                  </a:lnTo>
                  <a:lnTo>
                    <a:pt x="268" y="257"/>
                  </a:lnTo>
                  <a:lnTo>
                    <a:pt x="268" y="257"/>
                  </a:lnTo>
                  <a:lnTo>
                    <a:pt x="259" y="264"/>
                  </a:lnTo>
                  <a:lnTo>
                    <a:pt x="259" y="264"/>
                  </a:lnTo>
                  <a:lnTo>
                    <a:pt x="259" y="266"/>
                  </a:lnTo>
                  <a:lnTo>
                    <a:pt x="261" y="264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65" y="263"/>
                  </a:lnTo>
                  <a:lnTo>
                    <a:pt x="264" y="264"/>
                  </a:lnTo>
                  <a:lnTo>
                    <a:pt x="261" y="267"/>
                  </a:lnTo>
                  <a:lnTo>
                    <a:pt x="261" y="267"/>
                  </a:lnTo>
                  <a:lnTo>
                    <a:pt x="255" y="270"/>
                  </a:lnTo>
                  <a:lnTo>
                    <a:pt x="249" y="274"/>
                  </a:lnTo>
                  <a:lnTo>
                    <a:pt x="249" y="274"/>
                  </a:lnTo>
                  <a:lnTo>
                    <a:pt x="244" y="280"/>
                  </a:lnTo>
                  <a:lnTo>
                    <a:pt x="239" y="286"/>
                  </a:lnTo>
                  <a:lnTo>
                    <a:pt x="239" y="286"/>
                  </a:lnTo>
                  <a:lnTo>
                    <a:pt x="238" y="287"/>
                  </a:lnTo>
                  <a:lnTo>
                    <a:pt x="238" y="287"/>
                  </a:lnTo>
                  <a:lnTo>
                    <a:pt x="239" y="287"/>
                  </a:lnTo>
                  <a:lnTo>
                    <a:pt x="238" y="289"/>
                  </a:lnTo>
                  <a:lnTo>
                    <a:pt x="238" y="289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7" y="289"/>
                  </a:lnTo>
                  <a:lnTo>
                    <a:pt x="237" y="289"/>
                  </a:lnTo>
                  <a:lnTo>
                    <a:pt x="234" y="292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32" y="294"/>
                  </a:lnTo>
                  <a:lnTo>
                    <a:pt x="232" y="296"/>
                  </a:lnTo>
                  <a:lnTo>
                    <a:pt x="232" y="297"/>
                  </a:lnTo>
                  <a:lnTo>
                    <a:pt x="232" y="297"/>
                  </a:lnTo>
                  <a:lnTo>
                    <a:pt x="234" y="294"/>
                  </a:lnTo>
                  <a:lnTo>
                    <a:pt x="237" y="293"/>
                  </a:lnTo>
                  <a:lnTo>
                    <a:pt x="237" y="293"/>
                  </a:lnTo>
                  <a:lnTo>
                    <a:pt x="234" y="297"/>
                  </a:lnTo>
                  <a:lnTo>
                    <a:pt x="234" y="297"/>
                  </a:lnTo>
                  <a:lnTo>
                    <a:pt x="231" y="301"/>
                  </a:lnTo>
                  <a:lnTo>
                    <a:pt x="231" y="301"/>
                  </a:lnTo>
                  <a:lnTo>
                    <a:pt x="228" y="304"/>
                  </a:lnTo>
                  <a:lnTo>
                    <a:pt x="224" y="307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5" y="304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1"/>
                  </a:lnTo>
                  <a:lnTo>
                    <a:pt x="228" y="300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27" y="299"/>
                  </a:lnTo>
                  <a:lnTo>
                    <a:pt x="225" y="301"/>
                  </a:lnTo>
                  <a:lnTo>
                    <a:pt x="222" y="304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9" y="309"/>
                  </a:lnTo>
                  <a:lnTo>
                    <a:pt x="221" y="307"/>
                  </a:lnTo>
                  <a:lnTo>
                    <a:pt x="222" y="307"/>
                  </a:lnTo>
                  <a:lnTo>
                    <a:pt x="222" y="307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22" y="309"/>
                  </a:lnTo>
                  <a:lnTo>
                    <a:pt x="222" y="309"/>
                  </a:lnTo>
                  <a:lnTo>
                    <a:pt x="218" y="316"/>
                  </a:lnTo>
                  <a:lnTo>
                    <a:pt x="215" y="323"/>
                  </a:lnTo>
                  <a:lnTo>
                    <a:pt x="215" y="323"/>
                  </a:lnTo>
                  <a:lnTo>
                    <a:pt x="212" y="324"/>
                  </a:lnTo>
                  <a:lnTo>
                    <a:pt x="212" y="324"/>
                  </a:lnTo>
                  <a:lnTo>
                    <a:pt x="211" y="324"/>
                  </a:lnTo>
                  <a:lnTo>
                    <a:pt x="211" y="324"/>
                  </a:lnTo>
                  <a:lnTo>
                    <a:pt x="208" y="330"/>
                  </a:lnTo>
                  <a:lnTo>
                    <a:pt x="207" y="333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4" y="336"/>
                  </a:lnTo>
                  <a:lnTo>
                    <a:pt x="205" y="334"/>
                  </a:lnTo>
                  <a:lnTo>
                    <a:pt x="205" y="334"/>
                  </a:lnTo>
                  <a:lnTo>
                    <a:pt x="205" y="330"/>
                  </a:lnTo>
                  <a:lnTo>
                    <a:pt x="205" y="330"/>
                  </a:lnTo>
                  <a:lnTo>
                    <a:pt x="204" y="334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2" y="339"/>
                  </a:lnTo>
                  <a:lnTo>
                    <a:pt x="199" y="343"/>
                  </a:lnTo>
                  <a:lnTo>
                    <a:pt x="199" y="343"/>
                  </a:lnTo>
                  <a:lnTo>
                    <a:pt x="198" y="343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5" y="347"/>
                  </a:lnTo>
                  <a:lnTo>
                    <a:pt x="192" y="353"/>
                  </a:lnTo>
                  <a:lnTo>
                    <a:pt x="192" y="353"/>
                  </a:lnTo>
                  <a:lnTo>
                    <a:pt x="189" y="359"/>
                  </a:lnTo>
                  <a:lnTo>
                    <a:pt x="187" y="359"/>
                  </a:lnTo>
                  <a:lnTo>
                    <a:pt x="187" y="359"/>
                  </a:lnTo>
                  <a:lnTo>
                    <a:pt x="184" y="364"/>
                  </a:lnTo>
                  <a:lnTo>
                    <a:pt x="181" y="370"/>
                  </a:lnTo>
                  <a:lnTo>
                    <a:pt x="181" y="370"/>
                  </a:lnTo>
                  <a:lnTo>
                    <a:pt x="178" y="373"/>
                  </a:lnTo>
                  <a:lnTo>
                    <a:pt x="175" y="377"/>
                  </a:lnTo>
                  <a:lnTo>
                    <a:pt x="174" y="381"/>
                  </a:lnTo>
                  <a:lnTo>
                    <a:pt x="172" y="383"/>
                  </a:lnTo>
                  <a:lnTo>
                    <a:pt x="172" y="383"/>
                  </a:lnTo>
                  <a:lnTo>
                    <a:pt x="171" y="386"/>
                  </a:lnTo>
                  <a:lnTo>
                    <a:pt x="171" y="389"/>
                  </a:lnTo>
                  <a:lnTo>
                    <a:pt x="167" y="393"/>
                  </a:lnTo>
                  <a:lnTo>
                    <a:pt x="167" y="393"/>
                  </a:lnTo>
                  <a:lnTo>
                    <a:pt x="162" y="400"/>
                  </a:lnTo>
                  <a:lnTo>
                    <a:pt x="162" y="400"/>
                  </a:lnTo>
                  <a:lnTo>
                    <a:pt x="161" y="406"/>
                  </a:lnTo>
                  <a:lnTo>
                    <a:pt x="161" y="406"/>
                  </a:lnTo>
                  <a:lnTo>
                    <a:pt x="155" y="417"/>
                  </a:lnTo>
                  <a:lnTo>
                    <a:pt x="155" y="417"/>
                  </a:lnTo>
                  <a:lnTo>
                    <a:pt x="150" y="427"/>
                  </a:lnTo>
                  <a:lnTo>
                    <a:pt x="150" y="427"/>
                  </a:lnTo>
                  <a:lnTo>
                    <a:pt x="150" y="429"/>
                  </a:lnTo>
                  <a:lnTo>
                    <a:pt x="150" y="427"/>
                  </a:lnTo>
                  <a:lnTo>
                    <a:pt x="150" y="426"/>
                  </a:lnTo>
                  <a:lnTo>
                    <a:pt x="148" y="427"/>
                  </a:lnTo>
                  <a:lnTo>
                    <a:pt x="148" y="427"/>
                  </a:lnTo>
                  <a:lnTo>
                    <a:pt x="145" y="437"/>
                  </a:lnTo>
                  <a:lnTo>
                    <a:pt x="142" y="446"/>
                  </a:lnTo>
                  <a:lnTo>
                    <a:pt x="138" y="454"/>
                  </a:lnTo>
                  <a:lnTo>
                    <a:pt x="135" y="463"/>
                  </a:lnTo>
                  <a:lnTo>
                    <a:pt x="135" y="463"/>
                  </a:lnTo>
                  <a:lnTo>
                    <a:pt x="138" y="458"/>
                  </a:lnTo>
                  <a:lnTo>
                    <a:pt x="138" y="458"/>
                  </a:lnTo>
                  <a:lnTo>
                    <a:pt x="138" y="460"/>
                  </a:lnTo>
                  <a:lnTo>
                    <a:pt x="140" y="460"/>
                  </a:lnTo>
                  <a:lnTo>
                    <a:pt x="140" y="460"/>
                  </a:lnTo>
                  <a:lnTo>
                    <a:pt x="137" y="464"/>
                  </a:lnTo>
                  <a:lnTo>
                    <a:pt x="135" y="467"/>
                  </a:lnTo>
                  <a:lnTo>
                    <a:pt x="135" y="467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2" y="476"/>
                  </a:lnTo>
                  <a:lnTo>
                    <a:pt x="132" y="476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4"/>
                  </a:lnTo>
                  <a:lnTo>
                    <a:pt x="132" y="477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1" y="480"/>
                  </a:lnTo>
                  <a:lnTo>
                    <a:pt x="131" y="483"/>
                  </a:lnTo>
                  <a:lnTo>
                    <a:pt x="131" y="483"/>
                  </a:lnTo>
                  <a:lnTo>
                    <a:pt x="131" y="487"/>
                  </a:lnTo>
                  <a:lnTo>
                    <a:pt x="131" y="487"/>
                  </a:lnTo>
                  <a:lnTo>
                    <a:pt x="128" y="493"/>
                  </a:lnTo>
                  <a:lnTo>
                    <a:pt x="128" y="493"/>
                  </a:lnTo>
                  <a:lnTo>
                    <a:pt x="127" y="498"/>
                  </a:lnTo>
                  <a:lnTo>
                    <a:pt x="125" y="506"/>
                  </a:lnTo>
                  <a:lnTo>
                    <a:pt x="125" y="506"/>
                  </a:lnTo>
                  <a:lnTo>
                    <a:pt x="124" y="507"/>
                  </a:lnTo>
                  <a:lnTo>
                    <a:pt x="122" y="504"/>
                  </a:lnTo>
                  <a:lnTo>
                    <a:pt x="122" y="504"/>
                  </a:lnTo>
                  <a:lnTo>
                    <a:pt x="121" y="507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2" y="508"/>
                  </a:lnTo>
                  <a:lnTo>
                    <a:pt x="122" y="508"/>
                  </a:lnTo>
                  <a:lnTo>
                    <a:pt x="122" y="513"/>
                  </a:lnTo>
                  <a:lnTo>
                    <a:pt x="122" y="517"/>
                  </a:lnTo>
                  <a:lnTo>
                    <a:pt x="122" y="517"/>
                  </a:lnTo>
                  <a:lnTo>
                    <a:pt x="121" y="517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0" y="52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5" y="534"/>
                  </a:lnTo>
                  <a:lnTo>
                    <a:pt x="115" y="536"/>
                  </a:lnTo>
                  <a:lnTo>
                    <a:pt x="115" y="536"/>
                  </a:lnTo>
                  <a:lnTo>
                    <a:pt x="115" y="541"/>
                  </a:lnTo>
                  <a:lnTo>
                    <a:pt x="114" y="551"/>
                  </a:lnTo>
                  <a:lnTo>
                    <a:pt x="112" y="560"/>
                  </a:lnTo>
                  <a:lnTo>
                    <a:pt x="112" y="567"/>
                  </a:lnTo>
                  <a:lnTo>
                    <a:pt x="112" y="567"/>
                  </a:lnTo>
                  <a:lnTo>
                    <a:pt x="111" y="571"/>
                  </a:lnTo>
                  <a:lnTo>
                    <a:pt x="110" y="573"/>
                  </a:lnTo>
                  <a:lnTo>
                    <a:pt x="110" y="570"/>
                  </a:lnTo>
                  <a:lnTo>
                    <a:pt x="110" y="570"/>
                  </a:lnTo>
                  <a:lnTo>
                    <a:pt x="110" y="574"/>
                  </a:lnTo>
                  <a:lnTo>
                    <a:pt x="111" y="576"/>
                  </a:lnTo>
                  <a:lnTo>
                    <a:pt x="111" y="576"/>
                  </a:lnTo>
                  <a:lnTo>
                    <a:pt x="110" y="578"/>
                  </a:lnTo>
                  <a:lnTo>
                    <a:pt x="108" y="580"/>
                  </a:lnTo>
                  <a:lnTo>
                    <a:pt x="108" y="580"/>
                  </a:lnTo>
                  <a:lnTo>
                    <a:pt x="108" y="583"/>
                  </a:lnTo>
                  <a:lnTo>
                    <a:pt x="108" y="583"/>
                  </a:lnTo>
                  <a:lnTo>
                    <a:pt x="108" y="586"/>
                  </a:lnTo>
                  <a:lnTo>
                    <a:pt x="108" y="586"/>
                  </a:lnTo>
                  <a:lnTo>
                    <a:pt x="108" y="583"/>
                  </a:lnTo>
                  <a:lnTo>
                    <a:pt x="110" y="580"/>
                  </a:lnTo>
                  <a:lnTo>
                    <a:pt x="110" y="580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08" y="596"/>
                  </a:lnTo>
                  <a:lnTo>
                    <a:pt x="108" y="596"/>
                  </a:lnTo>
                  <a:lnTo>
                    <a:pt x="108" y="603"/>
                  </a:lnTo>
                  <a:lnTo>
                    <a:pt x="108" y="603"/>
                  </a:lnTo>
                  <a:lnTo>
                    <a:pt x="108" y="607"/>
                  </a:lnTo>
                  <a:lnTo>
                    <a:pt x="108" y="607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07" y="611"/>
                  </a:lnTo>
                  <a:lnTo>
                    <a:pt x="105" y="614"/>
                  </a:lnTo>
                  <a:lnTo>
                    <a:pt x="105" y="614"/>
                  </a:lnTo>
                  <a:lnTo>
                    <a:pt x="107" y="615"/>
                  </a:lnTo>
                  <a:lnTo>
                    <a:pt x="107" y="614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10" y="615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7"/>
                  </a:lnTo>
                  <a:lnTo>
                    <a:pt x="108" y="627"/>
                  </a:lnTo>
                  <a:lnTo>
                    <a:pt x="108" y="630"/>
                  </a:lnTo>
                  <a:lnTo>
                    <a:pt x="107" y="628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30"/>
                  </a:lnTo>
                  <a:lnTo>
                    <a:pt x="107" y="630"/>
                  </a:lnTo>
                  <a:lnTo>
                    <a:pt x="108" y="631"/>
                  </a:lnTo>
                  <a:lnTo>
                    <a:pt x="108" y="631"/>
                  </a:lnTo>
                  <a:lnTo>
                    <a:pt x="110" y="633"/>
                  </a:lnTo>
                  <a:lnTo>
                    <a:pt x="108" y="634"/>
                  </a:lnTo>
                  <a:lnTo>
                    <a:pt x="108" y="637"/>
                  </a:lnTo>
                  <a:lnTo>
                    <a:pt x="108" y="637"/>
                  </a:lnTo>
                  <a:lnTo>
                    <a:pt x="107" y="635"/>
                  </a:lnTo>
                  <a:lnTo>
                    <a:pt x="107" y="634"/>
                  </a:lnTo>
                  <a:lnTo>
                    <a:pt x="107" y="634"/>
                  </a:lnTo>
                  <a:lnTo>
                    <a:pt x="107" y="638"/>
                  </a:lnTo>
                  <a:lnTo>
                    <a:pt x="107" y="641"/>
                  </a:lnTo>
                  <a:lnTo>
                    <a:pt x="108" y="641"/>
                  </a:lnTo>
                  <a:lnTo>
                    <a:pt x="108" y="641"/>
                  </a:lnTo>
                  <a:lnTo>
                    <a:pt x="107" y="647"/>
                  </a:lnTo>
                  <a:lnTo>
                    <a:pt x="105" y="653"/>
                  </a:lnTo>
                  <a:lnTo>
                    <a:pt x="105" y="653"/>
                  </a:lnTo>
                  <a:lnTo>
                    <a:pt x="107" y="658"/>
                  </a:lnTo>
                  <a:lnTo>
                    <a:pt x="107" y="665"/>
                  </a:lnTo>
                  <a:lnTo>
                    <a:pt x="107" y="665"/>
                  </a:lnTo>
                  <a:lnTo>
                    <a:pt x="108" y="665"/>
                  </a:lnTo>
                  <a:lnTo>
                    <a:pt x="108" y="665"/>
                  </a:lnTo>
                  <a:lnTo>
                    <a:pt x="110" y="668"/>
                  </a:lnTo>
                  <a:lnTo>
                    <a:pt x="111" y="663"/>
                  </a:lnTo>
                  <a:lnTo>
                    <a:pt x="111" y="663"/>
                  </a:lnTo>
                  <a:lnTo>
                    <a:pt x="110" y="660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10" y="655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08" y="643"/>
                  </a:lnTo>
                  <a:lnTo>
                    <a:pt x="110" y="637"/>
                  </a:lnTo>
                  <a:lnTo>
                    <a:pt x="110" y="635"/>
                  </a:lnTo>
                  <a:lnTo>
                    <a:pt x="111" y="635"/>
                  </a:lnTo>
                  <a:lnTo>
                    <a:pt x="111" y="635"/>
                  </a:lnTo>
                  <a:lnTo>
                    <a:pt x="111" y="633"/>
                  </a:lnTo>
                  <a:lnTo>
                    <a:pt x="110" y="630"/>
                  </a:lnTo>
                  <a:lnTo>
                    <a:pt x="110" y="630"/>
                  </a:lnTo>
                  <a:lnTo>
                    <a:pt x="111" y="628"/>
                  </a:lnTo>
                  <a:lnTo>
                    <a:pt x="111" y="630"/>
                  </a:lnTo>
                  <a:lnTo>
                    <a:pt x="112" y="634"/>
                  </a:lnTo>
                  <a:lnTo>
                    <a:pt x="112" y="634"/>
                  </a:lnTo>
                  <a:lnTo>
                    <a:pt x="112" y="627"/>
                  </a:lnTo>
                  <a:lnTo>
                    <a:pt x="112" y="625"/>
                  </a:lnTo>
                  <a:lnTo>
                    <a:pt x="111" y="625"/>
                  </a:lnTo>
                  <a:lnTo>
                    <a:pt x="111" y="625"/>
                  </a:lnTo>
                  <a:lnTo>
                    <a:pt x="111" y="620"/>
                  </a:lnTo>
                  <a:lnTo>
                    <a:pt x="111" y="615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4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4" y="613"/>
                  </a:lnTo>
                  <a:lnTo>
                    <a:pt x="112" y="608"/>
                  </a:lnTo>
                  <a:lnTo>
                    <a:pt x="112" y="608"/>
                  </a:lnTo>
                  <a:lnTo>
                    <a:pt x="114" y="606"/>
                  </a:lnTo>
                  <a:lnTo>
                    <a:pt x="114" y="606"/>
                  </a:lnTo>
                  <a:lnTo>
                    <a:pt x="115" y="606"/>
                  </a:lnTo>
                  <a:lnTo>
                    <a:pt x="115" y="606"/>
                  </a:lnTo>
                  <a:lnTo>
                    <a:pt x="114" y="603"/>
                  </a:lnTo>
                  <a:lnTo>
                    <a:pt x="114" y="603"/>
                  </a:lnTo>
                  <a:lnTo>
                    <a:pt x="114" y="604"/>
                  </a:lnTo>
                  <a:lnTo>
                    <a:pt x="114" y="604"/>
                  </a:lnTo>
                  <a:lnTo>
                    <a:pt x="114" y="598"/>
                  </a:lnTo>
                  <a:lnTo>
                    <a:pt x="115" y="593"/>
                  </a:lnTo>
                  <a:lnTo>
                    <a:pt x="115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86"/>
                  </a:lnTo>
                  <a:lnTo>
                    <a:pt x="114" y="586"/>
                  </a:lnTo>
                  <a:lnTo>
                    <a:pt x="115" y="587"/>
                  </a:lnTo>
                  <a:lnTo>
                    <a:pt x="115" y="587"/>
                  </a:lnTo>
                  <a:lnTo>
                    <a:pt x="115" y="580"/>
                  </a:lnTo>
                  <a:lnTo>
                    <a:pt x="115" y="574"/>
                  </a:lnTo>
                  <a:lnTo>
                    <a:pt x="115" y="574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3"/>
                  </a:lnTo>
                  <a:lnTo>
                    <a:pt x="118" y="566"/>
                  </a:lnTo>
                  <a:lnTo>
                    <a:pt x="118" y="566"/>
                  </a:lnTo>
                  <a:lnTo>
                    <a:pt x="120" y="561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0" y="563"/>
                  </a:lnTo>
                  <a:lnTo>
                    <a:pt x="118" y="568"/>
                  </a:lnTo>
                  <a:lnTo>
                    <a:pt x="118" y="568"/>
                  </a:lnTo>
                  <a:lnTo>
                    <a:pt x="120" y="573"/>
                  </a:lnTo>
                  <a:lnTo>
                    <a:pt x="118" y="577"/>
                  </a:lnTo>
                  <a:lnTo>
                    <a:pt x="118" y="577"/>
                  </a:lnTo>
                  <a:lnTo>
                    <a:pt x="117" y="583"/>
                  </a:lnTo>
                  <a:lnTo>
                    <a:pt x="117" y="583"/>
                  </a:lnTo>
                  <a:lnTo>
                    <a:pt x="118" y="588"/>
                  </a:lnTo>
                  <a:lnTo>
                    <a:pt x="118" y="588"/>
                  </a:lnTo>
                  <a:lnTo>
                    <a:pt x="118" y="583"/>
                  </a:lnTo>
                  <a:lnTo>
                    <a:pt x="118" y="583"/>
                  </a:lnTo>
                  <a:lnTo>
                    <a:pt x="118" y="578"/>
                  </a:lnTo>
                  <a:lnTo>
                    <a:pt x="118" y="578"/>
                  </a:lnTo>
                  <a:lnTo>
                    <a:pt x="120" y="570"/>
                  </a:lnTo>
                  <a:lnTo>
                    <a:pt x="120" y="570"/>
                  </a:lnTo>
                  <a:lnTo>
                    <a:pt x="122" y="554"/>
                  </a:lnTo>
                  <a:lnTo>
                    <a:pt x="122" y="554"/>
                  </a:lnTo>
                  <a:lnTo>
                    <a:pt x="121" y="554"/>
                  </a:lnTo>
                  <a:lnTo>
                    <a:pt x="121" y="554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1" y="554"/>
                  </a:lnTo>
                  <a:lnTo>
                    <a:pt x="122" y="551"/>
                  </a:lnTo>
                  <a:lnTo>
                    <a:pt x="122" y="550"/>
                  </a:lnTo>
                  <a:lnTo>
                    <a:pt x="124" y="546"/>
                  </a:lnTo>
                  <a:lnTo>
                    <a:pt x="124" y="546"/>
                  </a:lnTo>
                  <a:lnTo>
                    <a:pt x="121" y="551"/>
                  </a:lnTo>
                  <a:lnTo>
                    <a:pt x="121" y="551"/>
                  </a:lnTo>
                  <a:lnTo>
                    <a:pt x="121" y="548"/>
                  </a:lnTo>
                  <a:lnTo>
                    <a:pt x="121" y="547"/>
                  </a:lnTo>
                  <a:lnTo>
                    <a:pt x="122" y="546"/>
                  </a:lnTo>
                  <a:lnTo>
                    <a:pt x="121" y="543"/>
                  </a:lnTo>
                  <a:lnTo>
                    <a:pt x="121" y="543"/>
                  </a:lnTo>
                  <a:lnTo>
                    <a:pt x="122" y="543"/>
                  </a:lnTo>
                  <a:lnTo>
                    <a:pt x="122" y="543"/>
                  </a:lnTo>
                  <a:lnTo>
                    <a:pt x="122" y="544"/>
                  </a:lnTo>
                  <a:lnTo>
                    <a:pt x="122" y="544"/>
                  </a:lnTo>
                  <a:lnTo>
                    <a:pt x="124" y="543"/>
                  </a:lnTo>
                  <a:lnTo>
                    <a:pt x="124" y="540"/>
                  </a:lnTo>
                  <a:lnTo>
                    <a:pt x="124" y="540"/>
                  </a:lnTo>
                  <a:lnTo>
                    <a:pt x="124" y="536"/>
                  </a:lnTo>
                  <a:lnTo>
                    <a:pt x="125" y="528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7"/>
                  </a:lnTo>
                  <a:lnTo>
                    <a:pt x="128" y="518"/>
                  </a:lnTo>
                  <a:lnTo>
                    <a:pt x="128" y="520"/>
                  </a:lnTo>
                  <a:lnTo>
                    <a:pt x="128" y="520"/>
                  </a:lnTo>
                  <a:lnTo>
                    <a:pt x="131" y="511"/>
                  </a:lnTo>
                  <a:lnTo>
                    <a:pt x="131" y="511"/>
                  </a:lnTo>
                  <a:lnTo>
                    <a:pt x="132" y="501"/>
                  </a:lnTo>
                  <a:lnTo>
                    <a:pt x="132" y="501"/>
                  </a:lnTo>
                  <a:lnTo>
                    <a:pt x="135" y="491"/>
                  </a:lnTo>
                  <a:lnTo>
                    <a:pt x="138" y="483"/>
                  </a:lnTo>
                  <a:lnTo>
                    <a:pt x="138" y="483"/>
                  </a:lnTo>
                  <a:lnTo>
                    <a:pt x="140" y="484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4"/>
                  </a:lnTo>
                  <a:lnTo>
                    <a:pt x="141" y="481"/>
                  </a:lnTo>
                  <a:lnTo>
                    <a:pt x="140" y="480"/>
                  </a:lnTo>
                  <a:lnTo>
                    <a:pt x="140" y="480"/>
                  </a:lnTo>
                  <a:lnTo>
                    <a:pt x="141" y="477"/>
                  </a:lnTo>
                  <a:lnTo>
                    <a:pt x="141" y="477"/>
                  </a:lnTo>
                  <a:lnTo>
                    <a:pt x="142" y="477"/>
                  </a:lnTo>
                  <a:lnTo>
                    <a:pt x="144" y="474"/>
                  </a:lnTo>
                  <a:lnTo>
                    <a:pt x="144" y="474"/>
                  </a:lnTo>
                  <a:lnTo>
                    <a:pt x="144" y="473"/>
                  </a:lnTo>
                  <a:lnTo>
                    <a:pt x="142" y="474"/>
                  </a:lnTo>
                  <a:lnTo>
                    <a:pt x="142" y="476"/>
                  </a:lnTo>
                  <a:lnTo>
                    <a:pt x="141" y="474"/>
                  </a:lnTo>
                  <a:lnTo>
                    <a:pt x="141" y="474"/>
                  </a:lnTo>
                  <a:lnTo>
                    <a:pt x="144" y="468"/>
                  </a:lnTo>
                  <a:lnTo>
                    <a:pt x="144" y="468"/>
                  </a:lnTo>
                  <a:lnTo>
                    <a:pt x="145" y="463"/>
                  </a:lnTo>
                  <a:lnTo>
                    <a:pt x="145" y="463"/>
                  </a:lnTo>
                  <a:lnTo>
                    <a:pt x="147" y="457"/>
                  </a:lnTo>
                  <a:lnTo>
                    <a:pt x="150" y="453"/>
                  </a:lnTo>
                  <a:lnTo>
                    <a:pt x="150" y="453"/>
                  </a:lnTo>
                  <a:lnTo>
                    <a:pt x="150" y="450"/>
                  </a:lnTo>
                  <a:lnTo>
                    <a:pt x="150" y="447"/>
                  </a:lnTo>
                  <a:lnTo>
                    <a:pt x="152" y="441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8" y="430"/>
                  </a:lnTo>
                  <a:lnTo>
                    <a:pt x="161" y="421"/>
                  </a:lnTo>
                  <a:lnTo>
                    <a:pt x="161" y="421"/>
                  </a:lnTo>
                  <a:lnTo>
                    <a:pt x="162" y="421"/>
                  </a:lnTo>
                  <a:lnTo>
                    <a:pt x="161" y="424"/>
                  </a:lnTo>
                  <a:lnTo>
                    <a:pt x="159" y="429"/>
                  </a:lnTo>
                  <a:lnTo>
                    <a:pt x="159" y="429"/>
                  </a:lnTo>
                  <a:lnTo>
                    <a:pt x="164" y="421"/>
                  </a:lnTo>
                  <a:lnTo>
                    <a:pt x="164" y="421"/>
                  </a:lnTo>
                  <a:lnTo>
                    <a:pt x="165" y="413"/>
                  </a:lnTo>
                  <a:lnTo>
                    <a:pt x="165" y="413"/>
                  </a:lnTo>
                  <a:lnTo>
                    <a:pt x="167" y="411"/>
                  </a:lnTo>
                  <a:lnTo>
                    <a:pt x="167" y="413"/>
                  </a:lnTo>
                  <a:lnTo>
                    <a:pt x="168" y="413"/>
                  </a:lnTo>
                  <a:lnTo>
                    <a:pt x="168" y="411"/>
                  </a:lnTo>
                  <a:lnTo>
                    <a:pt x="168" y="411"/>
                  </a:lnTo>
                  <a:lnTo>
                    <a:pt x="168" y="416"/>
                  </a:lnTo>
                  <a:lnTo>
                    <a:pt x="167" y="417"/>
                  </a:lnTo>
                  <a:lnTo>
                    <a:pt x="167" y="419"/>
                  </a:lnTo>
                  <a:lnTo>
                    <a:pt x="167" y="419"/>
                  </a:lnTo>
                  <a:lnTo>
                    <a:pt x="174" y="404"/>
                  </a:lnTo>
                  <a:lnTo>
                    <a:pt x="174" y="404"/>
                  </a:lnTo>
                  <a:lnTo>
                    <a:pt x="175" y="400"/>
                  </a:lnTo>
                  <a:lnTo>
                    <a:pt x="175" y="400"/>
                  </a:lnTo>
                  <a:lnTo>
                    <a:pt x="177" y="397"/>
                  </a:lnTo>
                  <a:lnTo>
                    <a:pt x="177" y="397"/>
                  </a:lnTo>
                  <a:lnTo>
                    <a:pt x="178" y="390"/>
                  </a:lnTo>
                  <a:lnTo>
                    <a:pt x="178" y="390"/>
                  </a:lnTo>
                  <a:lnTo>
                    <a:pt x="179" y="389"/>
                  </a:lnTo>
                  <a:lnTo>
                    <a:pt x="181" y="390"/>
                  </a:lnTo>
                  <a:lnTo>
                    <a:pt x="181" y="391"/>
                  </a:lnTo>
                  <a:lnTo>
                    <a:pt x="181" y="391"/>
                  </a:lnTo>
                  <a:lnTo>
                    <a:pt x="185" y="384"/>
                  </a:lnTo>
                  <a:lnTo>
                    <a:pt x="185" y="384"/>
                  </a:lnTo>
                  <a:lnTo>
                    <a:pt x="188" y="377"/>
                  </a:lnTo>
                  <a:lnTo>
                    <a:pt x="188" y="377"/>
                  </a:lnTo>
                  <a:lnTo>
                    <a:pt x="198" y="366"/>
                  </a:lnTo>
                  <a:lnTo>
                    <a:pt x="198" y="366"/>
                  </a:lnTo>
                  <a:lnTo>
                    <a:pt x="198" y="363"/>
                  </a:lnTo>
                  <a:lnTo>
                    <a:pt x="201" y="360"/>
                  </a:lnTo>
                  <a:lnTo>
                    <a:pt x="201" y="360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2" y="356"/>
                  </a:lnTo>
                  <a:lnTo>
                    <a:pt x="204" y="354"/>
                  </a:lnTo>
                  <a:lnTo>
                    <a:pt x="204" y="354"/>
                  </a:lnTo>
                  <a:lnTo>
                    <a:pt x="208" y="349"/>
                  </a:lnTo>
                  <a:lnTo>
                    <a:pt x="212" y="341"/>
                  </a:lnTo>
                  <a:lnTo>
                    <a:pt x="212" y="341"/>
                  </a:lnTo>
                  <a:lnTo>
                    <a:pt x="217" y="336"/>
                  </a:lnTo>
                  <a:lnTo>
                    <a:pt x="217" y="336"/>
                  </a:lnTo>
                  <a:lnTo>
                    <a:pt x="218" y="334"/>
                  </a:lnTo>
                  <a:lnTo>
                    <a:pt x="219" y="334"/>
                  </a:lnTo>
                  <a:lnTo>
                    <a:pt x="219" y="334"/>
                  </a:lnTo>
                  <a:lnTo>
                    <a:pt x="225" y="327"/>
                  </a:lnTo>
                  <a:lnTo>
                    <a:pt x="225" y="327"/>
                  </a:lnTo>
                  <a:lnTo>
                    <a:pt x="231" y="319"/>
                  </a:lnTo>
                  <a:lnTo>
                    <a:pt x="231" y="319"/>
                  </a:lnTo>
                  <a:lnTo>
                    <a:pt x="237" y="311"/>
                  </a:lnTo>
                  <a:lnTo>
                    <a:pt x="241" y="306"/>
                  </a:lnTo>
                  <a:lnTo>
                    <a:pt x="241" y="306"/>
                  </a:lnTo>
                  <a:lnTo>
                    <a:pt x="245" y="303"/>
                  </a:lnTo>
                  <a:lnTo>
                    <a:pt x="245" y="303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51" y="296"/>
                  </a:lnTo>
                  <a:lnTo>
                    <a:pt x="255" y="294"/>
                  </a:lnTo>
                  <a:lnTo>
                    <a:pt x="255" y="294"/>
                  </a:lnTo>
                  <a:lnTo>
                    <a:pt x="258" y="289"/>
                  </a:lnTo>
                  <a:lnTo>
                    <a:pt x="262" y="283"/>
                  </a:lnTo>
                  <a:lnTo>
                    <a:pt x="262" y="283"/>
                  </a:lnTo>
                  <a:lnTo>
                    <a:pt x="264" y="283"/>
                  </a:lnTo>
                  <a:lnTo>
                    <a:pt x="265" y="283"/>
                  </a:lnTo>
                  <a:lnTo>
                    <a:pt x="265" y="283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84" y="266"/>
                  </a:lnTo>
                  <a:lnTo>
                    <a:pt x="289" y="260"/>
                  </a:lnTo>
                  <a:lnTo>
                    <a:pt x="295" y="254"/>
                  </a:lnTo>
                  <a:lnTo>
                    <a:pt x="295" y="254"/>
                  </a:lnTo>
                  <a:lnTo>
                    <a:pt x="298" y="252"/>
                  </a:lnTo>
                  <a:lnTo>
                    <a:pt x="302" y="250"/>
                  </a:lnTo>
                  <a:lnTo>
                    <a:pt x="302" y="250"/>
                  </a:lnTo>
                  <a:lnTo>
                    <a:pt x="315" y="240"/>
                  </a:lnTo>
                  <a:lnTo>
                    <a:pt x="315" y="240"/>
                  </a:lnTo>
                  <a:lnTo>
                    <a:pt x="315" y="239"/>
                  </a:lnTo>
                  <a:lnTo>
                    <a:pt x="314" y="240"/>
                  </a:lnTo>
                  <a:lnTo>
                    <a:pt x="314" y="240"/>
                  </a:lnTo>
                  <a:lnTo>
                    <a:pt x="325" y="232"/>
                  </a:lnTo>
                  <a:lnTo>
                    <a:pt x="325" y="232"/>
                  </a:lnTo>
                  <a:lnTo>
                    <a:pt x="335" y="224"/>
                  </a:lnTo>
                  <a:lnTo>
                    <a:pt x="338" y="223"/>
                  </a:lnTo>
                  <a:lnTo>
                    <a:pt x="341" y="222"/>
                  </a:lnTo>
                  <a:lnTo>
                    <a:pt x="341" y="222"/>
                  </a:lnTo>
                  <a:lnTo>
                    <a:pt x="346" y="217"/>
                  </a:lnTo>
                  <a:lnTo>
                    <a:pt x="346" y="217"/>
                  </a:lnTo>
                  <a:lnTo>
                    <a:pt x="358" y="210"/>
                  </a:lnTo>
                  <a:lnTo>
                    <a:pt x="358" y="210"/>
                  </a:lnTo>
                  <a:lnTo>
                    <a:pt x="361" y="207"/>
                  </a:lnTo>
                  <a:lnTo>
                    <a:pt x="363" y="207"/>
                  </a:lnTo>
                  <a:lnTo>
                    <a:pt x="369" y="204"/>
                  </a:lnTo>
                  <a:lnTo>
                    <a:pt x="369" y="204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2" y="196"/>
                  </a:lnTo>
                  <a:lnTo>
                    <a:pt x="382" y="196"/>
                  </a:lnTo>
                  <a:lnTo>
                    <a:pt x="386" y="193"/>
                  </a:lnTo>
                  <a:lnTo>
                    <a:pt x="386" y="193"/>
                  </a:lnTo>
                  <a:lnTo>
                    <a:pt x="392" y="193"/>
                  </a:lnTo>
                  <a:lnTo>
                    <a:pt x="392" y="193"/>
                  </a:lnTo>
                  <a:lnTo>
                    <a:pt x="405" y="186"/>
                  </a:lnTo>
                  <a:lnTo>
                    <a:pt x="405" y="186"/>
                  </a:lnTo>
                  <a:lnTo>
                    <a:pt x="418" y="180"/>
                  </a:lnTo>
                  <a:lnTo>
                    <a:pt x="418" y="180"/>
                  </a:lnTo>
                  <a:lnTo>
                    <a:pt x="431" y="174"/>
                  </a:lnTo>
                  <a:lnTo>
                    <a:pt x="443" y="170"/>
                  </a:lnTo>
                  <a:lnTo>
                    <a:pt x="443" y="170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90" y="154"/>
                  </a:lnTo>
                  <a:lnTo>
                    <a:pt x="515" y="149"/>
                  </a:lnTo>
                  <a:lnTo>
                    <a:pt x="537" y="144"/>
                  </a:lnTo>
                  <a:lnTo>
                    <a:pt x="537" y="144"/>
                  </a:lnTo>
                  <a:lnTo>
                    <a:pt x="540" y="144"/>
                  </a:lnTo>
                  <a:lnTo>
                    <a:pt x="540" y="144"/>
                  </a:lnTo>
                  <a:lnTo>
                    <a:pt x="545" y="143"/>
                  </a:lnTo>
                  <a:lnTo>
                    <a:pt x="545" y="143"/>
                  </a:lnTo>
                  <a:lnTo>
                    <a:pt x="555" y="142"/>
                  </a:lnTo>
                  <a:lnTo>
                    <a:pt x="555" y="142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7" y="140"/>
                  </a:lnTo>
                  <a:lnTo>
                    <a:pt x="567" y="140"/>
                  </a:lnTo>
                  <a:lnTo>
                    <a:pt x="579" y="140"/>
                  </a:lnTo>
                  <a:lnTo>
                    <a:pt x="579" y="140"/>
                  </a:lnTo>
                  <a:lnTo>
                    <a:pt x="589" y="139"/>
                  </a:lnTo>
                  <a:lnTo>
                    <a:pt x="589" y="139"/>
                  </a:lnTo>
                  <a:lnTo>
                    <a:pt x="597" y="140"/>
                  </a:lnTo>
                  <a:lnTo>
                    <a:pt x="597" y="140"/>
                  </a:lnTo>
                  <a:lnTo>
                    <a:pt x="602" y="139"/>
                  </a:lnTo>
                  <a:lnTo>
                    <a:pt x="602" y="139"/>
                  </a:lnTo>
                  <a:lnTo>
                    <a:pt x="606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5" y="139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33" y="139"/>
                  </a:lnTo>
                  <a:lnTo>
                    <a:pt x="633" y="139"/>
                  </a:lnTo>
                  <a:lnTo>
                    <a:pt x="647" y="140"/>
                  </a:lnTo>
                  <a:lnTo>
                    <a:pt x="647" y="140"/>
                  </a:lnTo>
                  <a:lnTo>
                    <a:pt x="662" y="142"/>
                  </a:lnTo>
                  <a:lnTo>
                    <a:pt x="676" y="142"/>
                  </a:lnTo>
                  <a:lnTo>
                    <a:pt x="676" y="142"/>
                  </a:lnTo>
                  <a:lnTo>
                    <a:pt x="679" y="143"/>
                  </a:lnTo>
                  <a:lnTo>
                    <a:pt x="679" y="143"/>
                  </a:lnTo>
                  <a:lnTo>
                    <a:pt x="697" y="146"/>
                  </a:lnTo>
                  <a:lnTo>
                    <a:pt x="697" y="146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31" y="153"/>
                  </a:lnTo>
                  <a:lnTo>
                    <a:pt x="749" y="156"/>
                  </a:lnTo>
                  <a:lnTo>
                    <a:pt x="749" y="156"/>
                  </a:lnTo>
                  <a:lnTo>
                    <a:pt x="756" y="159"/>
                  </a:lnTo>
                  <a:lnTo>
                    <a:pt x="763" y="162"/>
                  </a:lnTo>
                  <a:lnTo>
                    <a:pt x="763" y="162"/>
                  </a:lnTo>
                  <a:lnTo>
                    <a:pt x="770" y="163"/>
                  </a:lnTo>
                  <a:lnTo>
                    <a:pt x="770" y="163"/>
                  </a:lnTo>
                  <a:lnTo>
                    <a:pt x="777" y="167"/>
                  </a:lnTo>
                  <a:lnTo>
                    <a:pt x="777" y="167"/>
                  </a:lnTo>
                  <a:lnTo>
                    <a:pt x="783" y="167"/>
                  </a:lnTo>
                  <a:lnTo>
                    <a:pt x="787" y="169"/>
                  </a:lnTo>
                  <a:lnTo>
                    <a:pt x="787" y="169"/>
                  </a:lnTo>
                  <a:lnTo>
                    <a:pt x="796" y="172"/>
                  </a:lnTo>
                  <a:lnTo>
                    <a:pt x="796" y="172"/>
                  </a:lnTo>
                  <a:lnTo>
                    <a:pt x="818" y="183"/>
                  </a:lnTo>
                  <a:lnTo>
                    <a:pt x="841" y="193"/>
                  </a:lnTo>
                  <a:lnTo>
                    <a:pt x="841" y="193"/>
                  </a:lnTo>
                  <a:lnTo>
                    <a:pt x="854" y="200"/>
                  </a:lnTo>
                  <a:lnTo>
                    <a:pt x="854" y="200"/>
                  </a:lnTo>
                  <a:lnTo>
                    <a:pt x="866" y="207"/>
                  </a:lnTo>
                  <a:lnTo>
                    <a:pt x="873" y="212"/>
                  </a:lnTo>
                  <a:lnTo>
                    <a:pt x="873" y="212"/>
                  </a:lnTo>
                  <a:lnTo>
                    <a:pt x="876" y="213"/>
                  </a:lnTo>
                  <a:lnTo>
                    <a:pt x="878" y="214"/>
                  </a:lnTo>
                  <a:lnTo>
                    <a:pt x="890" y="223"/>
                  </a:lnTo>
                  <a:lnTo>
                    <a:pt x="890" y="223"/>
                  </a:lnTo>
                  <a:lnTo>
                    <a:pt x="903" y="230"/>
                  </a:lnTo>
                  <a:lnTo>
                    <a:pt x="914" y="239"/>
                  </a:lnTo>
                  <a:lnTo>
                    <a:pt x="914" y="239"/>
                  </a:lnTo>
                  <a:lnTo>
                    <a:pt x="924" y="247"/>
                  </a:lnTo>
                  <a:lnTo>
                    <a:pt x="924" y="247"/>
                  </a:lnTo>
                  <a:lnTo>
                    <a:pt x="935" y="257"/>
                  </a:lnTo>
                  <a:lnTo>
                    <a:pt x="938" y="259"/>
                  </a:lnTo>
                  <a:lnTo>
                    <a:pt x="938" y="259"/>
                  </a:lnTo>
                  <a:lnTo>
                    <a:pt x="940" y="260"/>
                  </a:lnTo>
                  <a:lnTo>
                    <a:pt x="938" y="260"/>
                  </a:lnTo>
                  <a:lnTo>
                    <a:pt x="938" y="260"/>
                  </a:lnTo>
                  <a:lnTo>
                    <a:pt x="950" y="269"/>
                  </a:lnTo>
                  <a:lnTo>
                    <a:pt x="950" y="269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70" y="287"/>
                  </a:lnTo>
                  <a:lnTo>
                    <a:pt x="970" y="287"/>
                  </a:lnTo>
                  <a:lnTo>
                    <a:pt x="980" y="297"/>
                  </a:lnTo>
                  <a:lnTo>
                    <a:pt x="980" y="297"/>
                  </a:lnTo>
                  <a:lnTo>
                    <a:pt x="981" y="301"/>
                  </a:lnTo>
                  <a:lnTo>
                    <a:pt x="981" y="301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7" y="306"/>
                  </a:lnTo>
                  <a:lnTo>
                    <a:pt x="987" y="306"/>
                  </a:lnTo>
                  <a:lnTo>
                    <a:pt x="985" y="306"/>
                  </a:lnTo>
                  <a:lnTo>
                    <a:pt x="984" y="304"/>
                  </a:lnTo>
                  <a:lnTo>
                    <a:pt x="984" y="304"/>
                  </a:lnTo>
                  <a:lnTo>
                    <a:pt x="987" y="307"/>
                  </a:lnTo>
                  <a:lnTo>
                    <a:pt x="988" y="309"/>
                  </a:lnTo>
                  <a:lnTo>
                    <a:pt x="988" y="309"/>
                  </a:lnTo>
                  <a:lnTo>
                    <a:pt x="1005" y="330"/>
                  </a:lnTo>
                  <a:lnTo>
                    <a:pt x="1022" y="353"/>
                  </a:lnTo>
                  <a:lnTo>
                    <a:pt x="1037" y="377"/>
                  </a:lnTo>
                  <a:lnTo>
                    <a:pt x="1051" y="400"/>
                  </a:lnTo>
                  <a:lnTo>
                    <a:pt x="1051" y="400"/>
                  </a:lnTo>
                  <a:lnTo>
                    <a:pt x="1054" y="407"/>
                  </a:lnTo>
                  <a:lnTo>
                    <a:pt x="1057" y="413"/>
                  </a:lnTo>
                  <a:lnTo>
                    <a:pt x="1062" y="426"/>
                  </a:lnTo>
                  <a:lnTo>
                    <a:pt x="1062" y="426"/>
                  </a:lnTo>
                  <a:lnTo>
                    <a:pt x="1065" y="431"/>
                  </a:lnTo>
                  <a:lnTo>
                    <a:pt x="1068" y="439"/>
                  </a:lnTo>
                  <a:lnTo>
                    <a:pt x="1068" y="439"/>
                  </a:lnTo>
                  <a:lnTo>
                    <a:pt x="1074" y="451"/>
                  </a:lnTo>
                  <a:lnTo>
                    <a:pt x="1079" y="464"/>
                  </a:lnTo>
                  <a:lnTo>
                    <a:pt x="1079" y="464"/>
                  </a:lnTo>
                  <a:lnTo>
                    <a:pt x="1084" y="477"/>
                  </a:lnTo>
                  <a:lnTo>
                    <a:pt x="1088" y="490"/>
                  </a:lnTo>
                  <a:lnTo>
                    <a:pt x="1088" y="490"/>
                  </a:lnTo>
                  <a:lnTo>
                    <a:pt x="1089" y="497"/>
                  </a:lnTo>
                  <a:lnTo>
                    <a:pt x="1091" y="503"/>
                  </a:lnTo>
                  <a:lnTo>
                    <a:pt x="1091" y="503"/>
                  </a:lnTo>
                  <a:lnTo>
                    <a:pt x="1098" y="530"/>
                  </a:lnTo>
                  <a:lnTo>
                    <a:pt x="1104" y="557"/>
                  </a:lnTo>
                  <a:lnTo>
                    <a:pt x="1107" y="584"/>
                  </a:lnTo>
                  <a:lnTo>
                    <a:pt x="1108" y="613"/>
                  </a:lnTo>
                  <a:lnTo>
                    <a:pt x="1108" y="613"/>
                  </a:lnTo>
                  <a:lnTo>
                    <a:pt x="1108" y="640"/>
                  </a:lnTo>
                  <a:lnTo>
                    <a:pt x="1107" y="668"/>
                  </a:lnTo>
                  <a:lnTo>
                    <a:pt x="1104" y="697"/>
                  </a:lnTo>
                  <a:lnTo>
                    <a:pt x="1099" y="724"/>
                  </a:lnTo>
                  <a:lnTo>
                    <a:pt x="1099" y="724"/>
                  </a:lnTo>
                  <a:lnTo>
                    <a:pt x="1099" y="727"/>
                  </a:lnTo>
                  <a:lnTo>
                    <a:pt x="1099" y="727"/>
                  </a:lnTo>
                  <a:lnTo>
                    <a:pt x="1097" y="743"/>
                  </a:lnTo>
                  <a:lnTo>
                    <a:pt x="1097" y="743"/>
                  </a:lnTo>
                  <a:lnTo>
                    <a:pt x="1092" y="757"/>
                  </a:lnTo>
                  <a:lnTo>
                    <a:pt x="1092" y="757"/>
                  </a:lnTo>
                  <a:lnTo>
                    <a:pt x="1088" y="772"/>
                  </a:lnTo>
                  <a:lnTo>
                    <a:pt x="1088" y="772"/>
                  </a:lnTo>
                  <a:lnTo>
                    <a:pt x="1087" y="780"/>
                  </a:lnTo>
                  <a:lnTo>
                    <a:pt x="1087" y="780"/>
                  </a:lnTo>
                  <a:lnTo>
                    <a:pt x="1084" y="787"/>
                  </a:lnTo>
                  <a:lnTo>
                    <a:pt x="1084" y="787"/>
                  </a:lnTo>
                  <a:lnTo>
                    <a:pt x="1082" y="791"/>
                  </a:lnTo>
                  <a:lnTo>
                    <a:pt x="1082" y="792"/>
                  </a:lnTo>
                  <a:lnTo>
                    <a:pt x="1081" y="794"/>
                  </a:lnTo>
                  <a:lnTo>
                    <a:pt x="1081" y="794"/>
                  </a:lnTo>
                  <a:lnTo>
                    <a:pt x="1079" y="801"/>
                  </a:lnTo>
                  <a:lnTo>
                    <a:pt x="1075" y="810"/>
                  </a:lnTo>
                  <a:lnTo>
                    <a:pt x="1075" y="810"/>
                  </a:lnTo>
                  <a:lnTo>
                    <a:pt x="1075" y="814"/>
                  </a:lnTo>
                  <a:lnTo>
                    <a:pt x="1075" y="814"/>
                  </a:lnTo>
                  <a:lnTo>
                    <a:pt x="1071" y="824"/>
                  </a:lnTo>
                  <a:lnTo>
                    <a:pt x="1067" y="834"/>
                  </a:lnTo>
                  <a:lnTo>
                    <a:pt x="1067" y="834"/>
                  </a:lnTo>
                  <a:lnTo>
                    <a:pt x="1055" y="857"/>
                  </a:lnTo>
                  <a:lnTo>
                    <a:pt x="1051" y="862"/>
                  </a:lnTo>
                  <a:lnTo>
                    <a:pt x="1048" y="868"/>
                  </a:lnTo>
                  <a:lnTo>
                    <a:pt x="1042" y="880"/>
                  </a:lnTo>
                  <a:lnTo>
                    <a:pt x="1042" y="880"/>
                  </a:lnTo>
                  <a:lnTo>
                    <a:pt x="1035" y="891"/>
                  </a:lnTo>
                  <a:lnTo>
                    <a:pt x="1035" y="891"/>
                  </a:lnTo>
                  <a:lnTo>
                    <a:pt x="1028" y="901"/>
                  </a:lnTo>
                  <a:lnTo>
                    <a:pt x="1028" y="901"/>
                  </a:lnTo>
                  <a:lnTo>
                    <a:pt x="1024" y="907"/>
                  </a:lnTo>
                  <a:lnTo>
                    <a:pt x="1021" y="912"/>
                  </a:lnTo>
                  <a:lnTo>
                    <a:pt x="1021" y="912"/>
                  </a:lnTo>
                  <a:lnTo>
                    <a:pt x="1012" y="922"/>
                  </a:lnTo>
                  <a:lnTo>
                    <a:pt x="1012" y="922"/>
                  </a:lnTo>
                  <a:lnTo>
                    <a:pt x="1011" y="925"/>
                  </a:lnTo>
                  <a:lnTo>
                    <a:pt x="1011" y="925"/>
                  </a:lnTo>
                  <a:lnTo>
                    <a:pt x="1004" y="934"/>
                  </a:lnTo>
                  <a:lnTo>
                    <a:pt x="1000" y="941"/>
                  </a:lnTo>
                  <a:lnTo>
                    <a:pt x="1000" y="941"/>
                  </a:lnTo>
                  <a:lnTo>
                    <a:pt x="997" y="941"/>
                  </a:lnTo>
                  <a:lnTo>
                    <a:pt x="997" y="941"/>
                  </a:lnTo>
                  <a:lnTo>
                    <a:pt x="995" y="944"/>
                  </a:lnTo>
                  <a:lnTo>
                    <a:pt x="994" y="945"/>
                  </a:lnTo>
                  <a:lnTo>
                    <a:pt x="991" y="948"/>
                  </a:lnTo>
                  <a:lnTo>
                    <a:pt x="991" y="948"/>
                  </a:lnTo>
                  <a:lnTo>
                    <a:pt x="982" y="959"/>
                  </a:lnTo>
                  <a:lnTo>
                    <a:pt x="982" y="959"/>
                  </a:lnTo>
                  <a:lnTo>
                    <a:pt x="970" y="972"/>
                  </a:lnTo>
                  <a:lnTo>
                    <a:pt x="970" y="972"/>
                  </a:lnTo>
                  <a:lnTo>
                    <a:pt x="968" y="972"/>
                  </a:lnTo>
                  <a:lnTo>
                    <a:pt x="968" y="971"/>
                  </a:lnTo>
                  <a:lnTo>
                    <a:pt x="968" y="971"/>
                  </a:lnTo>
                  <a:lnTo>
                    <a:pt x="967" y="975"/>
                  </a:lnTo>
                  <a:lnTo>
                    <a:pt x="965" y="977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4" y="978"/>
                  </a:lnTo>
                  <a:lnTo>
                    <a:pt x="964" y="978"/>
                  </a:lnTo>
                  <a:lnTo>
                    <a:pt x="961" y="981"/>
                  </a:lnTo>
                  <a:lnTo>
                    <a:pt x="958" y="985"/>
                  </a:lnTo>
                  <a:lnTo>
                    <a:pt x="958" y="985"/>
                  </a:lnTo>
                  <a:lnTo>
                    <a:pt x="957" y="985"/>
                  </a:lnTo>
                  <a:lnTo>
                    <a:pt x="957" y="984"/>
                  </a:lnTo>
                  <a:lnTo>
                    <a:pt x="957" y="984"/>
                  </a:lnTo>
                  <a:lnTo>
                    <a:pt x="954" y="989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4"/>
                  </a:lnTo>
                  <a:lnTo>
                    <a:pt x="951" y="989"/>
                  </a:lnTo>
                  <a:lnTo>
                    <a:pt x="951" y="989"/>
                  </a:lnTo>
                  <a:lnTo>
                    <a:pt x="945" y="997"/>
                  </a:lnTo>
                  <a:lnTo>
                    <a:pt x="945" y="997"/>
                  </a:lnTo>
                  <a:lnTo>
                    <a:pt x="938" y="1002"/>
                  </a:lnTo>
                  <a:lnTo>
                    <a:pt x="933" y="1008"/>
                  </a:lnTo>
                  <a:lnTo>
                    <a:pt x="933" y="1008"/>
                  </a:lnTo>
                  <a:lnTo>
                    <a:pt x="927" y="1014"/>
                  </a:lnTo>
                  <a:lnTo>
                    <a:pt x="927" y="1014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7"/>
                  </a:lnTo>
                  <a:lnTo>
                    <a:pt x="921" y="1017"/>
                  </a:lnTo>
                  <a:lnTo>
                    <a:pt x="924" y="1015"/>
                  </a:lnTo>
                  <a:lnTo>
                    <a:pt x="924" y="1015"/>
                  </a:lnTo>
                  <a:lnTo>
                    <a:pt x="918" y="1022"/>
                  </a:lnTo>
                  <a:lnTo>
                    <a:pt x="911" y="1028"/>
                  </a:lnTo>
                  <a:lnTo>
                    <a:pt x="911" y="1028"/>
                  </a:lnTo>
                  <a:lnTo>
                    <a:pt x="907" y="1029"/>
                  </a:lnTo>
                  <a:lnTo>
                    <a:pt x="907" y="1029"/>
                  </a:lnTo>
                  <a:lnTo>
                    <a:pt x="907" y="1028"/>
                  </a:lnTo>
                  <a:lnTo>
                    <a:pt x="907" y="1028"/>
                  </a:lnTo>
                  <a:lnTo>
                    <a:pt x="904" y="1031"/>
                  </a:lnTo>
                  <a:lnTo>
                    <a:pt x="903" y="1032"/>
                  </a:lnTo>
                  <a:lnTo>
                    <a:pt x="900" y="1034"/>
                  </a:lnTo>
                  <a:lnTo>
                    <a:pt x="900" y="1034"/>
                  </a:lnTo>
                  <a:lnTo>
                    <a:pt x="898" y="1035"/>
                  </a:lnTo>
                  <a:lnTo>
                    <a:pt x="900" y="1035"/>
                  </a:lnTo>
                  <a:lnTo>
                    <a:pt x="903" y="1032"/>
                  </a:lnTo>
                  <a:lnTo>
                    <a:pt x="903" y="1032"/>
                  </a:lnTo>
                  <a:lnTo>
                    <a:pt x="895" y="1039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8" y="1044"/>
                  </a:lnTo>
                  <a:lnTo>
                    <a:pt x="888" y="1044"/>
                  </a:lnTo>
                  <a:lnTo>
                    <a:pt x="886" y="1045"/>
                  </a:lnTo>
                  <a:lnTo>
                    <a:pt x="883" y="1045"/>
                  </a:lnTo>
                  <a:lnTo>
                    <a:pt x="883" y="1045"/>
                  </a:lnTo>
                  <a:lnTo>
                    <a:pt x="884" y="1047"/>
                  </a:lnTo>
                  <a:lnTo>
                    <a:pt x="883" y="1048"/>
                  </a:lnTo>
                  <a:lnTo>
                    <a:pt x="878" y="1051"/>
                  </a:lnTo>
                  <a:lnTo>
                    <a:pt x="878" y="1051"/>
                  </a:lnTo>
                  <a:lnTo>
                    <a:pt x="867" y="1057"/>
                  </a:lnTo>
                  <a:lnTo>
                    <a:pt x="867" y="1057"/>
                  </a:lnTo>
                  <a:lnTo>
                    <a:pt x="857" y="1064"/>
                  </a:lnTo>
                  <a:lnTo>
                    <a:pt x="857" y="1064"/>
                  </a:lnTo>
                  <a:lnTo>
                    <a:pt x="846" y="1071"/>
                  </a:lnTo>
                  <a:lnTo>
                    <a:pt x="846" y="1071"/>
                  </a:lnTo>
                  <a:lnTo>
                    <a:pt x="840" y="1074"/>
                  </a:lnTo>
                  <a:lnTo>
                    <a:pt x="836" y="1075"/>
                  </a:lnTo>
                  <a:lnTo>
                    <a:pt x="836" y="1075"/>
                  </a:lnTo>
                  <a:lnTo>
                    <a:pt x="833" y="1078"/>
                  </a:lnTo>
                  <a:lnTo>
                    <a:pt x="828" y="1081"/>
                  </a:lnTo>
                  <a:lnTo>
                    <a:pt x="828" y="1081"/>
                  </a:lnTo>
                  <a:lnTo>
                    <a:pt x="823" y="1084"/>
                  </a:lnTo>
                  <a:lnTo>
                    <a:pt x="823" y="1084"/>
                  </a:lnTo>
                  <a:lnTo>
                    <a:pt x="818" y="1085"/>
                  </a:lnTo>
                  <a:lnTo>
                    <a:pt x="818" y="1085"/>
                  </a:lnTo>
                  <a:lnTo>
                    <a:pt x="820" y="1084"/>
                  </a:lnTo>
                  <a:lnTo>
                    <a:pt x="823" y="1082"/>
                  </a:lnTo>
                  <a:lnTo>
                    <a:pt x="823" y="1082"/>
                  </a:lnTo>
                  <a:lnTo>
                    <a:pt x="828" y="1079"/>
                  </a:lnTo>
                  <a:lnTo>
                    <a:pt x="828" y="1079"/>
                  </a:lnTo>
                  <a:lnTo>
                    <a:pt x="824" y="1081"/>
                  </a:lnTo>
                  <a:lnTo>
                    <a:pt x="824" y="1081"/>
                  </a:lnTo>
                  <a:lnTo>
                    <a:pt x="837" y="1071"/>
                  </a:lnTo>
                  <a:lnTo>
                    <a:pt x="837" y="1071"/>
                  </a:lnTo>
                  <a:lnTo>
                    <a:pt x="838" y="1071"/>
                  </a:lnTo>
                  <a:lnTo>
                    <a:pt x="840" y="1071"/>
                  </a:lnTo>
                  <a:lnTo>
                    <a:pt x="844" y="1068"/>
                  </a:lnTo>
                  <a:lnTo>
                    <a:pt x="844" y="1068"/>
                  </a:lnTo>
                  <a:lnTo>
                    <a:pt x="853" y="1062"/>
                  </a:lnTo>
                  <a:lnTo>
                    <a:pt x="853" y="1062"/>
                  </a:lnTo>
                  <a:lnTo>
                    <a:pt x="844" y="1067"/>
                  </a:lnTo>
                  <a:lnTo>
                    <a:pt x="844" y="1067"/>
                  </a:lnTo>
                  <a:lnTo>
                    <a:pt x="840" y="1068"/>
                  </a:lnTo>
                  <a:lnTo>
                    <a:pt x="840" y="1068"/>
                  </a:lnTo>
                  <a:lnTo>
                    <a:pt x="834" y="1071"/>
                  </a:lnTo>
                  <a:lnTo>
                    <a:pt x="834" y="1071"/>
                  </a:lnTo>
                  <a:lnTo>
                    <a:pt x="826" y="1077"/>
                  </a:lnTo>
                  <a:lnTo>
                    <a:pt x="826" y="1077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20" y="1078"/>
                  </a:lnTo>
                  <a:lnTo>
                    <a:pt x="820" y="1078"/>
                  </a:lnTo>
                  <a:lnTo>
                    <a:pt x="810" y="1084"/>
                  </a:lnTo>
                  <a:lnTo>
                    <a:pt x="806" y="1086"/>
                  </a:lnTo>
                  <a:lnTo>
                    <a:pt x="804" y="1089"/>
                  </a:lnTo>
                  <a:lnTo>
                    <a:pt x="804" y="1089"/>
                  </a:lnTo>
                  <a:lnTo>
                    <a:pt x="803" y="1089"/>
                  </a:lnTo>
                  <a:lnTo>
                    <a:pt x="801" y="1089"/>
                  </a:lnTo>
                  <a:lnTo>
                    <a:pt x="800" y="1089"/>
                  </a:lnTo>
                  <a:lnTo>
                    <a:pt x="800" y="1089"/>
                  </a:lnTo>
                  <a:lnTo>
                    <a:pt x="793" y="1092"/>
                  </a:lnTo>
                  <a:lnTo>
                    <a:pt x="793" y="1092"/>
                  </a:lnTo>
                  <a:lnTo>
                    <a:pt x="787" y="1095"/>
                  </a:lnTo>
                  <a:lnTo>
                    <a:pt x="787" y="1095"/>
                  </a:lnTo>
                  <a:lnTo>
                    <a:pt x="780" y="1099"/>
                  </a:lnTo>
                  <a:lnTo>
                    <a:pt x="780" y="1099"/>
                  </a:lnTo>
                  <a:lnTo>
                    <a:pt x="773" y="1102"/>
                  </a:lnTo>
                  <a:lnTo>
                    <a:pt x="773" y="1102"/>
                  </a:lnTo>
                  <a:lnTo>
                    <a:pt x="751" y="1109"/>
                  </a:lnTo>
                  <a:lnTo>
                    <a:pt x="751" y="1109"/>
                  </a:lnTo>
                  <a:lnTo>
                    <a:pt x="741" y="1114"/>
                  </a:lnTo>
                  <a:lnTo>
                    <a:pt x="730" y="1118"/>
                  </a:lnTo>
                  <a:lnTo>
                    <a:pt x="730" y="1118"/>
                  </a:lnTo>
                  <a:lnTo>
                    <a:pt x="723" y="1119"/>
                  </a:lnTo>
                  <a:lnTo>
                    <a:pt x="723" y="1119"/>
                  </a:lnTo>
                  <a:lnTo>
                    <a:pt x="716" y="1121"/>
                  </a:lnTo>
                  <a:lnTo>
                    <a:pt x="716" y="1121"/>
                  </a:lnTo>
                  <a:lnTo>
                    <a:pt x="703" y="1126"/>
                  </a:lnTo>
                  <a:lnTo>
                    <a:pt x="703" y="1126"/>
                  </a:lnTo>
                  <a:lnTo>
                    <a:pt x="687" y="1129"/>
                  </a:lnTo>
                  <a:lnTo>
                    <a:pt x="687" y="1129"/>
                  </a:lnTo>
                  <a:lnTo>
                    <a:pt x="677" y="1131"/>
                  </a:lnTo>
                  <a:lnTo>
                    <a:pt x="677" y="1131"/>
                  </a:lnTo>
                  <a:lnTo>
                    <a:pt x="667" y="1132"/>
                  </a:lnTo>
                  <a:lnTo>
                    <a:pt x="667" y="1132"/>
                  </a:lnTo>
                  <a:lnTo>
                    <a:pt x="657" y="1135"/>
                  </a:lnTo>
                  <a:lnTo>
                    <a:pt x="656" y="1135"/>
                  </a:lnTo>
                  <a:lnTo>
                    <a:pt x="653" y="1135"/>
                  </a:lnTo>
                  <a:lnTo>
                    <a:pt x="653" y="1135"/>
                  </a:lnTo>
                  <a:lnTo>
                    <a:pt x="647" y="1135"/>
                  </a:lnTo>
                  <a:lnTo>
                    <a:pt x="647" y="1135"/>
                  </a:lnTo>
                  <a:lnTo>
                    <a:pt x="637" y="1135"/>
                  </a:lnTo>
                  <a:lnTo>
                    <a:pt x="637" y="1135"/>
                  </a:lnTo>
                  <a:lnTo>
                    <a:pt x="627" y="1135"/>
                  </a:lnTo>
                  <a:lnTo>
                    <a:pt x="627" y="1135"/>
                  </a:lnTo>
                  <a:lnTo>
                    <a:pt x="629" y="1136"/>
                  </a:lnTo>
                  <a:lnTo>
                    <a:pt x="629" y="1136"/>
                  </a:lnTo>
                  <a:lnTo>
                    <a:pt x="623" y="1138"/>
                  </a:lnTo>
                  <a:lnTo>
                    <a:pt x="617" y="1138"/>
                  </a:lnTo>
                  <a:lnTo>
                    <a:pt x="615" y="1139"/>
                  </a:lnTo>
                  <a:lnTo>
                    <a:pt x="615" y="1141"/>
                  </a:lnTo>
                  <a:lnTo>
                    <a:pt x="615" y="1141"/>
                  </a:lnTo>
                  <a:lnTo>
                    <a:pt x="606" y="1142"/>
                  </a:lnTo>
                  <a:lnTo>
                    <a:pt x="606" y="1142"/>
                  </a:lnTo>
                  <a:lnTo>
                    <a:pt x="602" y="1142"/>
                  </a:lnTo>
                  <a:lnTo>
                    <a:pt x="599" y="1141"/>
                  </a:lnTo>
                  <a:lnTo>
                    <a:pt x="599" y="1141"/>
                  </a:lnTo>
                  <a:lnTo>
                    <a:pt x="582" y="1142"/>
                  </a:lnTo>
                  <a:lnTo>
                    <a:pt x="582" y="1142"/>
                  </a:lnTo>
                  <a:lnTo>
                    <a:pt x="566" y="1142"/>
                  </a:lnTo>
                  <a:lnTo>
                    <a:pt x="566" y="1142"/>
                  </a:lnTo>
                  <a:lnTo>
                    <a:pt x="559" y="1141"/>
                  </a:lnTo>
                  <a:lnTo>
                    <a:pt x="559" y="1141"/>
                  </a:lnTo>
                  <a:lnTo>
                    <a:pt x="555" y="1141"/>
                  </a:lnTo>
                  <a:lnTo>
                    <a:pt x="552" y="1139"/>
                  </a:lnTo>
                  <a:lnTo>
                    <a:pt x="552" y="1139"/>
                  </a:lnTo>
                  <a:lnTo>
                    <a:pt x="536" y="1135"/>
                  </a:lnTo>
                  <a:lnTo>
                    <a:pt x="536" y="1135"/>
                  </a:lnTo>
                  <a:lnTo>
                    <a:pt x="532" y="1136"/>
                  </a:lnTo>
                  <a:lnTo>
                    <a:pt x="532" y="1136"/>
                  </a:lnTo>
                  <a:lnTo>
                    <a:pt x="532" y="1138"/>
                  </a:lnTo>
                  <a:lnTo>
                    <a:pt x="532" y="1138"/>
                  </a:lnTo>
                  <a:lnTo>
                    <a:pt x="526" y="1136"/>
                  </a:lnTo>
                  <a:lnTo>
                    <a:pt x="522" y="1135"/>
                  </a:lnTo>
                  <a:lnTo>
                    <a:pt x="522" y="1135"/>
                  </a:lnTo>
                  <a:lnTo>
                    <a:pt x="518" y="1135"/>
                  </a:lnTo>
                  <a:lnTo>
                    <a:pt x="513" y="1134"/>
                  </a:lnTo>
                  <a:lnTo>
                    <a:pt x="513" y="1134"/>
                  </a:lnTo>
                  <a:lnTo>
                    <a:pt x="510" y="1135"/>
                  </a:lnTo>
                  <a:lnTo>
                    <a:pt x="506" y="1135"/>
                  </a:lnTo>
                  <a:lnTo>
                    <a:pt x="506" y="1135"/>
                  </a:lnTo>
                  <a:lnTo>
                    <a:pt x="509" y="1136"/>
                  </a:lnTo>
                  <a:lnTo>
                    <a:pt x="512" y="1136"/>
                  </a:lnTo>
                  <a:lnTo>
                    <a:pt x="512" y="1136"/>
                  </a:lnTo>
                  <a:lnTo>
                    <a:pt x="500" y="1135"/>
                  </a:lnTo>
                  <a:lnTo>
                    <a:pt x="488" y="1132"/>
                  </a:lnTo>
                  <a:lnTo>
                    <a:pt x="488" y="1132"/>
                  </a:lnTo>
                  <a:lnTo>
                    <a:pt x="482" y="1131"/>
                  </a:lnTo>
                  <a:lnTo>
                    <a:pt x="482" y="1131"/>
                  </a:lnTo>
                  <a:lnTo>
                    <a:pt x="475" y="1128"/>
                  </a:lnTo>
                  <a:lnTo>
                    <a:pt x="475" y="1128"/>
                  </a:lnTo>
                  <a:lnTo>
                    <a:pt x="463" y="1122"/>
                  </a:lnTo>
                  <a:lnTo>
                    <a:pt x="463" y="1122"/>
                  </a:lnTo>
                  <a:lnTo>
                    <a:pt x="460" y="1124"/>
                  </a:lnTo>
                  <a:lnTo>
                    <a:pt x="458" y="1124"/>
                  </a:lnTo>
                  <a:lnTo>
                    <a:pt x="458" y="1124"/>
                  </a:lnTo>
                  <a:lnTo>
                    <a:pt x="449" y="1121"/>
                  </a:lnTo>
                  <a:lnTo>
                    <a:pt x="449" y="1121"/>
                  </a:lnTo>
                  <a:lnTo>
                    <a:pt x="438" y="1121"/>
                  </a:lnTo>
                  <a:lnTo>
                    <a:pt x="438" y="1121"/>
                  </a:lnTo>
                  <a:lnTo>
                    <a:pt x="426" y="1118"/>
                  </a:lnTo>
                  <a:lnTo>
                    <a:pt x="426" y="1118"/>
                  </a:lnTo>
                  <a:lnTo>
                    <a:pt x="403" y="1112"/>
                  </a:lnTo>
                  <a:lnTo>
                    <a:pt x="403" y="1112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8" y="1108"/>
                  </a:lnTo>
                  <a:lnTo>
                    <a:pt x="393" y="1108"/>
                  </a:lnTo>
                  <a:lnTo>
                    <a:pt x="385" y="1105"/>
                  </a:lnTo>
                  <a:lnTo>
                    <a:pt x="385" y="1105"/>
                  </a:lnTo>
                  <a:lnTo>
                    <a:pt x="385" y="1104"/>
                  </a:lnTo>
                  <a:lnTo>
                    <a:pt x="386" y="1104"/>
                  </a:lnTo>
                  <a:lnTo>
                    <a:pt x="386" y="1104"/>
                  </a:lnTo>
                  <a:lnTo>
                    <a:pt x="381" y="1101"/>
                  </a:lnTo>
                  <a:lnTo>
                    <a:pt x="381" y="1101"/>
                  </a:lnTo>
                  <a:lnTo>
                    <a:pt x="376" y="1099"/>
                  </a:lnTo>
                  <a:lnTo>
                    <a:pt x="376" y="1099"/>
                  </a:lnTo>
                  <a:lnTo>
                    <a:pt x="366" y="1095"/>
                  </a:lnTo>
                  <a:lnTo>
                    <a:pt x="366" y="1095"/>
                  </a:lnTo>
                  <a:lnTo>
                    <a:pt x="358" y="1091"/>
                  </a:lnTo>
                  <a:lnTo>
                    <a:pt x="358" y="1091"/>
                  </a:lnTo>
                  <a:lnTo>
                    <a:pt x="348" y="1088"/>
                  </a:lnTo>
                  <a:lnTo>
                    <a:pt x="348" y="1088"/>
                  </a:lnTo>
                  <a:lnTo>
                    <a:pt x="326" y="1077"/>
                  </a:lnTo>
                  <a:lnTo>
                    <a:pt x="326" y="1077"/>
                  </a:lnTo>
                  <a:lnTo>
                    <a:pt x="304" y="1067"/>
                  </a:lnTo>
                  <a:lnTo>
                    <a:pt x="304" y="1067"/>
                  </a:lnTo>
                  <a:lnTo>
                    <a:pt x="296" y="1061"/>
                  </a:lnTo>
                  <a:lnTo>
                    <a:pt x="286" y="1055"/>
                  </a:lnTo>
                  <a:lnTo>
                    <a:pt x="286" y="1055"/>
                  </a:lnTo>
                  <a:lnTo>
                    <a:pt x="271" y="1047"/>
                  </a:lnTo>
                  <a:lnTo>
                    <a:pt x="271" y="1047"/>
                  </a:lnTo>
                  <a:lnTo>
                    <a:pt x="252" y="1035"/>
                  </a:lnTo>
                  <a:lnTo>
                    <a:pt x="252" y="1035"/>
                  </a:lnTo>
                  <a:lnTo>
                    <a:pt x="244" y="1031"/>
                  </a:lnTo>
                  <a:lnTo>
                    <a:pt x="244" y="1031"/>
                  </a:lnTo>
                  <a:lnTo>
                    <a:pt x="239" y="1028"/>
                  </a:lnTo>
                  <a:lnTo>
                    <a:pt x="239" y="1028"/>
                  </a:lnTo>
                  <a:lnTo>
                    <a:pt x="235" y="1027"/>
                  </a:lnTo>
                  <a:lnTo>
                    <a:pt x="235" y="1027"/>
                  </a:lnTo>
                  <a:lnTo>
                    <a:pt x="238" y="1029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5" y="1029"/>
                  </a:lnTo>
                  <a:lnTo>
                    <a:pt x="232" y="1027"/>
                  </a:lnTo>
                  <a:lnTo>
                    <a:pt x="232" y="1027"/>
                  </a:lnTo>
                  <a:lnTo>
                    <a:pt x="237" y="1031"/>
                  </a:lnTo>
                  <a:lnTo>
                    <a:pt x="237" y="1031"/>
                  </a:lnTo>
                  <a:lnTo>
                    <a:pt x="239" y="1034"/>
                  </a:lnTo>
                  <a:lnTo>
                    <a:pt x="239" y="1034"/>
                  </a:lnTo>
                  <a:lnTo>
                    <a:pt x="242" y="1037"/>
                  </a:lnTo>
                  <a:lnTo>
                    <a:pt x="247" y="1039"/>
                  </a:lnTo>
                  <a:lnTo>
                    <a:pt x="249" y="1044"/>
                  </a:lnTo>
                  <a:lnTo>
                    <a:pt x="252" y="1044"/>
                  </a:lnTo>
                  <a:lnTo>
                    <a:pt x="252" y="1044"/>
                  </a:lnTo>
                  <a:lnTo>
                    <a:pt x="254" y="1047"/>
                  </a:lnTo>
                  <a:lnTo>
                    <a:pt x="256" y="1051"/>
                  </a:lnTo>
                  <a:lnTo>
                    <a:pt x="256" y="1051"/>
                  </a:lnTo>
                  <a:lnTo>
                    <a:pt x="272" y="1062"/>
                  </a:lnTo>
                  <a:lnTo>
                    <a:pt x="272" y="1062"/>
                  </a:lnTo>
                  <a:lnTo>
                    <a:pt x="255" y="1055"/>
                  </a:lnTo>
                  <a:lnTo>
                    <a:pt x="255" y="1055"/>
                  </a:lnTo>
                  <a:lnTo>
                    <a:pt x="272" y="1067"/>
                  </a:lnTo>
                  <a:lnTo>
                    <a:pt x="272" y="1067"/>
                  </a:lnTo>
                  <a:lnTo>
                    <a:pt x="276" y="1071"/>
                  </a:lnTo>
                  <a:lnTo>
                    <a:pt x="276" y="1071"/>
                  </a:lnTo>
                  <a:lnTo>
                    <a:pt x="281" y="1074"/>
                  </a:lnTo>
                  <a:lnTo>
                    <a:pt x="281" y="1074"/>
                  </a:lnTo>
                  <a:lnTo>
                    <a:pt x="291" y="1079"/>
                  </a:lnTo>
                  <a:lnTo>
                    <a:pt x="291" y="1079"/>
                  </a:lnTo>
                  <a:lnTo>
                    <a:pt x="301" y="1086"/>
                  </a:lnTo>
                  <a:lnTo>
                    <a:pt x="301" y="1086"/>
                  </a:lnTo>
                  <a:lnTo>
                    <a:pt x="311" y="1092"/>
                  </a:lnTo>
                  <a:lnTo>
                    <a:pt x="311" y="1092"/>
                  </a:lnTo>
                  <a:lnTo>
                    <a:pt x="321" y="1098"/>
                  </a:lnTo>
                  <a:lnTo>
                    <a:pt x="321" y="1098"/>
                  </a:lnTo>
                  <a:lnTo>
                    <a:pt x="332" y="1102"/>
                  </a:lnTo>
                  <a:lnTo>
                    <a:pt x="332" y="1102"/>
                  </a:lnTo>
                  <a:lnTo>
                    <a:pt x="335" y="1104"/>
                  </a:lnTo>
                  <a:lnTo>
                    <a:pt x="338" y="1106"/>
                  </a:lnTo>
                  <a:lnTo>
                    <a:pt x="338" y="1106"/>
                  </a:lnTo>
                  <a:lnTo>
                    <a:pt x="339" y="1105"/>
                  </a:lnTo>
                  <a:lnTo>
                    <a:pt x="339" y="1105"/>
                  </a:lnTo>
                  <a:lnTo>
                    <a:pt x="348" y="1109"/>
                  </a:lnTo>
                  <a:lnTo>
                    <a:pt x="348" y="1109"/>
                  </a:lnTo>
                  <a:lnTo>
                    <a:pt x="351" y="1112"/>
                  </a:lnTo>
                  <a:lnTo>
                    <a:pt x="356" y="1115"/>
                  </a:lnTo>
                  <a:lnTo>
                    <a:pt x="369" y="1116"/>
                  </a:lnTo>
                  <a:lnTo>
                    <a:pt x="369" y="1116"/>
                  </a:lnTo>
                  <a:lnTo>
                    <a:pt x="369" y="1118"/>
                  </a:lnTo>
                  <a:lnTo>
                    <a:pt x="368" y="1118"/>
                  </a:lnTo>
                  <a:lnTo>
                    <a:pt x="363" y="1118"/>
                  </a:lnTo>
                  <a:lnTo>
                    <a:pt x="363" y="1118"/>
                  </a:lnTo>
                  <a:lnTo>
                    <a:pt x="368" y="111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63" y="1121"/>
                  </a:lnTo>
                  <a:lnTo>
                    <a:pt x="359" y="1119"/>
                  </a:lnTo>
                  <a:lnTo>
                    <a:pt x="359" y="1119"/>
                  </a:lnTo>
                  <a:lnTo>
                    <a:pt x="361" y="1121"/>
                  </a:lnTo>
                  <a:lnTo>
                    <a:pt x="363" y="1121"/>
                  </a:lnTo>
                  <a:lnTo>
                    <a:pt x="365" y="1121"/>
                  </a:lnTo>
                  <a:lnTo>
                    <a:pt x="366" y="1122"/>
                  </a:lnTo>
                  <a:lnTo>
                    <a:pt x="366" y="1122"/>
                  </a:lnTo>
                  <a:lnTo>
                    <a:pt x="369" y="1124"/>
                  </a:lnTo>
                  <a:lnTo>
                    <a:pt x="371" y="1124"/>
                  </a:lnTo>
                  <a:lnTo>
                    <a:pt x="371" y="1124"/>
                  </a:lnTo>
                  <a:lnTo>
                    <a:pt x="375" y="1125"/>
                  </a:lnTo>
                  <a:lnTo>
                    <a:pt x="375" y="1125"/>
                  </a:lnTo>
                  <a:lnTo>
                    <a:pt x="372" y="1125"/>
                  </a:lnTo>
                  <a:lnTo>
                    <a:pt x="369" y="1125"/>
                  </a:lnTo>
                  <a:lnTo>
                    <a:pt x="369" y="1125"/>
                  </a:lnTo>
                  <a:lnTo>
                    <a:pt x="366" y="1125"/>
                  </a:lnTo>
                  <a:lnTo>
                    <a:pt x="366" y="1125"/>
                  </a:lnTo>
                  <a:lnTo>
                    <a:pt x="366" y="1124"/>
                  </a:lnTo>
                  <a:lnTo>
                    <a:pt x="366" y="1124"/>
                  </a:lnTo>
                  <a:lnTo>
                    <a:pt x="363" y="1122"/>
                  </a:lnTo>
                  <a:lnTo>
                    <a:pt x="356" y="1119"/>
                  </a:lnTo>
                  <a:lnTo>
                    <a:pt x="356" y="1119"/>
                  </a:lnTo>
                  <a:lnTo>
                    <a:pt x="355" y="1116"/>
                  </a:lnTo>
                  <a:lnTo>
                    <a:pt x="355" y="1116"/>
                  </a:lnTo>
                  <a:lnTo>
                    <a:pt x="349" y="1115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41" y="1114"/>
                  </a:lnTo>
                  <a:lnTo>
                    <a:pt x="335" y="1111"/>
                  </a:lnTo>
                  <a:lnTo>
                    <a:pt x="335" y="1111"/>
                  </a:lnTo>
                  <a:lnTo>
                    <a:pt x="336" y="1111"/>
                  </a:lnTo>
                  <a:lnTo>
                    <a:pt x="339" y="1111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39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29" y="1106"/>
                  </a:lnTo>
                  <a:lnTo>
                    <a:pt x="322" y="1102"/>
                  </a:lnTo>
                  <a:lnTo>
                    <a:pt x="322" y="1102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311" y="1099"/>
                  </a:lnTo>
                  <a:lnTo>
                    <a:pt x="316" y="1101"/>
                  </a:lnTo>
                  <a:lnTo>
                    <a:pt x="316" y="1101"/>
                  </a:lnTo>
                  <a:lnTo>
                    <a:pt x="321" y="1102"/>
                  </a:lnTo>
                  <a:lnTo>
                    <a:pt x="321" y="1102"/>
                  </a:lnTo>
                  <a:lnTo>
                    <a:pt x="325" y="1105"/>
                  </a:lnTo>
                  <a:lnTo>
                    <a:pt x="325" y="1105"/>
                  </a:lnTo>
                  <a:lnTo>
                    <a:pt x="321" y="1104"/>
                  </a:lnTo>
                  <a:lnTo>
                    <a:pt x="321" y="1104"/>
                  </a:lnTo>
                  <a:lnTo>
                    <a:pt x="315" y="1101"/>
                  </a:lnTo>
                  <a:lnTo>
                    <a:pt x="315" y="1101"/>
                  </a:lnTo>
                  <a:lnTo>
                    <a:pt x="308" y="1098"/>
                  </a:lnTo>
                  <a:lnTo>
                    <a:pt x="304" y="1094"/>
                  </a:lnTo>
                  <a:lnTo>
                    <a:pt x="304" y="1094"/>
                  </a:lnTo>
                  <a:lnTo>
                    <a:pt x="292" y="1088"/>
                  </a:lnTo>
                  <a:lnTo>
                    <a:pt x="282" y="1081"/>
                  </a:lnTo>
                  <a:lnTo>
                    <a:pt x="282" y="1081"/>
                  </a:lnTo>
                  <a:lnTo>
                    <a:pt x="274" y="1077"/>
                  </a:lnTo>
                  <a:lnTo>
                    <a:pt x="274" y="1077"/>
                  </a:lnTo>
                  <a:lnTo>
                    <a:pt x="265" y="1071"/>
                  </a:lnTo>
                  <a:lnTo>
                    <a:pt x="265" y="1071"/>
                  </a:lnTo>
                  <a:lnTo>
                    <a:pt x="249" y="1059"/>
                  </a:lnTo>
                  <a:lnTo>
                    <a:pt x="249" y="1059"/>
                  </a:lnTo>
                  <a:lnTo>
                    <a:pt x="234" y="1047"/>
                  </a:lnTo>
                  <a:lnTo>
                    <a:pt x="234" y="1047"/>
                  </a:lnTo>
                  <a:lnTo>
                    <a:pt x="227" y="1041"/>
                  </a:lnTo>
                  <a:lnTo>
                    <a:pt x="227" y="1041"/>
                  </a:lnTo>
                  <a:lnTo>
                    <a:pt x="218" y="1035"/>
                  </a:lnTo>
                  <a:lnTo>
                    <a:pt x="218" y="1035"/>
                  </a:lnTo>
                  <a:lnTo>
                    <a:pt x="224" y="1042"/>
                  </a:lnTo>
                  <a:lnTo>
                    <a:pt x="224" y="1042"/>
                  </a:lnTo>
                  <a:lnTo>
                    <a:pt x="227" y="1045"/>
                  </a:lnTo>
                  <a:lnTo>
                    <a:pt x="229" y="1048"/>
                  </a:lnTo>
                  <a:lnTo>
                    <a:pt x="229" y="1048"/>
                  </a:lnTo>
                  <a:lnTo>
                    <a:pt x="237" y="1055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4" y="1062"/>
                  </a:lnTo>
                  <a:lnTo>
                    <a:pt x="245" y="1062"/>
                  </a:lnTo>
                  <a:lnTo>
                    <a:pt x="245" y="1062"/>
                  </a:lnTo>
                  <a:lnTo>
                    <a:pt x="247" y="1065"/>
                  </a:lnTo>
                  <a:lnTo>
                    <a:pt x="249" y="1068"/>
                  </a:lnTo>
                  <a:lnTo>
                    <a:pt x="255" y="1072"/>
                  </a:lnTo>
                  <a:lnTo>
                    <a:pt x="255" y="1072"/>
                  </a:lnTo>
                  <a:lnTo>
                    <a:pt x="255" y="1074"/>
                  </a:lnTo>
                  <a:lnTo>
                    <a:pt x="254" y="1074"/>
                  </a:lnTo>
                  <a:lnTo>
                    <a:pt x="251" y="1072"/>
                  </a:lnTo>
                  <a:lnTo>
                    <a:pt x="251" y="1072"/>
                  </a:lnTo>
                  <a:lnTo>
                    <a:pt x="256" y="1078"/>
                  </a:lnTo>
                  <a:lnTo>
                    <a:pt x="264" y="1084"/>
                  </a:lnTo>
                  <a:lnTo>
                    <a:pt x="264" y="1084"/>
                  </a:lnTo>
                  <a:lnTo>
                    <a:pt x="265" y="1085"/>
                  </a:lnTo>
                  <a:lnTo>
                    <a:pt x="264" y="1085"/>
                  </a:lnTo>
                  <a:lnTo>
                    <a:pt x="264" y="1084"/>
                  </a:lnTo>
                  <a:lnTo>
                    <a:pt x="264" y="1085"/>
                  </a:lnTo>
                  <a:lnTo>
                    <a:pt x="264" y="1085"/>
                  </a:lnTo>
                  <a:lnTo>
                    <a:pt x="268" y="1089"/>
                  </a:lnTo>
                  <a:lnTo>
                    <a:pt x="272" y="1092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2" y="1098"/>
                  </a:lnTo>
                  <a:lnTo>
                    <a:pt x="279" y="1098"/>
                  </a:lnTo>
                  <a:lnTo>
                    <a:pt x="271" y="1094"/>
                  </a:lnTo>
                  <a:lnTo>
                    <a:pt x="271" y="1094"/>
                  </a:lnTo>
                  <a:lnTo>
                    <a:pt x="275" y="1098"/>
                  </a:lnTo>
                  <a:lnTo>
                    <a:pt x="275" y="1098"/>
                  </a:lnTo>
                  <a:lnTo>
                    <a:pt x="275" y="1096"/>
                  </a:lnTo>
                  <a:lnTo>
                    <a:pt x="274" y="1096"/>
                  </a:lnTo>
                  <a:lnTo>
                    <a:pt x="274" y="1096"/>
                  </a:lnTo>
                  <a:lnTo>
                    <a:pt x="279" y="1099"/>
                  </a:lnTo>
                  <a:lnTo>
                    <a:pt x="281" y="1099"/>
                  </a:lnTo>
                  <a:lnTo>
                    <a:pt x="282" y="1101"/>
                  </a:lnTo>
                  <a:lnTo>
                    <a:pt x="282" y="1101"/>
                  </a:lnTo>
                  <a:lnTo>
                    <a:pt x="284" y="1102"/>
                  </a:lnTo>
                  <a:lnTo>
                    <a:pt x="284" y="1104"/>
                  </a:lnTo>
                  <a:lnTo>
                    <a:pt x="284" y="1104"/>
                  </a:lnTo>
                  <a:lnTo>
                    <a:pt x="294" y="1109"/>
                  </a:lnTo>
                  <a:lnTo>
                    <a:pt x="302" y="1115"/>
                  </a:lnTo>
                  <a:lnTo>
                    <a:pt x="302" y="1115"/>
                  </a:lnTo>
                  <a:lnTo>
                    <a:pt x="305" y="1116"/>
                  </a:lnTo>
                  <a:lnTo>
                    <a:pt x="305" y="1114"/>
                  </a:lnTo>
                  <a:lnTo>
                    <a:pt x="305" y="1114"/>
                  </a:lnTo>
                  <a:lnTo>
                    <a:pt x="311" y="1116"/>
                  </a:lnTo>
                  <a:lnTo>
                    <a:pt x="311" y="1116"/>
                  </a:lnTo>
                  <a:lnTo>
                    <a:pt x="312" y="1119"/>
                  </a:lnTo>
                  <a:lnTo>
                    <a:pt x="312" y="1122"/>
                  </a:lnTo>
                  <a:lnTo>
                    <a:pt x="312" y="1122"/>
                  </a:lnTo>
                  <a:lnTo>
                    <a:pt x="305" y="1118"/>
                  </a:lnTo>
                  <a:lnTo>
                    <a:pt x="305" y="1118"/>
                  </a:lnTo>
                  <a:lnTo>
                    <a:pt x="298" y="1115"/>
                  </a:lnTo>
                  <a:lnTo>
                    <a:pt x="298" y="1115"/>
                  </a:lnTo>
                  <a:lnTo>
                    <a:pt x="292" y="1114"/>
                  </a:lnTo>
                  <a:lnTo>
                    <a:pt x="288" y="1112"/>
                  </a:lnTo>
                  <a:lnTo>
                    <a:pt x="284" y="1109"/>
                  </a:lnTo>
                  <a:lnTo>
                    <a:pt x="284" y="1109"/>
                  </a:lnTo>
                  <a:lnTo>
                    <a:pt x="279" y="1106"/>
                  </a:lnTo>
                  <a:lnTo>
                    <a:pt x="279" y="1106"/>
                  </a:lnTo>
                  <a:lnTo>
                    <a:pt x="269" y="1101"/>
                  </a:lnTo>
                  <a:lnTo>
                    <a:pt x="269" y="1101"/>
                  </a:lnTo>
                  <a:lnTo>
                    <a:pt x="262" y="1095"/>
                  </a:lnTo>
                  <a:lnTo>
                    <a:pt x="254" y="1088"/>
                  </a:lnTo>
                  <a:lnTo>
                    <a:pt x="254" y="1088"/>
                  </a:lnTo>
                  <a:lnTo>
                    <a:pt x="254" y="1089"/>
                  </a:lnTo>
                  <a:lnTo>
                    <a:pt x="254" y="1089"/>
                  </a:lnTo>
                  <a:lnTo>
                    <a:pt x="251" y="1088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5" y="1082"/>
                  </a:lnTo>
                  <a:lnTo>
                    <a:pt x="249" y="1085"/>
                  </a:lnTo>
                  <a:lnTo>
                    <a:pt x="249" y="1085"/>
                  </a:lnTo>
                  <a:lnTo>
                    <a:pt x="247" y="1082"/>
                  </a:lnTo>
                  <a:lnTo>
                    <a:pt x="242" y="1081"/>
                  </a:lnTo>
                  <a:lnTo>
                    <a:pt x="235" y="1075"/>
                  </a:lnTo>
                  <a:lnTo>
                    <a:pt x="235" y="1075"/>
                  </a:lnTo>
                  <a:lnTo>
                    <a:pt x="234" y="1074"/>
                  </a:lnTo>
                  <a:lnTo>
                    <a:pt x="235" y="1074"/>
                  </a:lnTo>
                  <a:lnTo>
                    <a:pt x="235" y="1074"/>
                  </a:lnTo>
                  <a:lnTo>
                    <a:pt x="234" y="1072"/>
                  </a:lnTo>
                  <a:lnTo>
                    <a:pt x="234" y="1072"/>
                  </a:lnTo>
                  <a:lnTo>
                    <a:pt x="229" y="1071"/>
                  </a:lnTo>
                  <a:lnTo>
                    <a:pt x="225" y="1067"/>
                  </a:lnTo>
                  <a:lnTo>
                    <a:pt x="214" y="1057"/>
                  </a:lnTo>
                  <a:lnTo>
                    <a:pt x="214" y="1057"/>
                  </a:lnTo>
                  <a:lnTo>
                    <a:pt x="209" y="1054"/>
                  </a:lnTo>
                  <a:lnTo>
                    <a:pt x="205" y="1049"/>
                  </a:lnTo>
                  <a:lnTo>
                    <a:pt x="195" y="1041"/>
                  </a:lnTo>
                  <a:lnTo>
                    <a:pt x="195" y="1041"/>
                  </a:lnTo>
                  <a:lnTo>
                    <a:pt x="195" y="1042"/>
                  </a:lnTo>
                  <a:lnTo>
                    <a:pt x="197" y="1045"/>
                  </a:lnTo>
                  <a:lnTo>
                    <a:pt x="202" y="1049"/>
                  </a:lnTo>
                  <a:lnTo>
                    <a:pt x="202" y="1049"/>
                  </a:lnTo>
                  <a:lnTo>
                    <a:pt x="188" y="1038"/>
                  </a:lnTo>
                  <a:lnTo>
                    <a:pt x="188" y="1038"/>
                  </a:lnTo>
                  <a:lnTo>
                    <a:pt x="179" y="1029"/>
                  </a:lnTo>
                  <a:lnTo>
                    <a:pt x="172" y="1021"/>
                  </a:lnTo>
                  <a:lnTo>
                    <a:pt x="172" y="1021"/>
                  </a:lnTo>
                  <a:lnTo>
                    <a:pt x="165" y="1014"/>
                  </a:lnTo>
                  <a:lnTo>
                    <a:pt x="155" y="1002"/>
                  </a:lnTo>
                  <a:lnTo>
                    <a:pt x="155" y="1002"/>
                  </a:lnTo>
                  <a:lnTo>
                    <a:pt x="147" y="992"/>
                  </a:lnTo>
                  <a:lnTo>
                    <a:pt x="147" y="992"/>
                  </a:lnTo>
                  <a:lnTo>
                    <a:pt x="142" y="989"/>
                  </a:lnTo>
                  <a:lnTo>
                    <a:pt x="140" y="989"/>
                  </a:lnTo>
                  <a:lnTo>
                    <a:pt x="140" y="989"/>
                  </a:lnTo>
                  <a:lnTo>
                    <a:pt x="137" y="985"/>
                  </a:lnTo>
                  <a:lnTo>
                    <a:pt x="134" y="981"/>
                  </a:lnTo>
                  <a:lnTo>
                    <a:pt x="131" y="978"/>
                  </a:lnTo>
                  <a:lnTo>
                    <a:pt x="128" y="975"/>
                  </a:lnTo>
                  <a:lnTo>
                    <a:pt x="128" y="975"/>
                  </a:lnTo>
                  <a:lnTo>
                    <a:pt x="130" y="977"/>
                  </a:lnTo>
                  <a:lnTo>
                    <a:pt x="131" y="977"/>
                  </a:lnTo>
                  <a:lnTo>
                    <a:pt x="132" y="977"/>
                  </a:lnTo>
                  <a:lnTo>
                    <a:pt x="132" y="977"/>
                  </a:lnTo>
                  <a:lnTo>
                    <a:pt x="127" y="971"/>
                  </a:lnTo>
                  <a:lnTo>
                    <a:pt x="127" y="971"/>
                  </a:lnTo>
                  <a:lnTo>
                    <a:pt x="122" y="967"/>
                  </a:lnTo>
                  <a:lnTo>
                    <a:pt x="122" y="967"/>
                  </a:lnTo>
                  <a:lnTo>
                    <a:pt x="114" y="958"/>
                  </a:lnTo>
                  <a:lnTo>
                    <a:pt x="114" y="958"/>
                  </a:lnTo>
                  <a:lnTo>
                    <a:pt x="107" y="952"/>
                  </a:lnTo>
                  <a:lnTo>
                    <a:pt x="104" y="951"/>
                  </a:lnTo>
                  <a:lnTo>
                    <a:pt x="102" y="949"/>
                  </a:lnTo>
                  <a:lnTo>
                    <a:pt x="102" y="949"/>
                  </a:lnTo>
                  <a:lnTo>
                    <a:pt x="105" y="957"/>
                  </a:lnTo>
                  <a:lnTo>
                    <a:pt x="105" y="959"/>
                  </a:lnTo>
                  <a:lnTo>
                    <a:pt x="104" y="961"/>
                  </a:lnTo>
                  <a:lnTo>
                    <a:pt x="104" y="961"/>
                  </a:lnTo>
                  <a:lnTo>
                    <a:pt x="112" y="975"/>
                  </a:lnTo>
                  <a:lnTo>
                    <a:pt x="112" y="975"/>
                  </a:lnTo>
                  <a:lnTo>
                    <a:pt x="115" y="982"/>
                  </a:lnTo>
                  <a:lnTo>
                    <a:pt x="117" y="985"/>
                  </a:lnTo>
                  <a:lnTo>
                    <a:pt x="117" y="987"/>
                  </a:lnTo>
                  <a:lnTo>
                    <a:pt x="117" y="987"/>
                  </a:lnTo>
                  <a:lnTo>
                    <a:pt x="122" y="992"/>
                  </a:lnTo>
                  <a:lnTo>
                    <a:pt x="125" y="995"/>
                  </a:lnTo>
                  <a:lnTo>
                    <a:pt x="128" y="997"/>
                  </a:lnTo>
                  <a:lnTo>
                    <a:pt x="128" y="997"/>
                  </a:lnTo>
                  <a:lnTo>
                    <a:pt x="124" y="994"/>
                  </a:lnTo>
                  <a:lnTo>
                    <a:pt x="124" y="994"/>
                  </a:lnTo>
                  <a:lnTo>
                    <a:pt x="124" y="992"/>
                  </a:lnTo>
                  <a:lnTo>
                    <a:pt x="125" y="992"/>
                  </a:lnTo>
                  <a:lnTo>
                    <a:pt x="128" y="995"/>
                  </a:lnTo>
                  <a:lnTo>
                    <a:pt x="128" y="995"/>
                  </a:lnTo>
                  <a:lnTo>
                    <a:pt x="130" y="999"/>
                  </a:lnTo>
                  <a:lnTo>
                    <a:pt x="132" y="1004"/>
                  </a:lnTo>
                  <a:lnTo>
                    <a:pt x="132" y="1004"/>
                  </a:lnTo>
                  <a:lnTo>
                    <a:pt x="132" y="1005"/>
                  </a:lnTo>
                  <a:lnTo>
                    <a:pt x="130" y="1004"/>
                  </a:lnTo>
                  <a:lnTo>
                    <a:pt x="130" y="1004"/>
                  </a:lnTo>
                  <a:lnTo>
                    <a:pt x="132" y="1007"/>
                  </a:lnTo>
                  <a:lnTo>
                    <a:pt x="132" y="1007"/>
                  </a:lnTo>
                  <a:lnTo>
                    <a:pt x="134" y="1008"/>
                  </a:lnTo>
                  <a:lnTo>
                    <a:pt x="134" y="1008"/>
                  </a:lnTo>
                  <a:lnTo>
                    <a:pt x="137" y="1014"/>
                  </a:lnTo>
                  <a:lnTo>
                    <a:pt x="144" y="1021"/>
                  </a:lnTo>
                  <a:lnTo>
                    <a:pt x="144" y="1021"/>
                  </a:lnTo>
                  <a:lnTo>
                    <a:pt x="157" y="1035"/>
                  </a:lnTo>
                  <a:lnTo>
                    <a:pt x="157" y="1035"/>
                  </a:lnTo>
                  <a:lnTo>
                    <a:pt x="164" y="1042"/>
                  </a:lnTo>
                  <a:lnTo>
                    <a:pt x="171" y="1049"/>
                  </a:lnTo>
                  <a:lnTo>
                    <a:pt x="171" y="1049"/>
                  </a:lnTo>
                  <a:lnTo>
                    <a:pt x="175" y="1052"/>
                  </a:lnTo>
                  <a:lnTo>
                    <a:pt x="175" y="1052"/>
                  </a:lnTo>
                  <a:lnTo>
                    <a:pt x="179" y="1055"/>
                  </a:lnTo>
                  <a:lnTo>
                    <a:pt x="179" y="1055"/>
                  </a:lnTo>
                  <a:lnTo>
                    <a:pt x="188" y="1061"/>
                  </a:lnTo>
                  <a:lnTo>
                    <a:pt x="188" y="1061"/>
                  </a:lnTo>
                  <a:lnTo>
                    <a:pt x="188" y="1064"/>
                  </a:lnTo>
                  <a:lnTo>
                    <a:pt x="188" y="1064"/>
                  </a:lnTo>
                  <a:lnTo>
                    <a:pt x="184" y="1061"/>
                  </a:lnTo>
                  <a:lnTo>
                    <a:pt x="178" y="1057"/>
                  </a:lnTo>
                  <a:lnTo>
                    <a:pt x="167" y="1049"/>
                  </a:lnTo>
                  <a:lnTo>
                    <a:pt x="167" y="1049"/>
                  </a:lnTo>
                  <a:lnTo>
                    <a:pt x="168" y="1052"/>
                  </a:lnTo>
                  <a:lnTo>
                    <a:pt x="169" y="1055"/>
                  </a:lnTo>
                  <a:lnTo>
                    <a:pt x="169" y="1055"/>
                  </a:lnTo>
                  <a:lnTo>
                    <a:pt x="181" y="1064"/>
                  </a:lnTo>
                  <a:lnTo>
                    <a:pt x="191" y="1072"/>
                  </a:lnTo>
                  <a:lnTo>
                    <a:pt x="191" y="1072"/>
                  </a:lnTo>
                  <a:lnTo>
                    <a:pt x="195" y="1077"/>
                  </a:lnTo>
                  <a:lnTo>
                    <a:pt x="195" y="1077"/>
                  </a:lnTo>
                  <a:lnTo>
                    <a:pt x="201" y="1079"/>
                  </a:lnTo>
                  <a:lnTo>
                    <a:pt x="201" y="1079"/>
                  </a:lnTo>
                  <a:lnTo>
                    <a:pt x="211" y="1088"/>
                  </a:lnTo>
                  <a:lnTo>
                    <a:pt x="211" y="1088"/>
                  </a:lnTo>
                  <a:lnTo>
                    <a:pt x="211" y="1089"/>
                  </a:lnTo>
                  <a:lnTo>
                    <a:pt x="211" y="1089"/>
                  </a:lnTo>
                  <a:lnTo>
                    <a:pt x="201" y="1082"/>
                  </a:lnTo>
                  <a:lnTo>
                    <a:pt x="192" y="1078"/>
                  </a:lnTo>
                  <a:lnTo>
                    <a:pt x="192" y="1078"/>
                  </a:lnTo>
                  <a:lnTo>
                    <a:pt x="197" y="1081"/>
                  </a:lnTo>
                  <a:lnTo>
                    <a:pt x="199" y="1085"/>
                  </a:lnTo>
                  <a:lnTo>
                    <a:pt x="199" y="1085"/>
                  </a:lnTo>
                  <a:lnTo>
                    <a:pt x="199" y="1084"/>
                  </a:lnTo>
                  <a:lnTo>
                    <a:pt x="201" y="1084"/>
                  </a:lnTo>
                  <a:lnTo>
                    <a:pt x="204" y="1088"/>
                  </a:lnTo>
                  <a:lnTo>
                    <a:pt x="204" y="1088"/>
                  </a:lnTo>
                  <a:lnTo>
                    <a:pt x="205" y="1086"/>
                  </a:lnTo>
                  <a:lnTo>
                    <a:pt x="207" y="1086"/>
                  </a:lnTo>
                  <a:lnTo>
                    <a:pt x="207" y="1086"/>
                  </a:lnTo>
                  <a:lnTo>
                    <a:pt x="217" y="1095"/>
                  </a:lnTo>
                  <a:lnTo>
                    <a:pt x="217" y="1095"/>
                  </a:lnTo>
                  <a:lnTo>
                    <a:pt x="221" y="1098"/>
                  </a:lnTo>
                  <a:lnTo>
                    <a:pt x="222" y="1098"/>
                  </a:lnTo>
                  <a:lnTo>
                    <a:pt x="222" y="1096"/>
                  </a:lnTo>
                  <a:lnTo>
                    <a:pt x="222" y="1096"/>
                  </a:lnTo>
                  <a:lnTo>
                    <a:pt x="224" y="1098"/>
                  </a:lnTo>
                  <a:lnTo>
                    <a:pt x="224" y="1099"/>
                  </a:lnTo>
                  <a:lnTo>
                    <a:pt x="225" y="1099"/>
                  </a:lnTo>
                  <a:lnTo>
                    <a:pt x="227" y="1101"/>
                  </a:lnTo>
                  <a:lnTo>
                    <a:pt x="227" y="1101"/>
                  </a:lnTo>
                  <a:lnTo>
                    <a:pt x="225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9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2" y="1105"/>
                  </a:lnTo>
                  <a:lnTo>
                    <a:pt x="234" y="1105"/>
                  </a:lnTo>
                  <a:lnTo>
                    <a:pt x="234" y="1109"/>
                  </a:lnTo>
                  <a:lnTo>
                    <a:pt x="234" y="1109"/>
                  </a:lnTo>
                  <a:lnTo>
                    <a:pt x="237" y="1111"/>
                  </a:lnTo>
                  <a:lnTo>
                    <a:pt x="238" y="1111"/>
                  </a:lnTo>
                  <a:lnTo>
                    <a:pt x="239" y="1109"/>
                  </a:lnTo>
                  <a:lnTo>
                    <a:pt x="241" y="1111"/>
                  </a:lnTo>
                  <a:lnTo>
                    <a:pt x="241" y="1111"/>
                  </a:lnTo>
                  <a:lnTo>
                    <a:pt x="242" y="1112"/>
                  </a:lnTo>
                  <a:lnTo>
                    <a:pt x="242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44" y="1115"/>
                  </a:lnTo>
                  <a:lnTo>
                    <a:pt x="245" y="1115"/>
                  </a:lnTo>
                  <a:lnTo>
                    <a:pt x="247" y="1114"/>
                  </a:lnTo>
                  <a:lnTo>
                    <a:pt x="247" y="1114"/>
                  </a:lnTo>
                  <a:lnTo>
                    <a:pt x="249" y="1116"/>
                  </a:lnTo>
                  <a:lnTo>
                    <a:pt x="251" y="1119"/>
                  </a:lnTo>
                  <a:lnTo>
                    <a:pt x="251" y="1119"/>
                  </a:lnTo>
                  <a:lnTo>
                    <a:pt x="247" y="1118"/>
                  </a:lnTo>
                  <a:lnTo>
                    <a:pt x="244" y="1116"/>
                  </a:lnTo>
                  <a:lnTo>
                    <a:pt x="244" y="1116"/>
                  </a:lnTo>
                  <a:lnTo>
                    <a:pt x="247" y="1119"/>
                  </a:lnTo>
                  <a:lnTo>
                    <a:pt x="249" y="1121"/>
                  </a:lnTo>
                  <a:lnTo>
                    <a:pt x="252" y="1121"/>
                  </a:lnTo>
                  <a:lnTo>
                    <a:pt x="252" y="1119"/>
                  </a:lnTo>
                  <a:lnTo>
                    <a:pt x="252" y="1119"/>
                  </a:lnTo>
                  <a:lnTo>
                    <a:pt x="262" y="1126"/>
                  </a:lnTo>
                  <a:lnTo>
                    <a:pt x="262" y="1126"/>
                  </a:lnTo>
                  <a:lnTo>
                    <a:pt x="268" y="1129"/>
                  </a:lnTo>
                  <a:lnTo>
                    <a:pt x="272" y="1131"/>
                  </a:lnTo>
                  <a:lnTo>
                    <a:pt x="272" y="1131"/>
                  </a:lnTo>
                  <a:lnTo>
                    <a:pt x="274" y="1132"/>
                  </a:lnTo>
                  <a:lnTo>
                    <a:pt x="274" y="1132"/>
                  </a:lnTo>
                  <a:lnTo>
                    <a:pt x="272" y="1132"/>
                  </a:lnTo>
                  <a:lnTo>
                    <a:pt x="272" y="1134"/>
                  </a:lnTo>
                  <a:lnTo>
                    <a:pt x="272" y="1134"/>
                  </a:lnTo>
                  <a:lnTo>
                    <a:pt x="259" y="1126"/>
                  </a:lnTo>
                  <a:lnTo>
                    <a:pt x="259" y="1126"/>
                  </a:lnTo>
                  <a:lnTo>
                    <a:pt x="261" y="1128"/>
                  </a:lnTo>
                  <a:lnTo>
                    <a:pt x="261" y="1129"/>
                  </a:lnTo>
                  <a:lnTo>
                    <a:pt x="256" y="1129"/>
                  </a:lnTo>
                  <a:lnTo>
                    <a:pt x="256" y="1129"/>
                  </a:lnTo>
                  <a:lnTo>
                    <a:pt x="261" y="1131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5" y="1134"/>
                  </a:lnTo>
                  <a:lnTo>
                    <a:pt x="265" y="1134"/>
                  </a:lnTo>
                  <a:lnTo>
                    <a:pt x="266" y="1135"/>
                  </a:lnTo>
                  <a:lnTo>
                    <a:pt x="266" y="1136"/>
                  </a:lnTo>
                  <a:lnTo>
                    <a:pt x="266" y="1136"/>
                  </a:lnTo>
                  <a:lnTo>
                    <a:pt x="276" y="1141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2" y="1146"/>
                  </a:lnTo>
                  <a:lnTo>
                    <a:pt x="279" y="1144"/>
                  </a:lnTo>
                  <a:lnTo>
                    <a:pt x="279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6" y="1142"/>
                  </a:lnTo>
                  <a:lnTo>
                    <a:pt x="276" y="1142"/>
                  </a:lnTo>
                  <a:lnTo>
                    <a:pt x="281" y="1146"/>
                  </a:lnTo>
                  <a:lnTo>
                    <a:pt x="288" y="1151"/>
                  </a:lnTo>
                  <a:lnTo>
                    <a:pt x="288" y="1151"/>
                  </a:lnTo>
                  <a:lnTo>
                    <a:pt x="288" y="1152"/>
                  </a:lnTo>
                  <a:lnTo>
                    <a:pt x="288" y="1152"/>
                  </a:lnTo>
                  <a:lnTo>
                    <a:pt x="286" y="1154"/>
                  </a:lnTo>
                  <a:lnTo>
                    <a:pt x="288" y="1155"/>
                  </a:lnTo>
                  <a:lnTo>
                    <a:pt x="288" y="1155"/>
                  </a:lnTo>
                  <a:lnTo>
                    <a:pt x="291" y="1155"/>
                  </a:lnTo>
                  <a:lnTo>
                    <a:pt x="295" y="1156"/>
                  </a:lnTo>
                  <a:lnTo>
                    <a:pt x="295" y="1156"/>
                  </a:lnTo>
                  <a:lnTo>
                    <a:pt x="296" y="1159"/>
                  </a:lnTo>
                  <a:lnTo>
                    <a:pt x="298" y="1162"/>
                  </a:lnTo>
                  <a:lnTo>
                    <a:pt x="298" y="1162"/>
                  </a:lnTo>
                  <a:lnTo>
                    <a:pt x="301" y="1162"/>
                  </a:lnTo>
                  <a:lnTo>
                    <a:pt x="302" y="1162"/>
                  </a:lnTo>
                  <a:lnTo>
                    <a:pt x="302" y="1162"/>
                  </a:lnTo>
                  <a:lnTo>
                    <a:pt x="304" y="1164"/>
                  </a:lnTo>
                  <a:lnTo>
                    <a:pt x="305" y="1166"/>
                  </a:lnTo>
                  <a:lnTo>
                    <a:pt x="305" y="1166"/>
                  </a:lnTo>
                  <a:lnTo>
                    <a:pt x="315" y="1171"/>
                  </a:lnTo>
                  <a:lnTo>
                    <a:pt x="315" y="1171"/>
                  </a:lnTo>
                  <a:lnTo>
                    <a:pt x="324" y="1176"/>
                  </a:lnTo>
                  <a:lnTo>
                    <a:pt x="324" y="1176"/>
                  </a:lnTo>
                  <a:lnTo>
                    <a:pt x="325" y="1178"/>
                  </a:lnTo>
                  <a:lnTo>
                    <a:pt x="324" y="1176"/>
                  </a:lnTo>
                  <a:lnTo>
                    <a:pt x="318" y="1175"/>
                  </a:lnTo>
                  <a:lnTo>
                    <a:pt x="318" y="1175"/>
                  </a:lnTo>
                  <a:lnTo>
                    <a:pt x="322" y="1178"/>
                  </a:lnTo>
                  <a:lnTo>
                    <a:pt x="325" y="1179"/>
                  </a:lnTo>
                  <a:lnTo>
                    <a:pt x="326" y="1181"/>
                  </a:lnTo>
                  <a:lnTo>
                    <a:pt x="326" y="1181"/>
                  </a:lnTo>
                  <a:lnTo>
                    <a:pt x="328" y="1181"/>
                  </a:lnTo>
                  <a:lnTo>
                    <a:pt x="329" y="1181"/>
                  </a:lnTo>
                  <a:lnTo>
                    <a:pt x="329" y="1179"/>
                  </a:lnTo>
                  <a:lnTo>
                    <a:pt x="329" y="1179"/>
                  </a:lnTo>
                  <a:lnTo>
                    <a:pt x="341" y="1186"/>
                  </a:lnTo>
                  <a:lnTo>
                    <a:pt x="341" y="1186"/>
                  </a:lnTo>
                  <a:lnTo>
                    <a:pt x="352" y="1192"/>
                  </a:lnTo>
                  <a:lnTo>
                    <a:pt x="352" y="1192"/>
                  </a:lnTo>
                  <a:lnTo>
                    <a:pt x="376" y="1202"/>
                  </a:lnTo>
                  <a:lnTo>
                    <a:pt x="376" y="1202"/>
                  </a:lnTo>
                  <a:lnTo>
                    <a:pt x="378" y="1202"/>
                  </a:lnTo>
                  <a:lnTo>
                    <a:pt x="376" y="1201"/>
                  </a:lnTo>
                  <a:lnTo>
                    <a:pt x="375" y="1199"/>
                  </a:lnTo>
                  <a:lnTo>
                    <a:pt x="375" y="1199"/>
                  </a:lnTo>
                  <a:lnTo>
                    <a:pt x="383" y="1202"/>
                  </a:lnTo>
                  <a:lnTo>
                    <a:pt x="383" y="1202"/>
                  </a:lnTo>
                  <a:lnTo>
                    <a:pt x="385" y="1204"/>
                  </a:lnTo>
                  <a:lnTo>
                    <a:pt x="388" y="1205"/>
                  </a:lnTo>
                  <a:lnTo>
                    <a:pt x="396" y="1208"/>
                  </a:lnTo>
                  <a:lnTo>
                    <a:pt x="396" y="1208"/>
                  </a:lnTo>
                  <a:lnTo>
                    <a:pt x="406" y="1211"/>
                  </a:lnTo>
                  <a:lnTo>
                    <a:pt x="415" y="1214"/>
                  </a:lnTo>
                  <a:lnTo>
                    <a:pt x="415" y="1214"/>
                  </a:lnTo>
                  <a:lnTo>
                    <a:pt x="411" y="1214"/>
                  </a:lnTo>
                  <a:lnTo>
                    <a:pt x="403" y="1214"/>
                  </a:lnTo>
                  <a:lnTo>
                    <a:pt x="403" y="1214"/>
                  </a:lnTo>
                  <a:lnTo>
                    <a:pt x="396" y="1211"/>
                  </a:lnTo>
                  <a:lnTo>
                    <a:pt x="396" y="1211"/>
                  </a:lnTo>
                  <a:lnTo>
                    <a:pt x="389" y="1209"/>
                  </a:lnTo>
                  <a:lnTo>
                    <a:pt x="389" y="1209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9" y="1214"/>
                  </a:lnTo>
                  <a:lnTo>
                    <a:pt x="401" y="1215"/>
                  </a:lnTo>
                  <a:lnTo>
                    <a:pt x="401" y="1215"/>
                  </a:lnTo>
                  <a:lnTo>
                    <a:pt x="408" y="1215"/>
                  </a:lnTo>
                  <a:lnTo>
                    <a:pt x="408" y="1215"/>
                  </a:lnTo>
                  <a:lnTo>
                    <a:pt x="411" y="1216"/>
                  </a:lnTo>
                  <a:lnTo>
                    <a:pt x="411" y="1218"/>
                  </a:lnTo>
                  <a:lnTo>
                    <a:pt x="411" y="1218"/>
                  </a:lnTo>
                  <a:lnTo>
                    <a:pt x="406" y="1216"/>
                  </a:lnTo>
                  <a:lnTo>
                    <a:pt x="402" y="1215"/>
                  </a:lnTo>
                  <a:lnTo>
                    <a:pt x="402" y="1215"/>
                  </a:lnTo>
                  <a:lnTo>
                    <a:pt x="402" y="1216"/>
                  </a:lnTo>
                  <a:lnTo>
                    <a:pt x="401" y="1216"/>
                  </a:lnTo>
                  <a:lnTo>
                    <a:pt x="396" y="1216"/>
                  </a:lnTo>
                  <a:lnTo>
                    <a:pt x="396" y="1216"/>
                  </a:lnTo>
                  <a:lnTo>
                    <a:pt x="401" y="1218"/>
                  </a:lnTo>
                  <a:lnTo>
                    <a:pt x="405" y="1219"/>
                  </a:lnTo>
                  <a:lnTo>
                    <a:pt x="409" y="1219"/>
                  </a:lnTo>
                  <a:lnTo>
                    <a:pt x="413" y="1221"/>
                  </a:lnTo>
                  <a:lnTo>
                    <a:pt x="413" y="1221"/>
                  </a:lnTo>
                  <a:lnTo>
                    <a:pt x="422" y="1222"/>
                  </a:lnTo>
                  <a:lnTo>
                    <a:pt x="422" y="1222"/>
                  </a:lnTo>
                  <a:lnTo>
                    <a:pt x="431" y="1222"/>
                  </a:lnTo>
                  <a:lnTo>
                    <a:pt x="431" y="1222"/>
                  </a:lnTo>
                  <a:lnTo>
                    <a:pt x="432" y="1224"/>
                  </a:lnTo>
                  <a:lnTo>
                    <a:pt x="432" y="1224"/>
                  </a:lnTo>
                  <a:lnTo>
                    <a:pt x="429" y="1224"/>
                  </a:lnTo>
                  <a:lnTo>
                    <a:pt x="429" y="1224"/>
                  </a:lnTo>
                  <a:lnTo>
                    <a:pt x="435" y="1226"/>
                  </a:lnTo>
                  <a:lnTo>
                    <a:pt x="440" y="1228"/>
                  </a:lnTo>
                  <a:lnTo>
                    <a:pt x="440" y="1228"/>
                  </a:lnTo>
                  <a:lnTo>
                    <a:pt x="440" y="1226"/>
                  </a:lnTo>
                  <a:lnTo>
                    <a:pt x="446" y="1228"/>
                  </a:lnTo>
                  <a:lnTo>
                    <a:pt x="446" y="1228"/>
                  </a:lnTo>
                  <a:lnTo>
                    <a:pt x="442" y="1226"/>
                  </a:lnTo>
                  <a:lnTo>
                    <a:pt x="439" y="1225"/>
                  </a:lnTo>
                  <a:lnTo>
                    <a:pt x="439" y="1225"/>
                  </a:lnTo>
                  <a:lnTo>
                    <a:pt x="445" y="1226"/>
                  </a:lnTo>
                  <a:lnTo>
                    <a:pt x="450" y="1228"/>
                  </a:lnTo>
                  <a:lnTo>
                    <a:pt x="450" y="1228"/>
                  </a:lnTo>
                  <a:lnTo>
                    <a:pt x="462" y="1228"/>
                  </a:lnTo>
                  <a:lnTo>
                    <a:pt x="462" y="1228"/>
                  </a:lnTo>
                  <a:lnTo>
                    <a:pt x="462" y="1229"/>
                  </a:lnTo>
                  <a:lnTo>
                    <a:pt x="468" y="1231"/>
                  </a:lnTo>
                  <a:lnTo>
                    <a:pt x="468" y="1231"/>
                  </a:lnTo>
                  <a:lnTo>
                    <a:pt x="469" y="1232"/>
                  </a:lnTo>
                  <a:lnTo>
                    <a:pt x="468" y="1232"/>
                  </a:lnTo>
                  <a:lnTo>
                    <a:pt x="468" y="1234"/>
                  </a:lnTo>
                  <a:lnTo>
                    <a:pt x="469" y="1234"/>
                  </a:lnTo>
                  <a:lnTo>
                    <a:pt x="469" y="1234"/>
                  </a:lnTo>
                  <a:lnTo>
                    <a:pt x="472" y="1234"/>
                  </a:lnTo>
                  <a:lnTo>
                    <a:pt x="475" y="1234"/>
                  </a:lnTo>
                  <a:lnTo>
                    <a:pt x="486" y="1234"/>
                  </a:lnTo>
                  <a:lnTo>
                    <a:pt x="486" y="1234"/>
                  </a:lnTo>
                  <a:lnTo>
                    <a:pt x="506" y="1239"/>
                  </a:lnTo>
                  <a:lnTo>
                    <a:pt x="506" y="1239"/>
                  </a:lnTo>
                  <a:lnTo>
                    <a:pt x="516" y="1238"/>
                  </a:lnTo>
                  <a:lnTo>
                    <a:pt x="527" y="1238"/>
                  </a:lnTo>
                  <a:lnTo>
                    <a:pt x="527" y="1238"/>
                  </a:lnTo>
                  <a:lnTo>
                    <a:pt x="529" y="1238"/>
                  </a:lnTo>
                  <a:lnTo>
                    <a:pt x="527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33" y="1241"/>
                  </a:lnTo>
                  <a:lnTo>
                    <a:pt x="540" y="1239"/>
                  </a:lnTo>
                  <a:lnTo>
                    <a:pt x="540" y="1239"/>
                  </a:lnTo>
                  <a:lnTo>
                    <a:pt x="552" y="1236"/>
                  </a:lnTo>
                  <a:lnTo>
                    <a:pt x="552" y="1236"/>
                  </a:lnTo>
                  <a:lnTo>
                    <a:pt x="545" y="1236"/>
                  </a:lnTo>
                  <a:lnTo>
                    <a:pt x="540" y="1236"/>
                  </a:lnTo>
                  <a:lnTo>
                    <a:pt x="535" y="1238"/>
                  </a:lnTo>
                  <a:lnTo>
                    <a:pt x="530" y="1238"/>
                  </a:lnTo>
                  <a:lnTo>
                    <a:pt x="530" y="1238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5" y="1236"/>
                  </a:lnTo>
                  <a:lnTo>
                    <a:pt x="523" y="1236"/>
                  </a:lnTo>
                  <a:lnTo>
                    <a:pt x="525" y="1238"/>
                  </a:lnTo>
                  <a:lnTo>
                    <a:pt x="525" y="1238"/>
                  </a:lnTo>
                  <a:lnTo>
                    <a:pt x="515" y="1235"/>
                  </a:lnTo>
                  <a:lnTo>
                    <a:pt x="515" y="1235"/>
                  </a:lnTo>
                  <a:lnTo>
                    <a:pt x="505" y="1235"/>
                  </a:lnTo>
                  <a:lnTo>
                    <a:pt x="505" y="1235"/>
                  </a:lnTo>
                  <a:lnTo>
                    <a:pt x="492" y="1234"/>
                  </a:lnTo>
                  <a:lnTo>
                    <a:pt x="486" y="1232"/>
                  </a:lnTo>
                  <a:lnTo>
                    <a:pt x="482" y="1231"/>
                  </a:lnTo>
                  <a:lnTo>
                    <a:pt x="482" y="1231"/>
                  </a:lnTo>
                  <a:lnTo>
                    <a:pt x="490" y="1231"/>
                  </a:lnTo>
                  <a:lnTo>
                    <a:pt x="500" y="1231"/>
                  </a:lnTo>
                  <a:lnTo>
                    <a:pt x="500" y="1231"/>
                  </a:lnTo>
                  <a:lnTo>
                    <a:pt x="520" y="1235"/>
                  </a:lnTo>
                  <a:lnTo>
                    <a:pt x="520" y="1235"/>
                  </a:lnTo>
                  <a:lnTo>
                    <a:pt x="527" y="1234"/>
                  </a:lnTo>
                  <a:lnTo>
                    <a:pt x="537" y="1234"/>
                  </a:lnTo>
                  <a:lnTo>
                    <a:pt x="537" y="1234"/>
                  </a:lnTo>
                  <a:lnTo>
                    <a:pt x="543" y="1234"/>
                  </a:lnTo>
                  <a:lnTo>
                    <a:pt x="543" y="1234"/>
                  </a:lnTo>
                  <a:lnTo>
                    <a:pt x="549" y="1235"/>
                  </a:lnTo>
                  <a:lnTo>
                    <a:pt x="549" y="1235"/>
                  </a:lnTo>
                  <a:lnTo>
                    <a:pt x="560" y="1235"/>
                  </a:lnTo>
                  <a:lnTo>
                    <a:pt x="560" y="1235"/>
                  </a:lnTo>
                  <a:lnTo>
                    <a:pt x="555" y="1238"/>
                  </a:lnTo>
                  <a:lnTo>
                    <a:pt x="550" y="1241"/>
                  </a:lnTo>
                  <a:lnTo>
                    <a:pt x="550" y="1241"/>
                  </a:lnTo>
                  <a:lnTo>
                    <a:pt x="556" y="1239"/>
                  </a:lnTo>
                  <a:lnTo>
                    <a:pt x="560" y="1239"/>
                  </a:lnTo>
                  <a:lnTo>
                    <a:pt x="560" y="1239"/>
                  </a:lnTo>
                  <a:lnTo>
                    <a:pt x="567" y="1242"/>
                  </a:lnTo>
                  <a:lnTo>
                    <a:pt x="573" y="1242"/>
                  </a:lnTo>
                  <a:lnTo>
                    <a:pt x="573" y="1242"/>
                  </a:lnTo>
                  <a:lnTo>
                    <a:pt x="579" y="1241"/>
                  </a:lnTo>
                  <a:lnTo>
                    <a:pt x="585" y="1242"/>
                  </a:lnTo>
                  <a:lnTo>
                    <a:pt x="585" y="1242"/>
                  </a:lnTo>
                  <a:lnTo>
                    <a:pt x="603" y="1242"/>
                  </a:lnTo>
                  <a:lnTo>
                    <a:pt x="603" y="1242"/>
                  </a:lnTo>
                  <a:lnTo>
                    <a:pt x="602" y="1241"/>
                  </a:lnTo>
                  <a:lnTo>
                    <a:pt x="602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7" y="1239"/>
                  </a:lnTo>
                  <a:lnTo>
                    <a:pt x="612" y="1239"/>
                  </a:lnTo>
                  <a:lnTo>
                    <a:pt x="612" y="1239"/>
                  </a:lnTo>
                  <a:lnTo>
                    <a:pt x="615" y="1239"/>
                  </a:lnTo>
                  <a:lnTo>
                    <a:pt x="613" y="1241"/>
                  </a:lnTo>
                  <a:lnTo>
                    <a:pt x="607" y="1241"/>
                  </a:lnTo>
                  <a:lnTo>
                    <a:pt x="607" y="1241"/>
                  </a:lnTo>
                  <a:lnTo>
                    <a:pt x="610" y="1241"/>
                  </a:lnTo>
                  <a:lnTo>
                    <a:pt x="615" y="1241"/>
                  </a:lnTo>
                  <a:lnTo>
                    <a:pt x="619" y="1241"/>
                  </a:lnTo>
                  <a:lnTo>
                    <a:pt x="622" y="1239"/>
                  </a:lnTo>
                  <a:lnTo>
                    <a:pt x="622" y="1239"/>
                  </a:lnTo>
                  <a:lnTo>
                    <a:pt x="629" y="1239"/>
                  </a:lnTo>
                  <a:lnTo>
                    <a:pt x="629" y="1239"/>
                  </a:lnTo>
                  <a:lnTo>
                    <a:pt x="636" y="1239"/>
                  </a:lnTo>
                  <a:lnTo>
                    <a:pt x="636" y="1239"/>
                  </a:lnTo>
                  <a:lnTo>
                    <a:pt x="646" y="1238"/>
                  </a:lnTo>
                  <a:lnTo>
                    <a:pt x="650" y="1236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7" y="1238"/>
                  </a:lnTo>
                  <a:lnTo>
                    <a:pt x="654" y="1239"/>
                  </a:lnTo>
                  <a:lnTo>
                    <a:pt x="649" y="1242"/>
                  </a:lnTo>
                  <a:lnTo>
                    <a:pt x="649" y="1242"/>
                  </a:lnTo>
                  <a:lnTo>
                    <a:pt x="660" y="1241"/>
                  </a:lnTo>
                  <a:lnTo>
                    <a:pt x="673" y="1239"/>
                  </a:lnTo>
                  <a:lnTo>
                    <a:pt x="673" y="1239"/>
                  </a:lnTo>
                  <a:lnTo>
                    <a:pt x="676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77" y="1239"/>
                  </a:lnTo>
                  <a:lnTo>
                    <a:pt x="676" y="1239"/>
                  </a:lnTo>
                  <a:lnTo>
                    <a:pt x="676" y="1238"/>
                  </a:lnTo>
                  <a:lnTo>
                    <a:pt x="676" y="1238"/>
                  </a:lnTo>
                  <a:lnTo>
                    <a:pt x="666" y="1239"/>
                  </a:lnTo>
                  <a:lnTo>
                    <a:pt x="666" y="1239"/>
                  </a:lnTo>
                  <a:lnTo>
                    <a:pt x="664" y="1238"/>
                  </a:lnTo>
                  <a:lnTo>
                    <a:pt x="664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62" y="1236"/>
                  </a:lnTo>
                  <a:lnTo>
                    <a:pt x="662" y="1236"/>
                  </a:lnTo>
                  <a:lnTo>
                    <a:pt x="666" y="1238"/>
                  </a:lnTo>
                  <a:lnTo>
                    <a:pt x="670" y="1238"/>
                  </a:lnTo>
                  <a:lnTo>
                    <a:pt x="670" y="1238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83" y="1235"/>
                  </a:lnTo>
                  <a:lnTo>
                    <a:pt x="683" y="1235"/>
                  </a:lnTo>
                  <a:lnTo>
                    <a:pt x="684" y="1236"/>
                  </a:lnTo>
                  <a:lnTo>
                    <a:pt x="682" y="1236"/>
                  </a:lnTo>
                  <a:lnTo>
                    <a:pt x="682" y="1236"/>
                  </a:lnTo>
                  <a:lnTo>
                    <a:pt x="679" y="1236"/>
                  </a:lnTo>
                  <a:lnTo>
                    <a:pt x="677" y="1236"/>
                  </a:lnTo>
                  <a:lnTo>
                    <a:pt x="677" y="1236"/>
                  </a:lnTo>
                  <a:lnTo>
                    <a:pt x="677" y="1238"/>
                  </a:lnTo>
                  <a:lnTo>
                    <a:pt x="677" y="1238"/>
                  </a:lnTo>
                  <a:lnTo>
                    <a:pt x="679" y="1239"/>
                  </a:lnTo>
                  <a:lnTo>
                    <a:pt x="679" y="1239"/>
                  </a:lnTo>
                  <a:lnTo>
                    <a:pt x="690" y="1235"/>
                  </a:lnTo>
                  <a:lnTo>
                    <a:pt x="690" y="1235"/>
                  </a:lnTo>
                  <a:lnTo>
                    <a:pt x="702" y="1232"/>
                  </a:lnTo>
                  <a:lnTo>
                    <a:pt x="702" y="1232"/>
                  </a:lnTo>
                  <a:lnTo>
                    <a:pt x="713" y="1229"/>
                  </a:lnTo>
                  <a:lnTo>
                    <a:pt x="713" y="1229"/>
                  </a:lnTo>
                  <a:lnTo>
                    <a:pt x="726" y="1225"/>
                  </a:lnTo>
                  <a:lnTo>
                    <a:pt x="726" y="1225"/>
                  </a:lnTo>
                  <a:lnTo>
                    <a:pt x="727" y="1225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36" y="1224"/>
                  </a:lnTo>
                  <a:lnTo>
                    <a:pt x="749" y="1219"/>
                  </a:lnTo>
                  <a:lnTo>
                    <a:pt x="749" y="1219"/>
                  </a:lnTo>
                  <a:lnTo>
                    <a:pt x="747" y="1221"/>
                  </a:lnTo>
                  <a:lnTo>
                    <a:pt x="743" y="1222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34" y="1225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46" y="1222"/>
                  </a:lnTo>
                  <a:lnTo>
                    <a:pt x="746" y="1222"/>
                  </a:lnTo>
                  <a:lnTo>
                    <a:pt x="750" y="1221"/>
                  </a:lnTo>
                  <a:lnTo>
                    <a:pt x="750" y="1221"/>
                  </a:lnTo>
                  <a:lnTo>
                    <a:pt x="754" y="1221"/>
                  </a:lnTo>
                  <a:lnTo>
                    <a:pt x="754" y="1221"/>
                  </a:lnTo>
                  <a:lnTo>
                    <a:pt x="770" y="1215"/>
                  </a:lnTo>
                  <a:lnTo>
                    <a:pt x="770" y="1215"/>
                  </a:lnTo>
                  <a:lnTo>
                    <a:pt x="771" y="1216"/>
                  </a:lnTo>
                  <a:lnTo>
                    <a:pt x="770" y="1216"/>
                  </a:lnTo>
                  <a:lnTo>
                    <a:pt x="766" y="1218"/>
                  </a:lnTo>
                  <a:lnTo>
                    <a:pt x="761" y="1221"/>
                  </a:lnTo>
                  <a:lnTo>
                    <a:pt x="760" y="1222"/>
                  </a:lnTo>
                  <a:lnTo>
                    <a:pt x="760" y="1222"/>
                  </a:lnTo>
                  <a:lnTo>
                    <a:pt x="764" y="1221"/>
                  </a:lnTo>
                  <a:lnTo>
                    <a:pt x="767" y="1219"/>
                  </a:lnTo>
                  <a:lnTo>
                    <a:pt x="767" y="1219"/>
                  </a:lnTo>
                  <a:lnTo>
                    <a:pt x="780" y="1216"/>
                  </a:lnTo>
                  <a:lnTo>
                    <a:pt x="780" y="1216"/>
                  </a:lnTo>
                  <a:lnTo>
                    <a:pt x="796" y="1211"/>
                  </a:lnTo>
                  <a:lnTo>
                    <a:pt x="796" y="1211"/>
                  </a:lnTo>
                  <a:lnTo>
                    <a:pt x="810" y="1205"/>
                  </a:lnTo>
                  <a:lnTo>
                    <a:pt x="810" y="1205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1" y="1201"/>
                  </a:lnTo>
                  <a:lnTo>
                    <a:pt x="818" y="1202"/>
                  </a:lnTo>
                  <a:lnTo>
                    <a:pt x="821" y="1202"/>
                  </a:lnTo>
                  <a:lnTo>
                    <a:pt x="821" y="1202"/>
                  </a:lnTo>
                  <a:lnTo>
                    <a:pt x="826" y="1199"/>
                  </a:lnTo>
                  <a:lnTo>
                    <a:pt x="833" y="1195"/>
                  </a:lnTo>
                  <a:lnTo>
                    <a:pt x="833" y="1195"/>
                  </a:lnTo>
                  <a:lnTo>
                    <a:pt x="827" y="1196"/>
                  </a:lnTo>
                  <a:lnTo>
                    <a:pt x="823" y="1198"/>
                  </a:lnTo>
                  <a:lnTo>
                    <a:pt x="823" y="1198"/>
                  </a:lnTo>
                  <a:lnTo>
                    <a:pt x="821" y="1198"/>
                  </a:lnTo>
                  <a:lnTo>
                    <a:pt x="821" y="1198"/>
                  </a:lnTo>
                  <a:lnTo>
                    <a:pt x="831" y="1194"/>
                  </a:lnTo>
                  <a:lnTo>
                    <a:pt x="831" y="1194"/>
                  </a:lnTo>
                  <a:lnTo>
                    <a:pt x="836" y="1192"/>
                  </a:lnTo>
                  <a:lnTo>
                    <a:pt x="836" y="1192"/>
                  </a:lnTo>
                  <a:lnTo>
                    <a:pt x="841" y="1189"/>
                  </a:lnTo>
                  <a:lnTo>
                    <a:pt x="841" y="1189"/>
                  </a:lnTo>
                  <a:lnTo>
                    <a:pt x="843" y="1189"/>
                  </a:lnTo>
                  <a:lnTo>
                    <a:pt x="844" y="1189"/>
                  </a:lnTo>
                  <a:lnTo>
                    <a:pt x="844" y="1189"/>
                  </a:lnTo>
                  <a:lnTo>
                    <a:pt x="851" y="1186"/>
                  </a:lnTo>
                  <a:lnTo>
                    <a:pt x="858" y="1182"/>
                  </a:lnTo>
                  <a:lnTo>
                    <a:pt x="858" y="1182"/>
                  </a:lnTo>
                  <a:lnTo>
                    <a:pt x="861" y="1182"/>
                  </a:lnTo>
                  <a:lnTo>
                    <a:pt x="860" y="1184"/>
                  </a:lnTo>
                  <a:lnTo>
                    <a:pt x="860" y="1184"/>
                  </a:lnTo>
                  <a:lnTo>
                    <a:pt x="864" y="1182"/>
                  </a:lnTo>
                  <a:lnTo>
                    <a:pt x="868" y="1181"/>
                  </a:lnTo>
                  <a:lnTo>
                    <a:pt x="868" y="1181"/>
                  </a:lnTo>
                  <a:lnTo>
                    <a:pt x="868" y="1179"/>
                  </a:lnTo>
                  <a:lnTo>
                    <a:pt x="867" y="1179"/>
                  </a:lnTo>
                  <a:lnTo>
                    <a:pt x="867" y="1179"/>
                  </a:lnTo>
                  <a:lnTo>
                    <a:pt x="894" y="1168"/>
                  </a:lnTo>
                  <a:lnTo>
                    <a:pt x="894" y="1168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7" y="1156"/>
                  </a:lnTo>
                  <a:lnTo>
                    <a:pt x="917" y="1156"/>
                  </a:lnTo>
                  <a:lnTo>
                    <a:pt x="921" y="1154"/>
                  </a:lnTo>
                  <a:lnTo>
                    <a:pt x="921" y="1154"/>
                  </a:lnTo>
                  <a:lnTo>
                    <a:pt x="925" y="1151"/>
                  </a:lnTo>
                  <a:lnTo>
                    <a:pt x="925" y="1151"/>
                  </a:lnTo>
                  <a:lnTo>
                    <a:pt x="927" y="1149"/>
                  </a:lnTo>
                  <a:lnTo>
                    <a:pt x="927" y="1149"/>
                  </a:lnTo>
                  <a:lnTo>
                    <a:pt x="925" y="1149"/>
                  </a:lnTo>
                  <a:lnTo>
                    <a:pt x="927" y="1148"/>
                  </a:lnTo>
                  <a:lnTo>
                    <a:pt x="927" y="1148"/>
                  </a:lnTo>
                  <a:lnTo>
                    <a:pt x="934" y="1144"/>
                  </a:lnTo>
                  <a:lnTo>
                    <a:pt x="940" y="1139"/>
                  </a:lnTo>
                  <a:lnTo>
                    <a:pt x="940" y="1139"/>
                  </a:lnTo>
                  <a:lnTo>
                    <a:pt x="943" y="1139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6"/>
                  </a:lnTo>
                  <a:lnTo>
                    <a:pt x="945" y="1136"/>
                  </a:lnTo>
                  <a:lnTo>
                    <a:pt x="945" y="1135"/>
                  </a:lnTo>
                  <a:lnTo>
                    <a:pt x="945" y="1135"/>
                  </a:lnTo>
                  <a:lnTo>
                    <a:pt x="948" y="1134"/>
                  </a:lnTo>
                  <a:lnTo>
                    <a:pt x="951" y="1132"/>
                  </a:lnTo>
                  <a:lnTo>
                    <a:pt x="957" y="1128"/>
                  </a:lnTo>
                  <a:lnTo>
                    <a:pt x="957" y="1128"/>
                  </a:lnTo>
                  <a:lnTo>
                    <a:pt x="958" y="1128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0" y="1126"/>
                  </a:lnTo>
                  <a:lnTo>
                    <a:pt x="960" y="1126"/>
                  </a:lnTo>
                  <a:lnTo>
                    <a:pt x="965" y="1122"/>
                  </a:lnTo>
                  <a:lnTo>
                    <a:pt x="971" y="1118"/>
                  </a:lnTo>
                  <a:lnTo>
                    <a:pt x="971" y="1118"/>
                  </a:lnTo>
                  <a:lnTo>
                    <a:pt x="977" y="1116"/>
                  </a:lnTo>
                  <a:lnTo>
                    <a:pt x="980" y="1116"/>
                  </a:lnTo>
                  <a:lnTo>
                    <a:pt x="980" y="1116"/>
                  </a:lnTo>
                  <a:lnTo>
                    <a:pt x="982" y="1114"/>
                  </a:lnTo>
                  <a:lnTo>
                    <a:pt x="980" y="1114"/>
                  </a:lnTo>
                  <a:lnTo>
                    <a:pt x="977" y="1115"/>
                  </a:lnTo>
                  <a:lnTo>
                    <a:pt x="975" y="1115"/>
                  </a:lnTo>
                  <a:lnTo>
                    <a:pt x="977" y="1114"/>
                  </a:lnTo>
                  <a:lnTo>
                    <a:pt x="977" y="1114"/>
                  </a:lnTo>
                  <a:lnTo>
                    <a:pt x="980" y="1112"/>
                  </a:lnTo>
                  <a:lnTo>
                    <a:pt x="984" y="1111"/>
                  </a:lnTo>
                  <a:lnTo>
                    <a:pt x="984" y="1111"/>
                  </a:lnTo>
                  <a:lnTo>
                    <a:pt x="990" y="1105"/>
                  </a:lnTo>
                  <a:lnTo>
                    <a:pt x="992" y="1102"/>
                  </a:lnTo>
                  <a:lnTo>
                    <a:pt x="994" y="1101"/>
                  </a:lnTo>
                  <a:lnTo>
                    <a:pt x="994" y="1101"/>
                  </a:lnTo>
                  <a:lnTo>
                    <a:pt x="1000" y="1095"/>
                  </a:lnTo>
                  <a:lnTo>
                    <a:pt x="1000" y="1095"/>
                  </a:lnTo>
                  <a:lnTo>
                    <a:pt x="1002" y="1094"/>
                  </a:lnTo>
                  <a:lnTo>
                    <a:pt x="1004" y="1094"/>
                  </a:lnTo>
                  <a:lnTo>
                    <a:pt x="1004" y="1094"/>
                  </a:lnTo>
                  <a:lnTo>
                    <a:pt x="1008" y="1089"/>
                  </a:lnTo>
                  <a:lnTo>
                    <a:pt x="1008" y="1089"/>
                  </a:lnTo>
                  <a:lnTo>
                    <a:pt x="1007" y="1089"/>
                  </a:lnTo>
                  <a:lnTo>
                    <a:pt x="1005" y="1091"/>
                  </a:lnTo>
                  <a:lnTo>
                    <a:pt x="1005" y="1091"/>
                  </a:lnTo>
                  <a:lnTo>
                    <a:pt x="1004" y="1092"/>
                  </a:lnTo>
                  <a:lnTo>
                    <a:pt x="1004" y="1092"/>
                  </a:lnTo>
                  <a:lnTo>
                    <a:pt x="1007" y="1088"/>
                  </a:lnTo>
                  <a:lnTo>
                    <a:pt x="1012" y="1084"/>
                  </a:lnTo>
                  <a:lnTo>
                    <a:pt x="1012" y="1084"/>
                  </a:lnTo>
                  <a:lnTo>
                    <a:pt x="1020" y="1077"/>
                  </a:lnTo>
                  <a:lnTo>
                    <a:pt x="1020" y="1077"/>
                  </a:lnTo>
                  <a:lnTo>
                    <a:pt x="1025" y="1071"/>
                  </a:lnTo>
                  <a:lnTo>
                    <a:pt x="1025" y="1071"/>
                  </a:lnTo>
                  <a:lnTo>
                    <a:pt x="1025" y="1074"/>
                  </a:lnTo>
                  <a:lnTo>
                    <a:pt x="1022" y="1077"/>
                  </a:lnTo>
                  <a:lnTo>
                    <a:pt x="1022" y="1077"/>
                  </a:lnTo>
                  <a:lnTo>
                    <a:pt x="1027" y="1074"/>
                  </a:lnTo>
                  <a:lnTo>
                    <a:pt x="1028" y="1071"/>
                  </a:lnTo>
                  <a:lnTo>
                    <a:pt x="1031" y="1067"/>
                  </a:lnTo>
                  <a:lnTo>
                    <a:pt x="1034" y="1064"/>
                  </a:lnTo>
                  <a:lnTo>
                    <a:pt x="1034" y="1064"/>
                  </a:lnTo>
                  <a:lnTo>
                    <a:pt x="1037" y="1061"/>
                  </a:lnTo>
                  <a:lnTo>
                    <a:pt x="1040" y="1058"/>
                  </a:lnTo>
                  <a:lnTo>
                    <a:pt x="1040" y="1058"/>
                  </a:lnTo>
                  <a:lnTo>
                    <a:pt x="1045" y="1052"/>
                  </a:lnTo>
                  <a:lnTo>
                    <a:pt x="1045" y="1052"/>
                  </a:lnTo>
                  <a:lnTo>
                    <a:pt x="1052" y="1045"/>
                  </a:lnTo>
                  <a:lnTo>
                    <a:pt x="1060" y="1038"/>
                  </a:lnTo>
                  <a:lnTo>
                    <a:pt x="1060" y="1038"/>
                  </a:lnTo>
                  <a:lnTo>
                    <a:pt x="1060" y="1039"/>
                  </a:lnTo>
                  <a:lnTo>
                    <a:pt x="1058" y="1041"/>
                  </a:lnTo>
                  <a:lnTo>
                    <a:pt x="1054" y="1045"/>
                  </a:lnTo>
                  <a:lnTo>
                    <a:pt x="1054" y="1045"/>
                  </a:lnTo>
                  <a:lnTo>
                    <a:pt x="1055" y="1045"/>
                  </a:lnTo>
                  <a:lnTo>
                    <a:pt x="1055" y="1047"/>
                  </a:lnTo>
                  <a:lnTo>
                    <a:pt x="1054" y="1048"/>
                  </a:lnTo>
                  <a:lnTo>
                    <a:pt x="1055" y="1048"/>
                  </a:lnTo>
                  <a:lnTo>
                    <a:pt x="1055" y="1048"/>
                  </a:lnTo>
                  <a:lnTo>
                    <a:pt x="1061" y="1039"/>
                  </a:lnTo>
                  <a:lnTo>
                    <a:pt x="1061" y="1039"/>
                  </a:lnTo>
                  <a:lnTo>
                    <a:pt x="1067" y="1029"/>
                  </a:lnTo>
                  <a:lnTo>
                    <a:pt x="1067" y="1029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5"/>
                  </a:lnTo>
                  <a:lnTo>
                    <a:pt x="1071" y="1028"/>
                  </a:lnTo>
                  <a:lnTo>
                    <a:pt x="1070" y="1031"/>
                  </a:lnTo>
                  <a:lnTo>
                    <a:pt x="1072" y="1029"/>
                  </a:lnTo>
                  <a:lnTo>
                    <a:pt x="1072" y="1029"/>
                  </a:lnTo>
                  <a:lnTo>
                    <a:pt x="1068" y="1034"/>
                  </a:lnTo>
                  <a:lnTo>
                    <a:pt x="1065" y="1038"/>
                  </a:lnTo>
                  <a:lnTo>
                    <a:pt x="1065" y="1038"/>
                  </a:lnTo>
                  <a:lnTo>
                    <a:pt x="1068" y="1035"/>
                  </a:lnTo>
                  <a:lnTo>
                    <a:pt x="1071" y="1032"/>
                  </a:lnTo>
                  <a:lnTo>
                    <a:pt x="1074" y="1029"/>
                  </a:lnTo>
                  <a:lnTo>
                    <a:pt x="1075" y="1029"/>
                  </a:lnTo>
                  <a:lnTo>
                    <a:pt x="1075" y="1029"/>
                  </a:lnTo>
                  <a:lnTo>
                    <a:pt x="1078" y="1024"/>
                  </a:lnTo>
                  <a:lnTo>
                    <a:pt x="1082" y="1017"/>
                  </a:lnTo>
                  <a:lnTo>
                    <a:pt x="1082" y="1017"/>
                  </a:lnTo>
                  <a:lnTo>
                    <a:pt x="1084" y="1017"/>
                  </a:lnTo>
                  <a:lnTo>
                    <a:pt x="1087" y="1015"/>
                  </a:lnTo>
                  <a:lnTo>
                    <a:pt x="1089" y="1012"/>
                  </a:lnTo>
                  <a:lnTo>
                    <a:pt x="1092" y="1008"/>
                  </a:lnTo>
                  <a:lnTo>
                    <a:pt x="1092" y="1008"/>
                  </a:lnTo>
                  <a:lnTo>
                    <a:pt x="1098" y="999"/>
                  </a:lnTo>
                  <a:lnTo>
                    <a:pt x="1104" y="991"/>
                  </a:lnTo>
                  <a:lnTo>
                    <a:pt x="1104" y="991"/>
                  </a:lnTo>
                  <a:lnTo>
                    <a:pt x="1102" y="991"/>
                  </a:lnTo>
                  <a:lnTo>
                    <a:pt x="1101" y="992"/>
                  </a:lnTo>
                  <a:lnTo>
                    <a:pt x="1101" y="992"/>
                  </a:lnTo>
                  <a:lnTo>
                    <a:pt x="1097" y="997"/>
                  </a:lnTo>
                  <a:lnTo>
                    <a:pt x="1097" y="997"/>
                  </a:lnTo>
                  <a:lnTo>
                    <a:pt x="1098" y="995"/>
                  </a:lnTo>
                  <a:lnTo>
                    <a:pt x="1099" y="991"/>
                  </a:lnTo>
                  <a:lnTo>
                    <a:pt x="1099" y="991"/>
                  </a:lnTo>
                  <a:lnTo>
                    <a:pt x="1105" y="985"/>
                  </a:lnTo>
                  <a:lnTo>
                    <a:pt x="1105" y="985"/>
                  </a:lnTo>
                  <a:lnTo>
                    <a:pt x="1107" y="985"/>
                  </a:lnTo>
                  <a:lnTo>
                    <a:pt x="1107" y="987"/>
                  </a:lnTo>
                  <a:lnTo>
                    <a:pt x="1105" y="989"/>
                  </a:lnTo>
                  <a:lnTo>
                    <a:pt x="1105" y="989"/>
                  </a:lnTo>
                  <a:lnTo>
                    <a:pt x="1107" y="988"/>
                  </a:lnTo>
                  <a:lnTo>
                    <a:pt x="1109" y="987"/>
                  </a:lnTo>
                  <a:lnTo>
                    <a:pt x="1109" y="987"/>
                  </a:lnTo>
                  <a:lnTo>
                    <a:pt x="1109" y="985"/>
                  </a:lnTo>
                  <a:lnTo>
                    <a:pt x="1111" y="982"/>
                  </a:lnTo>
                  <a:lnTo>
                    <a:pt x="1112" y="979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4" y="977"/>
                  </a:lnTo>
                  <a:lnTo>
                    <a:pt x="1112" y="978"/>
                  </a:lnTo>
                  <a:lnTo>
                    <a:pt x="1109" y="981"/>
                  </a:lnTo>
                  <a:lnTo>
                    <a:pt x="1109" y="981"/>
                  </a:lnTo>
                  <a:lnTo>
                    <a:pt x="1112" y="975"/>
                  </a:lnTo>
                  <a:lnTo>
                    <a:pt x="1117" y="971"/>
                  </a:lnTo>
                  <a:lnTo>
                    <a:pt x="1117" y="971"/>
                  </a:lnTo>
                  <a:lnTo>
                    <a:pt x="1117" y="972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7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9" y="971"/>
                  </a:lnTo>
                  <a:lnTo>
                    <a:pt x="1119" y="969"/>
                  </a:lnTo>
                  <a:lnTo>
                    <a:pt x="1119" y="969"/>
                  </a:lnTo>
                  <a:lnTo>
                    <a:pt x="1121" y="968"/>
                  </a:lnTo>
                  <a:lnTo>
                    <a:pt x="1121" y="968"/>
                  </a:lnTo>
                  <a:lnTo>
                    <a:pt x="1119" y="968"/>
                  </a:lnTo>
                  <a:lnTo>
                    <a:pt x="1118" y="968"/>
                  </a:lnTo>
                  <a:lnTo>
                    <a:pt x="1118" y="965"/>
                  </a:lnTo>
                  <a:lnTo>
                    <a:pt x="1118" y="965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2" y="964"/>
                  </a:lnTo>
                  <a:lnTo>
                    <a:pt x="1122" y="964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4" y="958"/>
                  </a:lnTo>
                  <a:lnTo>
                    <a:pt x="1125" y="955"/>
                  </a:lnTo>
                  <a:lnTo>
                    <a:pt x="1125" y="955"/>
                  </a:lnTo>
                  <a:lnTo>
                    <a:pt x="1127" y="955"/>
                  </a:lnTo>
                  <a:lnTo>
                    <a:pt x="1127" y="957"/>
                  </a:lnTo>
                  <a:lnTo>
                    <a:pt x="1127" y="958"/>
                  </a:lnTo>
                  <a:lnTo>
                    <a:pt x="1128" y="958"/>
                  </a:lnTo>
                  <a:lnTo>
                    <a:pt x="1128" y="958"/>
                  </a:lnTo>
                  <a:lnTo>
                    <a:pt x="1128" y="955"/>
                  </a:lnTo>
                  <a:lnTo>
                    <a:pt x="1128" y="954"/>
                  </a:lnTo>
                  <a:lnTo>
                    <a:pt x="1128" y="954"/>
                  </a:lnTo>
                  <a:lnTo>
                    <a:pt x="1129" y="951"/>
                  </a:lnTo>
                  <a:lnTo>
                    <a:pt x="1131" y="949"/>
                  </a:lnTo>
                  <a:lnTo>
                    <a:pt x="1132" y="947"/>
                  </a:lnTo>
                  <a:lnTo>
                    <a:pt x="1134" y="944"/>
                  </a:lnTo>
                  <a:lnTo>
                    <a:pt x="1134" y="944"/>
                  </a:lnTo>
                  <a:lnTo>
                    <a:pt x="1137" y="942"/>
                  </a:lnTo>
                  <a:lnTo>
                    <a:pt x="1138" y="941"/>
                  </a:lnTo>
                  <a:lnTo>
                    <a:pt x="1138" y="941"/>
                  </a:lnTo>
                  <a:lnTo>
                    <a:pt x="1142" y="934"/>
                  </a:lnTo>
                  <a:lnTo>
                    <a:pt x="1147" y="928"/>
                  </a:lnTo>
                  <a:lnTo>
                    <a:pt x="1147" y="928"/>
                  </a:lnTo>
                  <a:lnTo>
                    <a:pt x="1147" y="924"/>
                  </a:lnTo>
                  <a:lnTo>
                    <a:pt x="1148" y="92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4"/>
                  </a:lnTo>
                  <a:lnTo>
                    <a:pt x="1154" y="914"/>
                  </a:lnTo>
                  <a:lnTo>
                    <a:pt x="1155" y="912"/>
                  </a:lnTo>
                  <a:lnTo>
                    <a:pt x="1155" y="912"/>
                  </a:lnTo>
                  <a:lnTo>
                    <a:pt x="1157" y="908"/>
                  </a:lnTo>
                  <a:lnTo>
                    <a:pt x="1158" y="905"/>
                  </a:lnTo>
                  <a:lnTo>
                    <a:pt x="1162" y="895"/>
                  </a:lnTo>
                  <a:lnTo>
                    <a:pt x="1162" y="895"/>
                  </a:lnTo>
                  <a:lnTo>
                    <a:pt x="1164" y="894"/>
                  </a:lnTo>
                  <a:lnTo>
                    <a:pt x="1162" y="894"/>
                  </a:lnTo>
                  <a:lnTo>
                    <a:pt x="1161" y="895"/>
                  </a:lnTo>
                  <a:lnTo>
                    <a:pt x="1161" y="894"/>
                  </a:lnTo>
                  <a:lnTo>
                    <a:pt x="1161" y="894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5" y="891"/>
                  </a:lnTo>
                  <a:lnTo>
                    <a:pt x="1166" y="890"/>
                  </a:lnTo>
                  <a:lnTo>
                    <a:pt x="1166" y="890"/>
                  </a:lnTo>
                  <a:lnTo>
                    <a:pt x="1168" y="885"/>
                  </a:lnTo>
                  <a:lnTo>
                    <a:pt x="1168" y="884"/>
                  </a:lnTo>
                  <a:lnTo>
                    <a:pt x="1168" y="884"/>
                  </a:lnTo>
                  <a:lnTo>
                    <a:pt x="1172" y="877"/>
                  </a:lnTo>
                  <a:lnTo>
                    <a:pt x="1175" y="868"/>
                  </a:lnTo>
                  <a:lnTo>
                    <a:pt x="1175" y="868"/>
                  </a:lnTo>
                  <a:lnTo>
                    <a:pt x="1178" y="861"/>
                  </a:lnTo>
                  <a:lnTo>
                    <a:pt x="1178" y="861"/>
                  </a:lnTo>
                  <a:lnTo>
                    <a:pt x="1182" y="852"/>
                  </a:lnTo>
                  <a:lnTo>
                    <a:pt x="1182" y="852"/>
                  </a:lnTo>
                  <a:lnTo>
                    <a:pt x="1182" y="847"/>
                  </a:lnTo>
                  <a:lnTo>
                    <a:pt x="1185" y="838"/>
                  </a:lnTo>
                  <a:lnTo>
                    <a:pt x="1185" y="838"/>
                  </a:lnTo>
                  <a:lnTo>
                    <a:pt x="1186" y="835"/>
                  </a:lnTo>
                  <a:lnTo>
                    <a:pt x="1188" y="831"/>
                  </a:lnTo>
                  <a:lnTo>
                    <a:pt x="1188" y="831"/>
                  </a:lnTo>
                  <a:lnTo>
                    <a:pt x="1189" y="832"/>
                  </a:lnTo>
                  <a:lnTo>
                    <a:pt x="1188" y="835"/>
                  </a:lnTo>
                  <a:lnTo>
                    <a:pt x="1188" y="835"/>
                  </a:lnTo>
                  <a:lnTo>
                    <a:pt x="1188" y="838"/>
                  </a:lnTo>
                  <a:lnTo>
                    <a:pt x="1188" y="838"/>
                  </a:lnTo>
                  <a:lnTo>
                    <a:pt x="1186" y="841"/>
                  </a:lnTo>
                  <a:lnTo>
                    <a:pt x="1186" y="841"/>
                  </a:lnTo>
                  <a:lnTo>
                    <a:pt x="1189" y="837"/>
                  </a:lnTo>
                  <a:lnTo>
                    <a:pt x="1189" y="832"/>
                  </a:lnTo>
                  <a:lnTo>
                    <a:pt x="1189" y="832"/>
                  </a:lnTo>
                  <a:lnTo>
                    <a:pt x="1191" y="824"/>
                  </a:lnTo>
                  <a:lnTo>
                    <a:pt x="1191" y="824"/>
                  </a:lnTo>
                  <a:lnTo>
                    <a:pt x="1194" y="821"/>
                  </a:lnTo>
                  <a:lnTo>
                    <a:pt x="1196" y="818"/>
                  </a:lnTo>
                  <a:lnTo>
                    <a:pt x="1196" y="818"/>
                  </a:lnTo>
                  <a:lnTo>
                    <a:pt x="1198" y="814"/>
                  </a:lnTo>
                  <a:lnTo>
                    <a:pt x="1198" y="810"/>
                  </a:lnTo>
                  <a:lnTo>
                    <a:pt x="1198" y="810"/>
                  </a:lnTo>
                  <a:lnTo>
                    <a:pt x="1201" y="805"/>
                  </a:lnTo>
                  <a:lnTo>
                    <a:pt x="1201" y="805"/>
                  </a:lnTo>
                  <a:lnTo>
                    <a:pt x="1199" y="805"/>
                  </a:lnTo>
                  <a:lnTo>
                    <a:pt x="1199" y="804"/>
                  </a:lnTo>
                  <a:lnTo>
                    <a:pt x="1201" y="800"/>
                  </a:lnTo>
                  <a:lnTo>
                    <a:pt x="1202" y="795"/>
                  </a:lnTo>
                  <a:lnTo>
                    <a:pt x="1205" y="791"/>
                  </a:lnTo>
                  <a:lnTo>
                    <a:pt x="1205" y="791"/>
                  </a:lnTo>
                  <a:lnTo>
                    <a:pt x="1205" y="788"/>
                  </a:lnTo>
                  <a:lnTo>
                    <a:pt x="1205" y="785"/>
                  </a:lnTo>
                  <a:lnTo>
                    <a:pt x="1208" y="778"/>
                  </a:lnTo>
                  <a:lnTo>
                    <a:pt x="1208" y="778"/>
                  </a:lnTo>
                  <a:lnTo>
                    <a:pt x="1208" y="777"/>
                  </a:lnTo>
                  <a:lnTo>
                    <a:pt x="1206" y="777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206" y="777"/>
                  </a:lnTo>
                  <a:lnTo>
                    <a:pt x="1208" y="772"/>
                  </a:lnTo>
                  <a:lnTo>
                    <a:pt x="1208" y="772"/>
                  </a:lnTo>
                  <a:lnTo>
                    <a:pt x="1209" y="771"/>
                  </a:lnTo>
                  <a:lnTo>
                    <a:pt x="1209" y="771"/>
                  </a:lnTo>
                  <a:lnTo>
                    <a:pt x="1209" y="774"/>
                  </a:lnTo>
                  <a:lnTo>
                    <a:pt x="1209" y="774"/>
                  </a:lnTo>
                  <a:lnTo>
                    <a:pt x="1212" y="767"/>
                  </a:lnTo>
                  <a:lnTo>
                    <a:pt x="1215" y="760"/>
                  </a:lnTo>
                  <a:lnTo>
                    <a:pt x="1215" y="760"/>
                  </a:lnTo>
                  <a:lnTo>
                    <a:pt x="1215" y="764"/>
                  </a:lnTo>
                  <a:lnTo>
                    <a:pt x="1215" y="764"/>
                  </a:lnTo>
                  <a:lnTo>
                    <a:pt x="1218" y="757"/>
                  </a:lnTo>
                  <a:lnTo>
                    <a:pt x="1218" y="757"/>
                  </a:lnTo>
                  <a:lnTo>
                    <a:pt x="1219" y="748"/>
                  </a:lnTo>
                  <a:lnTo>
                    <a:pt x="1219" y="748"/>
                  </a:lnTo>
                  <a:lnTo>
                    <a:pt x="1218" y="754"/>
                  </a:lnTo>
                  <a:lnTo>
                    <a:pt x="1215" y="758"/>
                  </a:lnTo>
                  <a:lnTo>
                    <a:pt x="1215" y="758"/>
                  </a:lnTo>
                  <a:lnTo>
                    <a:pt x="1214" y="761"/>
                  </a:lnTo>
                  <a:lnTo>
                    <a:pt x="1211" y="768"/>
                  </a:lnTo>
                  <a:lnTo>
                    <a:pt x="1211" y="768"/>
                  </a:lnTo>
                  <a:lnTo>
                    <a:pt x="1212" y="761"/>
                  </a:lnTo>
                  <a:lnTo>
                    <a:pt x="1214" y="757"/>
                  </a:lnTo>
                  <a:lnTo>
                    <a:pt x="1215" y="753"/>
                  </a:lnTo>
                  <a:lnTo>
                    <a:pt x="1216" y="748"/>
                  </a:lnTo>
                  <a:lnTo>
                    <a:pt x="1216" y="748"/>
                  </a:lnTo>
                  <a:lnTo>
                    <a:pt x="1216" y="750"/>
                  </a:lnTo>
                  <a:lnTo>
                    <a:pt x="1214" y="753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4" y="748"/>
                  </a:lnTo>
                  <a:lnTo>
                    <a:pt x="1216" y="743"/>
                  </a:lnTo>
                  <a:lnTo>
                    <a:pt x="1216" y="743"/>
                  </a:lnTo>
                  <a:lnTo>
                    <a:pt x="1215" y="738"/>
                  </a:lnTo>
                  <a:lnTo>
                    <a:pt x="1214" y="735"/>
                  </a:lnTo>
                  <a:lnTo>
                    <a:pt x="1214" y="735"/>
                  </a:lnTo>
                  <a:lnTo>
                    <a:pt x="1215" y="735"/>
                  </a:lnTo>
                  <a:lnTo>
                    <a:pt x="1216" y="733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21" y="728"/>
                  </a:lnTo>
                  <a:lnTo>
                    <a:pt x="1221" y="730"/>
                  </a:lnTo>
                  <a:lnTo>
                    <a:pt x="1221" y="728"/>
                  </a:lnTo>
                  <a:lnTo>
                    <a:pt x="1221" y="728"/>
                  </a:lnTo>
                  <a:lnTo>
                    <a:pt x="1221" y="725"/>
                  </a:lnTo>
                  <a:lnTo>
                    <a:pt x="1219" y="724"/>
                  </a:lnTo>
                  <a:lnTo>
                    <a:pt x="1219" y="724"/>
                  </a:lnTo>
                  <a:lnTo>
                    <a:pt x="1221" y="720"/>
                  </a:lnTo>
                  <a:lnTo>
                    <a:pt x="1221" y="720"/>
                  </a:lnTo>
                  <a:lnTo>
                    <a:pt x="1219" y="720"/>
                  </a:lnTo>
                  <a:lnTo>
                    <a:pt x="1219" y="720"/>
                  </a:lnTo>
                  <a:lnTo>
                    <a:pt x="1222" y="710"/>
                  </a:lnTo>
                  <a:lnTo>
                    <a:pt x="1222" y="710"/>
                  </a:lnTo>
                  <a:lnTo>
                    <a:pt x="1222" y="715"/>
                  </a:lnTo>
                  <a:lnTo>
                    <a:pt x="1222" y="718"/>
                  </a:lnTo>
                  <a:lnTo>
                    <a:pt x="1224" y="720"/>
                  </a:lnTo>
                  <a:lnTo>
                    <a:pt x="1224" y="718"/>
                  </a:lnTo>
                  <a:lnTo>
                    <a:pt x="1224" y="718"/>
                  </a:lnTo>
                  <a:lnTo>
                    <a:pt x="1225" y="700"/>
                  </a:lnTo>
                  <a:lnTo>
                    <a:pt x="1225" y="700"/>
                  </a:lnTo>
                  <a:lnTo>
                    <a:pt x="1226" y="691"/>
                  </a:lnTo>
                  <a:lnTo>
                    <a:pt x="1226" y="690"/>
                  </a:lnTo>
                  <a:lnTo>
                    <a:pt x="1228" y="690"/>
                  </a:lnTo>
                  <a:lnTo>
                    <a:pt x="1228" y="690"/>
                  </a:lnTo>
                  <a:lnTo>
                    <a:pt x="1228" y="685"/>
                  </a:lnTo>
                  <a:lnTo>
                    <a:pt x="1228" y="680"/>
                  </a:lnTo>
                  <a:lnTo>
                    <a:pt x="1228" y="680"/>
                  </a:lnTo>
                  <a:lnTo>
                    <a:pt x="1228" y="674"/>
                  </a:lnTo>
                  <a:lnTo>
                    <a:pt x="1228" y="668"/>
                  </a:lnTo>
                  <a:lnTo>
                    <a:pt x="1228" y="668"/>
                  </a:lnTo>
                  <a:lnTo>
                    <a:pt x="1228" y="661"/>
                  </a:lnTo>
                  <a:lnTo>
                    <a:pt x="1226" y="654"/>
                  </a:lnTo>
                  <a:lnTo>
                    <a:pt x="1226" y="654"/>
                  </a:lnTo>
                  <a:lnTo>
                    <a:pt x="1228" y="651"/>
                  </a:lnTo>
                  <a:lnTo>
                    <a:pt x="1229" y="648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31" y="645"/>
                  </a:lnTo>
                  <a:lnTo>
                    <a:pt x="1229" y="644"/>
                  </a:lnTo>
                  <a:lnTo>
                    <a:pt x="1228" y="638"/>
                  </a:lnTo>
                  <a:lnTo>
                    <a:pt x="1228" y="638"/>
                  </a:lnTo>
                  <a:lnTo>
                    <a:pt x="1229" y="625"/>
                  </a:lnTo>
                  <a:lnTo>
                    <a:pt x="1228" y="613"/>
                  </a:lnTo>
                  <a:lnTo>
                    <a:pt x="1228" y="613"/>
                  </a:lnTo>
                  <a:lnTo>
                    <a:pt x="1229" y="610"/>
                  </a:lnTo>
                  <a:lnTo>
                    <a:pt x="1229" y="607"/>
                  </a:lnTo>
                  <a:lnTo>
                    <a:pt x="1228" y="603"/>
                  </a:lnTo>
                  <a:lnTo>
                    <a:pt x="1228" y="603"/>
                  </a:lnTo>
                  <a:lnTo>
                    <a:pt x="1228" y="598"/>
                  </a:lnTo>
                  <a:lnTo>
                    <a:pt x="1229" y="593"/>
                  </a:lnTo>
                  <a:lnTo>
                    <a:pt x="1229" y="593"/>
                  </a:lnTo>
                  <a:lnTo>
                    <a:pt x="1226" y="597"/>
                  </a:lnTo>
                  <a:lnTo>
                    <a:pt x="1226" y="597"/>
                  </a:lnTo>
                  <a:lnTo>
                    <a:pt x="1226" y="590"/>
                  </a:lnTo>
                  <a:lnTo>
                    <a:pt x="1228" y="586"/>
                  </a:lnTo>
                  <a:lnTo>
                    <a:pt x="1228" y="586"/>
                  </a:lnTo>
                  <a:lnTo>
                    <a:pt x="1228" y="581"/>
                  </a:lnTo>
                  <a:lnTo>
                    <a:pt x="1228" y="574"/>
                  </a:lnTo>
                  <a:lnTo>
                    <a:pt x="1228" y="574"/>
                  </a:lnTo>
                  <a:lnTo>
                    <a:pt x="1226" y="574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80"/>
                  </a:lnTo>
                  <a:lnTo>
                    <a:pt x="1226" y="580"/>
                  </a:lnTo>
                  <a:lnTo>
                    <a:pt x="1225" y="587"/>
                  </a:lnTo>
                  <a:lnTo>
                    <a:pt x="1225" y="581"/>
                  </a:lnTo>
                  <a:lnTo>
                    <a:pt x="1225" y="581"/>
                  </a:lnTo>
                  <a:lnTo>
                    <a:pt x="1225" y="576"/>
                  </a:lnTo>
                  <a:lnTo>
                    <a:pt x="1225" y="576"/>
                  </a:lnTo>
                  <a:lnTo>
                    <a:pt x="1224" y="563"/>
                  </a:lnTo>
                  <a:lnTo>
                    <a:pt x="1224" y="563"/>
                  </a:lnTo>
                  <a:lnTo>
                    <a:pt x="1225" y="561"/>
                  </a:lnTo>
                  <a:lnTo>
                    <a:pt x="1225" y="561"/>
                  </a:lnTo>
                  <a:lnTo>
                    <a:pt x="1225" y="568"/>
                  </a:lnTo>
                  <a:lnTo>
                    <a:pt x="1226" y="571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64"/>
                  </a:lnTo>
                  <a:lnTo>
                    <a:pt x="1225" y="558"/>
                  </a:lnTo>
                  <a:lnTo>
                    <a:pt x="1226" y="554"/>
                  </a:lnTo>
                  <a:lnTo>
                    <a:pt x="1226" y="554"/>
                  </a:lnTo>
                  <a:lnTo>
                    <a:pt x="1225" y="548"/>
                  </a:lnTo>
                  <a:lnTo>
                    <a:pt x="1225" y="548"/>
                  </a:lnTo>
                  <a:lnTo>
                    <a:pt x="1224" y="548"/>
                  </a:lnTo>
                  <a:lnTo>
                    <a:pt x="1224" y="550"/>
                  </a:lnTo>
                  <a:lnTo>
                    <a:pt x="1224" y="550"/>
                  </a:lnTo>
                  <a:lnTo>
                    <a:pt x="1222" y="543"/>
                  </a:lnTo>
                  <a:lnTo>
                    <a:pt x="1221" y="536"/>
                  </a:lnTo>
                  <a:lnTo>
                    <a:pt x="1221" y="536"/>
                  </a:lnTo>
                  <a:lnTo>
                    <a:pt x="1221" y="533"/>
                  </a:lnTo>
                  <a:lnTo>
                    <a:pt x="1222" y="530"/>
                  </a:lnTo>
                  <a:lnTo>
                    <a:pt x="1222" y="530"/>
                  </a:lnTo>
                  <a:lnTo>
                    <a:pt x="1221" y="528"/>
                  </a:lnTo>
                  <a:lnTo>
                    <a:pt x="1221" y="530"/>
                  </a:lnTo>
                  <a:lnTo>
                    <a:pt x="1221" y="530"/>
                  </a:lnTo>
                  <a:lnTo>
                    <a:pt x="1219" y="527"/>
                  </a:lnTo>
                  <a:lnTo>
                    <a:pt x="1219" y="527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4"/>
                  </a:lnTo>
                  <a:lnTo>
                    <a:pt x="1221" y="524"/>
                  </a:lnTo>
                  <a:lnTo>
                    <a:pt x="1221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8" y="508"/>
                  </a:lnTo>
                  <a:lnTo>
                    <a:pt x="1216" y="494"/>
                  </a:lnTo>
                  <a:lnTo>
                    <a:pt x="1216" y="494"/>
                  </a:lnTo>
                  <a:lnTo>
                    <a:pt x="1212" y="481"/>
                  </a:lnTo>
                  <a:lnTo>
                    <a:pt x="1211" y="470"/>
                  </a:lnTo>
                  <a:lnTo>
                    <a:pt x="1211" y="470"/>
                  </a:lnTo>
                  <a:lnTo>
                    <a:pt x="1211" y="468"/>
                  </a:lnTo>
                  <a:lnTo>
                    <a:pt x="1211" y="470"/>
                  </a:lnTo>
                  <a:lnTo>
                    <a:pt x="1212" y="471"/>
                  </a:lnTo>
                  <a:lnTo>
                    <a:pt x="1212" y="471"/>
                  </a:lnTo>
                  <a:lnTo>
                    <a:pt x="1209" y="461"/>
                  </a:lnTo>
                  <a:lnTo>
                    <a:pt x="1209" y="461"/>
                  </a:lnTo>
                  <a:lnTo>
                    <a:pt x="1208" y="457"/>
                  </a:lnTo>
                  <a:lnTo>
                    <a:pt x="1208" y="453"/>
                  </a:lnTo>
                  <a:lnTo>
                    <a:pt x="1208" y="453"/>
                  </a:lnTo>
                  <a:lnTo>
                    <a:pt x="1206" y="451"/>
                  </a:lnTo>
                  <a:lnTo>
                    <a:pt x="1206" y="454"/>
                  </a:lnTo>
                  <a:lnTo>
                    <a:pt x="1206" y="454"/>
                  </a:lnTo>
                  <a:lnTo>
                    <a:pt x="1205" y="450"/>
                  </a:lnTo>
                  <a:lnTo>
                    <a:pt x="1204" y="447"/>
                  </a:lnTo>
                  <a:lnTo>
                    <a:pt x="1204" y="447"/>
                  </a:lnTo>
                  <a:lnTo>
                    <a:pt x="1204" y="446"/>
                  </a:lnTo>
                  <a:lnTo>
                    <a:pt x="1204" y="446"/>
                  </a:lnTo>
                  <a:lnTo>
                    <a:pt x="1205" y="449"/>
                  </a:lnTo>
                  <a:lnTo>
                    <a:pt x="1205" y="449"/>
                  </a:lnTo>
                  <a:lnTo>
                    <a:pt x="1205" y="443"/>
                  </a:lnTo>
                  <a:lnTo>
                    <a:pt x="1204" y="439"/>
                  </a:lnTo>
                  <a:lnTo>
                    <a:pt x="1204" y="439"/>
                  </a:lnTo>
                  <a:lnTo>
                    <a:pt x="1202" y="437"/>
                  </a:lnTo>
                  <a:lnTo>
                    <a:pt x="1202" y="439"/>
                  </a:lnTo>
                  <a:lnTo>
                    <a:pt x="1202" y="440"/>
                  </a:lnTo>
                  <a:lnTo>
                    <a:pt x="1202" y="440"/>
                  </a:lnTo>
                  <a:lnTo>
                    <a:pt x="1201" y="437"/>
                  </a:lnTo>
                  <a:lnTo>
                    <a:pt x="1199" y="434"/>
                  </a:lnTo>
                  <a:lnTo>
                    <a:pt x="1199" y="434"/>
                  </a:lnTo>
                  <a:lnTo>
                    <a:pt x="1201" y="434"/>
                  </a:lnTo>
                  <a:lnTo>
                    <a:pt x="1201" y="433"/>
                  </a:lnTo>
                  <a:lnTo>
                    <a:pt x="1201" y="433"/>
                  </a:lnTo>
                  <a:lnTo>
                    <a:pt x="1198" y="429"/>
                  </a:lnTo>
                  <a:lnTo>
                    <a:pt x="1198" y="429"/>
                  </a:lnTo>
                  <a:lnTo>
                    <a:pt x="1198" y="426"/>
                  </a:lnTo>
                  <a:lnTo>
                    <a:pt x="1199" y="424"/>
                  </a:lnTo>
                  <a:lnTo>
                    <a:pt x="1199" y="424"/>
                  </a:lnTo>
                  <a:lnTo>
                    <a:pt x="1192" y="407"/>
                  </a:lnTo>
                  <a:lnTo>
                    <a:pt x="1192" y="407"/>
                  </a:lnTo>
                  <a:lnTo>
                    <a:pt x="1189" y="400"/>
                  </a:lnTo>
                  <a:lnTo>
                    <a:pt x="1189" y="400"/>
                  </a:lnTo>
                  <a:lnTo>
                    <a:pt x="1186" y="393"/>
                  </a:lnTo>
                  <a:lnTo>
                    <a:pt x="1186" y="393"/>
                  </a:lnTo>
                  <a:lnTo>
                    <a:pt x="1186" y="396"/>
                  </a:lnTo>
                  <a:lnTo>
                    <a:pt x="1186" y="396"/>
                  </a:lnTo>
                  <a:lnTo>
                    <a:pt x="1185" y="391"/>
                  </a:lnTo>
                  <a:lnTo>
                    <a:pt x="1182" y="387"/>
                  </a:lnTo>
                  <a:lnTo>
                    <a:pt x="1182" y="387"/>
                  </a:lnTo>
                  <a:lnTo>
                    <a:pt x="1182" y="386"/>
                  </a:lnTo>
                  <a:lnTo>
                    <a:pt x="1184" y="386"/>
                  </a:lnTo>
                  <a:lnTo>
                    <a:pt x="1185" y="387"/>
                  </a:lnTo>
                  <a:lnTo>
                    <a:pt x="1185" y="387"/>
                  </a:lnTo>
                  <a:lnTo>
                    <a:pt x="1179" y="376"/>
                  </a:lnTo>
                  <a:lnTo>
                    <a:pt x="1179" y="376"/>
                  </a:lnTo>
                  <a:lnTo>
                    <a:pt x="1175" y="369"/>
                  </a:lnTo>
                  <a:lnTo>
                    <a:pt x="1175" y="369"/>
                  </a:lnTo>
                  <a:lnTo>
                    <a:pt x="1174" y="364"/>
                  </a:lnTo>
                  <a:lnTo>
                    <a:pt x="1171" y="360"/>
                  </a:lnTo>
                  <a:lnTo>
                    <a:pt x="1171" y="360"/>
                  </a:lnTo>
                  <a:lnTo>
                    <a:pt x="1172" y="361"/>
                  </a:lnTo>
                  <a:lnTo>
                    <a:pt x="1171" y="361"/>
                  </a:lnTo>
                  <a:lnTo>
                    <a:pt x="1168" y="357"/>
                  </a:lnTo>
                  <a:lnTo>
                    <a:pt x="1168" y="357"/>
                  </a:lnTo>
                  <a:lnTo>
                    <a:pt x="1174" y="370"/>
                  </a:lnTo>
                  <a:lnTo>
                    <a:pt x="1174" y="370"/>
                  </a:lnTo>
                  <a:lnTo>
                    <a:pt x="1176" y="376"/>
                  </a:lnTo>
                  <a:lnTo>
                    <a:pt x="1176" y="376"/>
                  </a:lnTo>
                  <a:lnTo>
                    <a:pt x="1179" y="381"/>
                  </a:lnTo>
                  <a:lnTo>
                    <a:pt x="1179" y="381"/>
                  </a:lnTo>
                  <a:lnTo>
                    <a:pt x="1179" y="383"/>
                  </a:lnTo>
                  <a:lnTo>
                    <a:pt x="1179" y="381"/>
                  </a:lnTo>
                  <a:lnTo>
                    <a:pt x="1179" y="380"/>
                  </a:lnTo>
                  <a:lnTo>
                    <a:pt x="1179" y="380"/>
                  </a:lnTo>
                  <a:lnTo>
                    <a:pt x="1179" y="381"/>
                  </a:lnTo>
                  <a:lnTo>
                    <a:pt x="1181" y="383"/>
                  </a:lnTo>
                  <a:lnTo>
                    <a:pt x="1181" y="384"/>
                  </a:lnTo>
                  <a:lnTo>
                    <a:pt x="1182" y="386"/>
                  </a:lnTo>
                  <a:lnTo>
                    <a:pt x="1182" y="386"/>
                  </a:lnTo>
                  <a:lnTo>
                    <a:pt x="1182" y="396"/>
                  </a:lnTo>
                  <a:lnTo>
                    <a:pt x="1182" y="396"/>
                  </a:lnTo>
                  <a:lnTo>
                    <a:pt x="1179" y="386"/>
                  </a:lnTo>
                  <a:lnTo>
                    <a:pt x="1179" y="386"/>
                  </a:lnTo>
                  <a:lnTo>
                    <a:pt x="1175" y="374"/>
                  </a:lnTo>
                  <a:lnTo>
                    <a:pt x="1175" y="374"/>
                  </a:lnTo>
                  <a:lnTo>
                    <a:pt x="1169" y="366"/>
                  </a:lnTo>
                  <a:lnTo>
                    <a:pt x="1166" y="357"/>
                  </a:lnTo>
                  <a:lnTo>
                    <a:pt x="1166" y="357"/>
                  </a:lnTo>
                  <a:lnTo>
                    <a:pt x="1165" y="356"/>
                  </a:lnTo>
                  <a:lnTo>
                    <a:pt x="1165" y="356"/>
                  </a:lnTo>
                  <a:lnTo>
                    <a:pt x="1165" y="354"/>
                  </a:lnTo>
                  <a:lnTo>
                    <a:pt x="1165" y="354"/>
                  </a:lnTo>
                  <a:lnTo>
                    <a:pt x="1166" y="354"/>
                  </a:lnTo>
                  <a:lnTo>
                    <a:pt x="1166" y="353"/>
                  </a:lnTo>
                  <a:lnTo>
                    <a:pt x="1166" y="353"/>
                  </a:lnTo>
                  <a:lnTo>
                    <a:pt x="1162" y="349"/>
                  </a:lnTo>
                  <a:lnTo>
                    <a:pt x="1159" y="344"/>
                  </a:lnTo>
                  <a:lnTo>
                    <a:pt x="1159" y="344"/>
                  </a:lnTo>
                  <a:lnTo>
                    <a:pt x="1157" y="334"/>
                  </a:lnTo>
                  <a:lnTo>
                    <a:pt x="1157" y="334"/>
                  </a:lnTo>
                  <a:lnTo>
                    <a:pt x="1152" y="330"/>
                  </a:lnTo>
                  <a:lnTo>
                    <a:pt x="1149" y="324"/>
                  </a:lnTo>
                  <a:lnTo>
                    <a:pt x="1149" y="324"/>
                  </a:lnTo>
                  <a:lnTo>
                    <a:pt x="1152" y="327"/>
                  </a:lnTo>
                  <a:lnTo>
                    <a:pt x="1154" y="327"/>
                  </a:lnTo>
                  <a:lnTo>
                    <a:pt x="1154" y="326"/>
                  </a:lnTo>
                  <a:lnTo>
                    <a:pt x="1154" y="326"/>
                  </a:lnTo>
                  <a:lnTo>
                    <a:pt x="1157" y="330"/>
                  </a:lnTo>
                  <a:lnTo>
                    <a:pt x="1158" y="333"/>
                  </a:lnTo>
                  <a:lnTo>
                    <a:pt x="1159" y="333"/>
                  </a:lnTo>
                  <a:lnTo>
                    <a:pt x="1159" y="333"/>
                  </a:lnTo>
                  <a:lnTo>
                    <a:pt x="1158" y="329"/>
                  </a:lnTo>
                  <a:lnTo>
                    <a:pt x="1158" y="327"/>
                  </a:lnTo>
                  <a:lnTo>
                    <a:pt x="1158" y="327"/>
                  </a:lnTo>
                  <a:lnTo>
                    <a:pt x="1155" y="324"/>
                  </a:lnTo>
                  <a:lnTo>
                    <a:pt x="1152" y="321"/>
                  </a:lnTo>
                  <a:lnTo>
                    <a:pt x="1152" y="321"/>
                  </a:lnTo>
                  <a:lnTo>
                    <a:pt x="1149" y="317"/>
                  </a:lnTo>
                  <a:lnTo>
                    <a:pt x="1147" y="313"/>
                  </a:lnTo>
                  <a:lnTo>
                    <a:pt x="1147" y="313"/>
                  </a:lnTo>
                  <a:lnTo>
                    <a:pt x="1145" y="309"/>
                  </a:lnTo>
                  <a:lnTo>
                    <a:pt x="1142" y="303"/>
                  </a:lnTo>
                  <a:lnTo>
                    <a:pt x="1135" y="293"/>
                  </a:lnTo>
                  <a:lnTo>
                    <a:pt x="1135" y="293"/>
                  </a:lnTo>
                  <a:lnTo>
                    <a:pt x="1135" y="292"/>
                  </a:lnTo>
                  <a:lnTo>
                    <a:pt x="1135" y="289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32" y="284"/>
                  </a:lnTo>
                  <a:lnTo>
                    <a:pt x="1132" y="284"/>
                  </a:lnTo>
                  <a:lnTo>
                    <a:pt x="1125" y="274"/>
                  </a:lnTo>
                  <a:lnTo>
                    <a:pt x="1125" y="27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6"/>
                  </a:lnTo>
                  <a:lnTo>
                    <a:pt x="1118" y="266"/>
                  </a:lnTo>
                  <a:lnTo>
                    <a:pt x="1117" y="266"/>
                  </a:lnTo>
                  <a:lnTo>
                    <a:pt x="1117" y="266"/>
                  </a:lnTo>
                  <a:lnTo>
                    <a:pt x="1115" y="263"/>
                  </a:lnTo>
                  <a:lnTo>
                    <a:pt x="1114" y="262"/>
                  </a:lnTo>
                  <a:lnTo>
                    <a:pt x="1112" y="260"/>
                  </a:lnTo>
                  <a:lnTo>
                    <a:pt x="1112" y="260"/>
                  </a:lnTo>
                  <a:lnTo>
                    <a:pt x="1112" y="259"/>
                  </a:lnTo>
                  <a:lnTo>
                    <a:pt x="1114" y="259"/>
                  </a:lnTo>
                  <a:lnTo>
                    <a:pt x="1114" y="259"/>
                  </a:lnTo>
                  <a:lnTo>
                    <a:pt x="1112" y="257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109" y="254"/>
                  </a:lnTo>
                  <a:lnTo>
                    <a:pt x="1109" y="254"/>
                  </a:lnTo>
                  <a:lnTo>
                    <a:pt x="1108" y="252"/>
                  </a:lnTo>
                  <a:lnTo>
                    <a:pt x="1109" y="252"/>
                  </a:lnTo>
                  <a:lnTo>
                    <a:pt x="1109" y="252"/>
                  </a:lnTo>
                  <a:lnTo>
                    <a:pt x="1102" y="243"/>
                  </a:lnTo>
                  <a:lnTo>
                    <a:pt x="1102" y="243"/>
                  </a:lnTo>
                  <a:lnTo>
                    <a:pt x="1099" y="239"/>
                  </a:lnTo>
                  <a:lnTo>
                    <a:pt x="1097" y="237"/>
                  </a:lnTo>
                  <a:lnTo>
                    <a:pt x="1097" y="237"/>
                  </a:lnTo>
                  <a:lnTo>
                    <a:pt x="1097" y="236"/>
                  </a:lnTo>
                  <a:lnTo>
                    <a:pt x="1095" y="233"/>
                  </a:lnTo>
                  <a:lnTo>
                    <a:pt x="1095" y="233"/>
                  </a:lnTo>
                  <a:lnTo>
                    <a:pt x="1094" y="233"/>
                  </a:lnTo>
                  <a:lnTo>
                    <a:pt x="1094" y="230"/>
                  </a:lnTo>
                  <a:lnTo>
                    <a:pt x="1092" y="229"/>
                  </a:lnTo>
                  <a:lnTo>
                    <a:pt x="1092" y="229"/>
                  </a:lnTo>
                  <a:lnTo>
                    <a:pt x="1085" y="222"/>
                  </a:lnTo>
                  <a:lnTo>
                    <a:pt x="1085" y="222"/>
                  </a:lnTo>
                  <a:lnTo>
                    <a:pt x="1082" y="219"/>
                  </a:lnTo>
                  <a:lnTo>
                    <a:pt x="1082" y="219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77" y="212"/>
                  </a:lnTo>
                  <a:lnTo>
                    <a:pt x="1072" y="209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0"/>
                  </a:lnTo>
                  <a:lnTo>
                    <a:pt x="1067" y="200"/>
                  </a:lnTo>
                  <a:lnTo>
                    <a:pt x="1064" y="199"/>
                  </a:lnTo>
                  <a:lnTo>
                    <a:pt x="1062" y="196"/>
                  </a:lnTo>
                  <a:lnTo>
                    <a:pt x="1062" y="196"/>
                  </a:lnTo>
                  <a:lnTo>
                    <a:pt x="1058" y="193"/>
                  </a:lnTo>
                  <a:lnTo>
                    <a:pt x="1055" y="190"/>
                  </a:lnTo>
                  <a:lnTo>
                    <a:pt x="1055" y="190"/>
                  </a:lnTo>
                  <a:lnTo>
                    <a:pt x="1054" y="192"/>
                  </a:lnTo>
                  <a:lnTo>
                    <a:pt x="1055" y="193"/>
                  </a:lnTo>
                  <a:lnTo>
                    <a:pt x="1060" y="197"/>
                  </a:lnTo>
                  <a:lnTo>
                    <a:pt x="1060" y="197"/>
                  </a:lnTo>
                  <a:lnTo>
                    <a:pt x="1058" y="196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5" y="194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7" y="197"/>
                  </a:lnTo>
                  <a:lnTo>
                    <a:pt x="1054" y="196"/>
                  </a:lnTo>
                  <a:lnTo>
                    <a:pt x="1054" y="196"/>
                  </a:lnTo>
                  <a:lnTo>
                    <a:pt x="1051" y="193"/>
                  </a:lnTo>
                  <a:lnTo>
                    <a:pt x="1050" y="190"/>
                  </a:lnTo>
                  <a:lnTo>
                    <a:pt x="1047" y="189"/>
                  </a:lnTo>
                  <a:lnTo>
                    <a:pt x="1047" y="189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1" y="180"/>
                  </a:lnTo>
                  <a:lnTo>
                    <a:pt x="1038" y="174"/>
                  </a:lnTo>
                  <a:lnTo>
                    <a:pt x="1038" y="174"/>
                  </a:lnTo>
                  <a:lnTo>
                    <a:pt x="1035" y="174"/>
                  </a:lnTo>
                  <a:lnTo>
                    <a:pt x="1032" y="173"/>
                  </a:lnTo>
                  <a:lnTo>
                    <a:pt x="1032" y="173"/>
                  </a:lnTo>
                  <a:lnTo>
                    <a:pt x="1037" y="174"/>
                  </a:lnTo>
                  <a:lnTo>
                    <a:pt x="1041" y="176"/>
                  </a:lnTo>
                  <a:lnTo>
                    <a:pt x="1041" y="176"/>
                  </a:lnTo>
                  <a:lnTo>
                    <a:pt x="1051" y="183"/>
                  </a:lnTo>
                  <a:lnTo>
                    <a:pt x="1051" y="183"/>
                  </a:lnTo>
                  <a:lnTo>
                    <a:pt x="1044" y="174"/>
                  </a:lnTo>
                  <a:lnTo>
                    <a:pt x="1044" y="174"/>
                  </a:lnTo>
                  <a:lnTo>
                    <a:pt x="1041" y="173"/>
                  </a:lnTo>
                  <a:lnTo>
                    <a:pt x="1040" y="172"/>
                  </a:lnTo>
                  <a:lnTo>
                    <a:pt x="1040" y="172"/>
                  </a:lnTo>
                  <a:lnTo>
                    <a:pt x="1038" y="172"/>
                  </a:lnTo>
                  <a:lnTo>
                    <a:pt x="1037" y="172"/>
                  </a:lnTo>
                  <a:lnTo>
                    <a:pt x="1037" y="172"/>
                  </a:lnTo>
                  <a:lnTo>
                    <a:pt x="1034" y="169"/>
                  </a:lnTo>
                  <a:lnTo>
                    <a:pt x="1032" y="164"/>
                  </a:lnTo>
                  <a:lnTo>
                    <a:pt x="1032" y="164"/>
                  </a:lnTo>
                  <a:lnTo>
                    <a:pt x="1031" y="164"/>
                  </a:lnTo>
                  <a:lnTo>
                    <a:pt x="1030" y="164"/>
                  </a:lnTo>
                  <a:lnTo>
                    <a:pt x="1024" y="160"/>
                  </a:lnTo>
                  <a:lnTo>
                    <a:pt x="1024" y="160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1015" y="150"/>
                  </a:lnTo>
                  <a:lnTo>
                    <a:pt x="1015" y="150"/>
                  </a:lnTo>
                  <a:lnTo>
                    <a:pt x="1014" y="150"/>
                  </a:lnTo>
                  <a:lnTo>
                    <a:pt x="1012" y="149"/>
                  </a:lnTo>
                  <a:lnTo>
                    <a:pt x="1008" y="146"/>
                  </a:lnTo>
                  <a:lnTo>
                    <a:pt x="1008" y="146"/>
                  </a:lnTo>
                  <a:lnTo>
                    <a:pt x="1012" y="150"/>
                  </a:lnTo>
                  <a:lnTo>
                    <a:pt x="1017" y="153"/>
                  </a:lnTo>
                  <a:lnTo>
                    <a:pt x="1017" y="153"/>
                  </a:lnTo>
                  <a:lnTo>
                    <a:pt x="1015" y="153"/>
                  </a:lnTo>
                  <a:lnTo>
                    <a:pt x="1011" y="150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1" y="143"/>
                  </a:lnTo>
                  <a:lnTo>
                    <a:pt x="1001" y="143"/>
                  </a:lnTo>
                  <a:lnTo>
                    <a:pt x="1000" y="142"/>
                  </a:lnTo>
                  <a:lnTo>
                    <a:pt x="1001" y="142"/>
                  </a:lnTo>
                  <a:lnTo>
                    <a:pt x="1001" y="142"/>
                  </a:lnTo>
                  <a:lnTo>
                    <a:pt x="1000" y="140"/>
                  </a:lnTo>
                  <a:lnTo>
                    <a:pt x="998" y="140"/>
                  </a:lnTo>
                  <a:lnTo>
                    <a:pt x="998" y="142"/>
                  </a:lnTo>
                  <a:lnTo>
                    <a:pt x="1000" y="143"/>
                  </a:lnTo>
                  <a:lnTo>
                    <a:pt x="1000" y="143"/>
                  </a:lnTo>
                  <a:lnTo>
                    <a:pt x="1002" y="146"/>
                  </a:lnTo>
                  <a:lnTo>
                    <a:pt x="1005" y="147"/>
                  </a:lnTo>
                  <a:lnTo>
                    <a:pt x="1005" y="14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00" y="144"/>
                  </a:lnTo>
                  <a:lnTo>
                    <a:pt x="994" y="140"/>
                  </a:lnTo>
                  <a:lnTo>
                    <a:pt x="994" y="140"/>
                  </a:lnTo>
                  <a:lnTo>
                    <a:pt x="995" y="140"/>
                  </a:lnTo>
                  <a:lnTo>
                    <a:pt x="997" y="140"/>
                  </a:lnTo>
                  <a:lnTo>
                    <a:pt x="998" y="140"/>
                  </a:lnTo>
                  <a:lnTo>
                    <a:pt x="997" y="137"/>
                  </a:lnTo>
                  <a:lnTo>
                    <a:pt x="997" y="137"/>
                  </a:lnTo>
                  <a:lnTo>
                    <a:pt x="997" y="139"/>
                  </a:lnTo>
                  <a:lnTo>
                    <a:pt x="995" y="137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2" y="135"/>
                  </a:lnTo>
                  <a:lnTo>
                    <a:pt x="988" y="130"/>
                  </a:lnTo>
                  <a:lnTo>
                    <a:pt x="988" y="130"/>
                  </a:lnTo>
                  <a:lnTo>
                    <a:pt x="987" y="132"/>
                  </a:lnTo>
                  <a:lnTo>
                    <a:pt x="982" y="129"/>
                  </a:lnTo>
                  <a:lnTo>
                    <a:pt x="982" y="129"/>
                  </a:lnTo>
                  <a:lnTo>
                    <a:pt x="981" y="127"/>
                  </a:lnTo>
                  <a:lnTo>
                    <a:pt x="978" y="125"/>
                  </a:lnTo>
                  <a:lnTo>
                    <a:pt x="975" y="123"/>
                  </a:lnTo>
                  <a:lnTo>
                    <a:pt x="973" y="120"/>
                  </a:lnTo>
                  <a:lnTo>
                    <a:pt x="973" y="120"/>
                  </a:lnTo>
                  <a:lnTo>
                    <a:pt x="988" y="130"/>
                  </a:lnTo>
                  <a:lnTo>
                    <a:pt x="997" y="136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4" y="143"/>
                  </a:lnTo>
                  <a:lnTo>
                    <a:pt x="1005" y="143"/>
                  </a:lnTo>
                  <a:lnTo>
                    <a:pt x="1008" y="144"/>
                  </a:lnTo>
                  <a:lnTo>
                    <a:pt x="1012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0" y="143"/>
                  </a:lnTo>
                  <a:lnTo>
                    <a:pt x="1010" y="143"/>
                  </a:lnTo>
                  <a:lnTo>
                    <a:pt x="1007" y="142"/>
                  </a:lnTo>
                  <a:lnTo>
                    <a:pt x="1004" y="139"/>
                  </a:lnTo>
                  <a:lnTo>
                    <a:pt x="1000" y="133"/>
                  </a:lnTo>
                  <a:lnTo>
                    <a:pt x="1000" y="133"/>
                  </a:lnTo>
                  <a:lnTo>
                    <a:pt x="1000" y="135"/>
                  </a:lnTo>
                  <a:lnTo>
                    <a:pt x="998" y="133"/>
                  </a:lnTo>
                  <a:lnTo>
                    <a:pt x="997" y="133"/>
                  </a:lnTo>
                  <a:lnTo>
                    <a:pt x="997" y="135"/>
                  </a:lnTo>
                  <a:lnTo>
                    <a:pt x="997" y="135"/>
                  </a:lnTo>
                  <a:lnTo>
                    <a:pt x="992" y="132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90" y="129"/>
                  </a:lnTo>
                  <a:lnTo>
                    <a:pt x="991" y="130"/>
                  </a:lnTo>
                  <a:lnTo>
                    <a:pt x="992" y="130"/>
                  </a:lnTo>
                  <a:lnTo>
                    <a:pt x="991" y="129"/>
                  </a:lnTo>
                  <a:lnTo>
                    <a:pt x="991" y="129"/>
                  </a:lnTo>
                  <a:lnTo>
                    <a:pt x="992" y="129"/>
                  </a:lnTo>
                  <a:lnTo>
                    <a:pt x="994" y="130"/>
                  </a:lnTo>
                  <a:lnTo>
                    <a:pt x="995" y="132"/>
                  </a:lnTo>
                  <a:lnTo>
                    <a:pt x="997" y="132"/>
                  </a:lnTo>
                  <a:lnTo>
                    <a:pt x="997" y="132"/>
                  </a:lnTo>
                  <a:lnTo>
                    <a:pt x="997" y="130"/>
                  </a:lnTo>
                  <a:lnTo>
                    <a:pt x="995" y="129"/>
                  </a:lnTo>
                  <a:lnTo>
                    <a:pt x="995" y="129"/>
                  </a:lnTo>
                  <a:lnTo>
                    <a:pt x="991" y="127"/>
                  </a:lnTo>
                  <a:lnTo>
                    <a:pt x="990" y="126"/>
                  </a:lnTo>
                  <a:lnTo>
                    <a:pt x="988" y="122"/>
                  </a:lnTo>
                  <a:lnTo>
                    <a:pt x="988" y="122"/>
                  </a:lnTo>
                  <a:lnTo>
                    <a:pt x="985" y="122"/>
                  </a:lnTo>
                  <a:lnTo>
                    <a:pt x="980" y="119"/>
                  </a:lnTo>
                  <a:lnTo>
                    <a:pt x="980" y="119"/>
                  </a:lnTo>
                  <a:lnTo>
                    <a:pt x="968" y="110"/>
                  </a:lnTo>
                  <a:lnTo>
                    <a:pt x="968" y="110"/>
                  </a:lnTo>
                  <a:lnTo>
                    <a:pt x="967" y="110"/>
                  </a:lnTo>
                  <a:lnTo>
                    <a:pt x="968" y="110"/>
                  </a:lnTo>
                  <a:lnTo>
                    <a:pt x="971" y="113"/>
                  </a:lnTo>
                  <a:lnTo>
                    <a:pt x="971" y="113"/>
                  </a:lnTo>
                  <a:lnTo>
                    <a:pt x="964" y="110"/>
                  </a:lnTo>
                  <a:lnTo>
                    <a:pt x="958" y="106"/>
                  </a:lnTo>
                  <a:lnTo>
                    <a:pt x="953" y="103"/>
                  </a:lnTo>
                  <a:lnTo>
                    <a:pt x="948" y="102"/>
                  </a:lnTo>
                  <a:lnTo>
                    <a:pt x="948" y="102"/>
                  </a:lnTo>
                  <a:lnTo>
                    <a:pt x="947" y="100"/>
                  </a:lnTo>
                  <a:lnTo>
                    <a:pt x="948" y="99"/>
                  </a:lnTo>
                  <a:lnTo>
                    <a:pt x="948" y="99"/>
                  </a:lnTo>
                  <a:lnTo>
                    <a:pt x="950" y="99"/>
                  </a:lnTo>
                  <a:lnTo>
                    <a:pt x="950" y="99"/>
                  </a:lnTo>
                  <a:lnTo>
                    <a:pt x="964" y="109"/>
                  </a:lnTo>
                  <a:lnTo>
                    <a:pt x="964" y="109"/>
                  </a:lnTo>
                  <a:lnTo>
                    <a:pt x="967" y="109"/>
                  </a:lnTo>
                  <a:lnTo>
                    <a:pt x="967" y="107"/>
                  </a:lnTo>
                  <a:lnTo>
                    <a:pt x="967" y="107"/>
                  </a:lnTo>
                  <a:lnTo>
                    <a:pt x="964" y="106"/>
                  </a:lnTo>
                  <a:lnTo>
                    <a:pt x="963" y="105"/>
                  </a:lnTo>
                  <a:lnTo>
                    <a:pt x="963" y="105"/>
                  </a:lnTo>
                  <a:lnTo>
                    <a:pt x="961" y="105"/>
                  </a:lnTo>
                  <a:lnTo>
                    <a:pt x="961" y="106"/>
                  </a:lnTo>
                  <a:lnTo>
                    <a:pt x="961" y="106"/>
                  </a:lnTo>
                  <a:lnTo>
                    <a:pt x="957" y="102"/>
                  </a:lnTo>
                  <a:lnTo>
                    <a:pt x="950" y="97"/>
                  </a:lnTo>
                  <a:lnTo>
                    <a:pt x="950" y="97"/>
                  </a:lnTo>
                  <a:lnTo>
                    <a:pt x="943" y="93"/>
                  </a:lnTo>
                  <a:lnTo>
                    <a:pt x="937" y="92"/>
                  </a:lnTo>
                  <a:lnTo>
                    <a:pt x="937" y="92"/>
                  </a:lnTo>
                  <a:lnTo>
                    <a:pt x="938" y="92"/>
                  </a:lnTo>
                  <a:lnTo>
                    <a:pt x="938" y="90"/>
                  </a:lnTo>
                  <a:lnTo>
                    <a:pt x="935" y="89"/>
                  </a:lnTo>
                  <a:lnTo>
                    <a:pt x="931" y="86"/>
                  </a:lnTo>
                  <a:lnTo>
                    <a:pt x="930" y="83"/>
                  </a:lnTo>
                  <a:lnTo>
                    <a:pt x="930" y="83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5" y="82"/>
                  </a:lnTo>
                  <a:lnTo>
                    <a:pt x="930" y="85"/>
                  </a:lnTo>
                  <a:lnTo>
                    <a:pt x="930" y="85"/>
                  </a:lnTo>
                  <a:lnTo>
                    <a:pt x="928" y="86"/>
                  </a:lnTo>
                  <a:lnTo>
                    <a:pt x="925" y="85"/>
                  </a:lnTo>
                  <a:lnTo>
                    <a:pt x="925" y="85"/>
                  </a:lnTo>
                  <a:lnTo>
                    <a:pt x="917" y="83"/>
                  </a:lnTo>
                  <a:lnTo>
                    <a:pt x="917" y="83"/>
                  </a:lnTo>
                  <a:lnTo>
                    <a:pt x="917" y="80"/>
                  </a:lnTo>
                  <a:lnTo>
                    <a:pt x="918" y="82"/>
                  </a:lnTo>
                  <a:lnTo>
                    <a:pt x="923" y="82"/>
                  </a:lnTo>
                  <a:lnTo>
                    <a:pt x="924" y="82"/>
                  </a:lnTo>
                  <a:lnTo>
                    <a:pt x="924" y="82"/>
                  </a:lnTo>
                  <a:lnTo>
                    <a:pt x="920" y="79"/>
                  </a:lnTo>
                  <a:lnTo>
                    <a:pt x="914" y="77"/>
                  </a:lnTo>
                  <a:lnTo>
                    <a:pt x="914" y="77"/>
                  </a:lnTo>
                  <a:lnTo>
                    <a:pt x="914" y="79"/>
                  </a:lnTo>
                  <a:lnTo>
                    <a:pt x="914" y="80"/>
                  </a:lnTo>
                  <a:lnTo>
                    <a:pt x="914" y="80"/>
                  </a:lnTo>
                  <a:lnTo>
                    <a:pt x="910" y="79"/>
                  </a:lnTo>
                  <a:lnTo>
                    <a:pt x="905" y="76"/>
                  </a:lnTo>
                  <a:lnTo>
                    <a:pt x="905" y="76"/>
                  </a:lnTo>
                  <a:lnTo>
                    <a:pt x="910" y="79"/>
                  </a:lnTo>
                  <a:lnTo>
                    <a:pt x="913" y="80"/>
                  </a:lnTo>
                  <a:lnTo>
                    <a:pt x="915" y="82"/>
                  </a:lnTo>
                  <a:lnTo>
                    <a:pt x="918" y="85"/>
                  </a:lnTo>
                  <a:lnTo>
                    <a:pt x="918" y="85"/>
                  </a:lnTo>
                  <a:lnTo>
                    <a:pt x="927" y="87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3" y="92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30" y="90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1" y="92"/>
                  </a:lnTo>
                  <a:lnTo>
                    <a:pt x="927" y="92"/>
                  </a:lnTo>
                  <a:lnTo>
                    <a:pt x="927" y="92"/>
                  </a:lnTo>
                  <a:lnTo>
                    <a:pt x="921" y="89"/>
                  </a:lnTo>
                  <a:lnTo>
                    <a:pt x="921" y="89"/>
                  </a:lnTo>
                  <a:lnTo>
                    <a:pt x="918" y="86"/>
                  </a:lnTo>
                  <a:lnTo>
                    <a:pt x="918" y="86"/>
                  </a:lnTo>
                  <a:lnTo>
                    <a:pt x="915" y="85"/>
                  </a:lnTo>
                  <a:lnTo>
                    <a:pt x="915" y="85"/>
                  </a:lnTo>
                  <a:lnTo>
                    <a:pt x="900" y="76"/>
                  </a:lnTo>
                  <a:lnTo>
                    <a:pt x="900" y="76"/>
                  </a:lnTo>
                  <a:lnTo>
                    <a:pt x="893" y="72"/>
                  </a:lnTo>
                  <a:lnTo>
                    <a:pt x="893" y="72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87" y="70"/>
                  </a:lnTo>
                  <a:lnTo>
                    <a:pt x="888" y="72"/>
                  </a:lnTo>
                  <a:lnTo>
                    <a:pt x="887" y="72"/>
                  </a:lnTo>
                  <a:lnTo>
                    <a:pt x="887" y="72"/>
                  </a:lnTo>
                  <a:lnTo>
                    <a:pt x="891" y="73"/>
                  </a:lnTo>
                  <a:lnTo>
                    <a:pt x="893" y="73"/>
                  </a:lnTo>
                  <a:lnTo>
                    <a:pt x="894" y="75"/>
                  </a:lnTo>
                  <a:lnTo>
                    <a:pt x="894" y="75"/>
                  </a:lnTo>
                  <a:lnTo>
                    <a:pt x="890" y="75"/>
                  </a:lnTo>
                  <a:lnTo>
                    <a:pt x="890" y="75"/>
                  </a:lnTo>
                  <a:lnTo>
                    <a:pt x="886" y="72"/>
                  </a:lnTo>
                  <a:lnTo>
                    <a:pt x="884" y="70"/>
                  </a:lnTo>
                  <a:lnTo>
                    <a:pt x="884" y="70"/>
                  </a:lnTo>
                  <a:lnTo>
                    <a:pt x="884" y="72"/>
                  </a:lnTo>
                  <a:lnTo>
                    <a:pt x="883" y="72"/>
                  </a:lnTo>
                  <a:lnTo>
                    <a:pt x="880" y="70"/>
                  </a:lnTo>
                  <a:lnTo>
                    <a:pt x="876" y="69"/>
                  </a:lnTo>
                  <a:lnTo>
                    <a:pt x="873" y="67"/>
                  </a:lnTo>
                  <a:lnTo>
                    <a:pt x="873" y="67"/>
                  </a:lnTo>
                  <a:lnTo>
                    <a:pt x="876" y="67"/>
                  </a:lnTo>
                  <a:lnTo>
                    <a:pt x="881" y="70"/>
                  </a:lnTo>
                  <a:lnTo>
                    <a:pt x="881" y="70"/>
                  </a:lnTo>
                  <a:lnTo>
                    <a:pt x="881" y="69"/>
                  </a:lnTo>
                  <a:lnTo>
                    <a:pt x="883" y="69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78" y="63"/>
                  </a:lnTo>
                  <a:lnTo>
                    <a:pt x="878" y="63"/>
                  </a:lnTo>
                  <a:lnTo>
                    <a:pt x="888" y="67"/>
                  </a:lnTo>
                  <a:lnTo>
                    <a:pt x="888" y="67"/>
                  </a:lnTo>
                  <a:lnTo>
                    <a:pt x="894" y="70"/>
                  </a:lnTo>
                  <a:lnTo>
                    <a:pt x="894" y="70"/>
                  </a:lnTo>
                  <a:lnTo>
                    <a:pt x="901" y="72"/>
                  </a:lnTo>
                  <a:lnTo>
                    <a:pt x="901" y="72"/>
                  </a:lnTo>
                  <a:lnTo>
                    <a:pt x="900" y="70"/>
                  </a:lnTo>
                  <a:lnTo>
                    <a:pt x="900" y="70"/>
                  </a:lnTo>
                  <a:lnTo>
                    <a:pt x="895" y="67"/>
                  </a:lnTo>
                  <a:lnTo>
                    <a:pt x="895" y="67"/>
                  </a:lnTo>
                  <a:lnTo>
                    <a:pt x="897" y="69"/>
                  </a:lnTo>
                  <a:lnTo>
                    <a:pt x="895" y="69"/>
                  </a:lnTo>
                  <a:lnTo>
                    <a:pt x="893" y="69"/>
                  </a:lnTo>
                  <a:lnTo>
                    <a:pt x="893" y="69"/>
                  </a:lnTo>
                  <a:lnTo>
                    <a:pt x="881" y="63"/>
                  </a:lnTo>
                  <a:lnTo>
                    <a:pt x="871" y="59"/>
                  </a:lnTo>
                  <a:lnTo>
                    <a:pt x="871" y="59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78" y="66"/>
                  </a:lnTo>
                  <a:lnTo>
                    <a:pt x="874" y="65"/>
                  </a:lnTo>
                  <a:lnTo>
                    <a:pt x="874" y="65"/>
                  </a:lnTo>
                  <a:lnTo>
                    <a:pt x="873" y="63"/>
                  </a:lnTo>
                  <a:lnTo>
                    <a:pt x="874" y="63"/>
                  </a:lnTo>
                  <a:lnTo>
                    <a:pt x="874" y="63"/>
                  </a:lnTo>
                  <a:lnTo>
                    <a:pt x="871" y="62"/>
                  </a:lnTo>
                  <a:lnTo>
                    <a:pt x="870" y="62"/>
                  </a:lnTo>
                  <a:lnTo>
                    <a:pt x="868" y="62"/>
                  </a:lnTo>
                  <a:lnTo>
                    <a:pt x="866" y="60"/>
                  </a:lnTo>
                  <a:lnTo>
                    <a:pt x="866" y="60"/>
                  </a:lnTo>
                  <a:lnTo>
                    <a:pt x="867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1" y="56"/>
                  </a:lnTo>
                  <a:lnTo>
                    <a:pt x="853" y="53"/>
                  </a:lnTo>
                  <a:lnTo>
                    <a:pt x="853" y="53"/>
                  </a:lnTo>
                  <a:lnTo>
                    <a:pt x="844" y="50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4" y="45"/>
                  </a:lnTo>
                  <a:lnTo>
                    <a:pt x="834" y="45"/>
                  </a:lnTo>
                  <a:lnTo>
                    <a:pt x="828" y="43"/>
                  </a:lnTo>
                  <a:lnTo>
                    <a:pt x="821" y="42"/>
                  </a:lnTo>
                  <a:lnTo>
                    <a:pt x="821" y="42"/>
                  </a:lnTo>
                  <a:lnTo>
                    <a:pt x="824" y="43"/>
                  </a:lnTo>
                  <a:lnTo>
                    <a:pt x="826" y="45"/>
                  </a:lnTo>
                  <a:lnTo>
                    <a:pt x="826" y="45"/>
                  </a:lnTo>
                  <a:lnTo>
                    <a:pt x="817" y="43"/>
                  </a:lnTo>
                  <a:lnTo>
                    <a:pt x="810" y="40"/>
                  </a:lnTo>
                  <a:lnTo>
                    <a:pt x="810" y="40"/>
                  </a:lnTo>
                  <a:lnTo>
                    <a:pt x="810" y="39"/>
                  </a:lnTo>
                  <a:lnTo>
                    <a:pt x="811" y="39"/>
                  </a:lnTo>
                  <a:lnTo>
                    <a:pt x="811" y="39"/>
                  </a:lnTo>
                  <a:lnTo>
                    <a:pt x="816" y="40"/>
                  </a:lnTo>
                  <a:lnTo>
                    <a:pt x="820" y="42"/>
                  </a:lnTo>
                  <a:lnTo>
                    <a:pt x="820" y="42"/>
                  </a:lnTo>
                  <a:lnTo>
                    <a:pt x="818" y="42"/>
                  </a:lnTo>
                  <a:lnTo>
                    <a:pt x="820" y="40"/>
                  </a:lnTo>
                  <a:lnTo>
                    <a:pt x="820" y="40"/>
                  </a:lnTo>
                  <a:lnTo>
                    <a:pt x="820" y="39"/>
                  </a:lnTo>
                  <a:lnTo>
                    <a:pt x="820" y="39"/>
                  </a:lnTo>
                  <a:lnTo>
                    <a:pt x="816" y="39"/>
                  </a:lnTo>
                  <a:lnTo>
                    <a:pt x="811" y="37"/>
                  </a:lnTo>
                  <a:lnTo>
                    <a:pt x="811" y="37"/>
                  </a:lnTo>
                  <a:lnTo>
                    <a:pt x="800" y="36"/>
                  </a:lnTo>
                  <a:lnTo>
                    <a:pt x="800" y="36"/>
                  </a:lnTo>
                  <a:lnTo>
                    <a:pt x="803" y="37"/>
                  </a:lnTo>
                  <a:lnTo>
                    <a:pt x="807" y="37"/>
                  </a:lnTo>
                  <a:lnTo>
                    <a:pt x="807" y="37"/>
                  </a:lnTo>
                  <a:lnTo>
                    <a:pt x="806" y="39"/>
                  </a:lnTo>
                  <a:lnTo>
                    <a:pt x="803" y="37"/>
                  </a:lnTo>
                  <a:lnTo>
                    <a:pt x="796" y="36"/>
                  </a:lnTo>
                  <a:lnTo>
                    <a:pt x="796" y="36"/>
                  </a:lnTo>
                  <a:lnTo>
                    <a:pt x="796" y="35"/>
                  </a:lnTo>
                  <a:lnTo>
                    <a:pt x="794" y="35"/>
                  </a:lnTo>
                  <a:lnTo>
                    <a:pt x="794" y="35"/>
                  </a:lnTo>
                  <a:lnTo>
                    <a:pt x="790" y="35"/>
                  </a:lnTo>
                  <a:lnTo>
                    <a:pt x="786" y="33"/>
                  </a:lnTo>
                  <a:lnTo>
                    <a:pt x="786" y="33"/>
                  </a:lnTo>
                  <a:lnTo>
                    <a:pt x="783" y="32"/>
                  </a:lnTo>
                  <a:lnTo>
                    <a:pt x="783" y="32"/>
                  </a:lnTo>
                  <a:lnTo>
                    <a:pt x="780" y="30"/>
                  </a:lnTo>
                  <a:lnTo>
                    <a:pt x="780" y="30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74" y="29"/>
                  </a:lnTo>
                  <a:lnTo>
                    <a:pt x="774" y="29"/>
                  </a:lnTo>
                  <a:lnTo>
                    <a:pt x="779" y="29"/>
                  </a:lnTo>
                  <a:lnTo>
                    <a:pt x="783" y="29"/>
                  </a:lnTo>
                  <a:lnTo>
                    <a:pt x="784" y="29"/>
                  </a:lnTo>
                  <a:lnTo>
                    <a:pt x="784" y="29"/>
                  </a:lnTo>
                  <a:lnTo>
                    <a:pt x="781" y="29"/>
                  </a:lnTo>
                  <a:lnTo>
                    <a:pt x="781" y="29"/>
                  </a:lnTo>
                  <a:lnTo>
                    <a:pt x="780" y="27"/>
                  </a:lnTo>
                  <a:lnTo>
                    <a:pt x="780" y="27"/>
                  </a:lnTo>
                  <a:lnTo>
                    <a:pt x="781" y="27"/>
                  </a:lnTo>
                  <a:lnTo>
                    <a:pt x="780" y="26"/>
                  </a:lnTo>
                  <a:lnTo>
                    <a:pt x="780" y="26"/>
                  </a:lnTo>
                  <a:lnTo>
                    <a:pt x="773" y="25"/>
                  </a:lnTo>
                  <a:lnTo>
                    <a:pt x="771" y="25"/>
                  </a:lnTo>
                  <a:lnTo>
                    <a:pt x="771" y="26"/>
                  </a:lnTo>
                  <a:lnTo>
                    <a:pt x="771" y="26"/>
                  </a:lnTo>
                  <a:lnTo>
                    <a:pt x="769" y="26"/>
                  </a:lnTo>
                  <a:lnTo>
                    <a:pt x="766" y="25"/>
                  </a:lnTo>
                  <a:lnTo>
                    <a:pt x="760" y="23"/>
                  </a:lnTo>
                  <a:lnTo>
                    <a:pt x="760" y="23"/>
                  </a:lnTo>
                  <a:lnTo>
                    <a:pt x="760" y="22"/>
                  </a:lnTo>
                  <a:lnTo>
                    <a:pt x="761" y="22"/>
                  </a:lnTo>
                  <a:lnTo>
                    <a:pt x="764" y="23"/>
                  </a:lnTo>
                  <a:lnTo>
                    <a:pt x="764" y="23"/>
                  </a:lnTo>
                  <a:lnTo>
                    <a:pt x="763" y="22"/>
                  </a:lnTo>
                  <a:lnTo>
                    <a:pt x="757" y="20"/>
                  </a:lnTo>
                  <a:lnTo>
                    <a:pt x="757" y="20"/>
                  </a:lnTo>
                  <a:lnTo>
                    <a:pt x="751" y="19"/>
                  </a:lnTo>
                  <a:lnTo>
                    <a:pt x="750" y="19"/>
                  </a:lnTo>
                  <a:lnTo>
                    <a:pt x="750" y="17"/>
                  </a:lnTo>
                  <a:lnTo>
                    <a:pt x="750" y="17"/>
                  </a:lnTo>
                  <a:lnTo>
                    <a:pt x="741" y="17"/>
                  </a:lnTo>
                  <a:lnTo>
                    <a:pt x="741" y="17"/>
                  </a:lnTo>
                  <a:lnTo>
                    <a:pt x="744" y="19"/>
                  </a:lnTo>
                  <a:lnTo>
                    <a:pt x="744" y="20"/>
                  </a:lnTo>
                  <a:lnTo>
                    <a:pt x="744" y="20"/>
                  </a:lnTo>
                  <a:lnTo>
                    <a:pt x="740" y="19"/>
                  </a:lnTo>
                  <a:lnTo>
                    <a:pt x="739" y="17"/>
                  </a:lnTo>
                  <a:lnTo>
                    <a:pt x="739" y="17"/>
                  </a:lnTo>
                  <a:lnTo>
                    <a:pt x="733" y="17"/>
                  </a:lnTo>
                  <a:lnTo>
                    <a:pt x="727" y="16"/>
                  </a:lnTo>
                  <a:lnTo>
                    <a:pt x="727" y="16"/>
                  </a:lnTo>
                  <a:lnTo>
                    <a:pt x="713" y="12"/>
                  </a:lnTo>
                  <a:lnTo>
                    <a:pt x="713" y="12"/>
                  </a:lnTo>
                  <a:lnTo>
                    <a:pt x="706" y="12"/>
                  </a:lnTo>
                  <a:lnTo>
                    <a:pt x="697" y="10"/>
                  </a:lnTo>
                  <a:lnTo>
                    <a:pt x="697" y="10"/>
                  </a:lnTo>
                  <a:lnTo>
                    <a:pt x="689" y="9"/>
                  </a:lnTo>
                  <a:lnTo>
                    <a:pt x="680" y="7"/>
                  </a:lnTo>
                  <a:lnTo>
                    <a:pt x="680" y="7"/>
                  </a:lnTo>
                  <a:lnTo>
                    <a:pt x="680" y="9"/>
                  </a:lnTo>
                  <a:lnTo>
                    <a:pt x="683" y="9"/>
                  </a:lnTo>
                  <a:lnTo>
                    <a:pt x="687" y="10"/>
                  </a:lnTo>
                  <a:lnTo>
                    <a:pt x="687" y="10"/>
                  </a:lnTo>
                  <a:lnTo>
                    <a:pt x="684" y="10"/>
                  </a:lnTo>
                  <a:lnTo>
                    <a:pt x="680" y="10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72" y="9"/>
                  </a:lnTo>
                  <a:lnTo>
                    <a:pt x="674" y="9"/>
                  </a:lnTo>
                  <a:lnTo>
                    <a:pt x="674" y="7"/>
                  </a:lnTo>
                  <a:lnTo>
                    <a:pt x="674" y="7"/>
                  </a:lnTo>
                  <a:lnTo>
                    <a:pt x="670" y="6"/>
                  </a:lnTo>
                  <a:lnTo>
                    <a:pt x="669" y="5"/>
                  </a:lnTo>
                  <a:lnTo>
                    <a:pt x="669" y="5"/>
                  </a:lnTo>
                  <a:lnTo>
                    <a:pt x="656" y="9"/>
                  </a:lnTo>
                  <a:lnTo>
                    <a:pt x="656" y="9"/>
                  </a:lnTo>
                  <a:lnTo>
                    <a:pt x="653" y="7"/>
                  </a:lnTo>
                  <a:lnTo>
                    <a:pt x="652" y="7"/>
                  </a:lnTo>
                  <a:lnTo>
                    <a:pt x="649" y="6"/>
                  </a:lnTo>
                  <a:lnTo>
                    <a:pt x="649" y="6"/>
                  </a:lnTo>
                  <a:lnTo>
                    <a:pt x="642" y="6"/>
                  </a:lnTo>
                  <a:lnTo>
                    <a:pt x="639" y="6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24" y="6"/>
                  </a:lnTo>
                  <a:lnTo>
                    <a:pt x="612" y="5"/>
                  </a:lnTo>
                  <a:lnTo>
                    <a:pt x="612" y="5"/>
                  </a:lnTo>
                  <a:lnTo>
                    <a:pt x="609" y="5"/>
                  </a:lnTo>
                  <a:lnTo>
                    <a:pt x="610" y="3"/>
                  </a:lnTo>
                  <a:lnTo>
                    <a:pt x="612" y="3"/>
                  </a:lnTo>
                  <a:lnTo>
                    <a:pt x="610" y="2"/>
                  </a:lnTo>
                  <a:lnTo>
                    <a:pt x="610" y="2"/>
                  </a:lnTo>
                  <a:lnTo>
                    <a:pt x="607" y="3"/>
                  </a:lnTo>
                  <a:lnTo>
                    <a:pt x="607" y="3"/>
                  </a:lnTo>
                  <a:lnTo>
                    <a:pt x="609" y="5"/>
                  </a:lnTo>
                  <a:lnTo>
                    <a:pt x="606" y="5"/>
                  </a:lnTo>
                  <a:lnTo>
                    <a:pt x="606" y="5"/>
                  </a:lnTo>
                  <a:lnTo>
                    <a:pt x="603" y="5"/>
                  </a:lnTo>
                  <a:lnTo>
                    <a:pt x="602" y="5"/>
                  </a:lnTo>
                  <a:lnTo>
                    <a:pt x="597" y="3"/>
                  </a:lnTo>
                  <a:lnTo>
                    <a:pt x="597" y="3"/>
                  </a:lnTo>
                  <a:lnTo>
                    <a:pt x="593" y="3"/>
                  </a:lnTo>
                  <a:lnTo>
                    <a:pt x="587" y="3"/>
                  </a:lnTo>
                  <a:lnTo>
                    <a:pt x="587" y="3"/>
                  </a:lnTo>
                  <a:lnTo>
                    <a:pt x="589" y="2"/>
                  </a:lnTo>
                  <a:lnTo>
                    <a:pt x="587" y="2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3" y="2"/>
                  </a:lnTo>
                  <a:lnTo>
                    <a:pt x="580" y="2"/>
                  </a:lnTo>
                  <a:lnTo>
                    <a:pt x="580" y="2"/>
                  </a:lnTo>
                  <a:lnTo>
                    <a:pt x="579" y="2"/>
                  </a:lnTo>
                  <a:lnTo>
                    <a:pt x="580" y="2"/>
                  </a:lnTo>
                  <a:lnTo>
                    <a:pt x="585" y="3"/>
                  </a:lnTo>
                  <a:lnTo>
                    <a:pt x="585" y="3"/>
                  </a:lnTo>
                  <a:lnTo>
                    <a:pt x="580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6" y="3"/>
                  </a:lnTo>
                  <a:lnTo>
                    <a:pt x="580" y="3"/>
                  </a:lnTo>
                  <a:lnTo>
                    <a:pt x="580" y="3"/>
                  </a:lnTo>
                  <a:lnTo>
                    <a:pt x="580" y="5"/>
                  </a:lnTo>
                  <a:lnTo>
                    <a:pt x="579" y="6"/>
                  </a:lnTo>
                  <a:lnTo>
                    <a:pt x="579" y="6"/>
                  </a:lnTo>
                  <a:lnTo>
                    <a:pt x="575" y="6"/>
                  </a:lnTo>
                  <a:lnTo>
                    <a:pt x="572" y="7"/>
                  </a:lnTo>
                  <a:lnTo>
                    <a:pt x="572" y="7"/>
                  </a:lnTo>
                  <a:lnTo>
                    <a:pt x="570" y="6"/>
                  </a:lnTo>
                  <a:lnTo>
                    <a:pt x="572" y="6"/>
                  </a:lnTo>
                  <a:lnTo>
                    <a:pt x="573" y="5"/>
                  </a:lnTo>
                  <a:lnTo>
                    <a:pt x="573" y="5"/>
                  </a:lnTo>
                  <a:lnTo>
                    <a:pt x="570" y="5"/>
                  </a:lnTo>
                  <a:lnTo>
                    <a:pt x="567" y="7"/>
                  </a:lnTo>
                  <a:lnTo>
                    <a:pt x="567" y="7"/>
                  </a:lnTo>
                  <a:lnTo>
                    <a:pt x="552" y="7"/>
                  </a:lnTo>
                  <a:lnTo>
                    <a:pt x="552" y="7"/>
                  </a:lnTo>
                  <a:lnTo>
                    <a:pt x="553" y="6"/>
                  </a:lnTo>
                  <a:lnTo>
                    <a:pt x="555" y="5"/>
                  </a:lnTo>
                  <a:lnTo>
                    <a:pt x="555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43" y="5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3" y="3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0" y="5"/>
                  </a:lnTo>
                  <a:lnTo>
                    <a:pt x="530" y="5"/>
                  </a:lnTo>
                  <a:lnTo>
                    <a:pt x="525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6" y="9"/>
                  </a:lnTo>
                  <a:lnTo>
                    <a:pt x="516" y="9"/>
                  </a:lnTo>
                  <a:lnTo>
                    <a:pt x="525" y="7"/>
                  </a:lnTo>
                  <a:lnTo>
                    <a:pt x="529" y="7"/>
                  </a:lnTo>
                  <a:lnTo>
                    <a:pt x="530" y="7"/>
                  </a:lnTo>
                  <a:lnTo>
                    <a:pt x="530" y="7"/>
                  </a:lnTo>
                  <a:lnTo>
                    <a:pt x="532" y="7"/>
                  </a:lnTo>
                  <a:lnTo>
                    <a:pt x="529" y="9"/>
                  </a:lnTo>
                  <a:lnTo>
                    <a:pt x="529" y="9"/>
                  </a:lnTo>
                  <a:lnTo>
                    <a:pt x="526" y="9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19" y="10"/>
                  </a:lnTo>
                  <a:lnTo>
                    <a:pt x="520" y="10"/>
                  </a:lnTo>
                  <a:lnTo>
                    <a:pt x="520" y="9"/>
                  </a:lnTo>
                  <a:lnTo>
                    <a:pt x="519" y="9"/>
                  </a:lnTo>
                  <a:lnTo>
                    <a:pt x="519" y="9"/>
                  </a:lnTo>
                  <a:lnTo>
                    <a:pt x="519" y="10"/>
                  </a:lnTo>
                  <a:lnTo>
                    <a:pt x="516" y="10"/>
                  </a:lnTo>
                  <a:lnTo>
                    <a:pt x="509" y="12"/>
                  </a:lnTo>
                  <a:lnTo>
                    <a:pt x="509" y="12"/>
                  </a:lnTo>
                  <a:lnTo>
                    <a:pt x="508" y="13"/>
                  </a:lnTo>
                  <a:lnTo>
                    <a:pt x="509" y="13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15"/>
                  </a:lnTo>
                  <a:lnTo>
                    <a:pt x="508" y="15"/>
                  </a:lnTo>
                  <a:lnTo>
                    <a:pt x="503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496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0" y="15"/>
                  </a:lnTo>
                  <a:lnTo>
                    <a:pt x="489" y="16"/>
                  </a:lnTo>
                  <a:lnTo>
                    <a:pt x="489" y="16"/>
                  </a:lnTo>
                  <a:lnTo>
                    <a:pt x="486" y="17"/>
                  </a:lnTo>
                  <a:lnTo>
                    <a:pt x="482" y="19"/>
                  </a:lnTo>
                  <a:lnTo>
                    <a:pt x="482" y="19"/>
                  </a:lnTo>
                  <a:lnTo>
                    <a:pt x="482" y="17"/>
                  </a:lnTo>
                  <a:lnTo>
                    <a:pt x="483" y="17"/>
                  </a:lnTo>
                  <a:lnTo>
                    <a:pt x="486" y="16"/>
                  </a:lnTo>
                  <a:lnTo>
                    <a:pt x="486" y="16"/>
                  </a:lnTo>
                  <a:lnTo>
                    <a:pt x="475" y="17"/>
                  </a:lnTo>
                  <a:lnTo>
                    <a:pt x="470" y="19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462" y="22"/>
                  </a:lnTo>
                  <a:lnTo>
                    <a:pt x="460" y="20"/>
                  </a:lnTo>
                  <a:lnTo>
                    <a:pt x="462" y="20"/>
                  </a:lnTo>
                  <a:lnTo>
                    <a:pt x="462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5" y="23"/>
                  </a:lnTo>
                  <a:lnTo>
                    <a:pt x="455" y="23"/>
                  </a:lnTo>
                  <a:lnTo>
                    <a:pt x="448" y="26"/>
                  </a:lnTo>
                  <a:lnTo>
                    <a:pt x="448" y="26"/>
                  </a:lnTo>
                  <a:lnTo>
                    <a:pt x="440" y="29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29" y="36"/>
                  </a:lnTo>
                  <a:lnTo>
                    <a:pt x="429" y="36"/>
                  </a:lnTo>
                  <a:lnTo>
                    <a:pt x="428" y="36"/>
                  </a:lnTo>
                  <a:lnTo>
                    <a:pt x="429" y="35"/>
                  </a:lnTo>
                  <a:lnTo>
                    <a:pt x="429" y="33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32" y="32"/>
                  </a:lnTo>
                  <a:lnTo>
                    <a:pt x="432" y="32"/>
                  </a:lnTo>
                  <a:lnTo>
                    <a:pt x="436" y="30"/>
                  </a:lnTo>
                  <a:lnTo>
                    <a:pt x="436" y="30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9" y="27"/>
                  </a:lnTo>
                  <a:lnTo>
                    <a:pt x="439" y="27"/>
                  </a:lnTo>
                  <a:lnTo>
                    <a:pt x="433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28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33" y="27"/>
                  </a:lnTo>
                  <a:lnTo>
                    <a:pt x="433" y="27"/>
                  </a:lnTo>
                  <a:lnTo>
                    <a:pt x="431" y="29"/>
                  </a:lnTo>
                  <a:lnTo>
                    <a:pt x="429" y="29"/>
                  </a:lnTo>
                  <a:lnTo>
                    <a:pt x="429" y="29"/>
                  </a:lnTo>
                  <a:lnTo>
                    <a:pt x="426" y="30"/>
                  </a:lnTo>
                  <a:lnTo>
                    <a:pt x="423" y="30"/>
                  </a:lnTo>
                  <a:lnTo>
                    <a:pt x="423" y="30"/>
                  </a:lnTo>
                  <a:lnTo>
                    <a:pt x="421" y="33"/>
                  </a:lnTo>
                  <a:lnTo>
                    <a:pt x="415" y="35"/>
                  </a:lnTo>
                  <a:lnTo>
                    <a:pt x="402" y="37"/>
                  </a:lnTo>
                  <a:lnTo>
                    <a:pt x="402" y="37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9" y="42"/>
                  </a:lnTo>
                  <a:lnTo>
                    <a:pt x="403" y="40"/>
                  </a:lnTo>
                  <a:lnTo>
                    <a:pt x="403" y="40"/>
                  </a:lnTo>
                  <a:lnTo>
                    <a:pt x="403" y="39"/>
                  </a:lnTo>
                  <a:lnTo>
                    <a:pt x="405" y="39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09" y="37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9" y="39"/>
                  </a:lnTo>
                  <a:lnTo>
                    <a:pt x="415" y="37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393" y="46"/>
                  </a:lnTo>
                  <a:lnTo>
                    <a:pt x="393" y="46"/>
                  </a:lnTo>
                  <a:lnTo>
                    <a:pt x="376" y="53"/>
                  </a:lnTo>
                  <a:lnTo>
                    <a:pt x="376" y="53"/>
                  </a:lnTo>
                  <a:lnTo>
                    <a:pt x="372" y="55"/>
                  </a:lnTo>
                  <a:lnTo>
                    <a:pt x="372" y="55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58" y="60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2" y="63"/>
                  </a:lnTo>
                  <a:lnTo>
                    <a:pt x="351" y="63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5"/>
                  </a:lnTo>
                  <a:lnTo>
                    <a:pt x="346" y="63"/>
                  </a:lnTo>
                  <a:lnTo>
                    <a:pt x="348" y="62"/>
                  </a:lnTo>
                  <a:lnTo>
                    <a:pt x="345" y="63"/>
                  </a:lnTo>
                  <a:lnTo>
                    <a:pt x="345" y="63"/>
                  </a:lnTo>
                  <a:lnTo>
                    <a:pt x="341" y="66"/>
                  </a:lnTo>
                  <a:lnTo>
                    <a:pt x="332" y="70"/>
                  </a:lnTo>
                  <a:lnTo>
                    <a:pt x="332" y="70"/>
                  </a:lnTo>
                  <a:lnTo>
                    <a:pt x="326" y="75"/>
                  </a:lnTo>
                  <a:lnTo>
                    <a:pt x="324" y="76"/>
                  </a:lnTo>
                  <a:lnTo>
                    <a:pt x="319" y="77"/>
                  </a:lnTo>
                  <a:lnTo>
                    <a:pt x="319" y="77"/>
                  </a:lnTo>
                  <a:lnTo>
                    <a:pt x="315" y="80"/>
                  </a:lnTo>
                  <a:lnTo>
                    <a:pt x="315" y="80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299" y="87"/>
                  </a:lnTo>
                  <a:lnTo>
                    <a:pt x="288" y="95"/>
                  </a:lnTo>
                  <a:lnTo>
                    <a:pt x="288" y="95"/>
                  </a:lnTo>
                  <a:lnTo>
                    <a:pt x="275" y="103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59" y="115"/>
                  </a:lnTo>
                  <a:lnTo>
                    <a:pt x="258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2" y="119"/>
                  </a:lnTo>
                  <a:lnTo>
                    <a:pt x="254" y="120"/>
                  </a:lnTo>
                  <a:lnTo>
                    <a:pt x="254" y="120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51" y="117"/>
                  </a:lnTo>
                  <a:lnTo>
                    <a:pt x="251" y="117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7" y="123"/>
                  </a:lnTo>
                  <a:lnTo>
                    <a:pt x="244" y="125"/>
                  </a:lnTo>
                  <a:lnTo>
                    <a:pt x="244" y="125"/>
                  </a:lnTo>
                  <a:lnTo>
                    <a:pt x="244" y="126"/>
                  </a:lnTo>
                  <a:lnTo>
                    <a:pt x="242" y="127"/>
                  </a:lnTo>
                  <a:lnTo>
                    <a:pt x="237" y="132"/>
                  </a:lnTo>
                  <a:lnTo>
                    <a:pt x="237" y="132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8" y="127"/>
                  </a:lnTo>
                  <a:lnTo>
                    <a:pt x="238" y="127"/>
                  </a:lnTo>
                  <a:lnTo>
                    <a:pt x="234" y="130"/>
                  </a:lnTo>
                  <a:lnTo>
                    <a:pt x="234" y="130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2" y="140"/>
                  </a:lnTo>
                  <a:lnTo>
                    <a:pt x="222" y="140"/>
                  </a:lnTo>
                  <a:lnTo>
                    <a:pt x="217" y="147"/>
                  </a:lnTo>
                  <a:lnTo>
                    <a:pt x="211" y="154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4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59"/>
                  </a:lnTo>
                  <a:lnTo>
                    <a:pt x="202" y="157"/>
                  </a:lnTo>
                  <a:lnTo>
                    <a:pt x="201" y="159"/>
                  </a:lnTo>
                  <a:lnTo>
                    <a:pt x="201" y="159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198" y="166"/>
                  </a:lnTo>
                  <a:lnTo>
                    <a:pt x="195" y="169"/>
                  </a:lnTo>
                  <a:lnTo>
                    <a:pt x="195" y="169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6"/>
                  </a:lnTo>
                  <a:lnTo>
                    <a:pt x="199" y="160"/>
                  </a:lnTo>
                  <a:lnTo>
                    <a:pt x="199" y="160"/>
                  </a:lnTo>
                  <a:lnTo>
                    <a:pt x="198" y="160"/>
                  </a:lnTo>
                  <a:lnTo>
                    <a:pt x="199" y="159"/>
                  </a:lnTo>
                  <a:lnTo>
                    <a:pt x="199" y="159"/>
                  </a:lnTo>
                  <a:lnTo>
                    <a:pt x="187" y="167"/>
                  </a:lnTo>
                  <a:lnTo>
                    <a:pt x="187" y="167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79"/>
                  </a:lnTo>
                  <a:lnTo>
                    <a:pt x="175" y="177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1" y="182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2" y="192"/>
                  </a:lnTo>
                  <a:lnTo>
                    <a:pt x="162" y="192"/>
                  </a:lnTo>
                  <a:lnTo>
                    <a:pt x="158" y="196"/>
                  </a:lnTo>
                  <a:lnTo>
                    <a:pt x="158" y="196"/>
                  </a:lnTo>
                  <a:lnTo>
                    <a:pt x="157" y="200"/>
                  </a:lnTo>
                  <a:lnTo>
                    <a:pt x="157" y="200"/>
                  </a:lnTo>
                  <a:lnTo>
                    <a:pt x="155" y="199"/>
                  </a:lnTo>
                  <a:lnTo>
                    <a:pt x="154" y="199"/>
                  </a:lnTo>
                  <a:lnTo>
                    <a:pt x="154" y="199"/>
                  </a:lnTo>
                  <a:lnTo>
                    <a:pt x="152" y="202"/>
                  </a:lnTo>
                  <a:lnTo>
                    <a:pt x="152" y="203"/>
                  </a:lnTo>
                  <a:lnTo>
                    <a:pt x="152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47" y="207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2"/>
                  </a:lnTo>
                  <a:lnTo>
                    <a:pt x="144" y="210"/>
                  </a:lnTo>
                  <a:lnTo>
                    <a:pt x="144" y="210"/>
                  </a:lnTo>
                  <a:lnTo>
                    <a:pt x="141" y="213"/>
                  </a:lnTo>
                  <a:lnTo>
                    <a:pt x="141" y="213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24" y="232"/>
                  </a:lnTo>
                  <a:lnTo>
                    <a:pt x="121" y="237"/>
                  </a:lnTo>
                  <a:lnTo>
                    <a:pt x="121" y="237"/>
                  </a:lnTo>
                  <a:lnTo>
                    <a:pt x="115" y="244"/>
                  </a:lnTo>
                  <a:lnTo>
                    <a:pt x="111" y="249"/>
                  </a:lnTo>
                  <a:lnTo>
                    <a:pt x="111" y="249"/>
                  </a:lnTo>
                  <a:lnTo>
                    <a:pt x="108" y="25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110" y="260"/>
                  </a:lnTo>
                  <a:lnTo>
                    <a:pt x="110" y="260"/>
                  </a:lnTo>
                  <a:lnTo>
                    <a:pt x="105" y="264"/>
                  </a:lnTo>
                  <a:lnTo>
                    <a:pt x="105" y="264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87" y="28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84" y="292"/>
                  </a:lnTo>
                  <a:lnTo>
                    <a:pt x="82" y="296"/>
                  </a:lnTo>
                  <a:lnTo>
                    <a:pt x="77" y="304"/>
                  </a:lnTo>
                  <a:lnTo>
                    <a:pt x="77" y="304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65" y="324"/>
                  </a:lnTo>
                  <a:lnTo>
                    <a:pt x="70" y="316"/>
                  </a:lnTo>
                  <a:lnTo>
                    <a:pt x="70" y="316"/>
                  </a:lnTo>
                  <a:lnTo>
                    <a:pt x="75" y="306"/>
                  </a:lnTo>
                  <a:lnTo>
                    <a:pt x="75" y="306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4" y="296"/>
                  </a:lnTo>
                  <a:lnTo>
                    <a:pt x="80" y="301"/>
                  </a:lnTo>
                  <a:lnTo>
                    <a:pt x="80" y="301"/>
                  </a:lnTo>
                  <a:lnTo>
                    <a:pt x="81" y="301"/>
                  </a:lnTo>
                  <a:lnTo>
                    <a:pt x="82" y="300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1" y="303"/>
                  </a:lnTo>
                  <a:lnTo>
                    <a:pt x="80" y="304"/>
                  </a:lnTo>
                  <a:lnTo>
                    <a:pt x="80" y="304"/>
                  </a:lnTo>
                  <a:lnTo>
                    <a:pt x="77" y="310"/>
                  </a:lnTo>
                  <a:lnTo>
                    <a:pt x="77" y="314"/>
                  </a:lnTo>
                  <a:lnTo>
                    <a:pt x="77" y="314"/>
                  </a:lnTo>
                  <a:lnTo>
                    <a:pt x="74" y="319"/>
                  </a:lnTo>
                  <a:lnTo>
                    <a:pt x="71" y="324"/>
                  </a:lnTo>
                  <a:lnTo>
                    <a:pt x="71" y="324"/>
                  </a:lnTo>
                  <a:lnTo>
                    <a:pt x="71" y="323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74" y="317"/>
                  </a:lnTo>
                  <a:lnTo>
                    <a:pt x="74" y="317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4"/>
                  </a:lnTo>
                  <a:lnTo>
                    <a:pt x="72" y="314"/>
                  </a:lnTo>
                  <a:lnTo>
                    <a:pt x="72" y="313"/>
                  </a:lnTo>
                  <a:lnTo>
                    <a:pt x="72" y="313"/>
                  </a:lnTo>
                  <a:lnTo>
                    <a:pt x="71" y="320"/>
                  </a:lnTo>
                  <a:lnTo>
                    <a:pt x="70" y="326"/>
                  </a:lnTo>
                  <a:lnTo>
                    <a:pt x="65" y="330"/>
                  </a:lnTo>
                  <a:lnTo>
                    <a:pt x="65" y="330"/>
                  </a:lnTo>
                  <a:lnTo>
                    <a:pt x="65" y="331"/>
                  </a:lnTo>
                  <a:lnTo>
                    <a:pt x="65" y="330"/>
                  </a:lnTo>
                  <a:lnTo>
                    <a:pt x="65" y="327"/>
                  </a:lnTo>
                  <a:lnTo>
                    <a:pt x="65" y="327"/>
                  </a:lnTo>
                  <a:lnTo>
                    <a:pt x="64" y="330"/>
                  </a:lnTo>
                  <a:lnTo>
                    <a:pt x="63" y="334"/>
                  </a:lnTo>
                  <a:lnTo>
                    <a:pt x="61" y="339"/>
                  </a:lnTo>
                  <a:lnTo>
                    <a:pt x="60" y="343"/>
                  </a:lnTo>
                  <a:lnTo>
                    <a:pt x="60" y="343"/>
                  </a:lnTo>
                  <a:lnTo>
                    <a:pt x="58" y="344"/>
                  </a:lnTo>
                  <a:lnTo>
                    <a:pt x="58" y="343"/>
                  </a:lnTo>
                  <a:lnTo>
                    <a:pt x="57" y="343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57" y="344"/>
                  </a:lnTo>
                  <a:lnTo>
                    <a:pt x="55" y="347"/>
                  </a:lnTo>
                  <a:lnTo>
                    <a:pt x="55" y="349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4" y="354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1" y="361"/>
                  </a:lnTo>
                  <a:lnTo>
                    <a:pt x="50" y="364"/>
                  </a:lnTo>
                  <a:lnTo>
                    <a:pt x="50" y="364"/>
                  </a:lnTo>
                  <a:lnTo>
                    <a:pt x="50" y="360"/>
                  </a:lnTo>
                  <a:lnTo>
                    <a:pt x="50" y="359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5" y="369"/>
                  </a:lnTo>
                  <a:lnTo>
                    <a:pt x="45" y="369"/>
                  </a:lnTo>
                  <a:lnTo>
                    <a:pt x="44" y="370"/>
                  </a:lnTo>
                  <a:lnTo>
                    <a:pt x="43" y="371"/>
                  </a:lnTo>
                  <a:lnTo>
                    <a:pt x="43" y="371"/>
                  </a:lnTo>
                  <a:lnTo>
                    <a:pt x="34" y="391"/>
                  </a:lnTo>
                  <a:lnTo>
                    <a:pt x="34" y="391"/>
                  </a:lnTo>
                  <a:lnTo>
                    <a:pt x="33" y="391"/>
                  </a:lnTo>
                  <a:lnTo>
                    <a:pt x="34" y="390"/>
                  </a:lnTo>
                  <a:lnTo>
                    <a:pt x="34" y="384"/>
                  </a:lnTo>
                  <a:lnTo>
                    <a:pt x="34" y="384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31" y="399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7" y="409"/>
                  </a:lnTo>
                  <a:lnTo>
                    <a:pt x="27" y="411"/>
                  </a:lnTo>
                  <a:lnTo>
                    <a:pt x="27" y="411"/>
                  </a:lnTo>
                  <a:lnTo>
                    <a:pt x="27" y="413"/>
                  </a:lnTo>
                  <a:lnTo>
                    <a:pt x="27" y="411"/>
                  </a:lnTo>
                  <a:lnTo>
                    <a:pt x="30" y="407"/>
                  </a:lnTo>
                  <a:lnTo>
                    <a:pt x="30" y="407"/>
                  </a:lnTo>
                  <a:lnTo>
                    <a:pt x="28" y="411"/>
                  </a:lnTo>
                  <a:lnTo>
                    <a:pt x="28" y="411"/>
                  </a:lnTo>
                  <a:lnTo>
                    <a:pt x="24" y="421"/>
                  </a:lnTo>
                  <a:lnTo>
                    <a:pt x="24" y="421"/>
                  </a:lnTo>
                  <a:lnTo>
                    <a:pt x="23" y="426"/>
                  </a:lnTo>
                  <a:lnTo>
                    <a:pt x="23" y="426"/>
                  </a:lnTo>
                  <a:lnTo>
                    <a:pt x="21" y="431"/>
                  </a:lnTo>
                  <a:lnTo>
                    <a:pt x="21" y="431"/>
                  </a:lnTo>
                  <a:lnTo>
                    <a:pt x="20" y="429"/>
                  </a:lnTo>
                  <a:lnTo>
                    <a:pt x="21" y="426"/>
                  </a:lnTo>
                  <a:lnTo>
                    <a:pt x="21" y="426"/>
                  </a:lnTo>
                  <a:lnTo>
                    <a:pt x="24" y="419"/>
                  </a:lnTo>
                  <a:lnTo>
                    <a:pt x="24" y="419"/>
                  </a:lnTo>
                  <a:lnTo>
                    <a:pt x="27" y="409"/>
                  </a:lnTo>
                  <a:lnTo>
                    <a:pt x="27" y="409"/>
                  </a:lnTo>
                  <a:lnTo>
                    <a:pt x="23" y="417"/>
                  </a:lnTo>
                  <a:lnTo>
                    <a:pt x="21" y="421"/>
                  </a:lnTo>
                  <a:lnTo>
                    <a:pt x="20" y="427"/>
                  </a:lnTo>
                  <a:lnTo>
                    <a:pt x="20" y="427"/>
                  </a:lnTo>
                  <a:lnTo>
                    <a:pt x="18" y="429"/>
                  </a:lnTo>
                  <a:lnTo>
                    <a:pt x="18" y="429"/>
                  </a:lnTo>
                  <a:lnTo>
                    <a:pt x="18" y="427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34"/>
                  </a:lnTo>
                  <a:lnTo>
                    <a:pt x="14" y="441"/>
                  </a:lnTo>
                  <a:lnTo>
                    <a:pt x="14" y="441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1" y="454"/>
                  </a:lnTo>
                  <a:lnTo>
                    <a:pt x="11" y="454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7"/>
                  </a:lnTo>
                  <a:lnTo>
                    <a:pt x="10" y="453"/>
                  </a:lnTo>
                  <a:lnTo>
                    <a:pt x="10" y="453"/>
                  </a:lnTo>
                  <a:lnTo>
                    <a:pt x="8" y="457"/>
                  </a:lnTo>
                  <a:lnTo>
                    <a:pt x="7" y="460"/>
                  </a:lnTo>
                  <a:lnTo>
                    <a:pt x="7" y="460"/>
                  </a:lnTo>
                  <a:lnTo>
                    <a:pt x="4" y="468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1" y="48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501"/>
                  </a:lnTo>
                  <a:lnTo>
                    <a:pt x="0" y="501"/>
                  </a:lnTo>
                  <a:lnTo>
                    <a:pt x="1" y="493"/>
                  </a:lnTo>
                  <a:lnTo>
                    <a:pt x="3" y="486"/>
                  </a:lnTo>
                  <a:lnTo>
                    <a:pt x="3" y="486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0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5" y="476"/>
                  </a:lnTo>
                  <a:lnTo>
                    <a:pt x="4" y="477"/>
                  </a:lnTo>
                  <a:lnTo>
                    <a:pt x="4" y="480"/>
                  </a:lnTo>
                  <a:lnTo>
                    <a:pt x="4" y="480"/>
                  </a:lnTo>
                  <a:lnTo>
                    <a:pt x="8" y="473"/>
                  </a:lnTo>
                  <a:lnTo>
                    <a:pt x="10" y="468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13" y="458"/>
                  </a:lnTo>
                  <a:lnTo>
                    <a:pt x="14" y="453"/>
                  </a:lnTo>
                  <a:lnTo>
                    <a:pt x="14" y="453"/>
                  </a:lnTo>
                  <a:lnTo>
                    <a:pt x="18" y="439"/>
                  </a:lnTo>
                  <a:lnTo>
                    <a:pt x="18" y="439"/>
                  </a:lnTo>
                  <a:lnTo>
                    <a:pt x="20" y="437"/>
                  </a:lnTo>
                  <a:lnTo>
                    <a:pt x="21" y="434"/>
                  </a:lnTo>
                  <a:lnTo>
                    <a:pt x="21" y="434"/>
                  </a:lnTo>
                  <a:lnTo>
                    <a:pt x="24" y="426"/>
                  </a:lnTo>
                  <a:lnTo>
                    <a:pt x="24" y="426"/>
                  </a:lnTo>
                  <a:lnTo>
                    <a:pt x="28" y="417"/>
                  </a:lnTo>
                  <a:lnTo>
                    <a:pt x="28" y="417"/>
                  </a:lnTo>
                  <a:lnTo>
                    <a:pt x="34" y="400"/>
                  </a:lnTo>
                  <a:lnTo>
                    <a:pt x="34" y="400"/>
                  </a:lnTo>
                  <a:lnTo>
                    <a:pt x="35" y="399"/>
                  </a:lnTo>
                  <a:lnTo>
                    <a:pt x="38" y="394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40" y="393"/>
                  </a:lnTo>
                  <a:lnTo>
                    <a:pt x="40" y="393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0" y="387"/>
                  </a:lnTo>
                  <a:lnTo>
                    <a:pt x="40" y="387"/>
                  </a:lnTo>
                  <a:lnTo>
                    <a:pt x="43" y="380"/>
                  </a:lnTo>
                  <a:lnTo>
                    <a:pt x="43" y="380"/>
                  </a:lnTo>
                  <a:lnTo>
                    <a:pt x="44" y="380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5" y="379"/>
                  </a:lnTo>
                  <a:lnTo>
                    <a:pt x="48" y="374"/>
                  </a:lnTo>
                  <a:lnTo>
                    <a:pt x="48" y="374"/>
                  </a:lnTo>
                  <a:lnTo>
                    <a:pt x="48" y="373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51" y="369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61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60"/>
                  </a:lnTo>
                  <a:lnTo>
                    <a:pt x="55" y="361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58" y="354"/>
                  </a:lnTo>
                  <a:lnTo>
                    <a:pt x="63" y="346"/>
                  </a:lnTo>
                  <a:lnTo>
                    <a:pt x="63" y="346"/>
                  </a:lnTo>
                  <a:lnTo>
                    <a:pt x="67" y="339"/>
                  </a:lnTo>
                  <a:lnTo>
                    <a:pt x="71" y="334"/>
                  </a:lnTo>
                  <a:lnTo>
                    <a:pt x="71" y="334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75" y="324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19"/>
                  </a:lnTo>
                  <a:lnTo>
                    <a:pt x="78" y="319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89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97" y="287"/>
                  </a:lnTo>
                  <a:lnTo>
                    <a:pt x="95" y="290"/>
                  </a:lnTo>
                  <a:lnTo>
                    <a:pt x="95" y="292"/>
                  </a:lnTo>
                  <a:lnTo>
                    <a:pt x="94" y="294"/>
                  </a:lnTo>
                  <a:lnTo>
                    <a:pt x="94" y="294"/>
                  </a:lnTo>
                  <a:lnTo>
                    <a:pt x="94" y="293"/>
                  </a:lnTo>
                  <a:lnTo>
                    <a:pt x="91" y="294"/>
                  </a:lnTo>
                  <a:lnTo>
                    <a:pt x="91" y="294"/>
                  </a:lnTo>
                  <a:lnTo>
                    <a:pt x="92" y="289"/>
                  </a:lnTo>
                  <a:lnTo>
                    <a:pt x="95" y="284"/>
                  </a:lnTo>
                  <a:lnTo>
                    <a:pt x="98" y="282"/>
                  </a:lnTo>
                  <a:lnTo>
                    <a:pt x="101" y="280"/>
                  </a:lnTo>
                  <a:lnTo>
                    <a:pt x="101" y="280"/>
                  </a:lnTo>
                  <a:lnTo>
                    <a:pt x="100" y="283"/>
                  </a:lnTo>
                  <a:lnTo>
                    <a:pt x="98" y="284"/>
                  </a:lnTo>
                  <a:lnTo>
                    <a:pt x="97" y="286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100" y="284"/>
                  </a:lnTo>
                  <a:lnTo>
                    <a:pt x="100" y="286"/>
                  </a:lnTo>
                  <a:lnTo>
                    <a:pt x="100" y="287"/>
                  </a:lnTo>
                  <a:lnTo>
                    <a:pt x="100" y="287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2" y="272"/>
                  </a:lnTo>
                  <a:lnTo>
                    <a:pt x="112" y="272"/>
                  </a:lnTo>
                  <a:lnTo>
                    <a:pt x="117" y="267"/>
                  </a:lnTo>
                  <a:lnTo>
                    <a:pt x="117" y="267"/>
                  </a:lnTo>
                  <a:lnTo>
                    <a:pt x="114" y="272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6"/>
                  </a:lnTo>
                  <a:lnTo>
                    <a:pt x="111" y="276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14" y="272"/>
                  </a:lnTo>
                  <a:lnTo>
                    <a:pt x="118" y="267"/>
                  </a:lnTo>
                  <a:lnTo>
                    <a:pt x="118" y="267"/>
                  </a:lnTo>
                  <a:lnTo>
                    <a:pt x="118" y="266"/>
                  </a:lnTo>
                  <a:lnTo>
                    <a:pt x="117" y="266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120" y="262"/>
                  </a:lnTo>
                  <a:lnTo>
                    <a:pt x="125" y="253"/>
                  </a:lnTo>
                  <a:lnTo>
                    <a:pt x="125" y="253"/>
                  </a:lnTo>
                  <a:lnTo>
                    <a:pt x="124" y="252"/>
                  </a:lnTo>
                  <a:lnTo>
                    <a:pt x="122" y="252"/>
                  </a:lnTo>
                  <a:lnTo>
                    <a:pt x="122" y="250"/>
                  </a:lnTo>
                  <a:lnTo>
                    <a:pt x="122" y="250"/>
                  </a:lnTo>
                  <a:lnTo>
                    <a:pt x="125" y="249"/>
                  </a:lnTo>
                  <a:lnTo>
                    <a:pt x="125" y="249"/>
                  </a:lnTo>
                  <a:lnTo>
                    <a:pt x="127" y="249"/>
                  </a:lnTo>
                  <a:lnTo>
                    <a:pt x="128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52"/>
                  </a:lnTo>
                  <a:lnTo>
                    <a:pt x="127" y="252"/>
                  </a:lnTo>
                  <a:lnTo>
                    <a:pt x="131" y="247"/>
                  </a:lnTo>
                  <a:lnTo>
                    <a:pt x="131" y="247"/>
                  </a:lnTo>
                  <a:lnTo>
                    <a:pt x="137" y="240"/>
                  </a:lnTo>
                  <a:lnTo>
                    <a:pt x="137" y="240"/>
                  </a:lnTo>
                  <a:lnTo>
                    <a:pt x="142" y="234"/>
                  </a:lnTo>
                  <a:lnTo>
                    <a:pt x="148" y="230"/>
                  </a:lnTo>
                  <a:lnTo>
                    <a:pt x="148" y="230"/>
                  </a:lnTo>
                  <a:lnTo>
                    <a:pt x="151" y="224"/>
                  </a:lnTo>
                  <a:lnTo>
                    <a:pt x="151" y="224"/>
                  </a:lnTo>
                  <a:lnTo>
                    <a:pt x="157" y="219"/>
                  </a:lnTo>
                  <a:lnTo>
                    <a:pt x="157" y="21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5" y="212"/>
                  </a:lnTo>
                  <a:lnTo>
                    <a:pt x="164" y="21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67" y="213"/>
                  </a:lnTo>
                  <a:lnTo>
                    <a:pt x="168" y="210"/>
                  </a:lnTo>
                  <a:lnTo>
                    <a:pt x="169" y="209"/>
                  </a:lnTo>
                  <a:lnTo>
                    <a:pt x="171" y="209"/>
                  </a:lnTo>
                  <a:lnTo>
                    <a:pt x="171" y="209"/>
                  </a:lnTo>
                  <a:lnTo>
                    <a:pt x="171" y="207"/>
                  </a:lnTo>
                  <a:lnTo>
                    <a:pt x="169" y="207"/>
                  </a:lnTo>
                  <a:lnTo>
                    <a:pt x="169" y="207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87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94" y="180"/>
                  </a:lnTo>
                  <a:lnTo>
                    <a:pt x="194" y="180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198" y="177"/>
                  </a:lnTo>
                  <a:lnTo>
                    <a:pt x="198" y="179"/>
                  </a:lnTo>
                  <a:lnTo>
                    <a:pt x="197" y="180"/>
                  </a:lnTo>
                  <a:lnTo>
                    <a:pt x="197" y="180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89" y="187"/>
                  </a:lnTo>
                  <a:lnTo>
                    <a:pt x="189" y="187"/>
                  </a:lnTo>
                  <a:lnTo>
                    <a:pt x="194" y="183"/>
                  </a:lnTo>
                  <a:lnTo>
                    <a:pt x="197" y="180"/>
                  </a:lnTo>
                  <a:lnTo>
                    <a:pt x="199" y="179"/>
                  </a:lnTo>
                  <a:lnTo>
                    <a:pt x="199" y="179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94" y="184"/>
                  </a:lnTo>
                  <a:lnTo>
                    <a:pt x="194" y="184"/>
                  </a:lnTo>
                  <a:lnTo>
                    <a:pt x="195" y="186"/>
                  </a:lnTo>
                  <a:lnTo>
                    <a:pt x="197" y="183"/>
                  </a:lnTo>
                  <a:lnTo>
                    <a:pt x="197" y="183"/>
                  </a:lnTo>
                  <a:lnTo>
                    <a:pt x="201" y="180"/>
                  </a:lnTo>
                  <a:lnTo>
                    <a:pt x="201" y="180"/>
                  </a:lnTo>
                  <a:lnTo>
                    <a:pt x="201" y="182"/>
                  </a:lnTo>
                  <a:lnTo>
                    <a:pt x="204" y="179"/>
                  </a:lnTo>
                  <a:lnTo>
                    <a:pt x="214" y="172"/>
                  </a:lnTo>
                  <a:lnTo>
                    <a:pt x="214" y="172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17" y="164"/>
                  </a:lnTo>
                  <a:lnTo>
                    <a:pt x="217" y="166"/>
                  </a:lnTo>
                  <a:lnTo>
                    <a:pt x="218" y="166"/>
                  </a:lnTo>
                  <a:lnTo>
                    <a:pt x="219" y="166"/>
                  </a:lnTo>
                  <a:lnTo>
                    <a:pt x="221" y="166"/>
                  </a:lnTo>
                  <a:lnTo>
                    <a:pt x="221" y="166"/>
                  </a:lnTo>
                  <a:lnTo>
                    <a:pt x="224" y="163"/>
                  </a:lnTo>
                  <a:lnTo>
                    <a:pt x="224" y="163"/>
                  </a:lnTo>
                  <a:lnTo>
                    <a:pt x="222" y="162"/>
                  </a:lnTo>
                  <a:lnTo>
                    <a:pt x="224" y="160"/>
                  </a:lnTo>
                  <a:lnTo>
                    <a:pt x="227" y="156"/>
                  </a:lnTo>
                  <a:lnTo>
                    <a:pt x="227" y="156"/>
                  </a:lnTo>
                  <a:lnTo>
                    <a:pt x="234" y="152"/>
                  </a:lnTo>
                  <a:lnTo>
                    <a:pt x="238" y="147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4" y="143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46"/>
                  </a:lnTo>
                  <a:lnTo>
                    <a:pt x="251" y="142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61" y="13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54" y="139"/>
                  </a:lnTo>
                  <a:lnTo>
                    <a:pt x="251" y="140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9" y="140"/>
                  </a:lnTo>
                  <a:lnTo>
                    <a:pt x="252" y="139"/>
                  </a:lnTo>
                  <a:lnTo>
                    <a:pt x="258" y="133"/>
                  </a:lnTo>
                  <a:lnTo>
                    <a:pt x="258" y="133"/>
                  </a:lnTo>
                  <a:lnTo>
                    <a:pt x="259" y="135"/>
                  </a:lnTo>
                  <a:lnTo>
                    <a:pt x="261" y="133"/>
                  </a:lnTo>
                  <a:lnTo>
                    <a:pt x="265" y="132"/>
                  </a:lnTo>
                  <a:lnTo>
                    <a:pt x="265" y="13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8" y="125"/>
                  </a:lnTo>
                  <a:lnTo>
                    <a:pt x="278" y="125"/>
                  </a:lnTo>
                  <a:lnTo>
                    <a:pt x="269" y="129"/>
                  </a:lnTo>
                  <a:lnTo>
                    <a:pt x="269" y="129"/>
                  </a:lnTo>
                  <a:lnTo>
                    <a:pt x="271" y="129"/>
                  </a:lnTo>
                  <a:lnTo>
                    <a:pt x="274" y="127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2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4" y="117"/>
                  </a:lnTo>
                  <a:lnTo>
                    <a:pt x="285" y="117"/>
                  </a:lnTo>
                  <a:lnTo>
                    <a:pt x="285" y="119"/>
                  </a:lnTo>
                  <a:lnTo>
                    <a:pt x="286" y="119"/>
                  </a:lnTo>
                  <a:lnTo>
                    <a:pt x="286" y="119"/>
                  </a:lnTo>
                  <a:lnTo>
                    <a:pt x="288" y="117"/>
                  </a:lnTo>
                  <a:lnTo>
                    <a:pt x="291" y="116"/>
                  </a:lnTo>
                  <a:lnTo>
                    <a:pt x="291" y="116"/>
                  </a:lnTo>
                  <a:lnTo>
                    <a:pt x="291" y="115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301" y="110"/>
                  </a:lnTo>
                  <a:lnTo>
                    <a:pt x="301" y="110"/>
                  </a:lnTo>
                  <a:lnTo>
                    <a:pt x="299" y="110"/>
                  </a:lnTo>
                  <a:lnTo>
                    <a:pt x="299" y="109"/>
                  </a:lnTo>
                  <a:lnTo>
                    <a:pt x="305" y="105"/>
                  </a:lnTo>
                  <a:lnTo>
                    <a:pt x="305" y="105"/>
                  </a:lnTo>
                  <a:lnTo>
                    <a:pt x="306" y="105"/>
                  </a:lnTo>
                  <a:lnTo>
                    <a:pt x="305" y="106"/>
                  </a:lnTo>
                  <a:lnTo>
                    <a:pt x="304" y="107"/>
                  </a:lnTo>
                  <a:lnTo>
                    <a:pt x="306" y="107"/>
                  </a:lnTo>
                  <a:lnTo>
                    <a:pt x="306" y="107"/>
                  </a:lnTo>
                  <a:lnTo>
                    <a:pt x="308" y="105"/>
                  </a:lnTo>
                  <a:lnTo>
                    <a:pt x="309" y="103"/>
                  </a:lnTo>
                  <a:lnTo>
                    <a:pt x="314" y="100"/>
                  </a:lnTo>
                  <a:lnTo>
                    <a:pt x="314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1" y="103"/>
                  </a:lnTo>
                  <a:lnTo>
                    <a:pt x="311" y="105"/>
                  </a:lnTo>
                  <a:lnTo>
                    <a:pt x="311" y="105"/>
                  </a:lnTo>
                  <a:lnTo>
                    <a:pt x="315" y="102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21" y="97"/>
                  </a:lnTo>
                  <a:lnTo>
                    <a:pt x="319" y="99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24" y="99"/>
                  </a:lnTo>
                  <a:lnTo>
                    <a:pt x="328" y="96"/>
                  </a:lnTo>
                  <a:lnTo>
                    <a:pt x="336" y="89"/>
                  </a:lnTo>
                  <a:lnTo>
                    <a:pt x="336" y="89"/>
                  </a:lnTo>
                  <a:lnTo>
                    <a:pt x="339" y="89"/>
                  </a:lnTo>
                  <a:lnTo>
                    <a:pt x="342" y="89"/>
                  </a:lnTo>
                  <a:lnTo>
                    <a:pt x="342" y="89"/>
                  </a:lnTo>
                  <a:lnTo>
                    <a:pt x="349" y="85"/>
                  </a:lnTo>
                  <a:lnTo>
                    <a:pt x="355" y="80"/>
                  </a:lnTo>
                  <a:lnTo>
                    <a:pt x="355" y="80"/>
                  </a:lnTo>
                  <a:lnTo>
                    <a:pt x="356" y="82"/>
                  </a:lnTo>
                  <a:lnTo>
                    <a:pt x="356" y="82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2" y="85"/>
                  </a:lnTo>
                  <a:lnTo>
                    <a:pt x="352" y="85"/>
                  </a:lnTo>
                  <a:lnTo>
                    <a:pt x="345" y="89"/>
                  </a:lnTo>
                  <a:lnTo>
                    <a:pt x="336" y="93"/>
                  </a:lnTo>
                  <a:lnTo>
                    <a:pt x="336" y="93"/>
                  </a:lnTo>
                  <a:lnTo>
                    <a:pt x="343" y="90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49" y="87"/>
                  </a:lnTo>
                  <a:lnTo>
                    <a:pt x="348" y="89"/>
                  </a:lnTo>
                  <a:lnTo>
                    <a:pt x="349" y="89"/>
                  </a:lnTo>
                  <a:lnTo>
                    <a:pt x="349" y="89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7"/>
                  </a:lnTo>
                  <a:lnTo>
                    <a:pt x="335" y="97"/>
                  </a:lnTo>
                  <a:lnTo>
                    <a:pt x="334" y="97"/>
                  </a:lnTo>
                  <a:lnTo>
                    <a:pt x="332" y="97"/>
                  </a:lnTo>
                  <a:lnTo>
                    <a:pt x="331" y="97"/>
                  </a:lnTo>
                  <a:lnTo>
                    <a:pt x="329" y="97"/>
                  </a:lnTo>
                  <a:lnTo>
                    <a:pt x="329" y="97"/>
                  </a:lnTo>
                  <a:lnTo>
                    <a:pt x="325" y="100"/>
                  </a:lnTo>
                  <a:lnTo>
                    <a:pt x="325" y="100"/>
                  </a:lnTo>
                  <a:lnTo>
                    <a:pt x="324" y="102"/>
                  </a:lnTo>
                  <a:lnTo>
                    <a:pt x="324" y="103"/>
                  </a:lnTo>
                  <a:lnTo>
                    <a:pt x="319" y="106"/>
                  </a:lnTo>
                  <a:lnTo>
                    <a:pt x="315" y="107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08" y="112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5" y="112"/>
                  </a:lnTo>
                  <a:lnTo>
                    <a:pt x="305" y="112"/>
                  </a:lnTo>
                  <a:lnTo>
                    <a:pt x="305" y="113"/>
                  </a:lnTo>
                  <a:lnTo>
                    <a:pt x="305" y="113"/>
                  </a:lnTo>
                  <a:lnTo>
                    <a:pt x="30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09" y="115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2" y="112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15" y="109"/>
                  </a:lnTo>
                  <a:lnTo>
                    <a:pt x="321" y="106"/>
                  </a:lnTo>
                  <a:lnTo>
                    <a:pt x="321" y="106"/>
                  </a:lnTo>
                  <a:lnTo>
                    <a:pt x="321" y="107"/>
                  </a:lnTo>
                  <a:lnTo>
                    <a:pt x="319" y="109"/>
                  </a:lnTo>
                  <a:lnTo>
                    <a:pt x="318" y="110"/>
                  </a:lnTo>
                  <a:lnTo>
                    <a:pt x="318" y="110"/>
                  </a:lnTo>
                  <a:lnTo>
                    <a:pt x="311" y="115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4" y="119"/>
                  </a:lnTo>
                  <a:lnTo>
                    <a:pt x="304" y="117"/>
                  </a:lnTo>
                  <a:lnTo>
                    <a:pt x="304" y="117"/>
                  </a:lnTo>
                  <a:lnTo>
                    <a:pt x="301" y="119"/>
                  </a:lnTo>
                  <a:lnTo>
                    <a:pt x="301" y="119"/>
                  </a:lnTo>
                  <a:lnTo>
                    <a:pt x="299" y="122"/>
                  </a:lnTo>
                  <a:lnTo>
                    <a:pt x="295" y="125"/>
                  </a:lnTo>
                  <a:lnTo>
                    <a:pt x="285" y="132"/>
                  </a:lnTo>
                  <a:lnTo>
                    <a:pt x="274" y="139"/>
                  </a:lnTo>
                  <a:lnTo>
                    <a:pt x="264" y="146"/>
                  </a:lnTo>
                  <a:lnTo>
                    <a:pt x="264" y="146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4" y="142"/>
                  </a:lnTo>
                  <a:lnTo>
                    <a:pt x="264" y="142"/>
                  </a:lnTo>
                  <a:lnTo>
                    <a:pt x="281" y="13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6" y="120"/>
                  </a:lnTo>
                  <a:lnTo>
                    <a:pt x="292" y="125"/>
                  </a:lnTo>
                  <a:lnTo>
                    <a:pt x="292" y="125"/>
                  </a:lnTo>
                  <a:lnTo>
                    <a:pt x="288" y="126"/>
                  </a:lnTo>
                  <a:lnTo>
                    <a:pt x="288" y="126"/>
                  </a:lnTo>
                  <a:lnTo>
                    <a:pt x="289" y="125"/>
                  </a:lnTo>
                  <a:lnTo>
                    <a:pt x="289" y="125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9"/>
                  </a:lnTo>
                  <a:lnTo>
                    <a:pt x="279" y="129"/>
                  </a:lnTo>
                  <a:lnTo>
                    <a:pt x="276" y="130"/>
                  </a:lnTo>
                  <a:lnTo>
                    <a:pt x="276" y="130"/>
                  </a:lnTo>
                  <a:lnTo>
                    <a:pt x="274" y="133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8" y="137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5" y="136"/>
                  </a:lnTo>
                  <a:lnTo>
                    <a:pt x="265" y="136"/>
                  </a:lnTo>
                  <a:lnTo>
                    <a:pt x="255" y="144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47" y="152"/>
                  </a:lnTo>
                  <a:lnTo>
                    <a:pt x="247" y="152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8" y="150"/>
                  </a:lnTo>
                  <a:lnTo>
                    <a:pt x="248" y="150"/>
                  </a:lnTo>
                  <a:lnTo>
                    <a:pt x="249" y="147"/>
                  </a:lnTo>
                  <a:lnTo>
                    <a:pt x="249" y="147"/>
                  </a:lnTo>
                  <a:lnTo>
                    <a:pt x="241" y="153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5" y="167"/>
                  </a:lnTo>
                  <a:lnTo>
                    <a:pt x="221" y="169"/>
                  </a:lnTo>
                  <a:lnTo>
                    <a:pt x="221" y="169"/>
                  </a:lnTo>
                  <a:lnTo>
                    <a:pt x="221" y="170"/>
                  </a:lnTo>
                  <a:lnTo>
                    <a:pt x="222" y="170"/>
                  </a:lnTo>
                  <a:lnTo>
                    <a:pt x="227" y="169"/>
                  </a:lnTo>
                  <a:lnTo>
                    <a:pt x="227" y="169"/>
                  </a:lnTo>
                  <a:lnTo>
                    <a:pt x="224" y="170"/>
                  </a:lnTo>
                  <a:lnTo>
                    <a:pt x="222" y="172"/>
                  </a:lnTo>
                  <a:lnTo>
                    <a:pt x="219" y="174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215" y="177"/>
                  </a:lnTo>
                  <a:lnTo>
                    <a:pt x="215" y="176"/>
                  </a:lnTo>
                  <a:lnTo>
                    <a:pt x="215" y="174"/>
                  </a:lnTo>
                  <a:lnTo>
                    <a:pt x="214" y="174"/>
                  </a:lnTo>
                  <a:lnTo>
                    <a:pt x="214" y="174"/>
                  </a:lnTo>
                  <a:lnTo>
                    <a:pt x="214" y="176"/>
                  </a:lnTo>
                  <a:lnTo>
                    <a:pt x="215" y="174"/>
                  </a:lnTo>
                  <a:lnTo>
                    <a:pt x="215" y="174"/>
                  </a:lnTo>
                  <a:lnTo>
                    <a:pt x="205" y="184"/>
                  </a:lnTo>
                  <a:lnTo>
                    <a:pt x="195" y="193"/>
                  </a:lnTo>
                  <a:lnTo>
                    <a:pt x="195" y="193"/>
                  </a:lnTo>
                  <a:lnTo>
                    <a:pt x="195" y="194"/>
                  </a:lnTo>
                  <a:lnTo>
                    <a:pt x="197" y="194"/>
                  </a:lnTo>
                  <a:lnTo>
                    <a:pt x="201" y="190"/>
                  </a:lnTo>
                  <a:lnTo>
                    <a:pt x="201" y="190"/>
                  </a:lnTo>
                  <a:lnTo>
                    <a:pt x="198" y="196"/>
                  </a:lnTo>
                  <a:lnTo>
                    <a:pt x="197" y="199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199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4" y="197"/>
                  </a:lnTo>
                  <a:lnTo>
                    <a:pt x="192" y="199"/>
                  </a:lnTo>
                  <a:lnTo>
                    <a:pt x="191" y="200"/>
                  </a:lnTo>
                  <a:lnTo>
                    <a:pt x="189" y="202"/>
                  </a:lnTo>
                  <a:lnTo>
                    <a:pt x="189" y="202"/>
                  </a:lnTo>
                  <a:lnTo>
                    <a:pt x="189" y="203"/>
                  </a:lnTo>
                  <a:lnTo>
                    <a:pt x="187" y="207"/>
                  </a:lnTo>
                  <a:lnTo>
                    <a:pt x="187" y="207"/>
                  </a:lnTo>
                  <a:lnTo>
                    <a:pt x="185" y="207"/>
                  </a:lnTo>
                  <a:lnTo>
                    <a:pt x="187" y="206"/>
                  </a:lnTo>
                  <a:lnTo>
                    <a:pt x="187" y="206"/>
                  </a:lnTo>
                  <a:lnTo>
                    <a:pt x="184" y="207"/>
                  </a:lnTo>
                  <a:lnTo>
                    <a:pt x="182" y="210"/>
                  </a:lnTo>
                  <a:lnTo>
                    <a:pt x="181" y="212"/>
                  </a:lnTo>
                  <a:lnTo>
                    <a:pt x="179" y="214"/>
                  </a:lnTo>
                  <a:lnTo>
                    <a:pt x="179" y="214"/>
                  </a:lnTo>
                  <a:lnTo>
                    <a:pt x="178" y="213"/>
                  </a:lnTo>
                  <a:lnTo>
                    <a:pt x="179" y="212"/>
                  </a:lnTo>
                  <a:lnTo>
                    <a:pt x="179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77" y="214"/>
                  </a:lnTo>
                  <a:lnTo>
                    <a:pt x="175" y="217"/>
                  </a:lnTo>
                  <a:lnTo>
                    <a:pt x="175" y="217"/>
                  </a:lnTo>
                  <a:lnTo>
                    <a:pt x="172" y="220"/>
                  </a:lnTo>
                  <a:lnTo>
                    <a:pt x="172" y="220"/>
                  </a:lnTo>
                  <a:lnTo>
                    <a:pt x="174" y="217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69" y="219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59" y="227"/>
                  </a:lnTo>
                  <a:lnTo>
                    <a:pt x="155" y="233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3"/>
                  </a:lnTo>
                  <a:lnTo>
                    <a:pt x="145" y="243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34" y="257"/>
                  </a:lnTo>
                  <a:lnTo>
                    <a:pt x="134" y="257"/>
                  </a:lnTo>
                  <a:lnTo>
                    <a:pt x="128" y="263"/>
                  </a:lnTo>
                  <a:lnTo>
                    <a:pt x="128" y="263"/>
                  </a:lnTo>
                  <a:lnTo>
                    <a:pt x="130" y="262"/>
                  </a:lnTo>
                  <a:lnTo>
                    <a:pt x="132" y="257"/>
                  </a:lnTo>
                  <a:lnTo>
                    <a:pt x="135" y="254"/>
                  </a:lnTo>
                  <a:lnTo>
                    <a:pt x="137" y="250"/>
                  </a:lnTo>
                  <a:lnTo>
                    <a:pt x="137" y="250"/>
                  </a:lnTo>
                  <a:lnTo>
                    <a:pt x="132" y="256"/>
                  </a:lnTo>
                  <a:lnTo>
                    <a:pt x="128" y="260"/>
                  </a:lnTo>
                  <a:lnTo>
                    <a:pt x="125" y="266"/>
                  </a:lnTo>
                  <a:lnTo>
                    <a:pt x="122" y="269"/>
                  </a:lnTo>
                  <a:lnTo>
                    <a:pt x="122" y="269"/>
                  </a:lnTo>
                  <a:lnTo>
                    <a:pt x="122" y="270"/>
                  </a:lnTo>
                  <a:lnTo>
                    <a:pt x="122" y="270"/>
                  </a:lnTo>
                  <a:lnTo>
                    <a:pt x="124" y="269"/>
                  </a:lnTo>
                  <a:lnTo>
                    <a:pt x="124" y="269"/>
                  </a:lnTo>
                  <a:lnTo>
                    <a:pt x="122" y="273"/>
                  </a:lnTo>
                  <a:lnTo>
                    <a:pt x="120" y="277"/>
                  </a:lnTo>
                  <a:lnTo>
                    <a:pt x="120" y="277"/>
                  </a:lnTo>
                  <a:lnTo>
                    <a:pt x="115" y="282"/>
                  </a:lnTo>
                  <a:lnTo>
                    <a:pt x="111" y="287"/>
                  </a:lnTo>
                  <a:lnTo>
                    <a:pt x="107" y="293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97" y="307"/>
                  </a:lnTo>
                  <a:lnTo>
                    <a:pt x="97" y="307"/>
                  </a:lnTo>
                  <a:lnTo>
                    <a:pt x="94" y="313"/>
                  </a:lnTo>
                  <a:lnTo>
                    <a:pt x="91" y="319"/>
                  </a:lnTo>
                  <a:lnTo>
                    <a:pt x="91" y="319"/>
                  </a:lnTo>
                  <a:lnTo>
                    <a:pt x="94" y="317"/>
                  </a:lnTo>
                  <a:lnTo>
                    <a:pt x="95" y="316"/>
                  </a:lnTo>
                  <a:lnTo>
                    <a:pt x="95" y="316"/>
                  </a:lnTo>
                  <a:lnTo>
                    <a:pt x="91" y="323"/>
                  </a:lnTo>
                  <a:lnTo>
                    <a:pt x="88" y="327"/>
                  </a:lnTo>
                  <a:lnTo>
                    <a:pt x="85" y="329"/>
                  </a:lnTo>
                  <a:lnTo>
                    <a:pt x="82" y="329"/>
                  </a:lnTo>
                  <a:lnTo>
                    <a:pt x="82" y="329"/>
                  </a:lnTo>
                  <a:lnTo>
                    <a:pt x="82" y="330"/>
                  </a:lnTo>
                  <a:lnTo>
                    <a:pt x="84" y="330"/>
                  </a:lnTo>
                  <a:lnTo>
                    <a:pt x="84" y="331"/>
                  </a:lnTo>
                  <a:lnTo>
                    <a:pt x="85" y="333"/>
                  </a:lnTo>
                  <a:lnTo>
                    <a:pt x="85" y="333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8" y="343"/>
                  </a:lnTo>
                  <a:lnTo>
                    <a:pt x="80" y="337"/>
                  </a:lnTo>
                  <a:lnTo>
                    <a:pt x="80" y="337"/>
                  </a:lnTo>
                  <a:lnTo>
                    <a:pt x="75" y="344"/>
                  </a:lnTo>
                  <a:lnTo>
                    <a:pt x="70" y="354"/>
                  </a:lnTo>
                  <a:lnTo>
                    <a:pt x="70" y="354"/>
                  </a:lnTo>
                  <a:lnTo>
                    <a:pt x="68" y="356"/>
                  </a:lnTo>
                  <a:lnTo>
                    <a:pt x="68" y="354"/>
                  </a:lnTo>
                  <a:lnTo>
                    <a:pt x="68" y="354"/>
                  </a:lnTo>
                  <a:lnTo>
                    <a:pt x="67" y="354"/>
                  </a:lnTo>
                  <a:lnTo>
                    <a:pt x="67" y="356"/>
                  </a:lnTo>
                  <a:lnTo>
                    <a:pt x="65" y="360"/>
                  </a:lnTo>
                  <a:lnTo>
                    <a:pt x="65" y="360"/>
                  </a:lnTo>
                  <a:lnTo>
                    <a:pt x="65" y="361"/>
                  </a:lnTo>
                  <a:lnTo>
                    <a:pt x="65" y="360"/>
                  </a:lnTo>
                  <a:lnTo>
                    <a:pt x="67" y="359"/>
                  </a:lnTo>
                  <a:lnTo>
                    <a:pt x="67" y="359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54" y="383"/>
                  </a:lnTo>
                  <a:lnTo>
                    <a:pt x="50" y="391"/>
                  </a:lnTo>
                  <a:lnTo>
                    <a:pt x="50" y="391"/>
                  </a:lnTo>
                  <a:lnTo>
                    <a:pt x="47" y="396"/>
                  </a:lnTo>
                  <a:lnTo>
                    <a:pt x="47" y="396"/>
                  </a:lnTo>
                  <a:lnTo>
                    <a:pt x="45" y="400"/>
                  </a:lnTo>
                  <a:lnTo>
                    <a:pt x="44" y="403"/>
                  </a:lnTo>
                  <a:lnTo>
                    <a:pt x="44" y="403"/>
                  </a:lnTo>
                  <a:lnTo>
                    <a:pt x="41" y="410"/>
                  </a:lnTo>
                  <a:lnTo>
                    <a:pt x="38" y="417"/>
                  </a:lnTo>
                  <a:lnTo>
                    <a:pt x="35" y="424"/>
                  </a:lnTo>
                  <a:lnTo>
                    <a:pt x="31" y="430"/>
                  </a:lnTo>
                  <a:lnTo>
                    <a:pt x="31" y="430"/>
                  </a:lnTo>
                  <a:lnTo>
                    <a:pt x="30" y="439"/>
                  </a:lnTo>
                  <a:lnTo>
                    <a:pt x="27" y="446"/>
                  </a:lnTo>
                  <a:lnTo>
                    <a:pt x="27" y="446"/>
                  </a:lnTo>
                  <a:lnTo>
                    <a:pt x="24" y="453"/>
                  </a:lnTo>
                  <a:lnTo>
                    <a:pt x="24" y="453"/>
                  </a:lnTo>
                  <a:lnTo>
                    <a:pt x="21" y="460"/>
                  </a:lnTo>
                  <a:lnTo>
                    <a:pt x="21" y="460"/>
                  </a:lnTo>
                  <a:lnTo>
                    <a:pt x="21" y="453"/>
                  </a:lnTo>
                  <a:lnTo>
                    <a:pt x="21" y="453"/>
                  </a:lnTo>
                  <a:lnTo>
                    <a:pt x="21" y="447"/>
                  </a:lnTo>
                  <a:lnTo>
                    <a:pt x="21" y="447"/>
                  </a:lnTo>
                  <a:lnTo>
                    <a:pt x="20" y="456"/>
                  </a:lnTo>
                  <a:lnTo>
                    <a:pt x="20" y="456"/>
                  </a:lnTo>
                  <a:lnTo>
                    <a:pt x="18" y="464"/>
                  </a:lnTo>
                  <a:lnTo>
                    <a:pt x="18" y="464"/>
                  </a:lnTo>
                  <a:lnTo>
                    <a:pt x="15" y="471"/>
                  </a:lnTo>
                  <a:lnTo>
                    <a:pt x="14" y="476"/>
                  </a:lnTo>
                  <a:lnTo>
                    <a:pt x="14" y="476"/>
                  </a:lnTo>
                  <a:lnTo>
                    <a:pt x="15" y="477"/>
                  </a:lnTo>
                  <a:lnTo>
                    <a:pt x="17" y="480"/>
                  </a:lnTo>
                  <a:lnTo>
                    <a:pt x="17" y="483"/>
                  </a:lnTo>
                  <a:lnTo>
                    <a:pt x="18" y="483"/>
                  </a:lnTo>
                  <a:lnTo>
                    <a:pt x="20" y="483"/>
                  </a:lnTo>
                  <a:lnTo>
                    <a:pt x="20" y="483"/>
                  </a:lnTo>
                  <a:lnTo>
                    <a:pt x="17" y="491"/>
                  </a:lnTo>
                  <a:lnTo>
                    <a:pt x="17" y="49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5" y="498"/>
                  </a:lnTo>
                  <a:lnTo>
                    <a:pt x="15" y="497"/>
                  </a:lnTo>
                  <a:lnTo>
                    <a:pt x="18" y="490"/>
                  </a:lnTo>
                  <a:lnTo>
                    <a:pt x="18" y="490"/>
                  </a:lnTo>
                  <a:lnTo>
                    <a:pt x="21" y="483"/>
                  </a:lnTo>
                  <a:lnTo>
                    <a:pt x="21" y="483"/>
                  </a:lnTo>
                  <a:lnTo>
                    <a:pt x="21" y="481"/>
                  </a:lnTo>
                  <a:lnTo>
                    <a:pt x="23" y="481"/>
                  </a:lnTo>
                  <a:lnTo>
                    <a:pt x="23" y="481"/>
                  </a:lnTo>
                  <a:lnTo>
                    <a:pt x="21" y="484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20" y="490"/>
                  </a:lnTo>
                  <a:lnTo>
                    <a:pt x="20" y="493"/>
                  </a:lnTo>
                  <a:lnTo>
                    <a:pt x="18" y="497"/>
                  </a:lnTo>
                  <a:lnTo>
                    <a:pt x="18" y="501"/>
                  </a:lnTo>
                  <a:lnTo>
                    <a:pt x="18" y="501"/>
                  </a:lnTo>
                  <a:lnTo>
                    <a:pt x="17" y="501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3" y="520"/>
                  </a:lnTo>
                  <a:lnTo>
                    <a:pt x="13" y="523"/>
                  </a:lnTo>
                  <a:lnTo>
                    <a:pt x="13" y="524"/>
                  </a:lnTo>
                  <a:lnTo>
                    <a:pt x="13" y="524"/>
                  </a:lnTo>
                  <a:lnTo>
                    <a:pt x="11" y="527"/>
                  </a:lnTo>
                  <a:lnTo>
                    <a:pt x="10" y="530"/>
                  </a:lnTo>
                  <a:lnTo>
                    <a:pt x="10" y="530"/>
                  </a:lnTo>
                  <a:lnTo>
                    <a:pt x="10" y="531"/>
                  </a:lnTo>
                  <a:lnTo>
                    <a:pt x="10" y="530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8" y="534"/>
                  </a:lnTo>
                  <a:lnTo>
                    <a:pt x="7" y="541"/>
                  </a:lnTo>
                  <a:lnTo>
                    <a:pt x="7" y="541"/>
                  </a:lnTo>
                  <a:lnTo>
                    <a:pt x="5" y="543"/>
                  </a:lnTo>
                  <a:lnTo>
                    <a:pt x="5" y="541"/>
                  </a:lnTo>
                  <a:lnTo>
                    <a:pt x="5" y="540"/>
                  </a:lnTo>
                  <a:lnTo>
                    <a:pt x="4" y="540"/>
                  </a:lnTo>
                  <a:lnTo>
                    <a:pt x="4" y="540"/>
                  </a:lnTo>
                  <a:lnTo>
                    <a:pt x="5" y="544"/>
                  </a:lnTo>
                  <a:lnTo>
                    <a:pt x="5" y="54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5" y="551"/>
                  </a:lnTo>
                  <a:lnTo>
                    <a:pt x="5" y="551"/>
                  </a:lnTo>
                  <a:lnTo>
                    <a:pt x="7" y="548"/>
                  </a:lnTo>
                  <a:lnTo>
                    <a:pt x="7" y="548"/>
                  </a:lnTo>
                  <a:lnTo>
                    <a:pt x="7" y="554"/>
                  </a:lnTo>
                  <a:lnTo>
                    <a:pt x="8" y="557"/>
                  </a:lnTo>
                  <a:lnTo>
                    <a:pt x="8" y="557"/>
                  </a:lnTo>
                  <a:lnTo>
                    <a:pt x="8" y="558"/>
                  </a:lnTo>
                  <a:lnTo>
                    <a:pt x="7" y="561"/>
                  </a:lnTo>
                  <a:lnTo>
                    <a:pt x="7" y="563"/>
                  </a:lnTo>
                  <a:lnTo>
                    <a:pt x="7" y="564"/>
                  </a:lnTo>
                  <a:lnTo>
                    <a:pt x="7" y="564"/>
                  </a:lnTo>
                  <a:lnTo>
                    <a:pt x="7" y="566"/>
                  </a:lnTo>
                  <a:lnTo>
                    <a:pt x="8" y="564"/>
                  </a:lnTo>
                  <a:lnTo>
                    <a:pt x="8" y="560"/>
                  </a:lnTo>
                  <a:lnTo>
                    <a:pt x="8" y="560"/>
                  </a:lnTo>
                  <a:lnTo>
                    <a:pt x="8" y="564"/>
                  </a:lnTo>
                  <a:lnTo>
                    <a:pt x="8" y="570"/>
                  </a:lnTo>
                  <a:lnTo>
                    <a:pt x="8" y="570"/>
                  </a:lnTo>
                  <a:lnTo>
                    <a:pt x="7" y="570"/>
                  </a:lnTo>
                  <a:lnTo>
                    <a:pt x="7" y="568"/>
                  </a:lnTo>
                  <a:lnTo>
                    <a:pt x="7" y="567"/>
                  </a:lnTo>
                  <a:lnTo>
                    <a:pt x="5" y="568"/>
                  </a:lnTo>
                  <a:lnTo>
                    <a:pt x="5" y="568"/>
                  </a:lnTo>
                  <a:lnTo>
                    <a:pt x="5" y="573"/>
                  </a:lnTo>
                  <a:lnTo>
                    <a:pt x="5" y="574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5" y="581"/>
                  </a:lnTo>
                  <a:lnTo>
                    <a:pt x="5" y="588"/>
                  </a:lnTo>
                  <a:lnTo>
                    <a:pt x="1" y="603"/>
                  </a:lnTo>
                  <a:lnTo>
                    <a:pt x="1" y="603"/>
                  </a:lnTo>
                  <a:lnTo>
                    <a:pt x="4" y="607"/>
                  </a:lnTo>
                  <a:lnTo>
                    <a:pt x="4" y="607"/>
                  </a:lnTo>
                  <a:lnTo>
                    <a:pt x="4" y="604"/>
                  </a:lnTo>
                  <a:lnTo>
                    <a:pt x="5" y="601"/>
                  </a:lnTo>
                  <a:lnTo>
                    <a:pt x="5" y="601"/>
                  </a:lnTo>
                  <a:lnTo>
                    <a:pt x="5" y="600"/>
                  </a:lnTo>
                  <a:lnTo>
                    <a:pt x="5" y="600"/>
                  </a:lnTo>
                  <a:lnTo>
                    <a:pt x="4" y="601"/>
                  </a:lnTo>
                  <a:lnTo>
                    <a:pt x="4" y="601"/>
                  </a:lnTo>
                  <a:lnTo>
                    <a:pt x="5" y="587"/>
                  </a:lnTo>
                  <a:lnTo>
                    <a:pt x="8" y="573"/>
                  </a:lnTo>
                  <a:lnTo>
                    <a:pt x="8" y="573"/>
                  </a:lnTo>
                  <a:lnTo>
                    <a:pt x="8" y="578"/>
                  </a:lnTo>
                  <a:lnTo>
                    <a:pt x="7" y="586"/>
                  </a:lnTo>
                  <a:lnTo>
                    <a:pt x="7" y="591"/>
                  </a:lnTo>
                  <a:lnTo>
                    <a:pt x="7" y="597"/>
                  </a:lnTo>
                  <a:lnTo>
                    <a:pt x="7" y="597"/>
                  </a:lnTo>
                  <a:lnTo>
                    <a:pt x="8" y="584"/>
                  </a:lnTo>
                  <a:lnTo>
                    <a:pt x="8" y="584"/>
                  </a:lnTo>
                  <a:lnTo>
                    <a:pt x="8" y="591"/>
                  </a:lnTo>
                  <a:lnTo>
                    <a:pt x="8" y="596"/>
                  </a:lnTo>
                  <a:lnTo>
                    <a:pt x="10" y="598"/>
                  </a:lnTo>
                  <a:lnTo>
                    <a:pt x="10" y="598"/>
                  </a:lnTo>
                  <a:lnTo>
                    <a:pt x="8" y="600"/>
                  </a:lnTo>
                  <a:lnTo>
                    <a:pt x="8" y="600"/>
                  </a:lnTo>
                  <a:lnTo>
                    <a:pt x="7" y="598"/>
                  </a:lnTo>
                  <a:lnTo>
                    <a:pt x="7" y="601"/>
                  </a:lnTo>
                  <a:lnTo>
                    <a:pt x="7" y="601"/>
                  </a:lnTo>
                  <a:lnTo>
                    <a:pt x="7" y="607"/>
                  </a:lnTo>
                  <a:lnTo>
                    <a:pt x="7" y="607"/>
                  </a:lnTo>
                  <a:lnTo>
                    <a:pt x="7" y="608"/>
                  </a:lnTo>
                  <a:lnTo>
                    <a:pt x="7" y="608"/>
                  </a:lnTo>
                  <a:lnTo>
                    <a:pt x="5" y="606"/>
                  </a:lnTo>
                  <a:lnTo>
                    <a:pt x="5" y="606"/>
                  </a:lnTo>
                  <a:lnTo>
                    <a:pt x="5" y="608"/>
                  </a:lnTo>
                  <a:lnTo>
                    <a:pt x="5" y="613"/>
                  </a:lnTo>
                  <a:lnTo>
                    <a:pt x="5" y="613"/>
                  </a:lnTo>
                  <a:lnTo>
                    <a:pt x="5" y="614"/>
                  </a:lnTo>
                  <a:lnTo>
                    <a:pt x="5" y="617"/>
                  </a:lnTo>
                  <a:lnTo>
                    <a:pt x="7" y="620"/>
                  </a:lnTo>
                  <a:lnTo>
                    <a:pt x="7" y="621"/>
                  </a:lnTo>
                  <a:lnTo>
                    <a:pt x="7" y="621"/>
                  </a:lnTo>
                  <a:lnTo>
                    <a:pt x="7" y="624"/>
                  </a:lnTo>
                  <a:lnTo>
                    <a:pt x="5" y="624"/>
                  </a:lnTo>
                  <a:lnTo>
                    <a:pt x="4" y="624"/>
                  </a:lnTo>
                  <a:lnTo>
                    <a:pt x="4" y="625"/>
                  </a:lnTo>
                  <a:lnTo>
                    <a:pt x="4" y="625"/>
                  </a:lnTo>
                  <a:lnTo>
                    <a:pt x="4" y="635"/>
                  </a:lnTo>
                  <a:lnTo>
                    <a:pt x="4" y="635"/>
                  </a:lnTo>
                  <a:lnTo>
                    <a:pt x="3" y="643"/>
                  </a:lnTo>
                  <a:lnTo>
                    <a:pt x="3" y="643"/>
                  </a:lnTo>
                  <a:lnTo>
                    <a:pt x="3" y="650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7"/>
                  </a:lnTo>
                  <a:lnTo>
                    <a:pt x="3" y="655"/>
                  </a:lnTo>
                  <a:lnTo>
                    <a:pt x="1" y="651"/>
                  </a:lnTo>
                  <a:lnTo>
                    <a:pt x="1" y="651"/>
                  </a:lnTo>
                  <a:lnTo>
                    <a:pt x="1" y="661"/>
                  </a:lnTo>
                  <a:lnTo>
                    <a:pt x="1" y="671"/>
                  </a:lnTo>
                  <a:lnTo>
                    <a:pt x="1" y="671"/>
                  </a:lnTo>
                  <a:lnTo>
                    <a:pt x="3" y="674"/>
                  </a:lnTo>
                  <a:lnTo>
                    <a:pt x="5" y="675"/>
                  </a:lnTo>
                  <a:lnTo>
                    <a:pt x="5" y="675"/>
                  </a:lnTo>
                  <a:lnTo>
                    <a:pt x="5" y="683"/>
                  </a:lnTo>
                  <a:lnTo>
                    <a:pt x="7" y="685"/>
                  </a:lnTo>
                  <a:lnTo>
                    <a:pt x="8" y="687"/>
                  </a:lnTo>
                  <a:lnTo>
                    <a:pt x="8" y="687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7" y="687"/>
                  </a:lnTo>
                  <a:lnTo>
                    <a:pt x="5" y="688"/>
                  </a:lnTo>
                  <a:lnTo>
                    <a:pt x="5" y="688"/>
                  </a:lnTo>
                  <a:lnTo>
                    <a:pt x="7" y="694"/>
                  </a:lnTo>
                  <a:lnTo>
                    <a:pt x="7" y="694"/>
                  </a:lnTo>
                  <a:lnTo>
                    <a:pt x="7" y="700"/>
                  </a:lnTo>
                  <a:lnTo>
                    <a:pt x="7" y="700"/>
                  </a:lnTo>
                  <a:lnTo>
                    <a:pt x="8" y="703"/>
                  </a:lnTo>
                  <a:lnTo>
                    <a:pt x="10" y="705"/>
                  </a:lnTo>
                  <a:lnTo>
                    <a:pt x="10" y="705"/>
                  </a:lnTo>
                  <a:lnTo>
                    <a:pt x="8" y="705"/>
                  </a:lnTo>
                  <a:lnTo>
                    <a:pt x="7" y="704"/>
                  </a:lnTo>
                  <a:lnTo>
                    <a:pt x="7" y="701"/>
                  </a:lnTo>
                  <a:lnTo>
                    <a:pt x="5" y="701"/>
                  </a:lnTo>
                  <a:lnTo>
                    <a:pt x="5" y="701"/>
                  </a:lnTo>
                  <a:lnTo>
                    <a:pt x="5" y="698"/>
                  </a:lnTo>
                  <a:lnTo>
                    <a:pt x="5" y="697"/>
                  </a:lnTo>
                  <a:lnTo>
                    <a:pt x="5" y="694"/>
                  </a:lnTo>
                  <a:lnTo>
                    <a:pt x="4" y="693"/>
                  </a:lnTo>
                  <a:lnTo>
                    <a:pt x="4" y="693"/>
                  </a:lnTo>
                  <a:lnTo>
                    <a:pt x="4" y="694"/>
                  </a:lnTo>
                  <a:lnTo>
                    <a:pt x="4" y="698"/>
                  </a:lnTo>
                  <a:lnTo>
                    <a:pt x="5" y="707"/>
                  </a:lnTo>
                  <a:lnTo>
                    <a:pt x="5" y="707"/>
                  </a:lnTo>
                  <a:lnTo>
                    <a:pt x="5" y="710"/>
                  </a:lnTo>
                  <a:lnTo>
                    <a:pt x="5" y="713"/>
                  </a:lnTo>
                  <a:lnTo>
                    <a:pt x="5" y="713"/>
                  </a:lnTo>
                  <a:lnTo>
                    <a:pt x="8" y="724"/>
                  </a:lnTo>
                  <a:lnTo>
                    <a:pt x="8" y="724"/>
                  </a:lnTo>
                  <a:lnTo>
                    <a:pt x="8" y="728"/>
                  </a:lnTo>
                  <a:lnTo>
                    <a:pt x="8" y="733"/>
                  </a:lnTo>
                  <a:lnTo>
                    <a:pt x="8" y="733"/>
                  </a:lnTo>
                  <a:lnTo>
                    <a:pt x="10" y="734"/>
                  </a:lnTo>
                  <a:lnTo>
                    <a:pt x="10" y="733"/>
                  </a:lnTo>
                  <a:lnTo>
                    <a:pt x="10" y="733"/>
                  </a:lnTo>
                  <a:lnTo>
                    <a:pt x="11" y="740"/>
                  </a:lnTo>
                  <a:lnTo>
                    <a:pt x="11" y="745"/>
                  </a:lnTo>
                  <a:lnTo>
                    <a:pt x="11" y="745"/>
                  </a:lnTo>
                  <a:lnTo>
                    <a:pt x="13" y="750"/>
                  </a:lnTo>
                  <a:lnTo>
                    <a:pt x="14" y="754"/>
                  </a:lnTo>
                  <a:lnTo>
                    <a:pt x="14" y="754"/>
                  </a:lnTo>
                  <a:lnTo>
                    <a:pt x="14" y="750"/>
                  </a:lnTo>
                  <a:lnTo>
                    <a:pt x="14" y="747"/>
                  </a:lnTo>
                  <a:lnTo>
                    <a:pt x="13" y="743"/>
                  </a:lnTo>
                  <a:lnTo>
                    <a:pt x="13" y="738"/>
                  </a:lnTo>
                  <a:lnTo>
                    <a:pt x="13" y="738"/>
                  </a:lnTo>
                  <a:lnTo>
                    <a:pt x="13" y="737"/>
                  </a:lnTo>
                  <a:lnTo>
                    <a:pt x="14" y="737"/>
                  </a:lnTo>
                  <a:lnTo>
                    <a:pt x="14" y="735"/>
                  </a:lnTo>
                  <a:lnTo>
                    <a:pt x="14" y="733"/>
                  </a:lnTo>
                  <a:lnTo>
                    <a:pt x="14" y="733"/>
                  </a:lnTo>
                  <a:lnTo>
                    <a:pt x="15" y="735"/>
                  </a:lnTo>
                  <a:lnTo>
                    <a:pt x="15" y="738"/>
                  </a:lnTo>
                  <a:lnTo>
                    <a:pt x="15" y="743"/>
                  </a:lnTo>
                  <a:lnTo>
                    <a:pt x="15" y="743"/>
                  </a:lnTo>
                  <a:lnTo>
                    <a:pt x="17" y="744"/>
                  </a:lnTo>
                  <a:lnTo>
                    <a:pt x="17" y="741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5" y="734"/>
                  </a:lnTo>
                  <a:lnTo>
                    <a:pt x="15" y="731"/>
                  </a:lnTo>
                  <a:lnTo>
                    <a:pt x="15" y="731"/>
                  </a:lnTo>
                  <a:lnTo>
                    <a:pt x="14" y="727"/>
                  </a:lnTo>
                  <a:lnTo>
                    <a:pt x="14" y="725"/>
                  </a:lnTo>
                  <a:lnTo>
                    <a:pt x="14" y="725"/>
                  </a:lnTo>
                  <a:lnTo>
                    <a:pt x="14" y="730"/>
                  </a:lnTo>
                  <a:lnTo>
                    <a:pt x="14" y="731"/>
                  </a:lnTo>
                  <a:lnTo>
                    <a:pt x="13" y="731"/>
                  </a:lnTo>
                  <a:lnTo>
                    <a:pt x="13" y="731"/>
                  </a:lnTo>
                  <a:lnTo>
                    <a:pt x="13" y="727"/>
                  </a:lnTo>
                  <a:lnTo>
                    <a:pt x="11" y="723"/>
                  </a:lnTo>
                  <a:lnTo>
                    <a:pt x="11" y="723"/>
                  </a:lnTo>
                  <a:lnTo>
                    <a:pt x="13" y="723"/>
                  </a:lnTo>
                  <a:lnTo>
                    <a:pt x="13" y="723"/>
                  </a:lnTo>
                  <a:lnTo>
                    <a:pt x="14" y="720"/>
                  </a:lnTo>
                  <a:lnTo>
                    <a:pt x="14" y="720"/>
                  </a:lnTo>
                  <a:lnTo>
                    <a:pt x="13" y="720"/>
                  </a:lnTo>
                  <a:lnTo>
                    <a:pt x="13" y="717"/>
                  </a:lnTo>
                  <a:lnTo>
                    <a:pt x="13" y="710"/>
                  </a:lnTo>
                  <a:lnTo>
                    <a:pt x="13" y="710"/>
                  </a:lnTo>
                  <a:lnTo>
                    <a:pt x="14" y="710"/>
                  </a:lnTo>
                  <a:lnTo>
                    <a:pt x="14" y="714"/>
                  </a:lnTo>
                  <a:lnTo>
                    <a:pt x="14" y="714"/>
                  </a:lnTo>
                  <a:lnTo>
                    <a:pt x="14" y="707"/>
                  </a:lnTo>
                  <a:lnTo>
                    <a:pt x="14" y="697"/>
                  </a:lnTo>
                  <a:lnTo>
                    <a:pt x="14" y="697"/>
                  </a:lnTo>
                  <a:lnTo>
                    <a:pt x="14" y="694"/>
                  </a:lnTo>
                  <a:lnTo>
                    <a:pt x="14" y="690"/>
                  </a:lnTo>
                  <a:lnTo>
                    <a:pt x="15" y="685"/>
                  </a:lnTo>
                  <a:lnTo>
                    <a:pt x="15" y="683"/>
                  </a:lnTo>
                  <a:lnTo>
                    <a:pt x="15" y="683"/>
                  </a:lnTo>
                  <a:lnTo>
                    <a:pt x="14" y="677"/>
                  </a:lnTo>
                  <a:lnTo>
                    <a:pt x="13" y="671"/>
                  </a:lnTo>
                  <a:lnTo>
                    <a:pt x="13" y="671"/>
                  </a:lnTo>
                  <a:lnTo>
                    <a:pt x="14" y="671"/>
                  </a:lnTo>
                  <a:lnTo>
                    <a:pt x="14" y="671"/>
                  </a:lnTo>
                  <a:lnTo>
                    <a:pt x="15" y="674"/>
                  </a:lnTo>
                  <a:lnTo>
                    <a:pt x="15" y="674"/>
                  </a:lnTo>
                  <a:lnTo>
                    <a:pt x="15" y="671"/>
                  </a:lnTo>
                  <a:lnTo>
                    <a:pt x="15" y="667"/>
                  </a:lnTo>
                  <a:lnTo>
                    <a:pt x="15" y="667"/>
                  </a:lnTo>
                  <a:lnTo>
                    <a:pt x="15" y="660"/>
                  </a:lnTo>
                  <a:lnTo>
                    <a:pt x="15" y="660"/>
                  </a:lnTo>
                  <a:lnTo>
                    <a:pt x="14" y="660"/>
                  </a:lnTo>
                  <a:lnTo>
                    <a:pt x="14" y="663"/>
                  </a:lnTo>
                  <a:lnTo>
                    <a:pt x="14" y="663"/>
                  </a:lnTo>
                  <a:lnTo>
                    <a:pt x="13" y="657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4" y="653"/>
                  </a:lnTo>
                  <a:lnTo>
                    <a:pt x="14" y="650"/>
                  </a:lnTo>
                  <a:lnTo>
                    <a:pt x="14" y="650"/>
                  </a:lnTo>
                  <a:lnTo>
                    <a:pt x="14" y="648"/>
                  </a:lnTo>
                  <a:lnTo>
                    <a:pt x="14" y="650"/>
                  </a:lnTo>
                  <a:lnTo>
                    <a:pt x="15" y="653"/>
                  </a:lnTo>
                  <a:lnTo>
                    <a:pt x="15" y="653"/>
                  </a:lnTo>
                  <a:lnTo>
                    <a:pt x="15" y="644"/>
                  </a:lnTo>
                  <a:lnTo>
                    <a:pt x="15" y="640"/>
                  </a:lnTo>
                  <a:lnTo>
                    <a:pt x="17" y="635"/>
                  </a:lnTo>
                  <a:lnTo>
                    <a:pt x="17" y="635"/>
                  </a:lnTo>
                  <a:lnTo>
                    <a:pt x="15" y="633"/>
                  </a:lnTo>
                  <a:lnTo>
                    <a:pt x="15" y="630"/>
                  </a:lnTo>
                  <a:lnTo>
                    <a:pt x="17" y="625"/>
                  </a:lnTo>
                  <a:lnTo>
                    <a:pt x="15" y="621"/>
                  </a:lnTo>
                  <a:lnTo>
                    <a:pt x="15" y="621"/>
                  </a:lnTo>
                  <a:lnTo>
                    <a:pt x="17" y="621"/>
                  </a:lnTo>
                  <a:lnTo>
                    <a:pt x="17" y="620"/>
                  </a:lnTo>
                  <a:lnTo>
                    <a:pt x="17" y="617"/>
                  </a:lnTo>
                  <a:lnTo>
                    <a:pt x="18" y="615"/>
                  </a:lnTo>
                  <a:lnTo>
                    <a:pt x="18" y="615"/>
                  </a:lnTo>
                  <a:lnTo>
                    <a:pt x="18" y="623"/>
                  </a:lnTo>
                  <a:lnTo>
                    <a:pt x="17" y="628"/>
                  </a:lnTo>
                  <a:lnTo>
                    <a:pt x="17" y="628"/>
                  </a:lnTo>
                  <a:lnTo>
                    <a:pt x="18" y="633"/>
                  </a:lnTo>
                  <a:lnTo>
                    <a:pt x="18" y="638"/>
                  </a:lnTo>
                  <a:lnTo>
                    <a:pt x="15" y="650"/>
                  </a:lnTo>
                  <a:lnTo>
                    <a:pt x="15" y="650"/>
                  </a:lnTo>
                  <a:lnTo>
                    <a:pt x="18" y="651"/>
                  </a:lnTo>
                  <a:lnTo>
                    <a:pt x="20" y="655"/>
                  </a:lnTo>
                  <a:lnTo>
                    <a:pt x="20" y="655"/>
                  </a:lnTo>
                  <a:lnTo>
                    <a:pt x="18" y="651"/>
                  </a:lnTo>
                  <a:lnTo>
                    <a:pt x="18" y="645"/>
                  </a:lnTo>
                  <a:lnTo>
                    <a:pt x="18" y="634"/>
                  </a:lnTo>
                  <a:lnTo>
                    <a:pt x="18" y="634"/>
                  </a:lnTo>
                  <a:lnTo>
                    <a:pt x="20" y="623"/>
                  </a:lnTo>
                  <a:lnTo>
                    <a:pt x="20" y="617"/>
                  </a:lnTo>
                  <a:lnTo>
                    <a:pt x="18" y="613"/>
                  </a:lnTo>
                  <a:lnTo>
                    <a:pt x="18" y="613"/>
                  </a:lnTo>
                  <a:lnTo>
                    <a:pt x="18" y="601"/>
                  </a:lnTo>
                  <a:lnTo>
                    <a:pt x="20" y="591"/>
                  </a:lnTo>
                  <a:lnTo>
                    <a:pt x="20" y="591"/>
                  </a:lnTo>
                  <a:lnTo>
                    <a:pt x="18" y="590"/>
                  </a:lnTo>
                  <a:lnTo>
                    <a:pt x="18" y="593"/>
                  </a:lnTo>
                  <a:lnTo>
                    <a:pt x="18" y="593"/>
                  </a:lnTo>
                  <a:lnTo>
                    <a:pt x="17" y="586"/>
                  </a:lnTo>
                  <a:lnTo>
                    <a:pt x="17" y="586"/>
                  </a:lnTo>
                  <a:lnTo>
                    <a:pt x="18" y="578"/>
                  </a:lnTo>
                  <a:lnTo>
                    <a:pt x="18" y="578"/>
                  </a:lnTo>
                  <a:lnTo>
                    <a:pt x="18" y="584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21" y="580"/>
                  </a:lnTo>
                  <a:lnTo>
                    <a:pt x="21" y="580"/>
                  </a:lnTo>
                  <a:lnTo>
                    <a:pt x="20" y="574"/>
                  </a:lnTo>
                  <a:lnTo>
                    <a:pt x="20" y="574"/>
                  </a:lnTo>
                  <a:lnTo>
                    <a:pt x="21" y="570"/>
                  </a:lnTo>
                  <a:lnTo>
                    <a:pt x="21" y="570"/>
                  </a:lnTo>
                  <a:lnTo>
                    <a:pt x="21" y="568"/>
                  </a:lnTo>
                  <a:lnTo>
                    <a:pt x="23" y="570"/>
                  </a:lnTo>
                  <a:lnTo>
                    <a:pt x="23" y="573"/>
                  </a:lnTo>
                  <a:lnTo>
                    <a:pt x="23" y="573"/>
                  </a:lnTo>
                  <a:lnTo>
                    <a:pt x="23" y="568"/>
                  </a:lnTo>
                  <a:lnTo>
                    <a:pt x="23" y="567"/>
                  </a:lnTo>
                  <a:lnTo>
                    <a:pt x="23" y="564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53"/>
                  </a:lnTo>
                  <a:lnTo>
                    <a:pt x="21" y="553"/>
                  </a:lnTo>
                  <a:lnTo>
                    <a:pt x="23" y="554"/>
                  </a:lnTo>
                  <a:lnTo>
                    <a:pt x="23" y="553"/>
                  </a:lnTo>
                  <a:lnTo>
                    <a:pt x="24" y="548"/>
                  </a:lnTo>
                  <a:lnTo>
                    <a:pt x="24" y="548"/>
                  </a:lnTo>
                  <a:lnTo>
                    <a:pt x="28" y="536"/>
                  </a:lnTo>
                  <a:lnTo>
                    <a:pt x="28" y="536"/>
                  </a:lnTo>
                  <a:lnTo>
                    <a:pt x="27" y="548"/>
                  </a:lnTo>
                  <a:lnTo>
                    <a:pt x="27" y="548"/>
                  </a:lnTo>
                  <a:lnTo>
                    <a:pt x="25" y="556"/>
                  </a:lnTo>
                  <a:lnTo>
                    <a:pt x="25" y="557"/>
                  </a:lnTo>
                  <a:lnTo>
                    <a:pt x="27" y="558"/>
                  </a:lnTo>
                  <a:lnTo>
                    <a:pt x="27" y="558"/>
                  </a:lnTo>
                  <a:lnTo>
                    <a:pt x="25" y="568"/>
                  </a:lnTo>
                  <a:lnTo>
                    <a:pt x="24" y="578"/>
                  </a:lnTo>
                  <a:lnTo>
                    <a:pt x="24" y="578"/>
                  </a:lnTo>
                  <a:lnTo>
                    <a:pt x="24" y="577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7" y="567"/>
                  </a:lnTo>
                  <a:lnTo>
                    <a:pt x="27" y="567"/>
                  </a:lnTo>
                  <a:lnTo>
                    <a:pt x="27" y="573"/>
                  </a:lnTo>
                  <a:lnTo>
                    <a:pt x="27" y="577"/>
                  </a:lnTo>
                  <a:lnTo>
                    <a:pt x="27" y="577"/>
                  </a:lnTo>
                  <a:lnTo>
                    <a:pt x="25" y="578"/>
                  </a:lnTo>
                  <a:lnTo>
                    <a:pt x="25" y="581"/>
                  </a:lnTo>
                  <a:lnTo>
                    <a:pt x="25" y="583"/>
                  </a:lnTo>
                  <a:lnTo>
                    <a:pt x="24" y="584"/>
                  </a:lnTo>
                  <a:lnTo>
                    <a:pt x="24" y="584"/>
                  </a:lnTo>
                  <a:lnTo>
                    <a:pt x="24" y="588"/>
                  </a:lnTo>
                  <a:lnTo>
                    <a:pt x="25" y="588"/>
                  </a:lnTo>
                  <a:lnTo>
                    <a:pt x="27" y="587"/>
                  </a:lnTo>
                  <a:lnTo>
                    <a:pt x="27" y="587"/>
                  </a:lnTo>
                  <a:lnTo>
                    <a:pt x="27" y="590"/>
                  </a:lnTo>
                  <a:lnTo>
                    <a:pt x="25" y="591"/>
                  </a:lnTo>
                  <a:lnTo>
                    <a:pt x="24" y="593"/>
                  </a:lnTo>
                  <a:lnTo>
                    <a:pt x="24" y="593"/>
                  </a:lnTo>
                  <a:lnTo>
                    <a:pt x="25" y="597"/>
                  </a:lnTo>
                  <a:lnTo>
                    <a:pt x="25" y="601"/>
                  </a:lnTo>
                  <a:lnTo>
                    <a:pt x="25" y="601"/>
                  </a:lnTo>
                  <a:lnTo>
                    <a:pt x="24" y="604"/>
                  </a:lnTo>
                  <a:lnTo>
                    <a:pt x="23" y="606"/>
                  </a:lnTo>
                  <a:lnTo>
                    <a:pt x="23" y="606"/>
                  </a:lnTo>
                  <a:lnTo>
                    <a:pt x="24" y="610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3" y="621"/>
                  </a:lnTo>
                  <a:lnTo>
                    <a:pt x="24" y="630"/>
                  </a:lnTo>
                  <a:lnTo>
                    <a:pt x="24" y="630"/>
                  </a:lnTo>
                  <a:lnTo>
                    <a:pt x="23" y="631"/>
                  </a:lnTo>
                  <a:lnTo>
                    <a:pt x="23" y="631"/>
                  </a:lnTo>
                  <a:lnTo>
                    <a:pt x="23" y="630"/>
                  </a:lnTo>
                  <a:lnTo>
                    <a:pt x="21" y="630"/>
                  </a:lnTo>
                  <a:lnTo>
                    <a:pt x="21" y="630"/>
                  </a:lnTo>
                  <a:lnTo>
                    <a:pt x="21" y="620"/>
                  </a:lnTo>
                  <a:lnTo>
                    <a:pt x="21" y="617"/>
                  </a:lnTo>
                  <a:lnTo>
                    <a:pt x="20" y="615"/>
                  </a:lnTo>
                  <a:lnTo>
                    <a:pt x="20" y="615"/>
                  </a:lnTo>
                  <a:lnTo>
                    <a:pt x="21" y="620"/>
                  </a:lnTo>
                  <a:lnTo>
                    <a:pt x="21" y="624"/>
                  </a:lnTo>
                  <a:lnTo>
                    <a:pt x="21" y="624"/>
                  </a:lnTo>
                  <a:lnTo>
                    <a:pt x="20" y="627"/>
                  </a:lnTo>
                  <a:lnTo>
                    <a:pt x="20" y="627"/>
                  </a:lnTo>
                  <a:lnTo>
                    <a:pt x="21" y="631"/>
                  </a:lnTo>
                  <a:lnTo>
                    <a:pt x="20" y="637"/>
                  </a:lnTo>
                  <a:lnTo>
                    <a:pt x="20" y="637"/>
                  </a:lnTo>
                  <a:lnTo>
                    <a:pt x="21" y="640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4" y="647"/>
                  </a:lnTo>
                  <a:lnTo>
                    <a:pt x="24" y="647"/>
                  </a:lnTo>
                  <a:lnTo>
                    <a:pt x="24" y="648"/>
                  </a:lnTo>
                  <a:lnTo>
                    <a:pt x="23" y="648"/>
                  </a:lnTo>
                  <a:lnTo>
                    <a:pt x="21" y="645"/>
                  </a:lnTo>
                  <a:lnTo>
                    <a:pt x="21" y="645"/>
                  </a:lnTo>
                  <a:lnTo>
                    <a:pt x="21" y="650"/>
                  </a:lnTo>
                  <a:lnTo>
                    <a:pt x="21" y="655"/>
                  </a:lnTo>
                  <a:lnTo>
                    <a:pt x="21" y="655"/>
                  </a:lnTo>
                  <a:lnTo>
                    <a:pt x="21" y="657"/>
                  </a:lnTo>
                  <a:lnTo>
                    <a:pt x="23" y="655"/>
                  </a:lnTo>
                  <a:lnTo>
                    <a:pt x="23" y="655"/>
                  </a:lnTo>
                  <a:lnTo>
                    <a:pt x="23" y="665"/>
                  </a:lnTo>
                  <a:lnTo>
                    <a:pt x="23" y="670"/>
                  </a:lnTo>
                  <a:lnTo>
                    <a:pt x="24" y="675"/>
                  </a:lnTo>
                  <a:lnTo>
                    <a:pt x="24" y="675"/>
                  </a:lnTo>
                  <a:lnTo>
                    <a:pt x="25" y="693"/>
                  </a:lnTo>
                  <a:lnTo>
                    <a:pt x="25" y="693"/>
                  </a:lnTo>
                  <a:lnTo>
                    <a:pt x="25" y="700"/>
                  </a:lnTo>
                  <a:lnTo>
                    <a:pt x="25" y="707"/>
                  </a:lnTo>
                  <a:lnTo>
                    <a:pt x="25" y="707"/>
                  </a:lnTo>
                  <a:lnTo>
                    <a:pt x="27" y="713"/>
                  </a:lnTo>
                  <a:lnTo>
                    <a:pt x="27" y="718"/>
                  </a:lnTo>
                  <a:lnTo>
                    <a:pt x="27" y="718"/>
                  </a:lnTo>
                  <a:lnTo>
                    <a:pt x="30" y="720"/>
                  </a:lnTo>
                  <a:lnTo>
                    <a:pt x="31" y="721"/>
                  </a:lnTo>
                  <a:lnTo>
                    <a:pt x="31" y="721"/>
                  </a:lnTo>
                  <a:lnTo>
                    <a:pt x="33" y="713"/>
                  </a:lnTo>
                  <a:lnTo>
                    <a:pt x="33" y="713"/>
                  </a:lnTo>
                  <a:lnTo>
                    <a:pt x="31" y="711"/>
                  </a:lnTo>
                  <a:lnTo>
                    <a:pt x="28" y="708"/>
                  </a:lnTo>
                  <a:lnTo>
                    <a:pt x="28" y="708"/>
                  </a:lnTo>
                  <a:lnTo>
                    <a:pt x="28" y="701"/>
                  </a:lnTo>
                  <a:lnTo>
                    <a:pt x="25" y="694"/>
                  </a:lnTo>
                  <a:lnTo>
                    <a:pt x="25" y="694"/>
                  </a:lnTo>
                  <a:lnTo>
                    <a:pt x="27" y="693"/>
                  </a:lnTo>
                  <a:lnTo>
                    <a:pt x="28" y="695"/>
                  </a:lnTo>
                  <a:lnTo>
                    <a:pt x="30" y="700"/>
                  </a:lnTo>
                  <a:lnTo>
                    <a:pt x="30" y="700"/>
                  </a:lnTo>
                  <a:lnTo>
                    <a:pt x="30" y="693"/>
                  </a:lnTo>
                  <a:lnTo>
                    <a:pt x="30" y="690"/>
                  </a:lnTo>
                  <a:lnTo>
                    <a:pt x="31" y="690"/>
                  </a:lnTo>
                  <a:lnTo>
                    <a:pt x="31" y="690"/>
                  </a:lnTo>
                  <a:lnTo>
                    <a:pt x="30" y="678"/>
                  </a:lnTo>
                  <a:lnTo>
                    <a:pt x="30" y="673"/>
                  </a:lnTo>
                  <a:lnTo>
                    <a:pt x="30" y="667"/>
                  </a:lnTo>
                  <a:lnTo>
                    <a:pt x="30" y="667"/>
                  </a:lnTo>
                  <a:lnTo>
                    <a:pt x="33" y="681"/>
                  </a:lnTo>
                  <a:lnTo>
                    <a:pt x="33" y="681"/>
                  </a:lnTo>
                  <a:lnTo>
                    <a:pt x="33" y="675"/>
                  </a:lnTo>
                  <a:lnTo>
                    <a:pt x="33" y="671"/>
                  </a:lnTo>
                  <a:lnTo>
                    <a:pt x="33" y="671"/>
                  </a:lnTo>
                  <a:lnTo>
                    <a:pt x="31" y="670"/>
                  </a:lnTo>
                  <a:lnTo>
                    <a:pt x="33" y="667"/>
                  </a:lnTo>
                  <a:lnTo>
                    <a:pt x="33" y="667"/>
                  </a:lnTo>
                  <a:lnTo>
                    <a:pt x="31" y="661"/>
                  </a:lnTo>
                  <a:lnTo>
                    <a:pt x="31" y="661"/>
                  </a:lnTo>
                  <a:lnTo>
                    <a:pt x="31" y="654"/>
                  </a:lnTo>
                  <a:lnTo>
                    <a:pt x="31" y="654"/>
                  </a:lnTo>
                  <a:lnTo>
                    <a:pt x="31" y="648"/>
                  </a:lnTo>
                  <a:lnTo>
                    <a:pt x="31" y="641"/>
                  </a:lnTo>
                  <a:lnTo>
                    <a:pt x="31" y="641"/>
                  </a:lnTo>
                  <a:lnTo>
                    <a:pt x="33" y="640"/>
                  </a:lnTo>
                  <a:lnTo>
                    <a:pt x="33" y="641"/>
                  </a:lnTo>
                  <a:lnTo>
                    <a:pt x="34" y="644"/>
                  </a:lnTo>
                  <a:lnTo>
                    <a:pt x="34" y="644"/>
                  </a:lnTo>
                  <a:lnTo>
                    <a:pt x="34" y="640"/>
                  </a:lnTo>
                  <a:lnTo>
                    <a:pt x="34" y="635"/>
                  </a:lnTo>
                  <a:lnTo>
                    <a:pt x="34" y="635"/>
                  </a:lnTo>
                  <a:lnTo>
                    <a:pt x="33" y="637"/>
                  </a:lnTo>
                  <a:lnTo>
                    <a:pt x="31" y="643"/>
                  </a:lnTo>
                  <a:lnTo>
                    <a:pt x="31" y="643"/>
                  </a:lnTo>
                  <a:lnTo>
                    <a:pt x="30" y="641"/>
                  </a:lnTo>
                  <a:lnTo>
                    <a:pt x="30" y="641"/>
                  </a:lnTo>
                  <a:lnTo>
                    <a:pt x="30" y="634"/>
                  </a:lnTo>
                  <a:lnTo>
                    <a:pt x="30" y="634"/>
                  </a:lnTo>
                  <a:lnTo>
                    <a:pt x="30" y="633"/>
                  </a:lnTo>
                  <a:lnTo>
                    <a:pt x="30" y="634"/>
                  </a:lnTo>
                  <a:lnTo>
                    <a:pt x="31" y="634"/>
                  </a:lnTo>
                  <a:lnTo>
                    <a:pt x="31" y="631"/>
                  </a:lnTo>
                  <a:lnTo>
                    <a:pt x="31" y="631"/>
                  </a:lnTo>
                  <a:lnTo>
                    <a:pt x="30" y="630"/>
                  </a:lnTo>
                  <a:lnTo>
                    <a:pt x="30" y="628"/>
                  </a:lnTo>
                  <a:lnTo>
                    <a:pt x="30" y="628"/>
                  </a:lnTo>
                  <a:lnTo>
                    <a:pt x="30" y="624"/>
                  </a:lnTo>
                  <a:lnTo>
                    <a:pt x="30" y="624"/>
                  </a:lnTo>
                  <a:lnTo>
                    <a:pt x="30" y="623"/>
                  </a:lnTo>
                  <a:lnTo>
                    <a:pt x="31" y="624"/>
                  </a:lnTo>
                  <a:lnTo>
                    <a:pt x="31" y="625"/>
                  </a:lnTo>
                  <a:lnTo>
                    <a:pt x="31" y="625"/>
                  </a:lnTo>
                  <a:lnTo>
                    <a:pt x="31" y="631"/>
                  </a:lnTo>
                  <a:lnTo>
                    <a:pt x="31" y="634"/>
                  </a:lnTo>
                  <a:lnTo>
                    <a:pt x="31" y="635"/>
                  </a:lnTo>
                  <a:lnTo>
                    <a:pt x="31" y="635"/>
                  </a:lnTo>
                  <a:lnTo>
                    <a:pt x="33" y="610"/>
                  </a:lnTo>
                  <a:lnTo>
                    <a:pt x="35" y="584"/>
                  </a:lnTo>
                  <a:lnTo>
                    <a:pt x="38" y="560"/>
                  </a:lnTo>
                  <a:lnTo>
                    <a:pt x="44" y="534"/>
                  </a:lnTo>
                  <a:lnTo>
                    <a:pt x="44" y="534"/>
                  </a:lnTo>
                  <a:lnTo>
                    <a:pt x="43" y="531"/>
                  </a:lnTo>
                  <a:lnTo>
                    <a:pt x="44" y="526"/>
                  </a:lnTo>
                  <a:lnTo>
                    <a:pt x="45" y="521"/>
                  </a:lnTo>
                  <a:lnTo>
                    <a:pt x="47" y="518"/>
                  </a:lnTo>
                  <a:lnTo>
                    <a:pt x="47" y="518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4" y="518"/>
                  </a:lnTo>
                  <a:lnTo>
                    <a:pt x="43" y="517"/>
                  </a:lnTo>
                  <a:lnTo>
                    <a:pt x="43" y="517"/>
                  </a:lnTo>
                  <a:lnTo>
                    <a:pt x="44" y="513"/>
                  </a:lnTo>
                  <a:lnTo>
                    <a:pt x="45" y="511"/>
                  </a:lnTo>
                  <a:lnTo>
                    <a:pt x="45" y="508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7"/>
                  </a:lnTo>
                  <a:lnTo>
                    <a:pt x="47" y="507"/>
                  </a:lnTo>
                  <a:lnTo>
                    <a:pt x="48" y="500"/>
                  </a:lnTo>
                  <a:lnTo>
                    <a:pt x="50" y="491"/>
                  </a:lnTo>
                  <a:lnTo>
                    <a:pt x="50" y="491"/>
                  </a:lnTo>
                  <a:lnTo>
                    <a:pt x="51" y="493"/>
                  </a:lnTo>
                  <a:lnTo>
                    <a:pt x="53" y="493"/>
                  </a:lnTo>
                  <a:lnTo>
                    <a:pt x="54" y="487"/>
                  </a:lnTo>
                  <a:lnTo>
                    <a:pt x="57" y="478"/>
                  </a:lnTo>
                  <a:lnTo>
                    <a:pt x="60" y="471"/>
                  </a:lnTo>
                  <a:lnTo>
                    <a:pt x="60" y="471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58" y="473"/>
                  </a:lnTo>
                  <a:lnTo>
                    <a:pt x="58" y="473"/>
                  </a:lnTo>
                  <a:lnTo>
                    <a:pt x="60" y="467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4" y="456"/>
                  </a:lnTo>
                  <a:lnTo>
                    <a:pt x="64" y="456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5" y="446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7" y="441"/>
                  </a:lnTo>
                  <a:lnTo>
                    <a:pt x="67" y="444"/>
                  </a:lnTo>
                  <a:lnTo>
                    <a:pt x="67" y="444"/>
                  </a:lnTo>
                  <a:lnTo>
                    <a:pt x="68" y="441"/>
                  </a:lnTo>
                  <a:lnTo>
                    <a:pt x="68" y="441"/>
                  </a:lnTo>
                  <a:lnTo>
                    <a:pt x="70" y="439"/>
                  </a:lnTo>
                  <a:lnTo>
                    <a:pt x="70" y="439"/>
                  </a:lnTo>
                  <a:lnTo>
                    <a:pt x="72" y="434"/>
                  </a:lnTo>
                  <a:lnTo>
                    <a:pt x="72" y="434"/>
                  </a:lnTo>
                  <a:lnTo>
                    <a:pt x="77" y="420"/>
                  </a:lnTo>
                  <a:lnTo>
                    <a:pt x="77" y="420"/>
                  </a:lnTo>
                  <a:lnTo>
                    <a:pt x="78" y="420"/>
                  </a:lnTo>
                  <a:lnTo>
                    <a:pt x="78" y="421"/>
                  </a:lnTo>
                  <a:lnTo>
                    <a:pt x="78" y="421"/>
                  </a:lnTo>
                  <a:lnTo>
                    <a:pt x="80" y="414"/>
                  </a:lnTo>
                  <a:lnTo>
                    <a:pt x="80" y="414"/>
                  </a:lnTo>
                  <a:lnTo>
                    <a:pt x="82" y="407"/>
                  </a:lnTo>
                  <a:lnTo>
                    <a:pt x="82" y="407"/>
                  </a:lnTo>
                  <a:lnTo>
                    <a:pt x="88" y="393"/>
                  </a:lnTo>
                  <a:lnTo>
                    <a:pt x="88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2" y="381"/>
                  </a:lnTo>
                  <a:lnTo>
                    <a:pt x="92" y="381"/>
                  </a:lnTo>
                  <a:lnTo>
                    <a:pt x="95" y="379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8" y="373"/>
                  </a:lnTo>
                  <a:lnTo>
                    <a:pt x="104" y="364"/>
                  </a:lnTo>
                  <a:lnTo>
                    <a:pt x="104" y="364"/>
                  </a:lnTo>
                  <a:lnTo>
                    <a:pt x="108" y="356"/>
                  </a:lnTo>
                  <a:lnTo>
                    <a:pt x="112" y="347"/>
                  </a:lnTo>
                  <a:lnTo>
                    <a:pt x="112" y="347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5" y="346"/>
                  </a:lnTo>
                  <a:lnTo>
                    <a:pt x="115" y="346"/>
                  </a:lnTo>
                  <a:lnTo>
                    <a:pt x="114" y="349"/>
                  </a:lnTo>
                  <a:lnTo>
                    <a:pt x="112" y="351"/>
                  </a:lnTo>
                  <a:lnTo>
                    <a:pt x="112" y="351"/>
                  </a:lnTo>
                  <a:lnTo>
                    <a:pt x="120" y="336"/>
                  </a:lnTo>
                  <a:lnTo>
                    <a:pt x="125" y="327"/>
                  </a:lnTo>
                  <a:lnTo>
                    <a:pt x="130" y="320"/>
                  </a:lnTo>
                  <a:lnTo>
                    <a:pt x="130" y="320"/>
                  </a:lnTo>
                  <a:lnTo>
                    <a:pt x="130" y="319"/>
                  </a:lnTo>
                  <a:lnTo>
                    <a:pt x="130" y="320"/>
                  </a:lnTo>
                  <a:lnTo>
                    <a:pt x="128" y="321"/>
                  </a:lnTo>
                  <a:lnTo>
                    <a:pt x="127" y="321"/>
                  </a:lnTo>
                  <a:lnTo>
                    <a:pt x="127" y="320"/>
                  </a:lnTo>
                  <a:lnTo>
                    <a:pt x="127" y="320"/>
                  </a:lnTo>
                  <a:lnTo>
                    <a:pt x="132" y="314"/>
                  </a:lnTo>
                  <a:lnTo>
                    <a:pt x="137" y="309"/>
                  </a:lnTo>
                  <a:lnTo>
                    <a:pt x="137" y="309"/>
                  </a:lnTo>
                  <a:lnTo>
                    <a:pt x="137" y="307"/>
                  </a:lnTo>
                  <a:lnTo>
                    <a:pt x="135" y="309"/>
                  </a:lnTo>
                  <a:lnTo>
                    <a:pt x="132" y="314"/>
                  </a:lnTo>
                  <a:lnTo>
                    <a:pt x="132" y="314"/>
                  </a:lnTo>
                  <a:lnTo>
                    <a:pt x="135" y="309"/>
                  </a:lnTo>
                  <a:lnTo>
                    <a:pt x="138" y="303"/>
                  </a:lnTo>
                  <a:lnTo>
                    <a:pt x="138" y="303"/>
                  </a:lnTo>
                  <a:lnTo>
                    <a:pt x="138" y="304"/>
                  </a:lnTo>
                  <a:lnTo>
                    <a:pt x="140" y="307"/>
                  </a:lnTo>
                  <a:lnTo>
                    <a:pt x="140" y="307"/>
                  </a:lnTo>
                  <a:lnTo>
                    <a:pt x="147" y="294"/>
                  </a:lnTo>
                  <a:lnTo>
                    <a:pt x="147" y="294"/>
                  </a:lnTo>
                  <a:lnTo>
                    <a:pt x="151" y="287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61" y="277"/>
                  </a:lnTo>
                  <a:lnTo>
                    <a:pt x="161" y="277"/>
                  </a:lnTo>
                  <a:lnTo>
                    <a:pt x="162" y="274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5" y="272"/>
                  </a:lnTo>
                  <a:lnTo>
                    <a:pt x="168" y="269"/>
                  </a:lnTo>
                  <a:lnTo>
                    <a:pt x="168" y="269"/>
                  </a:lnTo>
                  <a:lnTo>
                    <a:pt x="172" y="263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7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8" y="257"/>
                  </a:lnTo>
                  <a:lnTo>
                    <a:pt x="181" y="254"/>
                  </a:lnTo>
                  <a:lnTo>
                    <a:pt x="185" y="246"/>
                  </a:lnTo>
                  <a:lnTo>
                    <a:pt x="185" y="246"/>
                  </a:lnTo>
                  <a:lnTo>
                    <a:pt x="187" y="244"/>
                  </a:lnTo>
                  <a:lnTo>
                    <a:pt x="187" y="246"/>
                  </a:lnTo>
                  <a:lnTo>
                    <a:pt x="185" y="250"/>
                  </a:lnTo>
                  <a:lnTo>
                    <a:pt x="185" y="250"/>
                  </a:lnTo>
                  <a:lnTo>
                    <a:pt x="192" y="240"/>
                  </a:lnTo>
                  <a:lnTo>
                    <a:pt x="195" y="23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3"/>
                  </a:lnTo>
                  <a:lnTo>
                    <a:pt x="198" y="234"/>
                  </a:lnTo>
                  <a:lnTo>
                    <a:pt x="197" y="236"/>
                  </a:lnTo>
                  <a:lnTo>
                    <a:pt x="197" y="236"/>
                  </a:lnTo>
                  <a:lnTo>
                    <a:pt x="201" y="233"/>
                  </a:lnTo>
                  <a:lnTo>
                    <a:pt x="205" y="229"/>
                  </a:lnTo>
                  <a:lnTo>
                    <a:pt x="205" y="229"/>
                  </a:lnTo>
                  <a:lnTo>
                    <a:pt x="204" y="232"/>
                  </a:lnTo>
                  <a:lnTo>
                    <a:pt x="204" y="233"/>
                  </a:lnTo>
                  <a:lnTo>
                    <a:pt x="205" y="232"/>
                  </a:lnTo>
                  <a:lnTo>
                    <a:pt x="205" y="232"/>
                  </a:lnTo>
                  <a:lnTo>
                    <a:pt x="202" y="234"/>
                  </a:lnTo>
                  <a:lnTo>
                    <a:pt x="201" y="237"/>
                  </a:lnTo>
                  <a:lnTo>
                    <a:pt x="201" y="237"/>
                  </a:lnTo>
                  <a:lnTo>
                    <a:pt x="205" y="233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8" y="229"/>
                  </a:lnTo>
                  <a:lnTo>
                    <a:pt x="208" y="227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08" y="226"/>
                  </a:lnTo>
                  <a:lnTo>
                    <a:pt x="208" y="226"/>
                  </a:lnTo>
                  <a:lnTo>
                    <a:pt x="212" y="220"/>
                  </a:lnTo>
                  <a:lnTo>
                    <a:pt x="217" y="214"/>
                  </a:lnTo>
                  <a:lnTo>
                    <a:pt x="217" y="214"/>
                  </a:lnTo>
                  <a:lnTo>
                    <a:pt x="218" y="214"/>
                  </a:lnTo>
                  <a:lnTo>
                    <a:pt x="218" y="214"/>
                  </a:lnTo>
                  <a:lnTo>
                    <a:pt x="218" y="216"/>
                  </a:lnTo>
                  <a:lnTo>
                    <a:pt x="219" y="216"/>
                  </a:lnTo>
                  <a:lnTo>
                    <a:pt x="219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4" y="209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35" y="199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5" y="186"/>
                  </a:lnTo>
                  <a:lnTo>
                    <a:pt x="245" y="186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48" y="187"/>
                  </a:lnTo>
                  <a:lnTo>
                    <a:pt x="252" y="186"/>
                  </a:lnTo>
                  <a:lnTo>
                    <a:pt x="252" y="186"/>
                  </a:lnTo>
                  <a:lnTo>
                    <a:pt x="249" y="189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8" y="190"/>
                  </a:lnTo>
                  <a:lnTo>
                    <a:pt x="251" y="189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lnTo>
                    <a:pt x="261" y="179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6" y="174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72" y="170"/>
                  </a:lnTo>
                  <a:lnTo>
                    <a:pt x="275" y="167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9" y="164"/>
                  </a:lnTo>
                  <a:lnTo>
                    <a:pt x="282" y="164"/>
                  </a:lnTo>
                  <a:lnTo>
                    <a:pt x="282" y="164"/>
                  </a:lnTo>
                  <a:lnTo>
                    <a:pt x="279" y="167"/>
                  </a:lnTo>
                  <a:lnTo>
                    <a:pt x="275" y="169"/>
                  </a:lnTo>
                  <a:lnTo>
                    <a:pt x="275" y="169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94" y="157"/>
                  </a:lnTo>
                  <a:lnTo>
                    <a:pt x="294" y="157"/>
                  </a:lnTo>
                  <a:lnTo>
                    <a:pt x="301" y="153"/>
                  </a:lnTo>
                  <a:lnTo>
                    <a:pt x="301" y="153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21" y="140"/>
                  </a:lnTo>
                  <a:lnTo>
                    <a:pt x="321" y="140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6" y="137"/>
                  </a:lnTo>
                  <a:lnTo>
                    <a:pt x="325" y="140"/>
                  </a:lnTo>
                  <a:lnTo>
                    <a:pt x="325" y="140"/>
                  </a:lnTo>
                  <a:lnTo>
                    <a:pt x="329" y="137"/>
                  </a:lnTo>
                  <a:lnTo>
                    <a:pt x="335" y="135"/>
                  </a:lnTo>
                  <a:lnTo>
                    <a:pt x="335" y="135"/>
                  </a:lnTo>
                  <a:lnTo>
                    <a:pt x="336" y="133"/>
                  </a:lnTo>
                  <a:lnTo>
                    <a:pt x="335" y="132"/>
                  </a:lnTo>
                  <a:lnTo>
                    <a:pt x="335" y="132"/>
                  </a:lnTo>
                  <a:lnTo>
                    <a:pt x="342" y="129"/>
                  </a:lnTo>
                  <a:lnTo>
                    <a:pt x="342" y="129"/>
                  </a:lnTo>
                  <a:lnTo>
                    <a:pt x="351" y="125"/>
                  </a:lnTo>
                  <a:lnTo>
                    <a:pt x="351" y="125"/>
                  </a:lnTo>
                  <a:lnTo>
                    <a:pt x="359" y="120"/>
                  </a:lnTo>
                  <a:lnTo>
                    <a:pt x="366" y="115"/>
                  </a:lnTo>
                  <a:lnTo>
                    <a:pt x="366" y="115"/>
                  </a:lnTo>
                  <a:lnTo>
                    <a:pt x="368" y="115"/>
                  </a:lnTo>
                  <a:lnTo>
                    <a:pt x="366" y="116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71" y="115"/>
                  </a:lnTo>
                  <a:lnTo>
                    <a:pt x="371" y="115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0"/>
                  </a:lnTo>
                  <a:lnTo>
                    <a:pt x="378" y="110"/>
                  </a:lnTo>
                  <a:lnTo>
                    <a:pt x="389" y="106"/>
                  </a:lnTo>
                  <a:lnTo>
                    <a:pt x="395" y="105"/>
                  </a:lnTo>
                  <a:lnTo>
                    <a:pt x="398" y="102"/>
                  </a:lnTo>
                  <a:lnTo>
                    <a:pt x="398" y="102"/>
                  </a:lnTo>
                  <a:lnTo>
                    <a:pt x="401" y="102"/>
                  </a:lnTo>
                  <a:lnTo>
                    <a:pt x="403" y="102"/>
                  </a:lnTo>
                  <a:lnTo>
                    <a:pt x="403" y="102"/>
                  </a:lnTo>
                  <a:lnTo>
                    <a:pt x="408" y="99"/>
                  </a:lnTo>
                  <a:lnTo>
                    <a:pt x="411" y="97"/>
                  </a:lnTo>
                  <a:lnTo>
                    <a:pt x="413" y="97"/>
                  </a:lnTo>
                  <a:lnTo>
                    <a:pt x="413" y="97"/>
                  </a:lnTo>
                  <a:lnTo>
                    <a:pt x="418" y="95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1" y="93"/>
                  </a:lnTo>
                  <a:lnTo>
                    <a:pt x="423" y="93"/>
                  </a:lnTo>
                  <a:lnTo>
                    <a:pt x="423" y="93"/>
                  </a:lnTo>
                  <a:lnTo>
                    <a:pt x="431" y="90"/>
                  </a:lnTo>
                  <a:lnTo>
                    <a:pt x="438" y="87"/>
                  </a:lnTo>
                  <a:lnTo>
                    <a:pt x="438" y="87"/>
                  </a:lnTo>
                  <a:lnTo>
                    <a:pt x="439" y="87"/>
                  </a:lnTo>
                  <a:lnTo>
                    <a:pt x="440" y="87"/>
                  </a:lnTo>
                  <a:lnTo>
                    <a:pt x="440" y="89"/>
                  </a:lnTo>
                  <a:lnTo>
                    <a:pt x="440" y="89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52" y="85"/>
                  </a:lnTo>
                  <a:lnTo>
                    <a:pt x="455" y="85"/>
                  </a:lnTo>
                  <a:lnTo>
                    <a:pt x="455" y="85"/>
                  </a:lnTo>
                  <a:lnTo>
                    <a:pt x="462" y="82"/>
                  </a:lnTo>
                  <a:lnTo>
                    <a:pt x="462" y="82"/>
                  </a:lnTo>
                  <a:lnTo>
                    <a:pt x="463" y="82"/>
                  </a:lnTo>
                  <a:lnTo>
                    <a:pt x="463" y="82"/>
                  </a:lnTo>
                  <a:lnTo>
                    <a:pt x="466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82" y="77"/>
                  </a:lnTo>
                  <a:lnTo>
                    <a:pt x="482" y="77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8" y="75"/>
                  </a:lnTo>
                  <a:lnTo>
                    <a:pt x="488" y="75"/>
                  </a:lnTo>
                  <a:lnTo>
                    <a:pt x="486" y="75"/>
                  </a:lnTo>
                  <a:lnTo>
                    <a:pt x="485" y="76"/>
                  </a:lnTo>
                  <a:lnTo>
                    <a:pt x="485" y="76"/>
                  </a:lnTo>
                  <a:lnTo>
                    <a:pt x="500" y="73"/>
                  </a:lnTo>
                  <a:lnTo>
                    <a:pt x="500" y="73"/>
                  </a:lnTo>
                  <a:lnTo>
                    <a:pt x="496" y="75"/>
                  </a:lnTo>
                  <a:lnTo>
                    <a:pt x="495" y="75"/>
                  </a:lnTo>
                  <a:lnTo>
                    <a:pt x="493" y="76"/>
                  </a:lnTo>
                  <a:lnTo>
                    <a:pt x="493" y="76"/>
                  </a:lnTo>
                  <a:lnTo>
                    <a:pt x="503" y="75"/>
                  </a:lnTo>
                  <a:lnTo>
                    <a:pt x="503" y="75"/>
                  </a:lnTo>
                  <a:lnTo>
                    <a:pt x="502" y="76"/>
                  </a:lnTo>
                  <a:lnTo>
                    <a:pt x="500" y="77"/>
                  </a:lnTo>
                  <a:lnTo>
                    <a:pt x="500" y="77"/>
                  </a:lnTo>
                  <a:lnTo>
                    <a:pt x="495" y="77"/>
                  </a:lnTo>
                  <a:lnTo>
                    <a:pt x="492" y="77"/>
                  </a:lnTo>
                  <a:lnTo>
                    <a:pt x="489" y="79"/>
                  </a:lnTo>
                  <a:lnTo>
                    <a:pt x="489" y="79"/>
                  </a:lnTo>
                  <a:lnTo>
                    <a:pt x="490" y="79"/>
                  </a:lnTo>
                  <a:lnTo>
                    <a:pt x="492" y="79"/>
                  </a:lnTo>
                  <a:lnTo>
                    <a:pt x="493" y="79"/>
                  </a:lnTo>
                  <a:lnTo>
                    <a:pt x="496" y="79"/>
                  </a:lnTo>
                  <a:lnTo>
                    <a:pt x="496" y="79"/>
                  </a:lnTo>
                  <a:lnTo>
                    <a:pt x="496" y="80"/>
                  </a:lnTo>
                  <a:lnTo>
                    <a:pt x="495" y="80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90" y="80"/>
                  </a:lnTo>
                  <a:lnTo>
                    <a:pt x="490" y="80"/>
                  </a:lnTo>
                  <a:lnTo>
                    <a:pt x="486" y="82"/>
                  </a:lnTo>
                  <a:lnTo>
                    <a:pt x="483" y="83"/>
                  </a:lnTo>
                  <a:lnTo>
                    <a:pt x="483" y="83"/>
                  </a:lnTo>
                  <a:lnTo>
                    <a:pt x="479" y="85"/>
                  </a:lnTo>
                  <a:lnTo>
                    <a:pt x="479" y="85"/>
                  </a:lnTo>
                  <a:lnTo>
                    <a:pt x="476" y="85"/>
                  </a:lnTo>
                  <a:lnTo>
                    <a:pt x="476" y="85"/>
                  </a:lnTo>
                  <a:lnTo>
                    <a:pt x="473" y="85"/>
                  </a:lnTo>
                  <a:lnTo>
                    <a:pt x="473" y="85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9" y="83"/>
                  </a:lnTo>
                  <a:lnTo>
                    <a:pt x="479" y="83"/>
                  </a:lnTo>
                  <a:lnTo>
                    <a:pt x="482" y="82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2" y="80"/>
                  </a:lnTo>
                  <a:lnTo>
                    <a:pt x="482" y="80"/>
                  </a:lnTo>
                  <a:lnTo>
                    <a:pt x="485" y="79"/>
                  </a:lnTo>
                  <a:lnTo>
                    <a:pt x="485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8" y="79"/>
                  </a:lnTo>
                  <a:lnTo>
                    <a:pt x="488" y="79"/>
                  </a:lnTo>
                  <a:lnTo>
                    <a:pt x="489" y="77"/>
                  </a:lnTo>
                  <a:lnTo>
                    <a:pt x="489" y="77"/>
                  </a:lnTo>
                  <a:lnTo>
                    <a:pt x="485" y="77"/>
                  </a:lnTo>
                  <a:lnTo>
                    <a:pt x="485" y="77"/>
                  </a:lnTo>
                  <a:lnTo>
                    <a:pt x="489" y="76"/>
                  </a:lnTo>
                  <a:lnTo>
                    <a:pt x="489" y="76"/>
                  </a:lnTo>
                  <a:lnTo>
                    <a:pt x="478" y="79"/>
                  </a:lnTo>
                  <a:lnTo>
                    <a:pt x="478" y="79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2" y="85"/>
                  </a:lnTo>
                  <a:lnTo>
                    <a:pt x="460" y="85"/>
                  </a:lnTo>
                  <a:lnTo>
                    <a:pt x="459" y="86"/>
                  </a:lnTo>
                  <a:lnTo>
                    <a:pt x="459" y="86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5" y="82"/>
                  </a:lnTo>
                  <a:lnTo>
                    <a:pt x="473" y="83"/>
                  </a:lnTo>
                  <a:lnTo>
                    <a:pt x="468" y="86"/>
                  </a:lnTo>
                  <a:lnTo>
                    <a:pt x="455" y="90"/>
                  </a:lnTo>
                  <a:lnTo>
                    <a:pt x="455" y="90"/>
                  </a:lnTo>
                  <a:lnTo>
                    <a:pt x="452" y="90"/>
                  </a:lnTo>
                  <a:lnTo>
                    <a:pt x="450" y="89"/>
                  </a:lnTo>
                  <a:lnTo>
                    <a:pt x="450" y="87"/>
                  </a:lnTo>
                  <a:lnTo>
                    <a:pt x="449" y="86"/>
                  </a:lnTo>
                  <a:lnTo>
                    <a:pt x="449" y="86"/>
                  </a:lnTo>
                  <a:lnTo>
                    <a:pt x="448" y="87"/>
                  </a:lnTo>
                  <a:lnTo>
                    <a:pt x="445" y="89"/>
                  </a:lnTo>
                  <a:lnTo>
                    <a:pt x="442" y="89"/>
                  </a:lnTo>
                  <a:lnTo>
                    <a:pt x="439" y="92"/>
                  </a:lnTo>
                  <a:lnTo>
                    <a:pt x="439" y="92"/>
                  </a:lnTo>
                  <a:lnTo>
                    <a:pt x="446" y="89"/>
                  </a:lnTo>
                  <a:lnTo>
                    <a:pt x="449" y="89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5" y="90"/>
                  </a:lnTo>
                  <a:lnTo>
                    <a:pt x="443" y="92"/>
                  </a:lnTo>
                  <a:lnTo>
                    <a:pt x="440" y="93"/>
                  </a:lnTo>
                  <a:lnTo>
                    <a:pt x="436" y="95"/>
                  </a:lnTo>
                  <a:lnTo>
                    <a:pt x="436" y="95"/>
                  </a:lnTo>
                  <a:lnTo>
                    <a:pt x="433" y="95"/>
                  </a:lnTo>
                  <a:lnTo>
                    <a:pt x="433" y="93"/>
                  </a:lnTo>
                  <a:lnTo>
                    <a:pt x="433" y="93"/>
                  </a:lnTo>
                  <a:lnTo>
                    <a:pt x="432" y="93"/>
                  </a:lnTo>
                  <a:lnTo>
                    <a:pt x="428" y="96"/>
                  </a:lnTo>
                  <a:lnTo>
                    <a:pt x="428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3" y="100"/>
                  </a:lnTo>
                  <a:lnTo>
                    <a:pt x="423" y="100"/>
                  </a:lnTo>
                  <a:lnTo>
                    <a:pt x="416" y="103"/>
                  </a:lnTo>
                  <a:lnTo>
                    <a:pt x="416" y="103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8" y="107"/>
                  </a:lnTo>
                  <a:lnTo>
                    <a:pt x="412" y="106"/>
                  </a:lnTo>
                  <a:lnTo>
                    <a:pt x="412" y="106"/>
                  </a:lnTo>
                  <a:lnTo>
                    <a:pt x="402" y="112"/>
                  </a:lnTo>
                  <a:lnTo>
                    <a:pt x="396" y="113"/>
                  </a:lnTo>
                  <a:lnTo>
                    <a:pt x="393" y="113"/>
                  </a:lnTo>
                  <a:lnTo>
                    <a:pt x="393" y="113"/>
                  </a:lnTo>
                  <a:lnTo>
                    <a:pt x="398" y="112"/>
                  </a:lnTo>
                  <a:lnTo>
                    <a:pt x="398" y="112"/>
                  </a:lnTo>
                  <a:lnTo>
                    <a:pt x="401" y="109"/>
                  </a:lnTo>
                  <a:lnTo>
                    <a:pt x="401" y="109"/>
                  </a:lnTo>
                  <a:lnTo>
                    <a:pt x="401" y="107"/>
                  </a:lnTo>
                  <a:lnTo>
                    <a:pt x="399" y="109"/>
                  </a:lnTo>
                  <a:lnTo>
                    <a:pt x="398" y="109"/>
                  </a:lnTo>
                  <a:lnTo>
                    <a:pt x="398" y="107"/>
                  </a:lnTo>
                  <a:lnTo>
                    <a:pt x="398" y="107"/>
                  </a:lnTo>
                  <a:lnTo>
                    <a:pt x="389" y="113"/>
                  </a:lnTo>
                  <a:lnTo>
                    <a:pt x="386" y="115"/>
                  </a:lnTo>
                  <a:lnTo>
                    <a:pt x="382" y="115"/>
                  </a:lnTo>
                  <a:lnTo>
                    <a:pt x="382" y="115"/>
                  </a:lnTo>
                  <a:lnTo>
                    <a:pt x="379" y="117"/>
                  </a:lnTo>
                  <a:lnTo>
                    <a:pt x="376" y="119"/>
                  </a:lnTo>
                  <a:lnTo>
                    <a:pt x="376" y="119"/>
                  </a:lnTo>
                  <a:lnTo>
                    <a:pt x="375" y="119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69" y="123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6" y="129"/>
                  </a:lnTo>
                  <a:lnTo>
                    <a:pt x="352" y="130"/>
                  </a:lnTo>
                  <a:lnTo>
                    <a:pt x="352" y="130"/>
                  </a:lnTo>
                  <a:lnTo>
                    <a:pt x="346" y="135"/>
                  </a:lnTo>
                  <a:lnTo>
                    <a:pt x="341" y="137"/>
                  </a:lnTo>
                  <a:lnTo>
                    <a:pt x="341" y="137"/>
                  </a:lnTo>
                  <a:lnTo>
                    <a:pt x="341" y="136"/>
                  </a:lnTo>
                  <a:lnTo>
                    <a:pt x="341" y="136"/>
                  </a:lnTo>
                  <a:lnTo>
                    <a:pt x="339" y="137"/>
                  </a:lnTo>
                  <a:lnTo>
                    <a:pt x="338" y="137"/>
                  </a:lnTo>
                  <a:lnTo>
                    <a:pt x="336" y="140"/>
                  </a:lnTo>
                  <a:lnTo>
                    <a:pt x="336" y="140"/>
                  </a:lnTo>
                  <a:lnTo>
                    <a:pt x="335" y="140"/>
                  </a:lnTo>
                  <a:lnTo>
                    <a:pt x="334" y="139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29" y="140"/>
                  </a:lnTo>
                  <a:lnTo>
                    <a:pt x="326" y="142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4" y="143"/>
                  </a:lnTo>
                  <a:lnTo>
                    <a:pt x="325" y="143"/>
                  </a:lnTo>
                  <a:lnTo>
                    <a:pt x="325" y="144"/>
                  </a:lnTo>
                  <a:lnTo>
                    <a:pt x="324" y="146"/>
                  </a:lnTo>
                  <a:lnTo>
                    <a:pt x="324" y="146"/>
                  </a:lnTo>
                  <a:lnTo>
                    <a:pt x="326" y="144"/>
                  </a:lnTo>
                  <a:lnTo>
                    <a:pt x="328" y="143"/>
                  </a:lnTo>
                  <a:lnTo>
                    <a:pt x="328" y="142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2"/>
                  </a:lnTo>
                  <a:lnTo>
                    <a:pt x="329" y="144"/>
                  </a:lnTo>
                  <a:lnTo>
                    <a:pt x="329" y="144"/>
                  </a:lnTo>
                  <a:lnTo>
                    <a:pt x="324" y="147"/>
                  </a:lnTo>
                  <a:lnTo>
                    <a:pt x="318" y="149"/>
                  </a:lnTo>
                  <a:lnTo>
                    <a:pt x="318" y="149"/>
                  </a:lnTo>
                  <a:lnTo>
                    <a:pt x="314" y="152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06" y="154"/>
                  </a:lnTo>
                  <a:lnTo>
                    <a:pt x="308" y="153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08" y="153"/>
                  </a:lnTo>
                  <a:lnTo>
                    <a:pt x="304" y="156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4" y="159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9" y="162"/>
                  </a:lnTo>
                  <a:lnTo>
                    <a:pt x="295" y="164"/>
                  </a:lnTo>
                  <a:lnTo>
                    <a:pt x="295" y="164"/>
                  </a:lnTo>
                  <a:lnTo>
                    <a:pt x="292" y="167"/>
                  </a:lnTo>
                  <a:lnTo>
                    <a:pt x="288" y="169"/>
                  </a:lnTo>
                  <a:lnTo>
                    <a:pt x="288" y="169"/>
                  </a:lnTo>
                  <a:lnTo>
                    <a:pt x="286" y="170"/>
                  </a:lnTo>
                  <a:lnTo>
                    <a:pt x="284" y="173"/>
                  </a:lnTo>
                  <a:lnTo>
                    <a:pt x="281" y="174"/>
                  </a:lnTo>
                  <a:lnTo>
                    <a:pt x="279" y="174"/>
                  </a:lnTo>
                  <a:lnTo>
                    <a:pt x="279" y="174"/>
                  </a:lnTo>
                  <a:lnTo>
                    <a:pt x="276" y="179"/>
                  </a:lnTo>
                  <a:lnTo>
                    <a:pt x="274" y="183"/>
                  </a:lnTo>
                  <a:lnTo>
                    <a:pt x="274" y="183"/>
                  </a:lnTo>
                  <a:lnTo>
                    <a:pt x="264" y="189"/>
                  </a:lnTo>
                  <a:lnTo>
                    <a:pt x="264" y="189"/>
                  </a:lnTo>
                  <a:lnTo>
                    <a:pt x="264" y="190"/>
                  </a:lnTo>
                  <a:lnTo>
                    <a:pt x="262" y="192"/>
                  </a:lnTo>
                  <a:lnTo>
                    <a:pt x="262" y="192"/>
                  </a:lnTo>
                  <a:lnTo>
                    <a:pt x="256" y="196"/>
                  </a:lnTo>
                  <a:lnTo>
                    <a:pt x="254" y="197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8" y="203"/>
                  </a:lnTo>
                  <a:lnTo>
                    <a:pt x="248" y="203"/>
                  </a:lnTo>
                  <a:lnTo>
                    <a:pt x="245" y="204"/>
                  </a:lnTo>
                  <a:lnTo>
                    <a:pt x="245" y="203"/>
                  </a:lnTo>
                  <a:lnTo>
                    <a:pt x="247" y="202"/>
                  </a:lnTo>
                  <a:lnTo>
                    <a:pt x="245" y="202"/>
                  </a:lnTo>
                  <a:lnTo>
                    <a:pt x="245" y="202"/>
                  </a:lnTo>
                  <a:lnTo>
                    <a:pt x="241" y="207"/>
                  </a:lnTo>
                  <a:lnTo>
                    <a:pt x="235" y="212"/>
                  </a:lnTo>
                  <a:lnTo>
                    <a:pt x="235" y="212"/>
                  </a:lnTo>
                  <a:lnTo>
                    <a:pt x="234" y="214"/>
                  </a:lnTo>
                  <a:lnTo>
                    <a:pt x="232" y="219"/>
                  </a:lnTo>
                  <a:lnTo>
                    <a:pt x="232" y="219"/>
                  </a:lnTo>
                  <a:lnTo>
                    <a:pt x="231" y="219"/>
                  </a:lnTo>
                  <a:lnTo>
                    <a:pt x="231" y="216"/>
                  </a:lnTo>
                  <a:lnTo>
                    <a:pt x="231" y="214"/>
                  </a:lnTo>
                  <a:lnTo>
                    <a:pt x="229" y="216"/>
                  </a:lnTo>
                  <a:lnTo>
                    <a:pt x="229" y="216"/>
                  </a:lnTo>
                  <a:lnTo>
                    <a:pt x="229" y="219"/>
                  </a:lnTo>
                  <a:lnTo>
                    <a:pt x="225" y="223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4" y="236"/>
                  </a:lnTo>
                  <a:lnTo>
                    <a:pt x="214" y="236"/>
                  </a:lnTo>
                  <a:lnTo>
                    <a:pt x="209" y="240"/>
                  </a:lnTo>
                  <a:lnTo>
                    <a:pt x="209" y="240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39"/>
                  </a:lnTo>
                  <a:lnTo>
                    <a:pt x="209" y="234"/>
                  </a:lnTo>
                  <a:lnTo>
                    <a:pt x="209" y="234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05" y="236"/>
                  </a:lnTo>
                  <a:lnTo>
                    <a:pt x="205" y="236"/>
                  </a:lnTo>
                  <a:lnTo>
                    <a:pt x="205" y="239"/>
                  </a:lnTo>
                  <a:lnTo>
                    <a:pt x="204" y="242"/>
                  </a:lnTo>
                  <a:lnTo>
                    <a:pt x="204" y="242"/>
                  </a:lnTo>
                  <a:lnTo>
                    <a:pt x="202" y="244"/>
                  </a:lnTo>
                  <a:lnTo>
                    <a:pt x="201" y="244"/>
                  </a:lnTo>
                  <a:lnTo>
                    <a:pt x="198" y="246"/>
                  </a:lnTo>
                  <a:lnTo>
                    <a:pt x="195" y="247"/>
                  </a:lnTo>
                  <a:lnTo>
                    <a:pt x="195" y="247"/>
                  </a:lnTo>
                  <a:lnTo>
                    <a:pt x="192" y="252"/>
                  </a:lnTo>
                  <a:lnTo>
                    <a:pt x="188" y="256"/>
                  </a:lnTo>
                  <a:lnTo>
                    <a:pt x="188" y="256"/>
                  </a:lnTo>
                  <a:lnTo>
                    <a:pt x="192" y="253"/>
                  </a:lnTo>
                  <a:lnTo>
                    <a:pt x="197" y="247"/>
                  </a:lnTo>
                  <a:lnTo>
                    <a:pt x="197" y="247"/>
                  </a:lnTo>
                  <a:lnTo>
                    <a:pt x="198" y="247"/>
                  </a:lnTo>
                  <a:lnTo>
                    <a:pt x="202" y="246"/>
                  </a:lnTo>
                  <a:lnTo>
                    <a:pt x="202" y="246"/>
                  </a:lnTo>
                  <a:lnTo>
                    <a:pt x="199" y="249"/>
                  </a:lnTo>
                  <a:lnTo>
                    <a:pt x="195" y="252"/>
                  </a:lnTo>
                  <a:lnTo>
                    <a:pt x="195" y="252"/>
                  </a:lnTo>
                  <a:lnTo>
                    <a:pt x="194" y="253"/>
                  </a:lnTo>
                  <a:lnTo>
                    <a:pt x="195" y="253"/>
                  </a:lnTo>
                  <a:lnTo>
                    <a:pt x="195" y="253"/>
                  </a:lnTo>
                  <a:lnTo>
                    <a:pt x="195" y="254"/>
                  </a:lnTo>
                  <a:lnTo>
                    <a:pt x="195" y="254"/>
                  </a:lnTo>
                  <a:lnTo>
                    <a:pt x="191" y="257"/>
                  </a:lnTo>
                  <a:lnTo>
                    <a:pt x="191" y="257"/>
                  </a:lnTo>
                  <a:lnTo>
                    <a:pt x="188" y="262"/>
                  </a:lnTo>
                  <a:lnTo>
                    <a:pt x="188" y="26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82" y="269"/>
                  </a:lnTo>
                  <a:lnTo>
                    <a:pt x="185" y="264"/>
                  </a:lnTo>
                  <a:lnTo>
                    <a:pt x="185" y="264"/>
                  </a:lnTo>
                  <a:lnTo>
                    <a:pt x="185" y="266"/>
                  </a:lnTo>
                  <a:lnTo>
                    <a:pt x="185" y="266"/>
                  </a:lnTo>
                  <a:lnTo>
                    <a:pt x="184" y="270"/>
                  </a:lnTo>
                  <a:lnTo>
                    <a:pt x="178" y="277"/>
                  </a:lnTo>
                  <a:lnTo>
                    <a:pt x="178" y="277"/>
                  </a:lnTo>
                  <a:lnTo>
                    <a:pt x="177" y="277"/>
                  </a:lnTo>
                  <a:lnTo>
                    <a:pt x="177" y="276"/>
                  </a:lnTo>
                  <a:lnTo>
                    <a:pt x="178" y="274"/>
                  </a:lnTo>
                  <a:lnTo>
                    <a:pt x="179" y="273"/>
                  </a:lnTo>
                  <a:lnTo>
                    <a:pt x="179" y="272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7" y="274"/>
                  </a:lnTo>
                  <a:lnTo>
                    <a:pt x="177" y="276"/>
                  </a:lnTo>
                  <a:lnTo>
                    <a:pt x="175" y="277"/>
                  </a:lnTo>
                  <a:lnTo>
                    <a:pt x="174" y="280"/>
                  </a:lnTo>
                  <a:lnTo>
                    <a:pt x="174" y="280"/>
                  </a:lnTo>
                  <a:lnTo>
                    <a:pt x="174" y="279"/>
                  </a:lnTo>
                  <a:lnTo>
                    <a:pt x="172" y="279"/>
                  </a:lnTo>
                  <a:lnTo>
                    <a:pt x="168" y="284"/>
                  </a:lnTo>
                  <a:lnTo>
                    <a:pt x="162" y="292"/>
                  </a:lnTo>
                  <a:lnTo>
                    <a:pt x="158" y="297"/>
                  </a:lnTo>
                  <a:lnTo>
                    <a:pt x="158" y="297"/>
                  </a:lnTo>
                  <a:lnTo>
                    <a:pt x="151" y="313"/>
                  </a:lnTo>
                  <a:lnTo>
                    <a:pt x="151" y="313"/>
                  </a:lnTo>
                  <a:lnTo>
                    <a:pt x="150" y="313"/>
                  </a:lnTo>
                  <a:lnTo>
                    <a:pt x="150" y="314"/>
                  </a:lnTo>
                  <a:lnTo>
                    <a:pt x="145" y="319"/>
                  </a:lnTo>
                  <a:lnTo>
                    <a:pt x="141" y="329"/>
                  </a:lnTo>
                  <a:lnTo>
                    <a:pt x="141" y="329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37" y="334"/>
                  </a:lnTo>
                  <a:lnTo>
                    <a:pt x="134" y="340"/>
                  </a:lnTo>
                  <a:lnTo>
                    <a:pt x="134" y="340"/>
                  </a:lnTo>
                  <a:lnTo>
                    <a:pt x="132" y="341"/>
                  </a:lnTo>
                  <a:lnTo>
                    <a:pt x="131" y="344"/>
                  </a:lnTo>
                  <a:lnTo>
                    <a:pt x="131" y="344"/>
                  </a:lnTo>
                  <a:lnTo>
                    <a:pt x="128" y="353"/>
                  </a:lnTo>
                  <a:lnTo>
                    <a:pt x="128" y="353"/>
                  </a:lnTo>
                  <a:lnTo>
                    <a:pt x="127" y="353"/>
                  </a:lnTo>
                  <a:lnTo>
                    <a:pt x="124" y="354"/>
                  </a:lnTo>
                  <a:lnTo>
                    <a:pt x="124" y="354"/>
                  </a:lnTo>
                  <a:lnTo>
                    <a:pt x="117" y="370"/>
                  </a:lnTo>
                  <a:lnTo>
                    <a:pt x="117" y="370"/>
                  </a:lnTo>
                  <a:lnTo>
                    <a:pt x="110" y="386"/>
                  </a:lnTo>
                  <a:lnTo>
                    <a:pt x="110" y="386"/>
                  </a:lnTo>
                  <a:lnTo>
                    <a:pt x="108" y="386"/>
                  </a:lnTo>
                  <a:lnTo>
                    <a:pt x="107" y="387"/>
                  </a:lnTo>
                  <a:lnTo>
                    <a:pt x="107" y="387"/>
                  </a:lnTo>
                  <a:lnTo>
                    <a:pt x="107" y="390"/>
                  </a:lnTo>
                  <a:lnTo>
                    <a:pt x="107" y="391"/>
                  </a:lnTo>
                  <a:lnTo>
                    <a:pt x="101" y="397"/>
                  </a:lnTo>
                  <a:lnTo>
                    <a:pt x="101" y="397"/>
                  </a:lnTo>
                  <a:lnTo>
                    <a:pt x="102" y="397"/>
                  </a:lnTo>
                  <a:lnTo>
                    <a:pt x="102" y="400"/>
                  </a:lnTo>
                  <a:lnTo>
                    <a:pt x="100" y="409"/>
                  </a:lnTo>
                  <a:lnTo>
                    <a:pt x="100" y="409"/>
                  </a:lnTo>
                  <a:lnTo>
                    <a:pt x="100" y="407"/>
                  </a:lnTo>
                  <a:lnTo>
                    <a:pt x="100" y="406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98" y="407"/>
                  </a:lnTo>
                  <a:lnTo>
                    <a:pt x="98" y="407"/>
                  </a:lnTo>
                  <a:lnTo>
                    <a:pt x="98" y="409"/>
                  </a:lnTo>
                  <a:lnTo>
                    <a:pt x="98" y="410"/>
                  </a:lnTo>
                  <a:lnTo>
                    <a:pt x="98" y="410"/>
                  </a:lnTo>
                  <a:lnTo>
                    <a:pt x="97" y="410"/>
                  </a:lnTo>
                  <a:lnTo>
                    <a:pt x="97" y="410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4" y="416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20"/>
                  </a:lnTo>
                  <a:lnTo>
                    <a:pt x="92" y="420"/>
                  </a:lnTo>
                  <a:lnTo>
                    <a:pt x="92" y="420"/>
                  </a:lnTo>
                  <a:lnTo>
                    <a:pt x="91" y="421"/>
                  </a:lnTo>
                  <a:lnTo>
                    <a:pt x="91" y="421"/>
                  </a:lnTo>
                  <a:lnTo>
                    <a:pt x="92" y="423"/>
                  </a:lnTo>
                  <a:lnTo>
                    <a:pt x="91" y="424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88" y="433"/>
                  </a:lnTo>
                  <a:lnTo>
                    <a:pt x="87" y="437"/>
                  </a:lnTo>
                  <a:lnTo>
                    <a:pt x="87" y="437"/>
                  </a:lnTo>
                  <a:lnTo>
                    <a:pt x="87" y="439"/>
                  </a:lnTo>
                  <a:lnTo>
                    <a:pt x="87" y="440"/>
                  </a:lnTo>
                  <a:lnTo>
                    <a:pt x="84" y="446"/>
                  </a:lnTo>
                  <a:lnTo>
                    <a:pt x="84" y="446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2" y="447"/>
                  </a:lnTo>
                  <a:lnTo>
                    <a:pt x="81" y="453"/>
                  </a:lnTo>
                  <a:lnTo>
                    <a:pt x="80" y="458"/>
                  </a:lnTo>
                  <a:lnTo>
                    <a:pt x="80" y="460"/>
                  </a:lnTo>
                  <a:lnTo>
                    <a:pt x="81" y="460"/>
                  </a:lnTo>
                  <a:lnTo>
                    <a:pt x="81" y="460"/>
                  </a:lnTo>
                  <a:lnTo>
                    <a:pt x="80" y="463"/>
                  </a:lnTo>
                  <a:lnTo>
                    <a:pt x="80" y="466"/>
                  </a:lnTo>
                  <a:lnTo>
                    <a:pt x="78" y="468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77" y="471"/>
                  </a:lnTo>
                  <a:lnTo>
                    <a:pt x="77" y="470"/>
                  </a:lnTo>
                  <a:lnTo>
                    <a:pt x="77" y="464"/>
                  </a:lnTo>
                  <a:lnTo>
                    <a:pt x="77" y="464"/>
                  </a:lnTo>
                  <a:lnTo>
                    <a:pt x="74" y="476"/>
                  </a:lnTo>
                  <a:lnTo>
                    <a:pt x="74" y="476"/>
                  </a:lnTo>
                  <a:lnTo>
                    <a:pt x="75" y="477"/>
                  </a:lnTo>
                  <a:lnTo>
                    <a:pt x="75" y="480"/>
                  </a:lnTo>
                  <a:lnTo>
                    <a:pt x="74" y="486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3"/>
                  </a:lnTo>
                  <a:lnTo>
                    <a:pt x="71" y="488"/>
                  </a:lnTo>
                  <a:lnTo>
                    <a:pt x="71" y="488"/>
                  </a:lnTo>
                  <a:lnTo>
                    <a:pt x="72" y="487"/>
                  </a:lnTo>
                  <a:lnTo>
                    <a:pt x="72" y="488"/>
                  </a:lnTo>
                  <a:lnTo>
                    <a:pt x="72" y="488"/>
                  </a:lnTo>
                  <a:lnTo>
                    <a:pt x="72" y="484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1" y="487"/>
                  </a:lnTo>
                  <a:lnTo>
                    <a:pt x="67" y="494"/>
                  </a:lnTo>
                  <a:lnTo>
                    <a:pt x="67" y="494"/>
                  </a:lnTo>
                  <a:lnTo>
                    <a:pt x="67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7" y="503"/>
                  </a:lnTo>
                  <a:lnTo>
                    <a:pt x="67" y="503"/>
                  </a:lnTo>
                  <a:lnTo>
                    <a:pt x="64" y="514"/>
                  </a:lnTo>
                  <a:lnTo>
                    <a:pt x="64" y="514"/>
                  </a:lnTo>
                  <a:lnTo>
                    <a:pt x="61" y="526"/>
                  </a:lnTo>
                  <a:lnTo>
                    <a:pt x="61" y="526"/>
                  </a:lnTo>
                  <a:lnTo>
                    <a:pt x="60" y="536"/>
                  </a:lnTo>
                  <a:lnTo>
                    <a:pt x="60" y="536"/>
                  </a:lnTo>
                  <a:lnTo>
                    <a:pt x="60" y="540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6"/>
                  </a:lnTo>
                  <a:lnTo>
                    <a:pt x="61" y="548"/>
                  </a:lnTo>
                  <a:lnTo>
                    <a:pt x="60" y="551"/>
                  </a:lnTo>
                  <a:lnTo>
                    <a:pt x="61" y="553"/>
                  </a:lnTo>
                  <a:lnTo>
                    <a:pt x="61" y="553"/>
                  </a:lnTo>
                  <a:lnTo>
                    <a:pt x="60" y="553"/>
                  </a:lnTo>
                  <a:lnTo>
                    <a:pt x="60" y="553"/>
                  </a:lnTo>
                  <a:lnTo>
                    <a:pt x="58" y="551"/>
                  </a:lnTo>
                  <a:lnTo>
                    <a:pt x="58" y="551"/>
                  </a:lnTo>
                  <a:lnTo>
                    <a:pt x="60" y="548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58" y="546"/>
                  </a:lnTo>
                  <a:lnTo>
                    <a:pt x="58" y="544"/>
                  </a:lnTo>
                  <a:lnTo>
                    <a:pt x="58" y="541"/>
                  </a:lnTo>
                  <a:lnTo>
                    <a:pt x="58" y="541"/>
                  </a:lnTo>
                  <a:lnTo>
                    <a:pt x="58" y="547"/>
                  </a:lnTo>
                  <a:lnTo>
                    <a:pt x="58" y="547"/>
                  </a:lnTo>
                  <a:lnTo>
                    <a:pt x="58" y="554"/>
                  </a:lnTo>
                  <a:lnTo>
                    <a:pt x="58" y="554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8" y="557"/>
                  </a:lnTo>
                  <a:lnTo>
                    <a:pt x="58" y="556"/>
                  </a:lnTo>
                  <a:lnTo>
                    <a:pt x="60" y="556"/>
                  </a:lnTo>
                  <a:lnTo>
                    <a:pt x="60" y="556"/>
                  </a:lnTo>
                  <a:lnTo>
                    <a:pt x="58" y="561"/>
                  </a:lnTo>
                  <a:lnTo>
                    <a:pt x="60" y="566"/>
                  </a:lnTo>
                  <a:lnTo>
                    <a:pt x="60" y="566"/>
                  </a:lnTo>
                  <a:lnTo>
                    <a:pt x="61" y="554"/>
                  </a:lnTo>
                  <a:lnTo>
                    <a:pt x="61" y="554"/>
                  </a:lnTo>
                  <a:lnTo>
                    <a:pt x="64" y="541"/>
                  </a:lnTo>
                  <a:lnTo>
                    <a:pt x="64" y="541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70" y="517"/>
                  </a:lnTo>
                  <a:lnTo>
                    <a:pt x="70" y="517"/>
                  </a:lnTo>
                  <a:lnTo>
                    <a:pt x="70" y="518"/>
                  </a:lnTo>
                  <a:lnTo>
                    <a:pt x="71" y="517"/>
                  </a:lnTo>
                  <a:lnTo>
                    <a:pt x="71" y="517"/>
                  </a:lnTo>
                  <a:lnTo>
                    <a:pt x="71" y="513"/>
                  </a:lnTo>
                  <a:lnTo>
                    <a:pt x="71" y="511"/>
                  </a:lnTo>
                  <a:lnTo>
                    <a:pt x="71" y="511"/>
                  </a:lnTo>
                  <a:lnTo>
                    <a:pt x="71" y="510"/>
                  </a:lnTo>
                  <a:lnTo>
                    <a:pt x="72" y="511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1" y="526"/>
                  </a:lnTo>
                  <a:lnTo>
                    <a:pt x="71" y="526"/>
                  </a:lnTo>
                  <a:lnTo>
                    <a:pt x="68" y="531"/>
                  </a:lnTo>
                  <a:lnTo>
                    <a:pt x="68" y="531"/>
                  </a:lnTo>
                  <a:lnTo>
                    <a:pt x="67" y="540"/>
                  </a:lnTo>
                  <a:lnTo>
                    <a:pt x="67" y="548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5" y="553"/>
                  </a:lnTo>
                  <a:lnTo>
                    <a:pt x="64" y="557"/>
                  </a:lnTo>
                  <a:lnTo>
                    <a:pt x="64" y="557"/>
                  </a:lnTo>
                  <a:lnTo>
                    <a:pt x="65" y="556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65" y="563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4" y="568"/>
                  </a:lnTo>
                  <a:lnTo>
                    <a:pt x="64" y="573"/>
                  </a:lnTo>
                  <a:lnTo>
                    <a:pt x="64" y="581"/>
                  </a:lnTo>
                  <a:lnTo>
                    <a:pt x="64" y="581"/>
                  </a:lnTo>
                  <a:lnTo>
                    <a:pt x="63" y="583"/>
                  </a:lnTo>
                  <a:lnTo>
                    <a:pt x="61" y="584"/>
                  </a:lnTo>
                  <a:lnTo>
                    <a:pt x="61" y="584"/>
                  </a:lnTo>
                  <a:lnTo>
                    <a:pt x="63" y="586"/>
                  </a:lnTo>
                  <a:lnTo>
                    <a:pt x="63" y="58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1" y="591"/>
                  </a:lnTo>
                  <a:lnTo>
                    <a:pt x="61" y="590"/>
                  </a:lnTo>
                  <a:lnTo>
                    <a:pt x="61" y="593"/>
                  </a:lnTo>
                  <a:lnTo>
                    <a:pt x="61" y="593"/>
                  </a:lnTo>
                  <a:lnTo>
                    <a:pt x="61" y="594"/>
                  </a:lnTo>
                  <a:lnTo>
                    <a:pt x="60" y="597"/>
                  </a:lnTo>
                  <a:lnTo>
                    <a:pt x="60" y="597"/>
                  </a:lnTo>
                  <a:lnTo>
                    <a:pt x="61" y="600"/>
                  </a:lnTo>
                  <a:lnTo>
                    <a:pt x="61" y="600"/>
                  </a:lnTo>
                  <a:lnTo>
                    <a:pt x="61" y="606"/>
                  </a:lnTo>
                  <a:lnTo>
                    <a:pt x="61" y="606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58" y="621"/>
                  </a:lnTo>
                  <a:lnTo>
                    <a:pt x="58" y="621"/>
                  </a:lnTo>
                  <a:lnTo>
                    <a:pt x="60" y="623"/>
                  </a:lnTo>
                  <a:lnTo>
                    <a:pt x="60" y="625"/>
                  </a:lnTo>
                  <a:lnTo>
                    <a:pt x="58" y="628"/>
                  </a:lnTo>
                  <a:lnTo>
                    <a:pt x="60" y="633"/>
                  </a:lnTo>
                  <a:lnTo>
                    <a:pt x="60" y="633"/>
                  </a:lnTo>
                  <a:lnTo>
                    <a:pt x="58" y="633"/>
                  </a:lnTo>
                  <a:lnTo>
                    <a:pt x="58" y="631"/>
                  </a:lnTo>
                  <a:lnTo>
                    <a:pt x="58" y="627"/>
                  </a:lnTo>
                  <a:lnTo>
                    <a:pt x="58" y="627"/>
                  </a:lnTo>
                  <a:lnTo>
                    <a:pt x="58" y="633"/>
                  </a:lnTo>
                  <a:lnTo>
                    <a:pt x="58" y="633"/>
                  </a:lnTo>
                  <a:lnTo>
                    <a:pt x="57" y="638"/>
                  </a:lnTo>
                  <a:lnTo>
                    <a:pt x="57" y="638"/>
                  </a:lnTo>
                  <a:lnTo>
                    <a:pt x="58" y="641"/>
                  </a:lnTo>
                  <a:lnTo>
                    <a:pt x="58" y="645"/>
                  </a:lnTo>
                  <a:lnTo>
                    <a:pt x="58" y="645"/>
                  </a:lnTo>
                  <a:lnTo>
                    <a:pt x="60" y="644"/>
                  </a:lnTo>
                  <a:lnTo>
                    <a:pt x="60" y="645"/>
                  </a:lnTo>
                  <a:lnTo>
                    <a:pt x="61" y="651"/>
                  </a:lnTo>
                  <a:lnTo>
                    <a:pt x="61" y="651"/>
                  </a:lnTo>
                  <a:lnTo>
                    <a:pt x="63" y="641"/>
                  </a:lnTo>
                  <a:lnTo>
                    <a:pt x="63" y="637"/>
                  </a:lnTo>
                  <a:lnTo>
                    <a:pt x="61" y="633"/>
                  </a:lnTo>
                  <a:lnTo>
                    <a:pt x="61" y="633"/>
                  </a:lnTo>
                  <a:lnTo>
                    <a:pt x="63" y="631"/>
                  </a:lnTo>
                  <a:lnTo>
                    <a:pt x="63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3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0" y="621"/>
                  </a:lnTo>
                  <a:lnTo>
                    <a:pt x="60" y="621"/>
                  </a:lnTo>
                  <a:lnTo>
                    <a:pt x="61" y="620"/>
                  </a:lnTo>
                  <a:lnTo>
                    <a:pt x="61" y="617"/>
                  </a:lnTo>
                  <a:lnTo>
                    <a:pt x="61" y="610"/>
                  </a:lnTo>
                  <a:lnTo>
                    <a:pt x="61" y="610"/>
                  </a:lnTo>
                  <a:lnTo>
                    <a:pt x="63" y="610"/>
                  </a:lnTo>
                  <a:lnTo>
                    <a:pt x="63" y="611"/>
                  </a:lnTo>
                  <a:lnTo>
                    <a:pt x="63" y="614"/>
                  </a:lnTo>
                  <a:lnTo>
                    <a:pt x="64" y="615"/>
                  </a:lnTo>
                  <a:lnTo>
                    <a:pt x="64" y="615"/>
                  </a:lnTo>
                  <a:lnTo>
                    <a:pt x="64" y="613"/>
                  </a:lnTo>
                  <a:lnTo>
                    <a:pt x="63" y="610"/>
                  </a:lnTo>
                  <a:lnTo>
                    <a:pt x="63" y="610"/>
                  </a:lnTo>
                  <a:lnTo>
                    <a:pt x="64" y="607"/>
                  </a:lnTo>
                  <a:lnTo>
                    <a:pt x="64" y="607"/>
                  </a:lnTo>
                  <a:lnTo>
                    <a:pt x="65" y="600"/>
                  </a:lnTo>
                  <a:lnTo>
                    <a:pt x="65" y="600"/>
                  </a:lnTo>
                  <a:lnTo>
                    <a:pt x="64" y="59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5" y="593"/>
                  </a:lnTo>
                  <a:lnTo>
                    <a:pt x="67" y="588"/>
                  </a:lnTo>
                  <a:lnTo>
                    <a:pt x="67" y="588"/>
                  </a:lnTo>
                  <a:lnTo>
                    <a:pt x="67" y="584"/>
                  </a:lnTo>
                  <a:lnTo>
                    <a:pt x="67" y="581"/>
                  </a:lnTo>
                  <a:lnTo>
                    <a:pt x="67" y="581"/>
                  </a:lnTo>
                  <a:lnTo>
                    <a:pt x="68" y="581"/>
                  </a:lnTo>
                  <a:lnTo>
                    <a:pt x="68" y="581"/>
                  </a:lnTo>
                  <a:lnTo>
                    <a:pt x="70" y="580"/>
                  </a:lnTo>
                  <a:lnTo>
                    <a:pt x="70" y="580"/>
                  </a:lnTo>
                  <a:lnTo>
                    <a:pt x="71" y="564"/>
                  </a:lnTo>
                  <a:lnTo>
                    <a:pt x="71" y="564"/>
                  </a:lnTo>
                  <a:lnTo>
                    <a:pt x="74" y="547"/>
                  </a:lnTo>
                  <a:lnTo>
                    <a:pt x="74" y="547"/>
                  </a:lnTo>
                  <a:lnTo>
                    <a:pt x="74" y="543"/>
                  </a:lnTo>
                  <a:lnTo>
                    <a:pt x="75" y="538"/>
                  </a:lnTo>
                  <a:lnTo>
                    <a:pt x="77" y="533"/>
                  </a:lnTo>
                  <a:lnTo>
                    <a:pt x="77" y="528"/>
                  </a:lnTo>
                  <a:lnTo>
                    <a:pt x="77" y="528"/>
                  </a:lnTo>
                  <a:lnTo>
                    <a:pt x="80" y="520"/>
                  </a:lnTo>
                  <a:lnTo>
                    <a:pt x="81" y="511"/>
                  </a:lnTo>
                  <a:lnTo>
                    <a:pt x="81" y="511"/>
                  </a:lnTo>
                  <a:lnTo>
                    <a:pt x="82" y="501"/>
                  </a:lnTo>
                  <a:lnTo>
                    <a:pt x="82" y="501"/>
                  </a:lnTo>
                  <a:lnTo>
                    <a:pt x="84" y="498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93"/>
                  </a:lnTo>
                  <a:lnTo>
                    <a:pt x="87" y="488"/>
                  </a:lnTo>
                  <a:lnTo>
                    <a:pt x="87" y="488"/>
                  </a:lnTo>
                  <a:lnTo>
                    <a:pt x="88" y="486"/>
                  </a:lnTo>
                  <a:lnTo>
                    <a:pt x="91" y="481"/>
                  </a:lnTo>
                  <a:lnTo>
                    <a:pt x="91" y="481"/>
                  </a:lnTo>
                  <a:lnTo>
                    <a:pt x="90" y="487"/>
                  </a:lnTo>
                  <a:lnTo>
                    <a:pt x="90" y="49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8" y="491"/>
                  </a:lnTo>
                  <a:lnTo>
                    <a:pt x="88" y="493"/>
                  </a:lnTo>
                  <a:lnTo>
                    <a:pt x="87" y="497"/>
                  </a:lnTo>
                  <a:lnTo>
                    <a:pt x="87" y="497"/>
                  </a:lnTo>
                  <a:lnTo>
                    <a:pt x="87" y="498"/>
                  </a:lnTo>
                  <a:lnTo>
                    <a:pt x="88" y="497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88" y="501"/>
                  </a:lnTo>
                  <a:lnTo>
                    <a:pt x="88" y="501"/>
                  </a:lnTo>
                  <a:lnTo>
                    <a:pt x="87" y="508"/>
                  </a:lnTo>
                  <a:lnTo>
                    <a:pt x="87" y="508"/>
                  </a:lnTo>
                  <a:lnTo>
                    <a:pt x="85" y="507"/>
                  </a:lnTo>
                  <a:lnTo>
                    <a:pt x="85" y="506"/>
                  </a:lnTo>
                  <a:lnTo>
                    <a:pt x="87" y="501"/>
                  </a:lnTo>
                  <a:lnTo>
                    <a:pt x="87" y="501"/>
                  </a:lnTo>
                  <a:lnTo>
                    <a:pt x="85" y="504"/>
                  </a:lnTo>
                  <a:lnTo>
                    <a:pt x="85" y="508"/>
                  </a:lnTo>
                  <a:lnTo>
                    <a:pt x="82" y="518"/>
                  </a:lnTo>
                  <a:lnTo>
                    <a:pt x="82" y="518"/>
                  </a:lnTo>
                  <a:lnTo>
                    <a:pt x="84" y="516"/>
                  </a:lnTo>
                  <a:lnTo>
                    <a:pt x="85" y="511"/>
                  </a:lnTo>
                  <a:lnTo>
                    <a:pt x="85" y="511"/>
                  </a:lnTo>
                  <a:lnTo>
                    <a:pt x="84" y="523"/>
                  </a:lnTo>
                  <a:lnTo>
                    <a:pt x="84" y="523"/>
                  </a:lnTo>
                  <a:lnTo>
                    <a:pt x="82" y="528"/>
                  </a:lnTo>
                  <a:lnTo>
                    <a:pt x="82" y="528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1" y="531"/>
                  </a:lnTo>
                  <a:lnTo>
                    <a:pt x="81" y="530"/>
                  </a:lnTo>
                  <a:lnTo>
                    <a:pt x="81" y="531"/>
                  </a:lnTo>
                  <a:lnTo>
                    <a:pt x="81" y="531"/>
                  </a:lnTo>
                  <a:lnTo>
                    <a:pt x="81" y="537"/>
                  </a:lnTo>
                  <a:lnTo>
                    <a:pt x="81" y="537"/>
                  </a:lnTo>
                  <a:lnTo>
                    <a:pt x="78" y="550"/>
                  </a:lnTo>
                  <a:lnTo>
                    <a:pt x="78" y="550"/>
                  </a:lnTo>
                  <a:lnTo>
                    <a:pt x="78" y="554"/>
                  </a:lnTo>
                  <a:lnTo>
                    <a:pt x="78" y="554"/>
                  </a:lnTo>
                  <a:lnTo>
                    <a:pt x="78" y="557"/>
                  </a:lnTo>
                  <a:lnTo>
                    <a:pt x="78" y="557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7" y="560"/>
                  </a:lnTo>
                  <a:lnTo>
                    <a:pt x="77" y="563"/>
                  </a:lnTo>
                  <a:lnTo>
                    <a:pt x="75" y="571"/>
                  </a:lnTo>
                  <a:lnTo>
                    <a:pt x="75" y="571"/>
                  </a:lnTo>
                  <a:lnTo>
                    <a:pt x="77" y="573"/>
                  </a:lnTo>
                  <a:lnTo>
                    <a:pt x="77" y="570"/>
                  </a:lnTo>
                  <a:lnTo>
                    <a:pt x="77" y="570"/>
                  </a:lnTo>
                  <a:lnTo>
                    <a:pt x="78" y="576"/>
                  </a:lnTo>
                  <a:lnTo>
                    <a:pt x="77" y="578"/>
                  </a:lnTo>
                  <a:lnTo>
                    <a:pt x="77" y="581"/>
                  </a:lnTo>
                  <a:lnTo>
                    <a:pt x="77" y="586"/>
                  </a:lnTo>
                  <a:lnTo>
                    <a:pt x="77" y="586"/>
                  </a:lnTo>
                  <a:lnTo>
                    <a:pt x="75" y="587"/>
                  </a:lnTo>
                  <a:lnTo>
                    <a:pt x="75" y="587"/>
                  </a:lnTo>
                  <a:lnTo>
                    <a:pt x="74" y="586"/>
                  </a:lnTo>
                  <a:lnTo>
                    <a:pt x="74" y="586"/>
                  </a:lnTo>
                  <a:lnTo>
                    <a:pt x="74" y="590"/>
                  </a:lnTo>
                  <a:lnTo>
                    <a:pt x="75" y="593"/>
                  </a:lnTo>
                  <a:lnTo>
                    <a:pt x="75" y="593"/>
                  </a:lnTo>
                  <a:lnTo>
                    <a:pt x="74" y="601"/>
                  </a:lnTo>
                  <a:lnTo>
                    <a:pt x="74" y="604"/>
                  </a:lnTo>
                  <a:lnTo>
                    <a:pt x="75" y="607"/>
                  </a:lnTo>
                  <a:lnTo>
                    <a:pt x="75" y="607"/>
                  </a:lnTo>
                  <a:lnTo>
                    <a:pt x="74" y="611"/>
                  </a:lnTo>
                  <a:lnTo>
                    <a:pt x="74" y="614"/>
                  </a:lnTo>
                  <a:lnTo>
                    <a:pt x="72" y="614"/>
                  </a:lnTo>
                  <a:lnTo>
                    <a:pt x="72" y="614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4" y="631"/>
                  </a:lnTo>
                  <a:lnTo>
                    <a:pt x="74" y="631"/>
                  </a:lnTo>
                  <a:lnTo>
                    <a:pt x="74" y="638"/>
                  </a:lnTo>
                  <a:lnTo>
                    <a:pt x="74" y="638"/>
                  </a:lnTo>
                  <a:lnTo>
                    <a:pt x="71" y="628"/>
                  </a:lnTo>
                  <a:lnTo>
                    <a:pt x="71" y="628"/>
                  </a:lnTo>
                  <a:lnTo>
                    <a:pt x="70" y="638"/>
                  </a:lnTo>
                  <a:lnTo>
                    <a:pt x="70" y="638"/>
                  </a:lnTo>
                  <a:lnTo>
                    <a:pt x="70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34"/>
                  </a:lnTo>
                  <a:lnTo>
                    <a:pt x="71" y="634"/>
                  </a:lnTo>
                  <a:lnTo>
                    <a:pt x="72" y="635"/>
                  </a:lnTo>
                  <a:lnTo>
                    <a:pt x="72" y="640"/>
                  </a:lnTo>
                  <a:lnTo>
                    <a:pt x="74" y="645"/>
                  </a:lnTo>
                  <a:lnTo>
                    <a:pt x="72" y="651"/>
                  </a:lnTo>
                  <a:lnTo>
                    <a:pt x="72" y="651"/>
                  </a:lnTo>
                  <a:lnTo>
                    <a:pt x="72" y="655"/>
                  </a:lnTo>
                  <a:lnTo>
                    <a:pt x="72" y="655"/>
                  </a:lnTo>
                  <a:lnTo>
                    <a:pt x="74" y="661"/>
                  </a:lnTo>
                  <a:lnTo>
                    <a:pt x="74" y="661"/>
                  </a:lnTo>
                  <a:lnTo>
                    <a:pt x="75" y="667"/>
                  </a:lnTo>
                  <a:lnTo>
                    <a:pt x="75" y="671"/>
                  </a:lnTo>
                  <a:lnTo>
                    <a:pt x="75" y="671"/>
                  </a:lnTo>
                  <a:lnTo>
                    <a:pt x="77" y="675"/>
                  </a:lnTo>
                  <a:lnTo>
                    <a:pt x="77" y="675"/>
                  </a:lnTo>
                  <a:lnTo>
                    <a:pt x="77" y="677"/>
                  </a:lnTo>
                  <a:lnTo>
                    <a:pt x="77" y="677"/>
                  </a:lnTo>
                  <a:lnTo>
                    <a:pt x="75" y="675"/>
                  </a:lnTo>
                  <a:lnTo>
                    <a:pt x="75" y="675"/>
                  </a:lnTo>
                  <a:lnTo>
                    <a:pt x="77" y="683"/>
                  </a:lnTo>
                  <a:lnTo>
                    <a:pt x="77" y="683"/>
                  </a:lnTo>
                  <a:lnTo>
                    <a:pt x="77" y="685"/>
                  </a:lnTo>
                  <a:lnTo>
                    <a:pt x="77" y="685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5" y="687"/>
                  </a:lnTo>
                  <a:lnTo>
                    <a:pt x="75" y="683"/>
                  </a:lnTo>
                  <a:lnTo>
                    <a:pt x="75" y="683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78" y="700"/>
                  </a:lnTo>
                  <a:lnTo>
                    <a:pt x="78" y="700"/>
                  </a:lnTo>
                  <a:lnTo>
                    <a:pt x="78" y="707"/>
                  </a:lnTo>
                  <a:lnTo>
                    <a:pt x="78" y="713"/>
                  </a:lnTo>
                  <a:lnTo>
                    <a:pt x="78" y="713"/>
                  </a:lnTo>
                  <a:lnTo>
                    <a:pt x="80" y="718"/>
                  </a:lnTo>
                  <a:lnTo>
                    <a:pt x="81" y="723"/>
                  </a:lnTo>
                  <a:lnTo>
                    <a:pt x="81" y="723"/>
                  </a:lnTo>
                  <a:lnTo>
                    <a:pt x="81" y="721"/>
                  </a:lnTo>
                  <a:lnTo>
                    <a:pt x="82" y="723"/>
                  </a:lnTo>
                  <a:lnTo>
                    <a:pt x="82" y="723"/>
                  </a:lnTo>
                  <a:lnTo>
                    <a:pt x="82" y="727"/>
                  </a:lnTo>
                  <a:lnTo>
                    <a:pt x="84" y="733"/>
                  </a:lnTo>
                  <a:lnTo>
                    <a:pt x="84" y="733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85" y="744"/>
                  </a:lnTo>
                  <a:lnTo>
                    <a:pt x="85" y="744"/>
                  </a:lnTo>
                  <a:lnTo>
                    <a:pt x="84" y="741"/>
                  </a:lnTo>
                  <a:lnTo>
                    <a:pt x="82" y="737"/>
                  </a:lnTo>
                  <a:lnTo>
                    <a:pt x="82" y="737"/>
                  </a:lnTo>
                  <a:lnTo>
                    <a:pt x="84" y="745"/>
                  </a:lnTo>
                  <a:lnTo>
                    <a:pt x="85" y="755"/>
                  </a:lnTo>
                  <a:lnTo>
                    <a:pt x="85" y="755"/>
                  </a:lnTo>
                  <a:lnTo>
                    <a:pt x="87" y="757"/>
                  </a:lnTo>
                  <a:lnTo>
                    <a:pt x="87" y="755"/>
                  </a:lnTo>
                  <a:lnTo>
                    <a:pt x="87" y="753"/>
                  </a:lnTo>
                  <a:lnTo>
                    <a:pt x="87" y="751"/>
                  </a:lnTo>
                  <a:lnTo>
                    <a:pt x="87" y="751"/>
                  </a:lnTo>
                  <a:lnTo>
                    <a:pt x="88" y="755"/>
                  </a:lnTo>
                  <a:lnTo>
                    <a:pt x="90" y="761"/>
                  </a:lnTo>
                  <a:lnTo>
                    <a:pt x="90" y="761"/>
                  </a:lnTo>
                  <a:lnTo>
                    <a:pt x="91" y="760"/>
                  </a:lnTo>
                  <a:lnTo>
                    <a:pt x="92" y="761"/>
                  </a:lnTo>
                  <a:lnTo>
                    <a:pt x="92" y="761"/>
                  </a:lnTo>
                  <a:lnTo>
                    <a:pt x="91" y="758"/>
                  </a:lnTo>
                  <a:lnTo>
                    <a:pt x="92" y="757"/>
                  </a:lnTo>
                  <a:lnTo>
                    <a:pt x="92" y="757"/>
                  </a:lnTo>
                  <a:lnTo>
                    <a:pt x="94" y="761"/>
                  </a:lnTo>
                  <a:lnTo>
                    <a:pt x="94" y="761"/>
                  </a:lnTo>
                  <a:lnTo>
                    <a:pt x="94" y="767"/>
                  </a:lnTo>
                  <a:lnTo>
                    <a:pt x="94" y="774"/>
                  </a:lnTo>
                  <a:lnTo>
                    <a:pt x="94" y="774"/>
                  </a:lnTo>
                  <a:lnTo>
                    <a:pt x="92" y="772"/>
                  </a:lnTo>
                  <a:lnTo>
                    <a:pt x="92" y="770"/>
                  </a:lnTo>
                  <a:lnTo>
                    <a:pt x="92" y="767"/>
                  </a:lnTo>
                  <a:lnTo>
                    <a:pt x="91" y="764"/>
                  </a:lnTo>
                  <a:lnTo>
                    <a:pt x="91" y="764"/>
                  </a:lnTo>
                  <a:lnTo>
                    <a:pt x="91" y="768"/>
                  </a:lnTo>
                  <a:lnTo>
                    <a:pt x="91" y="772"/>
                  </a:lnTo>
                  <a:lnTo>
                    <a:pt x="91" y="772"/>
                  </a:lnTo>
                  <a:lnTo>
                    <a:pt x="91" y="771"/>
                  </a:lnTo>
                  <a:lnTo>
                    <a:pt x="92" y="772"/>
                  </a:lnTo>
                  <a:lnTo>
                    <a:pt x="94" y="775"/>
                  </a:lnTo>
                  <a:lnTo>
                    <a:pt x="97" y="782"/>
                  </a:lnTo>
                  <a:lnTo>
                    <a:pt x="97" y="782"/>
                  </a:lnTo>
                  <a:lnTo>
                    <a:pt x="95" y="782"/>
                  </a:lnTo>
                  <a:lnTo>
                    <a:pt x="95" y="781"/>
                  </a:lnTo>
                  <a:lnTo>
                    <a:pt x="95" y="781"/>
                  </a:lnTo>
                  <a:lnTo>
                    <a:pt x="95" y="785"/>
                  </a:lnTo>
                  <a:lnTo>
                    <a:pt x="95" y="790"/>
                  </a:lnTo>
                  <a:lnTo>
                    <a:pt x="95" y="790"/>
                  </a:lnTo>
                  <a:lnTo>
                    <a:pt x="97" y="790"/>
                  </a:lnTo>
                  <a:lnTo>
                    <a:pt x="97" y="788"/>
                  </a:lnTo>
                  <a:lnTo>
                    <a:pt x="97" y="787"/>
                  </a:lnTo>
                  <a:lnTo>
                    <a:pt x="97" y="787"/>
                  </a:lnTo>
                  <a:lnTo>
                    <a:pt x="101" y="797"/>
                  </a:lnTo>
                  <a:lnTo>
                    <a:pt x="101" y="79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4"/>
                  </a:lnTo>
                  <a:lnTo>
                    <a:pt x="102" y="800"/>
                  </a:lnTo>
                  <a:lnTo>
                    <a:pt x="102" y="800"/>
                  </a:lnTo>
                  <a:lnTo>
                    <a:pt x="102" y="798"/>
                  </a:lnTo>
                  <a:lnTo>
                    <a:pt x="102" y="798"/>
                  </a:lnTo>
                  <a:lnTo>
                    <a:pt x="105" y="804"/>
                  </a:lnTo>
                  <a:lnTo>
                    <a:pt x="108" y="810"/>
                  </a:lnTo>
                  <a:lnTo>
                    <a:pt x="108" y="810"/>
                  </a:lnTo>
                  <a:lnTo>
                    <a:pt x="108" y="808"/>
                  </a:lnTo>
                  <a:lnTo>
                    <a:pt x="108" y="807"/>
                  </a:lnTo>
                  <a:lnTo>
                    <a:pt x="105" y="802"/>
                  </a:lnTo>
                  <a:lnTo>
                    <a:pt x="105" y="802"/>
                  </a:lnTo>
                  <a:lnTo>
                    <a:pt x="105" y="801"/>
                  </a:lnTo>
                  <a:lnTo>
                    <a:pt x="107" y="802"/>
                  </a:lnTo>
                  <a:lnTo>
                    <a:pt x="107" y="802"/>
                  </a:lnTo>
                  <a:lnTo>
                    <a:pt x="107" y="801"/>
                  </a:lnTo>
                  <a:lnTo>
                    <a:pt x="107" y="801"/>
                  </a:lnTo>
                  <a:lnTo>
                    <a:pt x="110" y="805"/>
                  </a:lnTo>
                  <a:lnTo>
                    <a:pt x="111" y="807"/>
                  </a:lnTo>
                  <a:lnTo>
                    <a:pt x="111" y="80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4" name="ïšľîḓe"/>
            <p:cNvSpPr/>
            <p:nvPr/>
          </p:nvSpPr>
          <p:spPr bwMode="auto">
            <a:xfrm>
              <a:off x="2059697" y="2842307"/>
              <a:ext cx="12287" cy="30720"/>
            </a:xfrm>
            <a:custGeom>
              <a:avLst/>
              <a:gdLst>
                <a:gd name="T0" fmla="*/ 0 w 4"/>
                <a:gd name="T1" fmla="*/ 10 h 10"/>
                <a:gd name="T2" fmla="*/ 0 w 4"/>
                <a:gd name="T3" fmla="*/ 10 h 10"/>
                <a:gd name="T4" fmla="*/ 1 w 4"/>
                <a:gd name="T5" fmla="*/ 6 h 10"/>
                <a:gd name="T6" fmla="*/ 4 w 4"/>
                <a:gd name="T7" fmla="*/ 0 h 10"/>
                <a:gd name="T8" fmla="*/ 4 w 4"/>
                <a:gd name="T9" fmla="*/ 0 h 10"/>
                <a:gd name="T10" fmla="*/ 3 w 4"/>
                <a:gd name="T11" fmla="*/ 6 h 10"/>
                <a:gd name="T12" fmla="*/ 0 w 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0" y="10"/>
                  </a:moveTo>
                  <a:lnTo>
                    <a:pt x="0" y="10"/>
                  </a:lnTo>
                  <a:lnTo>
                    <a:pt x="1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6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5" name="îṣḻïḋe"/>
            <p:cNvSpPr/>
            <p:nvPr/>
          </p:nvSpPr>
          <p:spPr bwMode="auto">
            <a:xfrm>
              <a:off x="2594187" y="2197234"/>
              <a:ext cx="49148" cy="43007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0 h 14"/>
                <a:gd name="T4" fmla="*/ 11 w 15"/>
                <a:gd name="T5" fmla="*/ 4 h 14"/>
                <a:gd name="T6" fmla="*/ 11 w 15"/>
                <a:gd name="T7" fmla="*/ 6 h 14"/>
                <a:gd name="T8" fmla="*/ 13 w 15"/>
                <a:gd name="T9" fmla="*/ 6 h 14"/>
                <a:gd name="T10" fmla="*/ 13 w 15"/>
                <a:gd name="T11" fmla="*/ 6 h 14"/>
                <a:gd name="T12" fmla="*/ 7 w 15"/>
                <a:gd name="T13" fmla="*/ 10 h 14"/>
                <a:gd name="T14" fmla="*/ 0 w 15"/>
                <a:gd name="T15" fmla="*/ 14 h 14"/>
                <a:gd name="T16" fmla="*/ 0 w 15"/>
                <a:gd name="T17" fmla="*/ 14 h 14"/>
                <a:gd name="T18" fmla="*/ 1 w 15"/>
                <a:gd name="T19" fmla="*/ 11 h 14"/>
                <a:gd name="T20" fmla="*/ 3 w 15"/>
                <a:gd name="T21" fmla="*/ 9 h 14"/>
                <a:gd name="T22" fmla="*/ 3 w 15"/>
                <a:gd name="T23" fmla="*/ 9 h 14"/>
                <a:gd name="T24" fmla="*/ 5 w 15"/>
                <a:gd name="T25" fmla="*/ 7 h 14"/>
                <a:gd name="T26" fmla="*/ 7 w 15"/>
                <a:gd name="T27" fmla="*/ 7 h 14"/>
                <a:gd name="T28" fmla="*/ 7 w 15"/>
                <a:gd name="T29" fmla="*/ 7 h 14"/>
                <a:gd name="T30" fmla="*/ 7 w 15"/>
                <a:gd name="T31" fmla="*/ 6 h 14"/>
                <a:gd name="T32" fmla="*/ 7 w 15"/>
                <a:gd name="T33" fmla="*/ 6 h 14"/>
                <a:gd name="T34" fmla="*/ 7 w 15"/>
                <a:gd name="T35" fmla="*/ 6 h 14"/>
                <a:gd name="T36" fmla="*/ 11 w 15"/>
                <a:gd name="T37" fmla="*/ 3 h 14"/>
                <a:gd name="T38" fmla="*/ 13 w 15"/>
                <a:gd name="T39" fmla="*/ 1 h 14"/>
                <a:gd name="T40" fmla="*/ 15 w 15"/>
                <a:gd name="T4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0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7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3" y="1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6" name="ïṣļîďé"/>
            <p:cNvSpPr/>
            <p:nvPr/>
          </p:nvSpPr>
          <p:spPr bwMode="auto">
            <a:xfrm>
              <a:off x="2600329" y="4974109"/>
              <a:ext cx="18433" cy="12287"/>
            </a:xfrm>
            <a:custGeom>
              <a:avLst/>
              <a:gdLst>
                <a:gd name="T0" fmla="*/ 7 w 7"/>
                <a:gd name="T1" fmla="*/ 3 h 3"/>
                <a:gd name="T2" fmla="*/ 7 w 7"/>
                <a:gd name="T3" fmla="*/ 3 h 3"/>
                <a:gd name="T4" fmla="*/ 3 w 7"/>
                <a:gd name="T5" fmla="*/ 3 h 3"/>
                <a:gd name="T6" fmla="*/ 0 w 7"/>
                <a:gd name="T7" fmla="*/ 0 h 3"/>
                <a:gd name="T8" fmla="*/ 0 w 7"/>
                <a:gd name="T9" fmla="*/ 0 h 3"/>
                <a:gd name="T10" fmla="*/ 3 w 7"/>
                <a:gd name="T11" fmla="*/ 0 h 3"/>
                <a:gd name="T12" fmla="*/ 7 w 7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7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7" name="íṩļíďe"/>
            <p:cNvSpPr/>
            <p:nvPr/>
          </p:nvSpPr>
          <p:spPr bwMode="auto">
            <a:xfrm>
              <a:off x="4658411" y="4931106"/>
              <a:ext cx="30720" cy="18433"/>
            </a:xfrm>
            <a:custGeom>
              <a:avLst/>
              <a:gdLst>
                <a:gd name="T0" fmla="*/ 0 w 10"/>
                <a:gd name="T1" fmla="*/ 7 h 7"/>
                <a:gd name="T2" fmla="*/ 0 w 10"/>
                <a:gd name="T3" fmla="*/ 7 h 7"/>
                <a:gd name="T4" fmla="*/ 5 w 10"/>
                <a:gd name="T5" fmla="*/ 3 h 7"/>
                <a:gd name="T6" fmla="*/ 10 w 10"/>
                <a:gd name="T7" fmla="*/ 0 h 7"/>
                <a:gd name="T8" fmla="*/ 10 w 10"/>
                <a:gd name="T9" fmla="*/ 0 h 7"/>
                <a:gd name="T10" fmla="*/ 5 w 10"/>
                <a:gd name="T11" fmla="*/ 4 h 7"/>
                <a:gd name="T12" fmla="*/ 0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5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8" name="íś1îdé"/>
            <p:cNvSpPr/>
            <p:nvPr/>
          </p:nvSpPr>
          <p:spPr bwMode="auto">
            <a:xfrm>
              <a:off x="5297338" y="4040293"/>
              <a:ext cx="12287" cy="30720"/>
            </a:xfrm>
            <a:custGeom>
              <a:avLst/>
              <a:gdLst>
                <a:gd name="T0" fmla="*/ 0 w 4"/>
                <a:gd name="T1" fmla="*/ 7 h 8"/>
                <a:gd name="T2" fmla="*/ 0 w 4"/>
                <a:gd name="T3" fmla="*/ 7 h 8"/>
                <a:gd name="T4" fmla="*/ 3 w 4"/>
                <a:gd name="T5" fmla="*/ 3 h 8"/>
                <a:gd name="T6" fmla="*/ 4 w 4"/>
                <a:gd name="T7" fmla="*/ 0 h 8"/>
                <a:gd name="T8" fmla="*/ 4 w 4"/>
                <a:gd name="T9" fmla="*/ 1 h 8"/>
                <a:gd name="T10" fmla="*/ 4 w 4"/>
                <a:gd name="T11" fmla="*/ 1 h 8"/>
                <a:gd name="T12" fmla="*/ 1 w 4"/>
                <a:gd name="T13" fmla="*/ 7 h 8"/>
                <a:gd name="T14" fmla="*/ 1 w 4"/>
                <a:gd name="T15" fmla="*/ 8 h 8"/>
                <a:gd name="T16" fmla="*/ 0 w 4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0" y="7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9" name="î$ļíḑé"/>
            <p:cNvSpPr/>
            <p:nvPr/>
          </p:nvSpPr>
          <p:spPr bwMode="auto">
            <a:xfrm>
              <a:off x="5395633" y="3241633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4 h 8"/>
                <a:gd name="T6" fmla="*/ 0 w 1"/>
                <a:gd name="T7" fmla="*/ 8 h 8"/>
                <a:gd name="T8" fmla="*/ 0 w 1"/>
                <a:gd name="T9" fmla="*/ 8 h 8"/>
                <a:gd name="T10" fmla="*/ 0 w 1"/>
                <a:gd name="T11" fmla="*/ 3 h 8"/>
                <a:gd name="T12" fmla="*/ 0 w 1"/>
                <a:gd name="T13" fmla="*/ 0 h 8"/>
                <a:gd name="T14" fmla="*/ 0 w 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0" name="ísḷiḑé"/>
            <p:cNvSpPr/>
            <p:nvPr/>
          </p:nvSpPr>
          <p:spPr bwMode="auto">
            <a:xfrm>
              <a:off x="1734094" y="2725578"/>
              <a:ext cx="24574" cy="43007"/>
            </a:xfrm>
            <a:custGeom>
              <a:avLst/>
              <a:gdLst>
                <a:gd name="T0" fmla="*/ 7 w 7"/>
                <a:gd name="T1" fmla="*/ 0 h 14"/>
                <a:gd name="T2" fmla="*/ 7 w 7"/>
                <a:gd name="T3" fmla="*/ 0 h 14"/>
                <a:gd name="T4" fmla="*/ 4 w 7"/>
                <a:gd name="T5" fmla="*/ 7 h 14"/>
                <a:gd name="T6" fmla="*/ 0 w 7"/>
                <a:gd name="T7" fmla="*/ 14 h 14"/>
                <a:gd name="T8" fmla="*/ 0 w 7"/>
                <a:gd name="T9" fmla="*/ 14 h 14"/>
                <a:gd name="T10" fmla="*/ 4 w 7"/>
                <a:gd name="T11" fmla="*/ 5 h 14"/>
                <a:gd name="T12" fmla="*/ 6 w 7"/>
                <a:gd name="T13" fmla="*/ 1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7" y="0"/>
                  </a:lnTo>
                  <a:lnTo>
                    <a:pt x="4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5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1" name="íšļïḍè"/>
            <p:cNvSpPr/>
            <p:nvPr/>
          </p:nvSpPr>
          <p:spPr bwMode="auto">
            <a:xfrm>
              <a:off x="1918399" y="2498269"/>
              <a:ext cx="30720" cy="43007"/>
            </a:xfrm>
            <a:custGeom>
              <a:avLst/>
              <a:gdLst>
                <a:gd name="T0" fmla="*/ 10 w 10"/>
                <a:gd name="T1" fmla="*/ 0 h 14"/>
                <a:gd name="T2" fmla="*/ 10 w 10"/>
                <a:gd name="T3" fmla="*/ 0 h 14"/>
                <a:gd name="T4" fmla="*/ 9 w 10"/>
                <a:gd name="T5" fmla="*/ 3 h 14"/>
                <a:gd name="T6" fmla="*/ 4 w 10"/>
                <a:gd name="T7" fmla="*/ 9 h 14"/>
                <a:gd name="T8" fmla="*/ 1 w 10"/>
                <a:gd name="T9" fmla="*/ 14 h 14"/>
                <a:gd name="T10" fmla="*/ 0 w 10"/>
                <a:gd name="T11" fmla="*/ 14 h 14"/>
                <a:gd name="T12" fmla="*/ 0 w 10"/>
                <a:gd name="T13" fmla="*/ 14 h 14"/>
                <a:gd name="T14" fmla="*/ 0 w 10"/>
                <a:gd name="T15" fmla="*/ 14 h 14"/>
                <a:gd name="T16" fmla="*/ 3 w 10"/>
                <a:gd name="T17" fmla="*/ 10 h 14"/>
                <a:gd name="T18" fmla="*/ 4 w 10"/>
                <a:gd name="T19" fmla="*/ 7 h 14"/>
                <a:gd name="T20" fmla="*/ 7 w 10"/>
                <a:gd name="T21" fmla="*/ 3 h 14"/>
                <a:gd name="T22" fmla="*/ 10 w 10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10" y="0"/>
                  </a:moveTo>
                  <a:lnTo>
                    <a:pt x="10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0"/>
                  </a:lnTo>
                  <a:lnTo>
                    <a:pt x="4" y="7"/>
                  </a:lnTo>
                  <a:lnTo>
                    <a:pt x="7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2" name="ï$ḷíďé"/>
            <p:cNvSpPr/>
            <p:nvPr/>
          </p:nvSpPr>
          <p:spPr bwMode="auto">
            <a:xfrm>
              <a:off x="1660371" y="3659393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9 h 10"/>
                <a:gd name="T6" fmla="*/ 0 w 1"/>
                <a:gd name="T7" fmla="*/ 7 h 10"/>
                <a:gd name="T8" fmla="*/ 0 w 1"/>
                <a:gd name="T9" fmla="*/ 7 h 10"/>
                <a:gd name="T10" fmla="*/ 0 w 1"/>
                <a:gd name="T11" fmla="*/ 0 h 10"/>
                <a:gd name="T12" fmla="*/ 0 w 1"/>
                <a:gd name="T13" fmla="*/ 0 h 10"/>
                <a:gd name="T14" fmla="*/ 1 w 1"/>
                <a:gd name="T15" fmla="*/ 6 h 10"/>
                <a:gd name="T16" fmla="*/ 1 w 1"/>
                <a:gd name="T17" fmla="*/ 6 h 10"/>
                <a:gd name="T18" fmla="*/ 1 w 1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3" name="ïṩḻidè"/>
            <p:cNvSpPr/>
            <p:nvPr/>
          </p:nvSpPr>
          <p:spPr bwMode="auto">
            <a:xfrm>
              <a:off x="2231716" y="2283243"/>
              <a:ext cx="43007" cy="55293"/>
            </a:xfrm>
            <a:custGeom>
              <a:avLst/>
              <a:gdLst>
                <a:gd name="T0" fmla="*/ 14 w 14"/>
                <a:gd name="T1" fmla="*/ 0 h 17"/>
                <a:gd name="T2" fmla="*/ 14 w 14"/>
                <a:gd name="T3" fmla="*/ 0 h 17"/>
                <a:gd name="T4" fmla="*/ 0 w 14"/>
                <a:gd name="T5" fmla="*/ 17 h 17"/>
                <a:gd name="T6" fmla="*/ 0 w 14"/>
                <a:gd name="T7" fmla="*/ 17 h 17"/>
                <a:gd name="T8" fmla="*/ 7 w 14"/>
                <a:gd name="T9" fmla="*/ 7 h 17"/>
                <a:gd name="T10" fmla="*/ 14 w 14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7">
                  <a:moveTo>
                    <a:pt x="14" y="0"/>
                  </a:moveTo>
                  <a:lnTo>
                    <a:pt x="14" y="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7" y="7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4" name="iSļíḍe"/>
            <p:cNvSpPr/>
            <p:nvPr/>
          </p:nvSpPr>
          <p:spPr bwMode="auto">
            <a:xfrm>
              <a:off x="1924541" y="2811586"/>
              <a:ext cx="18433" cy="30720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3 w 6"/>
                <a:gd name="T5" fmla="*/ 7 h 10"/>
                <a:gd name="T6" fmla="*/ 3 w 6"/>
                <a:gd name="T7" fmla="*/ 7 h 10"/>
                <a:gd name="T8" fmla="*/ 2 w 6"/>
                <a:gd name="T9" fmla="*/ 10 h 10"/>
                <a:gd name="T10" fmla="*/ 0 w 6"/>
                <a:gd name="T11" fmla="*/ 10 h 10"/>
                <a:gd name="T12" fmla="*/ 0 w 6"/>
                <a:gd name="T13" fmla="*/ 10 h 10"/>
                <a:gd name="T14" fmla="*/ 2 w 6"/>
                <a:gd name="T15" fmla="*/ 7 h 10"/>
                <a:gd name="T16" fmla="*/ 2 w 6"/>
                <a:gd name="T17" fmla="*/ 7 h 10"/>
                <a:gd name="T18" fmla="*/ 3 w 6"/>
                <a:gd name="T19" fmla="*/ 4 h 10"/>
                <a:gd name="T20" fmla="*/ 3 w 6"/>
                <a:gd name="T21" fmla="*/ 4 h 10"/>
                <a:gd name="T22" fmla="*/ 5 w 6"/>
                <a:gd name="T23" fmla="*/ 1 h 10"/>
                <a:gd name="T24" fmla="*/ 6 w 6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1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5" name="íṥ1ïdé"/>
            <p:cNvSpPr/>
            <p:nvPr/>
          </p:nvSpPr>
          <p:spPr bwMode="auto">
            <a:xfrm>
              <a:off x="1832390" y="3118763"/>
              <a:ext cx="6145" cy="18433"/>
            </a:xfrm>
            <a:custGeom>
              <a:avLst/>
              <a:gdLst>
                <a:gd name="T0" fmla="*/ 1 w 1"/>
                <a:gd name="T1" fmla="*/ 0 h 7"/>
                <a:gd name="T2" fmla="*/ 1 w 1"/>
                <a:gd name="T3" fmla="*/ 0 h 7"/>
                <a:gd name="T4" fmla="*/ 1 w 1"/>
                <a:gd name="T5" fmla="*/ 3 h 7"/>
                <a:gd name="T6" fmla="*/ 1 w 1"/>
                <a:gd name="T7" fmla="*/ 5 h 7"/>
                <a:gd name="T8" fmla="*/ 0 w 1"/>
                <a:gd name="T9" fmla="*/ 7 h 7"/>
                <a:gd name="T10" fmla="*/ 0 w 1"/>
                <a:gd name="T11" fmla="*/ 7 h 7"/>
                <a:gd name="T12" fmla="*/ 0 w 1"/>
                <a:gd name="T13" fmla="*/ 7 h 7"/>
                <a:gd name="T14" fmla="*/ 0 w 1"/>
                <a:gd name="T15" fmla="*/ 4 h 7"/>
                <a:gd name="T16" fmla="*/ 1 w 1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1" y="0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6" name="ïśḷïdê"/>
            <p:cNvSpPr/>
            <p:nvPr/>
          </p:nvSpPr>
          <p:spPr bwMode="auto">
            <a:xfrm>
              <a:off x="1930686" y="3917421"/>
              <a:ext cx="12287" cy="30720"/>
            </a:xfrm>
            <a:custGeom>
              <a:avLst/>
              <a:gdLst>
                <a:gd name="T0" fmla="*/ 0 w 5"/>
                <a:gd name="T1" fmla="*/ 0 h 12"/>
                <a:gd name="T2" fmla="*/ 0 w 5"/>
                <a:gd name="T3" fmla="*/ 0 h 12"/>
                <a:gd name="T4" fmla="*/ 2 w 5"/>
                <a:gd name="T5" fmla="*/ 2 h 12"/>
                <a:gd name="T6" fmla="*/ 3 w 5"/>
                <a:gd name="T7" fmla="*/ 3 h 12"/>
                <a:gd name="T8" fmla="*/ 3 w 5"/>
                <a:gd name="T9" fmla="*/ 3 h 12"/>
                <a:gd name="T10" fmla="*/ 2 w 5"/>
                <a:gd name="T11" fmla="*/ 5 h 12"/>
                <a:gd name="T12" fmla="*/ 3 w 5"/>
                <a:gd name="T13" fmla="*/ 8 h 12"/>
                <a:gd name="T14" fmla="*/ 5 w 5"/>
                <a:gd name="T15" fmla="*/ 10 h 12"/>
                <a:gd name="T16" fmla="*/ 5 w 5"/>
                <a:gd name="T17" fmla="*/ 12 h 12"/>
                <a:gd name="T18" fmla="*/ 5 w 5"/>
                <a:gd name="T19" fmla="*/ 12 h 12"/>
                <a:gd name="T20" fmla="*/ 2 w 5"/>
                <a:gd name="T21" fmla="*/ 9 h 12"/>
                <a:gd name="T22" fmla="*/ 0 w 5"/>
                <a:gd name="T23" fmla="*/ 5 h 12"/>
                <a:gd name="T24" fmla="*/ 0 w 5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1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7" name="îṥḻïḑê"/>
            <p:cNvSpPr/>
            <p:nvPr/>
          </p:nvSpPr>
          <p:spPr bwMode="auto">
            <a:xfrm>
              <a:off x="1893825" y="3475087"/>
              <a:ext cx="6145" cy="30720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1 w 1"/>
                <a:gd name="T5" fmla="*/ 4 h 8"/>
                <a:gd name="T6" fmla="*/ 1 w 1"/>
                <a:gd name="T7" fmla="*/ 8 h 8"/>
                <a:gd name="T8" fmla="*/ 1 w 1"/>
                <a:gd name="T9" fmla="*/ 8 h 8"/>
                <a:gd name="T10" fmla="*/ 0 w 1"/>
                <a:gd name="T11" fmla="*/ 3 h 8"/>
                <a:gd name="T12" fmla="*/ 0 w 1"/>
                <a:gd name="T13" fmla="*/ 3 h 8"/>
                <a:gd name="T14" fmla="*/ 1 w 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8" name="ïslïḋe"/>
            <p:cNvSpPr/>
            <p:nvPr/>
          </p:nvSpPr>
          <p:spPr bwMode="auto">
            <a:xfrm>
              <a:off x="1973689" y="3063474"/>
              <a:ext cx="12287" cy="30720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2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1 w 2"/>
                <a:gd name="T11" fmla="*/ 4 h 10"/>
                <a:gd name="T12" fmla="*/ 2 w 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9" name="îś1ídé"/>
            <p:cNvSpPr/>
            <p:nvPr/>
          </p:nvSpPr>
          <p:spPr bwMode="auto">
            <a:xfrm>
              <a:off x="1998263" y="2983606"/>
              <a:ext cx="12287" cy="30720"/>
            </a:xfrm>
            <a:custGeom>
              <a:avLst/>
              <a:gdLst>
                <a:gd name="T0" fmla="*/ 4 w 4"/>
                <a:gd name="T1" fmla="*/ 0 h 10"/>
                <a:gd name="T2" fmla="*/ 4 w 4"/>
                <a:gd name="T3" fmla="*/ 0 h 10"/>
                <a:gd name="T4" fmla="*/ 3 w 4"/>
                <a:gd name="T5" fmla="*/ 8 h 10"/>
                <a:gd name="T6" fmla="*/ 1 w 4"/>
                <a:gd name="T7" fmla="*/ 10 h 10"/>
                <a:gd name="T8" fmla="*/ 0 w 4"/>
                <a:gd name="T9" fmla="*/ 10 h 10"/>
                <a:gd name="T10" fmla="*/ 0 w 4"/>
                <a:gd name="T11" fmla="*/ 10 h 10"/>
                <a:gd name="T12" fmla="*/ 1 w 4"/>
                <a:gd name="T13" fmla="*/ 6 h 10"/>
                <a:gd name="T14" fmla="*/ 4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4" y="0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0" name="isļîḍê"/>
            <p:cNvSpPr/>
            <p:nvPr/>
          </p:nvSpPr>
          <p:spPr bwMode="auto">
            <a:xfrm>
              <a:off x="1727948" y="3524235"/>
              <a:ext cx="6145" cy="61435"/>
            </a:xfrm>
            <a:custGeom>
              <a:avLst/>
              <a:gdLst>
                <a:gd name="T0" fmla="*/ 0 w 1"/>
                <a:gd name="T1" fmla="*/ 21 h 21"/>
                <a:gd name="T2" fmla="*/ 0 w 1"/>
                <a:gd name="T3" fmla="*/ 21 h 21"/>
                <a:gd name="T4" fmla="*/ 0 w 1"/>
                <a:gd name="T5" fmla="*/ 10 h 21"/>
                <a:gd name="T6" fmla="*/ 0 w 1"/>
                <a:gd name="T7" fmla="*/ 10 h 21"/>
                <a:gd name="T8" fmla="*/ 0 w 1"/>
                <a:gd name="T9" fmla="*/ 0 h 21"/>
                <a:gd name="T10" fmla="*/ 0 w 1"/>
                <a:gd name="T11" fmla="*/ 0 h 21"/>
                <a:gd name="T12" fmla="*/ 1 w 1"/>
                <a:gd name="T13" fmla="*/ 11 h 21"/>
                <a:gd name="T14" fmla="*/ 1 w 1"/>
                <a:gd name="T15" fmla="*/ 11 h 21"/>
                <a:gd name="T16" fmla="*/ 0 w 1"/>
                <a:gd name="T17" fmla="*/ 19 h 21"/>
                <a:gd name="T18" fmla="*/ 0 w 1"/>
                <a:gd name="T19" fmla="*/ 19 h 21"/>
                <a:gd name="T20" fmla="*/ 0 w 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21">
                  <a:moveTo>
                    <a:pt x="0" y="21"/>
                  </a:moveTo>
                  <a:lnTo>
                    <a:pt x="0" y="2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1" name="iS1ïḍé"/>
            <p:cNvSpPr/>
            <p:nvPr/>
          </p:nvSpPr>
          <p:spPr bwMode="auto">
            <a:xfrm>
              <a:off x="2157994" y="2768584"/>
              <a:ext cx="12287" cy="30720"/>
            </a:xfrm>
            <a:custGeom>
              <a:avLst/>
              <a:gdLst>
                <a:gd name="T0" fmla="*/ 4 w 4"/>
                <a:gd name="T1" fmla="*/ 0 h 10"/>
                <a:gd name="T2" fmla="*/ 4 w 4"/>
                <a:gd name="T3" fmla="*/ 0 h 10"/>
                <a:gd name="T4" fmla="*/ 4 w 4"/>
                <a:gd name="T5" fmla="*/ 3 h 10"/>
                <a:gd name="T6" fmla="*/ 4 w 4"/>
                <a:gd name="T7" fmla="*/ 6 h 10"/>
                <a:gd name="T8" fmla="*/ 0 w 4"/>
                <a:gd name="T9" fmla="*/ 10 h 10"/>
                <a:gd name="T10" fmla="*/ 0 w 4"/>
                <a:gd name="T11" fmla="*/ 10 h 10"/>
                <a:gd name="T12" fmla="*/ 1 w 4"/>
                <a:gd name="T13" fmla="*/ 4 h 10"/>
                <a:gd name="T14" fmla="*/ 4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2" name="ïSľiḍé"/>
            <p:cNvSpPr/>
            <p:nvPr/>
          </p:nvSpPr>
          <p:spPr bwMode="auto">
            <a:xfrm>
              <a:off x="1906112" y="3094190"/>
              <a:ext cx="6145" cy="30720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4 h 10"/>
                <a:gd name="T6" fmla="*/ 0 w 1"/>
                <a:gd name="T7" fmla="*/ 10 h 10"/>
                <a:gd name="T8" fmla="*/ 0 w 1"/>
                <a:gd name="T9" fmla="*/ 10 h 10"/>
                <a:gd name="T10" fmla="*/ 0 w 1"/>
                <a:gd name="T11" fmla="*/ 2 h 10"/>
                <a:gd name="T12" fmla="*/ 0 w 1"/>
                <a:gd name="T13" fmla="*/ 0 h 10"/>
                <a:gd name="T14" fmla="*/ 1 w 1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3" name="í$ľîḍe"/>
            <p:cNvSpPr/>
            <p:nvPr/>
          </p:nvSpPr>
          <p:spPr bwMode="auto">
            <a:xfrm>
              <a:off x="1709520" y="3585672"/>
              <a:ext cx="0" cy="24574"/>
            </a:xfrm>
            <a:custGeom>
              <a:avLst/>
              <a:gdLst>
                <a:gd name="T0" fmla="*/ 1 w 1"/>
                <a:gd name="T1" fmla="*/ 1 h 9"/>
                <a:gd name="T2" fmla="*/ 1 w 1"/>
                <a:gd name="T3" fmla="*/ 1 h 9"/>
                <a:gd name="T4" fmla="*/ 1 w 1"/>
                <a:gd name="T5" fmla="*/ 6 h 9"/>
                <a:gd name="T6" fmla="*/ 1 w 1"/>
                <a:gd name="T7" fmla="*/ 9 h 9"/>
                <a:gd name="T8" fmla="*/ 1 w 1"/>
                <a:gd name="T9" fmla="*/ 9 h 9"/>
                <a:gd name="T10" fmla="*/ 1 w 1"/>
                <a:gd name="T11" fmla="*/ 9 h 9"/>
                <a:gd name="T12" fmla="*/ 0 w 1"/>
                <a:gd name="T13" fmla="*/ 3 h 9"/>
                <a:gd name="T14" fmla="*/ 0 w 1"/>
                <a:gd name="T15" fmla="*/ 0 h 9"/>
                <a:gd name="T16" fmla="*/ 1 w 1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1"/>
                  </a:moveTo>
                  <a:lnTo>
                    <a:pt x="1" y="1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4" name="ïṥliḋê"/>
            <p:cNvSpPr/>
            <p:nvPr/>
          </p:nvSpPr>
          <p:spPr bwMode="auto">
            <a:xfrm>
              <a:off x="1709520" y="3536524"/>
              <a:ext cx="6145" cy="36861"/>
            </a:xfrm>
            <a:custGeom>
              <a:avLst/>
              <a:gdLst>
                <a:gd name="T0" fmla="*/ 0 w 2"/>
                <a:gd name="T1" fmla="*/ 9 h 13"/>
                <a:gd name="T2" fmla="*/ 0 w 2"/>
                <a:gd name="T3" fmla="*/ 9 h 13"/>
                <a:gd name="T4" fmla="*/ 1 w 2"/>
                <a:gd name="T5" fmla="*/ 7 h 13"/>
                <a:gd name="T6" fmla="*/ 1 w 2"/>
                <a:gd name="T7" fmla="*/ 6 h 13"/>
                <a:gd name="T8" fmla="*/ 1 w 2"/>
                <a:gd name="T9" fmla="*/ 2 h 13"/>
                <a:gd name="T10" fmla="*/ 1 w 2"/>
                <a:gd name="T11" fmla="*/ 2 h 13"/>
                <a:gd name="T12" fmla="*/ 1 w 2"/>
                <a:gd name="T13" fmla="*/ 2 h 13"/>
                <a:gd name="T14" fmla="*/ 1 w 2"/>
                <a:gd name="T15" fmla="*/ 2 h 13"/>
                <a:gd name="T16" fmla="*/ 1 w 2"/>
                <a:gd name="T17" fmla="*/ 0 h 13"/>
                <a:gd name="T18" fmla="*/ 2 w 2"/>
                <a:gd name="T19" fmla="*/ 0 h 13"/>
                <a:gd name="T20" fmla="*/ 2 w 2"/>
                <a:gd name="T21" fmla="*/ 0 h 13"/>
                <a:gd name="T22" fmla="*/ 1 w 2"/>
                <a:gd name="T23" fmla="*/ 5 h 13"/>
                <a:gd name="T24" fmla="*/ 2 w 2"/>
                <a:gd name="T25" fmla="*/ 9 h 13"/>
                <a:gd name="T26" fmla="*/ 2 w 2"/>
                <a:gd name="T27" fmla="*/ 9 h 13"/>
                <a:gd name="T28" fmla="*/ 1 w 2"/>
                <a:gd name="T29" fmla="*/ 13 h 13"/>
                <a:gd name="T30" fmla="*/ 1 w 2"/>
                <a:gd name="T31" fmla="*/ 13 h 13"/>
                <a:gd name="T32" fmla="*/ 1 w 2"/>
                <a:gd name="T33" fmla="*/ 12 h 13"/>
                <a:gd name="T34" fmla="*/ 0 w 2"/>
                <a:gd name="T3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13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5" name="îṣliďê"/>
            <p:cNvSpPr/>
            <p:nvPr/>
          </p:nvSpPr>
          <p:spPr bwMode="auto">
            <a:xfrm>
              <a:off x="1715661" y="3499661"/>
              <a:ext cx="6145" cy="36861"/>
            </a:xfrm>
            <a:custGeom>
              <a:avLst/>
              <a:gdLst>
                <a:gd name="T0" fmla="*/ 2 w 2"/>
                <a:gd name="T1" fmla="*/ 0 h 11"/>
                <a:gd name="T2" fmla="*/ 2 w 2"/>
                <a:gd name="T3" fmla="*/ 0 h 11"/>
                <a:gd name="T4" fmla="*/ 2 w 2"/>
                <a:gd name="T5" fmla="*/ 6 h 11"/>
                <a:gd name="T6" fmla="*/ 2 w 2"/>
                <a:gd name="T7" fmla="*/ 11 h 11"/>
                <a:gd name="T8" fmla="*/ 2 w 2"/>
                <a:gd name="T9" fmla="*/ 11 h 11"/>
                <a:gd name="T10" fmla="*/ 0 w 2"/>
                <a:gd name="T11" fmla="*/ 4 h 11"/>
                <a:gd name="T12" fmla="*/ 2 w 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1">
                  <a:moveTo>
                    <a:pt x="2" y="0"/>
                  </a:moveTo>
                  <a:lnTo>
                    <a:pt x="2" y="0"/>
                  </a:lnTo>
                  <a:lnTo>
                    <a:pt x="2" y="6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6" name="ís1iḑé"/>
            <p:cNvSpPr/>
            <p:nvPr/>
          </p:nvSpPr>
          <p:spPr bwMode="auto">
            <a:xfrm>
              <a:off x="1863106" y="3075761"/>
              <a:ext cx="6145" cy="30720"/>
            </a:xfrm>
            <a:custGeom>
              <a:avLst/>
              <a:gdLst>
                <a:gd name="T0" fmla="*/ 0 w 3"/>
                <a:gd name="T1" fmla="*/ 6 h 8"/>
                <a:gd name="T2" fmla="*/ 0 w 3"/>
                <a:gd name="T3" fmla="*/ 6 h 8"/>
                <a:gd name="T4" fmla="*/ 0 w 3"/>
                <a:gd name="T5" fmla="*/ 0 h 8"/>
                <a:gd name="T6" fmla="*/ 0 w 3"/>
                <a:gd name="T7" fmla="*/ 0 h 8"/>
                <a:gd name="T8" fmla="*/ 2 w 3"/>
                <a:gd name="T9" fmla="*/ 3 h 8"/>
                <a:gd name="T10" fmla="*/ 3 w 3"/>
                <a:gd name="T11" fmla="*/ 4 h 8"/>
                <a:gd name="T12" fmla="*/ 3 w 3"/>
                <a:gd name="T13" fmla="*/ 6 h 8"/>
                <a:gd name="T14" fmla="*/ 2 w 3"/>
                <a:gd name="T15" fmla="*/ 8 h 8"/>
                <a:gd name="T16" fmla="*/ 2 w 3"/>
                <a:gd name="T17" fmla="*/ 8 h 8"/>
                <a:gd name="T18" fmla="*/ 2 w 3"/>
                <a:gd name="T19" fmla="*/ 8 h 8"/>
                <a:gd name="T20" fmla="*/ 2 w 3"/>
                <a:gd name="T21" fmla="*/ 7 h 8"/>
                <a:gd name="T22" fmla="*/ 2 w 3"/>
                <a:gd name="T23" fmla="*/ 6 h 8"/>
                <a:gd name="T24" fmla="*/ 0 w 3"/>
                <a:gd name="T2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8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7" name="ïşḷîde"/>
            <p:cNvSpPr/>
            <p:nvPr/>
          </p:nvSpPr>
          <p:spPr bwMode="auto">
            <a:xfrm>
              <a:off x="1715661" y="3389079"/>
              <a:ext cx="6145" cy="24574"/>
            </a:xfrm>
            <a:custGeom>
              <a:avLst/>
              <a:gdLst>
                <a:gd name="T0" fmla="*/ 0 w 2"/>
                <a:gd name="T1" fmla="*/ 0 h 9"/>
                <a:gd name="T2" fmla="*/ 0 w 2"/>
                <a:gd name="T3" fmla="*/ 0 h 9"/>
                <a:gd name="T4" fmla="*/ 2 w 2"/>
                <a:gd name="T5" fmla="*/ 5 h 9"/>
                <a:gd name="T6" fmla="*/ 2 w 2"/>
                <a:gd name="T7" fmla="*/ 5 h 9"/>
                <a:gd name="T8" fmla="*/ 0 w 2"/>
                <a:gd name="T9" fmla="*/ 9 h 9"/>
                <a:gd name="T10" fmla="*/ 0 w 2"/>
                <a:gd name="T11" fmla="*/ 9 h 9"/>
                <a:gd name="T12" fmla="*/ 0 w 2"/>
                <a:gd name="T13" fmla="*/ 5 h 9"/>
                <a:gd name="T14" fmla="*/ 0 w 2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8" name="îṣḷíḓê"/>
            <p:cNvSpPr/>
            <p:nvPr/>
          </p:nvSpPr>
          <p:spPr bwMode="auto">
            <a:xfrm>
              <a:off x="1654226" y="3591817"/>
              <a:ext cx="6145" cy="30720"/>
            </a:xfrm>
            <a:custGeom>
              <a:avLst/>
              <a:gdLst>
                <a:gd name="T0" fmla="*/ 2 w 2"/>
                <a:gd name="T1" fmla="*/ 1 h 10"/>
                <a:gd name="T2" fmla="*/ 2 w 2"/>
                <a:gd name="T3" fmla="*/ 1 h 10"/>
                <a:gd name="T4" fmla="*/ 0 w 2"/>
                <a:gd name="T5" fmla="*/ 3 h 10"/>
                <a:gd name="T6" fmla="*/ 2 w 2"/>
                <a:gd name="T7" fmla="*/ 4 h 10"/>
                <a:gd name="T8" fmla="*/ 2 w 2"/>
                <a:gd name="T9" fmla="*/ 10 h 10"/>
                <a:gd name="T10" fmla="*/ 2 w 2"/>
                <a:gd name="T11" fmla="*/ 10 h 10"/>
                <a:gd name="T12" fmla="*/ 0 w 2"/>
                <a:gd name="T13" fmla="*/ 8 h 10"/>
                <a:gd name="T14" fmla="*/ 0 w 2"/>
                <a:gd name="T15" fmla="*/ 3 h 10"/>
                <a:gd name="T16" fmla="*/ 0 w 2"/>
                <a:gd name="T17" fmla="*/ 0 h 10"/>
                <a:gd name="T18" fmla="*/ 0 w 2"/>
                <a:gd name="T19" fmla="*/ 0 h 10"/>
                <a:gd name="T20" fmla="*/ 2 w 2"/>
                <a:gd name="T2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0">
                  <a:moveTo>
                    <a:pt x="2" y="1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9" name="iṡḷíḓê"/>
            <p:cNvSpPr/>
            <p:nvPr/>
          </p:nvSpPr>
          <p:spPr bwMode="auto">
            <a:xfrm>
              <a:off x="1863106" y="2940602"/>
              <a:ext cx="43007" cy="141303"/>
            </a:xfrm>
            <a:custGeom>
              <a:avLst/>
              <a:gdLst>
                <a:gd name="T0" fmla="*/ 4 w 13"/>
                <a:gd name="T1" fmla="*/ 29 h 47"/>
                <a:gd name="T2" fmla="*/ 4 w 13"/>
                <a:gd name="T3" fmla="*/ 29 h 47"/>
                <a:gd name="T4" fmla="*/ 6 w 13"/>
                <a:gd name="T5" fmla="*/ 24 h 47"/>
                <a:gd name="T6" fmla="*/ 6 w 13"/>
                <a:gd name="T7" fmla="*/ 19 h 47"/>
                <a:gd name="T8" fmla="*/ 6 w 13"/>
                <a:gd name="T9" fmla="*/ 19 h 47"/>
                <a:gd name="T10" fmla="*/ 7 w 13"/>
                <a:gd name="T11" fmla="*/ 14 h 47"/>
                <a:gd name="T12" fmla="*/ 10 w 13"/>
                <a:gd name="T13" fmla="*/ 12 h 47"/>
                <a:gd name="T14" fmla="*/ 10 w 13"/>
                <a:gd name="T15" fmla="*/ 12 h 47"/>
                <a:gd name="T16" fmla="*/ 10 w 13"/>
                <a:gd name="T17" fmla="*/ 9 h 47"/>
                <a:gd name="T18" fmla="*/ 10 w 13"/>
                <a:gd name="T19" fmla="*/ 6 h 47"/>
                <a:gd name="T20" fmla="*/ 13 w 13"/>
                <a:gd name="T21" fmla="*/ 0 h 47"/>
                <a:gd name="T22" fmla="*/ 13 w 13"/>
                <a:gd name="T23" fmla="*/ 0 h 47"/>
                <a:gd name="T24" fmla="*/ 11 w 13"/>
                <a:gd name="T25" fmla="*/ 6 h 47"/>
                <a:gd name="T26" fmla="*/ 11 w 13"/>
                <a:gd name="T27" fmla="*/ 9 h 47"/>
                <a:gd name="T28" fmla="*/ 11 w 13"/>
                <a:gd name="T29" fmla="*/ 13 h 47"/>
                <a:gd name="T30" fmla="*/ 11 w 13"/>
                <a:gd name="T31" fmla="*/ 19 h 47"/>
                <a:gd name="T32" fmla="*/ 11 w 13"/>
                <a:gd name="T33" fmla="*/ 19 h 47"/>
                <a:gd name="T34" fmla="*/ 10 w 13"/>
                <a:gd name="T35" fmla="*/ 20 h 47"/>
                <a:gd name="T36" fmla="*/ 8 w 13"/>
                <a:gd name="T37" fmla="*/ 22 h 47"/>
                <a:gd name="T38" fmla="*/ 8 w 13"/>
                <a:gd name="T39" fmla="*/ 23 h 47"/>
                <a:gd name="T40" fmla="*/ 7 w 13"/>
                <a:gd name="T41" fmla="*/ 24 h 47"/>
                <a:gd name="T42" fmla="*/ 7 w 13"/>
                <a:gd name="T43" fmla="*/ 24 h 47"/>
                <a:gd name="T44" fmla="*/ 6 w 13"/>
                <a:gd name="T45" fmla="*/ 34 h 47"/>
                <a:gd name="T46" fmla="*/ 4 w 13"/>
                <a:gd name="T47" fmla="*/ 39 h 47"/>
                <a:gd name="T48" fmla="*/ 3 w 13"/>
                <a:gd name="T49" fmla="*/ 42 h 47"/>
                <a:gd name="T50" fmla="*/ 3 w 13"/>
                <a:gd name="T51" fmla="*/ 42 h 47"/>
                <a:gd name="T52" fmla="*/ 4 w 13"/>
                <a:gd name="T53" fmla="*/ 39 h 47"/>
                <a:gd name="T54" fmla="*/ 4 w 13"/>
                <a:gd name="T55" fmla="*/ 37 h 47"/>
                <a:gd name="T56" fmla="*/ 4 w 13"/>
                <a:gd name="T57" fmla="*/ 37 h 47"/>
                <a:gd name="T58" fmla="*/ 4 w 13"/>
                <a:gd name="T59" fmla="*/ 37 h 47"/>
                <a:gd name="T60" fmla="*/ 3 w 13"/>
                <a:gd name="T61" fmla="*/ 42 h 47"/>
                <a:gd name="T62" fmla="*/ 0 w 13"/>
                <a:gd name="T63" fmla="*/ 47 h 47"/>
                <a:gd name="T64" fmla="*/ 0 w 13"/>
                <a:gd name="T65" fmla="*/ 47 h 47"/>
                <a:gd name="T66" fmla="*/ 1 w 13"/>
                <a:gd name="T67" fmla="*/ 43 h 47"/>
                <a:gd name="T68" fmla="*/ 3 w 13"/>
                <a:gd name="T69" fmla="*/ 39 h 47"/>
                <a:gd name="T70" fmla="*/ 3 w 13"/>
                <a:gd name="T71" fmla="*/ 39 h 47"/>
                <a:gd name="T72" fmla="*/ 4 w 13"/>
                <a:gd name="T73" fmla="*/ 33 h 47"/>
                <a:gd name="T74" fmla="*/ 4 w 13"/>
                <a:gd name="T75" fmla="*/ 30 h 47"/>
                <a:gd name="T76" fmla="*/ 4 w 13"/>
                <a:gd name="T77" fmla="*/ 2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47">
                  <a:moveTo>
                    <a:pt x="4" y="29"/>
                  </a:moveTo>
                  <a:lnTo>
                    <a:pt x="4" y="29"/>
                  </a:lnTo>
                  <a:lnTo>
                    <a:pt x="6" y="24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0" y="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8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34"/>
                  </a:lnTo>
                  <a:lnTo>
                    <a:pt x="4" y="39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3" y="4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" y="43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4" y="33"/>
                  </a:lnTo>
                  <a:lnTo>
                    <a:pt x="4" y="30"/>
                  </a:lnTo>
                  <a:lnTo>
                    <a:pt x="4" y="2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0" name="î$ḷiḋê"/>
            <p:cNvSpPr/>
            <p:nvPr/>
          </p:nvSpPr>
          <p:spPr bwMode="auto">
            <a:xfrm>
              <a:off x="2096560" y="2762438"/>
              <a:ext cx="6145" cy="24574"/>
            </a:xfrm>
            <a:custGeom>
              <a:avLst/>
              <a:gdLst>
                <a:gd name="T0" fmla="*/ 3 w 3"/>
                <a:gd name="T1" fmla="*/ 0 h 9"/>
                <a:gd name="T2" fmla="*/ 3 w 3"/>
                <a:gd name="T3" fmla="*/ 0 h 9"/>
                <a:gd name="T4" fmla="*/ 3 w 3"/>
                <a:gd name="T5" fmla="*/ 2 h 9"/>
                <a:gd name="T6" fmla="*/ 3 w 3"/>
                <a:gd name="T7" fmla="*/ 3 h 9"/>
                <a:gd name="T8" fmla="*/ 0 w 3"/>
                <a:gd name="T9" fmla="*/ 9 h 9"/>
                <a:gd name="T10" fmla="*/ 0 w 3"/>
                <a:gd name="T11" fmla="*/ 9 h 9"/>
                <a:gd name="T12" fmla="*/ 0 w 3"/>
                <a:gd name="T13" fmla="*/ 4 h 9"/>
                <a:gd name="T14" fmla="*/ 3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1" name="íŝ1îḑè"/>
            <p:cNvSpPr/>
            <p:nvPr/>
          </p:nvSpPr>
          <p:spPr bwMode="auto">
            <a:xfrm>
              <a:off x="1850819" y="3075761"/>
              <a:ext cx="0" cy="24574"/>
            </a:xfrm>
            <a:custGeom>
              <a:avLst/>
              <a:gdLst>
                <a:gd name="T0" fmla="*/ 0 w 2"/>
                <a:gd name="T1" fmla="*/ 4 h 7"/>
                <a:gd name="T2" fmla="*/ 0 w 2"/>
                <a:gd name="T3" fmla="*/ 4 h 7"/>
                <a:gd name="T4" fmla="*/ 2 w 2"/>
                <a:gd name="T5" fmla="*/ 0 h 7"/>
                <a:gd name="T6" fmla="*/ 2 w 2"/>
                <a:gd name="T7" fmla="*/ 0 h 7"/>
                <a:gd name="T8" fmla="*/ 2 w 2"/>
                <a:gd name="T9" fmla="*/ 4 h 7"/>
                <a:gd name="T10" fmla="*/ 2 w 2"/>
                <a:gd name="T11" fmla="*/ 7 h 7"/>
                <a:gd name="T12" fmla="*/ 2 w 2"/>
                <a:gd name="T13" fmla="*/ 7 h 7"/>
                <a:gd name="T14" fmla="*/ 0 w 2"/>
                <a:gd name="T15" fmla="*/ 6 h 7"/>
                <a:gd name="T16" fmla="*/ 0 w 2"/>
                <a:gd name="T17" fmla="*/ 6 h 7"/>
                <a:gd name="T18" fmla="*/ 0 w 2"/>
                <a:gd name="T19" fmla="*/ 6 h 7"/>
                <a:gd name="T20" fmla="*/ 0 w 2"/>
                <a:gd name="T2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7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2" name="íṡḷïḓè"/>
            <p:cNvSpPr/>
            <p:nvPr/>
          </p:nvSpPr>
          <p:spPr bwMode="auto">
            <a:xfrm>
              <a:off x="1654226" y="3475087"/>
              <a:ext cx="12287" cy="49148"/>
            </a:xfrm>
            <a:custGeom>
              <a:avLst/>
              <a:gdLst>
                <a:gd name="T0" fmla="*/ 3 w 5"/>
                <a:gd name="T1" fmla="*/ 0 h 16"/>
                <a:gd name="T2" fmla="*/ 3 w 5"/>
                <a:gd name="T3" fmla="*/ 0 h 16"/>
                <a:gd name="T4" fmla="*/ 5 w 5"/>
                <a:gd name="T5" fmla="*/ 3 h 16"/>
                <a:gd name="T6" fmla="*/ 3 w 5"/>
                <a:gd name="T7" fmla="*/ 5 h 16"/>
                <a:gd name="T8" fmla="*/ 3 w 5"/>
                <a:gd name="T9" fmla="*/ 5 h 16"/>
                <a:gd name="T10" fmla="*/ 3 w 5"/>
                <a:gd name="T11" fmla="*/ 7 h 16"/>
                <a:gd name="T12" fmla="*/ 5 w 5"/>
                <a:gd name="T13" fmla="*/ 10 h 16"/>
                <a:gd name="T14" fmla="*/ 5 w 5"/>
                <a:gd name="T15" fmla="*/ 10 h 16"/>
                <a:gd name="T16" fmla="*/ 3 w 5"/>
                <a:gd name="T17" fmla="*/ 12 h 16"/>
                <a:gd name="T18" fmla="*/ 3 w 5"/>
                <a:gd name="T19" fmla="*/ 12 h 16"/>
                <a:gd name="T20" fmla="*/ 2 w 5"/>
                <a:gd name="T21" fmla="*/ 13 h 16"/>
                <a:gd name="T22" fmla="*/ 2 w 5"/>
                <a:gd name="T23" fmla="*/ 16 h 16"/>
                <a:gd name="T24" fmla="*/ 2 w 5"/>
                <a:gd name="T25" fmla="*/ 16 h 16"/>
                <a:gd name="T26" fmla="*/ 0 w 5"/>
                <a:gd name="T27" fmla="*/ 10 h 16"/>
                <a:gd name="T28" fmla="*/ 2 w 5"/>
                <a:gd name="T29" fmla="*/ 7 h 16"/>
                <a:gd name="T30" fmla="*/ 3 w 5"/>
                <a:gd name="T31" fmla="*/ 5 h 16"/>
                <a:gd name="T32" fmla="*/ 3 w 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16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3" name="í$ľïḍé"/>
            <p:cNvSpPr/>
            <p:nvPr/>
          </p:nvSpPr>
          <p:spPr bwMode="auto">
            <a:xfrm>
              <a:off x="1727948" y="3278494"/>
              <a:ext cx="6145" cy="30720"/>
            </a:xfrm>
            <a:custGeom>
              <a:avLst/>
              <a:gdLst>
                <a:gd name="T0" fmla="*/ 1 w 1"/>
                <a:gd name="T1" fmla="*/ 0 h 12"/>
                <a:gd name="T2" fmla="*/ 1 w 1"/>
                <a:gd name="T3" fmla="*/ 0 h 12"/>
                <a:gd name="T4" fmla="*/ 1 w 1"/>
                <a:gd name="T5" fmla="*/ 6 h 12"/>
                <a:gd name="T6" fmla="*/ 1 w 1"/>
                <a:gd name="T7" fmla="*/ 12 h 12"/>
                <a:gd name="T8" fmla="*/ 1 w 1"/>
                <a:gd name="T9" fmla="*/ 12 h 12"/>
                <a:gd name="T10" fmla="*/ 0 w 1"/>
                <a:gd name="T11" fmla="*/ 6 h 12"/>
                <a:gd name="T12" fmla="*/ 0 w 1"/>
                <a:gd name="T13" fmla="*/ 3 h 12"/>
                <a:gd name="T14" fmla="*/ 1 w 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lnTo>
                    <a:pt x="1" y="0"/>
                  </a:lnTo>
                  <a:lnTo>
                    <a:pt x="1" y="6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4" name="iśḷíďé"/>
            <p:cNvSpPr/>
            <p:nvPr/>
          </p:nvSpPr>
          <p:spPr bwMode="auto">
            <a:xfrm>
              <a:off x="1678801" y="3370650"/>
              <a:ext cx="6145" cy="43007"/>
            </a:xfrm>
            <a:custGeom>
              <a:avLst/>
              <a:gdLst>
                <a:gd name="T0" fmla="*/ 2 w 2"/>
                <a:gd name="T1" fmla="*/ 13 h 14"/>
                <a:gd name="T2" fmla="*/ 2 w 2"/>
                <a:gd name="T3" fmla="*/ 13 h 14"/>
                <a:gd name="T4" fmla="*/ 1 w 2"/>
                <a:gd name="T5" fmla="*/ 14 h 14"/>
                <a:gd name="T6" fmla="*/ 1 w 2"/>
                <a:gd name="T7" fmla="*/ 13 h 14"/>
                <a:gd name="T8" fmla="*/ 0 w 2"/>
                <a:gd name="T9" fmla="*/ 10 h 14"/>
                <a:gd name="T10" fmla="*/ 0 w 2"/>
                <a:gd name="T11" fmla="*/ 10 h 14"/>
                <a:gd name="T12" fmla="*/ 0 w 2"/>
                <a:gd name="T13" fmla="*/ 4 h 14"/>
                <a:gd name="T14" fmla="*/ 0 w 2"/>
                <a:gd name="T15" fmla="*/ 0 h 14"/>
                <a:gd name="T16" fmla="*/ 0 w 2"/>
                <a:gd name="T17" fmla="*/ 0 h 14"/>
                <a:gd name="T18" fmla="*/ 1 w 2"/>
                <a:gd name="T19" fmla="*/ 2 h 14"/>
                <a:gd name="T20" fmla="*/ 2 w 2"/>
                <a:gd name="T21" fmla="*/ 6 h 14"/>
                <a:gd name="T22" fmla="*/ 2 w 2"/>
                <a:gd name="T23" fmla="*/ 6 h 14"/>
                <a:gd name="T24" fmla="*/ 1 w 2"/>
                <a:gd name="T25" fmla="*/ 7 h 14"/>
                <a:gd name="T26" fmla="*/ 1 w 2"/>
                <a:gd name="T27" fmla="*/ 9 h 14"/>
                <a:gd name="T28" fmla="*/ 2 w 2"/>
                <a:gd name="T2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4">
                  <a:moveTo>
                    <a:pt x="2" y="13"/>
                  </a:moveTo>
                  <a:lnTo>
                    <a:pt x="2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2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5" name="iSliḍè"/>
            <p:cNvSpPr/>
            <p:nvPr/>
          </p:nvSpPr>
          <p:spPr bwMode="auto">
            <a:xfrm>
              <a:off x="1906112" y="2811586"/>
              <a:ext cx="49148" cy="141303"/>
            </a:xfrm>
            <a:custGeom>
              <a:avLst/>
              <a:gdLst>
                <a:gd name="T0" fmla="*/ 15 w 17"/>
                <a:gd name="T1" fmla="*/ 10 h 47"/>
                <a:gd name="T2" fmla="*/ 15 w 17"/>
                <a:gd name="T3" fmla="*/ 10 h 47"/>
                <a:gd name="T4" fmla="*/ 14 w 17"/>
                <a:gd name="T5" fmla="*/ 11 h 47"/>
                <a:gd name="T6" fmla="*/ 14 w 17"/>
                <a:gd name="T7" fmla="*/ 13 h 47"/>
                <a:gd name="T8" fmla="*/ 14 w 17"/>
                <a:gd name="T9" fmla="*/ 17 h 47"/>
                <a:gd name="T10" fmla="*/ 14 w 17"/>
                <a:gd name="T11" fmla="*/ 17 h 47"/>
                <a:gd name="T12" fmla="*/ 13 w 17"/>
                <a:gd name="T13" fmla="*/ 20 h 47"/>
                <a:gd name="T14" fmla="*/ 11 w 17"/>
                <a:gd name="T15" fmla="*/ 20 h 47"/>
                <a:gd name="T16" fmla="*/ 11 w 17"/>
                <a:gd name="T17" fmla="*/ 20 h 47"/>
                <a:gd name="T18" fmla="*/ 10 w 17"/>
                <a:gd name="T19" fmla="*/ 26 h 47"/>
                <a:gd name="T20" fmla="*/ 8 w 17"/>
                <a:gd name="T21" fmla="*/ 30 h 47"/>
                <a:gd name="T22" fmla="*/ 8 w 17"/>
                <a:gd name="T23" fmla="*/ 30 h 47"/>
                <a:gd name="T24" fmla="*/ 5 w 17"/>
                <a:gd name="T25" fmla="*/ 36 h 47"/>
                <a:gd name="T26" fmla="*/ 5 w 17"/>
                <a:gd name="T27" fmla="*/ 36 h 47"/>
                <a:gd name="T28" fmla="*/ 5 w 17"/>
                <a:gd name="T29" fmla="*/ 41 h 47"/>
                <a:gd name="T30" fmla="*/ 5 w 17"/>
                <a:gd name="T31" fmla="*/ 41 h 47"/>
                <a:gd name="T32" fmla="*/ 4 w 17"/>
                <a:gd name="T33" fmla="*/ 43 h 47"/>
                <a:gd name="T34" fmla="*/ 3 w 17"/>
                <a:gd name="T35" fmla="*/ 43 h 47"/>
                <a:gd name="T36" fmla="*/ 3 w 17"/>
                <a:gd name="T37" fmla="*/ 45 h 47"/>
                <a:gd name="T38" fmla="*/ 3 w 17"/>
                <a:gd name="T39" fmla="*/ 45 h 47"/>
                <a:gd name="T40" fmla="*/ 1 w 17"/>
                <a:gd name="T41" fmla="*/ 47 h 47"/>
                <a:gd name="T42" fmla="*/ 0 w 17"/>
                <a:gd name="T43" fmla="*/ 47 h 47"/>
                <a:gd name="T44" fmla="*/ 0 w 17"/>
                <a:gd name="T45" fmla="*/ 45 h 47"/>
                <a:gd name="T46" fmla="*/ 1 w 17"/>
                <a:gd name="T47" fmla="*/ 43 h 47"/>
                <a:gd name="T48" fmla="*/ 1 w 17"/>
                <a:gd name="T49" fmla="*/ 43 h 47"/>
                <a:gd name="T50" fmla="*/ 1 w 17"/>
                <a:gd name="T51" fmla="*/ 44 h 47"/>
                <a:gd name="T52" fmla="*/ 1 w 17"/>
                <a:gd name="T53" fmla="*/ 43 h 47"/>
                <a:gd name="T54" fmla="*/ 1 w 17"/>
                <a:gd name="T55" fmla="*/ 43 h 47"/>
                <a:gd name="T56" fmla="*/ 1 w 17"/>
                <a:gd name="T57" fmla="*/ 40 h 47"/>
                <a:gd name="T58" fmla="*/ 1 w 17"/>
                <a:gd name="T59" fmla="*/ 34 h 47"/>
                <a:gd name="T60" fmla="*/ 1 w 17"/>
                <a:gd name="T61" fmla="*/ 34 h 47"/>
                <a:gd name="T62" fmla="*/ 5 w 17"/>
                <a:gd name="T63" fmla="*/ 23 h 47"/>
                <a:gd name="T64" fmla="*/ 5 w 17"/>
                <a:gd name="T65" fmla="*/ 23 h 47"/>
                <a:gd name="T66" fmla="*/ 8 w 17"/>
                <a:gd name="T67" fmla="*/ 18 h 47"/>
                <a:gd name="T68" fmla="*/ 8 w 17"/>
                <a:gd name="T69" fmla="*/ 18 h 47"/>
                <a:gd name="T70" fmla="*/ 10 w 17"/>
                <a:gd name="T71" fmla="*/ 11 h 47"/>
                <a:gd name="T72" fmla="*/ 11 w 17"/>
                <a:gd name="T73" fmla="*/ 8 h 47"/>
                <a:gd name="T74" fmla="*/ 13 w 17"/>
                <a:gd name="T75" fmla="*/ 6 h 47"/>
                <a:gd name="T76" fmla="*/ 13 w 17"/>
                <a:gd name="T77" fmla="*/ 6 h 47"/>
                <a:gd name="T78" fmla="*/ 13 w 17"/>
                <a:gd name="T79" fmla="*/ 10 h 47"/>
                <a:gd name="T80" fmla="*/ 11 w 17"/>
                <a:gd name="T81" fmla="*/ 14 h 47"/>
                <a:gd name="T82" fmla="*/ 8 w 17"/>
                <a:gd name="T83" fmla="*/ 23 h 47"/>
                <a:gd name="T84" fmla="*/ 8 w 17"/>
                <a:gd name="T85" fmla="*/ 23 h 47"/>
                <a:gd name="T86" fmla="*/ 8 w 17"/>
                <a:gd name="T87" fmla="*/ 23 h 47"/>
                <a:gd name="T88" fmla="*/ 8 w 17"/>
                <a:gd name="T89" fmla="*/ 26 h 47"/>
                <a:gd name="T90" fmla="*/ 8 w 17"/>
                <a:gd name="T91" fmla="*/ 26 h 47"/>
                <a:gd name="T92" fmla="*/ 11 w 17"/>
                <a:gd name="T93" fmla="*/ 20 h 47"/>
                <a:gd name="T94" fmla="*/ 13 w 17"/>
                <a:gd name="T95" fmla="*/ 16 h 47"/>
                <a:gd name="T96" fmla="*/ 13 w 17"/>
                <a:gd name="T97" fmla="*/ 16 h 47"/>
                <a:gd name="T98" fmla="*/ 14 w 17"/>
                <a:gd name="T99" fmla="*/ 7 h 47"/>
                <a:gd name="T100" fmla="*/ 15 w 17"/>
                <a:gd name="T101" fmla="*/ 4 h 47"/>
                <a:gd name="T102" fmla="*/ 17 w 17"/>
                <a:gd name="T103" fmla="*/ 0 h 47"/>
                <a:gd name="T104" fmla="*/ 17 w 17"/>
                <a:gd name="T105" fmla="*/ 0 h 47"/>
                <a:gd name="T106" fmla="*/ 15 w 17"/>
                <a:gd name="T107" fmla="*/ 7 h 47"/>
                <a:gd name="T108" fmla="*/ 15 w 17"/>
                <a:gd name="T109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" h="47">
                  <a:moveTo>
                    <a:pt x="15" y="10"/>
                  </a:moveTo>
                  <a:lnTo>
                    <a:pt x="15" y="10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6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4" y="43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1" y="47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0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1" y="14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1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4" y="7"/>
                  </a:lnTo>
                  <a:lnTo>
                    <a:pt x="15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7"/>
                  </a:lnTo>
                  <a:lnTo>
                    <a:pt x="15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6" name="ïṧḷïdè"/>
            <p:cNvSpPr/>
            <p:nvPr/>
          </p:nvSpPr>
          <p:spPr bwMode="auto">
            <a:xfrm>
              <a:off x="1727948" y="3229347"/>
              <a:ext cx="12287" cy="30720"/>
            </a:xfrm>
            <a:custGeom>
              <a:avLst/>
              <a:gdLst>
                <a:gd name="T0" fmla="*/ 3 w 5"/>
                <a:gd name="T1" fmla="*/ 7 h 10"/>
                <a:gd name="T2" fmla="*/ 3 w 5"/>
                <a:gd name="T3" fmla="*/ 7 h 10"/>
                <a:gd name="T4" fmla="*/ 2 w 5"/>
                <a:gd name="T5" fmla="*/ 6 h 10"/>
                <a:gd name="T6" fmla="*/ 2 w 5"/>
                <a:gd name="T7" fmla="*/ 7 h 10"/>
                <a:gd name="T8" fmla="*/ 2 w 5"/>
                <a:gd name="T9" fmla="*/ 7 h 10"/>
                <a:gd name="T10" fmla="*/ 0 w 5"/>
                <a:gd name="T11" fmla="*/ 6 h 10"/>
                <a:gd name="T12" fmla="*/ 0 w 5"/>
                <a:gd name="T13" fmla="*/ 6 h 10"/>
                <a:gd name="T14" fmla="*/ 2 w 5"/>
                <a:gd name="T15" fmla="*/ 4 h 10"/>
                <a:gd name="T16" fmla="*/ 2 w 5"/>
                <a:gd name="T17" fmla="*/ 3 h 10"/>
                <a:gd name="T18" fmla="*/ 2 w 5"/>
                <a:gd name="T19" fmla="*/ 1 h 10"/>
                <a:gd name="T20" fmla="*/ 2 w 5"/>
                <a:gd name="T21" fmla="*/ 0 h 10"/>
                <a:gd name="T22" fmla="*/ 2 w 5"/>
                <a:gd name="T23" fmla="*/ 0 h 10"/>
                <a:gd name="T24" fmla="*/ 3 w 5"/>
                <a:gd name="T25" fmla="*/ 3 h 10"/>
                <a:gd name="T26" fmla="*/ 5 w 5"/>
                <a:gd name="T27" fmla="*/ 7 h 10"/>
                <a:gd name="T28" fmla="*/ 5 w 5"/>
                <a:gd name="T29" fmla="*/ 7 h 10"/>
                <a:gd name="T30" fmla="*/ 3 w 5"/>
                <a:gd name="T31" fmla="*/ 10 h 10"/>
                <a:gd name="T32" fmla="*/ 3 w 5"/>
                <a:gd name="T33" fmla="*/ 10 h 10"/>
                <a:gd name="T34" fmla="*/ 3 w 5"/>
                <a:gd name="T3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10">
                  <a:moveTo>
                    <a:pt x="3" y="7"/>
                  </a:moveTo>
                  <a:lnTo>
                    <a:pt x="3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7" name="is1íďè"/>
            <p:cNvSpPr/>
            <p:nvPr/>
          </p:nvSpPr>
          <p:spPr bwMode="auto">
            <a:xfrm>
              <a:off x="2323871" y="2535130"/>
              <a:ext cx="12287" cy="18433"/>
            </a:xfrm>
            <a:custGeom>
              <a:avLst/>
              <a:gdLst>
                <a:gd name="T0" fmla="*/ 3 w 5"/>
                <a:gd name="T1" fmla="*/ 0 h 6"/>
                <a:gd name="T2" fmla="*/ 3 w 5"/>
                <a:gd name="T3" fmla="*/ 0 h 6"/>
                <a:gd name="T4" fmla="*/ 5 w 5"/>
                <a:gd name="T5" fmla="*/ 0 h 6"/>
                <a:gd name="T6" fmla="*/ 3 w 5"/>
                <a:gd name="T7" fmla="*/ 1 h 6"/>
                <a:gd name="T8" fmla="*/ 2 w 5"/>
                <a:gd name="T9" fmla="*/ 4 h 6"/>
                <a:gd name="T10" fmla="*/ 0 w 5"/>
                <a:gd name="T11" fmla="*/ 6 h 6"/>
                <a:gd name="T12" fmla="*/ 0 w 5"/>
                <a:gd name="T13" fmla="*/ 6 h 6"/>
                <a:gd name="T14" fmla="*/ 2 w 5"/>
                <a:gd name="T15" fmla="*/ 1 h 6"/>
                <a:gd name="T16" fmla="*/ 2 w 5"/>
                <a:gd name="T17" fmla="*/ 0 h 6"/>
                <a:gd name="T18" fmla="*/ 3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8" name="iṡḷíďé"/>
            <p:cNvSpPr/>
            <p:nvPr/>
          </p:nvSpPr>
          <p:spPr bwMode="auto">
            <a:xfrm>
              <a:off x="2188713" y="2602708"/>
              <a:ext cx="12287" cy="24574"/>
            </a:xfrm>
            <a:custGeom>
              <a:avLst/>
              <a:gdLst>
                <a:gd name="T0" fmla="*/ 6 w 6"/>
                <a:gd name="T1" fmla="*/ 0 h 9"/>
                <a:gd name="T2" fmla="*/ 6 w 6"/>
                <a:gd name="T3" fmla="*/ 0 h 9"/>
                <a:gd name="T4" fmla="*/ 4 w 6"/>
                <a:gd name="T5" fmla="*/ 5 h 9"/>
                <a:gd name="T6" fmla="*/ 4 w 6"/>
                <a:gd name="T7" fmla="*/ 5 h 9"/>
                <a:gd name="T8" fmla="*/ 1 w 6"/>
                <a:gd name="T9" fmla="*/ 7 h 9"/>
                <a:gd name="T10" fmla="*/ 1 w 6"/>
                <a:gd name="T11" fmla="*/ 7 h 9"/>
                <a:gd name="T12" fmla="*/ 0 w 6"/>
                <a:gd name="T13" fmla="*/ 9 h 9"/>
                <a:gd name="T14" fmla="*/ 0 w 6"/>
                <a:gd name="T15" fmla="*/ 9 h 9"/>
                <a:gd name="T16" fmla="*/ 0 w 6"/>
                <a:gd name="T17" fmla="*/ 9 h 9"/>
                <a:gd name="T18" fmla="*/ 3 w 6"/>
                <a:gd name="T19" fmla="*/ 5 h 9"/>
                <a:gd name="T20" fmla="*/ 6 w 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9">
                  <a:moveTo>
                    <a:pt x="6" y="0"/>
                  </a:moveTo>
                  <a:lnTo>
                    <a:pt x="6" y="0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9" name="íŝḻidê"/>
            <p:cNvSpPr/>
            <p:nvPr/>
          </p:nvSpPr>
          <p:spPr bwMode="auto">
            <a:xfrm>
              <a:off x="1691087" y="3278494"/>
              <a:ext cx="6145" cy="24574"/>
            </a:xfrm>
            <a:custGeom>
              <a:avLst/>
              <a:gdLst>
                <a:gd name="T0" fmla="*/ 1 w 1"/>
                <a:gd name="T1" fmla="*/ 0 h 7"/>
                <a:gd name="T2" fmla="*/ 1 w 1"/>
                <a:gd name="T3" fmla="*/ 0 h 7"/>
                <a:gd name="T4" fmla="*/ 1 w 1"/>
                <a:gd name="T5" fmla="*/ 5 h 7"/>
                <a:gd name="T6" fmla="*/ 1 w 1"/>
                <a:gd name="T7" fmla="*/ 5 h 7"/>
                <a:gd name="T8" fmla="*/ 0 w 1"/>
                <a:gd name="T9" fmla="*/ 7 h 7"/>
                <a:gd name="T10" fmla="*/ 0 w 1"/>
                <a:gd name="T11" fmla="*/ 7 h 7"/>
                <a:gd name="T12" fmla="*/ 0 w 1"/>
                <a:gd name="T13" fmla="*/ 7 h 7"/>
                <a:gd name="T14" fmla="*/ 0 w 1"/>
                <a:gd name="T15" fmla="*/ 7 h 7"/>
                <a:gd name="T16" fmla="*/ 0 w 1"/>
                <a:gd name="T17" fmla="*/ 4 h 7"/>
                <a:gd name="T18" fmla="*/ 1 w 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0" name="işḷîḍé"/>
            <p:cNvSpPr/>
            <p:nvPr/>
          </p:nvSpPr>
          <p:spPr bwMode="auto">
            <a:xfrm>
              <a:off x="1727948" y="3155624"/>
              <a:ext cx="12287" cy="43007"/>
            </a:xfrm>
            <a:custGeom>
              <a:avLst/>
              <a:gdLst>
                <a:gd name="T0" fmla="*/ 1 w 3"/>
                <a:gd name="T1" fmla="*/ 2 h 16"/>
                <a:gd name="T2" fmla="*/ 1 w 3"/>
                <a:gd name="T3" fmla="*/ 2 h 16"/>
                <a:gd name="T4" fmla="*/ 1 w 3"/>
                <a:gd name="T5" fmla="*/ 3 h 16"/>
                <a:gd name="T6" fmla="*/ 3 w 3"/>
                <a:gd name="T7" fmla="*/ 0 h 16"/>
                <a:gd name="T8" fmla="*/ 3 w 3"/>
                <a:gd name="T9" fmla="*/ 0 h 16"/>
                <a:gd name="T10" fmla="*/ 3 w 3"/>
                <a:gd name="T11" fmla="*/ 7 h 16"/>
                <a:gd name="T12" fmla="*/ 3 w 3"/>
                <a:gd name="T13" fmla="*/ 7 h 16"/>
                <a:gd name="T14" fmla="*/ 0 w 3"/>
                <a:gd name="T15" fmla="*/ 16 h 16"/>
                <a:gd name="T16" fmla="*/ 0 w 3"/>
                <a:gd name="T17" fmla="*/ 16 h 16"/>
                <a:gd name="T18" fmla="*/ 1 w 3"/>
                <a:gd name="T1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6">
                  <a:moveTo>
                    <a:pt x="1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1" name="i$1íďê"/>
            <p:cNvSpPr/>
            <p:nvPr/>
          </p:nvSpPr>
          <p:spPr bwMode="auto">
            <a:xfrm>
              <a:off x="1684945" y="3229347"/>
              <a:ext cx="12287" cy="49148"/>
            </a:xfrm>
            <a:custGeom>
              <a:avLst/>
              <a:gdLst>
                <a:gd name="T0" fmla="*/ 3 w 6"/>
                <a:gd name="T1" fmla="*/ 14 h 16"/>
                <a:gd name="T2" fmla="*/ 3 w 6"/>
                <a:gd name="T3" fmla="*/ 14 h 16"/>
                <a:gd name="T4" fmla="*/ 1 w 6"/>
                <a:gd name="T5" fmla="*/ 11 h 16"/>
                <a:gd name="T6" fmla="*/ 0 w 6"/>
                <a:gd name="T7" fmla="*/ 11 h 16"/>
                <a:gd name="T8" fmla="*/ 0 w 6"/>
                <a:gd name="T9" fmla="*/ 11 h 16"/>
                <a:gd name="T10" fmla="*/ 1 w 6"/>
                <a:gd name="T11" fmla="*/ 8 h 16"/>
                <a:gd name="T12" fmla="*/ 1 w 6"/>
                <a:gd name="T13" fmla="*/ 6 h 16"/>
                <a:gd name="T14" fmla="*/ 1 w 6"/>
                <a:gd name="T15" fmla="*/ 6 h 16"/>
                <a:gd name="T16" fmla="*/ 3 w 6"/>
                <a:gd name="T17" fmla="*/ 8 h 16"/>
                <a:gd name="T18" fmla="*/ 4 w 6"/>
                <a:gd name="T19" fmla="*/ 6 h 16"/>
                <a:gd name="T20" fmla="*/ 4 w 6"/>
                <a:gd name="T21" fmla="*/ 1 h 16"/>
                <a:gd name="T22" fmla="*/ 4 w 6"/>
                <a:gd name="T23" fmla="*/ 0 h 16"/>
                <a:gd name="T24" fmla="*/ 6 w 6"/>
                <a:gd name="T25" fmla="*/ 0 h 16"/>
                <a:gd name="T26" fmla="*/ 6 w 6"/>
                <a:gd name="T27" fmla="*/ 0 h 16"/>
                <a:gd name="T28" fmla="*/ 4 w 6"/>
                <a:gd name="T29" fmla="*/ 10 h 16"/>
                <a:gd name="T30" fmla="*/ 4 w 6"/>
                <a:gd name="T31" fmla="*/ 14 h 16"/>
                <a:gd name="T32" fmla="*/ 3 w 6"/>
                <a:gd name="T33" fmla="*/ 16 h 16"/>
                <a:gd name="T34" fmla="*/ 3 w 6"/>
                <a:gd name="T35" fmla="*/ 16 h 16"/>
                <a:gd name="T36" fmla="*/ 3 w 6"/>
                <a:gd name="T37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16">
                  <a:moveTo>
                    <a:pt x="3" y="14"/>
                  </a:moveTo>
                  <a:lnTo>
                    <a:pt x="3" y="14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6"/>
                  </a:lnTo>
                  <a:lnTo>
                    <a:pt x="4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0"/>
                  </a:lnTo>
                  <a:lnTo>
                    <a:pt x="4" y="14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2" name="ïṣ1iďè"/>
            <p:cNvSpPr/>
            <p:nvPr/>
          </p:nvSpPr>
          <p:spPr bwMode="auto">
            <a:xfrm>
              <a:off x="1740235" y="3094190"/>
              <a:ext cx="18433" cy="43007"/>
            </a:xfrm>
            <a:custGeom>
              <a:avLst/>
              <a:gdLst>
                <a:gd name="T0" fmla="*/ 4 w 4"/>
                <a:gd name="T1" fmla="*/ 1 h 12"/>
                <a:gd name="T2" fmla="*/ 4 w 4"/>
                <a:gd name="T3" fmla="*/ 1 h 12"/>
                <a:gd name="T4" fmla="*/ 3 w 4"/>
                <a:gd name="T5" fmla="*/ 2 h 12"/>
                <a:gd name="T6" fmla="*/ 3 w 4"/>
                <a:gd name="T7" fmla="*/ 5 h 12"/>
                <a:gd name="T8" fmla="*/ 1 w 4"/>
                <a:gd name="T9" fmla="*/ 12 h 12"/>
                <a:gd name="T10" fmla="*/ 1 w 4"/>
                <a:gd name="T11" fmla="*/ 12 h 12"/>
                <a:gd name="T12" fmla="*/ 0 w 4"/>
                <a:gd name="T13" fmla="*/ 8 h 12"/>
                <a:gd name="T14" fmla="*/ 1 w 4"/>
                <a:gd name="T15" fmla="*/ 4 h 12"/>
                <a:gd name="T16" fmla="*/ 3 w 4"/>
                <a:gd name="T17" fmla="*/ 1 h 12"/>
                <a:gd name="T18" fmla="*/ 4 w 4"/>
                <a:gd name="T19" fmla="*/ 0 h 12"/>
                <a:gd name="T20" fmla="*/ 4 w 4"/>
                <a:gd name="T2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4" y="1"/>
                  </a:moveTo>
                  <a:lnTo>
                    <a:pt x="4" y="1"/>
                  </a:lnTo>
                  <a:lnTo>
                    <a:pt x="3" y="2"/>
                  </a:lnTo>
                  <a:lnTo>
                    <a:pt x="3" y="5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3" name="îŝľíḍé"/>
            <p:cNvSpPr/>
            <p:nvPr/>
          </p:nvSpPr>
          <p:spPr bwMode="auto">
            <a:xfrm>
              <a:off x="1764810" y="3045040"/>
              <a:ext cx="12287" cy="49148"/>
            </a:xfrm>
            <a:custGeom>
              <a:avLst/>
              <a:gdLst>
                <a:gd name="T0" fmla="*/ 0 w 4"/>
                <a:gd name="T1" fmla="*/ 10 h 16"/>
                <a:gd name="T2" fmla="*/ 0 w 4"/>
                <a:gd name="T3" fmla="*/ 10 h 16"/>
                <a:gd name="T4" fmla="*/ 2 w 4"/>
                <a:gd name="T5" fmla="*/ 9 h 16"/>
                <a:gd name="T6" fmla="*/ 2 w 4"/>
                <a:gd name="T7" fmla="*/ 8 h 16"/>
                <a:gd name="T8" fmla="*/ 2 w 4"/>
                <a:gd name="T9" fmla="*/ 8 h 16"/>
                <a:gd name="T10" fmla="*/ 3 w 4"/>
                <a:gd name="T11" fmla="*/ 6 h 16"/>
                <a:gd name="T12" fmla="*/ 3 w 4"/>
                <a:gd name="T13" fmla="*/ 6 h 16"/>
                <a:gd name="T14" fmla="*/ 2 w 4"/>
                <a:gd name="T15" fmla="*/ 6 h 16"/>
                <a:gd name="T16" fmla="*/ 2 w 4"/>
                <a:gd name="T17" fmla="*/ 5 h 16"/>
                <a:gd name="T18" fmla="*/ 2 w 4"/>
                <a:gd name="T19" fmla="*/ 5 h 16"/>
                <a:gd name="T20" fmla="*/ 0 w 4"/>
                <a:gd name="T21" fmla="*/ 5 h 16"/>
                <a:gd name="T22" fmla="*/ 0 w 4"/>
                <a:gd name="T23" fmla="*/ 5 h 16"/>
                <a:gd name="T24" fmla="*/ 3 w 4"/>
                <a:gd name="T25" fmla="*/ 0 h 16"/>
                <a:gd name="T26" fmla="*/ 3 w 4"/>
                <a:gd name="T27" fmla="*/ 0 h 16"/>
                <a:gd name="T28" fmla="*/ 3 w 4"/>
                <a:gd name="T29" fmla="*/ 3 h 16"/>
                <a:gd name="T30" fmla="*/ 3 w 4"/>
                <a:gd name="T31" fmla="*/ 3 h 16"/>
                <a:gd name="T32" fmla="*/ 4 w 4"/>
                <a:gd name="T33" fmla="*/ 2 h 16"/>
                <a:gd name="T34" fmla="*/ 4 w 4"/>
                <a:gd name="T35" fmla="*/ 2 h 16"/>
                <a:gd name="T36" fmla="*/ 4 w 4"/>
                <a:gd name="T37" fmla="*/ 6 h 16"/>
                <a:gd name="T38" fmla="*/ 3 w 4"/>
                <a:gd name="T39" fmla="*/ 10 h 16"/>
                <a:gd name="T40" fmla="*/ 3 w 4"/>
                <a:gd name="T41" fmla="*/ 10 h 16"/>
                <a:gd name="T42" fmla="*/ 3 w 4"/>
                <a:gd name="T43" fmla="*/ 9 h 16"/>
                <a:gd name="T44" fmla="*/ 2 w 4"/>
                <a:gd name="T45" fmla="*/ 10 h 16"/>
                <a:gd name="T46" fmla="*/ 2 w 4"/>
                <a:gd name="T47" fmla="*/ 10 h 16"/>
                <a:gd name="T48" fmla="*/ 3 w 4"/>
                <a:gd name="T49" fmla="*/ 13 h 16"/>
                <a:gd name="T50" fmla="*/ 3 w 4"/>
                <a:gd name="T51" fmla="*/ 15 h 16"/>
                <a:gd name="T52" fmla="*/ 3 w 4"/>
                <a:gd name="T53" fmla="*/ 15 h 16"/>
                <a:gd name="T54" fmla="*/ 2 w 4"/>
                <a:gd name="T55" fmla="*/ 16 h 16"/>
                <a:gd name="T56" fmla="*/ 2 w 4"/>
                <a:gd name="T57" fmla="*/ 15 h 16"/>
                <a:gd name="T58" fmla="*/ 0 w 4"/>
                <a:gd name="T5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" h="16">
                  <a:moveTo>
                    <a:pt x="0" y="10"/>
                  </a:moveTo>
                  <a:lnTo>
                    <a:pt x="0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4" name="ïš1ïḓé"/>
            <p:cNvSpPr/>
            <p:nvPr/>
          </p:nvSpPr>
          <p:spPr bwMode="auto">
            <a:xfrm>
              <a:off x="1801670" y="2989751"/>
              <a:ext cx="12287" cy="43007"/>
            </a:xfrm>
            <a:custGeom>
              <a:avLst/>
              <a:gdLst>
                <a:gd name="T0" fmla="*/ 4 w 4"/>
                <a:gd name="T1" fmla="*/ 0 h 15"/>
                <a:gd name="T2" fmla="*/ 4 w 4"/>
                <a:gd name="T3" fmla="*/ 0 h 15"/>
                <a:gd name="T4" fmla="*/ 2 w 4"/>
                <a:gd name="T5" fmla="*/ 7 h 15"/>
                <a:gd name="T6" fmla="*/ 0 w 4"/>
                <a:gd name="T7" fmla="*/ 15 h 15"/>
                <a:gd name="T8" fmla="*/ 0 w 4"/>
                <a:gd name="T9" fmla="*/ 15 h 15"/>
                <a:gd name="T10" fmla="*/ 1 w 4"/>
                <a:gd name="T11" fmla="*/ 7 h 15"/>
                <a:gd name="T12" fmla="*/ 4 w 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4" y="0"/>
                  </a:moveTo>
                  <a:lnTo>
                    <a:pt x="4" y="0"/>
                  </a:lnTo>
                  <a:lnTo>
                    <a:pt x="2" y="7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5" name="íṣḷîḓe"/>
            <p:cNvSpPr/>
            <p:nvPr/>
          </p:nvSpPr>
          <p:spPr bwMode="auto">
            <a:xfrm>
              <a:off x="1697232" y="3167911"/>
              <a:ext cx="12287" cy="49148"/>
            </a:xfrm>
            <a:custGeom>
              <a:avLst/>
              <a:gdLst>
                <a:gd name="T0" fmla="*/ 0 w 5"/>
                <a:gd name="T1" fmla="*/ 16 h 16"/>
                <a:gd name="T2" fmla="*/ 0 w 5"/>
                <a:gd name="T3" fmla="*/ 16 h 16"/>
                <a:gd name="T4" fmla="*/ 3 w 5"/>
                <a:gd name="T5" fmla="*/ 8 h 16"/>
                <a:gd name="T6" fmla="*/ 5 w 5"/>
                <a:gd name="T7" fmla="*/ 0 h 16"/>
                <a:gd name="T8" fmla="*/ 5 w 5"/>
                <a:gd name="T9" fmla="*/ 0 h 16"/>
                <a:gd name="T10" fmla="*/ 5 w 5"/>
                <a:gd name="T11" fmla="*/ 6 h 16"/>
                <a:gd name="T12" fmla="*/ 3 w 5"/>
                <a:gd name="T13" fmla="*/ 14 h 16"/>
                <a:gd name="T14" fmla="*/ 3 w 5"/>
                <a:gd name="T15" fmla="*/ 14 h 16"/>
                <a:gd name="T16" fmla="*/ 2 w 5"/>
                <a:gd name="T17" fmla="*/ 14 h 16"/>
                <a:gd name="T18" fmla="*/ 2 w 5"/>
                <a:gd name="T19" fmla="*/ 14 h 16"/>
                <a:gd name="T20" fmla="*/ 0 w 5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6" name="îṥḷíḋé"/>
            <p:cNvSpPr/>
            <p:nvPr/>
          </p:nvSpPr>
          <p:spPr bwMode="auto">
            <a:xfrm>
              <a:off x="1955260" y="2762438"/>
              <a:ext cx="18433" cy="43007"/>
            </a:xfrm>
            <a:custGeom>
              <a:avLst/>
              <a:gdLst>
                <a:gd name="T0" fmla="*/ 6 w 6"/>
                <a:gd name="T1" fmla="*/ 0 h 14"/>
                <a:gd name="T2" fmla="*/ 6 w 6"/>
                <a:gd name="T3" fmla="*/ 0 h 14"/>
                <a:gd name="T4" fmla="*/ 6 w 6"/>
                <a:gd name="T5" fmla="*/ 4 h 14"/>
                <a:gd name="T6" fmla="*/ 6 w 6"/>
                <a:gd name="T7" fmla="*/ 4 h 14"/>
                <a:gd name="T8" fmla="*/ 3 w 6"/>
                <a:gd name="T9" fmla="*/ 9 h 14"/>
                <a:gd name="T10" fmla="*/ 3 w 6"/>
                <a:gd name="T11" fmla="*/ 13 h 14"/>
                <a:gd name="T12" fmla="*/ 3 w 6"/>
                <a:gd name="T13" fmla="*/ 13 h 14"/>
                <a:gd name="T14" fmla="*/ 0 w 6"/>
                <a:gd name="T15" fmla="*/ 14 h 14"/>
                <a:gd name="T16" fmla="*/ 0 w 6"/>
                <a:gd name="T17" fmla="*/ 14 h 14"/>
                <a:gd name="T18" fmla="*/ 3 w 6"/>
                <a:gd name="T19" fmla="*/ 7 h 14"/>
                <a:gd name="T20" fmla="*/ 6 w 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4">
                  <a:moveTo>
                    <a:pt x="6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9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7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7" name="íṣľïḑè"/>
            <p:cNvSpPr/>
            <p:nvPr/>
          </p:nvSpPr>
          <p:spPr bwMode="auto">
            <a:xfrm>
              <a:off x="1709520" y="3149482"/>
              <a:ext cx="6145" cy="30720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1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1 w 2"/>
                <a:gd name="T11" fmla="*/ 3 h 10"/>
                <a:gd name="T12" fmla="*/ 1 w 2"/>
                <a:gd name="T13" fmla="*/ 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3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8" name="îṡḻîḑè"/>
            <p:cNvSpPr/>
            <p:nvPr/>
          </p:nvSpPr>
          <p:spPr bwMode="auto">
            <a:xfrm>
              <a:off x="2262436" y="2485981"/>
              <a:ext cx="30720" cy="36861"/>
            </a:xfrm>
            <a:custGeom>
              <a:avLst/>
              <a:gdLst>
                <a:gd name="T0" fmla="*/ 10 w 10"/>
                <a:gd name="T1" fmla="*/ 0 h 12"/>
                <a:gd name="T2" fmla="*/ 10 w 10"/>
                <a:gd name="T3" fmla="*/ 0 h 12"/>
                <a:gd name="T4" fmla="*/ 4 w 10"/>
                <a:gd name="T5" fmla="*/ 6 h 12"/>
                <a:gd name="T6" fmla="*/ 0 w 10"/>
                <a:gd name="T7" fmla="*/ 12 h 12"/>
                <a:gd name="T8" fmla="*/ 0 w 10"/>
                <a:gd name="T9" fmla="*/ 12 h 12"/>
                <a:gd name="T10" fmla="*/ 0 w 10"/>
                <a:gd name="T11" fmla="*/ 10 h 12"/>
                <a:gd name="T12" fmla="*/ 3 w 10"/>
                <a:gd name="T13" fmla="*/ 6 h 12"/>
                <a:gd name="T14" fmla="*/ 10 w 10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lnTo>
                    <a:pt x="10" y="0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6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9" name="îŝļiḓé"/>
            <p:cNvSpPr/>
            <p:nvPr/>
          </p:nvSpPr>
          <p:spPr bwMode="auto">
            <a:xfrm>
              <a:off x="1672658" y="3075761"/>
              <a:ext cx="36861" cy="172019"/>
            </a:xfrm>
            <a:custGeom>
              <a:avLst/>
              <a:gdLst>
                <a:gd name="T0" fmla="*/ 2 w 12"/>
                <a:gd name="T1" fmla="*/ 44 h 54"/>
                <a:gd name="T2" fmla="*/ 2 w 12"/>
                <a:gd name="T3" fmla="*/ 44 h 54"/>
                <a:gd name="T4" fmla="*/ 0 w 12"/>
                <a:gd name="T5" fmla="*/ 43 h 54"/>
                <a:gd name="T6" fmla="*/ 0 w 12"/>
                <a:gd name="T7" fmla="*/ 40 h 54"/>
                <a:gd name="T8" fmla="*/ 0 w 12"/>
                <a:gd name="T9" fmla="*/ 40 h 54"/>
                <a:gd name="T10" fmla="*/ 2 w 12"/>
                <a:gd name="T11" fmla="*/ 31 h 54"/>
                <a:gd name="T12" fmla="*/ 2 w 12"/>
                <a:gd name="T13" fmla="*/ 31 h 54"/>
                <a:gd name="T14" fmla="*/ 3 w 12"/>
                <a:gd name="T15" fmla="*/ 31 h 54"/>
                <a:gd name="T16" fmla="*/ 3 w 12"/>
                <a:gd name="T17" fmla="*/ 31 h 54"/>
                <a:gd name="T18" fmla="*/ 4 w 12"/>
                <a:gd name="T19" fmla="*/ 33 h 54"/>
                <a:gd name="T20" fmla="*/ 4 w 12"/>
                <a:gd name="T21" fmla="*/ 33 h 54"/>
                <a:gd name="T22" fmla="*/ 4 w 12"/>
                <a:gd name="T23" fmla="*/ 24 h 54"/>
                <a:gd name="T24" fmla="*/ 4 w 12"/>
                <a:gd name="T25" fmla="*/ 17 h 54"/>
                <a:gd name="T26" fmla="*/ 4 w 12"/>
                <a:gd name="T27" fmla="*/ 17 h 54"/>
                <a:gd name="T28" fmla="*/ 9 w 12"/>
                <a:gd name="T29" fmla="*/ 10 h 54"/>
                <a:gd name="T30" fmla="*/ 12 w 12"/>
                <a:gd name="T31" fmla="*/ 0 h 54"/>
                <a:gd name="T32" fmla="*/ 12 w 12"/>
                <a:gd name="T33" fmla="*/ 0 h 54"/>
                <a:gd name="T34" fmla="*/ 12 w 12"/>
                <a:gd name="T35" fmla="*/ 4 h 54"/>
                <a:gd name="T36" fmla="*/ 10 w 12"/>
                <a:gd name="T37" fmla="*/ 11 h 54"/>
                <a:gd name="T38" fmla="*/ 10 w 12"/>
                <a:gd name="T39" fmla="*/ 11 h 54"/>
                <a:gd name="T40" fmla="*/ 9 w 12"/>
                <a:gd name="T41" fmla="*/ 17 h 54"/>
                <a:gd name="T42" fmla="*/ 9 w 12"/>
                <a:gd name="T43" fmla="*/ 17 h 54"/>
                <a:gd name="T44" fmla="*/ 7 w 12"/>
                <a:gd name="T45" fmla="*/ 23 h 54"/>
                <a:gd name="T46" fmla="*/ 7 w 12"/>
                <a:gd name="T47" fmla="*/ 23 h 54"/>
                <a:gd name="T48" fmla="*/ 7 w 12"/>
                <a:gd name="T49" fmla="*/ 21 h 54"/>
                <a:gd name="T50" fmla="*/ 9 w 12"/>
                <a:gd name="T51" fmla="*/ 23 h 54"/>
                <a:gd name="T52" fmla="*/ 9 w 12"/>
                <a:gd name="T53" fmla="*/ 23 h 54"/>
                <a:gd name="T54" fmla="*/ 7 w 12"/>
                <a:gd name="T55" fmla="*/ 28 h 54"/>
                <a:gd name="T56" fmla="*/ 6 w 12"/>
                <a:gd name="T57" fmla="*/ 30 h 54"/>
                <a:gd name="T58" fmla="*/ 6 w 12"/>
                <a:gd name="T59" fmla="*/ 27 h 54"/>
                <a:gd name="T60" fmla="*/ 6 w 12"/>
                <a:gd name="T61" fmla="*/ 27 h 54"/>
                <a:gd name="T62" fmla="*/ 4 w 12"/>
                <a:gd name="T63" fmla="*/ 41 h 54"/>
                <a:gd name="T64" fmla="*/ 4 w 12"/>
                <a:gd name="T65" fmla="*/ 41 h 54"/>
                <a:gd name="T66" fmla="*/ 3 w 12"/>
                <a:gd name="T67" fmla="*/ 48 h 54"/>
                <a:gd name="T68" fmla="*/ 0 w 12"/>
                <a:gd name="T69" fmla="*/ 54 h 54"/>
                <a:gd name="T70" fmla="*/ 0 w 12"/>
                <a:gd name="T71" fmla="*/ 54 h 54"/>
                <a:gd name="T72" fmla="*/ 2 w 12"/>
                <a:gd name="T73" fmla="*/ 48 h 54"/>
                <a:gd name="T74" fmla="*/ 2 w 12"/>
                <a:gd name="T75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" h="54">
                  <a:moveTo>
                    <a:pt x="2" y="44"/>
                  </a:moveTo>
                  <a:lnTo>
                    <a:pt x="2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2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9" y="1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7" y="28"/>
                  </a:lnTo>
                  <a:lnTo>
                    <a:pt x="6" y="30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3" y="48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2" y="4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0" name="íśľíďè"/>
            <p:cNvSpPr/>
            <p:nvPr/>
          </p:nvSpPr>
          <p:spPr bwMode="auto">
            <a:xfrm>
              <a:off x="1758668" y="3045040"/>
              <a:ext cx="0" cy="30720"/>
            </a:xfrm>
            <a:custGeom>
              <a:avLst/>
              <a:gdLst>
                <a:gd name="T0" fmla="*/ 0 w 2"/>
                <a:gd name="T1" fmla="*/ 0 h 10"/>
                <a:gd name="T2" fmla="*/ 0 w 2"/>
                <a:gd name="T3" fmla="*/ 0 h 10"/>
                <a:gd name="T4" fmla="*/ 2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0 w 2"/>
                <a:gd name="T11" fmla="*/ 7 h 10"/>
                <a:gd name="T12" fmla="*/ 0 w 2"/>
                <a:gd name="T13" fmla="*/ 6 h 10"/>
                <a:gd name="T14" fmla="*/ 0 w 2"/>
                <a:gd name="T15" fmla="*/ 4 h 10"/>
                <a:gd name="T16" fmla="*/ 0 w 2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1" name="iSḻïḍè"/>
            <p:cNvSpPr/>
            <p:nvPr/>
          </p:nvSpPr>
          <p:spPr bwMode="auto">
            <a:xfrm>
              <a:off x="1697232" y="3143338"/>
              <a:ext cx="6145" cy="24574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1 w 1"/>
                <a:gd name="T5" fmla="*/ 0 h 9"/>
                <a:gd name="T6" fmla="*/ 1 w 1"/>
                <a:gd name="T7" fmla="*/ 0 h 9"/>
                <a:gd name="T8" fmla="*/ 1 w 1"/>
                <a:gd name="T9" fmla="*/ 7 h 9"/>
                <a:gd name="T10" fmla="*/ 0 w 1"/>
                <a:gd name="T11" fmla="*/ 9 h 9"/>
                <a:gd name="T12" fmla="*/ 0 w 1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9">
                  <a:moveTo>
                    <a:pt x="0" y="9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2" name="îSľîďé"/>
            <p:cNvSpPr/>
            <p:nvPr/>
          </p:nvSpPr>
          <p:spPr bwMode="auto">
            <a:xfrm>
              <a:off x="1998263" y="2651856"/>
              <a:ext cx="36861" cy="73722"/>
            </a:xfrm>
            <a:custGeom>
              <a:avLst/>
              <a:gdLst>
                <a:gd name="T0" fmla="*/ 0 w 13"/>
                <a:gd name="T1" fmla="*/ 24 h 24"/>
                <a:gd name="T2" fmla="*/ 0 w 13"/>
                <a:gd name="T3" fmla="*/ 24 h 24"/>
                <a:gd name="T4" fmla="*/ 1 w 13"/>
                <a:gd name="T5" fmla="*/ 19 h 24"/>
                <a:gd name="T6" fmla="*/ 1 w 13"/>
                <a:gd name="T7" fmla="*/ 19 h 24"/>
                <a:gd name="T8" fmla="*/ 5 w 13"/>
                <a:gd name="T9" fmla="*/ 16 h 24"/>
                <a:gd name="T10" fmla="*/ 5 w 13"/>
                <a:gd name="T11" fmla="*/ 16 h 24"/>
                <a:gd name="T12" fmla="*/ 8 w 13"/>
                <a:gd name="T13" fmla="*/ 7 h 24"/>
                <a:gd name="T14" fmla="*/ 13 w 13"/>
                <a:gd name="T15" fmla="*/ 0 h 24"/>
                <a:gd name="T16" fmla="*/ 13 w 13"/>
                <a:gd name="T17" fmla="*/ 0 h 24"/>
                <a:gd name="T18" fmla="*/ 13 w 13"/>
                <a:gd name="T19" fmla="*/ 0 h 24"/>
                <a:gd name="T20" fmla="*/ 13 w 13"/>
                <a:gd name="T21" fmla="*/ 0 h 24"/>
                <a:gd name="T22" fmla="*/ 13 w 13"/>
                <a:gd name="T23" fmla="*/ 1 h 24"/>
                <a:gd name="T24" fmla="*/ 13 w 13"/>
                <a:gd name="T25" fmla="*/ 3 h 24"/>
                <a:gd name="T26" fmla="*/ 13 w 13"/>
                <a:gd name="T27" fmla="*/ 3 h 24"/>
                <a:gd name="T28" fmla="*/ 10 w 13"/>
                <a:gd name="T29" fmla="*/ 7 h 24"/>
                <a:gd name="T30" fmla="*/ 7 w 13"/>
                <a:gd name="T31" fmla="*/ 14 h 24"/>
                <a:gd name="T32" fmla="*/ 7 w 13"/>
                <a:gd name="T33" fmla="*/ 14 h 24"/>
                <a:gd name="T34" fmla="*/ 8 w 13"/>
                <a:gd name="T35" fmla="*/ 14 h 24"/>
                <a:gd name="T36" fmla="*/ 8 w 13"/>
                <a:gd name="T37" fmla="*/ 17 h 24"/>
                <a:gd name="T38" fmla="*/ 8 w 13"/>
                <a:gd name="T39" fmla="*/ 17 h 24"/>
                <a:gd name="T40" fmla="*/ 3 w 13"/>
                <a:gd name="T41" fmla="*/ 24 h 24"/>
                <a:gd name="T42" fmla="*/ 3 w 13"/>
                <a:gd name="T43" fmla="*/ 24 h 24"/>
                <a:gd name="T44" fmla="*/ 4 w 13"/>
                <a:gd name="T45" fmla="*/ 20 h 24"/>
                <a:gd name="T46" fmla="*/ 5 w 13"/>
                <a:gd name="T47" fmla="*/ 16 h 24"/>
                <a:gd name="T48" fmla="*/ 5 w 13"/>
                <a:gd name="T49" fmla="*/ 16 h 24"/>
                <a:gd name="T50" fmla="*/ 3 w 13"/>
                <a:gd name="T51" fmla="*/ 20 h 24"/>
                <a:gd name="T52" fmla="*/ 1 w 13"/>
                <a:gd name="T53" fmla="*/ 23 h 24"/>
                <a:gd name="T54" fmla="*/ 0 w 13"/>
                <a:gd name="T5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24">
                  <a:moveTo>
                    <a:pt x="0" y="24"/>
                  </a:moveTo>
                  <a:lnTo>
                    <a:pt x="0" y="24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8" y="7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4" y="20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3" name="íSlïḋè"/>
            <p:cNvSpPr/>
            <p:nvPr/>
          </p:nvSpPr>
          <p:spPr bwMode="auto">
            <a:xfrm>
              <a:off x="1985976" y="2713290"/>
              <a:ext cx="18433" cy="30720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3 w 6"/>
                <a:gd name="T5" fmla="*/ 6 h 10"/>
                <a:gd name="T6" fmla="*/ 0 w 6"/>
                <a:gd name="T7" fmla="*/ 10 h 10"/>
                <a:gd name="T8" fmla="*/ 0 w 6"/>
                <a:gd name="T9" fmla="*/ 10 h 10"/>
                <a:gd name="T10" fmla="*/ 3 w 6"/>
                <a:gd name="T11" fmla="*/ 5 h 10"/>
                <a:gd name="T12" fmla="*/ 6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4" name="ïš1íde"/>
            <p:cNvSpPr/>
            <p:nvPr/>
          </p:nvSpPr>
          <p:spPr bwMode="auto">
            <a:xfrm>
              <a:off x="1721807" y="3075761"/>
              <a:ext cx="6145" cy="30720"/>
            </a:xfrm>
            <a:custGeom>
              <a:avLst/>
              <a:gdLst>
                <a:gd name="T0" fmla="*/ 0 w 3"/>
                <a:gd name="T1" fmla="*/ 1 h 8"/>
                <a:gd name="T2" fmla="*/ 0 w 3"/>
                <a:gd name="T3" fmla="*/ 1 h 8"/>
                <a:gd name="T4" fmla="*/ 1 w 3"/>
                <a:gd name="T5" fmla="*/ 0 h 8"/>
                <a:gd name="T6" fmla="*/ 1 w 3"/>
                <a:gd name="T7" fmla="*/ 0 h 8"/>
                <a:gd name="T8" fmla="*/ 1 w 3"/>
                <a:gd name="T9" fmla="*/ 1 h 8"/>
                <a:gd name="T10" fmla="*/ 3 w 3"/>
                <a:gd name="T11" fmla="*/ 0 h 8"/>
                <a:gd name="T12" fmla="*/ 3 w 3"/>
                <a:gd name="T13" fmla="*/ 0 h 8"/>
                <a:gd name="T14" fmla="*/ 3 w 3"/>
                <a:gd name="T15" fmla="*/ 4 h 8"/>
                <a:gd name="T16" fmla="*/ 0 w 3"/>
                <a:gd name="T17" fmla="*/ 8 h 8"/>
                <a:gd name="T18" fmla="*/ 0 w 3"/>
                <a:gd name="T19" fmla="*/ 8 h 8"/>
                <a:gd name="T20" fmla="*/ 0 w 3"/>
                <a:gd name="T21" fmla="*/ 6 h 8"/>
                <a:gd name="T22" fmla="*/ 0 w 3"/>
                <a:gd name="T2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5" name="îṣḷide"/>
            <p:cNvSpPr/>
            <p:nvPr/>
          </p:nvSpPr>
          <p:spPr bwMode="auto">
            <a:xfrm>
              <a:off x="2379162" y="2406114"/>
              <a:ext cx="18433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3 w 6"/>
                <a:gd name="T5" fmla="*/ 4 h 7"/>
                <a:gd name="T6" fmla="*/ 0 w 6"/>
                <a:gd name="T7" fmla="*/ 7 h 7"/>
                <a:gd name="T8" fmla="*/ 0 w 6"/>
                <a:gd name="T9" fmla="*/ 7 h 7"/>
                <a:gd name="T10" fmla="*/ 3 w 6"/>
                <a:gd name="T11" fmla="*/ 2 h 7"/>
                <a:gd name="T12" fmla="*/ 6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6" name="íSḷiḑé"/>
            <p:cNvSpPr/>
            <p:nvPr/>
          </p:nvSpPr>
          <p:spPr bwMode="auto">
            <a:xfrm>
              <a:off x="1709520" y="3094190"/>
              <a:ext cx="6145" cy="18433"/>
            </a:xfrm>
            <a:custGeom>
              <a:avLst/>
              <a:gdLst>
                <a:gd name="T0" fmla="*/ 0 w 2"/>
                <a:gd name="T1" fmla="*/ 3 h 7"/>
                <a:gd name="T2" fmla="*/ 0 w 2"/>
                <a:gd name="T3" fmla="*/ 3 h 7"/>
                <a:gd name="T4" fmla="*/ 1 w 2"/>
                <a:gd name="T5" fmla="*/ 2 h 7"/>
                <a:gd name="T6" fmla="*/ 2 w 2"/>
                <a:gd name="T7" fmla="*/ 0 h 7"/>
                <a:gd name="T8" fmla="*/ 2 w 2"/>
                <a:gd name="T9" fmla="*/ 0 h 7"/>
                <a:gd name="T10" fmla="*/ 2 w 2"/>
                <a:gd name="T11" fmla="*/ 4 h 7"/>
                <a:gd name="T12" fmla="*/ 1 w 2"/>
                <a:gd name="T13" fmla="*/ 7 h 7"/>
                <a:gd name="T14" fmla="*/ 1 w 2"/>
                <a:gd name="T15" fmla="*/ 7 h 7"/>
                <a:gd name="T16" fmla="*/ 0 w 2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7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7" name="íŝ1îdé"/>
            <p:cNvSpPr/>
            <p:nvPr/>
          </p:nvSpPr>
          <p:spPr bwMode="auto">
            <a:xfrm>
              <a:off x="1856964" y="2830020"/>
              <a:ext cx="12287" cy="36861"/>
            </a:xfrm>
            <a:custGeom>
              <a:avLst/>
              <a:gdLst>
                <a:gd name="T0" fmla="*/ 3 w 4"/>
                <a:gd name="T1" fmla="*/ 2 h 12"/>
                <a:gd name="T2" fmla="*/ 3 w 4"/>
                <a:gd name="T3" fmla="*/ 2 h 12"/>
                <a:gd name="T4" fmla="*/ 4 w 4"/>
                <a:gd name="T5" fmla="*/ 0 h 12"/>
                <a:gd name="T6" fmla="*/ 4 w 4"/>
                <a:gd name="T7" fmla="*/ 0 h 12"/>
                <a:gd name="T8" fmla="*/ 3 w 4"/>
                <a:gd name="T9" fmla="*/ 7 h 12"/>
                <a:gd name="T10" fmla="*/ 0 w 4"/>
                <a:gd name="T11" fmla="*/ 12 h 12"/>
                <a:gd name="T12" fmla="*/ 0 w 4"/>
                <a:gd name="T13" fmla="*/ 12 h 12"/>
                <a:gd name="T14" fmla="*/ 1 w 4"/>
                <a:gd name="T15" fmla="*/ 8 h 12"/>
                <a:gd name="T16" fmla="*/ 3 w 4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2">
                  <a:moveTo>
                    <a:pt x="3" y="2"/>
                  </a:moveTo>
                  <a:lnTo>
                    <a:pt x="3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8" name="išḷïḓé"/>
            <p:cNvSpPr/>
            <p:nvPr/>
          </p:nvSpPr>
          <p:spPr bwMode="auto">
            <a:xfrm>
              <a:off x="1727948" y="2989751"/>
              <a:ext cx="18433" cy="55293"/>
            </a:xfrm>
            <a:custGeom>
              <a:avLst/>
              <a:gdLst>
                <a:gd name="T0" fmla="*/ 0 w 5"/>
                <a:gd name="T1" fmla="*/ 17 h 19"/>
                <a:gd name="T2" fmla="*/ 0 w 5"/>
                <a:gd name="T3" fmla="*/ 17 h 19"/>
                <a:gd name="T4" fmla="*/ 3 w 5"/>
                <a:gd name="T5" fmla="*/ 9 h 19"/>
                <a:gd name="T6" fmla="*/ 5 w 5"/>
                <a:gd name="T7" fmla="*/ 0 h 19"/>
                <a:gd name="T8" fmla="*/ 5 w 5"/>
                <a:gd name="T9" fmla="*/ 0 h 19"/>
                <a:gd name="T10" fmla="*/ 4 w 5"/>
                <a:gd name="T11" fmla="*/ 10 h 19"/>
                <a:gd name="T12" fmla="*/ 3 w 5"/>
                <a:gd name="T13" fmla="*/ 15 h 19"/>
                <a:gd name="T14" fmla="*/ 1 w 5"/>
                <a:gd name="T15" fmla="*/ 19 h 19"/>
                <a:gd name="T16" fmla="*/ 1 w 5"/>
                <a:gd name="T17" fmla="*/ 19 h 19"/>
                <a:gd name="T18" fmla="*/ 1 w 5"/>
                <a:gd name="T19" fmla="*/ 17 h 19"/>
                <a:gd name="T20" fmla="*/ 1 w 5"/>
                <a:gd name="T21" fmla="*/ 17 h 19"/>
                <a:gd name="T22" fmla="*/ 0 w 5"/>
                <a:gd name="T23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9">
                  <a:moveTo>
                    <a:pt x="0" y="17"/>
                  </a:moveTo>
                  <a:lnTo>
                    <a:pt x="0" y="17"/>
                  </a:lnTo>
                  <a:lnTo>
                    <a:pt x="3" y="9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10"/>
                  </a:lnTo>
                  <a:lnTo>
                    <a:pt x="3" y="15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9" name="iṣ1ïḑe"/>
            <p:cNvSpPr/>
            <p:nvPr/>
          </p:nvSpPr>
          <p:spPr bwMode="auto">
            <a:xfrm>
              <a:off x="1770955" y="2952890"/>
              <a:ext cx="12287" cy="18433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0 w 3"/>
                <a:gd name="T5" fmla="*/ 2 h 8"/>
                <a:gd name="T6" fmla="*/ 0 w 3"/>
                <a:gd name="T7" fmla="*/ 2 h 8"/>
                <a:gd name="T8" fmla="*/ 1 w 3"/>
                <a:gd name="T9" fmla="*/ 0 h 8"/>
                <a:gd name="T10" fmla="*/ 3 w 3"/>
                <a:gd name="T11" fmla="*/ 0 h 8"/>
                <a:gd name="T12" fmla="*/ 3 w 3"/>
                <a:gd name="T13" fmla="*/ 0 h 8"/>
                <a:gd name="T14" fmla="*/ 1 w 3"/>
                <a:gd name="T15" fmla="*/ 3 h 8"/>
                <a:gd name="T16" fmla="*/ 0 w 3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0" name="íšḻïḋé"/>
            <p:cNvSpPr/>
            <p:nvPr/>
          </p:nvSpPr>
          <p:spPr bwMode="auto">
            <a:xfrm>
              <a:off x="1709520" y="3045040"/>
              <a:ext cx="12287" cy="36861"/>
            </a:xfrm>
            <a:custGeom>
              <a:avLst/>
              <a:gdLst>
                <a:gd name="T0" fmla="*/ 2 w 4"/>
                <a:gd name="T1" fmla="*/ 3 h 11"/>
                <a:gd name="T2" fmla="*/ 2 w 4"/>
                <a:gd name="T3" fmla="*/ 3 h 11"/>
                <a:gd name="T4" fmla="*/ 2 w 4"/>
                <a:gd name="T5" fmla="*/ 3 h 11"/>
                <a:gd name="T6" fmla="*/ 1 w 4"/>
                <a:gd name="T7" fmla="*/ 6 h 11"/>
                <a:gd name="T8" fmla="*/ 0 w 4"/>
                <a:gd name="T9" fmla="*/ 7 h 11"/>
                <a:gd name="T10" fmla="*/ 0 w 4"/>
                <a:gd name="T11" fmla="*/ 4 h 11"/>
                <a:gd name="T12" fmla="*/ 0 w 4"/>
                <a:gd name="T13" fmla="*/ 4 h 11"/>
                <a:gd name="T14" fmla="*/ 1 w 4"/>
                <a:gd name="T15" fmla="*/ 3 h 11"/>
                <a:gd name="T16" fmla="*/ 1 w 4"/>
                <a:gd name="T17" fmla="*/ 1 h 11"/>
                <a:gd name="T18" fmla="*/ 2 w 4"/>
                <a:gd name="T19" fmla="*/ 1 h 11"/>
                <a:gd name="T20" fmla="*/ 2 w 4"/>
                <a:gd name="T21" fmla="*/ 0 h 11"/>
                <a:gd name="T22" fmla="*/ 2 w 4"/>
                <a:gd name="T23" fmla="*/ 0 h 11"/>
                <a:gd name="T24" fmla="*/ 4 w 4"/>
                <a:gd name="T25" fmla="*/ 6 h 11"/>
                <a:gd name="T26" fmla="*/ 4 w 4"/>
                <a:gd name="T27" fmla="*/ 6 h 11"/>
                <a:gd name="T28" fmla="*/ 2 w 4"/>
                <a:gd name="T29" fmla="*/ 10 h 11"/>
                <a:gd name="T30" fmla="*/ 1 w 4"/>
                <a:gd name="T31" fmla="*/ 11 h 11"/>
                <a:gd name="T32" fmla="*/ 1 w 4"/>
                <a:gd name="T33" fmla="*/ 11 h 11"/>
                <a:gd name="T34" fmla="*/ 1 w 4"/>
                <a:gd name="T35" fmla="*/ 11 h 11"/>
                <a:gd name="T36" fmla="*/ 2 w 4"/>
                <a:gd name="T3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11">
                  <a:moveTo>
                    <a:pt x="2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1" name="îś1íḍê"/>
            <p:cNvSpPr/>
            <p:nvPr/>
          </p:nvSpPr>
          <p:spPr bwMode="auto">
            <a:xfrm>
              <a:off x="2041270" y="2621140"/>
              <a:ext cx="12287" cy="24574"/>
            </a:xfrm>
            <a:custGeom>
              <a:avLst/>
              <a:gdLst>
                <a:gd name="T0" fmla="*/ 4 w 4"/>
                <a:gd name="T1" fmla="*/ 0 h 9"/>
                <a:gd name="T2" fmla="*/ 4 w 4"/>
                <a:gd name="T3" fmla="*/ 0 h 9"/>
                <a:gd name="T4" fmla="*/ 3 w 4"/>
                <a:gd name="T5" fmla="*/ 4 h 9"/>
                <a:gd name="T6" fmla="*/ 0 w 4"/>
                <a:gd name="T7" fmla="*/ 9 h 9"/>
                <a:gd name="T8" fmla="*/ 0 w 4"/>
                <a:gd name="T9" fmla="*/ 9 h 9"/>
                <a:gd name="T10" fmla="*/ 3 w 4"/>
                <a:gd name="T11" fmla="*/ 3 h 9"/>
                <a:gd name="T12" fmla="*/ 4 w 4"/>
                <a:gd name="T13" fmla="*/ 0 h 9"/>
                <a:gd name="T14" fmla="*/ 4 w 4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4" y="0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3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2" name="i$ļïḑé"/>
            <p:cNvSpPr/>
            <p:nvPr/>
          </p:nvSpPr>
          <p:spPr bwMode="auto">
            <a:xfrm>
              <a:off x="1789383" y="2885310"/>
              <a:ext cx="12287" cy="36861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1 w 4"/>
                <a:gd name="T9" fmla="*/ 6 h 12"/>
                <a:gd name="T10" fmla="*/ 4 w 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3" name="íśḷíḋè"/>
            <p:cNvSpPr/>
            <p:nvPr/>
          </p:nvSpPr>
          <p:spPr bwMode="auto">
            <a:xfrm>
              <a:off x="2471317" y="2326250"/>
              <a:ext cx="18433" cy="12287"/>
            </a:xfrm>
            <a:custGeom>
              <a:avLst/>
              <a:gdLst>
                <a:gd name="T0" fmla="*/ 5 w 5"/>
                <a:gd name="T1" fmla="*/ 0 h 5"/>
                <a:gd name="T2" fmla="*/ 5 w 5"/>
                <a:gd name="T3" fmla="*/ 0 h 5"/>
                <a:gd name="T4" fmla="*/ 3 w 5"/>
                <a:gd name="T5" fmla="*/ 3 h 5"/>
                <a:gd name="T6" fmla="*/ 0 w 5"/>
                <a:gd name="T7" fmla="*/ 5 h 5"/>
                <a:gd name="T8" fmla="*/ 0 w 5"/>
                <a:gd name="T9" fmla="*/ 5 h 5"/>
                <a:gd name="T10" fmla="*/ 1 w 5"/>
                <a:gd name="T11" fmla="*/ 3 h 5"/>
                <a:gd name="T12" fmla="*/ 5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4" name="íšḻiďè"/>
            <p:cNvSpPr/>
            <p:nvPr/>
          </p:nvSpPr>
          <p:spPr bwMode="auto">
            <a:xfrm>
              <a:off x="1838532" y="2799299"/>
              <a:ext cx="18433" cy="30720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3 w 6"/>
                <a:gd name="T5" fmla="*/ 5 h 11"/>
                <a:gd name="T6" fmla="*/ 0 w 6"/>
                <a:gd name="T7" fmla="*/ 11 h 11"/>
                <a:gd name="T8" fmla="*/ 0 w 6"/>
                <a:gd name="T9" fmla="*/ 11 h 11"/>
                <a:gd name="T10" fmla="*/ 3 w 6"/>
                <a:gd name="T11" fmla="*/ 2 h 11"/>
                <a:gd name="T12" fmla="*/ 3 w 6"/>
                <a:gd name="T13" fmla="*/ 2 h 11"/>
                <a:gd name="T14" fmla="*/ 5 w 6"/>
                <a:gd name="T15" fmla="*/ 0 h 11"/>
                <a:gd name="T16" fmla="*/ 6 w 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5" name="ïśľîḓé"/>
            <p:cNvSpPr/>
            <p:nvPr/>
          </p:nvSpPr>
          <p:spPr bwMode="auto">
            <a:xfrm>
              <a:off x="2096560" y="2522843"/>
              <a:ext cx="24574" cy="36861"/>
            </a:xfrm>
            <a:custGeom>
              <a:avLst/>
              <a:gdLst>
                <a:gd name="T0" fmla="*/ 0 w 9"/>
                <a:gd name="T1" fmla="*/ 11 h 12"/>
                <a:gd name="T2" fmla="*/ 0 w 9"/>
                <a:gd name="T3" fmla="*/ 11 h 12"/>
                <a:gd name="T4" fmla="*/ 4 w 9"/>
                <a:gd name="T5" fmla="*/ 5 h 12"/>
                <a:gd name="T6" fmla="*/ 4 w 9"/>
                <a:gd name="T7" fmla="*/ 5 h 12"/>
                <a:gd name="T8" fmla="*/ 9 w 9"/>
                <a:gd name="T9" fmla="*/ 0 h 12"/>
                <a:gd name="T10" fmla="*/ 9 w 9"/>
                <a:gd name="T11" fmla="*/ 0 h 12"/>
                <a:gd name="T12" fmla="*/ 4 w 9"/>
                <a:gd name="T13" fmla="*/ 8 h 12"/>
                <a:gd name="T14" fmla="*/ 4 w 9"/>
                <a:gd name="T15" fmla="*/ 8 h 12"/>
                <a:gd name="T16" fmla="*/ 2 w 9"/>
                <a:gd name="T17" fmla="*/ 12 h 12"/>
                <a:gd name="T18" fmla="*/ 0 w 9"/>
                <a:gd name="T19" fmla="*/ 12 h 12"/>
                <a:gd name="T20" fmla="*/ 0 w 9"/>
                <a:gd name="T2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2">
                  <a:moveTo>
                    <a:pt x="0" y="11"/>
                  </a:moveTo>
                  <a:lnTo>
                    <a:pt x="0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6" name="îṥľíďê"/>
            <p:cNvSpPr/>
            <p:nvPr/>
          </p:nvSpPr>
          <p:spPr bwMode="auto">
            <a:xfrm>
              <a:off x="1703374" y="2897597"/>
              <a:ext cx="49148" cy="110582"/>
            </a:xfrm>
            <a:custGeom>
              <a:avLst/>
              <a:gdLst>
                <a:gd name="T0" fmla="*/ 9 w 16"/>
                <a:gd name="T1" fmla="*/ 5 h 36"/>
                <a:gd name="T2" fmla="*/ 9 w 16"/>
                <a:gd name="T3" fmla="*/ 5 h 36"/>
                <a:gd name="T4" fmla="*/ 9 w 16"/>
                <a:gd name="T5" fmla="*/ 8 h 36"/>
                <a:gd name="T6" fmla="*/ 9 w 16"/>
                <a:gd name="T7" fmla="*/ 8 h 36"/>
                <a:gd name="T8" fmla="*/ 10 w 16"/>
                <a:gd name="T9" fmla="*/ 3 h 36"/>
                <a:gd name="T10" fmla="*/ 10 w 16"/>
                <a:gd name="T11" fmla="*/ 3 h 36"/>
                <a:gd name="T12" fmla="*/ 10 w 16"/>
                <a:gd name="T13" fmla="*/ 8 h 36"/>
                <a:gd name="T14" fmla="*/ 9 w 16"/>
                <a:gd name="T15" fmla="*/ 12 h 36"/>
                <a:gd name="T16" fmla="*/ 9 w 16"/>
                <a:gd name="T17" fmla="*/ 12 h 36"/>
                <a:gd name="T18" fmla="*/ 12 w 16"/>
                <a:gd name="T19" fmla="*/ 6 h 36"/>
                <a:gd name="T20" fmla="*/ 14 w 16"/>
                <a:gd name="T21" fmla="*/ 2 h 36"/>
                <a:gd name="T22" fmla="*/ 14 w 16"/>
                <a:gd name="T23" fmla="*/ 2 h 36"/>
                <a:gd name="T24" fmla="*/ 16 w 16"/>
                <a:gd name="T25" fmla="*/ 0 h 36"/>
                <a:gd name="T26" fmla="*/ 16 w 16"/>
                <a:gd name="T27" fmla="*/ 0 h 36"/>
                <a:gd name="T28" fmla="*/ 16 w 16"/>
                <a:gd name="T29" fmla="*/ 3 h 36"/>
                <a:gd name="T30" fmla="*/ 16 w 16"/>
                <a:gd name="T31" fmla="*/ 3 h 36"/>
                <a:gd name="T32" fmla="*/ 16 w 16"/>
                <a:gd name="T33" fmla="*/ 3 h 36"/>
                <a:gd name="T34" fmla="*/ 14 w 16"/>
                <a:gd name="T35" fmla="*/ 5 h 36"/>
                <a:gd name="T36" fmla="*/ 13 w 16"/>
                <a:gd name="T37" fmla="*/ 9 h 36"/>
                <a:gd name="T38" fmla="*/ 13 w 16"/>
                <a:gd name="T39" fmla="*/ 9 h 36"/>
                <a:gd name="T40" fmla="*/ 12 w 16"/>
                <a:gd name="T41" fmla="*/ 12 h 36"/>
                <a:gd name="T42" fmla="*/ 12 w 16"/>
                <a:gd name="T43" fmla="*/ 15 h 36"/>
                <a:gd name="T44" fmla="*/ 12 w 16"/>
                <a:gd name="T45" fmla="*/ 15 h 36"/>
                <a:gd name="T46" fmla="*/ 10 w 16"/>
                <a:gd name="T47" fmla="*/ 19 h 36"/>
                <a:gd name="T48" fmla="*/ 10 w 16"/>
                <a:gd name="T49" fmla="*/ 19 h 36"/>
                <a:gd name="T50" fmla="*/ 9 w 16"/>
                <a:gd name="T51" fmla="*/ 22 h 36"/>
                <a:gd name="T52" fmla="*/ 9 w 16"/>
                <a:gd name="T53" fmla="*/ 22 h 36"/>
                <a:gd name="T54" fmla="*/ 6 w 16"/>
                <a:gd name="T55" fmla="*/ 26 h 36"/>
                <a:gd name="T56" fmla="*/ 4 w 16"/>
                <a:gd name="T57" fmla="*/ 32 h 36"/>
                <a:gd name="T58" fmla="*/ 4 w 16"/>
                <a:gd name="T59" fmla="*/ 32 h 36"/>
                <a:gd name="T60" fmla="*/ 4 w 16"/>
                <a:gd name="T61" fmla="*/ 33 h 36"/>
                <a:gd name="T62" fmla="*/ 4 w 16"/>
                <a:gd name="T63" fmla="*/ 32 h 36"/>
                <a:gd name="T64" fmla="*/ 6 w 16"/>
                <a:gd name="T65" fmla="*/ 32 h 36"/>
                <a:gd name="T66" fmla="*/ 6 w 16"/>
                <a:gd name="T67" fmla="*/ 32 h 36"/>
                <a:gd name="T68" fmla="*/ 6 w 16"/>
                <a:gd name="T69" fmla="*/ 32 h 36"/>
                <a:gd name="T70" fmla="*/ 3 w 16"/>
                <a:gd name="T71" fmla="*/ 36 h 36"/>
                <a:gd name="T72" fmla="*/ 3 w 16"/>
                <a:gd name="T73" fmla="*/ 36 h 36"/>
                <a:gd name="T74" fmla="*/ 2 w 16"/>
                <a:gd name="T75" fmla="*/ 36 h 36"/>
                <a:gd name="T76" fmla="*/ 0 w 16"/>
                <a:gd name="T77" fmla="*/ 29 h 36"/>
                <a:gd name="T78" fmla="*/ 0 w 16"/>
                <a:gd name="T79" fmla="*/ 29 h 36"/>
                <a:gd name="T80" fmla="*/ 2 w 16"/>
                <a:gd name="T81" fmla="*/ 29 h 36"/>
                <a:gd name="T82" fmla="*/ 3 w 16"/>
                <a:gd name="T83" fmla="*/ 29 h 36"/>
                <a:gd name="T84" fmla="*/ 3 w 16"/>
                <a:gd name="T85" fmla="*/ 29 h 36"/>
                <a:gd name="T86" fmla="*/ 3 w 16"/>
                <a:gd name="T87" fmla="*/ 26 h 36"/>
                <a:gd name="T88" fmla="*/ 4 w 16"/>
                <a:gd name="T89" fmla="*/ 23 h 36"/>
                <a:gd name="T90" fmla="*/ 4 w 16"/>
                <a:gd name="T91" fmla="*/ 23 h 36"/>
                <a:gd name="T92" fmla="*/ 2 w 16"/>
                <a:gd name="T93" fmla="*/ 26 h 36"/>
                <a:gd name="T94" fmla="*/ 2 w 16"/>
                <a:gd name="T95" fmla="*/ 26 h 36"/>
                <a:gd name="T96" fmla="*/ 3 w 16"/>
                <a:gd name="T97" fmla="*/ 20 h 36"/>
                <a:gd name="T98" fmla="*/ 3 w 16"/>
                <a:gd name="T99" fmla="*/ 20 h 36"/>
                <a:gd name="T100" fmla="*/ 2 w 16"/>
                <a:gd name="T101" fmla="*/ 20 h 36"/>
                <a:gd name="T102" fmla="*/ 2 w 16"/>
                <a:gd name="T103" fmla="*/ 20 h 36"/>
                <a:gd name="T104" fmla="*/ 3 w 16"/>
                <a:gd name="T105" fmla="*/ 16 h 36"/>
                <a:gd name="T106" fmla="*/ 4 w 16"/>
                <a:gd name="T107" fmla="*/ 12 h 36"/>
                <a:gd name="T108" fmla="*/ 4 w 16"/>
                <a:gd name="T109" fmla="*/ 12 h 36"/>
                <a:gd name="T110" fmla="*/ 4 w 16"/>
                <a:gd name="T111" fmla="*/ 15 h 36"/>
                <a:gd name="T112" fmla="*/ 4 w 16"/>
                <a:gd name="T113" fmla="*/ 16 h 36"/>
                <a:gd name="T114" fmla="*/ 4 w 16"/>
                <a:gd name="T115" fmla="*/ 16 h 36"/>
                <a:gd name="T116" fmla="*/ 9 w 16"/>
                <a:gd name="T117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" h="36">
                  <a:moveTo>
                    <a:pt x="9" y="5"/>
                  </a:move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8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12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6" y="2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9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7" name="îŝľîḓé"/>
            <p:cNvSpPr/>
            <p:nvPr/>
          </p:nvSpPr>
          <p:spPr bwMode="auto">
            <a:xfrm>
              <a:off x="1795529" y="2756298"/>
              <a:ext cx="36861" cy="92155"/>
            </a:xfrm>
            <a:custGeom>
              <a:avLst/>
              <a:gdLst>
                <a:gd name="T0" fmla="*/ 0 w 12"/>
                <a:gd name="T1" fmla="*/ 25 h 30"/>
                <a:gd name="T2" fmla="*/ 0 w 12"/>
                <a:gd name="T3" fmla="*/ 25 h 30"/>
                <a:gd name="T4" fmla="*/ 0 w 12"/>
                <a:gd name="T5" fmla="*/ 22 h 30"/>
                <a:gd name="T6" fmla="*/ 2 w 12"/>
                <a:gd name="T7" fmla="*/ 17 h 30"/>
                <a:gd name="T8" fmla="*/ 2 w 12"/>
                <a:gd name="T9" fmla="*/ 17 h 30"/>
                <a:gd name="T10" fmla="*/ 3 w 12"/>
                <a:gd name="T11" fmla="*/ 16 h 30"/>
                <a:gd name="T12" fmla="*/ 4 w 12"/>
                <a:gd name="T13" fmla="*/ 13 h 30"/>
                <a:gd name="T14" fmla="*/ 4 w 12"/>
                <a:gd name="T15" fmla="*/ 13 h 30"/>
                <a:gd name="T16" fmla="*/ 7 w 12"/>
                <a:gd name="T17" fmla="*/ 6 h 30"/>
                <a:gd name="T18" fmla="*/ 7 w 12"/>
                <a:gd name="T19" fmla="*/ 6 h 30"/>
                <a:gd name="T20" fmla="*/ 7 w 12"/>
                <a:gd name="T21" fmla="*/ 7 h 30"/>
                <a:gd name="T22" fmla="*/ 9 w 12"/>
                <a:gd name="T23" fmla="*/ 6 h 30"/>
                <a:gd name="T24" fmla="*/ 10 w 12"/>
                <a:gd name="T25" fmla="*/ 2 h 30"/>
                <a:gd name="T26" fmla="*/ 12 w 12"/>
                <a:gd name="T27" fmla="*/ 0 h 30"/>
                <a:gd name="T28" fmla="*/ 12 w 12"/>
                <a:gd name="T29" fmla="*/ 0 h 30"/>
                <a:gd name="T30" fmla="*/ 9 w 12"/>
                <a:gd name="T31" fmla="*/ 7 h 30"/>
                <a:gd name="T32" fmla="*/ 6 w 12"/>
                <a:gd name="T33" fmla="*/ 13 h 30"/>
                <a:gd name="T34" fmla="*/ 6 w 12"/>
                <a:gd name="T35" fmla="*/ 13 h 30"/>
                <a:gd name="T36" fmla="*/ 6 w 12"/>
                <a:gd name="T37" fmla="*/ 19 h 30"/>
                <a:gd name="T38" fmla="*/ 6 w 12"/>
                <a:gd name="T39" fmla="*/ 23 h 30"/>
                <a:gd name="T40" fmla="*/ 6 w 12"/>
                <a:gd name="T41" fmla="*/ 26 h 30"/>
                <a:gd name="T42" fmla="*/ 4 w 12"/>
                <a:gd name="T43" fmla="*/ 30 h 30"/>
                <a:gd name="T44" fmla="*/ 4 w 12"/>
                <a:gd name="T45" fmla="*/ 30 h 30"/>
                <a:gd name="T46" fmla="*/ 4 w 12"/>
                <a:gd name="T47" fmla="*/ 26 h 30"/>
                <a:gd name="T48" fmla="*/ 4 w 12"/>
                <a:gd name="T49" fmla="*/ 22 h 30"/>
                <a:gd name="T50" fmla="*/ 3 w 12"/>
                <a:gd name="T51" fmla="*/ 20 h 30"/>
                <a:gd name="T52" fmla="*/ 3 w 12"/>
                <a:gd name="T53" fmla="*/ 20 h 30"/>
                <a:gd name="T54" fmla="*/ 0 w 12"/>
                <a:gd name="T5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" h="30">
                  <a:moveTo>
                    <a:pt x="0" y="25"/>
                  </a:moveTo>
                  <a:lnTo>
                    <a:pt x="0" y="25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9" y="6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6" y="23"/>
                  </a:lnTo>
                  <a:lnTo>
                    <a:pt x="6" y="26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0" y="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8" name="iṩ1íḑè"/>
            <p:cNvSpPr/>
            <p:nvPr/>
          </p:nvSpPr>
          <p:spPr bwMode="auto">
            <a:xfrm>
              <a:off x="2520465" y="2240240"/>
              <a:ext cx="61435" cy="55293"/>
            </a:xfrm>
            <a:custGeom>
              <a:avLst/>
              <a:gdLst>
                <a:gd name="T0" fmla="*/ 11 w 18"/>
                <a:gd name="T1" fmla="*/ 5 h 17"/>
                <a:gd name="T2" fmla="*/ 11 w 18"/>
                <a:gd name="T3" fmla="*/ 5 h 17"/>
                <a:gd name="T4" fmla="*/ 11 w 18"/>
                <a:gd name="T5" fmla="*/ 7 h 17"/>
                <a:gd name="T6" fmla="*/ 11 w 18"/>
                <a:gd name="T7" fmla="*/ 7 h 17"/>
                <a:gd name="T8" fmla="*/ 13 w 18"/>
                <a:gd name="T9" fmla="*/ 7 h 17"/>
                <a:gd name="T10" fmla="*/ 13 w 18"/>
                <a:gd name="T11" fmla="*/ 7 h 17"/>
                <a:gd name="T12" fmla="*/ 14 w 18"/>
                <a:gd name="T13" fmla="*/ 5 h 17"/>
                <a:gd name="T14" fmla="*/ 14 w 18"/>
                <a:gd name="T15" fmla="*/ 2 h 17"/>
                <a:gd name="T16" fmla="*/ 14 w 18"/>
                <a:gd name="T17" fmla="*/ 2 h 17"/>
                <a:gd name="T18" fmla="*/ 18 w 18"/>
                <a:gd name="T19" fmla="*/ 0 h 17"/>
                <a:gd name="T20" fmla="*/ 18 w 18"/>
                <a:gd name="T21" fmla="*/ 0 h 17"/>
                <a:gd name="T22" fmla="*/ 17 w 18"/>
                <a:gd name="T23" fmla="*/ 5 h 17"/>
                <a:gd name="T24" fmla="*/ 14 w 18"/>
                <a:gd name="T25" fmla="*/ 10 h 17"/>
                <a:gd name="T26" fmla="*/ 14 w 18"/>
                <a:gd name="T27" fmla="*/ 10 h 17"/>
                <a:gd name="T28" fmla="*/ 7 w 18"/>
                <a:gd name="T29" fmla="*/ 13 h 17"/>
                <a:gd name="T30" fmla="*/ 0 w 18"/>
                <a:gd name="T31" fmla="*/ 17 h 17"/>
                <a:gd name="T32" fmla="*/ 0 w 18"/>
                <a:gd name="T33" fmla="*/ 17 h 17"/>
                <a:gd name="T34" fmla="*/ 6 w 18"/>
                <a:gd name="T35" fmla="*/ 12 h 17"/>
                <a:gd name="T36" fmla="*/ 11 w 18"/>
                <a:gd name="T3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7">
                  <a:moveTo>
                    <a:pt x="11" y="5"/>
                  </a:moveTo>
                  <a:lnTo>
                    <a:pt x="11" y="5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5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7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2"/>
                  </a:lnTo>
                  <a:lnTo>
                    <a:pt x="1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9" name="íšļîḑè"/>
            <p:cNvSpPr/>
            <p:nvPr/>
          </p:nvSpPr>
          <p:spPr bwMode="auto">
            <a:xfrm>
              <a:off x="2121134" y="2498269"/>
              <a:ext cx="18433" cy="24574"/>
            </a:xfrm>
            <a:custGeom>
              <a:avLst/>
              <a:gdLst>
                <a:gd name="T0" fmla="*/ 5 w 5"/>
                <a:gd name="T1" fmla="*/ 0 h 9"/>
                <a:gd name="T2" fmla="*/ 5 w 5"/>
                <a:gd name="T3" fmla="*/ 0 h 9"/>
                <a:gd name="T4" fmla="*/ 4 w 5"/>
                <a:gd name="T5" fmla="*/ 4 h 9"/>
                <a:gd name="T6" fmla="*/ 0 w 5"/>
                <a:gd name="T7" fmla="*/ 9 h 9"/>
                <a:gd name="T8" fmla="*/ 0 w 5"/>
                <a:gd name="T9" fmla="*/ 9 h 9"/>
                <a:gd name="T10" fmla="*/ 5 w 5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lnTo>
                    <a:pt x="5" y="0"/>
                  </a:lnTo>
                  <a:lnTo>
                    <a:pt x="4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0" name="ïṩlîḍe"/>
            <p:cNvSpPr/>
            <p:nvPr/>
          </p:nvSpPr>
          <p:spPr bwMode="auto">
            <a:xfrm>
              <a:off x="1697232" y="2983606"/>
              <a:ext cx="6145" cy="18433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1 h 6"/>
                <a:gd name="T6" fmla="*/ 2 w 3"/>
                <a:gd name="T7" fmla="*/ 0 h 6"/>
                <a:gd name="T8" fmla="*/ 3 w 3"/>
                <a:gd name="T9" fmla="*/ 0 h 6"/>
                <a:gd name="T10" fmla="*/ 3 w 3"/>
                <a:gd name="T11" fmla="*/ 1 h 6"/>
                <a:gd name="T12" fmla="*/ 3 w 3"/>
                <a:gd name="T13" fmla="*/ 1 h 6"/>
                <a:gd name="T14" fmla="*/ 2 w 3"/>
                <a:gd name="T15" fmla="*/ 4 h 6"/>
                <a:gd name="T16" fmla="*/ 2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1" name="îṩļïdê"/>
            <p:cNvSpPr/>
            <p:nvPr/>
          </p:nvSpPr>
          <p:spPr bwMode="auto">
            <a:xfrm>
              <a:off x="1820103" y="2768584"/>
              <a:ext cx="12287" cy="49148"/>
            </a:xfrm>
            <a:custGeom>
              <a:avLst/>
              <a:gdLst>
                <a:gd name="T0" fmla="*/ 5 w 5"/>
                <a:gd name="T1" fmla="*/ 0 h 14"/>
                <a:gd name="T2" fmla="*/ 5 w 5"/>
                <a:gd name="T3" fmla="*/ 0 h 14"/>
                <a:gd name="T4" fmla="*/ 3 w 5"/>
                <a:gd name="T5" fmla="*/ 10 h 14"/>
                <a:gd name="T6" fmla="*/ 3 w 5"/>
                <a:gd name="T7" fmla="*/ 10 h 14"/>
                <a:gd name="T8" fmla="*/ 2 w 5"/>
                <a:gd name="T9" fmla="*/ 14 h 14"/>
                <a:gd name="T10" fmla="*/ 2 w 5"/>
                <a:gd name="T11" fmla="*/ 14 h 14"/>
                <a:gd name="T12" fmla="*/ 0 w 5"/>
                <a:gd name="T13" fmla="*/ 13 h 14"/>
                <a:gd name="T14" fmla="*/ 0 w 5"/>
                <a:gd name="T15" fmla="*/ 9 h 14"/>
                <a:gd name="T16" fmla="*/ 0 w 5"/>
                <a:gd name="T17" fmla="*/ 9 h 14"/>
                <a:gd name="T18" fmla="*/ 5 w 5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4">
                  <a:moveTo>
                    <a:pt x="5" y="0"/>
                  </a:moveTo>
                  <a:lnTo>
                    <a:pt x="5" y="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2" name="isliďé"/>
            <p:cNvSpPr/>
            <p:nvPr/>
          </p:nvSpPr>
          <p:spPr bwMode="auto">
            <a:xfrm>
              <a:off x="2151853" y="2467550"/>
              <a:ext cx="12287" cy="18433"/>
            </a:xfrm>
            <a:custGeom>
              <a:avLst/>
              <a:gdLst>
                <a:gd name="T0" fmla="*/ 0 w 4"/>
                <a:gd name="T1" fmla="*/ 2 h 6"/>
                <a:gd name="T2" fmla="*/ 0 w 4"/>
                <a:gd name="T3" fmla="*/ 2 h 6"/>
                <a:gd name="T4" fmla="*/ 2 w 4"/>
                <a:gd name="T5" fmla="*/ 0 h 6"/>
                <a:gd name="T6" fmla="*/ 4 w 4"/>
                <a:gd name="T7" fmla="*/ 0 h 6"/>
                <a:gd name="T8" fmla="*/ 4 w 4"/>
                <a:gd name="T9" fmla="*/ 0 h 6"/>
                <a:gd name="T10" fmla="*/ 4 w 4"/>
                <a:gd name="T11" fmla="*/ 0 h 6"/>
                <a:gd name="T12" fmla="*/ 1 w 4"/>
                <a:gd name="T13" fmla="*/ 3 h 6"/>
                <a:gd name="T14" fmla="*/ 0 w 4"/>
                <a:gd name="T15" fmla="*/ 6 h 6"/>
                <a:gd name="T16" fmla="*/ 0 w 4"/>
                <a:gd name="T17" fmla="*/ 6 h 6"/>
                <a:gd name="T18" fmla="*/ 0 w 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3" name="ïṣ1íďé"/>
            <p:cNvSpPr/>
            <p:nvPr/>
          </p:nvSpPr>
          <p:spPr bwMode="auto">
            <a:xfrm>
              <a:off x="1961402" y="2608853"/>
              <a:ext cx="12287" cy="30720"/>
            </a:xfrm>
            <a:custGeom>
              <a:avLst/>
              <a:gdLst>
                <a:gd name="T0" fmla="*/ 3 w 5"/>
                <a:gd name="T1" fmla="*/ 2 h 10"/>
                <a:gd name="T2" fmla="*/ 3 w 5"/>
                <a:gd name="T3" fmla="*/ 2 h 10"/>
                <a:gd name="T4" fmla="*/ 5 w 5"/>
                <a:gd name="T5" fmla="*/ 0 h 10"/>
                <a:gd name="T6" fmla="*/ 5 w 5"/>
                <a:gd name="T7" fmla="*/ 3 h 10"/>
                <a:gd name="T8" fmla="*/ 0 w 5"/>
                <a:gd name="T9" fmla="*/ 10 h 10"/>
                <a:gd name="T10" fmla="*/ 0 w 5"/>
                <a:gd name="T11" fmla="*/ 10 h 10"/>
                <a:gd name="T12" fmla="*/ 2 w 5"/>
                <a:gd name="T13" fmla="*/ 6 h 10"/>
                <a:gd name="T14" fmla="*/ 3 w 5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0">
                  <a:moveTo>
                    <a:pt x="3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5" y="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4" name="íṩḷiḋê"/>
            <p:cNvSpPr/>
            <p:nvPr/>
          </p:nvSpPr>
          <p:spPr bwMode="auto">
            <a:xfrm>
              <a:off x="1746381" y="2879168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2 w 3"/>
                <a:gd name="T5" fmla="*/ 2 h 6"/>
                <a:gd name="T6" fmla="*/ 3 w 3"/>
                <a:gd name="T7" fmla="*/ 0 h 6"/>
                <a:gd name="T8" fmla="*/ 3 w 3"/>
                <a:gd name="T9" fmla="*/ 2 h 6"/>
                <a:gd name="T10" fmla="*/ 3 w 3"/>
                <a:gd name="T11" fmla="*/ 2 h 6"/>
                <a:gd name="T12" fmla="*/ 0 w 3"/>
                <a:gd name="T13" fmla="*/ 6 h 6"/>
                <a:gd name="T14" fmla="*/ 0 w 3"/>
                <a:gd name="T15" fmla="*/ 6 h 6"/>
                <a:gd name="T16" fmla="*/ 0 w 3"/>
                <a:gd name="T1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5" name="iSḻiḍé"/>
            <p:cNvSpPr/>
            <p:nvPr/>
          </p:nvSpPr>
          <p:spPr bwMode="auto">
            <a:xfrm>
              <a:off x="2151853" y="2442976"/>
              <a:ext cx="18433" cy="24574"/>
            </a:xfrm>
            <a:custGeom>
              <a:avLst/>
              <a:gdLst>
                <a:gd name="T0" fmla="*/ 2 w 5"/>
                <a:gd name="T1" fmla="*/ 4 h 8"/>
                <a:gd name="T2" fmla="*/ 2 w 5"/>
                <a:gd name="T3" fmla="*/ 4 h 8"/>
                <a:gd name="T4" fmla="*/ 2 w 5"/>
                <a:gd name="T5" fmla="*/ 4 h 8"/>
                <a:gd name="T6" fmla="*/ 2 w 5"/>
                <a:gd name="T7" fmla="*/ 4 h 8"/>
                <a:gd name="T8" fmla="*/ 2 w 5"/>
                <a:gd name="T9" fmla="*/ 4 h 8"/>
                <a:gd name="T10" fmla="*/ 5 w 5"/>
                <a:gd name="T11" fmla="*/ 0 h 8"/>
                <a:gd name="T12" fmla="*/ 5 w 5"/>
                <a:gd name="T13" fmla="*/ 0 h 8"/>
                <a:gd name="T14" fmla="*/ 4 w 5"/>
                <a:gd name="T15" fmla="*/ 4 h 8"/>
                <a:gd name="T16" fmla="*/ 0 w 5"/>
                <a:gd name="T17" fmla="*/ 8 h 8"/>
                <a:gd name="T18" fmla="*/ 0 w 5"/>
                <a:gd name="T19" fmla="*/ 8 h 8"/>
                <a:gd name="T20" fmla="*/ 1 w 5"/>
                <a:gd name="T21" fmla="*/ 6 h 8"/>
                <a:gd name="T22" fmla="*/ 2 w 5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6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6" name="íšľíḋè"/>
            <p:cNvSpPr/>
            <p:nvPr/>
          </p:nvSpPr>
          <p:spPr bwMode="auto">
            <a:xfrm>
              <a:off x="2121134" y="2449121"/>
              <a:ext cx="18433" cy="30720"/>
            </a:xfrm>
            <a:custGeom>
              <a:avLst/>
              <a:gdLst>
                <a:gd name="T0" fmla="*/ 7 w 7"/>
                <a:gd name="T1" fmla="*/ 0 h 8"/>
                <a:gd name="T2" fmla="*/ 7 w 7"/>
                <a:gd name="T3" fmla="*/ 0 h 8"/>
                <a:gd name="T4" fmla="*/ 2 w 7"/>
                <a:gd name="T5" fmla="*/ 4 h 8"/>
                <a:gd name="T6" fmla="*/ 0 w 7"/>
                <a:gd name="T7" fmla="*/ 8 h 8"/>
                <a:gd name="T8" fmla="*/ 0 w 7"/>
                <a:gd name="T9" fmla="*/ 8 h 8"/>
                <a:gd name="T10" fmla="*/ 1 w 7"/>
                <a:gd name="T11" fmla="*/ 5 h 8"/>
                <a:gd name="T12" fmla="*/ 1 w 7"/>
                <a:gd name="T13" fmla="*/ 5 h 8"/>
                <a:gd name="T14" fmla="*/ 2 w 7"/>
                <a:gd name="T15" fmla="*/ 1 h 8"/>
                <a:gd name="T16" fmla="*/ 2 w 7"/>
                <a:gd name="T17" fmla="*/ 1 h 8"/>
                <a:gd name="T18" fmla="*/ 5 w 7"/>
                <a:gd name="T19" fmla="*/ 0 h 8"/>
                <a:gd name="T20" fmla="*/ 7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7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1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7" name="ïṡľiḍè"/>
            <p:cNvSpPr/>
            <p:nvPr/>
          </p:nvSpPr>
          <p:spPr bwMode="auto">
            <a:xfrm>
              <a:off x="1654226" y="2965178"/>
              <a:ext cx="12287" cy="36861"/>
            </a:xfrm>
            <a:custGeom>
              <a:avLst/>
              <a:gdLst>
                <a:gd name="T0" fmla="*/ 2 w 5"/>
                <a:gd name="T1" fmla="*/ 4 h 13"/>
                <a:gd name="T2" fmla="*/ 2 w 5"/>
                <a:gd name="T3" fmla="*/ 4 h 13"/>
                <a:gd name="T4" fmla="*/ 2 w 5"/>
                <a:gd name="T5" fmla="*/ 4 h 13"/>
                <a:gd name="T6" fmla="*/ 2 w 5"/>
                <a:gd name="T7" fmla="*/ 3 h 13"/>
                <a:gd name="T8" fmla="*/ 2 w 5"/>
                <a:gd name="T9" fmla="*/ 1 h 13"/>
                <a:gd name="T10" fmla="*/ 2 w 5"/>
                <a:gd name="T11" fmla="*/ 1 h 13"/>
                <a:gd name="T12" fmla="*/ 2 w 5"/>
                <a:gd name="T13" fmla="*/ 1 h 13"/>
                <a:gd name="T14" fmla="*/ 3 w 5"/>
                <a:gd name="T15" fmla="*/ 0 h 13"/>
                <a:gd name="T16" fmla="*/ 5 w 5"/>
                <a:gd name="T17" fmla="*/ 0 h 13"/>
                <a:gd name="T18" fmla="*/ 5 w 5"/>
                <a:gd name="T19" fmla="*/ 0 h 13"/>
                <a:gd name="T20" fmla="*/ 0 w 5"/>
                <a:gd name="T21" fmla="*/ 13 h 13"/>
                <a:gd name="T22" fmla="*/ 0 w 5"/>
                <a:gd name="T23" fmla="*/ 13 h 13"/>
                <a:gd name="T24" fmla="*/ 0 w 5"/>
                <a:gd name="T25" fmla="*/ 8 h 13"/>
                <a:gd name="T26" fmla="*/ 2 w 5"/>
                <a:gd name="T2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3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8" name="ïṡḻïďê"/>
            <p:cNvSpPr/>
            <p:nvPr/>
          </p:nvSpPr>
          <p:spPr bwMode="auto">
            <a:xfrm>
              <a:off x="2704770" y="2148087"/>
              <a:ext cx="18433" cy="12287"/>
            </a:xfrm>
            <a:custGeom>
              <a:avLst/>
              <a:gdLst>
                <a:gd name="T0" fmla="*/ 5 w 5"/>
                <a:gd name="T1" fmla="*/ 0 h 3"/>
                <a:gd name="T2" fmla="*/ 5 w 5"/>
                <a:gd name="T3" fmla="*/ 0 h 3"/>
                <a:gd name="T4" fmla="*/ 3 w 5"/>
                <a:gd name="T5" fmla="*/ 2 h 3"/>
                <a:gd name="T6" fmla="*/ 0 w 5"/>
                <a:gd name="T7" fmla="*/ 3 h 3"/>
                <a:gd name="T8" fmla="*/ 0 w 5"/>
                <a:gd name="T9" fmla="*/ 3 h 3"/>
                <a:gd name="T10" fmla="*/ 3 w 5"/>
                <a:gd name="T11" fmla="*/ 0 h 3"/>
                <a:gd name="T12" fmla="*/ 5 w 5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9" name="íṥļïḍê"/>
            <p:cNvSpPr/>
            <p:nvPr/>
          </p:nvSpPr>
          <p:spPr bwMode="auto">
            <a:xfrm>
              <a:off x="2065844" y="2436833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2 w 4"/>
                <a:gd name="T5" fmla="*/ 4 h 5"/>
                <a:gd name="T6" fmla="*/ 0 w 4"/>
                <a:gd name="T7" fmla="*/ 5 h 5"/>
                <a:gd name="T8" fmla="*/ 0 w 4"/>
                <a:gd name="T9" fmla="*/ 5 h 5"/>
                <a:gd name="T10" fmla="*/ 1 w 4"/>
                <a:gd name="T11" fmla="*/ 2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0" name="íṡlïḓe"/>
            <p:cNvSpPr/>
            <p:nvPr/>
          </p:nvSpPr>
          <p:spPr bwMode="auto">
            <a:xfrm>
              <a:off x="2323871" y="2283243"/>
              <a:ext cx="12287" cy="12287"/>
            </a:xfrm>
            <a:custGeom>
              <a:avLst/>
              <a:gdLst>
                <a:gd name="T0" fmla="*/ 2 w 5"/>
                <a:gd name="T1" fmla="*/ 0 h 4"/>
                <a:gd name="T2" fmla="*/ 2 w 5"/>
                <a:gd name="T3" fmla="*/ 0 h 4"/>
                <a:gd name="T4" fmla="*/ 5 w 5"/>
                <a:gd name="T5" fmla="*/ 0 h 4"/>
                <a:gd name="T6" fmla="*/ 5 w 5"/>
                <a:gd name="T7" fmla="*/ 0 h 4"/>
                <a:gd name="T8" fmla="*/ 3 w 5"/>
                <a:gd name="T9" fmla="*/ 3 h 4"/>
                <a:gd name="T10" fmla="*/ 0 w 5"/>
                <a:gd name="T11" fmla="*/ 4 h 4"/>
                <a:gd name="T12" fmla="*/ 0 w 5"/>
                <a:gd name="T13" fmla="*/ 4 h 4"/>
                <a:gd name="T14" fmla="*/ 0 w 5"/>
                <a:gd name="T15" fmla="*/ 2 h 4"/>
                <a:gd name="T16" fmla="*/ 2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1" name="ïşḷïḑe"/>
            <p:cNvSpPr/>
            <p:nvPr/>
          </p:nvSpPr>
          <p:spPr bwMode="auto">
            <a:xfrm>
              <a:off x="2121134" y="2356965"/>
              <a:ext cx="36861" cy="43007"/>
            </a:xfrm>
            <a:custGeom>
              <a:avLst/>
              <a:gdLst>
                <a:gd name="T0" fmla="*/ 0 w 11"/>
                <a:gd name="T1" fmla="*/ 11 h 13"/>
                <a:gd name="T2" fmla="*/ 0 w 11"/>
                <a:gd name="T3" fmla="*/ 11 h 13"/>
                <a:gd name="T4" fmla="*/ 5 w 11"/>
                <a:gd name="T5" fmla="*/ 4 h 13"/>
                <a:gd name="T6" fmla="*/ 5 w 11"/>
                <a:gd name="T7" fmla="*/ 4 h 13"/>
                <a:gd name="T8" fmla="*/ 8 w 11"/>
                <a:gd name="T9" fmla="*/ 1 h 13"/>
                <a:gd name="T10" fmla="*/ 11 w 11"/>
                <a:gd name="T11" fmla="*/ 0 h 13"/>
                <a:gd name="T12" fmla="*/ 11 w 11"/>
                <a:gd name="T13" fmla="*/ 0 h 13"/>
                <a:gd name="T14" fmla="*/ 8 w 11"/>
                <a:gd name="T15" fmla="*/ 1 h 13"/>
                <a:gd name="T16" fmla="*/ 5 w 11"/>
                <a:gd name="T17" fmla="*/ 4 h 13"/>
                <a:gd name="T18" fmla="*/ 5 w 11"/>
                <a:gd name="T19" fmla="*/ 4 h 13"/>
                <a:gd name="T20" fmla="*/ 2 w 11"/>
                <a:gd name="T21" fmla="*/ 11 h 13"/>
                <a:gd name="T22" fmla="*/ 2 w 11"/>
                <a:gd name="T23" fmla="*/ 11 h 13"/>
                <a:gd name="T24" fmla="*/ 1 w 11"/>
                <a:gd name="T25" fmla="*/ 10 h 13"/>
                <a:gd name="T26" fmla="*/ 1 w 11"/>
                <a:gd name="T27" fmla="*/ 11 h 13"/>
                <a:gd name="T28" fmla="*/ 0 w 11"/>
                <a:gd name="T29" fmla="*/ 13 h 13"/>
                <a:gd name="T30" fmla="*/ 0 w 11"/>
                <a:gd name="T31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3">
                  <a:moveTo>
                    <a:pt x="0" y="11"/>
                  </a:moveTo>
                  <a:lnTo>
                    <a:pt x="0" y="11"/>
                  </a:lnTo>
                  <a:lnTo>
                    <a:pt x="5" y="4"/>
                  </a:lnTo>
                  <a:lnTo>
                    <a:pt x="5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2" name="iṩľïḋé"/>
            <p:cNvSpPr/>
            <p:nvPr/>
          </p:nvSpPr>
          <p:spPr bwMode="auto">
            <a:xfrm>
              <a:off x="2827641" y="2080509"/>
              <a:ext cx="30720" cy="18433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6 w 10"/>
                <a:gd name="T5" fmla="*/ 5 h 6"/>
                <a:gd name="T6" fmla="*/ 0 w 10"/>
                <a:gd name="T7" fmla="*/ 6 h 6"/>
                <a:gd name="T8" fmla="*/ 0 w 10"/>
                <a:gd name="T9" fmla="*/ 6 h 6"/>
                <a:gd name="T10" fmla="*/ 6 w 10"/>
                <a:gd name="T11" fmla="*/ 2 h 6"/>
                <a:gd name="T12" fmla="*/ 9 w 10"/>
                <a:gd name="T13" fmla="*/ 0 h 6"/>
                <a:gd name="T14" fmla="*/ 10 w 10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6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2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3" name="is1íḋê"/>
            <p:cNvSpPr/>
            <p:nvPr/>
          </p:nvSpPr>
          <p:spPr bwMode="auto">
            <a:xfrm>
              <a:off x="1764810" y="2682574"/>
              <a:ext cx="18433" cy="18433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3 w 6"/>
                <a:gd name="T5" fmla="*/ 6 h 7"/>
                <a:gd name="T6" fmla="*/ 2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3 w 6"/>
                <a:gd name="T13" fmla="*/ 3 h 7"/>
                <a:gd name="T14" fmla="*/ 4 w 6"/>
                <a:gd name="T15" fmla="*/ 0 h 7"/>
                <a:gd name="T16" fmla="*/ 6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4" name="ïsliďê"/>
            <p:cNvSpPr/>
            <p:nvPr/>
          </p:nvSpPr>
          <p:spPr bwMode="auto">
            <a:xfrm>
              <a:off x="1961402" y="2424547"/>
              <a:ext cx="30720" cy="49148"/>
            </a:xfrm>
            <a:custGeom>
              <a:avLst/>
              <a:gdLst>
                <a:gd name="T0" fmla="*/ 3 w 10"/>
                <a:gd name="T1" fmla="*/ 9 h 16"/>
                <a:gd name="T2" fmla="*/ 3 w 10"/>
                <a:gd name="T3" fmla="*/ 9 h 16"/>
                <a:gd name="T4" fmla="*/ 7 w 10"/>
                <a:gd name="T5" fmla="*/ 5 h 16"/>
                <a:gd name="T6" fmla="*/ 10 w 10"/>
                <a:gd name="T7" fmla="*/ 0 h 16"/>
                <a:gd name="T8" fmla="*/ 10 w 10"/>
                <a:gd name="T9" fmla="*/ 0 h 16"/>
                <a:gd name="T10" fmla="*/ 7 w 10"/>
                <a:gd name="T11" fmla="*/ 6 h 16"/>
                <a:gd name="T12" fmla="*/ 6 w 10"/>
                <a:gd name="T13" fmla="*/ 9 h 16"/>
                <a:gd name="T14" fmla="*/ 5 w 10"/>
                <a:gd name="T15" fmla="*/ 12 h 16"/>
                <a:gd name="T16" fmla="*/ 5 w 10"/>
                <a:gd name="T17" fmla="*/ 12 h 16"/>
                <a:gd name="T18" fmla="*/ 3 w 10"/>
                <a:gd name="T19" fmla="*/ 14 h 16"/>
                <a:gd name="T20" fmla="*/ 0 w 10"/>
                <a:gd name="T21" fmla="*/ 16 h 16"/>
                <a:gd name="T22" fmla="*/ 0 w 10"/>
                <a:gd name="T23" fmla="*/ 16 h 16"/>
                <a:gd name="T24" fmla="*/ 2 w 10"/>
                <a:gd name="T25" fmla="*/ 12 h 16"/>
                <a:gd name="T26" fmla="*/ 2 w 10"/>
                <a:gd name="T27" fmla="*/ 12 h 16"/>
                <a:gd name="T28" fmla="*/ 3 w 10"/>
                <a:gd name="T2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6">
                  <a:moveTo>
                    <a:pt x="3" y="9"/>
                  </a:moveTo>
                  <a:lnTo>
                    <a:pt x="3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6"/>
                  </a:lnTo>
                  <a:lnTo>
                    <a:pt x="6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5" name="iŝľíďê"/>
            <p:cNvSpPr/>
            <p:nvPr/>
          </p:nvSpPr>
          <p:spPr bwMode="auto">
            <a:xfrm>
              <a:off x="2366875" y="2178806"/>
              <a:ext cx="24574" cy="24574"/>
            </a:xfrm>
            <a:custGeom>
              <a:avLst/>
              <a:gdLst>
                <a:gd name="T0" fmla="*/ 4 w 8"/>
                <a:gd name="T1" fmla="*/ 2 h 9"/>
                <a:gd name="T2" fmla="*/ 4 w 8"/>
                <a:gd name="T3" fmla="*/ 2 h 9"/>
                <a:gd name="T4" fmla="*/ 8 w 8"/>
                <a:gd name="T5" fmla="*/ 0 h 9"/>
                <a:gd name="T6" fmla="*/ 8 w 8"/>
                <a:gd name="T7" fmla="*/ 2 h 9"/>
                <a:gd name="T8" fmla="*/ 7 w 8"/>
                <a:gd name="T9" fmla="*/ 3 h 9"/>
                <a:gd name="T10" fmla="*/ 7 w 8"/>
                <a:gd name="T11" fmla="*/ 3 h 9"/>
                <a:gd name="T12" fmla="*/ 4 w 8"/>
                <a:gd name="T13" fmla="*/ 5 h 9"/>
                <a:gd name="T14" fmla="*/ 0 w 8"/>
                <a:gd name="T15" fmla="*/ 9 h 9"/>
                <a:gd name="T16" fmla="*/ 0 w 8"/>
                <a:gd name="T17" fmla="*/ 9 h 9"/>
                <a:gd name="T18" fmla="*/ 1 w 8"/>
                <a:gd name="T19" fmla="*/ 5 h 9"/>
                <a:gd name="T20" fmla="*/ 4 w 8"/>
                <a:gd name="T2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4" y="2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6" name="ï$ḷidé"/>
            <p:cNvSpPr/>
            <p:nvPr/>
          </p:nvSpPr>
          <p:spPr bwMode="auto">
            <a:xfrm>
              <a:off x="1893825" y="2455262"/>
              <a:ext cx="18433" cy="36861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3 w 4"/>
                <a:gd name="T5" fmla="*/ 6 h 12"/>
                <a:gd name="T6" fmla="*/ 0 w 4"/>
                <a:gd name="T7" fmla="*/ 12 h 12"/>
                <a:gd name="T8" fmla="*/ 0 w 4"/>
                <a:gd name="T9" fmla="*/ 12 h 12"/>
                <a:gd name="T10" fmla="*/ 1 w 4"/>
                <a:gd name="T11" fmla="*/ 4 h 12"/>
                <a:gd name="T12" fmla="*/ 3 w 4"/>
                <a:gd name="T13" fmla="*/ 2 h 12"/>
                <a:gd name="T14" fmla="*/ 4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4"/>
                  </a:lnTo>
                  <a:lnTo>
                    <a:pt x="3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7" name="î$ḷïḓè"/>
            <p:cNvSpPr/>
            <p:nvPr/>
          </p:nvSpPr>
          <p:spPr bwMode="auto">
            <a:xfrm>
              <a:off x="2139565" y="2277102"/>
              <a:ext cx="18433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5 h 5"/>
                <a:gd name="T10" fmla="*/ 1 w 4"/>
                <a:gd name="T11" fmla="*/ 3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8" name="îṩlïḑe"/>
            <p:cNvSpPr/>
            <p:nvPr/>
          </p:nvSpPr>
          <p:spPr bwMode="auto">
            <a:xfrm>
              <a:off x="2041270" y="2326250"/>
              <a:ext cx="24574" cy="30720"/>
            </a:xfrm>
            <a:custGeom>
              <a:avLst/>
              <a:gdLst>
                <a:gd name="T0" fmla="*/ 7 w 7"/>
                <a:gd name="T1" fmla="*/ 0 h 10"/>
                <a:gd name="T2" fmla="*/ 7 w 7"/>
                <a:gd name="T3" fmla="*/ 0 h 10"/>
                <a:gd name="T4" fmla="*/ 4 w 7"/>
                <a:gd name="T5" fmla="*/ 6 h 10"/>
                <a:gd name="T6" fmla="*/ 0 w 7"/>
                <a:gd name="T7" fmla="*/ 10 h 10"/>
                <a:gd name="T8" fmla="*/ 0 w 7"/>
                <a:gd name="T9" fmla="*/ 10 h 10"/>
                <a:gd name="T10" fmla="*/ 4 w 7"/>
                <a:gd name="T11" fmla="*/ 4 h 10"/>
                <a:gd name="T12" fmla="*/ 7 w 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7" y="0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9" name="ïşlíďé"/>
            <p:cNvSpPr/>
            <p:nvPr/>
          </p:nvSpPr>
          <p:spPr bwMode="auto">
            <a:xfrm>
              <a:off x="2127279" y="2227953"/>
              <a:ext cx="43007" cy="55293"/>
            </a:xfrm>
            <a:custGeom>
              <a:avLst/>
              <a:gdLst>
                <a:gd name="T0" fmla="*/ 2 w 15"/>
                <a:gd name="T1" fmla="*/ 14 h 19"/>
                <a:gd name="T2" fmla="*/ 2 w 15"/>
                <a:gd name="T3" fmla="*/ 14 h 19"/>
                <a:gd name="T4" fmla="*/ 6 w 15"/>
                <a:gd name="T5" fmla="*/ 11 h 19"/>
                <a:gd name="T6" fmla="*/ 6 w 15"/>
                <a:gd name="T7" fmla="*/ 11 h 19"/>
                <a:gd name="T8" fmla="*/ 9 w 15"/>
                <a:gd name="T9" fmla="*/ 7 h 19"/>
                <a:gd name="T10" fmla="*/ 9 w 15"/>
                <a:gd name="T11" fmla="*/ 7 h 19"/>
                <a:gd name="T12" fmla="*/ 15 w 15"/>
                <a:gd name="T13" fmla="*/ 0 h 19"/>
                <a:gd name="T14" fmla="*/ 15 w 15"/>
                <a:gd name="T15" fmla="*/ 0 h 19"/>
                <a:gd name="T16" fmla="*/ 13 w 15"/>
                <a:gd name="T17" fmla="*/ 4 h 19"/>
                <a:gd name="T18" fmla="*/ 10 w 15"/>
                <a:gd name="T19" fmla="*/ 7 h 19"/>
                <a:gd name="T20" fmla="*/ 10 w 15"/>
                <a:gd name="T21" fmla="*/ 7 h 19"/>
                <a:gd name="T22" fmla="*/ 6 w 15"/>
                <a:gd name="T23" fmla="*/ 11 h 19"/>
                <a:gd name="T24" fmla="*/ 6 w 15"/>
                <a:gd name="T25" fmla="*/ 11 h 19"/>
                <a:gd name="T26" fmla="*/ 3 w 15"/>
                <a:gd name="T27" fmla="*/ 16 h 19"/>
                <a:gd name="T28" fmla="*/ 3 w 15"/>
                <a:gd name="T29" fmla="*/ 16 h 19"/>
                <a:gd name="T30" fmla="*/ 2 w 15"/>
                <a:gd name="T31" fmla="*/ 17 h 19"/>
                <a:gd name="T32" fmla="*/ 0 w 15"/>
                <a:gd name="T33" fmla="*/ 19 h 19"/>
                <a:gd name="T34" fmla="*/ 0 w 15"/>
                <a:gd name="T35" fmla="*/ 19 h 19"/>
                <a:gd name="T36" fmla="*/ 2 w 15"/>
                <a:gd name="T3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19">
                  <a:moveTo>
                    <a:pt x="2" y="14"/>
                  </a:moveTo>
                  <a:lnTo>
                    <a:pt x="2" y="14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7"/>
                  </a:lnTo>
                  <a:lnTo>
                    <a:pt x="9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3" y="4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0" name="ïş1ïḓê"/>
            <p:cNvSpPr/>
            <p:nvPr/>
          </p:nvSpPr>
          <p:spPr bwMode="auto">
            <a:xfrm>
              <a:off x="2348445" y="2123511"/>
              <a:ext cx="36861" cy="36861"/>
            </a:xfrm>
            <a:custGeom>
              <a:avLst/>
              <a:gdLst>
                <a:gd name="T0" fmla="*/ 11 w 11"/>
                <a:gd name="T1" fmla="*/ 0 h 11"/>
                <a:gd name="T2" fmla="*/ 11 w 11"/>
                <a:gd name="T3" fmla="*/ 0 h 11"/>
                <a:gd name="T4" fmla="*/ 7 w 11"/>
                <a:gd name="T5" fmla="*/ 7 h 11"/>
                <a:gd name="T6" fmla="*/ 0 w 11"/>
                <a:gd name="T7" fmla="*/ 11 h 11"/>
                <a:gd name="T8" fmla="*/ 0 w 11"/>
                <a:gd name="T9" fmla="*/ 11 h 11"/>
                <a:gd name="T10" fmla="*/ 6 w 11"/>
                <a:gd name="T11" fmla="*/ 5 h 11"/>
                <a:gd name="T12" fmla="*/ 11 w 1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11" y="0"/>
                  </a:lnTo>
                  <a:lnTo>
                    <a:pt x="7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6" y="5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1" name="îŝľîďe"/>
            <p:cNvSpPr/>
            <p:nvPr/>
          </p:nvSpPr>
          <p:spPr bwMode="auto">
            <a:xfrm>
              <a:off x="1930686" y="2375399"/>
              <a:ext cx="18433" cy="30720"/>
            </a:xfrm>
            <a:custGeom>
              <a:avLst/>
              <a:gdLst>
                <a:gd name="T0" fmla="*/ 6 w 6"/>
                <a:gd name="T1" fmla="*/ 0 h 8"/>
                <a:gd name="T2" fmla="*/ 6 w 6"/>
                <a:gd name="T3" fmla="*/ 0 h 8"/>
                <a:gd name="T4" fmla="*/ 2 w 6"/>
                <a:gd name="T5" fmla="*/ 8 h 8"/>
                <a:gd name="T6" fmla="*/ 2 w 6"/>
                <a:gd name="T7" fmla="*/ 8 h 8"/>
                <a:gd name="T8" fmla="*/ 2 w 6"/>
                <a:gd name="T9" fmla="*/ 7 h 8"/>
                <a:gd name="T10" fmla="*/ 2 w 6"/>
                <a:gd name="T11" fmla="*/ 7 h 8"/>
                <a:gd name="T12" fmla="*/ 0 w 6"/>
                <a:gd name="T13" fmla="*/ 5 h 8"/>
                <a:gd name="T14" fmla="*/ 0 w 6"/>
                <a:gd name="T15" fmla="*/ 4 h 8"/>
                <a:gd name="T16" fmla="*/ 0 w 6"/>
                <a:gd name="T17" fmla="*/ 4 h 8"/>
                <a:gd name="T18" fmla="*/ 3 w 6"/>
                <a:gd name="T19" fmla="*/ 2 h 8"/>
                <a:gd name="T20" fmla="*/ 6 w 6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lnTo>
                    <a:pt x="6" y="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2" name="ïş1îḓê"/>
            <p:cNvSpPr/>
            <p:nvPr/>
          </p:nvSpPr>
          <p:spPr bwMode="auto">
            <a:xfrm>
              <a:off x="1899967" y="2399973"/>
              <a:ext cx="30720" cy="49148"/>
            </a:xfrm>
            <a:custGeom>
              <a:avLst/>
              <a:gdLst>
                <a:gd name="T0" fmla="*/ 7 w 10"/>
                <a:gd name="T1" fmla="*/ 10 h 17"/>
                <a:gd name="T2" fmla="*/ 7 w 10"/>
                <a:gd name="T3" fmla="*/ 10 h 17"/>
                <a:gd name="T4" fmla="*/ 5 w 10"/>
                <a:gd name="T5" fmla="*/ 13 h 17"/>
                <a:gd name="T6" fmla="*/ 5 w 10"/>
                <a:gd name="T7" fmla="*/ 13 h 17"/>
                <a:gd name="T8" fmla="*/ 0 w 10"/>
                <a:gd name="T9" fmla="*/ 17 h 17"/>
                <a:gd name="T10" fmla="*/ 0 w 10"/>
                <a:gd name="T11" fmla="*/ 17 h 17"/>
                <a:gd name="T12" fmla="*/ 3 w 10"/>
                <a:gd name="T13" fmla="*/ 11 h 17"/>
                <a:gd name="T14" fmla="*/ 3 w 10"/>
                <a:gd name="T15" fmla="*/ 11 h 17"/>
                <a:gd name="T16" fmla="*/ 5 w 10"/>
                <a:gd name="T17" fmla="*/ 5 h 17"/>
                <a:gd name="T18" fmla="*/ 5 w 10"/>
                <a:gd name="T19" fmla="*/ 5 h 17"/>
                <a:gd name="T20" fmla="*/ 7 w 10"/>
                <a:gd name="T21" fmla="*/ 3 h 17"/>
                <a:gd name="T22" fmla="*/ 10 w 10"/>
                <a:gd name="T23" fmla="*/ 0 h 17"/>
                <a:gd name="T24" fmla="*/ 10 w 10"/>
                <a:gd name="T25" fmla="*/ 0 h 17"/>
                <a:gd name="T26" fmla="*/ 7 w 10"/>
                <a:gd name="T27" fmla="*/ 5 h 17"/>
                <a:gd name="T28" fmla="*/ 7 w 10"/>
                <a:gd name="T2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7" y="10"/>
                  </a:moveTo>
                  <a:lnTo>
                    <a:pt x="7" y="10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5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3" name="išľïḑè"/>
            <p:cNvSpPr/>
            <p:nvPr/>
          </p:nvSpPr>
          <p:spPr bwMode="auto">
            <a:xfrm>
              <a:off x="1942973" y="2375399"/>
              <a:ext cx="30720" cy="30720"/>
            </a:xfrm>
            <a:custGeom>
              <a:avLst/>
              <a:gdLst>
                <a:gd name="T0" fmla="*/ 6 w 10"/>
                <a:gd name="T1" fmla="*/ 3 h 10"/>
                <a:gd name="T2" fmla="*/ 6 w 10"/>
                <a:gd name="T3" fmla="*/ 3 h 10"/>
                <a:gd name="T4" fmla="*/ 3 w 10"/>
                <a:gd name="T5" fmla="*/ 7 h 10"/>
                <a:gd name="T6" fmla="*/ 2 w 10"/>
                <a:gd name="T7" fmla="*/ 10 h 10"/>
                <a:gd name="T8" fmla="*/ 0 w 10"/>
                <a:gd name="T9" fmla="*/ 10 h 10"/>
                <a:gd name="T10" fmla="*/ 0 w 10"/>
                <a:gd name="T11" fmla="*/ 10 h 10"/>
                <a:gd name="T12" fmla="*/ 0 w 10"/>
                <a:gd name="T13" fmla="*/ 10 h 10"/>
                <a:gd name="T14" fmla="*/ 4 w 10"/>
                <a:gd name="T15" fmla="*/ 4 h 10"/>
                <a:gd name="T16" fmla="*/ 9 w 10"/>
                <a:gd name="T17" fmla="*/ 0 h 10"/>
                <a:gd name="T18" fmla="*/ 9 w 10"/>
                <a:gd name="T19" fmla="*/ 0 h 10"/>
                <a:gd name="T20" fmla="*/ 9 w 10"/>
                <a:gd name="T21" fmla="*/ 2 h 10"/>
                <a:gd name="T22" fmla="*/ 10 w 10"/>
                <a:gd name="T23" fmla="*/ 0 h 10"/>
                <a:gd name="T24" fmla="*/ 10 w 10"/>
                <a:gd name="T25" fmla="*/ 0 h 10"/>
                <a:gd name="T26" fmla="*/ 7 w 10"/>
                <a:gd name="T27" fmla="*/ 6 h 10"/>
                <a:gd name="T28" fmla="*/ 4 w 10"/>
                <a:gd name="T29" fmla="*/ 10 h 10"/>
                <a:gd name="T30" fmla="*/ 4 w 10"/>
                <a:gd name="T31" fmla="*/ 10 h 10"/>
                <a:gd name="T32" fmla="*/ 6 w 10"/>
                <a:gd name="T33" fmla="*/ 6 h 10"/>
                <a:gd name="T34" fmla="*/ 7 w 10"/>
                <a:gd name="T35" fmla="*/ 3 h 10"/>
                <a:gd name="T36" fmla="*/ 6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6" y="3"/>
                  </a:moveTo>
                  <a:lnTo>
                    <a:pt x="6" y="3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6"/>
                  </a:lnTo>
                  <a:lnTo>
                    <a:pt x="7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4" name="îs1íḑê"/>
            <p:cNvSpPr/>
            <p:nvPr/>
          </p:nvSpPr>
          <p:spPr bwMode="auto">
            <a:xfrm>
              <a:off x="2133421" y="2227953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3 w 7"/>
                <a:gd name="T5" fmla="*/ 4 h 7"/>
                <a:gd name="T6" fmla="*/ 0 w 7"/>
                <a:gd name="T7" fmla="*/ 7 h 7"/>
                <a:gd name="T8" fmla="*/ 0 w 7"/>
                <a:gd name="T9" fmla="*/ 7 h 7"/>
                <a:gd name="T10" fmla="*/ 4 w 7"/>
                <a:gd name="T11" fmla="*/ 1 h 7"/>
                <a:gd name="T12" fmla="*/ 6 w 7"/>
                <a:gd name="T13" fmla="*/ 0 h 7"/>
                <a:gd name="T14" fmla="*/ 7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5" name="îṣliḋe"/>
            <p:cNvSpPr/>
            <p:nvPr/>
          </p:nvSpPr>
          <p:spPr bwMode="auto">
            <a:xfrm>
              <a:off x="2121134" y="2252528"/>
              <a:ext cx="12287" cy="6145"/>
            </a:xfrm>
            <a:custGeom>
              <a:avLst/>
              <a:gdLst>
                <a:gd name="T0" fmla="*/ 1 w 4"/>
                <a:gd name="T1" fmla="*/ 3 h 3"/>
                <a:gd name="T2" fmla="*/ 1 w 4"/>
                <a:gd name="T3" fmla="*/ 3 h 3"/>
                <a:gd name="T4" fmla="*/ 1 w 4"/>
                <a:gd name="T5" fmla="*/ 3 h 3"/>
                <a:gd name="T6" fmla="*/ 1 w 4"/>
                <a:gd name="T7" fmla="*/ 3 h 3"/>
                <a:gd name="T8" fmla="*/ 0 w 4"/>
                <a:gd name="T9" fmla="*/ 3 h 3"/>
                <a:gd name="T10" fmla="*/ 1 w 4"/>
                <a:gd name="T11" fmla="*/ 2 h 3"/>
                <a:gd name="T12" fmla="*/ 1 w 4"/>
                <a:gd name="T13" fmla="*/ 2 h 3"/>
                <a:gd name="T14" fmla="*/ 2 w 4"/>
                <a:gd name="T15" fmla="*/ 0 h 3"/>
                <a:gd name="T16" fmla="*/ 4 w 4"/>
                <a:gd name="T17" fmla="*/ 0 h 3"/>
                <a:gd name="T18" fmla="*/ 4 w 4"/>
                <a:gd name="T19" fmla="*/ 0 h 3"/>
                <a:gd name="T20" fmla="*/ 2 w 4"/>
                <a:gd name="T21" fmla="*/ 2 h 3"/>
                <a:gd name="T22" fmla="*/ 1 w 4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6" name="íšľïḍe"/>
            <p:cNvSpPr/>
            <p:nvPr/>
          </p:nvSpPr>
          <p:spPr bwMode="auto">
            <a:xfrm>
              <a:off x="2188713" y="2172664"/>
              <a:ext cx="43007" cy="43007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3 w 13"/>
                <a:gd name="T5" fmla="*/ 8 h 13"/>
                <a:gd name="T6" fmla="*/ 6 w 13"/>
                <a:gd name="T7" fmla="*/ 6 h 13"/>
                <a:gd name="T8" fmla="*/ 6 w 13"/>
                <a:gd name="T9" fmla="*/ 6 h 13"/>
                <a:gd name="T10" fmla="*/ 10 w 13"/>
                <a:gd name="T11" fmla="*/ 3 h 13"/>
                <a:gd name="T12" fmla="*/ 13 w 13"/>
                <a:gd name="T13" fmla="*/ 0 h 13"/>
                <a:gd name="T14" fmla="*/ 13 w 13"/>
                <a:gd name="T15" fmla="*/ 0 h 13"/>
                <a:gd name="T16" fmla="*/ 12 w 13"/>
                <a:gd name="T17" fmla="*/ 3 h 13"/>
                <a:gd name="T18" fmla="*/ 10 w 13"/>
                <a:gd name="T19" fmla="*/ 7 h 13"/>
                <a:gd name="T20" fmla="*/ 10 w 13"/>
                <a:gd name="T21" fmla="*/ 7 h 13"/>
                <a:gd name="T22" fmla="*/ 8 w 13"/>
                <a:gd name="T23" fmla="*/ 7 h 13"/>
                <a:gd name="T24" fmla="*/ 8 w 13"/>
                <a:gd name="T25" fmla="*/ 7 h 13"/>
                <a:gd name="T26" fmla="*/ 5 w 13"/>
                <a:gd name="T27" fmla="*/ 11 h 13"/>
                <a:gd name="T28" fmla="*/ 5 w 13"/>
                <a:gd name="T29" fmla="*/ 11 h 13"/>
                <a:gd name="T30" fmla="*/ 0 w 13"/>
                <a:gd name="T3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3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3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7" name="ïšļiďé"/>
            <p:cNvSpPr/>
            <p:nvPr/>
          </p:nvSpPr>
          <p:spPr bwMode="auto">
            <a:xfrm>
              <a:off x="2649477" y="2012932"/>
              <a:ext cx="24574" cy="24574"/>
            </a:xfrm>
            <a:custGeom>
              <a:avLst/>
              <a:gdLst>
                <a:gd name="T0" fmla="*/ 9 w 9"/>
                <a:gd name="T1" fmla="*/ 0 h 7"/>
                <a:gd name="T2" fmla="*/ 9 w 9"/>
                <a:gd name="T3" fmla="*/ 0 h 7"/>
                <a:gd name="T4" fmla="*/ 6 w 9"/>
                <a:gd name="T5" fmla="*/ 3 h 7"/>
                <a:gd name="T6" fmla="*/ 5 w 9"/>
                <a:gd name="T7" fmla="*/ 4 h 7"/>
                <a:gd name="T8" fmla="*/ 5 w 9"/>
                <a:gd name="T9" fmla="*/ 6 h 7"/>
                <a:gd name="T10" fmla="*/ 5 w 9"/>
                <a:gd name="T11" fmla="*/ 6 h 7"/>
                <a:gd name="T12" fmla="*/ 2 w 9"/>
                <a:gd name="T13" fmla="*/ 6 h 7"/>
                <a:gd name="T14" fmla="*/ 2 w 9"/>
                <a:gd name="T15" fmla="*/ 6 h 7"/>
                <a:gd name="T16" fmla="*/ 0 w 9"/>
                <a:gd name="T17" fmla="*/ 7 h 7"/>
                <a:gd name="T18" fmla="*/ 0 w 9"/>
                <a:gd name="T19" fmla="*/ 7 h 7"/>
                <a:gd name="T20" fmla="*/ 3 w 9"/>
                <a:gd name="T21" fmla="*/ 3 h 7"/>
                <a:gd name="T22" fmla="*/ 9 w 9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7">
                  <a:moveTo>
                    <a:pt x="9" y="0"/>
                  </a:moveTo>
                  <a:lnTo>
                    <a:pt x="9" y="0"/>
                  </a:lnTo>
                  <a:lnTo>
                    <a:pt x="6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8" name="iślíḋe"/>
            <p:cNvSpPr/>
            <p:nvPr/>
          </p:nvSpPr>
          <p:spPr bwMode="auto">
            <a:xfrm>
              <a:off x="3073381" y="1988359"/>
              <a:ext cx="18433" cy="0"/>
            </a:xfrm>
            <a:custGeom>
              <a:avLst/>
              <a:gdLst>
                <a:gd name="T0" fmla="*/ 1 w 5"/>
                <a:gd name="T1" fmla="*/ 2 h 2"/>
                <a:gd name="T2" fmla="*/ 1 w 5"/>
                <a:gd name="T3" fmla="*/ 2 h 2"/>
                <a:gd name="T4" fmla="*/ 4 w 5"/>
                <a:gd name="T5" fmla="*/ 0 h 2"/>
                <a:gd name="T6" fmla="*/ 5 w 5"/>
                <a:gd name="T7" fmla="*/ 0 h 2"/>
                <a:gd name="T8" fmla="*/ 5 w 5"/>
                <a:gd name="T9" fmla="*/ 0 h 2"/>
                <a:gd name="T10" fmla="*/ 5 w 5"/>
                <a:gd name="T11" fmla="*/ 0 h 2"/>
                <a:gd name="T12" fmla="*/ 1 w 5"/>
                <a:gd name="T13" fmla="*/ 2 h 2"/>
                <a:gd name="T14" fmla="*/ 0 w 5"/>
                <a:gd name="T15" fmla="*/ 2 h 2"/>
                <a:gd name="T16" fmla="*/ 1 w 5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2">
                  <a:moveTo>
                    <a:pt x="1" y="2"/>
                  </a:move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9" name="isľîdé"/>
            <p:cNvSpPr/>
            <p:nvPr/>
          </p:nvSpPr>
          <p:spPr bwMode="auto">
            <a:xfrm>
              <a:off x="1955260" y="2350824"/>
              <a:ext cx="18433" cy="24574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0 h 9"/>
                <a:gd name="T4" fmla="*/ 0 w 8"/>
                <a:gd name="T5" fmla="*/ 9 h 9"/>
                <a:gd name="T6" fmla="*/ 0 w 8"/>
                <a:gd name="T7" fmla="*/ 9 h 9"/>
                <a:gd name="T8" fmla="*/ 2 w 8"/>
                <a:gd name="T9" fmla="*/ 6 h 9"/>
                <a:gd name="T10" fmla="*/ 5 w 8"/>
                <a:gd name="T11" fmla="*/ 3 h 9"/>
                <a:gd name="T12" fmla="*/ 5 w 8"/>
                <a:gd name="T13" fmla="*/ 3 h 9"/>
                <a:gd name="T14" fmla="*/ 8 w 8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6"/>
                  </a:lnTo>
                  <a:lnTo>
                    <a:pt x="5" y="3"/>
                  </a:lnTo>
                  <a:lnTo>
                    <a:pt x="5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0" name="îś1íde"/>
            <p:cNvSpPr/>
            <p:nvPr/>
          </p:nvSpPr>
          <p:spPr bwMode="auto">
            <a:xfrm>
              <a:off x="2569613" y="2019073"/>
              <a:ext cx="36861" cy="18433"/>
            </a:xfrm>
            <a:custGeom>
              <a:avLst/>
              <a:gdLst>
                <a:gd name="T0" fmla="*/ 11 w 11"/>
                <a:gd name="T1" fmla="*/ 0 h 8"/>
                <a:gd name="T2" fmla="*/ 11 w 11"/>
                <a:gd name="T3" fmla="*/ 0 h 8"/>
                <a:gd name="T4" fmla="*/ 5 w 11"/>
                <a:gd name="T5" fmla="*/ 5 h 8"/>
                <a:gd name="T6" fmla="*/ 0 w 11"/>
                <a:gd name="T7" fmla="*/ 8 h 8"/>
                <a:gd name="T8" fmla="*/ 0 w 11"/>
                <a:gd name="T9" fmla="*/ 8 h 8"/>
                <a:gd name="T10" fmla="*/ 5 w 11"/>
                <a:gd name="T11" fmla="*/ 3 h 8"/>
                <a:gd name="T12" fmla="*/ 11 w 1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lnTo>
                    <a:pt x="11" y="0"/>
                  </a:lnTo>
                  <a:lnTo>
                    <a:pt x="5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3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1" name="ïṧļïdê"/>
            <p:cNvSpPr/>
            <p:nvPr/>
          </p:nvSpPr>
          <p:spPr bwMode="auto">
            <a:xfrm>
              <a:off x="2028983" y="2246387"/>
              <a:ext cx="36861" cy="49148"/>
            </a:xfrm>
            <a:custGeom>
              <a:avLst/>
              <a:gdLst>
                <a:gd name="T0" fmla="*/ 13 w 13"/>
                <a:gd name="T1" fmla="*/ 0 h 17"/>
                <a:gd name="T2" fmla="*/ 13 w 13"/>
                <a:gd name="T3" fmla="*/ 0 h 17"/>
                <a:gd name="T4" fmla="*/ 11 w 13"/>
                <a:gd name="T5" fmla="*/ 1 h 17"/>
                <a:gd name="T6" fmla="*/ 11 w 13"/>
                <a:gd name="T7" fmla="*/ 3 h 17"/>
                <a:gd name="T8" fmla="*/ 11 w 13"/>
                <a:gd name="T9" fmla="*/ 3 h 17"/>
                <a:gd name="T10" fmla="*/ 7 w 13"/>
                <a:gd name="T11" fmla="*/ 7 h 17"/>
                <a:gd name="T12" fmla="*/ 5 w 13"/>
                <a:gd name="T13" fmla="*/ 8 h 17"/>
                <a:gd name="T14" fmla="*/ 3 w 13"/>
                <a:gd name="T15" fmla="*/ 11 h 17"/>
                <a:gd name="T16" fmla="*/ 3 w 13"/>
                <a:gd name="T17" fmla="*/ 11 h 17"/>
                <a:gd name="T18" fmla="*/ 4 w 13"/>
                <a:gd name="T19" fmla="*/ 11 h 17"/>
                <a:gd name="T20" fmla="*/ 5 w 13"/>
                <a:gd name="T21" fmla="*/ 10 h 17"/>
                <a:gd name="T22" fmla="*/ 7 w 13"/>
                <a:gd name="T23" fmla="*/ 10 h 17"/>
                <a:gd name="T24" fmla="*/ 7 w 13"/>
                <a:gd name="T25" fmla="*/ 11 h 17"/>
                <a:gd name="T26" fmla="*/ 7 w 13"/>
                <a:gd name="T27" fmla="*/ 11 h 17"/>
                <a:gd name="T28" fmla="*/ 3 w 13"/>
                <a:gd name="T29" fmla="*/ 15 h 17"/>
                <a:gd name="T30" fmla="*/ 3 w 13"/>
                <a:gd name="T31" fmla="*/ 15 h 17"/>
                <a:gd name="T32" fmla="*/ 0 w 13"/>
                <a:gd name="T33" fmla="*/ 17 h 17"/>
                <a:gd name="T34" fmla="*/ 0 w 13"/>
                <a:gd name="T35" fmla="*/ 17 h 17"/>
                <a:gd name="T36" fmla="*/ 3 w 13"/>
                <a:gd name="T37" fmla="*/ 11 h 17"/>
                <a:gd name="T38" fmla="*/ 5 w 13"/>
                <a:gd name="T39" fmla="*/ 5 h 17"/>
                <a:gd name="T40" fmla="*/ 5 w 13"/>
                <a:gd name="T41" fmla="*/ 5 h 17"/>
                <a:gd name="T42" fmla="*/ 10 w 13"/>
                <a:gd name="T43" fmla="*/ 1 h 17"/>
                <a:gd name="T44" fmla="*/ 13 w 13"/>
                <a:gd name="T4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17">
                  <a:moveTo>
                    <a:pt x="13" y="0"/>
                  </a:moveTo>
                  <a:lnTo>
                    <a:pt x="13" y="0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5" y="5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2" name="î$ļíďé"/>
            <p:cNvSpPr/>
            <p:nvPr/>
          </p:nvSpPr>
          <p:spPr bwMode="auto">
            <a:xfrm>
              <a:off x="2508179" y="2019073"/>
              <a:ext cx="36861" cy="24574"/>
            </a:xfrm>
            <a:custGeom>
              <a:avLst/>
              <a:gdLst>
                <a:gd name="T0" fmla="*/ 0 w 13"/>
                <a:gd name="T1" fmla="*/ 8 h 9"/>
                <a:gd name="T2" fmla="*/ 0 w 13"/>
                <a:gd name="T3" fmla="*/ 8 h 9"/>
                <a:gd name="T4" fmla="*/ 6 w 13"/>
                <a:gd name="T5" fmla="*/ 3 h 9"/>
                <a:gd name="T6" fmla="*/ 9 w 13"/>
                <a:gd name="T7" fmla="*/ 0 h 9"/>
                <a:gd name="T8" fmla="*/ 13 w 13"/>
                <a:gd name="T9" fmla="*/ 0 h 9"/>
                <a:gd name="T10" fmla="*/ 13 w 13"/>
                <a:gd name="T11" fmla="*/ 0 h 9"/>
                <a:gd name="T12" fmla="*/ 3 w 13"/>
                <a:gd name="T13" fmla="*/ 8 h 9"/>
                <a:gd name="T14" fmla="*/ 3 w 13"/>
                <a:gd name="T15" fmla="*/ 8 h 9"/>
                <a:gd name="T16" fmla="*/ 0 w 13"/>
                <a:gd name="T17" fmla="*/ 9 h 9"/>
                <a:gd name="T18" fmla="*/ 0 w 13"/>
                <a:gd name="T1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0" y="8"/>
                  </a:moveTo>
                  <a:lnTo>
                    <a:pt x="0" y="8"/>
                  </a:lnTo>
                  <a:lnTo>
                    <a:pt x="6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9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3" name="ïṥ1îdè"/>
            <p:cNvSpPr/>
            <p:nvPr/>
          </p:nvSpPr>
          <p:spPr bwMode="auto">
            <a:xfrm>
              <a:off x="2256291" y="2123515"/>
              <a:ext cx="18433" cy="12287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4 h 4"/>
                <a:gd name="T4" fmla="*/ 6 w 6"/>
                <a:gd name="T5" fmla="*/ 0 h 4"/>
                <a:gd name="T6" fmla="*/ 6 w 6"/>
                <a:gd name="T7" fmla="*/ 0 h 4"/>
                <a:gd name="T8" fmla="*/ 3 w 6"/>
                <a:gd name="T9" fmla="*/ 3 h 4"/>
                <a:gd name="T10" fmla="*/ 1 w 6"/>
                <a:gd name="T11" fmla="*/ 4 h 4"/>
                <a:gd name="T12" fmla="*/ 1 w 6"/>
                <a:gd name="T13" fmla="*/ 4 h 4"/>
                <a:gd name="T14" fmla="*/ 0 w 6"/>
                <a:gd name="T15" fmla="*/ 4 h 4"/>
                <a:gd name="T16" fmla="*/ 0 w 6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4" name="ïśľiďe"/>
            <p:cNvSpPr/>
            <p:nvPr/>
          </p:nvSpPr>
          <p:spPr bwMode="auto">
            <a:xfrm>
              <a:off x="2084273" y="2203380"/>
              <a:ext cx="18433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5 w 6"/>
                <a:gd name="T5" fmla="*/ 3 h 7"/>
                <a:gd name="T6" fmla="*/ 5 w 6"/>
                <a:gd name="T7" fmla="*/ 3 h 7"/>
                <a:gd name="T8" fmla="*/ 0 w 6"/>
                <a:gd name="T9" fmla="*/ 7 h 7"/>
                <a:gd name="T10" fmla="*/ 0 w 6"/>
                <a:gd name="T11" fmla="*/ 7 h 7"/>
                <a:gd name="T12" fmla="*/ 2 w 6"/>
                <a:gd name="T13" fmla="*/ 3 h 7"/>
                <a:gd name="T14" fmla="*/ 6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5" name="ïšḷïḋe"/>
            <p:cNvSpPr/>
            <p:nvPr/>
          </p:nvSpPr>
          <p:spPr bwMode="auto">
            <a:xfrm>
              <a:off x="2287011" y="2086654"/>
              <a:ext cx="18433" cy="24574"/>
            </a:xfrm>
            <a:custGeom>
              <a:avLst/>
              <a:gdLst>
                <a:gd name="T0" fmla="*/ 7 w 7"/>
                <a:gd name="T1" fmla="*/ 0 h 9"/>
                <a:gd name="T2" fmla="*/ 7 w 7"/>
                <a:gd name="T3" fmla="*/ 0 h 9"/>
                <a:gd name="T4" fmla="*/ 3 w 7"/>
                <a:gd name="T5" fmla="*/ 5 h 9"/>
                <a:gd name="T6" fmla="*/ 1 w 7"/>
                <a:gd name="T7" fmla="*/ 7 h 9"/>
                <a:gd name="T8" fmla="*/ 0 w 7"/>
                <a:gd name="T9" fmla="*/ 9 h 9"/>
                <a:gd name="T10" fmla="*/ 0 w 7"/>
                <a:gd name="T11" fmla="*/ 9 h 9"/>
                <a:gd name="T12" fmla="*/ 3 w 7"/>
                <a:gd name="T13" fmla="*/ 5 h 9"/>
                <a:gd name="T14" fmla="*/ 7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7" y="0"/>
                  </a:moveTo>
                  <a:lnTo>
                    <a:pt x="7" y="0"/>
                  </a:lnTo>
                  <a:lnTo>
                    <a:pt x="3" y="5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6" name="ïṩḻíḋe"/>
            <p:cNvSpPr/>
            <p:nvPr/>
          </p:nvSpPr>
          <p:spPr bwMode="auto">
            <a:xfrm>
              <a:off x="2366875" y="2037507"/>
              <a:ext cx="24574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5 w 8"/>
                <a:gd name="T5" fmla="*/ 2 h 7"/>
                <a:gd name="T6" fmla="*/ 4 w 8"/>
                <a:gd name="T7" fmla="*/ 4 h 7"/>
                <a:gd name="T8" fmla="*/ 4 w 8"/>
                <a:gd name="T9" fmla="*/ 5 h 7"/>
                <a:gd name="T10" fmla="*/ 4 w 8"/>
                <a:gd name="T11" fmla="*/ 5 h 7"/>
                <a:gd name="T12" fmla="*/ 0 w 8"/>
                <a:gd name="T13" fmla="*/ 7 h 7"/>
                <a:gd name="T14" fmla="*/ 0 w 8"/>
                <a:gd name="T15" fmla="*/ 7 h 7"/>
                <a:gd name="T16" fmla="*/ 4 w 8"/>
                <a:gd name="T17" fmla="*/ 2 h 7"/>
                <a:gd name="T18" fmla="*/ 8 w 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2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7" name="ïślíḓe"/>
            <p:cNvSpPr/>
            <p:nvPr/>
          </p:nvSpPr>
          <p:spPr bwMode="auto">
            <a:xfrm>
              <a:off x="2336159" y="2062080"/>
              <a:ext cx="30720" cy="18433"/>
            </a:xfrm>
            <a:custGeom>
              <a:avLst/>
              <a:gdLst>
                <a:gd name="T0" fmla="*/ 0 w 10"/>
                <a:gd name="T1" fmla="*/ 7 h 7"/>
                <a:gd name="T2" fmla="*/ 0 w 10"/>
                <a:gd name="T3" fmla="*/ 7 h 7"/>
                <a:gd name="T4" fmla="*/ 4 w 10"/>
                <a:gd name="T5" fmla="*/ 3 h 7"/>
                <a:gd name="T6" fmla="*/ 7 w 10"/>
                <a:gd name="T7" fmla="*/ 1 h 7"/>
                <a:gd name="T8" fmla="*/ 10 w 10"/>
                <a:gd name="T9" fmla="*/ 0 h 7"/>
                <a:gd name="T10" fmla="*/ 10 w 10"/>
                <a:gd name="T11" fmla="*/ 0 h 7"/>
                <a:gd name="T12" fmla="*/ 8 w 10"/>
                <a:gd name="T13" fmla="*/ 3 h 7"/>
                <a:gd name="T14" fmla="*/ 4 w 10"/>
                <a:gd name="T15" fmla="*/ 5 h 7"/>
                <a:gd name="T16" fmla="*/ 4 w 10"/>
                <a:gd name="T17" fmla="*/ 5 h 7"/>
                <a:gd name="T18" fmla="*/ 1 w 10"/>
                <a:gd name="T19" fmla="*/ 7 h 7"/>
                <a:gd name="T20" fmla="*/ 0 w 10"/>
                <a:gd name="T2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8" name="îšlïḓé"/>
            <p:cNvSpPr/>
            <p:nvPr/>
          </p:nvSpPr>
          <p:spPr bwMode="auto">
            <a:xfrm>
              <a:off x="2127279" y="2172664"/>
              <a:ext cx="12287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6 w 6"/>
                <a:gd name="T5" fmla="*/ 3 h 7"/>
                <a:gd name="T6" fmla="*/ 3 w 6"/>
                <a:gd name="T7" fmla="*/ 4 h 7"/>
                <a:gd name="T8" fmla="*/ 0 w 6"/>
                <a:gd name="T9" fmla="*/ 7 h 7"/>
                <a:gd name="T10" fmla="*/ 0 w 6"/>
                <a:gd name="T11" fmla="*/ 7 h 7"/>
                <a:gd name="T12" fmla="*/ 3 w 6"/>
                <a:gd name="T13" fmla="*/ 3 h 7"/>
                <a:gd name="T14" fmla="*/ 6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9" name="î$lïḓé"/>
            <p:cNvSpPr/>
            <p:nvPr/>
          </p:nvSpPr>
          <p:spPr bwMode="auto">
            <a:xfrm>
              <a:off x="2323871" y="2062080"/>
              <a:ext cx="24574" cy="18433"/>
            </a:xfrm>
            <a:custGeom>
              <a:avLst/>
              <a:gdLst>
                <a:gd name="T0" fmla="*/ 7 w 7"/>
                <a:gd name="T1" fmla="*/ 0 h 5"/>
                <a:gd name="T2" fmla="*/ 7 w 7"/>
                <a:gd name="T3" fmla="*/ 0 h 5"/>
                <a:gd name="T4" fmla="*/ 3 w 7"/>
                <a:gd name="T5" fmla="*/ 3 h 5"/>
                <a:gd name="T6" fmla="*/ 3 w 7"/>
                <a:gd name="T7" fmla="*/ 3 h 5"/>
                <a:gd name="T8" fmla="*/ 0 w 7"/>
                <a:gd name="T9" fmla="*/ 5 h 5"/>
                <a:gd name="T10" fmla="*/ 0 w 7"/>
                <a:gd name="T11" fmla="*/ 5 h 5"/>
                <a:gd name="T12" fmla="*/ 0 w 7"/>
                <a:gd name="T13" fmla="*/ 4 h 5"/>
                <a:gd name="T14" fmla="*/ 1 w 7"/>
                <a:gd name="T15" fmla="*/ 3 h 5"/>
                <a:gd name="T16" fmla="*/ 7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lnTo>
                    <a:pt x="7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0" name="ïṧḻíde"/>
            <p:cNvSpPr/>
            <p:nvPr/>
          </p:nvSpPr>
          <p:spPr bwMode="auto">
            <a:xfrm>
              <a:off x="2342301" y="2019073"/>
              <a:ext cx="49148" cy="36861"/>
            </a:xfrm>
            <a:custGeom>
              <a:avLst/>
              <a:gdLst>
                <a:gd name="T0" fmla="*/ 10 w 16"/>
                <a:gd name="T1" fmla="*/ 3 h 13"/>
                <a:gd name="T2" fmla="*/ 10 w 16"/>
                <a:gd name="T3" fmla="*/ 3 h 13"/>
                <a:gd name="T4" fmla="*/ 6 w 16"/>
                <a:gd name="T5" fmla="*/ 9 h 13"/>
                <a:gd name="T6" fmla="*/ 5 w 16"/>
                <a:gd name="T7" fmla="*/ 12 h 13"/>
                <a:gd name="T8" fmla="*/ 5 w 16"/>
                <a:gd name="T9" fmla="*/ 12 h 13"/>
                <a:gd name="T10" fmla="*/ 2 w 16"/>
                <a:gd name="T11" fmla="*/ 13 h 13"/>
                <a:gd name="T12" fmla="*/ 0 w 16"/>
                <a:gd name="T13" fmla="*/ 13 h 13"/>
                <a:gd name="T14" fmla="*/ 0 w 16"/>
                <a:gd name="T15" fmla="*/ 13 h 13"/>
                <a:gd name="T16" fmla="*/ 3 w 16"/>
                <a:gd name="T17" fmla="*/ 9 h 13"/>
                <a:gd name="T18" fmla="*/ 8 w 16"/>
                <a:gd name="T19" fmla="*/ 6 h 13"/>
                <a:gd name="T20" fmla="*/ 8 w 16"/>
                <a:gd name="T21" fmla="*/ 6 h 13"/>
                <a:gd name="T22" fmla="*/ 5 w 16"/>
                <a:gd name="T23" fmla="*/ 8 h 13"/>
                <a:gd name="T24" fmla="*/ 5 w 16"/>
                <a:gd name="T25" fmla="*/ 8 h 13"/>
                <a:gd name="T26" fmla="*/ 3 w 16"/>
                <a:gd name="T27" fmla="*/ 8 h 13"/>
                <a:gd name="T28" fmla="*/ 3 w 16"/>
                <a:gd name="T29" fmla="*/ 8 h 13"/>
                <a:gd name="T30" fmla="*/ 10 w 16"/>
                <a:gd name="T31" fmla="*/ 3 h 13"/>
                <a:gd name="T32" fmla="*/ 16 w 16"/>
                <a:gd name="T33" fmla="*/ 0 h 13"/>
                <a:gd name="T34" fmla="*/ 16 w 16"/>
                <a:gd name="T35" fmla="*/ 0 h 13"/>
                <a:gd name="T36" fmla="*/ 16 w 16"/>
                <a:gd name="T37" fmla="*/ 2 h 13"/>
                <a:gd name="T38" fmla="*/ 15 w 16"/>
                <a:gd name="T39" fmla="*/ 3 h 13"/>
                <a:gd name="T40" fmla="*/ 15 w 16"/>
                <a:gd name="T41" fmla="*/ 3 h 13"/>
                <a:gd name="T42" fmla="*/ 12 w 16"/>
                <a:gd name="T43" fmla="*/ 5 h 13"/>
                <a:gd name="T44" fmla="*/ 12 w 16"/>
                <a:gd name="T45" fmla="*/ 3 h 13"/>
                <a:gd name="T46" fmla="*/ 10 w 16"/>
                <a:gd name="T4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13">
                  <a:moveTo>
                    <a:pt x="10" y="3"/>
                  </a:moveTo>
                  <a:lnTo>
                    <a:pt x="10" y="3"/>
                  </a:lnTo>
                  <a:lnTo>
                    <a:pt x="6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1" name="iŝḻíḍè"/>
            <p:cNvSpPr/>
            <p:nvPr/>
          </p:nvSpPr>
          <p:spPr bwMode="auto">
            <a:xfrm>
              <a:off x="2366875" y="2006787"/>
              <a:ext cx="55294" cy="43007"/>
            </a:xfrm>
            <a:custGeom>
              <a:avLst/>
              <a:gdLst>
                <a:gd name="T0" fmla="*/ 17 w 17"/>
                <a:gd name="T1" fmla="*/ 0 h 14"/>
                <a:gd name="T2" fmla="*/ 17 w 17"/>
                <a:gd name="T3" fmla="*/ 0 h 14"/>
                <a:gd name="T4" fmla="*/ 9 w 17"/>
                <a:gd name="T5" fmla="*/ 7 h 14"/>
                <a:gd name="T6" fmla="*/ 9 w 17"/>
                <a:gd name="T7" fmla="*/ 7 h 14"/>
                <a:gd name="T8" fmla="*/ 0 w 17"/>
                <a:gd name="T9" fmla="*/ 14 h 14"/>
                <a:gd name="T10" fmla="*/ 0 w 17"/>
                <a:gd name="T11" fmla="*/ 14 h 14"/>
                <a:gd name="T12" fmla="*/ 1 w 17"/>
                <a:gd name="T13" fmla="*/ 12 h 14"/>
                <a:gd name="T14" fmla="*/ 6 w 17"/>
                <a:gd name="T15" fmla="*/ 7 h 14"/>
                <a:gd name="T16" fmla="*/ 6 w 17"/>
                <a:gd name="T17" fmla="*/ 7 h 14"/>
                <a:gd name="T18" fmla="*/ 17 w 17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7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6" y="7"/>
                  </a:lnTo>
                  <a:lnTo>
                    <a:pt x="6" y="7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2" name="ïṩlïḑê"/>
            <p:cNvSpPr/>
            <p:nvPr/>
          </p:nvSpPr>
          <p:spPr bwMode="auto">
            <a:xfrm>
              <a:off x="2078131" y="2160377"/>
              <a:ext cx="36861" cy="43007"/>
            </a:xfrm>
            <a:custGeom>
              <a:avLst/>
              <a:gdLst>
                <a:gd name="T0" fmla="*/ 11 w 11"/>
                <a:gd name="T1" fmla="*/ 0 h 12"/>
                <a:gd name="T2" fmla="*/ 11 w 11"/>
                <a:gd name="T3" fmla="*/ 0 h 12"/>
                <a:gd name="T4" fmla="*/ 6 w 11"/>
                <a:gd name="T5" fmla="*/ 5 h 12"/>
                <a:gd name="T6" fmla="*/ 0 w 11"/>
                <a:gd name="T7" fmla="*/ 12 h 12"/>
                <a:gd name="T8" fmla="*/ 0 w 11"/>
                <a:gd name="T9" fmla="*/ 12 h 12"/>
                <a:gd name="T10" fmla="*/ 6 w 11"/>
                <a:gd name="T11" fmla="*/ 5 h 12"/>
                <a:gd name="T12" fmla="*/ 11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11" y="0"/>
                  </a:moveTo>
                  <a:lnTo>
                    <a:pt x="11" y="0"/>
                  </a:lnTo>
                  <a:lnTo>
                    <a:pt x="6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5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3" name="iṩļíḍe"/>
            <p:cNvSpPr/>
            <p:nvPr/>
          </p:nvSpPr>
          <p:spPr bwMode="auto">
            <a:xfrm>
              <a:off x="2201001" y="2111228"/>
              <a:ext cx="12287" cy="12287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0 h 5"/>
                <a:gd name="T4" fmla="*/ 3 w 3"/>
                <a:gd name="T5" fmla="*/ 2 h 5"/>
                <a:gd name="T6" fmla="*/ 0 w 3"/>
                <a:gd name="T7" fmla="*/ 5 h 5"/>
                <a:gd name="T8" fmla="*/ 0 w 3"/>
                <a:gd name="T9" fmla="*/ 5 h 5"/>
                <a:gd name="T10" fmla="*/ 0 w 3"/>
                <a:gd name="T11" fmla="*/ 3 h 5"/>
                <a:gd name="T12" fmla="*/ 3 w 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4" name="ïS1iḋe"/>
            <p:cNvSpPr/>
            <p:nvPr/>
          </p:nvSpPr>
          <p:spPr bwMode="auto">
            <a:xfrm>
              <a:off x="2164140" y="2098941"/>
              <a:ext cx="36861" cy="36861"/>
            </a:xfrm>
            <a:custGeom>
              <a:avLst/>
              <a:gdLst>
                <a:gd name="T0" fmla="*/ 6 w 13"/>
                <a:gd name="T1" fmla="*/ 3 h 13"/>
                <a:gd name="T2" fmla="*/ 6 w 13"/>
                <a:gd name="T3" fmla="*/ 3 h 13"/>
                <a:gd name="T4" fmla="*/ 7 w 13"/>
                <a:gd name="T5" fmla="*/ 3 h 13"/>
                <a:gd name="T6" fmla="*/ 6 w 13"/>
                <a:gd name="T7" fmla="*/ 4 h 13"/>
                <a:gd name="T8" fmla="*/ 6 w 13"/>
                <a:gd name="T9" fmla="*/ 6 h 13"/>
                <a:gd name="T10" fmla="*/ 6 w 13"/>
                <a:gd name="T11" fmla="*/ 6 h 13"/>
                <a:gd name="T12" fmla="*/ 6 w 13"/>
                <a:gd name="T13" fmla="*/ 6 h 13"/>
                <a:gd name="T14" fmla="*/ 6 w 13"/>
                <a:gd name="T15" fmla="*/ 6 h 13"/>
                <a:gd name="T16" fmla="*/ 8 w 13"/>
                <a:gd name="T17" fmla="*/ 3 h 13"/>
                <a:gd name="T18" fmla="*/ 10 w 13"/>
                <a:gd name="T19" fmla="*/ 0 h 13"/>
                <a:gd name="T20" fmla="*/ 13 w 13"/>
                <a:gd name="T21" fmla="*/ 0 h 13"/>
                <a:gd name="T22" fmla="*/ 13 w 13"/>
                <a:gd name="T23" fmla="*/ 0 h 13"/>
                <a:gd name="T24" fmla="*/ 6 w 13"/>
                <a:gd name="T25" fmla="*/ 7 h 13"/>
                <a:gd name="T26" fmla="*/ 0 w 13"/>
                <a:gd name="T27" fmla="*/ 13 h 13"/>
                <a:gd name="T28" fmla="*/ 0 w 13"/>
                <a:gd name="T29" fmla="*/ 13 h 13"/>
                <a:gd name="T30" fmla="*/ 1 w 13"/>
                <a:gd name="T31" fmla="*/ 9 h 13"/>
                <a:gd name="T32" fmla="*/ 4 w 13"/>
                <a:gd name="T33" fmla="*/ 6 h 13"/>
                <a:gd name="T34" fmla="*/ 6 w 13"/>
                <a:gd name="T3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3">
                  <a:moveTo>
                    <a:pt x="6" y="3"/>
                  </a:move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6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6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5" name="ïsḷiḑé"/>
            <p:cNvSpPr/>
            <p:nvPr/>
          </p:nvSpPr>
          <p:spPr bwMode="auto">
            <a:xfrm>
              <a:off x="2446742" y="1976072"/>
              <a:ext cx="36861" cy="24574"/>
            </a:xfrm>
            <a:custGeom>
              <a:avLst/>
              <a:gdLst>
                <a:gd name="T0" fmla="*/ 0 w 11"/>
                <a:gd name="T1" fmla="*/ 7 h 7"/>
                <a:gd name="T2" fmla="*/ 0 w 11"/>
                <a:gd name="T3" fmla="*/ 7 h 7"/>
                <a:gd name="T4" fmla="*/ 4 w 11"/>
                <a:gd name="T5" fmla="*/ 2 h 7"/>
                <a:gd name="T6" fmla="*/ 8 w 11"/>
                <a:gd name="T7" fmla="*/ 1 h 7"/>
                <a:gd name="T8" fmla="*/ 11 w 11"/>
                <a:gd name="T9" fmla="*/ 0 h 7"/>
                <a:gd name="T10" fmla="*/ 11 w 11"/>
                <a:gd name="T11" fmla="*/ 1 h 7"/>
                <a:gd name="T12" fmla="*/ 11 w 11"/>
                <a:gd name="T13" fmla="*/ 2 h 7"/>
                <a:gd name="T14" fmla="*/ 11 w 11"/>
                <a:gd name="T15" fmla="*/ 2 h 7"/>
                <a:gd name="T16" fmla="*/ 7 w 11"/>
                <a:gd name="T17" fmla="*/ 2 h 7"/>
                <a:gd name="T18" fmla="*/ 0 w 11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7"/>
                  </a:moveTo>
                  <a:lnTo>
                    <a:pt x="0" y="7"/>
                  </a:lnTo>
                  <a:lnTo>
                    <a:pt x="4" y="2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7" y="2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6" name="íṥlide"/>
            <p:cNvSpPr/>
            <p:nvPr/>
          </p:nvSpPr>
          <p:spPr bwMode="auto">
            <a:xfrm>
              <a:off x="2428311" y="1988359"/>
              <a:ext cx="18433" cy="12287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3 w 6"/>
                <a:gd name="T5" fmla="*/ 5 h 5"/>
                <a:gd name="T6" fmla="*/ 3 w 6"/>
                <a:gd name="T7" fmla="*/ 5 h 5"/>
                <a:gd name="T8" fmla="*/ 0 w 6"/>
                <a:gd name="T9" fmla="*/ 5 h 5"/>
                <a:gd name="T10" fmla="*/ 0 w 6"/>
                <a:gd name="T11" fmla="*/ 5 h 5"/>
                <a:gd name="T12" fmla="*/ 0 w 6"/>
                <a:gd name="T13" fmla="*/ 5 h 5"/>
                <a:gd name="T14" fmla="*/ 0 w 6"/>
                <a:gd name="T15" fmla="*/ 5 h 5"/>
                <a:gd name="T16" fmla="*/ 2 w 6"/>
                <a:gd name="T17" fmla="*/ 3 h 5"/>
                <a:gd name="T18" fmla="*/ 3 w 6"/>
                <a:gd name="T19" fmla="*/ 2 h 5"/>
                <a:gd name="T20" fmla="*/ 5 w 6"/>
                <a:gd name="T21" fmla="*/ 0 h 5"/>
                <a:gd name="T22" fmla="*/ 6 w 6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7" name="isļïďè"/>
            <p:cNvSpPr/>
            <p:nvPr/>
          </p:nvSpPr>
          <p:spPr bwMode="auto">
            <a:xfrm>
              <a:off x="2299297" y="2025219"/>
              <a:ext cx="18433" cy="18433"/>
            </a:xfrm>
            <a:custGeom>
              <a:avLst/>
              <a:gdLst>
                <a:gd name="T0" fmla="*/ 4 w 6"/>
                <a:gd name="T1" fmla="*/ 2 h 6"/>
                <a:gd name="T2" fmla="*/ 4 w 6"/>
                <a:gd name="T3" fmla="*/ 2 h 6"/>
                <a:gd name="T4" fmla="*/ 6 w 6"/>
                <a:gd name="T5" fmla="*/ 0 h 6"/>
                <a:gd name="T6" fmla="*/ 6 w 6"/>
                <a:gd name="T7" fmla="*/ 2 h 6"/>
                <a:gd name="T8" fmla="*/ 4 w 6"/>
                <a:gd name="T9" fmla="*/ 5 h 6"/>
                <a:gd name="T10" fmla="*/ 4 w 6"/>
                <a:gd name="T11" fmla="*/ 5 h 6"/>
                <a:gd name="T12" fmla="*/ 0 w 6"/>
                <a:gd name="T13" fmla="*/ 6 h 6"/>
                <a:gd name="T14" fmla="*/ 0 w 6"/>
                <a:gd name="T15" fmla="*/ 6 h 6"/>
                <a:gd name="T16" fmla="*/ 4 w 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4" y="2"/>
                  </a:moveTo>
                  <a:lnTo>
                    <a:pt x="4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8" name="íṣļíḓè"/>
            <p:cNvSpPr/>
            <p:nvPr/>
          </p:nvSpPr>
          <p:spPr bwMode="auto">
            <a:xfrm>
              <a:off x="2250150" y="2049793"/>
              <a:ext cx="12287" cy="18433"/>
            </a:xfrm>
            <a:custGeom>
              <a:avLst/>
              <a:gdLst>
                <a:gd name="T0" fmla="*/ 3 w 4"/>
                <a:gd name="T1" fmla="*/ 0 h 6"/>
                <a:gd name="T2" fmla="*/ 3 w 4"/>
                <a:gd name="T3" fmla="*/ 0 h 6"/>
                <a:gd name="T4" fmla="*/ 4 w 4"/>
                <a:gd name="T5" fmla="*/ 0 h 6"/>
                <a:gd name="T6" fmla="*/ 4 w 4"/>
                <a:gd name="T7" fmla="*/ 2 h 6"/>
                <a:gd name="T8" fmla="*/ 3 w 4"/>
                <a:gd name="T9" fmla="*/ 5 h 6"/>
                <a:gd name="T10" fmla="*/ 3 w 4"/>
                <a:gd name="T11" fmla="*/ 5 h 6"/>
                <a:gd name="T12" fmla="*/ 0 w 4"/>
                <a:gd name="T13" fmla="*/ 6 h 6"/>
                <a:gd name="T14" fmla="*/ 0 w 4"/>
                <a:gd name="T15" fmla="*/ 5 h 6"/>
                <a:gd name="T16" fmla="*/ 0 w 4"/>
                <a:gd name="T17" fmla="*/ 3 h 6"/>
                <a:gd name="T18" fmla="*/ 3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9" name="iṣľïḑe"/>
            <p:cNvSpPr/>
            <p:nvPr/>
          </p:nvSpPr>
          <p:spPr bwMode="auto">
            <a:xfrm>
              <a:off x="2428311" y="1976072"/>
              <a:ext cx="24574" cy="12287"/>
            </a:xfrm>
            <a:custGeom>
              <a:avLst/>
              <a:gdLst>
                <a:gd name="T0" fmla="*/ 0 w 9"/>
                <a:gd name="T1" fmla="*/ 4 h 4"/>
                <a:gd name="T2" fmla="*/ 0 w 9"/>
                <a:gd name="T3" fmla="*/ 4 h 4"/>
                <a:gd name="T4" fmla="*/ 2 w 9"/>
                <a:gd name="T5" fmla="*/ 2 h 4"/>
                <a:gd name="T6" fmla="*/ 5 w 9"/>
                <a:gd name="T7" fmla="*/ 0 h 4"/>
                <a:gd name="T8" fmla="*/ 9 w 9"/>
                <a:gd name="T9" fmla="*/ 0 h 4"/>
                <a:gd name="T10" fmla="*/ 9 w 9"/>
                <a:gd name="T11" fmla="*/ 0 h 4"/>
                <a:gd name="T12" fmla="*/ 6 w 9"/>
                <a:gd name="T13" fmla="*/ 2 h 4"/>
                <a:gd name="T14" fmla="*/ 5 w 9"/>
                <a:gd name="T15" fmla="*/ 3 h 4"/>
                <a:gd name="T16" fmla="*/ 0 w 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0" name="ïsľïḓe"/>
            <p:cNvSpPr/>
            <p:nvPr/>
          </p:nvSpPr>
          <p:spPr bwMode="auto">
            <a:xfrm>
              <a:off x="2262436" y="2000646"/>
              <a:ext cx="55294" cy="43007"/>
            </a:xfrm>
            <a:custGeom>
              <a:avLst/>
              <a:gdLst>
                <a:gd name="T0" fmla="*/ 11 w 17"/>
                <a:gd name="T1" fmla="*/ 3 h 14"/>
                <a:gd name="T2" fmla="*/ 11 w 17"/>
                <a:gd name="T3" fmla="*/ 3 h 14"/>
                <a:gd name="T4" fmla="*/ 17 w 17"/>
                <a:gd name="T5" fmla="*/ 0 h 14"/>
                <a:gd name="T6" fmla="*/ 17 w 17"/>
                <a:gd name="T7" fmla="*/ 0 h 14"/>
                <a:gd name="T8" fmla="*/ 11 w 17"/>
                <a:gd name="T9" fmla="*/ 4 h 14"/>
                <a:gd name="T10" fmla="*/ 8 w 17"/>
                <a:gd name="T11" fmla="*/ 8 h 14"/>
                <a:gd name="T12" fmla="*/ 8 w 17"/>
                <a:gd name="T13" fmla="*/ 8 h 14"/>
                <a:gd name="T14" fmla="*/ 7 w 17"/>
                <a:gd name="T15" fmla="*/ 8 h 14"/>
                <a:gd name="T16" fmla="*/ 5 w 17"/>
                <a:gd name="T17" fmla="*/ 10 h 14"/>
                <a:gd name="T18" fmla="*/ 0 w 17"/>
                <a:gd name="T19" fmla="*/ 14 h 14"/>
                <a:gd name="T20" fmla="*/ 0 w 17"/>
                <a:gd name="T21" fmla="*/ 14 h 14"/>
                <a:gd name="T22" fmla="*/ 5 w 17"/>
                <a:gd name="T23" fmla="*/ 8 h 14"/>
                <a:gd name="T24" fmla="*/ 5 w 17"/>
                <a:gd name="T25" fmla="*/ 8 h 14"/>
                <a:gd name="T26" fmla="*/ 8 w 17"/>
                <a:gd name="T27" fmla="*/ 5 h 14"/>
                <a:gd name="T28" fmla="*/ 8 w 17"/>
                <a:gd name="T29" fmla="*/ 5 h 14"/>
                <a:gd name="T30" fmla="*/ 11 w 17"/>
                <a:gd name="T3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4">
                  <a:moveTo>
                    <a:pt x="11" y="3"/>
                  </a:moveTo>
                  <a:lnTo>
                    <a:pt x="11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5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8"/>
                  </a:lnTo>
                  <a:lnTo>
                    <a:pt x="5" y="8"/>
                  </a:lnTo>
                  <a:lnTo>
                    <a:pt x="8" y="5"/>
                  </a:lnTo>
                  <a:lnTo>
                    <a:pt x="8" y="5"/>
                  </a:lnTo>
                  <a:lnTo>
                    <a:pt x="1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1" name="îṣḻîḑe"/>
            <p:cNvSpPr/>
            <p:nvPr/>
          </p:nvSpPr>
          <p:spPr bwMode="auto">
            <a:xfrm>
              <a:off x="2323871" y="1951498"/>
              <a:ext cx="61435" cy="43007"/>
            </a:xfrm>
            <a:custGeom>
              <a:avLst/>
              <a:gdLst>
                <a:gd name="T0" fmla="*/ 20 w 20"/>
                <a:gd name="T1" fmla="*/ 2 h 14"/>
                <a:gd name="T2" fmla="*/ 20 w 20"/>
                <a:gd name="T3" fmla="*/ 2 h 14"/>
                <a:gd name="T4" fmla="*/ 15 w 20"/>
                <a:gd name="T5" fmla="*/ 4 h 14"/>
                <a:gd name="T6" fmla="*/ 9 w 20"/>
                <a:gd name="T7" fmla="*/ 9 h 14"/>
                <a:gd name="T8" fmla="*/ 9 w 20"/>
                <a:gd name="T9" fmla="*/ 9 h 14"/>
                <a:gd name="T10" fmla="*/ 5 w 20"/>
                <a:gd name="T11" fmla="*/ 13 h 14"/>
                <a:gd name="T12" fmla="*/ 0 w 20"/>
                <a:gd name="T13" fmla="*/ 14 h 14"/>
                <a:gd name="T14" fmla="*/ 0 w 20"/>
                <a:gd name="T15" fmla="*/ 14 h 14"/>
                <a:gd name="T16" fmla="*/ 12 w 20"/>
                <a:gd name="T17" fmla="*/ 4 h 14"/>
                <a:gd name="T18" fmla="*/ 12 w 20"/>
                <a:gd name="T19" fmla="*/ 4 h 14"/>
                <a:gd name="T20" fmla="*/ 17 w 20"/>
                <a:gd name="T21" fmla="*/ 2 h 14"/>
                <a:gd name="T22" fmla="*/ 19 w 20"/>
                <a:gd name="T23" fmla="*/ 0 h 14"/>
                <a:gd name="T24" fmla="*/ 20 w 20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14">
                  <a:moveTo>
                    <a:pt x="20" y="2"/>
                  </a:moveTo>
                  <a:lnTo>
                    <a:pt x="20" y="2"/>
                  </a:lnTo>
                  <a:lnTo>
                    <a:pt x="15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5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2" name="îšľîḋè"/>
            <p:cNvSpPr/>
            <p:nvPr/>
          </p:nvSpPr>
          <p:spPr bwMode="auto">
            <a:xfrm>
              <a:off x="2348445" y="1969926"/>
              <a:ext cx="18433" cy="18433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1 h 5"/>
                <a:gd name="T8" fmla="*/ 6 w 6"/>
                <a:gd name="T9" fmla="*/ 1 h 5"/>
                <a:gd name="T10" fmla="*/ 6 w 6"/>
                <a:gd name="T11" fmla="*/ 3 h 5"/>
                <a:gd name="T12" fmla="*/ 6 w 6"/>
                <a:gd name="T13" fmla="*/ 3 h 5"/>
                <a:gd name="T14" fmla="*/ 0 w 6"/>
                <a:gd name="T15" fmla="*/ 5 h 5"/>
                <a:gd name="T16" fmla="*/ 0 w 6"/>
                <a:gd name="T17" fmla="*/ 5 h 5"/>
                <a:gd name="T18" fmla="*/ 3 w 6"/>
                <a:gd name="T19" fmla="*/ 3 h 5"/>
                <a:gd name="T20" fmla="*/ 6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3" name="íş1ïḓé"/>
            <p:cNvSpPr/>
            <p:nvPr/>
          </p:nvSpPr>
          <p:spPr bwMode="auto">
            <a:xfrm>
              <a:off x="2465171" y="1883916"/>
              <a:ext cx="24574" cy="12287"/>
            </a:xfrm>
            <a:custGeom>
              <a:avLst/>
              <a:gdLst>
                <a:gd name="T0" fmla="*/ 0 w 7"/>
                <a:gd name="T1" fmla="*/ 3 h 6"/>
                <a:gd name="T2" fmla="*/ 0 w 7"/>
                <a:gd name="T3" fmla="*/ 3 h 6"/>
                <a:gd name="T4" fmla="*/ 5 w 7"/>
                <a:gd name="T5" fmla="*/ 2 h 6"/>
                <a:gd name="T6" fmla="*/ 7 w 7"/>
                <a:gd name="T7" fmla="*/ 0 h 6"/>
                <a:gd name="T8" fmla="*/ 7 w 7"/>
                <a:gd name="T9" fmla="*/ 0 h 6"/>
                <a:gd name="T10" fmla="*/ 5 w 7"/>
                <a:gd name="T11" fmla="*/ 3 h 6"/>
                <a:gd name="T12" fmla="*/ 0 w 7"/>
                <a:gd name="T13" fmla="*/ 6 h 6"/>
                <a:gd name="T14" fmla="*/ 0 w 7"/>
                <a:gd name="T15" fmla="*/ 6 h 6"/>
                <a:gd name="T16" fmla="*/ 0 w 7"/>
                <a:gd name="T17" fmla="*/ 5 h 6"/>
                <a:gd name="T18" fmla="*/ 0 w 7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3"/>
                  </a:moveTo>
                  <a:lnTo>
                    <a:pt x="0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4" name="íśľídê"/>
            <p:cNvSpPr/>
            <p:nvPr/>
          </p:nvSpPr>
          <p:spPr bwMode="auto">
            <a:xfrm>
              <a:off x="2729345" y="1797908"/>
              <a:ext cx="36861" cy="18433"/>
            </a:xfrm>
            <a:custGeom>
              <a:avLst/>
              <a:gdLst>
                <a:gd name="T0" fmla="*/ 11 w 11"/>
                <a:gd name="T1" fmla="*/ 0 h 6"/>
                <a:gd name="T2" fmla="*/ 11 w 11"/>
                <a:gd name="T3" fmla="*/ 0 h 6"/>
                <a:gd name="T4" fmla="*/ 4 w 11"/>
                <a:gd name="T5" fmla="*/ 4 h 6"/>
                <a:gd name="T6" fmla="*/ 1 w 11"/>
                <a:gd name="T7" fmla="*/ 6 h 6"/>
                <a:gd name="T8" fmla="*/ 0 w 11"/>
                <a:gd name="T9" fmla="*/ 6 h 6"/>
                <a:gd name="T10" fmla="*/ 0 w 11"/>
                <a:gd name="T11" fmla="*/ 4 h 6"/>
                <a:gd name="T12" fmla="*/ 0 w 11"/>
                <a:gd name="T13" fmla="*/ 4 h 6"/>
                <a:gd name="T14" fmla="*/ 3 w 11"/>
                <a:gd name="T15" fmla="*/ 4 h 6"/>
                <a:gd name="T16" fmla="*/ 7 w 11"/>
                <a:gd name="T17" fmla="*/ 2 h 6"/>
                <a:gd name="T18" fmla="*/ 10 w 11"/>
                <a:gd name="T19" fmla="*/ 0 h 6"/>
                <a:gd name="T20" fmla="*/ 11 w 11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lnTo>
                    <a:pt x="11" y="0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5" name="iṥḻide"/>
            <p:cNvSpPr/>
            <p:nvPr/>
          </p:nvSpPr>
          <p:spPr bwMode="auto">
            <a:xfrm>
              <a:off x="3097955" y="1791766"/>
              <a:ext cx="18433" cy="6145"/>
            </a:xfrm>
            <a:custGeom>
              <a:avLst/>
              <a:gdLst>
                <a:gd name="T0" fmla="*/ 3 w 5"/>
                <a:gd name="T1" fmla="*/ 0 h 3"/>
                <a:gd name="T2" fmla="*/ 3 w 5"/>
                <a:gd name="T3" fmla="*/ 0 h 3"/>
                <a:gd name="T4" fmla="*/ 5 w 5"/>
                <a:gd name="T5" fmla="*/ 0 h 3"/>
                <a:gd name="T6" fmla="*/ 4 w 5"/>
                <a:gd name="T7" fmla="*/ 2 h 3"/>
                <a:gd name="T8" fmla="*/ 0 w 5"/>
                <a:gd name="T9" fmla="*/ 3 h 3"/>
                <a:gd name="T10" fmla="*/ 0 w 5"/>
                <a:gd name="T11" fmla="*/ 3 h 3"/>
                <a:gd name="T12" fmla="*/ 1 w 5"/>
                <a:gd name="T13" fmla="*/ 2 h 3"/>
                <a:gd name="T14" fmla="*/ 3 w 5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6" name="îsľíḋè"/>
            <p:cNvSpPr/>
            <p:nvPr/>
          </p:nvSpPr>
          <p:spPr bwMode="auto">
            <a:xfrm>
              <a:off x="2735486" y="1791766"/>
              <a:ext cx="18433" cy="12287"/>
            </a:xfrm>
            <a:custGeom>
              <a:avLst/>
              <a:gdLst>
                <a:gd name="T0" fmla="*/ 7 w 7"/>
                <a:gd name="T1" fmla="*/ 1 h 4"/>
                <a:gd name="T2" fmla="*/ 7 w 7"/>
                <a:gd name="T3" fmla="*/ 1 h 4"/>
                <a:gd name="T4" fmla="*/ 3 w 7"/>
                <a:gd name="T5" fmla="*/ 4 h 4"/>
                <a:gd name="T6" fmla="*/ 0 w 7"/>
                <a:gd name="T7" fmla="*/ 4 h 4"/>
                <a:gd name="T8" fmla="*/ 0 w 7"/>
                <a:gd name="T9" fmla="*/ 4 h 4"/>
                <a:gd name="T10" fmla="*/ 2 w 7"/>
                <a:gd name="T11" fmla="*/ 1 h 4"/>
                <a:gd name="T12" fmla="*/ 3 w 7"/>
                <a:gd name="T13" fmla="*/ 1 h 4"/>
                <a:gd name="T14" fmla="*/ 5 w 7"/>
                <a:gd name="T15" fmla="*/ 0 h 4"/>
                <a:gd name="T16" fmla="*/ 5 w 7"/>
                <a:gd name="T17" fmla="*/ 0 h 4"/>
                <a:gd name="T18" fmla="*/ 5 w 7"/>
                <a:gd name="T19" fmla="*/ 1 h 4"/>
                <a:gd name="T20" fmla="*/ 6 w 7"/>
                <a:gd name="T21" fmla="*/ 1 h 4"/>
                <a:gd name="T22" fmla="*/ 7 w 7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7" y="1"/>
                  </a:moveTo>
                  <a:lnTo>
                    <a:pt x="7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7" name="íŝ1îďê"/>
            <p:cNvSpPr/>
            <p:nvPr/>
          </p:nvSpPr>
          <p:spPr bwMode="auto">
            <a:xfrm>
              <a:off x="2753919" y="1785620"/>
              <a:ext cx="12287" cy="12287"/>
            </a:xfrm>
            <a:custGeom>
              <a:avLst/>
              <a:gdLst>
                <a:gd name="T0" fmla="*/ 3 w 6"/>
                <a:gd name="T1" fmla="*/ 0 h 4"/>
                <a:gd name="T2" fmla="*/ 3 w 6"/>
                <a:gd name="T3" fmla="*/ 0 h 4"/>
                <a:gd name="T4" fmla="*/ 6 w 6"/>
                <a:gd name="T5" fmla="*/ 0 h 4"/>
                <a:gd name="T6" fmla="*/ 6 w 6"/>
                <a:gd name="T7" fmla="*/ 1 h 4"/>
                <a:gd name="T8" fmla="*/ 4 w 6"/>
                <a:gd name="T9" fmla="*/ 3 h 4"/>
                <a:gd name="T10" fmla="*/ 1 w 6"/>
                <a:gd name="T11" fmla="*/ 4 h 4"/>
                <a:gd name="T12" fmla="*/ 1 w 6"/>
                <a:gd name="T13" fmla="*/ 4 h 4"/>
                <a:gd name="T14" fmla="*/ 0 w 6"/>
                <a:gd name="T15" fmla="*/ 3 h 4"/>
                <a:gd name="T16" fmla="*/ 3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8" name="ïṣľiḍé"/>
            <p:cNvSpPr/>
            <p:nvPr/>
          </p:nvSpPr>
          <p:spPr bwMode="auto">
            <a:xfrm>
              <a:off x="2600329" y="1791766"/>
              <a:ext cx="43007" cy="30720"/>
            </a:xfrm>
            <a:custGeom>
              <a:avLst/>
              <a:gdLst>
                <a:gd name="T0" fmla="*/ 5 w 14"/>
                <a:gd name="T1" fmla="*/ 4 h 8"/>
                <a:gd name="T2" fmla="*/ 5 w 14"/>
                <a:gd name="T3" fmla="*/ 4 h 8"/>
                <a:gd name="T4" fmla="*/ 7 w 14"/>
                <a:gd name="T5" fmla="*/ 3 h 8"/>
                <a:gd name="T6" fmla="*/ 10 w 14"/>
                <a:gd name="T7" fmla="*/ 1 h 8"/>
                <a:gd name="T8" fmla="*/ 12 w 14"/>
                <a:gd name="T9" fmla="*/ 0 h 8"/>
                <a:gd name="T10" fmla="*/ 14 w 14"/>
                <a:gd name="T11" fmla="*/ 0 h 8"/>
                <a:gd name="T12" fmla="*/ 14 w 14"/>
                <a:gd name="T13" fmla="*/ 0 h 8"/>
                <a:gd name="T14" fmla="*/ 7 w 14"/>
                <a:gd name="T15" fmla="*/ 4 h 8"/>
                <a:gd name="T16" fmla="*/ 7 w 14"/>
                <a:gd name="T17" fmla="*/ 4 h 8"/>
                <a:gd name="T18" fmla="*/ 0 w 14"/>
                <a:gd name="T19" fmla="*/ 8 h 8"/>
                <a:gd name="T20" fmla="*/ 0 w 14"/>
                <a:gd name="T21" fmla="*/ 8 h 8"/>
                <a:gd name="T22" fmla="*/ 5 w 14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5" y="4"/>
                  </a:moveTo>
                  <a:lnTo>
                    <a:pt x="5" y="4"/>
                  </a:lnTo>
                  <a:lnTo>
                    <a:pt x="7" y="3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9" name="ïsľîḑè"/>
            <p:cNvSpPr/>
            <p:nvPr/>
          </p:nvSpPr>
          <p:spPr bwMode="auto">
            <a:xfrm>
              <a:off x="2735486" y="1779479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3 h 3"/>
                <a:gd name="T4" fmla="*/ 0 w 7"/>
                <a:gd name="T5" fmla="*/ 3 h 3"/>
                <a:gd name="T6" fmla="*/ 0 w 7"/>
                <a:gd name="T7" fmla="*/ 3 h 3"/>
                <a:gd name="T8" fmla="*/ 3 w 7"/>
                <a:gd name="T9" fmla="*/ 0 h 3"/>
                <a:gd name="T10" fmla="*/ 7 w 7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0" name="ïśļiḑê"/>
            <p:cNvSpPr/>
            <p:nvPr/>
          </p:nvSpPr>
          <p:spPr bwMode="auto">
            <a:xfrm>
              <a:off x="2821495" y="1761046"/>
              <a:ext cx="36861" cy="12287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3 w 11"/>
                <a:gd name="T5" fmla="*/ 1 h 3"/>
                <a:gd name="T6" fmla="*/ 6 w 11"/>
                <a:gd name="T7" fmla="*/ 1 h 3"/>
                <a:gd name="T8" fmla="*/ 7 w 11"/>
                <a:gd name="T9" fmla="*/ 1 h 3"/>
                <a:gd name="T10" fmla="*/ 11 w 11"/>
                <a:gd name="T11" fmla="*/ 0 h 3"/>
                <a:gd name="T12" fmla="*/ 11 w 11"/>
                <a:gd name="T13" fmla="*/ 0 h 3"/>
                <a:gd name="T14" fmla="*/ 4 w 11"/>
                <a:gd name="T15" fmla="*/ 3 h 3"/>
                <a:gd name="T16" fmla="*/ 1 w 11"/>
                <a:gd name="T17" fmla="*/ 3 h 3"/>
                <a:gd name="T18" fmla="*/ 0 w 11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4" y="3"/>
                  </a:ln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1" name="iśḷíḓe"/>
            <p:cNvSpPr/>
            <p:nvPr/>
          </p:nvSpPr>
          <p:spPr bwMode="auto">
            <a:xfrm>
              <a:off x="2852214" y="1761046"/>
              <a:ext cx="24574" cy="12287"/>
            </a:xfrm>
            <a:custGeom>
              <a:avLst/>
              <a:gdLst>
                <a:gd name="T0" fmla="*/ 4 w 8"/>
                <a:gd name="T1" fmla="*/ 2 h 5"/>
                <a:gd name="T2" fmla="*/ 8 w 8"/>
                <a:gd name="T3" fmla="*/ 0 h 5"/>
                <a:gd name="T4" fmla="*/ 8 w 8"/>
                <a:gd name="T5" fmla="*/ 0 h 5"/>
                <a:gd name="T6" fmla="*/ 3 w 8"/>
                <a:gd name="T7" fmla="*/ 5 h 5"/>
                <a:gd name="T8" fmla="*/ 1 w 8"/>
                <a:gd name="T9" fmla="*/ 5 h 5"/>
                <a:gd name="T10" fmla="*/ 0 w 8"/>
                <a:gd name="T11" fmla="*/ 5 h 5"/>
                <a:gd name="T12" fmla="*/ 0 w 8"/>
                <a:gd name="T13" fmla="*/ 5 h 5"/>
                <a:gd name="T14" fmla="*/ 3 w 8"/>
                <a:gd name="T15" fmla="*/ 3 h 5"/>
                <a:gd name="T16" fmla="*/ 4 w 8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">
                  <a:moveTo>
                    <a:pt x="4" y="2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2" name="ïsḷîḑê"/>
            <p:cNvSpPr/>
            <p:nvPr/>
          </p:nvSpPr>
          <p:spPr bwMode="auto">
            <a:xfrm>
              <a:off x="3183964" y="1742618"/>
              <a:ext cx="135158" cy="30720"/>
            </a:xfrm>
            <a:custGeom>
              <a:avLst/>
              <a:gdLst>
                <a:gd name="T0" fmla="*/ 7 w 44"/>
                <a:gd name="T1" fmla="*/ 6 h 10"/>
                <a:gd name="T2" fmla="*/ 7 w 44"/>
                <a:gd name="T3" fmla="*/ 6 h 10"/>
                <a:gd name="T4" fmla="*/ 0 w 44"/>
                <a:gd name="T5" fmla="*/ 7 h 10"/>
                <a:gd name="T6" fmla="*/ 0 w 44"/>
                <a:gd name="T7" fmla="*/ 7 h 10"/>
                <a:gd name="T8" fmla="*/ 23 w 44"/>
                <a:gd name="T9" fmla="*/ 3 h 10"/>
                <a:gd name="T10" fmla="*/ 23 w 44"/>
                <a:gd name="T11" fmla="*/ 3 h 10"/>
                <a:gd name="T12" fmla="*/ 44 w 44"/>
                <a:gd name="T13" fmla="*/ 0 h 10"/>
                <a:gd name="T14" fmla="*/ 44 w 44"/>
                <a:gd name="T15" fmla="*/ 0 h 10"/>
                <a:gd name="T16" fmla="*/ 42 w 44"/>
                <a:gd name="T17" fmla="*/ 1 h 10"/>
                <a:gd name="T18" fmla="*/ 39 w 44"/>
                <a:gd name="T19" fmla="*/ 1 h 10"/>
                <a:gd name="T20" fmla="*/ 36 w 44"/>
                <a:gd name="T21" fmla="*/ 1 h 10"/>
                <a:gd name="T22" fmla="*/ 32 w 44"/>
                <a:gd name="T23" fmla="*/ 3 h 10"/>
                <a:gd name="T24" fmla="*/ 32 w 44"/>
                <a:gd name="T25" fmla="*/ 3 h 10"/>
                <a:gd name="T26" fmla="*/ 36 w 44"/>
                <a:gd name="T27" fmla="*/ 3 h 10"/>
                <a:gd name="T28" fmla="*/ 36 w 44"/>
                <a:gd name="T29" fmla="*/ 3 h 10"/>
                <a:gd name="T30" fmla="*/ 36 w 44"/>
                <a:gd name="T31" fmla="*/ 4 h 10"/>
                <a:gd name="T32" fmla="*/ 36 w 44"/>
                <a:gd name="T33" fmla="*/ 4 h 10"/>
                <a:gd name="T34" fmla="*/ 32 w 44"/>
                <a:gd name="T35" fmla="*/ 4 h 10"/>
                <a:gd name="T36" fmla="*/ 27 w 44"/>
                <a:gd name="T37" fmla="*/ 3 h 10"/>
                <a:gd name="T38" fmla="*/ 27 w 44"/>
                <a:gd name="T39" fmla="*/ 3 h 10"/>
                <a:gd name="T40" fmla="*/ 22 w 44"/>
                <a:gd name="T41" fmla="*/ 4 h 10"/>
                <a:gd name="T42" fmla="*/ 22 w 44"/>
                <a:gd name="T43" fmla="*/ 4 h 10"/>
                <a:gd name="T44" fmla="*/ 17 w 44"/>
                <a:gd name="T45" fmla="*/ 4 h 10"/>
                <a:gd name="T46" fmla="*/ 15 w 44"/>
                <a:gd name="T47" fmla="*/ 6 h 10"/>
                <a:gd name="T48" fmla="*/ 15 w 44"/>
                <a:gd name="T49" fmla="*/ 6 h 10"/>
                <a:gd name="T50" fmla="*/ 19 w 44"/>
                <a:gd name="T51" fmla="*/ 6 h 10"/>
                <a:gd name="T52" fmla="*/ 23 w 44"/>
                <a:gd name="T53" fmla="*/ 6 h 10"/>
                <a:gd name="T54" fmla="*/ 23 w 44"/>
                <a:gd name="T55" fmla="*/ 6 h 10"/>
                <a:gd name="T56" fmla="*/ 20 w 44"/>
                <a:gd name="T57" fmla="*/ 7 h 10"/>
                <a:gd name="T58" fmla="*/ 16 w 44"/>
                <a:gd name="T59" fmla="*/ 9 h 10"/>
                <a:gd name="T60" fmla="*/ 16 w 44"/>
                <a:gd name="T61" fmla="*/ 9 h 10"/>
                <a:gd name="T62" fmla="*/ 15 w 44"/>
                <a:gd name="T63" fmla="*/ 7 h 10"/>
                <a:gd name="T64" fmla="*/ 15 w 44"/>
                <a:gd name="T65" fmla="*/ 7 h 10"/>
                <a:gd name="T66" fmla="*/ 15 w 44"/>
                <a:gd name="T67" fmla="*/ 7 h 10"/>
                <a:gd name="T68" fmla="*/ 12 w 44"/>
                <a:gd name="T69" fmla="*/ 7 h 10"/>
                <a:gd name="T70" fmla="*/ 12 w 44"/>
                <a:gd name="T71" fmla="*/ 7 h 10"/>
                <a:gd name="T72" fmla="*/ 12 w 44"/>
                <a:gd name="T73" fmla="*/ 7 h 10"/>
                <a:gd name="T74" fmla="*/ 12 w 44"/>
                <a:gd name="T75" fmla="*/ 9 h 10"/>
                <a:gd name="T76" fmla="*/ 13 w 44"/>
                <a:gd name="T77" fmla="*/ 9 h 10"/>
                <a:gd name="T78" fmla="*/ 12 w 44"/>
                <a:gd name="T79" fmla="*/ 10 h 10"/>
                <a:gd name="T80" fmla="*/ 12 w 44"/>
                <a:gd name="T81" fmla="*/ 10 h 10"/>
                <a:gd name="T82" fmla="*/ 5 w 44"/>
                <a:gd name="T83" fmla="*/ 10 h 10"/>
                <a:gd name="T84" fmla="*/ 5 w 44"/>
                <a:gd name="T85" fmla="*/ 10 h 10"/>
                <a:gd name="T86" fmla="*/ 7 w 44"/>
                <a:gd name="T87" fmla="*/ 9 h 10"/>
                <a:gd name="T88" fmla="*/ 9 w 44"/>
                <a:gd name="T89" fmla="*/ 7 h 10"/>
                <a:gd name="T90" fmla="*/ 7 w 44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4" h="10">
                  <a:moveTo>
                    <a:pt x="7" y="6"/>
                  </a:moveTo>
                  <a:lnTo>
                    <a:pt x="7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2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0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9"/>
                  </a:lnTo>
                  <a:lnTo>
                    <a:pt x="9" y="7"/>
                  </a:lnTo>
                  <a:lnTo>
                    <a:pt x="7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3" name="îşľíḑè"/>
            <p:cNvSpPr/>
            <p:nvPr/>
          </p:nvSpPr>
          <p:spPr bwMode="auto">
            <a:xfrm>
              <a:off x="2809208" y="1742618"/>
              <a:ext cx="55294" cy="30720"/>
            </a:xfrm>
            <a:custGeom>
              <a:avLst/>
              <a:gdLst>
                <a:gd name="T0" fmla="*/ 2 w 18"/>
                <a:gd name="T1" fmla="*/ 4 h 9"/>
                <a:gd name="T2" fmla="*/ 2 w 18"/>
                <a:gd name="T3" fmla="*/ 4 h 9"/>
                <a:gd name="T4" fmla="*/ 7 w 18"/>
                <a:gd name="T5" fmla="*/ 4 h 9"/>
                <a:gd name="T6" fmla="*/ 11 w 18"/>
                <a:gd name="T7" fmla="*/ 3 h 9"/>
                <a:gd name="T8" fmla="*/ 18 w 18"/>
                <a:gd name="T9" fmla="*/ 0 h 9"/>
                <a:gd name="T10" fmla="*/ 18 w 18"/>
                <a:gd name="T11" fmla="*/ 0 h 9"/>
                <a:gd name="T12" fmla="*/ 17 w 18"/>
                <a:gd name="T13" fmla="*/ 1 h 9"/>
                <a:gd name="T14" fmla="*/ 17 w 18"/>
                <a:gd name="T15" fmla="*/ 3 h 9"/>
                <a:gd name="T16" fmla="*/ 17 w 18"/>
                <a:gd name="T17" fmla="*/ 3 h 9"/>
                <a:gd name="T18" fmla="*/ 14 w 18"/>
                <a:gd name="T19" fmla="*/ 4 h 9"/>
                <a:gd name="T20" fmla="*/ 14 w 18"/>
                <a:gd name="T21" fmla="*/ 4 h 9"/>
                <a:gd name="T22" fmla="*/ 11 w 18"/>
                <a:gd name="T23" fmla="*/ 6 h 9"/>
                <a:gd name="T24" fmla="*/ 11 w 18"/>
                <a:gd name="T25" fmla="*/ 4 h 9"/>
                <a:gd name="T26" fmla="*/ 11 w 18"/>
                <a:gd name="T27" fmla="*/ 4 h 9"/>
                <a:gd name="T28" fmla="*/ 11 w 18"/>
                <a:gd name="T29" fmla="*/ 3 h 9"/>
                <a:gd name="T30" fmla="*/ 11 w 18"/>
                <a:gd name="T31" fmla="*/ 3 h 9"/>
                <a:gd name="T32" fmla="*/ 7 w 18"/>
                <a:gd name="T33" fmla="*/ 6 h 9"/>
                <a:gd name="T34" fmla="*/ 1 w 18"/>
                <a:gd name="T35" fmla="*/ 7 h 9"/>
                <a:gd name="T36" fmla="*/ 1 w 18"/>
                <a:gd name="T37" fmla="*/ 7 h 9"/>
                <a:gd name="T38" fmla="*/ 0 w 18"/>
                <a:gd name="T39" fmla="*/ 9 h 9"/>
                <a:gd name="T40" fmla="*/ 0 w 18"/>
                <a:gd name="T41" fmla="*/ 7 h 9"/>
                <a:gd name="T42" fmla="*/ 2 w 18"/>
                <a:gd name="T4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9">
                  <a:moveTo>
                    <a:pt x="2" y="4"/>
                  </a:moveTo>
                  <a:lnTo>
                    <a:pt x="2" y="4"/>
                  </a:lnTo>
                  <a:lnTo>
                    <a:pt x="7" y="4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7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4" name="íslíḋe"/>
            <p:cNvSpPr/>
            <p:nvPr/>
          </p:nvSpPr>
          <p:spPr bwMode="auto">
            <a:xfrm>
              <a:off x="2661764" y="1773332"/>
              <a:ext cx="30720" cy="18433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4 w 9"/>
                <a:gd name="T5" fmla="*/ 4 h 5"/>
                <a:gd name="T6" fmla="*/ 0 w 9"/>
                <a:gd name="T7" fmla="*/ 5 h 5"/>
                <a:gd name="T8" fmla="*/ 0 w 9"/>
                <a:gd name="T9" fmla="*/ 5 h 5"/>
                <a:gd name="T10" fmla="*/ 4 w 9"/>
                <a:gd name="T11" fmla="*/ 2 h 5"/>
                <a:gd name="T12" fmla="*/ 9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4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2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5" name="îSļiḑê"/>
            <p:cNvSpPr/>
            <p:nvPr/>
          </p:nvSpPr>
          <p:spPr bwMode="auto">
            <a:xfrm>
              <a:off x="2932079" y="1748759"/>
              <a:ext cx="18433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2 w 7"/>
                <a:gd name="T5" fmla="*/ 3 h 3"/>
                <a:gd name="T6" fmla="*/ 2 w 7"/>
                <a:gd name="T7" fmla="*/ 3 h 3"/>
                <a:gd name="T8" fmla="*/ 0 w 7"/>
                <a:gd name="T9" fmla="*/ 3 h 3"/>
                <a:gd name="T10" fmla="*/ 0 w 7"/>
                <a:gd name="T11" fmla="*/ 3 h 3"/>
                <a:gd name="T12" fmla="*/ 2 w 7"/>
                <a:gd name="T13" fmla="*/ 2 h 3"/>
                <a:gd name="T14" fmla="*/ 7 w 7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6" name="ï$1iḍé"/>
            <p:cNvSpPr/>
            <p:nvPr/>
          </p:nvSpPr>
          <p:spPr bwMode="auto">
            <a:xfrm>
              <a:off x="2876789" y="1675037"/>
              <a:ext cx="208880" cy="79868"/>
            </a:xfrm>
            <a:custGeom>
              <a:avLst/>
              <a:gdLst>
                <a:gd name="T0" fmla="*/ 56 w 69"/>
                <a:gd name="T1" fmla="*/ 7 h 26"/>
                <a:gd name="T2" fmla="*/ 56 w 69"/>
                <a:gd name="T3" fmla="*/ 7 h 26"/>
                <a:gd name="T4" fmla="*/ 62 w 69"/>
                <a:gd name="T5" fmla="*/ 6 h 26"/>
                <a:gd name="T6" fmla="*/ 62 w 69"/>
                <a:gd name="T7" fmla="*/ 6 h 26"/>
                <a:gd name="T8" fmla="*/ 56 w 69"/>
                <a:gd name="T9" fmla="*/ 7 h 26"/>
                <a:gd name="T10" fmla="*/ 52 w 69"/>
                <a:gd name="T11" fmla="*/ 9 h 26"/>
                <a:gd name="T12" fmla="*/ 45 w 69"/>
                <a:gd name="T13" fmla="*/ 7 h 26"/>
                <a:gd name="T14" fmla="*/ 45 w 69"/>
                <a:gd name="T15" fmla="*/ 7 h 26"/>
                <a:gd name="T16" fmla="*/ 39 w 69"/>
                <a:gd name="T17" fmla="*/ 10 h 26"/>
                <a:gd name="T18" fmla="*/ 39 w 69"/>
                <a:gd name="T19" fmla="*/ 10 h 26"/>
                <a:gd name="T20" fmla="*/ 33 w 69"/>
                <a:gd name="T21" fmla="*/ 12 h 26"/>
                <a:gd name="T22" fmla="*/ 33 w 69"/>
                <a:gd name="T23" fmla="*/ 12 h 26"/>
                <a:gd name="T24" fmla="*/ 26 w 69"/>
                <a:gd name="T25" fmla="*/ 13 h 26"/>
                <a:gd name="T26" fmla="*/ 26 w 69"/>
                <a:gd name="T27" fmla="*/ 13 h 26"/>
                <a:gd name="T28" fmla="*/ 15 w 69"/>
                <a:gd name="T29" fmla="*/ 17 h 26"/>
                <a:gd name="T30" fmla="*/ 15 w 69"/>
                <a:gd name="T31" fmla="*/ 17 h 26"/>
                <a:gd name="T32" fmla="*/ 12 w 69"/>
                <a:gd name="T33" fmla="*/ 20 h 26"/>
                <a:gd name="T34" fmla="*/ 9 w 69"/>
                <a:gd name="T35" fmla="*/ 23 h 26"/>
                <a:gd name="T36" fmla="*/ 9 w 69"/>
                <a:gd name="T37" fmla="*/ 23 h 26"/>
                <a:gd name="T38" fmla="*/ 8 w 69"/>
                <a:gd name="T39" fmla="*/ 23 h 26"/>
                <a:gd name="T40" fmla="*/ 6 w 69"/>
                <a:gd name="T41" fmla="*/ 23 h 26"/>
                <a:gd name="T42" fmla="*/ 3 w 69"/>
                <a:gd name="T43" fmla="*/ 24 h 26"/>
                <a:gd name="T44" fmla="*/ 0 w 69"/>
                <a:gd name="T45" fmla="*/ 26 h 26"/>
                <a:gd name="T46" fmla="*/ 0 w 69"/>
                <a:gd name="T47" fmla="*/ 26 h 26"/>
                <a:gd name="T48" fmla="*/ 9 w 69"/>
                <a:gd name="T49" fmla="*/ 20 h 26"/>
                <a:gd name="T50" fmla="*/ 15 w 69"/>
                <a:gd name="T51" fmla="*/ 16 h 26"/>
                <a:gd name="T52" fmla="*/ 15 w 69"/>
                <a:gd name="T53" fmla="*/ 16 h 26"/>
                <a:gd name="T54" fmla="*/ 22 w 69"/>
                <a:gd name="T55" fmla="*/ 14 h 26"/>
                <a:gd name="T56" fmla="*/ 29 w 69"/>
                <a:gd name="T57" fmla="*/ 12 h 26"/>
                <a:gd name="T58" fmla="*/ 43 w 69"/>
                <a:gd name="T59" fmla="*/ 6 h 26"/>
                <a:gd name="T60" fmla="*/ 43 w 69"/>
                <a:gd name="T61" fmla="*/ 6 h 26"/>
                <a:gd name="T62" fmla="*/ 40 w 69"/>
                <a:gd name="T63" fmla="*/ 7 h 26"/>
                <a:gd name="T64" fmla="*/ 39 w 69"/>
                <a:gd name="T65" fmla="*/ 9 h 26"/>
                <a:gd name="T66" fmla="*/ 39 w 69"/>
                <a:gd name="T67" fmla="*/ 9 h 26"/>
                <a:gd name="T68" fmla="*/ 39 w 69"/>
                <a:gd name="T69" fmla="*/ 9 h 26"/>
                <a:gd name="T70" fmla="*/ 50 w 69"/>
                <a:gd name="T71" fmla="*/ 4 h 26"/>
                <a:gd name="T72" fmla="*/ 50 w 69"/>
                <a:gd name="T73" fmla="*/ 4 h 26"/>
                <a:gd name="T74" fmla="*/ 47 w 69"/>
                <a:gd name="T75" fmla="*/ 4 h 26"/>
                <a:gd name="T76" fmla="*/ 47 w 69"/>
                <a:gd name="T77" fmla="*/ 4 h 26"/>
                <a:gd name="T78" fmla="*/ 47 w 69"/>
                <a:gd name="T79" fmla="*/ 4 h 26"/>
                <a:gd name="T80" fmla="*/ 47 w 69"/>
                <a:gd name="T81" fmla="*/ 4 h 26"/>
                <a:gd name="T82" fmla="*/ 56 w 69"/>
                <a:gd name="T83" fmla="*/ 2 h 26"/>
                <a:gd name="T84" fmla="*/ 60 w 69"/>
                <a:gd name="T85" fmla="*/ 0 h 26"/>
                <a:gd name="T86" fmla="*/ 62 w 69"/>
                <a:gd name="T87" fmla="*/ 0 h 26"/>
                <a:gd name="T88" fmla="*/ 62 w 69"/>
                <a:gd name="T89" fmla="*/ 0 h 26"/>
                <a:gd name="T90" fmla="*/ 57 w 69"/>
                <a:gd name="T91" fmla="*/ 2 h 26"/>
                <a:gd name="T92" fmla="*/ 53 w 69"/>
                <a:gd name="T93" fmla="*/ 4 h 26"/>
                <a:gd name="T94" fmla="*/ 52 w 69"/>
                <a:gd name="T95" fmla="*/ 6 h 26"/>
                <a:gd name="T96" fmla="*/ 53 w 69"/>
                <a:gd name="T97" fmla="*/ 6 h 26"/>
                <a:gd name="T98" fmla="*/ 53 w 69"/>
                <a:gd name="T99" fmla="*/ 6 h 26"/>
                <a:gd name="T100" fmla="*/ 56 w 69"/>
                <a:gd name="T101" fmla="*/ 4 h 26"/>
                <a:gd name="T102" fmla="*/ 60 w 69"/>
                <a:gd name="T103" fmla="*/ 3 h 26"/>
                <a:gd name="T104" fmla="*/ 60 w 69"/>
                <a:gd name="T105" fmla="*/ 3 h 26"/>
                <a:gd name="T106" fmla="*/ 69 w 69"/>
                <a:gd name="T107" fmla="*/ 3 h 26"/>
                <a:gd name="T108" fmla="*/ 69 w 69"/>
                <a:gd name="T109" fmla="*/ 3 h 26"/>
                <a:gd name="T110" fmla="*/ 59 w 69"/>
                <a:gd name="T111" fmla="*/ 4 h 26"/>
                <a:gd name="T112" fmla="*/ 56 w 69"/>
                <a:gd name="T113" fmla="*/ 6 h 26"/>
                <a:gd name="T114" fmla="*/ 55 w 69"/>
                <a:gd name="T115" fmla="*/ 7 h 26"/>
                <a:gd name="T116" fmla="*/ 56 w 69"/>
                <a:gd name="T11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" h="26">
                  <a:moveTo>
                    <a:pt x="56" y="7"/>
                  </a:moveTo>
                  <a:lnTo>
                    <a:pt x="56" y="7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56" y="7"/>
                  </a:lnTo>
                  <a:lnTo>
                    <a:pt x="52" y="9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2" y="20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9" y="20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2" y="14"/>
                  </a:lnTo>
                  <a:lnTo>
                    <a:pt x="29" y="12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0" y="7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56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57" y="2"/>
                  </a:lnTo>
                  <a:lnTo>
                    <a:pt x="53" y="4"/>
                  </a:lnTo>
                  <a:lnTo>
                    <a:pt x="52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6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59" y="4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6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7" name="iṣḷíde"/>
            <p:cNvSpPr/>
            <p:nvPr/>
          </p:nvSpPr>
          <p:spPr bwMode="auto">
            <a:xfrm>
              <a:off x="3061094" y="1668895"/>
              <a:ext cx="43007" cy="18433"/>
            </a:xfrm>
            <a:custGeom>
              <a:avLst/>
              <a:gdLst>
                <a:gd name="T0" fmla="*/ 0 w 13"/>
                <a:gd name="T1" fmla="*/ 4 h 4"/>
                <a:gd name="T2" fmla="*/ 0 w 13"/>
                <a:gd name="T3" fmla="*/ 4 h 4"/>
                <a:gd name="T4" fmla="*/ 2 w 13"/>
                <a:gd name="T5" fmla="*/ 3 h 4"/>
                <a:gd name="T6" fmla="*/ 2 w 13"/>
                <a:gd name="T7" fmla="*/ 3 h 4"/>
                <a:gd name="T8" fmla="*/ 7 w 13"/>
                <a:gd name="T9" fmla="*/ 0 h 4"/>
                <a:gd name="T10" fmla="*/ 7 w 13"/>
                <a:gd name="T11" fmla="*/ 0 h 4"/>
                <a:gd name="T12" fmla="*/ 7 w 13"/>
                <a:gd name="T13" fmla="*/ 1 h 4"/>
                <a:gd name="T14" fmla="*/ 9 w 13"/>
                <a:gd name="T15" fmla="*/ 1 h 4"/>
                <a:gd name="T16" fmla="*/ 13 w 13"/>
                <a:gd name="T17" fmla="*/ 0 h 4"/>
                <a:gd name="T18" fmla="*/ 13 w 13"/>
                <a:gd name="T19" fmla="*/ 0 h 4"/>
                <a:gd name="T20" fmla="*/ 7 w 13"/>
                <a:gd name="T21" fmla="*/ 3 h 4"/>
                <a:gd name="T22" fmla="*/ 7 w 13"/>
                <a:gd name="T23" fmla="*/ 3 h 4"/>
                <a:gd name="T24" fmla="*/ 0 w 13"/>
                <a:gd name="T2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4">
                  <a:moveTo>
                    <a:pt x="0" y="4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8" name="ïśľíďé"/>
            <p:cNvSpPr/>
            <p:nvPr/>
          </p:nvSpPr>
          <p:spPr bwMode="auto">
            <a:xfrm>
              <a:off x="2692483" y="1748759"/>
              <a:ext cx="49148" cy="24574"/>
            </a:xfrm>
            <a:custGeom>
              <a:avLst/>
              <a:gdLst>
                <a:gd name="T0" fmla="*/ 0 w 16"/>
                <a:gd name="T1" fmla="*/ 8 h 8"/>
                <a:gd name="T2" fmla="*/ 0 w 16"/>
                <a:gd name="T3" fmla="*/ 8 h 8"/>
                <a:gd name="T4" fmla="*/ 3 w 16"/>
                <a:gd name="T5" fmla="*/ 6 h 8"/>
                <a:gd name="T6" fmla="*/ 3 w 16"/>
                <a:gd name="T7" fmla="*/ 6 h 8"/>
                <a:gd name="T8" fmla="*/ 8 w 16"/>
                <a:gd name="T9" fmla="*/ 3 h 8"/>
                <a:gd name="T10" fmla="*/ 8 w 16"/>
                <a:gd name="T11" fmla="*/ 3 h 8"/>
                <a:gd name="T12" fmla="*/ 16 w 16"/>
                <a:gd name="T13" fmla="*/ 0 h 8"/>
                <a:gd name="T14" fmla="*/ 16 w 16"/>
                <a:gd name="T15" fmla="*/ 0 h 8"/>
                <a:gd name="T16" fmla="*/ 6 w 16"/>
                <a:gd name="T17" fmla="*/ 6 h 8"/>
                <a:gd name="T18" fmla="*/ 6 w 16"/>
                <a:gd name="T19" fmla="*/ 6 h 8"/>
                <a:gd name="T20" fmla="*/ 3 w 16"/>
                <a:gd name="T21" fmla="*/ 8 h 8"/>
                <a:gd name="T22" fmla="*/ 0 w 16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8">
                  <a:moveTo>
                    <a:pt x="0" y="8"/>
                  </a:moveTo>
                  <a:lnTo>
                    <a:pt x="0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8" y="3"/>
                  </a:lnTo>
                  <a:lnTo>
                    <a:pt x="8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9" name="iṩḷiḑè"/>
            <p:cNvSpPr/>
            <p:nvPr/>
          </p:nvSpPr>
          <p:spPr bwMode="auto">
            <a:xfrm>
              <a:off x="2815354" y="1742618"/>
              <a:ext cx="18433" cy="12287"/>
            </a:xfrm>
            <a:custGeom>
              <a:avLst/>
              <a:gdLst>
                <a:gd name="T0" fmla="*/ 7 w 7"/>
                <a:gd name="T1" fmla="*/ 1 h 3"/>
                <a:gd name="T2" fmla="*/ 7 w 7"/>
                <a:gd name="T3" fmla="*/ 1 h 3"/>
                <a:gd name="T4" fmla="*/ 4 w 7"/>
                <a:gd name="T5" fmla="*/ 1 h 3"/>
                <a:gd name="T6" fmla="*/ 0 w 7"/>
                <a:gd name="T7" fmla="*/ 3 h 3"/>
                <a:gd name="T8" fmla="*/ 0 w 7"/>
                <a:gd name="T9" fmla="*/ 3 h 3"/>
                <a:gd name="T10" fmla="*/ 3 w 7"/>
                <a:gd name="T11" fmla="*/ 1 h 3"/>
                <a:gd name="T12" fmla="*/ 4 w 7"/>
                <a:gd name="T13" fmla="*/ 0 h 3"/>
                <a:gd name="T14" fmla="*/ 7 w 7"/>
                <a:gd name="T15" fmla="*/ 0 h 3"/>
                <a:gd name="T16" fmla="*/ 7 w 7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lnTo>
                    <a:pt x="7" y="1"/>
                  </a:lnTo>
                  <a:lnTo>
                    <a:pt x="4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0" name="ïṧ1îḓé"/>
            <p:cNvSpPr/>
            <p:nvPr/>
          </p:nvSpPr>
          <p:spPr bwMode="auto">
            <a:xfrm>
              <a:off x="2864502" y="1730331"/>
              <a:ext cx="30720" cy="12287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4 w 10"/>
                <a:gd name="T5" fmla="*/ 3 h 5"/>
                <a:gd name="T6" fmla="*/ 2 w 10"/>
                <a:gd name="T7" fmla="*/ 5 h 5"/>
                <a:gd name="T8" fmla="*/ 0 w 10"/>
                <a:gd name="T9" fmla="*/ 3 h 5"/>
                <a:gd name="T10" fmla="*/ 0 w 10"/>
                <a:gd name="T11" fmla="*/ 3 h 5"/>
                <a:gd name="T12" fmla="*/ 10 w 10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1" name="íšļïďè"/>
            <p:cNvSpPr/>
            <p:nvPr/>
          </p:nvSpPr>
          <p:spPr bwMode="auto">
            <a:xfrm>
              <a:off x="2747773" y="1736472"/>
              <a:ext cx="18433" cy="12287"/>
            </a:xfrm>
            <a:custGeom>
              <a:avLst/>
              <a:gdLst>
                <a:gd name="T0" fmla="*/ 7 w 7"/>
                <a:gd name="T1" fmla="*/ 0 h 4"/>
                <a:gd name="T2" fmla="*/ 7 w 7"/>
                <a:gd name="T3" fmla="*/ 0 h 4"/>
                <a:gd name="T4" fmla="*/ 4 w 7"/>
                <a:gd name="T5" fmla="*/ 3 h 4"/>
                <a:gd name="T6" fmla="*/ 0 w 7"/>
                <a:gd name="T7" fmla="*/ 4 h 4"/>
                <a:gd name="T8" fmla="*/ 0 w 7"/>
                <a:gd name="T9" fmla="*/ 4 h 4"/>
                <a:gd name="T10" fmla="*/ 2 w 7"/>
                <a:gd name="T11" fmla="*/ 2 h 4"/>
                <a:gd name="T12" fmla="*/ 7 w 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2" name="ïṣļïḋê"/>
            <p:cNvSpPr/>
            <p:nvPr/>
          </p:nvSpPr>
          <p:spPr bwMode="auto">
            <a:xfrm>
              <a:off x="3331410" y="1742618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4 w 7"/>
                <a:gd name="T5" fmla="*/ 1 h 3"/>
                <a:gd name="T6" fmla="*/ 4 w 7"/>
                <a:gd name="T7" fmla="*/ 1 h 3"/>
                <a:gd name="T8" fmla="*/ 3 w 7"/>
                <a:gd name="T9" fmla="*/ 1 h 3"/>
                <a:gd name="T10" fmla="*/ 1 w 7"/>
                <a:gd name="T11" fmla="*/ 3 h 3"/>
                <a:gd name="T12" fmla="*/ 1 w 7"/>
                <a:gd name="T13" fmla="*/ 3 h 3"/>
                <a:gd name="T14" fmla="*/ 0 w 7"/>
                <a:gd name="T15" fmla="*/ 3 h 3"/>
                <a:gd name="T16" fmla="*/ 1 w 7"/>
                <a:gd name="T17" fmla="*/ 1 h 3"/>
                <a:gd name="T18" fmla="*/ 4 w 7"/>
                <a:gd name="T19" fmla="*/ 0 h 3"/>
                <a:gd name="T20" fmla="*/ 7 w 7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3" name="îsḻïḑê"/>
            <p:cNvSpPr/>
            <p:nvPr/>
          </p:nvSpPr>
          <p:spPr bwMode="auto">
            <a:xfrm>
              <a:off x="3355984" y="1742618"/>
              <a:ext cx="36861" cy="12287"/>
            </a:xfrm>
            <a:custGeom>
              <a:avLst/>
              <a:gdLst>
                <a:gd name="T0" fmla="*/ 11 w 11"/>
                <a:gd name="T1" fmla="*/ 0 h 4"/>
                <a:gd name="T2" fmla="*/ 11 w 11"/>
                <a:gd name="T3" fmla="*/ 0 h 4"/>
                <a:gd name="T4" fmla="*/ 11 w 11"/>
                <a:gd name="T5" fmla="*/ 1 h 4"/>
                <a:gd name="T6" fmla="*/ 8 w 11"/>
                <a:gd name="T7" fmla="*/ 1 h 4"/>
                <a:gd name="T8" fmla="*/ 3 w 11"/>
                <a:gd name="T9" fmla="*/ 4 h 4"/>
                <a:gd name="T10" fmla="*/ 3 w 11"/>
                <a:gd name="T11" fmla="*/ 4 h 4"/>
                <a:gd name="T12" fmla="*/ 0 w 11"/>
                <a:gd name="T13" fmla="*/ 2 h 4"/>
                <a:gd name="T14" fmla="*/ 0 w 11"/>
                <a:gd name="T15" fmla="*/ 2 h 4"/>
                <a:gd name="T16" fmla="*/ 6 w 11"/>
                <a:gd name="T17" fmla="*/ 1 h 4"/>
                <a:gd name="T18" fmla="*/ 11 w 11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4">
                  <a:moveTo>
                    <a:pt x="11" y="0"/>
                  </a:moveTo>
                  <a:lnTo>
                    <a:pt x="11" y="0"/>
                  </a:lnTo>
                  <a:lnTo>
                    <a:pt x="11" y="1"/>
                  </a:lnTo>
                  <a:lnTo>
                    <a:pt x="8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1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4" name="îs1ide"/>
            <p:cNvSpPr/>
            <p:nvPr/>
          </p:nvSpPr>
          <p:spPr bwMode="auto">
            <a:xfrm>
              <a:off x="2956653" y="1699611"/>
              <a:ext cx="30720" cy="12287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3 w 10"/>
                <a:gd name="T5" fmla="*/ 3 h 5"/>
                <a:gd name="T6" fmla="*/ 0 w 10"/>
                <a:gd name="T7" fmla="*/ 5 h 5"/>
                <a:gd name="T8" fmla="*/ 0 w 10"/>
                <a:gd name="T9" fmla="*/ 3 h 5"/>
                <a:gd name="T10" fmla="*/ 0 w 10"/>
                <a:gd name="T11" fmla="*/ 3 h 5"/>
                <a:gd name="T12" fmla="*/ 4 w 10"/>
                <a:gd name="T13" fmla="*/ 2 h 5"/>
                <a:gd name="T14" fmla="*/ 10 w 10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5" name="iṥļîḋé"/>
            <p:cNvSpPr/>
            <p:nvPr/>
          </p:nvSpPr>
          <p:spPr bwMode="auto">
            <a:xfrm>
              <a:off x="2895218" y="1687324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3 w 7"/>
                <a:gd name="T5" fmla="*/ 2 h 3"/>
                <a:gd name="T6" fmla="*/ 0 w 7"/>
                <a:gd name="T7" fmla="*/ 3 h 3"/>
                <a:gd name="T8" fmla="*/ 0 w 7"/>
                <a:gd name="T9" fmla="*/ 3 h 3"/>
                <a:gd name="T10" fmla="*/ 3 w 7"/>
                <a:gd name="T11" fmla="*/ 0 h 3"/>
                <a:gd name="T12" fmla="*/ 7 w 7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6" name="îṥḷiďè"/>
            <p:cNvSpPr/>
            <p:nvPr/>
          </p:nvSpPr>
          <p:spPr bwMode="auto">
            <a:xfrm>
              <a:off x="3122530" y="1668895"/>
              <a:ext cx="24574" cy="12287"/>
            </a:xfrm>
            <a:custGeom>
              <a:avLst/>
              <a:gdLst>
                <a:gd name="T0" fmla="*/ 0 w 9"/>
                <a:gd name="T1" fmla="*/ 3 h 5"/>
                <a:gd name="T2" fmla="*/ 0 w 9"/>
                <a:gd name="T3" fmla="*/ 3 h 5"/>
                <a:gd name="T4" fmla="*/ 9 w 9"/>
                <a:gd name="T5" fmla="*/ 0 h 5"/>
                <a:gd name="T6" fmla="*/ 9 w 9"/>
                <a:gd name="T7" fmla="*/ 0 h 5"/>
                <a:gd name="T8" fmla="*/ 6 w 9"/>
                <a:gd name="T9" fmla="*/ 3 h 5"/>
                <a:gd name="T10" fmla="*/ 0 w 9"/>
                <a:gd name="T11" fmla="*/ 5 h 5"/>
                <a:gd name="T12" fmla="*/ 0 w 9"/>
                <a:gd name="T13" fmla="*/ 5 h 5"/>
                <a:gd name="T14" fmla="*/ 2 w 9"/>
                <a:gd name="T15" fmla="*/ 3 h 5"/>
                <a:gd name="T16" fmla="*/ 0 w 9"/>
                <a:gd name="T17" fmla="*/ 3 h 5"/>
                <a:gd name="T18" fmla="*/ 0 w 9"/>
                <a:gd name="T19" fmla="*/ 3 h 5"/>
                <a:gd name="T20" fmla="*/ 0 w 9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0" y="3"/>
                  </a:moveTo>
                  <a:lnTo>
                    <a:pt x="0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7" name="îšliḑè"/>
            <p:cNvSpPr/>
            <p:nvPr/>
          </p:nvSpPr>
          <p:spPr bwMode="auto">
            <a:xfrm>
              <a:off x="3165532" y="1668895"/>
              <a:ext cx="43007" cy="18433"/>
            </a:xfrm>
            <a:custGeom>
              <a:avLst/>
              <a:gdLst>
                <a:gd name="T0" fmla="*/ 10 w 14"/>
                <a:gd name="T1" fmla="*/ 0 h 6"/>
                <a:gd name="T2" fmla="*/ 10 w 14"/>
                <a:gd name="T3" fmla="*/ 0 h 6"/>
                <a:gd name="T4" fmla="*/ 14 w 14"/>
                <a:gd name="T5" fmla="*/ 0 h 6"/>
                <a:gd name="T6" fmla="*/ 14 w 14"/>
                <a:gd name="T7" fmla="*/ 0 h 6"/>
                <a:gd name="T8" fmla="*/ 12 w 14"/>
                <a:gd name="T9" fmla="*/ 2 h 6"/>
                <a:gd name="T10" fmla="*/ 12 w 14"/>
                <a:gd name="T11" fmla="*/ 2 h 6"/>
                <a:gd name="T12" fmla="*/ 12 w 14"/>
                <a:gd name="T13" fmla="*/ 2 h 6"/>
                <a:gd name="T14" fmla="*/ 12 w 14"/>
                <a:gd name="T15" fmla="*/ 3 h 6"/>
                <a:gd name="T16" fmla="*/ 12 w 14"/>
                <a:gd name="T17" fmla="*/ 3 h 6"/>
                <a:gd name="T18" fmla="*/ 10 w 14"/>
                <a:gd name="T19" fmla="*/ 3 h 6"/>
                <a:gd name="T20" fmla="*/ 8 w 14"/>
                <a:gd name="T21" fmla="*/ 3 h 6"/>
                <a:gd name="T22" fmla="*/ 10 w 14"/>
                <a:gd name="T23" fmla="*/ 5 h 6"/>
                <a:gd name="T24" fmla="*/ 8 w 14"/>
                <a:gd name="T25" fmla="*/ 5 h 6"/>
                <a:gd name="T26" fmla="*/ 8 w 14"/>
                <a:gd name="T27" fmla="*/ 5 h 6"/>
                <a:gd name="T28" fmla="*/ 4 w 14"/>
                <a:gd name="T29" fmla="*/ 6 h 6"/>
                <a:gd name="T30" fmla="*/ 0 w 14"/>
                <a:gd name="T31" fmla="*/ 6 h 6"/>
                <a:gd name="T32" fmla="*/ 0 w 14"/>
                <a:gd name="T33" fmla="*/ 6 h 6"/>
                <a:gd name="T34" fmla="*/ 5 w 14"/>
                <a:gd name="T35" fmla="*/ 3 h 6"/>
                <a:gd name="T36" fmla="*/ 10 w 1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6">
                  <a:moveTo>
                    <a:pt x="10" y="0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10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8" name="ï$lïḓé"/>
            <p:cNvSpPr/>
            <p:nvPr/>
          </p:nvSpPr>
          <p:spPr bwMode="auto">
            <a:xfrm>
              <a:off x="3116384" y="1656607"/>
              <a:ext cx="49148" cy="12287"/>
            </a:xfrm>
            <a:custGeom>
              <a:avLst/>
              <a:gdLst>
                <a:gd name="T0" fmla="*/ 11 w 16"/>
                <a:gd name="T1" fmla="*/ 0 h 5"/>
                <a:gd name="T2" fmla="*/ 11 w 16"/>
                <a:gd name="T3" fmla="*/ 0 h 5"/>
                <a:gd name="T4" fmla="*/ 14 w 16"/>
                <a:gd name="T5" fmla="*/ 0 h 5"/>
                <a:gd name="T6" fmla="*/ 16 w 16"/>
                <a:gd name="T7" fmla="*/ 0 h 5"/>
                <a:gd name="T8" fmla="*/ 14 w 16"/>
                <a:gd name="T9" fmla="*/ 2 h 5"/>
                <a:gd name="T10" fmla="*/ 14 w 16"/>
                <a:gd name="T11" fmla="*/ 2 h 5"/>
                <a:gd name="T12" fmla="*/ 7 w 16"/>
                <a:gd name="T13" fmla="*/ 3 h 5"/>
                <a:gd name="T14" fmla="*/ 7 w 16"/>
                <a:gd name="T15" fmla="*/ 3 h 5"/>
                <a:gd name="T16" fmla="*/ 3 w 16"/>
                <a:gd name="T17" fmla="*/ 3 h 5"/>
                <a:gd name="T18" fmla="*/ 0 w 16"/>
                <a:gd name="T19" fmla="*/ 5 h 5"/>
                <a:gd name="T20" fmla="*/ 0 w 16"/>
                <a:gd name="T21" fmla="*/ 5 h 5"/>
                <a:gd name="T22" fmla="*/ 6 w 16"/>
                <a:gd name="T23" fmla="*/ 2 h 5"/>
                <a:gd name="T24" fmla="*/ 11 w 16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5">
                  <a:moveTo>
                    <a:pt x="11" y="0"/>
                  </a:move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9" name="íṧlidé"/>
            <p:cNvSpPr/>
            <p:nvPr/>
          </p:nvSpPr>
          <p:spPr bwMode="auto">
            <a:xfrm>
              <a:off x="4013338" y="2006787"/>
              <a:ext cx="18433" cy="0"/>
            </a:xfrm>
            <a:custGeom>
              <a:avLst/>
              <a:gdLst>
                <a:gd name="T0" fmla="*/ 6 w 7"/>
                <a:gd name="T1" fmla="*/ 0 h 2"/>
                <a:gd name="T2" fmla="*/ 6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2 h 2"/>
                <a:gd name="T10" fmla="*/ 3 w 7"/>
                <a:gd name="T11" fmla="*/ 2 h 2"/>
                <a:gd name="T12" fmla="*/ 0 w 7"/>
                <a:gd name="T13" fmla="*/ 0 h 2"/>
                <a:gd name="T14" fmla="*/ 0 w 7"/>
                <a:gd name="T15" fmla="*/ 0 h 2"/>
                <a:gd name="T16" fmla="*/ 1 w 7"/>
                <a:gd name="T17" fmla="*/ 0 h 2"/>
                <a:gd name="T18" fmla="*/ 1 w 7"/>
                <a:gd name="T19" fmla="*/ 0 h 2"/>
                <a:gd name="T20" fmla="*/ 6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6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0" name="îṡḻíḓè"/>
            <p:cNvSpPr/>
            <p:nvPr/>
          </p:nvSpPr>
          <p:spPr bwMode="auto">
            <a:xfrm>
              <a:off x="3540290" y="1730331"/>
              <a:ext cx="30720" cy="12287"/>
            </a:xfrm>
            <a:custGeom>
              <a:avLst/>
              <a:gdLst>
                <a:gd name="T0" fmla="*/ 0 w 10"/>
                <a:gd name="T1" fmla="*/ 1 h 4"/>
                <a:gd name="T2" fmla="*/ 0 w 10"/>
                <a:gd name="T3" fmla="*/ 1 h 4"/>
                <a:gd name="T4" fmla="*/ 5 w 10"/>
                <a:gd name="T5" fmla="*/ 0 h 4"/>
                <a:gd name="T6" fmla="*/ 10 w 10"/>
                <a:gd name="T7" fmla="*/ 1 h 4"/>
                <a:gd name="T8" fmla="*/ 10 w 10"/>
                <a:gd name="T9" fmla="*/ 1 h 4"/>
                <a:gd name="T10" fmla="*/ 5 w 10"/>
                <a:gd name="T11" fmla="*/ 4 h 4"/>
                <a:gd name="T12" fmla="*/ 4 w 10"/>
                <a:gd name="T13" fmla="*/ 4 h 4"/>
                <a:gd name="T14" fmla="*/ 0 w 10"/>
                <a:gd name="T15" fmla="*/ 4 h 4"/>
                <a:gd name="T16" fmla="*/ 0 w 10"/>
                <a:gd name="T17" fmla="*/ 4 h 4"/>
                <a:gd name="T18" fmla="*/ 3 w 10"/>
                <a:gd name="T19" fmla="*/ 3 h 4"/>
                <a:gd name="T20" fmla="*/ 3 w 10"/>
                <a:gd name="T21" fmla="*/ 1 h 4"/>
                <a:gd name="T22" fmla="*/ 0 w 10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4">
                  <a:moveTo>
                    <a:pt x="0" y="1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5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1" name="ïsľiḋé"/>
            <p:cNvSpPr/>
            <p:nvPr/>
          </p:nvSpPr>
          <p:spPr bwMode="auto">
            <a:xfrm>
              <a:off x="3177820" y="1638176"/>
              <a:ext cx="153590" cy="30720"/>
            </a:xfrm>
            <a:custGeom>
              <a:avLst/>
              <a:gdLst>
                <a:gd name="T0" fmla="*/ 30 w 50"/>
                <a:gd name="T1" fmla="*/ 5 h 8"/>
                <a:gd name="T2" fmla="*/ 30 w 50"/>
                <a:gd name="T3" fmla="*/ 5 h 8"/>
                <a:gd name="T4" fmla="*/ 25 w 50"/>
                <a:gd name="T5" fmla="*/ 5 h 8"/>
                <a:gd name="T6" fmla="*/ 25 w 50"/>
                <a:gd name="T7" fmla="*/ 5 h 8"/>
                <a:gd name="T8" fmla="*/ 25 w 50"/>
                <a:gd name="T9" fmla="*/ 4 h 8"/>
                <a:gd name="T10" fmla="*/ 25 w 50"/>
                <a:gd name="T11" fmla="*/ 4 h 8"/>
                <a:gd name="T12" fmla="*/ 11 w 50"/>
                <a:gd name="T13" fmla="*/ 7 h 8"/>
                <a:gd name="T14" fmla="*/ 11 w 50"/>
                <a:gd name="T15" fmla="*/ 7 h 8"/>
                <a:gd name="T16" fmla="*/ 6 w 50"/>
                <a:gd name="T17" fmla="*/ 8 h 8"/>
                <a:gd name="T18" fmla="*/ 0 w 50"/>
                <a:gd name="T19" fmla="*/ 7 h 8"/>
                <a:gd name="T20" fmla="*/ 0 w 50"/>
                <a:gd name="T21" fmla="*/ 7 h 8"/>
                <a:gd name="T22" fmla="*/ 14 w 50"/>
                <a:gd name="T23" fmla="*/ 5 h 8"/>
                <a:gd name="T24" fmla="*/ 14 w 50"/>
                <a:gd name="T25" fmla="*/ 5 h 8"/>
                <a:gd name="T26" fmla="*/ 21 w 50"/>
                <a:gd name="T27" fmla="*/ 4 h 8"/>
                <a:gd name="T28" fmla="*/ 21 w 50"/>
                <a:gd name="T29" fmla="*/ 4 h 8"/>
                <a:gd name="T30" fmla="*/ 27 w 50"/>
                <a:gd name="T31" fmla="*/ 3 h 8"/>
                <a:gd name="T32" fmla="*/ 27 w 50"/>
                <a:gd name="T33" fmla="*/ 3 h 8"/>
                <a:gd name="T34" fmla="*/ 27 w 50"/>
                <a:gd name="T35" fmla="*/ 3 h 8"/>
                <a:gd name="T36" fmla="*/ 27 w 50"/>
                <a:gd name="T37" fmla="*/ 3 h 8"/>
                <a:gd name="T38" fmla="*/ 30 w 50"/>
                <a:gd name="T39" fmla="*/ 4 h 8"/>
                <a:gd name="T40" fmla="*/ 30 w 50"/>
                <a:gd name="T41" fmla="*/ 4 h 8"/>
                <a:gd name="T42" fmla="*/ 30 w 50"/>
                <a:gd name="T43" fmla="*/ 3 h 8"/>
                <a:gd name="T44" fmla="*/ 35 w 50"/>
                <a:gd name="T45" fmla="*/ 3 h 8"/>
                <a:gd name="T46" fmla="*/ 35 w 50"/>
                <a:gd name="T47" fmla="*/ 3 h 8"/>
                <a:gd name="T48" fmla="*/ 35 w 50"/>
                <a:gd name="T49" fmla="*/ 3 h 8"/>
                <a:gd name="T50" fmla="*/ 35 w 50"/>
                <a:gd name="T51" fmla="*/ 4 h 8"/>
                <a:gd name="T52" fmla="*/ 35 w 50"/>
                <a:gd name="T53" fmla="*/ 4 h 8"/>
                <a:gd name="T54" fmla="*/ 38 w 50"/>
                <a:gd name="T55" fmla="*/ 3 h 8"/>
                <a:gd name="T56" fmla="*/ 43 w 50"/>
                <a:gd name="T57" fmla="*/ 1 h 8"/>
                <a:gd name="T58" fmla="*/ 43 w 50"/>
                <a:gd name="T59" fmla="*/ 1 h 8"/>
                <a:gd name="T60" fmla="*/ 41 w 50"/>
                <a:gd name="T61" fmla="*/ 1 h 8"/>
                <a:gd name="T62" fmla="*/ 44 w 50"/>
                <a:gd name="T63" fmla="*/ 1 h 8"/>
                <a:gd name="T64" fmla="*/ 50 w 50"/>
                <a:gd name="T65" fmla="*/ 0 h 8"/>
                <a:gd name="T66" fmla="*/ 50 w 50"/>
                <a:gd name="T67" fmla="*/ 0 h 8"/>
                <a:gd name="T68" fmla="*/ 47 w 50"/>
                <a:gd name="T69" fmla="*/ 1 h 8"/>
                <a:gd name="T70" fmla="*/ 41 w 50"/>
                <a:gd name="T71" fmla="*/ 4 h 8"/>
                <a:gd name="T72" fmla="*/ 41 w 50"/>
                <a:gd name="T73" fmla="*/ 4 h 8"/>
                <a:gd name="T74" fmla="*/ 34 w 50"/>
                <a:gd name="T75" fmla="*/ 4 h 8"/>
                <a:gd name="T76" fmla="*/ 30 w 50"/>
                <a:gd name="T7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" h="8">
                  <a:moveTo>
                    <a:pt x="30" y="5"/>
                  </a:moveTo>
                  <a:lnTo>
                    <a:pt x="30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8" y="3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4" y="4"/>
                  </a:lnTo>
                  <a:lnTo>
                    <a:pt x="3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2" name="iṩ1îḋé"/>
            <p:cNvSpPr/>
            <p:nvPr/>
          </p:nvSpPr>
          <p:spPr bwMode="auto">
            <a:xfrm>
              <a:off x="3005801" y="1607459"/>
              <a:ext cx="49148" cy="24574"/>
            </a:xfrm>
            <a:custGeom>
              <a:avLst/>
              <a:gdLst>
                <a:gd name="T0" fmla="*/ 1 w 15"/>
                <a:gd name="T1" fmla="*/ 5 h 7"/>
                <a:gd name="T2" fmla="*/ 1 w 15"/>
                <a:gd name="T3" fmla="*/ 5 h 7"/>
                <a:gd name="T4" fmla="*/ 5 w 15"/>
                <a:gd name="T5" fmla="*/ 4 h 7"/>
                <a:gd name="T6" fmla="*/ 8 w 15"/>
                <a:gd name="T7" fmla="*/ 3 h 7"/>
                <a:gd name="T8" fmla="*/ 14 w 15"/>
                <a:gd name="T9" fmla="*/ 0 h 7"/>
                <a:gd name="T10" fmla="*/ 14 w 15"/>
                <a:gd name="T11" fmla="*/ 0 h 7"/>
                <a:gd name="T12" fmla="*/ 15 w 15"/>
                <a:gd name="T13" fmla="*/ 0 h 7"/>
                <a:gd name="T14" fmla="*/ 15 w 15"/>
                <a:gd name="T15" fmla="*/ 1 h 7"/>
                <a:gd name="T16" fmla="*/ 15 w 15"/>
                <a:gd name="T17" fmla="*/ 1 h 7"/>
                <a:gd name="T18" fmla="*/ 10 w 15"/>
                <a:gd name="T19" fmla="*/ 4 h 7"/>
                <a:gd name="T20" fmla="*/ 10 w 15"/>
                <a:gd name="T21" fmla="*/ 4 h 7"/>
                <a:gd name="T22" fmla="*/ 7 w 15"/>
                <a:gd name="T23" fmla="*/ 5 h 7"/>
                <a:gd name="T24" fmla="*/ 3 w 15"/>
                <a:gd name="T25" fmla="*/ 7 h 7"/>
                <a:gd name="T26" fmla="*/ 3 w 15"/>
                <a:gd name="T27" fmla="*/ 7 h 7"/>
                <a:gd name="T28" fmla="*/ 0 w 15"/>
                <a:gd name="T29" fmla="*/ 7 h 7"/>
                <a:gd name="T30" fmla="*/ 1 w 15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lnTo>
                    <a:pt x="1" y="5"/>
                  </a:lnTo>
                  <a:lnTo>
                    <a:pt x="5" y="4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3" name="îṥľïdê"/>
            <p:cNvSpPr/>
            <p:nvPr/>
          </p:nvSpPr>
          <p:spPr bwMode="auto">
            <a:xfrm>
              <a:off x="3263829" y="1638176"/>
              <a:ext cx="49148" cy="6145"/>
            </a:xfrm>
            <a:custGeom>
              <a:avLst/>
              <a:gdLst>
                <a:gd name="T0" fmla="*/ 1 w 16"/>
                <a:gd name="T1" fmla="*/ 0 h 1"/>
                <a:gd name="T2" fmla="*/ 1 w 16"/>
                <a:gd name="T3" fmla="*/ 0 h 1"/>
                <a:gd name="T4" fmla="*/ 16 w 16"/>
                <a:gd name="T5" fmla="*/ 0 h 1"/>
                <a:gd name="T6" fmla="*/ 16 w 16"/>
                <a:gd name="T7" fmla="*/ 0 h 1"/>
                <a:gd name="T8" fmla="*/ 6 w 16"/>
                <a:gd name="T9" fmla="*/ 1 h 1"/>
                <a:gd name="T10" fmla="*/ 6 w 16"/>
                <a:gd name="T11" fmla="*/ 1 h 1"/>
                <a:gd name="T12" fmla="*/ 3 w 16"/>
                <a:gd name="T13" fmla="*/ 1 h 1"/>
                <a:gd name="T14" fmla="*/ 0 w 16"/>
                <a:gd name="T15" fmla="*/ 1 h 1"/>
                <a:gd name="T16" fmla="*/ 1 w 16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">
                  <a:moveTo>
                    <a:pt x="1" y="0"/>
                  </a:moveTo>
                  <a:lnTo>
                    <a:pt x="1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4" name="ïśḻiḋè"/>
            <p:cNvSpPr/>
            <p:nvPr/>
          </p:nvSpPr>
          <p:spPr bwMode="auto">
            <a:xfrm>
              <a:off x="3110242" y="1613601"/>
              <a:ext cx="24574" cy="12287"/>
            </a:xfrm>
            <a:custGeom>
              <a:avLst/>
              <a:gdLst>
                <a:gd name="T0" fmla="*/ 9 w 9"/>
                <a:gd name="T1" fmla="*/ 0 h 3"/>
                <a:gd name="T2" fmla="*/ 9 w 9"/>
                <a:gd name="T3" fmla="*/ 0 h 3"/>
                <a:gd name="T4" fmla="*/ 6 w 9"/>
                <a:gd name="T5" fmla="*/ 2 h 3"/>
                <a:gd name="T6" fmla="*/ 0 w 9"/>
                <a:gd name="T7" fmla="*/ 3 h 3"/>
                <a:gd name="T8" fmla="*/ 0 w 9"/>
                <a:gd name="T9" fmla="*/ 3 h 3"/>
                <a:gd name="T10" fmla="*/ 4 w 9"/>
                <a:gd name="T11" fmla="*/ 0 h 3"/>
                <a:gd name="T12" fmla="*/ 9 w 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lnTo>
                    <a:pt x="9" y="0"/>
                  </a:lnTo>
                  <a:lnTo>
                    <a:pt x="6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5" name="íṩľiḑé"/>
            <p:cNvSpPr/>
            <p:nvPr/>
          </p:nvSpPr>
          <p:spPr bwMode="auto">
            <a:xfrm>
              <a:off x="3061094" y="1595172"/>
              <a:ext cx="55294" cy="18433"/>
            </a:xfrm>
            <a:custGeom>
              <a:avLst/>
              <a:gdLst>
                <a:gd name="T0" fmla="*/ 17 w 17"/>
                <a:gd name="T1" fmla="*/ 0 h 6"/>
                <a:gd name="T2" fmla="*/ 17 w 17"/>
                <a:gd name="T3" fmla="*/ 0 h 6"/>
                <a:gd name="T4" fmla="*/ 13 w 17"/>
                <a:gd name="T5" fmla="*/ 2 h 6"/>
                <a:gd name="T6" fmla="*/ 9 w 17"/>
                <a:gd name="T7" fmla="*/ 5 h 6"/>
                <a:gd name="T8" fmla="*/ 9 w 17"/>
                <a:gd name="T9" fmla="*/ 5 h 6"/>
                <a:gd name="T10" fmla="*/ 13 w 17"/>
                <a:gd name="T11" fmla="*/ 3 h 6"/>
                <a:gd name="T12" fmla="*/ 13 w 17"/>
                <a:gd name="T13" fmla="*/ 5 h 6"/>
                <a:gd name="T14" fmla="*/ 13 w 17"/>
                <a:gd name="T15" fmla="*/ 5 h 6"/>
                <a:gd name="T16" fmla="*/ 13 w 17"/>
                <a:gd name="T17" fmla="*/ 5 h 6"/>
                <a:gd name="T18" fmla="*/ 5 w 17"/>
                <a:gd name="T19" fmla="*/ 6 h 6"/>
                <a:gd name="T20" fmla="*/ 2 w 17"/>
                <a:gd name="T21" fmla="*/ 6 h 6"/>
                <a:gd name="T22" fmla="*/ 0 w 17"/>
                <a:gd name="T23" fmla="*/ 6 h 6"/>
                <a:gd name="T24" fmla="*/ 0 w 17"/>
                <a:gd name="T25" fmla="*/ 6 h 6"/>
                <a:gd name="T26" fmla="*/ 7 w 17"/>
                <a:gd name="T27" fmla="*/ 3 h 6"/>
                <a:gd name="T28" fmla="*/ 17 w 17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6">
                  <a:moveTo>
                    <a:pt x="17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5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6" name="í$1ïḋé"/>
            <p:cNvSpPr/>
            <p:nvPr/>
          </p:nvSpPr>
          <p:spPr bwMode="auto">
            <a:xfrm>
              <a:off x="3349839" y="1638176"/>
              <a:ext cx="24574" cy="6145"/>
            </a:xfrm>
            <a:custGeom>
              <a:avLst/>
              <a:gdLst>
                <a:gd name="T0" fmla="*/ 1 w 9"/>
                <a:gd name="T1" fmla="*/ 0 h 1"/>
                <a:gd name="T2" fmla="*/ 1 w 9"/>
                <a:gd name="T3" fmla="*/ 0 h 1"/>
                <a:gd name="T4" fmla="*/ 3 w 9"/>
                <a:gd name="T5" fmla="*/ 1 h 1"/>
                <a:gd name="T6" fmla="*/ 6 w 9"/>
                <a:gd name="T7" fmla="*/ 0 h 1"/>
                <a:gd name="T8" fmla="*/ 9 w 9"/>
                <a:gd name="T9" fmla="*/ 0 h 1"/>
                <a:gd name="T10" fmla="*/ 9 w 9"/>
                <a:gd name="T11" fmla="*/ 1 h 1"/>
                <a:gd name="T12" fmla="*/ 9 w 9"/>
                <a:gd name="T13" fmla="*/ 1 h 1"/>
                <a:gd name="T14" fmla="*/ 3 w 9"/>
                <a:gd name="T15" fmla="*/ 1 h 1"/>
                <a:gd name="T16" fmla="*/ 0 w 9"/>
                <a:gd name="T17" fmla="*/ 1 h 1"/>
                <a:gd name="T18" fmla="*/ 1 w 9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">
                  <a:moveTo>
                    <a:pt x="1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7" name="ïşḻíḓe"/>
            <p:cNvSpPr/>
            <p:nvPr/>
          </p:nvSpPr>
          <p:spPr bwMode="auto">
            <a:xfrm>
              <a:off x="3239255" y="1613601"/>
              <a:ext cx="36861" cy="12287"/>
            </a:xfrm>
            <a:custGeom>
              <a:avLst/>
              <a:gdLst>
                <a:gd name="T0" fmla="*/ 13 w 13"/>
                <a:gd name="T1" fmla="*/ 0 h 3"/>
                <a:gd name="T2" fmla="*/ 13 w 13"/>
                <a:gd name="T3" fmla="*/ 0 h 3"/>
                <a:gd name="T4" fmla="*/ 0 w 13"/>
                <a:gd name="T5" fmla="*/ 3 h 3"/>
                <a:gd name="T6" fmla="*/ 0 w 13"/>
                <a:gd name="T7" fmla="*/ 3 h 3"/>
                <a:gd name="T8" fmla="*/ 7 w 13"/>
                <a:gd name="T9" fmla="*/ 0 h 3"/>
                <a:gd name="T10" fmla="*/ 12 w 13"/>
                <a:gd name="T11" fmla="*/ 0 h 3"/>
                <a:gd name="T12" fmla="*/ 13 w 1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8" name="íṧļîḍè"/>
            <p:cNvSpPr/>
            <p:nvPr/>
          </p:nvSpPr>
          <p:spPr bwMode="auto">
            <a:xfrm>
              <a:off x="3110242" y="1595172"/>
              <a:ext cx="36861" cy="12287"/>
            </a:xfrm>
            <a:custGeom>
              <a:avLst/>
              <a:gdLst>
                <a:gd name="T0" fmla="*/ 13 w 13"/>
                <a:gd name="T1" fmla="*/ 0 h 3"/>
                <a:gd name="T2" fmla="*/ 13 w 13"/>
                <a:gd name="T3" fmla="*/ 0 h 3"/>
                <a:gd name="T4" fmla="*/ 10 w 13"/>
                <a:gd name="T5" fmla="*/ 2 h 3"/>
                <a:gd name="T6" fmla="*/ 10 w 13"/>
                <a:gd name="T7" fmla="*/ 2 h 3"/>
                <a:gd name="T8" fmla="*/ 4 w 13"/>
                <a:gd name="T9" fmla="*/ 3 h 3"/>
                <a:gd name="T10" fmla="*/ 0 w 13"/>
                <a:gd name="T11" fmla="*/ 3 h 3"/>
                <a:gd name="T12" fmla="*/ 0 w 13"/>
                <a:gd name="T13" fmla="*/ 3 h 3"/>
                <a:gd name="T14" fmla="*/ 0 w 13"/>
                <a:gd name="T15" fmla="*/ 3 h 3"/>
                <a:gd name="T16" fmla="*/ 6 w 13"/>
                <a:gd name="T17" fmla="*/ 2 h 3"/>
                <a:gd name="T18" fmla="*/ 9 w 13"/>
                <a:gd name="T19" fmla="*/ 0 h 3"/>
                <a:gd name="T20" fmla="*/ 13 w 13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lnTo>
                    <a:pt x="13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9" name="iṧľiḑè"/>
            <p:cNvSpPr/>
            <p:nvPr/>
          </p:nvSpPr>
          <p:spPr bwMode="auto">
            <a:xfrm>
              <a:off x="3380558" y="1632033"/>
              <a:ext cx="116729" cy="12287"/>
            </a:xfrm>
            <a:custGeom>
              <a:avLst/>
              <a:gdLst>
                <a:gd name="T0" fmla="*/ 38 w 38"/>
                <a:gd name="T1" fmla="*/ 0 h 4"/>
                <a:gd name="T2" fmla="*/ 38 w 38"/>
                <a:gd name="T3" fmla="*/ 0 h 4"/>
                <a:gd name="T4" fmla="*/ 25 w 38"/>
                <a:gd name="T5" fmla="*/ 1 h 4"/>
                <a:gd name="T6" fmla="*/ 25 w 38"/>
                <a:gd name="T7" fmla="*/ 1 h 4"/>
                <a:gd name="T8" fmla="*/ 16 w 38"/>
                <a:gd name="T9" fmla="*/ 1 h 4"/>
                <a:gd name="T10" fmla="*/ 16 w 38"/>
                <a:gd name="T11" fmla="*/ 1 h 4"/>
                <a:gd name="T12" fmla="*/ 10 w 38"/>
                <a:gd name="T13" fmla="*/ 3 h 4"/>
                <a:gd name="T14" fmla="*/ 10 w 38"/>
                <a:gd name="T15" fmla="*/ 3 h 4"/>
                <a:gd name="T16" fmla="*/ 12 w 38"/>
                <a:gd name="T17" fmla="*/ 3 h 4"/>
                <a:gd name="T18" fmla="*/ 12 w 38"/>
                <a:gd name="T19" fmla="*/ 4 h 4"/>
                <a:gd name="T20" fmla="*/ 10 w 38"/>
                <a:gd name="T21" fmla="*/ 4 h 4"/>
                <a:gd name="T22" fmla="*/ 10 w 38"/>
                <a:gd name="T23" fmla="*/ 4 h 4"/>
                <a:gd name="T24" fmla="*/ 9 w 38"/>
                <a:gd name="T25" fmla="*/ 3 h 4"/>
                <a:gd name="T26" fmla="*/ 8 w 38"/>
                <a:gd name="T27" fmla="*/ 3 h 4"/>
                <a:gd name="T28" fmla="*/ 0 w 38"/>
                <a:gd name="T29" fmla="*/ 3 h 4"/>
                <a:gd name="T30" fmla="*/ 0 w 38"/>
                <a:gd name="T31" fmla="*/ 3 h 4"/>
                <a:gd name="T32" fmla="*/ 5 w 38"/>
                <a:gd name="T33" fmla="*/ 1 h 4"/>
                <a:gd name="T34" fmla="*/ 6 w 38"/>
                <a:gd name="T35" fmla="*/ 1 h 4"/>
                <a:gd name="T36" fmla="*/ 6 w 38"/>
                <a:gd name="T37" fmla="*/ 0 h 4"/>
                <a:gd name="T38" fmla="*/ 6 w 38"/>
                <a:gd name="T39" fmla="*/ 0 h 4"/>
                <a:gd name="T40" fmla="*/ 12 w 38"/>
                <a:gd name="T41" fmla="*/ 0 h 4"/>
                <a:gd name="T42" fmla="*/ 12 w 38"/>
                <a:gd name="T43" fmla="*/ 0 h 4"/>
                <a:gd name="T44" fmla="*/ 20 w 38"/>
                <a:gd name="T45" fmla="*/ 0 h 4"/>
                <a:gd name="T46" fmla="*/ 20 w 38"/>
                <a:gd name="T47" fmla="*/ 0 h 4"/>
                <a:gd name="T48" fmla="*/ 29 w 38"/>
                <a:gd name="T49" fmla="*/ 0 h 4"/>
                <a:gd name="T50" fmla="*/ 38 w 38"/>
                <a:gd name="T5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4">
                  <a:moveTo>
                    <a:pt x="38" y="0"/>
                  </a:moveTo>
                  <a:lnTo>
                    <a:pt x="38" y="0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3"/>
                  </a:lnTo>
                  <a:lnTo>
                    <a:pt x="8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0" name="îŝḷïḓê"/>
            <p:cNvSpPr/>
            <p:nvPr/>
          </p:nvSpPr>
          <p:spPr bwMode="auto">
            <a:xfrm>
              <a:off x="4179216" y="2068222"/>
              <a:ext cx="24574" cy="12287"/>
            </a:xfrm>
            <a:custGeom>
              <a:avLst/>
              <a:gdLst>
                <a:gd name="T0" fmla="*/ 9 w 9"/>
                <a:gd name="T1" fmla="*/ 4 h 4"/>
                <a:gd name="T2" fmla="*/ 9 w 9"/>
                <a:gd name="T3" fmla="*/ 4 h 4"/>
                <a:gd name="T4" fmla="*/ 3 w 9"/>
                <a:gd name="T5" fmla="*/ 3 h 4"/>
                <a:gd name="T6" fmla="*/ 1 w 9"/>
                <a:gd name="T7" fmla="*/ 2 h 4"/>
                <a:gd name="T8" fmla="*/ 0 w 9"/>
                <a:gd name="T9" fmla="*/ 0 h 4"/>
                <a:gd name="T10" fmla="*/ 0 w 9"/>
                <a:gd name="T11" fmla="*/ 0 h 4"/>
                <a:gd name="T12" fmla="*/ 6 w 9"/>
                <a:gd name="T13" fmla="*/ 2 h 4"/>
                <a:gd name="T14" fmla="*/ 7 w 9"/>
                <a:gd name="T15" fmla="*/ 3 h 4"/>
                <a:gd name="T16" fmla="*/ 9 w 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9" y="4"/>
                  </a:moveTo>
                  <a:lnTo>
                    <a:pt x="9" y="4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7" y="3"/>
                  </a:lnTo>
                  <a:lnTo>
                    <a:pt x="9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1" name="íşḻîḋe"/>
            <p:cNvSpPr/>
            <p:nvPr/>
          </p:nvSpPr>
          <p:spPr bwMode="auto">
            <a:xfrm>
              <a:off x="3743023" y="1754904"/>
              <a:ext cx="49148" cy="6145"/>
            </a:xfrm>
            <a:custGeom>
              <a:avLst/>
              <a:gdLst>
                <a:gd name="T0" fmla="*/ 7 w 14"/>
                <a:gd name="T1" fmla="*/ 0 h 3"/>
                <a:gd name="T2" fmla="*/ 7 w 14"/>
                <a:gd name="T3" fmla="*/ 0 h 3"/>
                <a:gd name="T4" fmla="*/ 10 w 14"/>
                <a:gd name="T5" fmla="*/ 0 h 3"/>
                <a:gd name="T6" fmla="*/ 14 w 14"/>
                <a:gd name="T7" fmla="*/ 0 h 3"/>
                <a:gd name="T8" fmla="*/ 14 w 14"/>
                <a:gd name="T9" fmla="*/ 0 h 3"/>
                <a:gd name="T10" fmla="*/ 14 w 14"/>
                <a:gd name="T11" fmla="*/ 1 h 3"/>
                <a:gd name="T12" fmla="*/ 14 w 14"/>
                <a:gd name="T13" fmla="*/ 1 h 3"/>
                <a:gd name="T14" fmla="*/ 10 w 14"/>
                <a:gd name="T15" fmla="*/ 3 h 3"/>
                <a:gd name="T16" fmla="*/ 10 w 14"/>
                <a:gd name="T17" fmla="*/ 3 h 3"/>
                <a:gd name="T18" fmla="*/ 0 w 14"/>
                <a:gd name="T19" fmla="*/ 1 h 3"/>
                <a:gd name="T20" fmla="*/ 0 w 14"/>
                <a:gd name="T21" fmla="*/ 1 h 3"/>
                <a:gd name="T22" fmla="*/ 6 w 14"/>
                <a:gd name="T23" fmla="*/ 1 h 3"/>
                <a:gd name="T24" fmla="*/ 6 w 14"/>
                <a:gd name="T25" fmla="*/ 1 h 3"/>
                <a:gd name="T26" fmla="*/ 7 w 1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3">
                  <a:moveTo>
                    <a:pt x="7" y="0"/>
                  </a:moveTo>
                  <a:lnTo>
                    <a:pt x="7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2" name="îŝľïďe"/>
            <p:cNvSpPr/>
            <p:nvPr/>
          </p:nvSpPr>
          <p:spPr bwMode="auto">
            <a:xfrm>
              <a:off x="3153245" y="1589028"/>
              <a:ext cx="67581" cy="6145"/>
            </a:xfrm>
            <a:custGeom>
              <a:avLst/>
              <a:gdLst>
                <a:gd name="T0" fmla="*/ 22 w 22"/>
                <a:gd name="T1" fmla="*/ 0 h 2"/>
                <a:gd name="T2" fmla="*/ 22 w 22"/>
                <a:gd name="T3" fmla="*/ 0 h 2"/>
                <a:gd name="T4" fmla="*/ 12 w 22"/>
                <a:gd name="T5" fmla="*/ 1 h 2"/>
                <a:gd name="T6" fmla="*/ 0 w 22"/>
                <a:gd name="T7" fmla="*/ 2 h 2"/>
                <a:gd name="T8" fmla="*/ 0 w 22"/>
                <a:gd name="T9" fmla="*/ 2 h 2"/>
                <a:gd name="T10" fmla="*/ 5 w 22"/>
                <a:gd name="T11" fmla="*/ 1 h 2"/>
                <a:gd name="T12" fmla="*/ 5 w 22"/>
                <a:gd name="T13" fmla="*/ 1 h 2"/>
                <a:gd name="T14" fmla="*/ 22 w 2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lnTo>
                    <a:pt x="22" y="0"/>
                  </a:lnTo>
                  <a:lnTo>
                    <a:pt x="12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2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3" name="ïṩļîḓè"/>
            <p:cNvSpPr/>
            <p:nvPr/>
          </p:nvSpPr>
          <p:spPr bwMode="auto">
            <a:xfrm>
              <a:off x="3497283" y="1662750"/>
              <a:ext cx="49148" cy="6145"/>
            </a:xfrm>
            <a:custGeom>
              <a:avLst/>
              <a:gdLst>
                <a:gd name="T0" fmla="*/ 16 w 16"/>
                <a:gd name="T1" fmla="*/ 1 h 1"/>
                <a:gd name="T2" fmla="*/ 16 w 16"/>
                <a:gd name="T3" fmla="*/ 1 h 1"/>
                <a:gd name="T4" fmla="*/ 6 w 16"/>
                <a:gd name="T5" fmla="*/ 1 h 1"/>
                <a:gd name="T6" fmla="*/ 1 w 16"/>
                <a:gd name="T7" fmla="*/ 0 h 1"/>
                <a:gd name="T8" fmla="*/ 0 w 16"/>
                <a:gd name="T9" fmla="*/ 0 h 1"/>
                <a:gd name="T10" fmla="*/ 0 w 16"/>
                <a:gd name="T11" fmla="*/ 0 h 1"/>
                <a:gd name="T12" fmla="*/ 9 w 16"/>
                <a:gd name="T13" fmla="*/ 0 h 1"/>
                <a:gd name="T14" fmla="*/ 9 w 16"/>
                <a:gd name="T15" fmla="*/ 0 h 1"/>
                <a:gd name="T16" fmla="*/ 13 w 16"/>
                <a:gd name="T17" fmla="*/ 0 h 1"/>
                <a:gd name="T18" fmla="*/ 16 w 16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">
                  <a:moveTo>
                    <a:pt x="16" y="1"/>
                  </a:moveTo>
                  <a:lnTo>
                    <a:pt x="16" y="1"/>
                  </a:lnTo>
                  <a:lnTo>
                    <a:pt x="6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4" name="ïṧḻïďé"/>
            <p:cNvSpPr/>
            <p:nvPr/>
          </p:nvSpPr>
          <p:spPr bwMode="auto">
            <a:xfrm>
              <a:off x="3503429" y="1644320"/>
              <a:ext cx="67581" cy="12287"/>
            </a:xfrm>
            <a:custGeom>
              <a:avLst/>
              <a:gdLst>
                <a:gd name="T0" fmla="*/ 5 w 22"/>
                <a:gd name="T1" fmla="*/ 0 h 3"/>
                <a:gd name="T2" fmla="*/ 5 w 22"/>
                <a:gd name="T3" fmla="*/ 0 h 3"/>
                <a:gd name="T4" fmla="*/ 13 w 22"/>
                <a:gd name="T5" fmla="*/ 2 h 3"/>
                <a:gd name="T6" fmla="*/ 22 w 22"/>
                <a:gd name="T7" fmla="*/ 2 h 3"/>
                <a:gd name="T8" fmla="*/ 22 w 22"/>
                <a:gd name="T9" fmla="*/ 2 h 3"/>
                <a:gd name="T10" fmla="*/ 9 w 22"/>
                <a:gd name="T11" fmla="*/ 3 h 3"/>
                <a:gd name="T12" fmla="*/ 0 w 22"/>
                <a:gd name="T13" fmla="*/ 2 h 3"/>
                <a:gd name="T14" fmla="*/ 0 w 22"/>
                <a:gd name="T15" fmla="*/ 2 h 3"/>
                <a:gd name="T16" fmla="*/ 3 w 22"/>
                <a:gd name="T17" fmla="*/ 2 h 3"/>
                <a:gd name="T18" fmla="*/ 5 w 22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">
                  <a:moveTo>
                    <a:pt x="5" y="0"/>
                  </a:moveTo>
                  <a:lnTo>
                    <a:pt x="5" y="0"/>
                  </a:lnTo>
                  <a:lnTo>
                    <a:pt x="13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9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5" name="iṩḷîḋè"/>
            <p:cNvSpPr/>
            <p:nvPr/>
          </p:nvSpPr>
          <p:spPr bwMode="auto">
            <a:xfrm>
              <a:off x="3226969" y="1576740"/>
              <a:ext cx="24574" cy="12287"/>
            </a:xfrm>
            <a:custGeom>
              <a:avLst/>
              <a:gdLst>
                <a:gd name="T0" fmla="*/ 7 w 9"/>
                <a:gd name="T1" fmla="*/ 0 h 3"/>
                <a:gd name="T2" fmla="*/ 7 w 9"/>
                <a:gd name="T3" fmla="*/ 0 h 3"/>
                <a:gd name="T4" fmla="*/ 7 w 9"/>
                <a:gd name="T5" fmla="*/ 1 h 3"/>
                <a:gd name="T6" fmla="*/ 9 w 9"/>
                <a:gd name="T7" fmla="*/ 1 h 3"/>
                <a:gd name="T8" fmla="*/ 9 w 9"/>
                <a:gd name="T9" fmla="*/ 1 h 3"/>
                <a:gd name="T10" fmla="*/ 9 w 9"/>
                <a:gd name="T11" fmla="*/ 1 h 3"/>
                <a:gd name="T12" fmla="*/ 9 w 9"/>
                <a:gd name="T13" fmla="*/ 1 h 3"/>
                <a:gd name="T14" fmla="*/ 4 w 9"/>
                <a:gd name="T15" fmla="*/ 3 h 3"/>
                <a:gd name="T16" fmla="*/ 0 w 9"/>
                <a:gd name="T17" fmla="*/ 3 h 3"/>
                <a:gd name="T18" fmla="*/ 0 w 9"/>
                <a:gd name="T19" fmla="*/ 3 h 3"/>
                <a:gd name="T20" fmla="*/ 3 w 9"/>
                <a:gd name="T21" fmla="*/ 1 h 3"/>
                <a:gd name="T22" fmla="*/ 7 w 9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3">
                  <a:moveTo>
                    <a:pt x="7" y="0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6" name="îSliḋê"/>
            <p:cNvSpPr/>
            <p:nvPr/>
          </p:nvSpPr>
          <p:spPr bwMode="auto">
            <a:xfrm>
              <a:off x="3282262" y="1576740"/>
              <a:ext cx="36861" cy="6145"/>
            </a:xfrm>
            <a:custGeom>
              <a:avLst/>
              <a:gdLst>
                <a:gd name="T0" fmla="*/ 11 w 11"/>
                <a:gd name="T1" fmla="*/ 0 h 3"/>
                <a:gd name="T2" fmla="*/ 11 w 11"/>
                <a:gd name="T3" fmla="*/ 0 h 3"/>
                <a:gd name="T4" fmla="*/ 5 w 11"/>
                <a:gd name="T5" fmla="*/ 2 h 3"/>
                <a:gd name="T6" fmla="*/ 0 w 11"/>
                <a:gd name="T7" fmla="*/ 3 h 3"/>
                <a:gd name="T8" fmla="*/ 0 w 11"/>
                <a:gd name="T9" fmla="*/ 3 h 3"/>
                <a:gd name="T10" fmla="*/ 5 w 11"/>
                <a:gd name="T11" fmla="*/ 0 h 3"/>
                <a:gd name="T12" fmla="*/ 11 w 1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11" y="0"/>
                  </a:moveTo>
                  <a:lnTo>
                    <a:pt x="11" y="0"/>
                  </a:lnTo>
                  <a:lnTo>
                    <a:pt x="5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7" name="íṧļíďé"/>
            <p:cNvSpPr/>
            <p:nvPr/>
          </p:nvSpPr>
          <p:spPr bwMode="auto">
            <a:xfrm>
              <a:off x="3521856" y="1632033"/>
              <a:ext cx="36861" cy="6145"/>
            </a:xfrm>
            <a:custGeom>
              <a:avLst/>
              <a:gdLst>
                <a:gd name="T0" fmla="*/ 0 w 11"/>
                <a:gd name="T1" fmla="*/ 0 h 3"/>
                <a:gd name="T2" fmla="*/ 0 w 11"/>
                <a:gd name="T3" fmla="*/ 0 h 3"/>
                <a:gd name="T4" fmla="*/ 4 w 11"/>
                <a:gd name="T5" fmla="*/ 0 h 3"/>
                <a:gd name="T6" fmla="*/ 7 w 11"/>
                <a:gd name="T7" fmla="*/ 0 h 3"/>
                <a:gd name="T8" fmla="*/ 11 w 11"/>
                <a:gd name="T9" fmla="*/ 1 h 3"/>
                <a:gd name="T10" fmla="*/ 11 w 11"/>
                <a:gd name="T11" fmla="*/ 1 h 3"/>
                <a:gd name="T12" fmla="*/ 9 w 11"/>
                <a:gd name="T13" fmla="*/ 3 h 3"/>
                <a:gd name="T14" fmla="*/ 9 w 11"/>
                <a:gd name="T15" fmla="*/ 3 h 3"/>
                <a:gd name="T16" fmla="*/ 6 w 11"/>
                <a:gd name="T17" fmla="*/ 3 h 3"/>
                <a:gd name="T18" fmla="*/ 6 w 11"/>
                <a:gd name="T19" fmla="*/ 3 h 3"/>
                <a:gd name="T20" fmla="*/ 7 w 11"/>
                <a:gd name="T21" fmla="*/ 1 h 3"/>
                <a:gd name="T22" fmla="*/ 6 w 11"/>
                <a:gd name="T23" fmla="*/ 1 h 3"/>
                <a:gd name="T24" fmla="*/ 0 w 11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8" name="iśḻíde"/>
            <p:cNvSpPr/>
            <p:nvPr/>
          </p:nvSpPr>
          <p:spPr bwMode="auto">
            <a:xfrm>
              <a:off x="3276116" y="1564454"/>
              <a:ext cx="61435" cy="12287"/>
            </a:xfrm>
            <a:custGeom>
              <a:avLst/>
              <a:gdLst>
                <a:gd name="T0" fmla="*/ 2 w 20"/>
                <a:gd name="T1" fmla="*/ 1 h 4"/>
                <a:gd name="T2" fmla="*/ 2 w 20"/>
                <a:gd name="T3" fmla="*/ 1 h 4"/>
                <a:gd name="T4" fmla="*/ 10 w 20"/>
                <a:gd name="T5" fmla="*/ 0 h 4"/>
                <a:gd name="T6" fmla="*/ 10 w 20"/>
                <a:gd name="T7" fmla="*/ 0 h 4"/>
                <a:gd name="T8" fmla="*/ 16 w 20"/>
                <a:gd name="T9" fmla="*/ 0 h 4"/>
                <a:gd name="T10" fmla="*/ 16 w 20"/>
                <a:gd name="T11" fmla="*/ 0 h 4"/>
                <a:gd name="T12" fmla="*/ 20 w 20"/>
                <a:gd name="T13" fmla="*/ 0 h 4"/>
                <a:gd name="T14" fmla="*/ 20 w 20"/>
                <a:gd name="T15" fmla="*/ 0 h 4"/>
                <a:gd name="T16" fmla="*/ 16 w 20"/>
                <a:gd name="T17" fmla="*/ 0 h 4"/>
                <a:gd name="T18" fmla="*/ 14 w 20"/>
                <a:gd name="T19" fmla="*/ 1 h 4"/>
                <a:gd name="T20" fmla="*/ 13 w 20"/>
                <a:gd name="T21" fmla="*/ 3 h 4"/>
                <a:gd name="T22" fmla="*/ 10 w 20"/>
                <a:gd name="T23" fmla="*/ 3 h 4"/>
                <a:gd name="T24" fmla="*/ 10 w 20"/>
                <a:gd name="T25" fmla="*/ 3 h 4"/>
                <a:gd name="T26" fmla="*/ 7 w 20"/>
                <a:gd name="T27" fmla="*/ 3 h 4"/>
                <a:gd name="T28" fmla="*/ 7 w 20"/>
                <a:gd name="T29" fmla="*/ 1 h 4"/>
                <a:gd name="T30" fmla="*/ 7 w 20"/>
                <a:gd name="T31" fmla="*/ 1 h 4"/>
                <a:gd name="T32" fmla="*/ 6 w 20"/>
                <a:gd name="T33" fmla="*/ 1 h 4"/>
                <a:gd name="T34" fmla="*/ 6 w 20"/>
                <a:gd name="T35" fmla="*/ 1 h 4"/>
                <a:gd name="T36" fmla="*/ 4 w 20"/>
                <a:gd name="T37" fmla="*/ 3 h 4"/>
                <a:gd name="T38" fmla="*/ 2 w 20"/>
                <a:gd name="T39" fmla="*/ 4 h 4"/>
                <a:gd name="T40" fmla="*/ 2 w 20"/>
                <a:gd name="T41" fmla="*/ 4 h 4"/>
                <a:gd name="T42" fmla="*/ 0 w 20"/>
                <a:gd name="T43" fmla="*/ 3 h 4"/>
                <a:gd name="T44" fmla="*/ 0 w 20"/>
                <a:gd name="T45" fmla="*/ 3 h 4"/>
                <a:gd name="T46" fmla="*/ 2 w 20"/>
                <a:gd name="T4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4">
                  <a:moveTo>
                    <a:pt x="2" y="1"/>
                  </a:moveTo>
                  <a:lnTo>
                    <a:pt x="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9" name="ïş1íďê"/>
            <p:cNvSpPr/>
            <p:nvPr/>
          </p:nvSpPr>
          <p:spPr bwMode="auto">
            <a:xfrm>
              <a:off x="3319123" y="1570599"/>
              <a:ext cx="43007" cy="6145"/>
            </a:xfrm>
            <a:custGeom>
              <a:avLst/>
              <a:gdLst>
                <a:gd name="T0" fmla="*/ 15 w 15"/>
                <a:gd name="T1" fmla="*/ 0 h 3"/>
                <a:gd name="T2" fmla="*/ 15 w 15"/>
                <a:gd name="T3" fmla="*/ 0 h 3"/>
                <a:gd name="T4" fmla="*/ 10 w 15"/>
                <a:gd name="T5" fmla="*/ 3 h 3"/>
                <a:gd name="T6" fmla="*/ 10 w 15"/>
                <a:gd name="T7" fmla="*/ 3 h 3"/>
                <a:gd name="T8" fmla="*/ 6 w 15"/>
                <a:gd name="T9" fmla="*/ 1 h 3"/>
                <a:gd name="T10" fmla="*/ 0 w 15"/>
                <a:gd name="T11" fmla="*/ 1 h 3"/>
                <a:gd name="T12" fmla="*/ 0 w 15"/>
                <a:gd name="T13" fmla="*/ 1 h 3"/>
                <a:gd name="T14" fmla="*/ 3 w 15"/>
                <a:gd name="T15" fmla="*/ 1 h 3"/>
                <a:gd name="T16" fmla="*/ 3 w 15"/>
                <a:gd name="T17" fmla="*/ 1 h 3"/>
                <a:gd name="T18" fmla="*/ 8 w 15"/>
                <a:gd name="T19" fmla="*/ 1 h 3"/>
                <a:gd name="T20" fmla="*/ 15 w 15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">
                  <a:moveTo>
                    <a:pt x="15" y="0"/>
                  </a:moveTo>
                  <a:lnTo>
                    <a:pt x="15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8" y="1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0" name="ïśḻiḍé"/>
            <p:cNvSpPr/>
            <p:nvPr/>
          </p:nvSpPr>
          <p:spPr bwMode="auto">
            <a:xfrm>
              <a:off x="3583293" y="1638176"/>
              <a:ext cx="55294" cy="0"/>
            </a:xfrm>
            <a:custGeom>
              <a:avLst/>
              <a:gdLst>
                <a:gd name="T0" fmla="*/ 17 w 17"/>
                <a:gd name="T1" fmla="*/ 2 h 2"/>
                <a:gd name="T2" fmla="*/ 17 w 17"/>
                <a:gd name="T3" fmla="*/ 2 h 2"/>
                <a:gd name="T4" fmla="*/ 6 w 17"/>
                <a:gd name="T5" fmla="*/ 2 h 2"/>
                <a:gd name="T6" fmla="*/ 6 w 17"/>
                <a:gd name="T7" fmla="*/ 2 h 2"/>
                <a:gd name="T8" fmla="*/ 1 w 17"/>
                <a:gd name="T9" fmla="*/ 2 h 2"/>
                <a:gd name="T10" fmla="*/ 0 w 17"/>
                <a:gd name="T11" fmla="*/ 0 h 2"/>
                <a:gd name="T12" fmla="*/ 0 w 17"/>
                <a:gd name="T13" fmla="*/ 0 h 2"/>
                <a:gd name="T14" fmla="*/ 0 w 17"/>
                <a:gd name="T15" fmla="*/ 0 h 2"/>
                <a:gd name="T16" fmla="*/ 4 w 17"/>
                <a:gd name="T17" fmla="*/ 0 h 2"/>
                <a:gd name="T18" fmla="*/ 4 w 17"/>
                <a:gd name="T19" fmla="*/ 0 h 2"/>
                <a:gd name="T20" fmla="*/ 9 w 17"/>
                <a:gd name="T21" fmla="*/ 0 h 2"/>
                <a:gd name="T22" fmla="*/ 9 w 17"/>
                <a:gd name="T23" fmla="*/ 0 h 2"/>
                <a:gd name="T24" fmla="*/ 13 w 17"/>
                <a:gd name="T25" fmla="*/ 0 h 2"/>
                <a:gd name="T26" fmla="*/ 17 w 17"/>
                <a:gd name="T2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2">
                  <a:moveTo>
                    <a:pt x="17" y="2"/>
                  </a:moveTo>
                  <a:lnTo>
                    <a:pt x="1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1" name="íşľïḋê"/>
            <p:cNvSpPr/>
            <p:nvPr/>
          </p:nvSpPr>
          <p:spPr bwMode="auto">
            <a:xfrm>
              <a:off x="3712309" y="1662751"/>
              <a:ext cx="24574" cy="0"/>
            </a:xfrm>
            <a:custGeom>
              <a:avLst/>
              <a:gdLst>
                <a:gd name="T0" fmla="*/ 9 w 9"/>
                <a:gd name="T1" fmla="*/ 9 w 9"/>
                <a:gd name="T2" fmla="*/ 5 w 9"/>
                <a:gd name="T3" fmla="*/ 0 w 9"/>
                <a:gd name="T4" fmla="*/ 0 w 9"/>
                <a:gd name="T5" fmla="*/ 3 w 9"/>
                <a:gd name="T6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2" name="ïšlîḍê"/>
            <p:cNvSpPr/>
            <p:nvPr/>
          </p:nvSpPr>
          <p:spPr bwMode="auto">
            <a:xfrm>
              <a:off x="3669302" y="1638176"/>
              <a:ext cx="73722" cy="18433"/>
            </a:xfrm>
            <a:custGeom>
              <a:avLst/>
              <a:gdLst>
                <a:gd name="T0" fmla="*/ 22 w 22"/>
                <a:gd name="T1" fmla="*/ 4 h 4"/>
                <a:gd name="T2" fmla="*/ 22 w 22"/>
                <a:gd name="T3" fmla="*/ 4 h 4"/>
                <a:gd name="T4" fmla="*/ 8 w 22"/>
                <a:gd name="T5" fmla="*/ 3 h 4"/>
                <a:gd name="T6" fmla="*/ 2 w 22"/>
                <a:gd name="T7" fmla="*/ 1 h 4"/>
                <a:gd name="T8" fmla="*/ 1 w 22"/>
                <a:gd name="T9" fmla="*/ 1 h 4"/>
                <a:gd name="T10" fmla="*/ 0 w 22"/>
                <a:gd name="T11" fmla="*/ 0 h 4"/>
                <a:gd name="T12" fmla="*/ 0 w 22"/>
                <a:gd name="T13" fmla="*/ 0 h 4"/>
                <a:gd name="T14" fmla="*/ 12 w 22"/>
                <a:gd name="T15" fmla="*/ 3 h 4"/>
                <a:gd name="T16" fmla="*/ 12 w 22"/>
                <a:gd name="T17" fmla="*/ 3 h 4"/>
                <a:gd name="T18" fmla="*/ 20 w 22"/>
                <a:gd name="T19" fmla="*/ 3 h 4"/>
                <a:gd name="T20" fmla="*/ 22 w 22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">
                  <a:moveTo>
                    <a:pt x="22" y="4"/>
                  </a:moveTo>
                  <a:lnTo>
                    <a:pt x="22" y="4"/>
                  </a:lnTo>
                  <a:lnTo>
                    <a:pt x="8" y="3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20" y="3"/>
                  </a:lnTo>
                  <a:lnTo>
                    <a:pt x="2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3" name="ïṥḷíďé"/>
            <p:cNvSpPr/>
            <p:nvPr/>
          </p:nvSpPr>
          <p:spPr bwMode="auto">
            <a:xfrm>
              <a:off x="3822891" y="1693471"/>
              <a:ext cx="30720" cy="6145"/>
            </a:xfrm>
            <a:custGeom>
              <a:avLst/>
              <a:gdLst>
                <a:gd name="T0" fmla="*/ 9 w 9"/>
                <a:gd name="T1" fmla="*/ 1 h 1"/>
                <a:gd name="T2" fmla="*/ 9 w 9"/>
                <a:gd name="T3" fmla="*/ 1 h 1"/>
                <a:gd name="T4" fmla="*/ 5 w 9"/>
                <a:gd name="T5" fmla="*/ 1 h 1"/>
                <a:gd name="T6" fmla="*/ 0 w 9"/>
                <a:gd name="T7" fmla="*/ 0 h 1"/>
                <a:gd name="T8" fmla="*/ 0 w 9"/>
                <a:gd name="T9" fmla="*/ 0 h 1"/>
                <a:gd name="T10" fmla="*/ 5 w 9"/>
                <a:gd name="T11" fmla="*/ 0 h 1"/>
                <a:gd name="T12" fmla="*/ 9 w 9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">
                  <a:moveTo>
                    <a:pt x="9" y="1"/>
                  </a:moveTo>
                  <a:lnTo>
                    <a:pt x="9" y="1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9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4" name="ïšľîḑè"/>
            <p:cNvSpPr/>
            <p:nvPr/>
          </p:nvSpPr>
          <p:spPr bwMode="auto">
            <a:xfrm>
              <a:off x="3822891" y="1675038"/>
              <a:ext cx="67581" cy="18433"/>
            </a:xfrm>
            <a:custGeom>
              <a:avLst/>
              <a:gdLst>
                <a:gd name="T0" fmla="*/ 4 w 23"/>
                <a:gd name="T1" fmla="*/ 0 h 6"/>
                <a:gd name="T2" fmla="*/ 4 w 23"/>
                <a:gd name="T3" fmla="*/ 0 h 6"/>
                <a:gd name="T4" fmla="*/ 9 w 23"/>
                <a:gd name="T5" fmla="*/ 3 h 6"/>
                <a:gd name="T6" fmla="*/ 13 w 23"/>
                <a:gd name="T7" fmla="*/ 3 h 6"/>
                <a:gd name="T8" fmla="*/ 23 w 23"/>
                <a:gd name="T9" fmla="*/ 6 h 6"/>
                <a:gd name="T10" fmla="*/ 23 w 23"/>
                <a:gd name="T11" fmla="*/ 6 h 6"/>
                <a:gd name="T12" fmla="*/ 19 w 23"/>
                <a:gd name="T13" fmla="*/ 6 h 6"/>
                <a:gd name="T14" fmla="*/ 11 w 23"/>
                <a:gd name="T15" fmla="*/ 4 h 6"/>
                <a:gd name="T16" fmla="*/ 11 w 23"/>
                <a:gd name="T17" fmla="*/ 4 h 6"/>
                <a:gd name="T18" fmla="*/ 0 w 23"/>
                <a:gd name="T19" fmla="*/ 2 h 6"/>
                <a:gd name="T20" fmla="*/ 0 w 23"/>
                <a:gd name="T21" fmla="*/ 2 h 6"/>
                <a:gd name="T22" fmla="*/ 1 w 23"/>
                <a:gd name="T23" fmla="*/ 2 h 6"/>
                <a:gd name="T24" fmla="*/ 4 w 23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6">
                  <a:moveTo>
                    <a:pt x="4" y="0"/>
                  </a:moveTo>
                  <a:lnTo>
                    <a:pt x="4" y="0"/>
                  </a:lnTo>
                  <a:lnTo>
                    <a:pt x="9" y="3"/>
                  </a:lnTo>
                  <a:lnTo>
                    <a:pt x="13" y="3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5" name="íślídê"/>
            <p:cNvSpPr/>
            <p:nvPr/>
          </p:nvSpPr>
          <p:spPr bwMode="auto">
            <a:xfrm>
              <a:off x="3835179" y="1675038"/>
              <a:ext cx="49148" cy="12287"/>
            </a:xfrm>
            <a:custGeom>
              <a:avLst/>
              <a:gdLst>
                <a:gd name="T0" fmla="*/ 1 w 15"/>
                <a:gd name="T1" fmla="*/ 0 h 3"/>
                <a:gd name="T2" fmla="*/ 1 w 15"/>
                <a:gd name="T3" fmla="*/ 0 h 3"/>
                <a:gd name="T4" fmla="*/ 5 w 15"/>
                <a:gd name="T5" fmla="*/ 0 h 3"/>
                <a:gd name="T6" fmla="*/ 5 w 15"/>
                <a:gd name="T7" fmla="*/ 0 h 3"/>
                <a:gd name="T8" fmla="*/ 8 w 15"/>
                <a:gd name="T9" fmla="*/ 0 h 3"/>
                <a:gd name="T10" fmla="*/ 8 w 15"/>
                <a:gd name="T11" fmla="*/ 0 h 3"/>
                <a:gd name="T12" fmla="*/ 11 w 15"/>
                <a:gd name="T13" fmla="*/ 0 h 3"/>
                <a:gd name="T14" fmla="*/ 15 w 15"/>
                <a:gd name="T15" fmla="*/ 2 h 3"/>
                <a:gd name="T16" fmla="*/ 15 w 15"/>
                <a:gd name="T17" fmla="*/ 2 h 3"/>
                <a:gd name="T18" fmla="*/ 11 w 15"/>
                <a:gd name="T19" fmla="*/ 2 h 3"/>
                <a:gd name="T20" fmla="*/ 10 w 15"/>
                <a:gd name="T21" fmla="*/ 3 h 3"/>
                <a:gd name="T22" fmla="*/ 10 w 15"/>
                <a:gd name="T23" fmla="*/ 3 h 3"/>
                <a:gd name="T24" fmla="*/ 3 w 15"/>
                <a:gd name="T25" fmla="*/ 2 h 3"/>
                <a:gd name="T26" fmla="*/ 0 w 15"/>
                <a:gd name="T27" fmla="*/ 0 h 3"/>
                <a:gd name="T28" fmla="*/ 1 w 15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">
                  <a:moveTo>
                    <a:pt x="1" y="0"/>
                  </a:move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3" y="2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6" name="ïSľïde"/>
            <p:cNvSpPr/>
            <p:nvPr/>
          </p:nvSpPr>
          <p:spPr bwMode="auto">
            <a:xfrm>
              <a:off x="3927329" y="1693471"/>
              <a:ext cx="30720" cy="6145"/>
            </a:xfrm>
            <a:custGeom>
              <a:avLst/>
              <a:gdLst>
                <a:gd name="T0" fmla="*/ 10 w 10"/>
                <a:gd name="T1" fmla="*/ 3 h 3"/>
                <a:gd name="T2" fmla="*/ 10 w 10"/>
                <a:gd name="T3" fmla="*/ 3 h 3"/>
                <a:gd name="T4" fmla="*/ 5 w 10"/>
                <a:gd name="T5" fmla="*/ 3 h 3"/>
                <a:gd name="T6" fmla="*/ 5 w 10"/>
                <a:gd name="T7" fmla="*/ 3 h 3"/>
                <a:gd name="T8" fmla="*/ 0 w 10"/>
                <a:gd name="T9" fmla="*/ 1 h 3"/>
                <a:gd name="T10" fmla="*/ 0 w 10"/>
                <a:gd name="T11" fmla="*/ 1 h 3"/>
                <a:gd name="T12" fmla="*/ 5 w 10"/>
                <a:gd name="T13" fmla="*/ 0 h 3"/>
                <a:gd name="T14" fmla="*/ 5 w 10"/>
                <a:gd name="T15" fmla="*/ 0 h 3"/>
                <a:gd name="T16" fmla="*/ 7 w 10"/>
                <a:gd name="T17" fmla="*/ 1 h 3"/>
                <a:gd name="T18" fmla="*/ 10 w 10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10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7" name="í$1iḍe"/>
            <p:cNvSpPr/>
            <p:nvPr/>
          </p:nvSpPr>
          <p:spPr bwMode="auto">
            <a:xfrm>
              <a:off x="3712309" y="1582886"/>
              <a:ext cx="36861" cy="6145"/>
            </a:xfrm>
            <a:custGeom>
              <a:avLst/>
              <a:gdLst>
                <a:gd name="T0" fmla="*/ 11 w 11"/>
                <a:gd name="T1" fmla="*/ 2 h 2"/>
                <a:gd name="T2" fmla="*/ 11 w 11"/>
                <a:gd name="T3" fmla="*/ 2 h 2"/>
                <a:gd name="T4" fmla="*/ 6 w 11"/>
                <a:gd name="T5" fmla="*/ 2 h 2"/>
                <a:gd name="T6" fmla="*/ 0 w 11"/>
                <a:gd name="T7" fmla="*/ 0 h 2"/>
                <a:gd name="T8" fmla="*/ 0 w 11"/>
                <a:gd name="T9" fmla="*/ 0 h 2"/>
                <a:gd name="T10" fmla="*/ 6 w 11"/>
                <a:gd name="T11" fmla="*/ 0 h 2"/>
                <a:gd name="T12" fmla="*/ 11 w 1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lnTo>
                    <a:pt x="11" y="2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8" name="ïśļiḑè"/>
            <p:cNvSpPr/>
            <p:nvPr/>
          </p:nvSpPr>
          <p:spPr bwMode="auto">
            <a:xfrm>
              <a:off x="3712309" y="1576741"/>
              <a:ext cx="30720" cy="6145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3 w 10"/>
                <a:gd name="T5" fmla="*/ 1 h 1"/>
                <a:gd name="T6" fmla="*/ 1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6 w 10"/>
                <a:gd name="T13" fmla="*/ 0 h 1"/>
                <a:gd name="T14" fmla="*/ 7 w 10"/>
                <a:gd name="T15" fmla="*/ 0 h 1"/>
                <a:gd name="T16" fmla="*/ 10 w 10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1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9" name="iṣľíḍé"/>
            <p:cNvSpPr/>
            <p:nvPr/>
          </p:nvSpPr>
          <p:spPr bwMode="auto">
            <a:xfrm>
              <a:off x="3773743" y="1601314"/>
              <a:ext cx="24574" cy="6145"/>
            </a:xfrm>
            <a:custGeom>
              <a:avLst/>
              <a:gdLst>
                <a:gd name="T0" fmla="*/ 6 w 7"/>
                <a:gd name="T1" fmla="*/ 0 h 3"/>
                <a:gd name="T2" fmla="*/ 6 w 7"/>
                <a:gd name="T3" fmla="*/ 0 h 3"/>
                <a:gd name="T4" fmla="*/ 6 w 7"/>
                <a:gd name="T5" fmla="*/ 0 h 3"/>
                <a:gd name="T6" fmla="*/ 6 w 7"/>
                <a:gd name="T7" fmla="*/ 1 h 3"/>
                <a:gd name="T8" fmla="*/ 7 w 7"/>
                <a:gd name="T9" fmla="*/ 1 h 3"/>
                <a:gd name="T10" fmla="*/ 7 w 7"/>
                <a:gd name="T11" fmla="*/ 1 h 3"/>
                <a:gd name="T12" fmla="*/ 3 w 7"/>
                <a:gd name="T13" fmla="*/ 3 h 3"/>
                <a:gd name="T14" fmla="*/ 0 w 7"/>
                <a:gd name="T15" fmla="*/ 1 h 3"/>
                <a:gd name="T16" fmla="*/ 0 w 7"/>
                <a:gd name="T17" fmla="*/ 1 h 3"/>
                <a:gd name="T18" fmla="*/ 1 w 7"/>
                <a:gd name="T19" fmla="*/ 1 h 3"/>
                <a:gd name="T20" fmla="*/ 1 w 7"/>
                <a:gd name="T21" fmla="*/ 0 h 3"/>
                <a:gd name="T22" fmla="*/ 3 w 7"/>
                <a:gd name="T23" fmla="*/ 0 h 3"/>
                <a:gd name="T24" fmla="*/ 6 w 7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0" name="íṣliḍê"/>
            <p:cNvSpPr/>
            <p:nvPr/>
          </p:nvSpPr>
          <p:spPr bwMode="auto">
            <a:xfrm>
              <a:off x="3755311" y="1576740"/>
              <a:ext cx="49148" cy="18433"/>
            </a:xfrm>
            <a:custGeom>
              <a:avLst/>
              <a:gdLst>
                <a:gd name="T0" fmla="*/ 14 w 17"/>
                <a:gd name="T1" fmla="*/ 0 h 4"/>
                <a:gd name="T2" fmla="*/ 14 w 17"/>
                <a:gd name="T3" fmla="*/ 0 h 4"/>
                <a:gd name="T4" fmla="*/ 11 w 17"/>
                <a:gd name="T5" fmla="*/ 1 h 4"/>
                <a:gd name="T6" fmla="*/ 10 w 17"/>
                <a:gd name="T7" fmla="*/ 1 h 4"/>
                <a:gd name="T8" fmla="*/ 10 w 17"/>
                <a:gd name="T9" fmla="*/ 3 h 4"/>
                <a:gd name="T10" fmla="*/ 10 w 17"/>
                <a:gd name="T11" fmla="*/ 3 h 4"/>
                <a:gd name="T12" fmla="*/ 14 w 17"/>
                <a:gd name="T13" fmla="*/ 3 h 4"/>
                <a:gd name="T14" fmla="*/ 17 w 17"/>
                <a:gd name="T15" fmla="*/ 4 h 4"/>
                <a:gd name="T16" fmla="*/ 17 w 17"/>
                <a:gd name="T17" fmla="*/ 4 h 4"/>
                <a:gd name="T18" fmla="*/ 8 w 17"/>
                <a:gd name="T19" fmla="*/ 4 h 4"/>
                <a:gd name="T20" fmla="*/ 8 w 17"/>
                <a:gd name="T21" fmla="*/ 4 h 4"/>
                <a:gd name="T22" fmla="*/ 4 w 17"/>
                <a:gd name="T23" fmla="*/ 4 h 4"/>
                <a:gd name="T24" fmla="*/ 0 w 17"/>
                <a:gd name="T25" fmla="*/ 4 h 4"/>
                <a:gd name="T26" fmla="*/ 0 w 17"/>
                <a:gd name="T27" fmla="*/ 4 h 4"/>
                <a:gd name="T28" fmla="*/ 4 w 17"/>
                <a:gd name="T29" fmla="*/ 3 h 4"/>
                <a:gd name="T30" fmla="*/ 5 w 17"/>
                <a:gd name="T31" fmla="*/ 1 h 4"/>
                <a:gd name="T32" fmla="*/ 5 w 17"/>
                <a:gd name="T33" fmla="*/ 1 h 4"/>
                <a:gd name="T34" fmla="*/ 8 w 17"/>
                <a:gd name="T35" fmla="*/ 0 h 4"/>
                <a:gd name="T36" fmla="*/ 14 w 17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">
                  <a:moveTo>
                    <a:pt x="14" y="0"/>
                  </a:moveTo>
                  <a:lnTo>
                    <a:pt x="14" y="0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8" y="0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1" name="îṥḷíďè"/>
            <p:cNvSpPr/>
            <p:nvPr/>
          </p:nvSpPr>
          <p:spPr bwMode="auto">
            <a:xfrm>
              <a:off x="4044059" y="1742618"/>
              <a:ext cx="24574" cy="6145"/>
            </a:xfrm>
            <a:custGeom>
              <a:avLst/>
              <a:gdLst>
                <a:gd name="T0" fmla="*/ 8 w 8"/>
                <a:gd name="T1" fmla="*/ 2 h 2"/>
                <a:gd name="T2" fmla="*/ 8 w 8"/>
                <a:gd name="T3" fmla="*/ 2 h 2"/>
                <a:gd name="T4" fmla="*/ 3 w 8"/>
                <a:gd name="T5" fmla="*/ 2 h 2"/>
                <a:gd name="T6" fmla="*/ 0 w 8"/>
                <a:gd name="T7" fmla="*/ 1 h 2"/>
                <a:gd name="T8" fmla="*/ 0 w 8"/>
                <a:gd name="T9" fmla="*/ 0 h 2"/>
                <a:gd name="T10" fmla="*/ 0 w 8"/>
                <a:gd name="T11" fmla="*/ 0 h 2"/>
                <a:gd name="T12" fmla="*/ 4 w 8"/>
                <a:gd name="T13" fmla="*/ 1 h 2"/>
                <a:gd name="T14" fmla="*/ 8 w 8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8" y="2"/>
                  </a:lnTo>
                  <a:lnTo>
                    <a:pt x="3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2" name="îšľîdé"/>
            <p:cNvSpPr/>
            <p:nvPr/>
          </p:nvSpPr>
          <p:spPr bwMode="auto">
            <a:xfrm>
              <a:off x="3822891" y="1601313"/>
              <a:ext cx="24574" cy="614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4 w 9"/>
                <a:gd name="T5" fmla="*/ 1 h 1"/>
                <a:gd name="T6" fmla="*/ 0 w 9"/>
                <a:gd name="T7" fmla="*/ 0 h 1"/>
                <a:gd name="T8" fmla="*/ 0 w 9"/>
                <a:gd name="T9" fmla="*/ 0 h 1"/>
                <a:gd name="T10" fmla="*/ 4 w 9"/>
                <a:gd name="T11" fmla="*/ 0 h 1"/>
                <a:gd name="T12" fmla="*/ 9 w 9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3" name="îṧľiďè"/>
            <p:cNvSpPr/>
            <p:nvPr/>
          </p:nvSpPr>
          <p:spPr bwMode="auto">
            <a:xfrm>
              <a:off x="4037913" y="1718043"/>
              <a:ext cx="98296" cy="36861"/>
            </a:xfrm>
            <a:custGeom>
              <a:avLst/>
              <a:gdLst>
                <a:gd name="T0" fmla="*/ 0 w 32"/>
                <a:gd name="T1" fmla="*/ 0 h 12"/>
                <a:gd name="T2" fmla="*/ 0 w 32"/>
                <a:gd name="T3" fmla="*/ 0 h 12"/>
                <a:gd name="T4" fmla="*/ 9 w 32"/>
                <a:gd name="T5" fmla="*/ 3 h 12"/>
                <a:gd name="T6" fmla="*/ 13 w 32"/>
                <a:gd name="T7" fmla="*/ 5 h 12"/>
                <a:gd name="T8" fmla="*/ 16 w 32"/>
                <a:gd name="T9" fmla="*/ 6 h 12"/>
                <a:gd name="T10" fmla="*/ 16 w 32"/>
                <a:gd name="T11" fmla="*/ 6 h 12"/>
                <a:gd name="T12" fmla="*/ 23 w 32"/>
                <a:gd name="T13" fmla="*/ 8 h 12"/>
                <a:gd name="T14" fmla="*/ 23 w 32"/>
                <a:gd name="T15" fmla="*/ 8 h 12"/>
                <a:gd name="T16" fmla="*/ 26 w 32"/>
                <a:gd name="T17" fmla="*/ 9 h 12"/>
                <a:gd name="T18" fmla="*/ 27 w 32"/>
                <a:gd name="T19" fmla="*/ 9 h 12"/>
                <a:gd name="T20" fmla="*/ 27 w 32"/>
                <a:gd name="T21" fmla="*/ 9 h 12"/>
                <a:gd name="T22" fmla="*/ 32 w 32"/>
                <a:gd name="T23" fmla="*/ 12 h 12"/>
                <a:gd name="T24" fmla="*/ 32 w 32"/>
                <a:gd name="T25" fmla="*/ 12 h 12"/>
                <a:gd name="T26" fmla="*/ 27 w 32"/>
                <a:gd name="T27" fmla="*/ 10 h 12"/>
                <a:gd name="T28" fmla="*/ 26 w 32"/>
                <a:gd name="T29" fmla="*/ 10 h 12"/>
                <a:gd name="T30" fmla="*/ 26 w 32"/>
                <a:gd name="T31" fmla="*/ 10 h 12"/>
                <a:gd name="T32" fmla="*/ 19 w 32"/>
                <a:gd name="T33" fmla="*/ 8 h 12"/>
                <a:gd name="T34" fmla="*/ 16 w 32"/>
                <a:gd name="T35" fmla="*/ 8 h 12"/>
                <a:gd name="T36" fmla="*/ 15 w 32"/>
                <a:gd name="T37" fmla="*/ 9 h 12"/>
                <a:gd name="T38" fmla="*/ 15 w 32"/>
                <a:gd name="T39" fmla="*/ 9 h 12"/>
                <a:gd name="T40" fmla="*/ 13 w 32"/>
                <a:gd name="T41" fmla="*/ 8 h 12"/>
                <a:gd name="T42" fmla="*/ 13 w 32"/>
                <a:gd name="T43" fmla="*/ 8 h 12"/>
                <a:gd name="T44" fmla="*/ 13 w 32"/>
                <a:gd name="T45" fmla="*/ 6 h 12"/>
                <a:gd name="T46" fmla="*/ 13 w 32"/>
                <a:gd name="T47" fmla="*/ 6 h 12"/>
                <a:gd name="T48" fmla="*/ 13 w 32"/>
                <a:gd name="T49" fmla="*/ 6 h 12"/>
                <a:gd name="T50" fmla="*/ 8 w 32"/>
                <a:gd name="T51" fmla="*/ 6 h 12"/>
                <a:gd name="T52" fmla="*/ 8 w 32"/>
                <a:gd name="T53" fmla="*/ 6 h 12"/>
                <a:gd name="T54" fmla="*/ 6 w 32"/>
                <a:gd name="T55" fmla="*/ 5 h 12"/>
                <a:gd name="T56" fmla="*/ 5 w 32"/>
                <a:gd name="T57" fmla="*/ 3 h 12"/>
                <a:gd name="T58" fmla="*/ 5 w 32"/>
                <a:gd name="T59" fmla="*/ 2 h 12"/>
                <a:gd name="T60" fmla="*/ 0 w 32"/>
                <a:gd name="T6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12">
                  <a:moveTo>
                    <a:pt x="0" y="0"/>
                  </a:moveTo>
                  <a:lnTo>
                    <a:pt x="0" y="0"/>
                  </a:lnTo>
                  <a:lnTo>
                    <a:pt x="9" y="3"/>
                  </a:lnTo>
                  <a:lnTo>
                    <a:pt x="13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4" name="ïṡḷïdé"/>
            <p:cNvSpPr/>
            <p:nvPr/>
          </p:nvSpPr>
          <p:spPr bwMode="auto">
            <a:xfrm>
              <a:off x="4117781" y="1754904"/>
              <a:ext cx="36861" cy="12287"/>
            </a:xfrm>
            <a:custGeom>
              <a:avLst/>
              <a:gdLst>
                <a:gd name="T0" fmla="*/ 11 w 11"/>
                <a:gd name="T1" fmla="*/ 3 h 4"/>
                <a:gd name="T2" fmla="*/ 11 w 11"/>
                <a:gd name="T3" fmla="*/ 3 h 4"/>
                <a:gd name="T4" fmla="*/ 11 w 11"/>
                <a:gd name="T5" fmla="*/ 4 h 4"/>
                <a:gd name="T6" fmla="*/ 11 w 11"/>
                <a:gd name="T7" fmla="*/ 4 h 4"/>
                <a:gd name="T8" fmla="*/ 9 w 11"/>
                <a:gd name="T9" fmla="*/ 4 h 4"/>
                <a:gd name="T10" fmla="*/ 3 w 11"/>
                <a:gd name="T11" fmla="*/ 3 h 4"/>
                <a:gd name="T12" fmla="*/ 0 w 11"/>
                <a:gd name="T13" fmla="*/ 1 h 4"/>
                <a:gd name="T14" fmla="*/ 0 w 11"/>
                <a:gd name="T15" fmla="*/ 1 h 4"/>
                <a:gd name="T16" fmla="*/ 0 w 11"/>
                <a:gd name="T17" fmla="*/ 0 h 4"/>
                <a:gd name="T18" fmla="*/ 1 w 11"/>
                <a:gd name="T19" fmla="*/ 0 h 4"/>
                <a:gd name="T20" fmla="*/ 1 w 11"/>
                <a:gd name="T21" fmla="*/ 0 h 4"/>
                <a:gd name="T22" fmla="*/ 6 w 11"/>
                <a:gd name="T23" fmla="*/ 1 h 4"/>
                <a:gd name="T24" fmla="*/ 7 w 11"/>
                <a:gd name="T25" fmla="*/ 3 h 4"/>
                <a:gd name="T26" fmla="*/ 9 w 11"/>
                <a:gd name="T27" fmla="*/ 3 h 4"/>
                <a:gd name="T28" fmla="*/ 11 w 11"/>
                <a:gd name="T2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4">
                  <a:moveTo>
                    <a:pt x="11" y="3"/>
                  </a:move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9" y="3"/>
                  </a:lnTo>
                  <a:lnTo>
                    <a:pt x="1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5" name="íṥḷïḑè"/>
            <p:cNvSpPr/>
            <p:nvPr/>
          </p:nvSpPr>
          <p:spPr bwMode="auto">
            <a:xfrm>
              <a:off x="4160784" y="1767191"/>
              <a:ext cx="36861" cy="6145"/>
            </a:xfrm>
            <a:custGeom>
              <a:avLst/>
              <a:gdLst>
                <a:gd name="T0" fmla="*/ 9 w 12"/>
                <a:gd name="T1" fmla="*/ 2 h 3"/>
                <a:gd name="T2" fmla="*/ 9 w 12"/>
                <a:gd name="T3" fmla="*/ 2 h 3"/>
                <a:gd name="T4" fmla="*/ 12 w 12"/>
                <a:gd name="T5" fmla="*/ 3 h 3"/>
                <a:gd name="T6" fmla="*/ 10 w 12"/>
                <a:gd name="T7" fmla="*/ 3 h 3"/>
                <a:gd name="T8" fmla="*/ 5 w 12"/>
                <a:gd name="T9" fmla="*/ 3 h 3"/>
                <a:gd name="T10" fmla="*/ 5 w 12"/>
                <a:gd name="T11" fmla="*/ 3 h 3"/>
                <a:gd name="T12" fmla="*/ 2 w 12"/>
                <a:gd name="T13" fmla="*/ 2 h 3"/>
                <a:gd name="T14" fmla="*/ 0 w 12"/>
                <a:gd name="T15" fmla="*/ 0 h 3"/>
                <a:gd name="T16" fmla="*/ 0 w 12"/>
                <a:gd name="T17" fmla="*/ 0 h 3"/>
                <a:gd name="T18" fmla="*/ 5 w 12"/>
                <a:gd name="T19" fmla="*/ 2 h 3"/>
                <a:gd name="T20" fmla="*/ 9 w 1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3">
                  <a:moveTo>
                    <a:pt x="9" y="2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9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6" name="ï$ḷiḍê"/>
            <p:cNvSpPr/>
            <p:nvPr/>
          </p:nvSpPr>
          <p:spPr bwMode="auto">
            <a:xfrm>
              <a:off x="4228365" y="1810194"/>
              <a:ext cx="24574" cy="12287"/>
            </a:xfrm>
            <a:custGeom>
              <a:avLst/>
              <a:gdLst>
                <a:gd name="T0" fmla="*/ 8 w 8"/>
                <a:gd name="T1" fmla="*/ 5 h 5"/>
                <a:gd name="T2" fmla="*/ 8 w 8"/>
                <a:gd name="T3" fmla="*/ 5 h 5"/>
                <a:gd name="T4" fmla="*/ 4 w 8"/>
                <a:gd name="T5" fmla="*/ 3 h 5"/>
                <a:gd name="T6" fmla="*/ 0 w 8"/>
                <a:gd name="T7" fmla="*/ 0 h 5"/>
                <a:gd name="T8" fmla="*/ 0 w 8"/>
                <a:gd name="T9" fmla="*/ 0 h 5"/>
                <a:gd name="T10" fmla="*/ 5 w 8"/>
                <a:gd name="T11" fmla="*/ 2 h 5"/>
                <a:gd name="T12" fmla="*/ 8 w 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lnTo>
                    <a:pt x="8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8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7" name="íṡľíḍê"/>
            <p:cNvSpPr/>
            <p:nvPr/>
          </p:nvSpPr>
          <p:spPr bwMode="auto">
            <a:xfrm>
              <a:off x="4775135" y="2547417"/>
              <a:ext cx="18433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4 w 6"/>
                <a:gd name="T5" fmla="*/ 4 h 7"/>
                <a:gd name="T6" fmla="*/ 6 w 6"/>
                <a:gd name="T7" fmla="*/ 6 h 7"/>
                <a:gd name="T8" fmla="*/ 6 w 6"/>
                <a:gd name="T9" fmla="*/ 7 h 7"/>
                <a:gd name="T10" fmla="*/ 6 w 6"/>
                <a:gd name="T11" fmla="*/ 7 h 7"/>
                <a:gd name="T12" fmla="*/ 3 w 6"/>
                <a:gd name="T13" fmla="*/ 3 h 7"/>
                <a:gd name="T14" fmla="*/ 0 w 6"/>
                <a:gd name="T15" fmla="*/ 3 h 7"/>
                <a:gd name="T16" fmla="*/ 0 w 6"/>
                <a:gd name="T17" fmla="*/ 3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8" name="ïṩļïḓé"/>
            <p:cNvSpPr/>
            <p:nvPr/>
          </p:nvSpPr>
          <p:spPr bwMode="auto">
            <a:xfrm>
              <a:off x="4400383" y="1883916"/>
              <a:ext cx="30720" cy="12287"/>
            </a:xfrm>
            <a:custGeom>
              <a:avLst/>
              <a:gdLst>
                <a:gd name="T0" fmla="*/ 10 w 10"/>
                <a:gd name="T1" fmla="*/ 5 h 6"/>
                <a:gd name="T2" fmla="*/ 10 w 10"/>
                <a:gd name="T3" fmla="*/ 5 h 6"/>
                <a:gd name="T4" fmla="*/ 10 w 10"/>
                <a:gd name="T5" fmla="*/ 6 h 6"/>
                <a:gd name="T6" fmla="*/ 10 w 10"/>
                <a:gd name="T7" fmla="*/ 6 h 6"/>
                <a:gd name="T8" fmla="*/ 6 w 10"/>
                <a:gd name="T9" fmla="*/ 5 h 6"/>
                <a:gd name="T10" fmla="*/ 6 w 10"/>
                <a:gd name="T11" fmla="*/ 5 h 6"/>
                <a:gd name="T12" fmla="*/ 2 w 10"/>
                <a:gd name="T13" fmla="*/ 3 h 6"/>
                <a:gd name="T14" fmla="*/ 0 w 10"/>
                <a:gd name="T15" fmla="*/ 2 h 6"/>
                <a:gd name="T16" fmla="*/ 0 w 10"/>
                <a:gd name="T17" fmla="*/ 0 h 6"/>
                <a:gd name="T18" fmla="*/ 0 w 10"/>
                <a:gd name="T19" fmla="*/ 0 h 6"/>
                <a:gd name="T20" fmla="*/ 2 w 10"/>
                <a:gd name="T21" fmla="*/ 2 h 6"/>
                <a:gd name="T22" fmla="*/ 5 w 10"/>
                <a:gd name="T23" fmla="*/ 3 h 6"/>
                <a:gd name="T24" fmla="*/ 10 w 10"/>
                <a:gd name="T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6">
                  <a:moveTo>
                    <a:pt x="10" y="5"/>
                  </a:moveTo>
                  <a:lnTo>
                    <a:pt x="10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3"/>
                  </a:lnTo>
                  <a:lnTo>
                    <a:pt x="1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9" name="iSḷïḋe"/>
            <p:cNvSpPr/>
            <p:nvPr/>
          </p:nvSpPr>
          <p:spPr bwMode="auto">
            <a:xfrm>
              <a:off x="4799709" y="2584278"/>
              <a:ext cx="30720" cy="43007"/>
            </a:xfrm>
            <a:custGeom>
              <a:avLst/>
              <a:gdLst>
                <a:gd name="T0" fmla="*/ 1 w 10"/>
                <a:gd name="T1" fmla="*/ 0 h 14"/>
                <a:gd name="T2" fmla="*/ 1 w 10"/>
                <a:gd name="T3" fmla="*/ 0 h 14"/>
                <a:gd name="T4" fmla="*/ 7 w 10"/>
                <a:gd name="T5" fmla="*/ 8 h 14"/>
                <a:gd name="T6" fmla="*/ 8 w 10"/>
                <a:gd name="T7" fmla="*/ 11 h 14"/>
                <a:gd name="T8" fmla="*/ 10 w 10"/>
                <a:gd name="T9" fmla="*/ 14 h 14"/>
                <a:gd name="T10" fmla="*/ 10 w 10"/>
                <a:gd name="T11" fmla="*/ 14 h 14"/>
                <a:gd name="T12" fmla="*/ 8 w 10"/>
                <a:gd name="T13" fmla="*/ 11 h 14"/>
                <a:gd name="T14" fmla="*/ 7 w 10"/>
                <a:gd name="T15" fmla="*/ 11 h 14"/>
                <a:gd name="T16" fmla="*/ 5 w 10"/>
                <a:gd name="T17" fmla="*/ 11 h 14"/>
                <a:gd name="T18" fmla="*/ 4 w 10"/>
                <a:gd name="T19" fmla="*/ 11 h 14"/>
                <a:gd name="T20" fmla="*/ 4 w 10"/>
                <a:gd name="T21" fmla="*/ 11 h 14"/>
                <a:gd name="T22" fmla="*/ 4 w 10"/>
                <a:gd name="T23" fmla="*/ 8 h 14"/>
                <a:gd name="T24" fmla="*/ 4 w 10"/>
                <a:gd name="T25" fmla="*/ 8 h 14"/>
                <a:gd name="T26" fmla="*/ 5 w 10"/>
                <a:gd name="T27" fmla="*/ 7 h 14"/>
                <a:gd name="T28" fmla="*/ 5 w 10"/>
                <a:gd name="T29" fmla="*/ 7 h 14"/>
                <a:gd name="T30" fmla="*/ 1 w 10"/>
                <a:gd name="T31" fmla="*/ 2 h 14"/>
                <a:gd name="T32" fmla="*/ 0 w 10"/>
                <a:gd name="T33" fmla="*/ 1 h 14"/>
                <a:gd name="T34" fmla="*/ 1 w 1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1" y="0"/>
                  </a:moveTo>
                  <a:lnTo>
                    <a:pt x="1" y="0"/>
                  </a:lnTo>
                  <a:lnTo>
                    <a:pt x="7" y="8"/>
                  </a:lnTo>
                  <a:lnTo>
                    <a:pt x="8" y="11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0" name="iṧľíďè"/>
            <p:cNvSpPr/>
            <p:nvPr/>
          </p:nvSpPr>
          <p:spPr bwMode="auto">
            <a:xfrm>
              <a:off x="4842717" y="2639572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2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2 h 7"/>
                <a:gd name="T12" fmla="*/ 5 w 5"/>
                <a:gd name="T13" fmla="*/ 4 h 7"/>
                <a:gd name="T14" fmla="*/ 5 w 5"/>
                <a:gd name="T15" fmla="*/ 6 h 7"/>
                <a:gd name="T16" fmla="*/ 5 w 5"/>
                <a:gd name="T17" fmla="*/ 7 h 7"/>
                <a:gd name="T18" fmla="*/ 5 w 5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1" name="îŝlïďê"/>
            <p:cNvSpPr/>
            <p:nvPr/>
          </p:nvSpPr>
          <p:spPr bwMode="auto">
            <a:xfrm>
              <a:off x="4437243" y="1804052"/>
              <a:ext cx="30720" cy="18433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6 h 6"/>
                <a:gd name="T4" fmla="*/ 4 w 10"/>
                <a:gd name="T5" fmla="*/ 4 h 6"/>
                <a:gd name="T6" fmla="*/ 4 w 10"/>
                <a:gd name="T7" fmla="*/ 4 h 6"/>
                <a:gd name="T8" fmla="*/ 0 w 10"/>
                <a:gd name="T9" fmla="*/ 0 h 6"/>
                <a:gd name="T10" fmla="*/ 0 w 10"/>
                <a:gd name="T11" fmla="*/ 0 h 6"/>
                <a:gd name="T12" fmla="*/ 6 w 10"/>
                <a:gd name="T13" fmla="*/ 3 h 6"/>
                <a:gd name="T14" fmla="*/ 6 w 10"/>
                <a:gd name="T15" fmla="*/ 3 h 6"/>
                <a:gd name="T16" fmla="*/ 10 w 10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">
                  <a:moveTo>
                    <a:pt x="10" y="6"/>
                  </a:moveTo>
                  <a:lnTo>
                    <a:pt x="10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"/>
                  </a:lnTo>
                  <a:lnTo>
                    <a:pt x="1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2" name="ïṩlîďè"/>
            <p:cNvSpPr/>
            <p:nvPr/>
          </p:nvSpPr>
          <p:spPr bwMode="auto">
            <a:xfrm>
              <a:off x="4480247" y="1822481"/>
              <a:ext cx="104442" cy="73721"/>
            </a:xfrm>
            <a:custGeom>
              <a:avLst/>
              <a:gdLst>
                <a:gd name="T0" fmla="*/ 17 w 36"/>
                <a:gd name="T1" fmla="*/ 10 h 23"/>
                <a:gd name="T2" fmla="*/ 17 w 36"/>
                <a:gd name="T3" fmla="*/ 10 h 23"/>
                <a:gd name="T4" fmla="*/ 19 w 36"/>
                <a:gd name="T5" fmla="*/ 10 h 23"/>
                <a:gd name="T6" fmla="*/ 21 w 36"/>
                <a:gd name="T7" fmla="*/ 11 h 23"/>
                <a:gd name="T8" fmla="*/ 24 w 36"/>
                <a:gd name="T9" fmla="*/ 14 h 23"/>
                <a:gd name="T10" fmla="*/ 24 w 36"/>
                <a:gd name="T11" fmla="*/ 14 h 23"/>
                <a:gd name="T12" fmla="*/ 24 w 36"/>
                <a:gd name="T13" fmla="*/ 14 h 23"/>
                <a:gd name="T14" fmla="*/ 26 w 36"/>
                <a:gd name="T15" fmla="*/ 13 h 23"/>
                <a:gd name="T16" fmla="*/ 30 w 36"/>
                <a:gd name="T17" fmla="*/ 14 h 23"/>
                <a:gd name="T18" fmla="*/ 30 w 36"/>
                <a:gd name="T19" fmla="*/ 14 h 23"/>
                <a:gd name="T20" fmla="*/ 31 w 36"/>
                <a:gd name="T21" fmla="*/ 15 h 23"/>
                <a:gd name="T22" fmla="*/ 31 w 36"/>
                <a:gd name="T23" fmla="*/ 15 h 23"/>
                <a:gd name="T24" fmla="*/ 29 w 36"/>
                <a:gd name="T25" fmla="*/ 15 h 23"/>
                <a:gd name="T26" fmla="*/ 26 w 36"/>
                <a:gd name="T27" fmla="*/ 15 h 23"/>
                <a:gd name="T28" fmla="*/ 26 w 36"/>
                <a:gd name="T29" fmla="*/ 15 h 23"/>
                <a:gd name="T30" fmla="*/ 27 w 36"/>
                <a:gd name="T31" fmla="*/ 17 h 23"/>
                <a:gd name="T32" fmla="*/ 27 w 36"/>
                <a:gd name="T33" fmla="*/ 17 h 23"/>
                <a:gd name="T34" fmla="*/ 29 w 36"/>
                <a:gd name="T35" fmla="*/ 17 h 23"/>
                <a:gd name="T36" fmla="*/ 31 w 36"/>
                <a:gd name="T37" fmla="*/ 18 h 23"/>
                <a:gd name="T38" fmla="*/ 31 w 36"/>
                <a:gd name="T39" fmla="*/ 18 h 23"/>
                <a:gd name="T40" fmla="*/ 34 w 36"/>
                <a:gd name="T41" fmla="*/ 21 h 23"/>
                <a:gd name="T42" fmla="*/ 36 w 36"/>
                <a:gd name="T43" fmla="*/ 23 h 23"/>
                <a:gd name="T44" fmla="*/ 36 w 36"/>
                <a:gd name="T45" fmla="*/ 23 h 23"/>
                <a:gd name="T46" fmla="*/ 36 w 36"/>
                <a:gd name="T47" fmla="*/ 23 h 23"/>
                <a:gd name="T48" fmla="*/ 29 w 36"/>
                <a:gd name="T49" fmla="*/ 18 h 23"/>
                <a:gd name="T50" fmla="*/ 20 w 36"/>
                <a:gd name="T51" fmla="*/ 14 h 23"/>
                <a:gd name="T52" fmla="*/ 20 w 36"/>
                <a:gd name="T53" fmla="*/ 14 h 23"/>
                <a:gd name="T54" fmla="*/ 13 w 36"/>
                <a:gd name="T55" fmla="*/ 11 h 23"/>
                <a:gd name="T56" fmla="*/ 13 w 36"/>
                <a:gd name="T57" fmla="*/ 10 h 23"/>
                <a:gd name="T58" fmla="*/ 14 w 36"/>
                <a:gd name="T59" fmla="*/ 8 h 23"/>
                <a:gd name="T60" fmla="*/ 14 w 36"/>
                <a:gd name="T61" fmla="*/ 8 h 23"/>
                <a:gd name="T62" fmla="*/ 6 w 36"/>
                <a:gd name="T63" fmla="*/ 4 h 23"/>
                <a:gd name="T64" fmla="*/ 1 w 36"/>
                <a:gd name="T65" fmla="*/ 3 h 23"/>
                <a:gd name="T66" fmla="*/ 0 w 36"/>
                <a:gd name="T67" fmla="*/ 0 h 23"/>
                <a:gd name="T68" fmla="*/ 0 w 36"/>
                <a:gd name="T69" fmla="*/ 0 h 23"/>
                <a:gd name="T70" fmla="*/ 9 w 36"/>
                <a:gd name="T71" fmla="*/ 4 h 23"/>
                <a:gd name="T72" fmla="*/ 14 w 36"/>
                <a:gd name="T73" fmla="*/ 7 h 23"/>
                <a:gd name="T74" fmla="*/ 17 w 36"/>
                <a:gd name="T7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" h="23">
                  <a:moveTo>
                    <a:pt x="17" y="10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1" y="11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6" y="13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29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4" y="21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29" y="18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6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4"/>
                  </a:lnTo>
                  <a:lnTo>
                    <a:pt x="14" y="7"/>
                  </a:lnTo>
                  <a:lnTo>
                    <a:pt x="1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3" name="ïṥḻïďé"/>
            <p:cNvSpPr/>
            <p:nvPr/>
          </p:nvSpPr>
          <p:spPr bwMode="auto">
            <a:xfrm>
              <a:off x="4504821" y="1834768"/>
              <a:ext cx="49148" cy="24574"/>
            </a:xfrm>
            <a:custGeom>
              <a:avLst/>
              <a:gdLst>
                <a:gd name="T0" fmla="*/ 15 w 15"/>
                <a:gd name="T1" fmla="*/ 8 h 8"/>
                <a:gd name="T2" fmla="*/ 15 w 15"/>
                <a:gd name="T3" fmla="*/ 8 h 8"/>
                <a:gd name="T4" fmla="*/ 11 w 15"/>
                <a:gd name="T5" fmla="*/ 7 h 8"/>
                <a:gd name="T6" fmla="*/ 11 w 15"/>
                <a:gd name="T7" fmla="*/ 7 h 8"/>
                <a:gd name="T8" fmla="*/ 8 w 15"/>
                <a:gd name="T9" fmla="*/ 4 h 8"/>
                <a:gd name="T10" fmla="*/ 8 w 15"/>
                <a:gd name="T11" fmla="*/ 4 h 8"/>
                <a:gd name="T12" fmla="*/ 0 w 15"/>
                <a:gd name="T13" fmla="*/ 0 h 8"/>
                <a:gd name="T14" fmla="*/ 0 w 15"/>
                <a:gd name="T15" fmla="*/ 0 h 8"/>
                <a:gd name="T16" fmla="*/ 8 w 15"/>
                <a:gd name="T17" fmla="*/ 2 h 8"/>
                <a:gd name="T18" fmla="*/ 8 w 15"/>
                <a:gd name="T19" fmla="*/ 2 h 8"/>
                <a:gd name="T20" fmla="*/ 12 w 15"/>
                <a:gd name="T21" fmla="*/ 5 h 8"/>
                <a:gd name="T22" fmla="*/ 12 w 15"/>
                <a:gd name="T23" fmla="*/ 5 h 8"/>
                <a:gd name="T24" fmla="*/ 15 w 15"/>
                <a:gd name="T2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8">
                  <a:moveTo>
                    <a:pt x="15" y="8"/>
                  </a:moveTo>
                  <a:lnTo>
                    <a:pt x="15" y="8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5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4" name="ïṣḷiḓé"/>
            <p:cNvSpPr/>
            <p:nvPr/>
          </p:nvSpPr>
          <p:spPr bwMode="auto">
            <a:xfrm>
              <a:off x="4953301" y="2823877"/>
              <a:ext cx="12287" cy="43007"/>
            </a:xfrm>
            <a:custGeom>
              <a:avLst/>
              <a:gdLst>
                <a:gd name="T0" fmla="*/ 0 w 5"/>
                <a:gd name="T1" fmla="*/ 0 h 14"/>
                <a:gd name="T2" fmla="*/ 0 w 5"/>
                <a:gd name="T3" fmla="*/ 0 h 14"/>
                <a:gd name="T4" fmla="*/ 3 w 5"/>
                <a:gd name="T5" fmla="*/ 9 h 14"/>
                <a:gd name="T6" fmla="*/ 3 w 5"/>
                <a:gd name="T7" fmla="*/ 9 h 14"/>
                <a:gd name="T8" fmla="*/ 5 w 5"/>
                <a:gd name="T9" fmla="*/ 12 h 14"/>
                <a:gd name="T10" fmla="*/ 5 w 5"/>
                <a:gd name="T11" fmla="*/ 14 h 14"/>
                <a:gd name="T12" fmla="*/ 5 w 5"/>
                <a:gd name="T13" fmla="*/ 14 h 14"/>
                <a:gd name="T14" fmla="*/ 2 w 5"/>
                <a:gd name="T15" fmla="*/ 7 h 14"/>
                <a:gd name="T16" fmla="*/ 0 w 5"/>
                <a:gd name="T17" fmla="*/ 3 h 14"/>
                <a:gd name="T18" fmla="*/ 0 w 5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4">
                  <a:moveTo>
                    <a:pt x="0" y="0"/>
                  </a:moveTo>
                  <a:lnTo>
                    <a:pt x="0" y="0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5" name="îšḻîdé"/>
            <p:cNvSpPr/>
            <p:nvPr/>
          </p:nvSpPr>
          <p:spPr bwMode="auto">
            <a:xfrm>
              <a:off x="4584689" y="1883917"/>
              <a:ext cx="30720" cy="18433"/>
            </a:xfrm>
            <a:custGeom>
              <a:avLst/>
              <a:gdLst>
                <a:gd name="T0" fmla="*/ 7 w 8"/>
                <a:gd name="T1" fmla="*/ 3 h 7"/>
                <a:gd name="T2" fmla="*/ 7 w 8"/>
                <a:gd name="T3" fmla="*/ 3 h 7"/>
                <a:gd name="T4" fmla="*/ 8 w 8"/>
                <a:gd name="T5" fmla="*/ 6 h 7"/>
                <a:gd name="T6" fmla="*/ 8 w 8"/>
                <a:gd name="T7" fmla="*/ 7 h 7"/>
                <a:gd name="T8" fmla="*/ 8 w 8"/>
                <a:gd name="T9" fmla="*/ 7 h 7"/>
                <a:gd name="T10" fmla="*/ 8 w 8"/>
                <a:gd name="T11" fmla="*/ 7 h 7"/>
                <a:gd name="T12" fmla="*/ 4 w 8"/>
                <a:gd name="T13" fmla="*/ 3 h 7"/>
                <a:gd name="T14" fmla="*/ 0 w 8"/>
                <a:gd name="T15" fmla="*/ 2 h 7"/>
                <a:gd name="T16" fmla="*/ 0 w 8"/>
                <a:gd name="T17" fmla="*/ 2 h 7"/>
                <a:gd name="T18" fmla="*/ 0 w 8"/>
                <a:gd name="T19" fmla="*/ 0 h 7"/>
                <a:gd name="T20" fmla="*/ 1 w 8"/>
                <a:gd name="T21" fmla="*/ 0 h 7"/>
                <a:gd name="T22" fmla="*/ 7 w 8"/>
                <a:gd name="T2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6" name="ísľiḑé"/>
            <p:cNvSpPr/>
            <p:nvPr/>
          </p:nvSpPr>
          <p:spPr bwMode="auto">
            <a:xfrm>
              <a:off x="4652265" y="1939211"/>
              <a:ext cx="24574" cy="18433"/>
            </a:xfrm>
            <a:custGeom>
              <a:avLst/>
              <a:gdLst>
                <a:gd name="T0" fmla="*/ 1 w 7"/>
                <a:gd name="T1" fmla="*/ 0 h 6"/>
                <a:gd name="T2" fmla="*/ 1 w 7"/>
                <a:gd name="T3" fmla="*/ 0 h 6"/>
                <a:gd name="T4" fmla="*/ 4 w 7"/>
                <a:gd name="T5" fmla="*/ 3 h 6"/>
                <a:gd name="T6" fmla="*/ 6 w 7"/>
                <a:gd name="T7" fmla="*/ 4 h 6"/>
                <a:gd name="T8" fmla="*/ 7 w 7"/>
                <a:gd name="T9" fmla="*/ 6 h 6"/>
                <a:gd name="T10" fmla="*/ 7 w 7"/>
                <a:gd name="T11" fmla="*/ 6 h 6"/>
                <a:gd name="T12" fmla="*/ 1 w 7"/>
                <a:gd name="T13" fmla="*/ 3 h 6"/>
                <a:gd name="T14" fmla="*/ 0 w 7"/>
                <a:gd name="T15" fmla="*/ 0 h 6"/>
                <a:gd name="T16" fmla="*/ 1 w 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lnTo>
                    <a:pt x="1" y="0"/>
                  </a:lnTo>
                  <a:lnTo>
                    <a:pt x="4" y="3"/>
                  </a:lnTo>
                  <a:lnTo>
                    <a:pt x="6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1" y="3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7" name="îSľïďè"/>
            <p:cNvSpPr/>
            <p:nvPr/>
          </p:nvSpPr>
          <p:spPr bwMode="auto">
            <a:xfrm>
              <a:off x="4627691" y="1896204"/>
              <a:ext cx="24574" cy="18433"/>
            </a:xfrm>
            <a:custGeom>
              <a:avLst/>
              <a:gdLst>
                <a:gd name="T0" fmla="*/ 6 w 7"/>
                <a:gd name="T1" fmla="*/ 3 h 6"/>
                <a:gd name="T2" fmla="*/ 6 w 7"/>
                <a:gd name="T3" fmla="*/ 3 h 6"/>
                <a:gd name="T4" fmla="*/ 7 w 7"/>
                <a:gd name="T5" fmla="*/ 6 h 6"/>
                <a:gd name="T6" fmla="*/ 6 w 7"/>
                <a:gd name="T7" fmla="*/ 6 h 6"/>
                <a:gd name="T8" fmla="*/ 6 w 7"/>
                <a:gd name="T9" fmla="*/ 6 h 6"/>
                <a:gd name="T10" fmla="*/ 3 w 7"/>
                <a:gd name="T11" fmla="*/ 3 h 6"/>
                <a:gd name="T12" fmla="*/ 3 w 7"/>
                <a:gd name="T13" fmla="*/ 3 h 6"/>
                <a:gd name="T14" fmla="*/ 0 w 7"/>
                <a:gd name="T15" fmla="*/ 0 h 6"/>
                <a:gd name="T16" fmla="*/ 0 w 7"/>
                <a:gd name="T17" fmla="*/ 0 h 6"/>
                <a:gd name="T18" fmla="*/ 6 w 7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6" y="3"/>
                  </a:moveTo>
                  <a:lnTo>
                    <a:pt x="6" y="3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8" name="iṩlíďê"/>
            <p:cNvSpPr/>
            <p:nvPr/>
          </p:nvSpPr>
          <p:spPr bwMode="auto">
            <a:xfrm>
              <a:off x="4996303" y="2934462"/>
              <a:ext cx="12287" cy="30720"/>
            </a:xfrm>
            <a:custGeom>
              <a:avLst/>
              <a:gdLst>
                <a:gd name="T0" fmla="*/ 5 w 5"/>
                <a:gd name="T1" fmla="*/ 10 h 10"/>
                <a:gd name="T2" fmla="*/ 5 w 5"/>
                <a:gd name="T3" fmla="*/ 10 h 10"/>
                <a:gd name="T4" fmla="*/ 3 w 5"/>
                <a:gd name="T5" fmla="*/ 8 h 10"/>
                <a:gd name="T6" fmla="*/ 2 w 5"/>
                <a:gd name="T7" fmla="*/ 7 h 10"/>
                <a:gd name="T8" fmla="*/ 2 w 5"/>
                <a:gd name="T9" fmla="*/ 7 h 10"/>
                <a:gd name="T10" fmla="*/ 2 w 5"/>
                <a:gd name="T11" fmla="*/ 4 h 10"/>
                <a:gd name="T12" fmla="*/ 0 w 5"/>
                <a:gd name="T13" fmla="*/ 0 h 10"/>
                <a:gd name="T14" fmla="*/ 0 w 5"/>
                <a:gd name="T15" fmla="*/ 0 h 10"/>
                <a:gd name="T16" fmla="*/ 3 w 5"/>
                <a:gd name="T17" fmla="*/ 4 h 10"/>
                <a:gd name="T18" fmla="*/ 5 w 5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lnTo>
                    <a:pt x="5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5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9" name="i$ḻïḍè"/>
            <p:cNvSpPr/>
            <p:nvPr/>
          </p:nvSpPr>
          <p:spPr bwMode="auto">
            <a:xfrm>
              <a:off x="4732133" y="2006788"/>
              <a:ext cx="49148" cy="43007"/>
            </a:xfrm>
            <a:custGeom>
              <a:avLst/>
              <a:gdLst>
                <a:gd name="T0" fmla="*/ 8 w 17"/>
                <a:gd name="T1" fmla="*/ 4 h 14"/>
                <a:gd name="T2" fmla="*/ 8 w 17"/>
                <a:gd name="T3" fmla="*/ 4 h 14"/>
                <a:gd name="T4" fmla="*/ 10 w 17"/>
                <a:gd name="T5" fmla="*/ 7 h 14"/>
                <a:gd name="T6" fmla="*/ 11 w 17"/>
                <a:gd name="T7" fmla="*/ 9 h 14"/>
                <a:gd name="T8" fmla="*/ 11 w 17"/>
                <a:gd name="T9" fmla="*/ 9 h 14"/>
                <a:gd name="T10" fmla="*/ 13 w 17"/>
                <a:gd name="T11" fmla="*/ 9 h 14"/>
                <a:gd name="T12" fmla="*/ 14 w 17"/>
                <a:gd name="T13" fmla="*/ 9 h 14"/>
                <a:gd name="T14" fmla="*/ 14 w 17"/>
                <a:gd name="T15" fmla="*/ 9 h 14"/>
                <a:gd name="T16" fmla="*/ 15 w 17"/>
                <a:gd name="T17" fmla="*/ 12 h 14"/>
                <a:gd name="T18" fmla="*/ 17 w 17"/>
                <a:gd name="T19" fmla="*/ 13 h 14"/>
                <a:gd name="T20" fmla="*/ 17 w 17"/>
                <a:gd name="T21" fmla="*/ 14 h 14"/>
                <a:gd name="T22" fmla="*/ 14 w 17"/>
                <a:gd name="T23" fmla="*/ 13 h 14"/>
                <a:gd name="T24" fmla="*/ 14 w 17"/>
                <a:gd name="T25" fmla="*/ 13 h 14"/>
                <a:gd name="T26" fmla="*/ 7 w 17"/>
                <a:gd name="T27" fmla="*/ 7 h 14"/>
                <a:gd name="T28" fmla="*/ 7 w 17"/>
                <a:gd name="T29" fmla="*/ 7 h 14"/>
                <a:gd name="T30" fmla="*/ 0 w 17"/>
                <a:gd name="T31" fmla="*/ 0 h 14"/>
                <a:gd name="T32" fmla="*/ 0 w 17"/>
                <a:gd name="T33" fmla="*/ 0 h 14"/>
                <a:gd name="T34" fmla="*/ 8 w 17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4">
                  <a:moveTo>
                    <a:pt x="8" y="4"/>
                  </a:moveTo>
                  <a:lnTo>
                    <a:pt x="8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12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7" y="7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0" name="îṩḻîḋe"/>
            <p:cNvSpPr/>
            <p:nvPr/>
          </p:nvSpPr>
          <p:spPr bwMode="auto">
            <a:xfrm>
              <a:off x="5014736" y="3002039"/>
              <a:ext cx="6145" cy="12287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3 w 3"/>
                <a:gd name="T9" fmla="*/ 4 h 4"/>
                <a:gd name="T10" fmla="*/ 1 w 3"/>
                <a:gd name="T11" fmla="*/ 4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1" name="ï$ľîdê"/>
            <p:cNvSpPr/>
            <p:nvPr/>
          </p:nvSpPr>
          <p:spPr bwMode="auto">
            <a:xfrm>
              <a:off x="4818142" y="2080510"/>
              <a:ext cx="24574" cy="24574"/>
            </a:xfrm>
            <a:custGeom>
              <a:avLst/>
              <a:gdLst>
                <a:gd name="T0" fmla="*/ 0 w 7"/>
                <a:gd name="T1" fmla="*/ 0 h 7"/>
                <a:gd name="T2" fmla="*/ 0 w 7"/>
                <a:gd name="T3" fmla="*/ 0 h 7"/>
                <a:gd name="T4" fmla="*/ 5 w 7"/>
                <a:gd name="T5" fmla="*/ 3 h 7"/>
                <a:gd name="T6" fmla="*/ 7 w 7"/>
                <a:gd name="T7" fmla="*/ 7 h 7"/>
                <a:gd name="T8" fmla="*/ 7 w 7"/>
                <a:gd name="T9" fmla="*/ 7 h 7"/>
                <a:gd name="T10" fmla="*/ 3 w 7"/>
                <a:gd name="T11" fmla="*/ 4 h 7"/>
                <a:gd name="T12" fmla="*/ 0 w 7"/>
                <a:gd name="T13" fmla="*/ 0 h 7"/>
                <a:gd name="T14" fmla="*/ 0 w 7"/>
                <a:gd name="T15" fmla="*/ 0 h 7"/>
                <a:gd name="T16" fmla="*/ 2 w 7"/>
                <a:gd name="T17" fmla="*/ 1 h 7"/>
                <a:gd name="T18" fmla="*/ 0 w 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7" y="7"/>
                  </a:ln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2" name="ïšḻiḍê"/>
            <p:cNvSpPr/>
            <p:nvPr/>
          </p:nvSpPr>
          <p:spPr bwMode="auto">
            <a:xfrm>
              <a:off x="5045451" y="3124910"/>
              <a:ext cx="12287" cy="30720"/>
            </a:xfrm>
            <a:custGeom>
              <a:avLst/>
              <a:gdLst>
                <a:gd name="T0" fmla="*/ 5 w 5"/>
                <a:gd name="T1" fmla="*/ 4 h 12"/>
                <a:gd name="T2" fmla="*/ 5 w 5"/>
                <a:gd name="T3" fmla="*/ 4 h 12"/>
                <a:gd name="T4" fmla="*/ 5 w 5"/>
                <a:gd name="T5" fmla="*/ 12 h 12"/>
                <a:gd name="T6" fmla="*/ 5 w 5"/>
                <a:gd name="T7" fmla="*/ 12 h 12"/>
                <a:gd name="T8" fmla="*/ 3 w 5"/>
                <a:gd name="T9" fmla="*/ 12 h 12"/>
                <a:gd name="T10" fmla="*/ 3 w 5"/>
                <a:gd name="T11" fmla="*/ 10 h 12"/>
                <a:gd name="T12" fmla="*/ 2 w 5"/>
                <a:gd name="T13" fmla="*/ 9 h 12"/>
                <a:gd name="T14" fmla="*/ 2 w 5"/>
                <a:gd name="T15" fmla="*/ 9 h 12"/>
                <a:gd name="T16" fmla="*/ 3 w 5"/>
                <a:gd name="T17" fmla="*/ 10 h 12"/>
                <a:gd name="T18" fmla="*/ 3 w 5"/>
                <a:gd name="T19" fmla="*/ 9 h 12"/>
                <a:gd name="T20" fmla="*/ 3 w 5"/>
                <a:gd name="T21" fmla="*/ 6 h 12"/>
                <a:gd name="T22" fmla="*/ 3 w 5"/>
                <a:gd name="T23" fmla="*/ 6 h 12"/>
                <a:gd name="T24" fmla="*/ 2 w 5"/>
                <a:gd name="T25" fmla="*/ 7 h 12"/>
                <a:gd name="T26" fmla="*/ 0 w 5"/>
                <a:gd name="T27" fmla="*/ 6 h 12"/>
                <a:gd name="T28" fmla="*/ 0 w 5"/>
                <a:gd name="T29" fmla="*/ 6 h 12"/>
                <a:gd name="T30" fmla="*/ 0 w 5"/>
                <a:gd name="T31" fmla="*/ 3 h 12"/>
                <a:gd name="T32" fmla="*/ 0 w 5"/>
                <a:gd name="T33" fmla="*/ 0 h 12"/>
                <a:gd name="T34" fmla="*/ 0 w 5"/>
                <a:gd name="T35" fmla="*/ 0 h 12"/>
                <a:gd name="T36" fmla="*/ 2 w 5"/>
                <a:gd name="T37" fmla="*/ 3 h 12"/>
                <a:gd name="T38" fmla="*/ 2 w 5"/>
                <a:gd name="T39" fmla="*/ 3 h 12"/>
                <a:gd name="T40" fmla="*/ 3 w 5"/>
                <a:gd name="T41" fmla="*/ 3 h 12"/>
                <a:gd name="T42" fmla="*/ 5 w 5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12">
                  <a:moveTo>
                    <a:pt x="5" y="4"/>
                  </a:moveTo>
                  <a:lnTo>
                    <a:pt x="5" y="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5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3" name="isļîďè"/>
            <p:cNvSpPr/>
            <p:nvPr/>
          </p:nvSpPr>
          <p:spPr bwMode="auto">
            <a:xfrm>
              <a:off x="4904152" y="2154233"/>
              <a:ext cx="30720" cy="43007"/>
            </a:xfrm>
            <a:custGeom>
              <a:avLst/>
              <a:gdLst>
                <a:gd name="T0" fmla="*/ 0 w 12"/>
                <a:gd name="T1" fmla="*/ 0 h 14"/>
                <a:gd name="T2" fmla="*/ 0 w 12"/>
                <a:gd name="T3" fmla="*/ 0 h 14"/>
                <a:gd name="T4" fmla="*/ 8 w 12"/>
                <a:gd name="T5" fmla="*/ 8 h 14"/>
                <a:gd name="T6" fmla="*/ 10 w 12"/>
                <a:gd name="T7" fmla="*/ 11 h 14"/>
                <a:gd name="T8" fmla="*/ 12 w 12"/>
                <a:gd name="T9" fmla="*/ 14 h 14"/>
                <a:gd name="T10" fmla="*/ 12 w 12"/>
                <a:gd name="T11" fmla="*/ 14 h 14"/>
                <a:gd name="T12" fmla="*/ 5 w 12"/>
                <a:gd name="T13" fmla="*/ 5 h 14"/>
                <a:gd name="T14" fmla="*/ 5 w 12"/>
                <a:gd name="T15" fmla="*/ 5 h 14"/>
                <a:gd name="T16" fmla="*/ 8 w 12"/>
                <a:gd name="T17" fmla="*/ 11 h 14"/>
                <a:gd name="T18" fmla="*/ 8 w 12"/>
                <a:gd name="T19" fmla="*/ 11 h 14"/>
                <a:gd name="T20" fmla="*/ 3 w 12"/>
                <a:gd name="T21" fmla="*/ 7 h 14"/>
                <a:gd name="T22" fmla="*/ 0 w 12"/>
                <a:gd name="T23" fmla="*/ 5 h 14"/>
                <a:gd name="T24" fmla="*/ 0 w 12"/>
                <a:gd name="T25" fmla="*/ 5 h 14"/>
                <a:gd name="T26" fmla="*/ 0 w 12"/>
                <a:gd name="T27" fmla="*/ 3 h 14"/>
                <a:gd name="T28" fmla="*/ 0 w 12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4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10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5" y="5"/>
                  </a:lnTo>
                  <a:lnTo>
                    <a:pt x="5" y="5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4" name="íṩḻiḍê"/>
            <p:cNvSpPr/>
            <p:nvPr/>
          </p:nvSpPr>
          <p:spPr bwMode="auto">
            <a:xfrm>
              <a:off x="5057739" y="3186345"/>
              <a:ext cx="12287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1 w 3"/>
                <a:gd name="T5" fmla="*/ 3 h 4"/>
                <a:gd name="T6" fmla="*/ 0 w 3"/>
                <a:gd name="T7" fmla="*/ 2 h 4"/>
                <a:gd name="T8" fmla="*/ 0 w 3"/>
                <a:gd name="T9" fmla="*/ 2 h 4"/>
                <a:gd name="T10" fmla="*/ 1 w 3"/>
                <a:gd name="T11" fmla="*/ 0 h 4"/>
                <a:gd name="T12" fmla="*/ 1 w 3"/>
                <a:gd name="T13" fmla="*/ 0 h 4"/>
                <a:gd name="T14" fmla="*/ 3 w 3"/>
                <a:gd name="T15" fmla="*/ 2 h 4"/>
                <a:gd name="T16" fmla="*/ 3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5" name="ïŝḷiḑe"/>
            <p:cNvSpPr/>
            <p:nvPr/>
          </p:nvSpPr>
          <p:spPr bwMode="auto">
            <a:xfrm>
              <a:off x="4934868" y="2209527"/>
              <a:ext cx="18433" cy="18433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5 w 5"/>
                <a:gd name="T5" fmla="*/ 5 h 6"/>
                <a:gd name="T6" fmla="*/ 4 w 5"/>
                <a:gd name="T7" fmla="*/ 6 h 6"/>
                <a:gd name="T8" fmla="*/ 4 w 5"/>
                <a:gd name="T9" fmla="*/ 6 h 6"/>
                <a:gd name="T10" fmla="*/ 4 w 5"/>
                <a:gd name="T11" fmla="*/ 6 h 6"/>
                <a:gd name="T12" fmla="*/ 3 w 5"/>
                <a:gd name="T13" fmla="*/ 6 h 6"/>
                <a:gd name="T14" fmla="*/ 3 w 5"/>
                <a:gd name="T15" fmla="*/ 6 h 6"/>
                <a:gd name="T16" fmla="*/ 0 w 5"/>
                <a:gd name="T17" fmla="*/ 2 h 6"/>
                <a:gd name="T18" fmla="*/ 0 w 5"/>
                <a:gd name="T19" fmla="*/ 2 h 6"/>
                <a:gd name="T20" fmla="*/ 1 w 5"/>
                <a:gd name="T21" fmla="*/ 2 h 6"/>
                <a:gd name="T22" fmla="*/ 1 w 5"/>
                <a:gd name="T23" fmla="*/ 0 h 6"/>
                <a:gd name="T24" fmla="*/ 1 w 5"/>
                <a:gd name="T25" fmla="*/ 0 h 6"/>
                <a:gd name="T26" fmla="*/ 4 w 5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6" name="ïSḻíďê"/>
            <p:cNvSpPr/>
            <p:nvPr/>
          </p:nvSpPr>
          <p:spPr bwMode="auto">
            <a:xfrm>
              <a:off x="5063884" y="3198633"/>
              <a:ext cx="6145" cy="24574"/>
            </a:xfrm>
            <a:custGeom>
              <a:avLst/>
              <a:gdLst>
                <a:gd name="T0" fmla="*/ 2 w 2"/>
                <a:gd name="T1" fmla="*/ 7 h 7"/>
                <a:gd name="T2" fmla="*/ 2 w 2"/>
                <a:gd name="T3" fmla="*/ 7 h 7"/>
                <a:gd name="T4" fmla="*/ 0 w 2"/>
                <a:gd name="T5" fmla="*/ 3 h 7"/>
                <a:gd name="T6" fmla="*/ 0 w 2"/>
                <a:gd name="T7" fmla="*/ 0 h 7"/>
                <a:gd name="T8" fmla="*/ 0 w 2"/>
                <a:gd name="T9" fmla="*/ 0 h 7"/>
                <a:gd name="T10" fmla="*/ 2 w 2"/>
                <a:gd name="T11" fmla="*/ 3 h 7"/>
                <a:gd name="T12" fmla="*/ 2 w 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7" name="ïṣlíḋe"/>
            <p:cNvSpPr/>
            <p:nvPr/>
          </p:nvSpPr>
          <p:spPr bwMode="auto">
            <a:xfrm>
              <a:off x="4947155" y="2203381"/>
              <a:ext cx="36861" cy="43007"/>
            </a:xfrm>
            <a:custGeom>
              <a:avLst/>
              <a:gdLst>
                <a:gd name="T0" fmla="*/ 11 w 11"/>
                <a:gd name="T1" fmla="*/ 15 h 15"/>
                <a:gd name="T2" fmla="*/ 11 w 11"/>
                <a:gd name="T3" fmla="*/ 15 h 15"/>
                <a:gd name="T4" fmla="*/ 5 w 11"/>
                <a:gd name="T5" fmla="*/ 8 h 15"/>
                <a:gd name="T6" fmla="*/ 0 w 11"/>
                <a:gd name="T7" fmla="*/ 0 h 15"/>
                <a:gd name="T8" fmla="*/ 0 w 11"/>
                <a:gd name="T9" fmla="*/ 0 h 15"/>
                <a:gd name="T10" fmla="*/ 8 w 11"/>
                <a:gd name="T11" fmla="*/ 10 h 15"/>
                <a:gd name="T12" fmla="*/ 8 w 11"/>
                <a:gd name="T13" fmla="*/ 10 h 15"/>
                <a:gd name="T14" fmla="*/ 8 w 11"/>
                <a:gd name="T15" fmla="*/ 10 h 15"/>
                <a:gd name="T16" fmla="*/ 8 w 11"/>
                <a:gd name="T17" fmla="*/ 12 h 15"/>
                <a:gd name="T18" fmla="*/ 8 w 11"/>
                <a:gd name="T19" fmla="*/ 12 h 15"/>
                <a:gd name="T20" fmla="*/ 10 w 11"/>
                <a:gd name="T21" fmla="*/ 13 h 15"/>
                <a:gd name="T22" fmla="*/ 11 w 11"/>
                <a:gd name="T2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5">
                  <a:moveTo>
                    <a:pt x="11" y="15"/>
                  </a:moveTo>
                  <a:lnTo>
                    <a:pt x="11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3"/>
                  </a:lnTo>
                  <a:lnTo>
                    <a:pt x="11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8" name="ïsḷiḑè"/>
            <p:cNvSpPr/>
            <p:nvPr/>
          </p:nvSpPr>
          <p:spPr bwMode="auto">
            <a:xfrm>
              <a:off x="4953301" y="2227955"/>
              <a:ext cx="43007" cy="49148"/>
            </a:xfrm>
            <a:custGeom>
              <a:avLst/>
              <a:gdLst>
                <a:gd name="T0" fmla="*/ 13 w 13"/>
                <a:gd name="T1" fmla="*/ 14 h 16"/>
                <a:gd name="T2" fmla="*/ 13 w 13"/>
                <a:gd name="T3" fmla="*/ 14 h 16"/>
                <a:gd name="T4" fmla="*/ 13 w 13"/>
                <a:gd name="T5" fmla="*/ 14 h 16"/>
                <a:gd name="T6" fmla="*/ 13 w 13"/>
                <a:gd name="T7" fmla="*/ 14 h 16"/>
                <a:gd name="T8" fmla="*/ 13 w 13"/>
                <a:gd name="T9" fmla="*/ 16 h 16"/>
                <a:gd name="T10" fmla="*/ 13 w 13"/>
                <a:gd name="T11" fmla="*/ 16 h 16"/>
                <a:gd name="T12" fmla="*/ 6 w 13"/>
                <a:gd name="T13" fmla="*/ 9 h 16"/>
                <a:gd name="T14" fmla="*/ 0 w 13"/>
                <a:gd name="T15" fmla="*/ 0 h 16"/>
                <a:gd name="T16" fmla="*/ 0 w 13"/>
                <a:gd name="T17" fmla="*/ 0 h 16"/>
                <a:gd name="T18" fmla="*/ 3 w 13"/>
                <a:gd name="T19" fmla="*/ 1 h 16"/>
                <a:gd name="T20" fmla="*/ 6 w 13"/>
                <a:gd name="T21" fmla="*/ 3 h 16"/>
                <a:gd name="T22" fmla="*/ 6 w 13"/>
                <a:gd name="T23" fmla="*/ 3 h 16"/>
                <a:gd name="T24" fmla="*/ 13 w 13"/>
                <a:gd name="T25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6">
                  <a:moveTo>
                    <a:pt x="13" y="14"/>
                  </a:move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6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13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9" name="îşļîdé"/>
            <p:cNvSpPr/>
            <p:nvPr/>
          </p:nvSpPr>
          <p:spPr bwMode="auto">
            <a:xfrm>
              <a:off x="5070026" y="3253926"/>
              <a:ext cx="12287" cy="36861"/>
            </a:xfrm>
            <a:custGeom>
              <a:avLst/>
              <a:gdLst>
                <a:gd name="T0" fmla="*/ 4 w 4"/>
                <a:gd name="T1" fmla="*/ 13 h 13"/>
                <a:gd name="T2" fmla="*/ 4 w 4"/>
                <a:gd name="T3" fmla="*/ 13 h 13"/>
                <a:gd name="T4" fmla="*/ 2 w 4"/>
                <a:gd name="T5" fmla="*/ 9 h 13"/>
                <a:gd name="T6" fmla="*/ 1 w 4"/>
                <a:gd name="T7" fmla="*/ 9 h 13"/>
                <a:gd name="T8" fmla="*/ 1 w 4"/>
                <a:gd name="T9" fmla="*/ 9 h 13"/>
                <a:gd name="T10" fmla="*/ 1 w 4"/>
                <a:gd name="T11" fmla="*/ 9 h 13"/>
                <a:gd name="T12" fmla="*/ 1 w 4"/>
                <a:gd name="T13" fmla="*/ 4 h 13"/>
                <a:gd name="T14" fmla="*/ 0 w 4"/>
                <a:gd name="T15" fmla="*/ 0 h 13"/>
                <a:gd name="T16" fmla="*/ 0 w 4"/>
                <a:gd name="T17" fmla="*/ 0 h 13"/>
                <a:gd name="T18" fmla="*/ 1 w 4"/>
                <a:gd name="T19" fmla="*/ 1 h 13"/>
                <a:gd name="T20" fmla="*/ 2 w 4"/>
                <a:gd name="T21" fmla="*/ 0 h 13"/>
                <a:gd name="T22" fmla="*/ 2 w 4"/>
                <a:gd name="T23" fmla="*/ 0 h 13"/>
                <a:gd name="T24" fmla="*/ 2 w 4"/>
                <a:gd name="T25" fmla="*/ 0 h 13"/>
                <a:gd name="T26" fmla="*/ 2 w 4"/>
                <a:gd name="T27" fmla="*/ 0 h 13"/>
                <a:gd name="T28" fmla="*/ 4 w 4"/>
                <a:gd name="T29" fmla="*/ 6 h 13"/>
                <a:gd name="T30" fmla="*/ 4 w 4"/>
                <a:gd name="T31" fmla="*/ 6 h 13"/>
                <a:gd name="T32" fmla="*/ 4 w 4"/>
                <a:gd name="T3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13">
                  <a:moveTo>
                    <a:pt x="4" y="13"/>
                  </a:moveTo>
                  <a:lnTo>
                    <a:pt x="4" y="13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0" name="iṣḷîḓè"/>
            <p:cNvSpPr/>
            <p:nvPr/>
          </p:nvSpPr>
          <p:spPr bwMode="auto">
            <a:xfrm>
              <a:off x="4996303" y="2270962"/>
              <a:ext cx="30720" cy="36861"/>
            </a:xfrm>
            <a:custGeom>
              <a:avLst/>
              <a:gdLst>
                <a:gd name="T0" fmla="*/ 7 w 10"/>
                <a:gd name="T1" fmla="*/ 5 h 12"/>
                <a:gd name="T2" fmla="*/ 7 w 10"/>
                <a:gd name="T3" fmla="*/ 5 h 12"/>
                <a:gd name="T4" fmla="*/ 7 w 10"/>
                <a:gd name="T5" fmla="*/ 6 h 12"/>
                <a:gd name="T6" fmla="*/ 7 w 10"/>
                <a:gd name="T7" fmla="*/ 7 h 12"/>
                <a:gd name="T8" fmla="*/ 7 w 10"/>
                <a:gd name="T9" fmla="*/ 7 h 12"/>
                <a:gd name="T10" fmla="*/ 10 w 10"/>
                <a:gd name="T11" fmla="*/ 9 h 12"/>
                <a:gd name="T12" fmla="*/ 10 w 10"/>
                <a:gd name="T13" fmla="*/ 9 h 12"/>
                <a:gd name="T14" fmla="*/ 10 w 10"/>
                <a:gd name="T15" fmla="*/ 10 h 12"/>
                <a:gd name="T16" fmla="*/ 10 w 10"/>
                <a:gd name="T17" fmla="*/ 12 h 12"/>
                <a:gd name="T18" fmla="*/ 7 w 10"/>
                <a:gd name="T19" fmla="*/ 9 h 12"/>
                <a:gd name="T20" fmla="*/ 7 w 10"/>
                <a:gd name="T21" fmla="*/ 9 h 12"/>
                <a:gd name="T22" fmla="*/ 5 w 10"/>
                <a:gd name="T23" fmla="*/ 6 h 12"/>
                <a:gd name="T24" fmla="*/ 4 w 10"/>
                <a:gd name="T25" fmla="*/ 5 h 12"/>
                <a:gd name="T26" fmla="*/ 4 w 10"/>
                <a:gd name="T27" fmla="*/ 5 h 12"/>
                <a:gd name="T28" fmla="*/ 4 w 10"/>
                <a:gd name="T29" fmla="*/ 5 h 12"/>
                <a:gd name="T30" fmla="*/ 4 w 10"/>
                <a:gd name="T31" fmla="*/ 5 h 12"/>
                <a:gd name="T32" fmla="*/ 1 w 10"/>
                <a:gd name="T33" fmla="*/ 3 h 12"/>
                <a:gd name="T34" fmla="*/ 1 w 10"/>
                <a:gd name="T35" fmla="*/ 3 h 12"/>
                <a:gd name="T36" fmla="*/ 0 w 10"/>
                <a:gd name="T37" fmla="*/ 0 h 12"/>
                <a:gd name="T38" fmla="*/ 0 w 10"/>
                <a:gd name="T39" fmla="*/ 0 h 12"/>
                <a:gd name="T40" fmla="*/ 4 w 10"/>
                <a:gd name="T41" fmla="*/ 3 h 12"/>
                <a:gd name="T42" fmla="*/ 7 w 10"/>
                <a:gd name="T4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2">
                  <a:moveTo>
                    <a:pt x="7" y="5"/>
                  </a:moveTo>
                  <a:lnTo>
                    <a:pt x="7" y="5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7" y="9"/>
                  </a:lnTo>
                  <a:lnTo>
                    <a:pt x="7" y="9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1" name="iṧľîḋè"/>
            <p:cNvSpPr/>
            <p:nvPr/>
          </p:nvSpPr>
          <p:spPr bwMode="auto">
            <a:xfrm>
              <a:off x="5039310" y="2332397"/>
              <a:ext cx="18433" cy="24574"/>
            </a:xfrm>
            <a:custGeom>
              <a:avLst/>
              <a:gdLst>
                <a:gd name="T0" fmla="*/ 0 w 7"/>
                <a:gd name="T1" fmla="*/ 0 h 9"/>
                <a:gd name="T2" fmla="*/ 0 w 7"/>
                <a:gd name="T3" fmla="*/ 0 h 9"/>
                <a:gd name="T4" fmla="*/ 2 w 7"/>
                <a:gd name="T5" fmla="*/ 5 h 9"/>
                <a:gd name="T6" fmla="*/ 7 w 7"/>
                <a:gd name="T7" fmla="*/ 9 h 9"/>
                <a:gd name="T8" fmla="*/ 7 w 7"/>
                <a:gd name="T9" fmla="*/ 9 h 9"/>
                <a:gd name="T10" fmla="*/ 1 w 7"/>
                <a:gd name="T11" fmla="*/ 5 h 9"/>
                <a:gd name="T12" fmla="*/ 0 w 7"/>
                <a:gd name="T13" fmla="*/ 2 h 9"/>
                <a:gd name="T14" fmla="*/ 0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0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7" y="9"/>
                  </a:lnTo>
                  <a:lnTo>
                    <a:pt x="7" y="9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2" name="ïš1ïḓè"/>
            <p:cNvSpPr/>
            <p:nvPr/>
          </p:nvSpPr>
          <p:spPr bwMode="auto">
            <a:xfrm>
              <a:off x="5088458" y="2387688"/>
              <a:ext cx="18433" cy="30720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4 h 8"/>
                <a:gd name="T6" fmla="*/ 5 w 5"/>
                <a:gd name="T7" fmla="*/ 8 h 8"/>
                <a:gd name="T8" fmla="*/ 5 w 5"/>
                <a:gd name="T9" fmla="*/ 8 h 8"/>
                <a:gd name="T10" fmla="*/ 3 w 5"/>
                <a:gd name="T11" fmla="*/ 6 h 8"/>
                <a:gd name="T12" fmla="*/ 0 w 5"/>
                <a:gd name="T13" fmla="*/ 1 h 8"/>
                <a:gd name="T14" fmla="*/ 0 w 5"/>
                <a:gd name="T15" fmla="*/ 1 h 8"/>
                <a:gd name="T16" fmla="*/ 0 w 5"/>
                <a:gd name="T17" fmla="*/ 3 h 8"/>
                <a:gd name="T18" fmla="*/ 0 w 5"/>
                <a:gd name="T19" fmla="*/ 3 h 8"/>
                <a:gd name="T20" fmla="*/ 0 w 5"/>
                <a:gd name="T21" fmla="*/ 3 h 8"/>
                <a:gd name="T22" fmla="*/ 0 w 5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3" name="iSlïḋè"/>
            <p:cNvSpPr/>
            <p:nvPr/>
          </p:nvSpPr>
          <p:spPr bwMode="auto">
            <a:xfrm>
              <a:off x="5106887" y="2436834"/>
              <a:ext cx="18433" cy="30720"/>
            </a:xfrm>
            <a:custGeom>
              <a:avLst/>
              <a:gdLst>
                <a:gd name="T0" fmla="*/ 6 w 6"/>
                <a:gd name="T1" fmla="*/ 10 h 10"/>
                <a:gd name="T2" fmla="*/ 6 w 6"/>
                <a:gd name="T3" fmla="*/ 10 h 10"/>
                <a:gd name="T4" fmla="*/ 3 w 6"/>
                <a:gd name="T5" fmla="*/ 4 h 10"/>
                <a:gd name="T6" fmla="*/ 0 w 6"/>
                <a:gd name="T7" fmla="*/ 0 h 10"/>
                <a:gd name="T8" fmla="*/ 0 w 6"/>
                <a:gd name="T9" fmla="*/ 0 h 10"/>
                <a:gd name="T10" fmla="*/ 5 w 6"/>
                <a:gd name="T11" fmla="*/ 6 h 10"/>
                <a:gd name="T12" fmla="*/ 5 w 6"/>
                <a:gd name="T13" fmla="*/ 6 h 10"/>
                <a:gd name="T14" fmla="*/ 6 w 6"/>
                <a:gd name="T15" fmla="*/ 9 h 10"/>
                <a:gd name="T16" fmla="*/ 6 w 6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0">
                  <a:moveTo>
                    <a:pt x="6" y="10"/>
                  </a:moveTo>
                  <a:lnTo>
                    <a:pt x="6" y="10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9"/>
                  </a:lnTo>
                  <a:lnTo>
                    <a:pt x="6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4" name="iš1íḍé"/>
            <p:cNvSpPr/>
            <p:nvPr/>
          </p:nvSpPr>
          <p:spPr bwMode="auto">
            <a:xfrm>
              <a:off x="5119174" y="2455268"/>
              <a:ext cx="12287" cy="18433"/>
            </a:xfrm>
            <a:custGeom>
              <a:avLst/>
              <a:gdLst>
                <a:gd name="T0" fmla="*/ 2 w 5"/>
                <a:gd name="T1" fmla="*/ 0 h 6"/>
                <a:gd name="T2" fmla="*/ 2 w 5"/>
                <a:gd name="T3" fmla="*/ 0 h 6"/>
                <a:gd name="T4" fmla="*/ 3 w 5"/>
                <a:gd name="T5" fmla="*/ 3 h 6"/>
                <a:gd name="T6" fmla="*/ 3 w 5"/>
                <a:gd name="T7" fmla="*/ 3 h 6"/>
                <a:gd name="T8" fmla="*/ 5 w 5"/>
                <a:gd name="T9" fmla="*/ 6 h 6"/>
                <a:gd name="T10" fmla="*/ 3 w 5"/>
                <a:gd name="T11" fmla="*/ 6 h 6"/>
                <a:gd name="T12" fmla="*/ 3 w 5"/>
                <a:gd name="T13" fmla="*/ 6 h 6"/>
                <a:gd name="T14" fmla="*/ 0 w 5"/>
                <a:gd name="T15" fmla="*/ 2 h 6"/>
                <a:gd name="T16" fmla="*/ 0 w 5"/>
                <a:gd name="T17" fmla="*/ 2 h 6"/>
                <a:gd name="T18" fmla="*/ 2 w 5"/>
                <a:gd name="T19" fmla="*/ 2 h 6"/>
                <a:gd name="T20" fmla="*/ 2 w 5"/>
                <a:gd name="T21" fmla="*/ 2 h 6"/>
                <a:gd name="T22" fmla="*/ 2 w 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lnTo>
                    <a:pt x="2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5" name="î$ḻiḋè"/>
            <p:cNvSpPr/>
            <p:nvPr/>
          </p:nvSpPr>
          <p:spPr bwMode="auto">
            <a:xfrm>
              <a:off x="5131461" y="2479842"/>
              <a:ext cx="30720" cy="49148"/>
            </a:xfrm>
            <a:custGeom>
              <a:avLst/>
              <a:gdLst>
                <a:gd name="T0" fmla="*/ 10 w 10"/>
                <a:gd name="T1" fmla="*/ 14 h 14"/>
                <a:gd name="T2" fmla="*/ 10 w 10"/>
                <a:gd name="T3" fmla="*/ 14 h 14"/>
                <a:gd name="T4" fmla="*/ 4 w 10"/>
                <a:gd name="T5" fmla="*/ 7 h 14"/>
                <a:gd name="T6" fmla="*/ 0 w 10"/>
                <a:gd name="T7" fmla="*/ 0 h 14"/>
                <a:gd name="T8" fmla="*/ 0 w 10"/>
                <a:gd name="T9" fmla="*/ 0 h 14"/>
                <a:gd name="T10" fmla="*/ 5 w 10"/>
                <a:gd name="T11" fmla="*/ 7 h 14"/>
                <a:gd name="T12" fmla="*/ 10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10" y="14"/>
                  </a:move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6" name="iśḻïḍè"/>
            <p:cNvSpPr/>
            <p:nvPr/>
          </p:nvSpPr>
          <p:spPr bwMode="auto">
            <a:xfrm>
              <a:off x="5149893" y="2498272"/>
              <a:ext cx="30720" cy="36861"/>
            </a:xfrm>
            <a:custGeom>
              <a:avLst/>
              <a:gdLst>
                <a:gd name="T0" fmla="*/ 10 w 10"/>
                <a:gd name="T1" fmla="*/ 13 h 13"/>
                <a:gd name="T2" fmla="*/ 10 w 10"/>
                <a:gd name="T3" fmla="*/ 13 h 13"/>
                <a:gd name="T4" fmla="*/ 7 w 10"/>
                <a:gd name="T5" fmla="*/ 11 h 13"/>
                <a:gd name="T6" fmla="*/ 5 w 10"/>
                <a:gd name="T7" fmla="*/ 7 h 13"/>
                <a:gd name="T8" fmla="*/ 0 w 10"/>
                <a:gd name="T9" fmla="*/ 0 h 13"/>
                <a:gd name="T10" fmla="*/ 0 w 10"/>
                <a:gd name="T11" fmla="*/ 0 h 13"/>
                <a:gd name="T12" fmla="*/ 6 w 10"/>
                <a:gd name="T13" fmla="*/ 6 h 13"/>
                <a:gd name="T14" fmla="*/ 10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10" y="13"/>
                  </a:lnTo>
                  <a:lnTo>
                    <a:pt x="7" y="11"/>
                  </a:ln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7" name="îśḷídé"/>
            <p:cNvSpPr/>
            <p:nvPr/>
          </p:nvSpPr>
          <p:spPr bwMode="auto">
            <a:xfrm>
              <a:off x="5180609" y="2590425"/>
              <a:ext cx="24574" cy="36861"/>
            </a:xfrm>
            <a:custGeom>
              <a:avLst/>
              <a:gdLst>
                <a:gd name="T0" fmla="*/ 7 w 7"/>
                <a:gd name="T1" fmla="*/ 10 h 13"/>
                <a:gd name="T2" fmla="*/ 7 w 7"/>
                <a:gd name="T3" fmla="*/ 10 h 13"/>
                <a:gd name="T4" fmla="*/ 7 w 7"/>
                <a:gd name="T5" fmla="*/ 10 h 13"/>
                <a:gd name="T6" fmla="*/ 7 w 7"/>
                <a:gd name="T7" fmla="*/ 13 h 13"/>
                <a:gd name="T8" fmla="*/ 7 w 7"/>
                <a:gd name="T9" fmla="*/ 13 h 13"/>
                <a:gd name="T10" fmla="*/ 3 w 7"/>
                <a:gd name="T11" fmla="*/ 7 h 13"/>
                <a:gd name="T12" fmla="*/ 0 w 7"/>
                <a:gd name="T13" fmla="*/ 0 h 13"/>
                <a:gd name="T14" fmla="*/ 0 w 7"/>
                <a:gd name="T15" fmla="*/ 0 h 13"/>
                <a:gd name="T16" fmla="*/ 4 w 7"/>
                <a:gd name="T17" fmla="*/ 7 h 13"/>
                <a:gd name="T18" fmla="*/ 7 w 7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3">
                  <a:moveTo>
                    <a:pt x="7" y="10"/>
                  </a:move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7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8" name="išlíḑe"/>
            <p:cNvSpPr/>
            <p:nvPr/>
          </p:nvSpPr>
          <p:spPr bwMode="auto">
            <a:xfrm>
              <a:off x="5291191" y="2793160"/>
              <a:ext cx="12287" cy="24574"/>
            </a:xfrm>
            <a:custGeom>
              <a:avLst/>
              <a:gdLst>
                <a:gd name="T0" fmla="*/ 3 w 3"/>
                <a:gd name="T1" fmla="*/ 4 h 9"/>
                <a:gd name="T2" fmla="*/ 3 w 3"/>
                <a:gd name="T3" fmla="*/ 4 h 9"/>
                <a:gd name="T4" fmla="*/ 2 w 3"/>
                <a:gd name="T5" fmla="*/ 3 h 9"/>
                <a:gd name="T6" fmla="*/ 2 w 3"/>
                <a:gd name="T7" fmla="*/ 4 h 9"/>
                <a:gd name="T8" fmla="*/ 3 w 3"/>
                <a:gd name="T9" fmla="*/ 9 h 9"/>
                <a:gd name="T10" fmla="*/ 3 w 3"/>
                <a:gd name="T11" fmla="*/ 9 h 9"/>
                <a:gd name="T12" fmla="*/ 0 w 3"/>
                <a:gd name="T13" fmla="*/ 3 h 9"/>
                <a:gd name="T14" fmla="*/ 0 w 3"/>
                <a:gd name="T15" fmla="*/ 2 h 9"/>
                <a:gd name="T16" fmla="*/ 2 w 3"/>
                <a:gd name="T17" fmla="*/ 0 h 9"/>
                <a:gd name="T18" fmla="*/ 2 w 3"/>
                <a:gd name="T19" fmla="*/ 0 h 9"/>
                <a:gd name="T20" fmla="*/ 2 w 3"/>
                <a:gd name="T21" fmla="*/ 3 h 9"/>
                <a:gd name="T22" fmla="*/ 3 w 3"/>
                <a:gd name="T2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9"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9" name="íśľíḑê"/>
            <p:cNvSpPr/>
            <p:nvPr/>
          </p:nvSpPr>
          <p:spPr bwMode="auto">
            <a:xfrm>
              <a:off x="5223616" y="4200030"/>
              <a:ext cx="18433" cy="49148"/>
            </a:xfrm>
            <a:custGeom>
              <a:avLst/>
              <a:gdLst>
                <a:gd name="T0" fmla="*/ 4 w 6"/>
                <a:gd name="T1" fmla="*/ 9 h 16"/>
                <a:gd name="T2" fmla="*/ 4 w 6"/>
                <a:gd name="T3" fmla="*/ 9 h 16"/>
                <a:gd name="T4" fmla="*/ 3 w 6"/>
                <a:gd name="T5" fmla="*/ 13 h 16"/>
                <a:gd name="T6" fmla="*/ 0 w 6"/>
                <a:gd name="T7" fmla="*/ 16 h 16"/>
                <a:gd name="T8" fmla="*/ 0 w 6"/>
                <a:gd name="T9" fmla="*/ 16 h 16"/>
                <a:gd name="T10" fmla="*/ 1 w 6"/>
                <a:gd name="T11" fmla="*/ 9 h 16"/>
                <a:gd name="T12" fmla="*/ 4 w 6"/>
                <a:gd name="T13" fmla="*/ 3 h 16"/>
                <a:gd name="T14" fmla="*/ 4 w 6"/>
                <a:gd name="T15" fmla="*/ 3 h 16"/>
                <a:gd name="T16" fmla="*/ 6 w 6"/>
                <a:gd name="T17" fmla="*/ 0 h 16"/>
                <a:gd name="T18" fmla="*/ 6 w 6"/>
                <a:gd name="T19" fmla="*/ 0 h 16"/>
                <a:gd name="T20" fmla="*/ 4 w 6"/>
                <a:gd name="T21" fmla="*/ 6 h 16"/>
                <a:gd name="T22" fmla="*/ 4 w 6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4" y="9"/>
                  </a:moveTo>
                  <a:lnTo>
                    <a:pt x="4" y="9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3"/>
                  </a:lnTo>
                  <a:lnTo>
                    <a:pt x="4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0" name="íṣľïde"/>
            <p:cNvSpPr/>
            <p:nvPr/>
          </p:nvSpPr>
          <p:spPr bwMode="auto">
            <a:xfrm>
              <a:off x="5180609" y="4304469"/>
              <a:ext cx="24574" cy="24574"/>
            </a:xfrm>
            <a:custGeom>
              <a:avLst/>
              <a:gdLst>
                <a:gd name="T0" fmla="*/ 0 w 7"/>
                <a:gd name="T1" fmla="*/ 9 h 9"/>
                <a:gd name="T2" fmla="*/ 0 w 7"/>
                <a:gd name="T3" fmla="*/ 9 h 9"/>
                <a:gd name="T4" fmla="*/ 3 w 7"/>
                <a:gd name="T5" fmla="*/ 6 h 9"/>
                <a:gd name="T6" fmla="*/ 4 w 7"/>
                <a:gd name="T7" fmla="*/ 2 h 9"/>
                <a:gd name="T8" fmla="*/ 5 w 7"/>
                <a:gd name="T9" fmla="*/ 0 h 9"/>
                <a:gd name="T10" fmla="*/ 7 w 7"/>
                <a:gd name="T11" fmla="*/ 0 h 9"/>
                <a:gd name="T12" fmla="*/ 7 w 7"/>
                <a:gd name="T13" fmla="*/ 0 h 9"/>
                <a:gd name="T14" fmla="*/ 3 w 7"/>
                <a:gd name="T15" fmla="*/ 6 h 9"/>
                <a:gd name="T16" fmla="*/ 1 w 7"/>
                <a:gd name="T17" fmla="*/ 9 h 9"/>
                <a:gd name="T18" fmla="*/ 0 w 7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lnTo>
                    <a:pt x="0" y="9"/>
                  </a:lnTo>
                  <a:lnTo>
                    <a:pt x="3" y="6"/>
                  </a:lnTo>
                  <a:lnTo>
                    <a:pt x="4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1" name="íṧļïḓè"/>
            <p:cNvSpPr/>
            <p:nvPr/>
          </p:nvSpPr>
          <p:spPr bwMode="auto">
            <a:xfrm>
              <a:off x="4080920" y="4900392"/>
              <a:ext cx="30720" cy="12287"/>
            </a:xfrm>
            <a:custGeom>
              <a:avLst/>
              <a:gdLst>
                <a:gd name="T0" fmla="*/ 2 w 8"/>
                <a:gd name="T1" fmla="*/ 4 h 4"/>
                <a:gd name="T2" fmla="*/ 2 w 8"/>
                <a:gd name="T3" fmla="*/ 4 h 4"/>
                <a:gd name="T4" fmla="*/ 4 w 8"/>
                <a:gd name="T5" fmla="*/ 3 h 4"/>
                <a:gd name="T6" fmla="*/ 4 w 8"/>
                <a:gd name="T7" fmla="*/ 3 h 4"/>
                <a:gd name="T8" fmla="*/ 2 w 8"/>
                <a:gd name="T9" fmla="*/ 3 h 4"/>
                <a:gd name="T10" fmla="*/ 2 w 8"/>
                <a:gd name="T11" fmla="*/ 3 h 4"/>
                <a:gd name="T12" fmla="*/ 0 w 8"/>
                <a:gd name="T13" fmla="*/ 3 h 4"/>
                <a:gd name="T14" fmla="*/ 2 w 8"/>
                <a:gd name="T15" fmla="*/ 0 h 4"/>
                <a:gd name="T16" fmla="*/ 2 w 8"/>
                <a:gd name="T17" fmla="*/ 0 h 4"/>
                <a:gd name="T18" fmla="*/ 5 w 8"/>
                <a:gd name="T19" fmla="*/ 0 h 4"/>
                <a:gd name="T20" fmla="*/ 8 w 8"/>
                <a:gd name="T21" fmla="*/ 0 h 4"/>
                <a:gd name="T22" fmla="*/ 8 w 8"/>
                <a:gd name="T23" fmla="*/ 0 h 4"/>
                <a:gd name="T24" fmla="*/ 7 w 8"/>
                <a:gd name="T25" fmla="*/ 2 h 4"/>
                <a:gd name="T26" fmla="*/ 5 w 8"/>
                <a:gd name="T27" fmla="*/ 3 h 4"/>
                <a:gd name="T28" fmla="*/ 2 w 8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4">
                  <a:moveTo>
                    <a:pt x="2" y="4"/>
                  </a:moveTo>
                  <a:lnTo>
                    <a:pt x="2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2" name="ísḷïḋê"/>
            <p:cNvSpPr/>
            <p:nvPr/>
          </p:nvSpPr>
          <p:spPr bwMode="auto">
            <a:xfrm>
              <a:off x="4111636" y="4875818"/>
              <a:ext cx="30720" cy="24574"/>
            </a:xfrm>
            <a:custGeom>
              <a:avLst/>
              <a:gdLst>
                <a:gd name="T0" fmla="*/ 3 w 10"/>
                <a:gd name="T1" fmla="*/ 4 h 9"/>
                <a:gd name="T2" fmla="*/ 3 w 10"/>
                <a:gd name="T3" fmla="*/ 4 h 9"/>
                <a:gd name="T4" fmla="*/ 6 w 10"/>
                <a:gd name="T5" fmla="*/ 3 h 9"/>
                <a:gd name="T6" fmla="*/ 6 w 10"/>
                <a:gd name="T7" fmla="*/ 3 h 9"/>
                <a:gd name="T8" fmla="*/ 7 w 10"/>
                <a:gd name="T9" fmla="*/ 1 h 9"/>
                <a:gd name="T10" fmla="*/ 7 w 10"/>
                <a:gd name="T11" fmla="*/ 0 h 9"/>
                <a:gd name="T12" fmla="*/ 9 w 10"/>
                <a:gd name="T13" fmla="*/ 0 h 9"/>
                <a:gd name="T14" fmla="*/ 9 w 10"/>
                <a:gd name="T15" fmla="*/ 0 h 9"/>
                <a:gd name="T16" fmla="*/ 9 w 10"/>
                <a:gd name="T17" fmla="*/ 0 h 9"/>
                <a:gd name="T18" fmla="*/ 10 w 10"/>
                <a:gd name="T19" fmla="*/ 1 h 9"/>
                <a:gd name="T20" fmla="*/ 10 w 10"/>
                <a:gd name="T21" fmla="*/ 1 h 9"/>
                <a:gd name="T22" fmla="*/ 10 w 10"/>
                <a:gd name="T23" fmla="*/ 1 h 9"/>
                <a:gd name="T24" fmla="*/ 9 w 10"/>
                <a:gd name="T25" fmla="*/ 3 h 9"/>
                <a:gd name="T26" fmla="*/ 7 w 10"/>
                <a:gd name="T27" fmla="*/ 4 h 9"/>
                <a:gd name="T28" fmla="*/ 6 w 10"/>
                <a:gd name="T29" fmla="*/ 6 h 9"/>
                <a:gd name="T30" fmla="*/ 3 w 10"/>
                <a:gd name="T31" fmla="*/ 9 h 9"/>
                <a:gd name="T32" fmla="*/ 3 w 10"/>
                <a:gd name="T33" fmla="*/ 9 h 9"/>
                <a:gd name="T34" fmla="*/ 0 w 10"/>
                <a:gd name="T35" fmla="*/ 7 h 9"/>
                <a:gd name="T36" fmla="*/ 2 w 10"/>
                <a:gd name="T37" fmla="*/ 6 h 9"/>
                <a:gd name="T38" fmla="*/ 3 w 10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9">
                  <a:moveTo>
                    <a:pt x="3" y="4"/>
                  </a:moveTo>
                  <a:lnTo>
                    <a:pt x="3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3"/>
                  </a:lnTo>
                  <a:lnTo>
                    <a:pt x="7" y="4"/>
                  </a:lnTo>
                  <a:lnTo>
                    <a:pt x="6" y="6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3" name="îṣḷíḋé"/>
            <p:cNvSpPr/>
            <p:nvPr/>
          </p:nvSpPr>
          <p:spPr bwMode="auto">
            <a:xfrm>
              <a:off x="4977875" y="4617790"/>
              <a:ext cx="18433" cy="24574"/>
            </a:xfrm>
            <a:custGeom>
              <a:avLst/>
              <a:gdLst>
                <a:gd name="T0" fmla="*/ 7 w 7"/>
                <a:gd name="T1" fmla="*/ 0 h 8"/>
                <a:gd name="T2" fmla="*/ 7 w 7"/>
                <a:gd name="T3" fmla="*/ 0 h 8"/>
                <a:gd name="T4" fmla="*/ 4 w 7"/>
                <a:gd name="T5" fmla="*/ 6 h 8"/>
                <a:gd name="T6" fmla="*/ 0 w 7"/>
                <a:gd name="T7" fmla="*/ 8 h 8"/>
                <a:gd name="T8" fmla="*/ 0 w 7"/>
                <a:gd name="T9" fmla="*/ 8 h 8"/>
                <a:gd name="T10" fmla="*/ 1 w 7"/>
                <a:gd name="T11" fmla="*/ 6 h 8"/>
                <a:gd name="T12" fmla="*/ 4 w 7"/>
                <a:gd name="T13" fmla="*/ 1 h 8"/>
                <a:gd name="T14" fmla="*/ 4 w 7"/>
                <a:gd name="T15" fmla="*/ 1 h 8"/>
                <a:gd name="T16" fmla="*/ 5 w 7"/>
                <a:gd name="T17" fmla="*/ 0 h 8"/>
                <a:gd name="T18" fmla="*/ 5 w 7"/>
                <a:gd name="T19" fmla="*/ 0 h 8"/>
                <a:gd name="T20" fmla="*/ 5 w 7"/>
                <a:gd name="T21" fmla="*/ 1 h 8"/>
                <a:gd name="T22" fmla="*/ 7 w 7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6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4" name="íṡļïḓê"/>
            <p:cNvSpPr/>
            <p:nvPr/>
          </p:nvSpPr>
          <p:spPr bwMode="auto">
            <a:xfrm>
              <a:off x="4044059" y="4912679"/>
              <a:ext cx="18433" cy="12287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5 h 5"/>
                <a:gd name="T4" fmla="*/ 1 w 7"/>
                <a:gd name="T5" fmla="*/ 5 h 5"/>
                <a:gd name="T6" fmla="*/ 0 w 7"/>
                <a:gd name="T7" fmla="*/ 5 h 5"/>
                <a:gd name="T8" fmla="*/ 0 w 7"/>
                <a:gd name="T9" fmla="*/ 3 h 5"/>
                <a:gd name="T10" fmla="*/ 0 w 7"/>
                <a:gd name="T11" fmla="*/ 3 h 5"/>
                <a:gd name="T12" fmla="*/ 3 w 7"/>
                <a:gd name="T13" fmla="*/ 2 h 5"/>
                <a:gd name="T14" fmla="*/ 6 w 7"/>
                <a:gd name="T15" fmla="*/ 0 h 5"/>
                <a:gd name="T16" fmla="*/ 7 w 7"/>
                <a:gd name="T17" fmla="*/ 0 h 5"/>
                <a:gd name="T18" fmla="*/ 7 w 7"/>
                <a:gd name="T19" fmla="*/ 0 h 5"/>
                <a:gd name="T20" fmla="*/ 3 w 7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5" name="ïṥḷiḑé"/>
            <p:cNvSpPr/>
            <p:nvPr/>
          </p:nvSpPr>
          <p:spPr bwMode="auto">
            <a:xfrm>
              <a:off x="4947155" y="4654651"/>
              <a:ext cx="18433" cy="18433"/>
            </a:xfrm>
            <a:custGeom>
              <a:avLst/>
              <a:gdLst>
                <a:gd name="T0" fmla="*/ 0 w 5"/>
                <a:gd name="T1" fmla="*/ 7 h 7"/>
                <a:gd name="T2" fmla="*/ 0 w 5"/>
                <a:gd name="T3" fmla="*/ 7 h 7"/>
                <a:gd name="T4" fmla="*/ 2 w 5"/>
                <a:gd name="T5" fmla="*/ 3 h 7"/>
                <a:gd name="T6" fmla="*/ 5 w 5"/>
                <a:gd name="T7" fmla="*/ 0 h 7"/>
                <a:gd name="T8" fmla="*/ 5 w 5"/>
                <a:gd name="T9" fmla="*/ 0 h 7"/>
                <a:gd name="T10" fmla="*/ 4 w 5"/>
                <a:gd name="T11" fmla="*/ 5 h 7"/>
                <a:gd name="T12" fmla="*/ 1 w 5"/>
                <a:gd name="T13" fmla="*/ 7 h 7"/>
                <a:gd name="T14" fmla="*/ 1 w 5"/>
                <a:gd name="T15" fmla="*/ 7 h 7"/>
                <a:gd name="T16" fmla="*/ 0 w 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6" name="išlîde"/>
            <p:cNvSpPr/>
            <p:nvPr/>
          </p:nvSpPr>
          <p:spPr bwMode="auto">
            <a:xfrm>
              <a:off x="4025626" y="4924966"/>
              <a:ext cx="18433" cy="6145"/>
            </a:xfrm>
            <a:custGeom>
              <a:avLst/>
              <a:gdLst>
                <a:gd name="T0" fmla="*/ 6 w 6"/>
                <a:gd name="T1" fmla="*/ 1 h 3"/>
                <a:gd name="T2" fmla="*/ 6 w 6"/>
                <a:gd name="T3" fmla="*/ 1 h 3"/>
                <a:gd name="T4" fmla="*/ 3 w 6"/>
                <a:gd name="T5" fmla="*/ 3 h 3"/>
                <a:gd name="T6" fmla="*/ 0 w 6"/>
                <a:gd name="T7" fmla="*/ 3 h 3"/>
                <a:gd name="T8" fmla="*/ 0 w 6"/>
                <a:gd name="T9" fmla="*/ 3 h 3"/>
                <a:gd name="T10" fmla="*/ 2 w 6"/>
                <a:gd name="T11" fmla="*/ 1 h 3"/>
                <a:gd name="T12" fmla="*/ 3 w 6"/>
                <a:gd name="T13" fmla="*/ 0 h 3"/>
                <a:gd name="T14" fmla="*/ 3 w 6"/>
                <a:gd name="T15" fmla="*/ 0 h 3"/>
                <a:gd name="T16" fmla="*/ 3 w 6"/>
                <a:gd name="T17" fmla="*/ 1 h 3"/>
                <a:gd name="T18" fmla="*/ 6 w 6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6" y="1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7" name="iṡ1ïďè"/>
            <p:cNvSpPr/>
            <p:nvPr/>
          </p:nvSpPr>
          <p:spPr bwMode="auto">
            <a:xfrm>
              <a:off x="2581900" y="4869671"/>
              <a:ext cx="24574" cy="12287"/>
            </a:xfrm>
            <a:custGeom>
              <a:avLst/>
              <a:gdLst>
                <a:gd name="T0" fmla="*/ 2 w 9"/>
                <a:gd name="T1" fmla="*/ 1 h 4"/>
                <a:gd name="T2" fmla="*/ 2 w 9"/>
                <a:gd name="T3" fmla="*/ 1 h 4"/>
                <a:gd name="T4" fmla="*/ 0 w 9"/>
                <a:gd name="T5" fmla="*/ 0 h 4"/>
                <a:gd name="T6" fmla="*/ 2 w 9"/>
                <a:gd name="T7" fmla="*/ 0 h 4"/>
                <a:gd name="T8" fmla="*/ 3 w 9"/>
                <a:gd name="T9" fmla="*/ 0 h 4"/>
                <a:gd name="T10" fmla="*/ 3 w 9"/>
                <a:gd name="T11" fmla="*/ 0 h 4"/>
                <a:gd name="T12" fmla="*/ 6 w 9"/>
                <a:gd name="T13" fmla="*/ 1 h 4"/>
                <a:gd name="T14" fmla="*/ 9 w 9"/>
                <a:gd name="T15" fmla="*/ 4 h 4"/>
                <a:gd name="T16" fmla="*/ 9 w 9"/>
                <a:gd name="T17" fmla="*/ 4 h 4"/>
                <a:gd name="T18" fmla="*/ 5 w 9"/>
                <a:gd name="T19" fmla="*/ 2 h 4"/>
                <a:gd name="T20" fmla="*/ 2 w 9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4">
                  <a:moveTo>
                    <a:pt x="2" y="1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9" y="4"/>
                  </a:lnTo>
                  <a:lnTo>
                    <a:pt x="9" y="4"/>
                  </a:lnTo>
                  <a:lnTo>
                    <a:pt x="5" y="2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8" name="íŝ1íďê"/>
            <p:cNvSpPr/>
            <p:nvPr/>
          </p:nvSpPr>
          <p:spPr bwMode="auto">
            <a:xfrm>
              <a:off x="2108846" y="4642362"/>
              <a:ext cx="18433" cy="18433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3 w 7"/>
                <a:gd name="T5" fmla="*/ 2 h 6"/>
                <a:gd name="T6" fmla="*/ 7 w 7"/>
                <a:gd name="T7" fmla="*/ 6 h 6"/>
                <a:gd name="T8" fmla="*/ 7 w 7"/>
                <a:gd name="T9" fmla="*/ 6 h 6"/>
                <a:gd name="T10" fmla="*/ 5 w 7"/>
                <a:gd name="T11" fmla="*/ 5 h 6"/>
                <a:gd name="T12" fmla="*/ 0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7" y="6"/>
                  </a:lnTo>
                  <a:lnTo>
                    <a:pt x="7" y="6"/>
                  </a:lnTo>
                  <a:lnTo>
                    <a:pt x="5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9" name="išlïḍé"/>
            <p:cNvSpPr/>
            <p:nvPr/>
          </p:nvSpPr>
          <p:spPr bwMode="auto">
            <a:xfrm>
              <a:off x="1973689" y="3690114"/>
              <a:ext cx="12287" cy="24574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1 w 2"/>
                <a:gd name="T5" fmla="*/ 5 h 9"/>
                <a:gd name="T6" fmla="*/ 0 w 2"/>
                <a:gd name="T7" fmla="*/ 0 h 9"/>
                <a:gd name="T8" fmla="*/ 0 w 2"/>
                <a:gd name="T9" fmla="*/ 0 h 9"/>
                <a:gd name="T10" fmla="*/ 1 w 2"/>
                <a:gd name="T11" fmla="*/ 5 h 9"/>
                <a:gd name="T12" fmla="*/ 2 w 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lnTo>
                    <a:pt x="2" y="9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0" name="îṥ1ïďe"/>
            <p:cNvSpPr/>
            <p:nvPr/>
          </p:nvSpPr>
          <p:spPr bwMode="auto">
            <a:xfrm>
              <a:off x="1973689" y="3690114"/>
              <a:ext cx="12287" cy="24574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1 w 2"/>
                <a:gd name="T5" fmla="*/ 5 h 9"/>
                <a:gd name="T6" fmla="*/ 0 w 2"/>
                <a:gd name="T7" fmla="*/ 0 h 9"/>
                <a:gd name="T8" fmla="*/ 0 w 2"/>
                <a:gd name="T9" fmla="*/ 0 h 9"/>
                <a:gd name="T10" fmla="*/ 1 w 2"/>
                <a:gd name="T11" fmla="*/ 5 h 9"/>
                <a:gd name="T12" fmla="*/ 2 w 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lnTo>
                    <a:pt x="2" y="9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1" name="îṡļïḓè"/>
            <p:cNvSpPr/>
            <p:nvPr/>
          </p:nvSpPr>
          <p:spPr bwMode="auto">
            <a:xfrm>
              <a:off x="1973689" y="3161771"/>
              <a:ext cx="6145" cy="24574"/>
            </a:xfrm>
            <a:custGeom>
              <a:avLst/>
              <a:gdLst>
                <a:gd name="T0" fmla="*/ 0 w 3"/>
                <a:gd name="T1" fmla="*/ 4 h 7"/>
                <a:gd name="T2" fmla="*/ 0 w 3"/>
                <a:gd name="T3" fmla="*/ 4 h 7"/>
                <a:gd name="T4" fmla="*/ 0 w 3"/>
                <a:gd name="T5" fmla="*/ 6 h 7"/>
                <a:gd name="T6" fmla="*/ 2 w 3"/>
                <a:gd name="T7" fmla="*/ 7 h 7"/>
                <a:gd name="T8" fmla="*/ 2 w 3"/>
                <a:gd name="T9" fmla="*/ 7 h 7"/>
                <a:gd name="T10" fmla="*/ 2 w 3"/>
                <a:gd name="T11" fmla="*/ 1 h 7"/>
                <a:gd name="T12" fmla="*/ 2 w 3"/>
                <a:gd name="T13" fmla="*/ 1 h 7"/>
                <a:gd name="T14" fmla="*/ 3 w 3"/>
                <a:gd name="T15" fmla="*/ 0 h 7"/>
                <a:gd name="T16" fmla="*/ 3 w 3"/>
                <a:gd name="T17" fmla="*/ 0 h 7"/>
                <a:gd name="T18" fmla="*/ 3 w 3"/>
                <a:gd name="T19" fmla="*/ 0 h 7"/>
                <a:gd name="T20" fmla="*/ 2 w 3"/>
                <a:gd name="T21" fmla="*/ 0 h 7"/>
                <a:gd name="T22" fmla="*/ 0 w 3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2" name="îšļîḍê"/>
            <p:cNvSpPr/>
            <p:nvPr/>
          </p:nvSpPr>
          <p:spPr bwMode="auto">
            <a:xfrm>
              <a:off x="1973689" y="3161771"/>
              <a:ext cx="6145" cy="24574"/>
            </a:xfrm>
            <a:custGeom>
              <a:avLst/>
              <a:gdLst>
                <a:gd name="T0" fmla="*/ 0 w 3"/>
                <a:gd name="T1" fmla="*/ 4 h 7"/>
                <a:gd name="T2" fmla="*/ 0 w 3"/>
                <a:gd name="T3" fmla="*/ 4 h 7"/>
                <a:gd name="T4" fmla="*/ 0 w 3"/>
                <a:gd name="T5" fmla="*/ 6 h 7"/>
                <a:gd name="T6" fmla="*/ 2 w 3"/>
                <a:gd name="T7" fmla="*/ 7 h 7"/>
                <a:gd name="T8" fmla="*/ 2 w 3"/>
                <a:gd name="T9" fmla="*/ 7 h 7"/>
                <a:gd name="T10" fmla="*/ 2 w 3"/>
                <a:gd name="T11" fmla="*/ 1 h 7"/>
                <a:gd name="T12" fmla="*/ 2 w 3"/>
                <a:gd name="T13" fmla="*/ 1 h 7"/>
                <a:gd name="T14" fmla="*/ 3 w 3"/>
                <a:gd name="T15" fmla="*/ 0 h 7"/>
                <a:gd name="T16" fmla="*/ 3 w 3"/>
                <a:gd name="T17" fmla="*/ 0 h 7"/>
                <a:gd name="T18" fmla="*/ 3 w 3"/>
                <a:gd name="T19" fmla="*/ 0 h 7"/>
                <a:gd name="T20" fmla="*/ 2 w 3"/>
                <a:gd name="T21" fmla="*/ 0 h 7"/>
                <a:gd name="T22" fmla="*/ 0 w 3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3" name="íṩľiḍe"/>
            <p:cNvSpPr/>
            <p:nvPr/>
          </p:nvSpPr>
          <p:spPr bwMode="auto">
            <a:xfrm>
              <a:off x="1801670" y="3597964"/>
              <a:ext cx="6145" cy="24574"/>
            </a:xfrm>
            <a:custGeom>
              <a:avLst/>
              <a:gdLst>
                <a:gd name="T0" fmla="*/ 1 w 2"/>
                <a:gd name="T1" fmla="*/ 9 h 9"/>
                <a:gd name="T2" fmla="*/ 1 w 2"/>
                <a:gd name="T3" fmla="*/ 9 h 9"/>
                <a:gd name="T4" fmla="*/ 1 w 2"/>
                <a:gd name="T5" fmla="*/ 9 h 9"/>
                <a:gd name="T6" fmla="*/ 1 w 2"/>
                <a:gd name="T7" fmla="*/ 7 h 9"/>
                <a:gd name="T8" fmla="*/ 1 w 2"/>
                <a:gd name="T9" fmla="*/ 3 h 9"/>
                <a:gd name="T10" fmla="*/ 2 w 2"/>
                <a:gd name="T11" fmla="*/ 2 h 9"/>
                <a:gd name="T12" fmla="*/ 2 w 2"/>
                <a:gd name="T13" fmla="*/ 2 h 9"/>
                <a:gd name="T14" fmla="*/ 1 w 2"/>
                <a:gd name="T15" fmla="*/ 0 h 9"/>
                <a:gd name="T16" fmla="*/ 0 w 2"/>
                <a:gd name="T17" fmla="*/ 0 h 9"/>
                <a:gd name="T18" fmla="*/ 0 w 2"/>
                <a:gd name="T19" fmla="*/ 0 h 9"/>
                <a:gd name="T20" fmla="*/ 0 w 2"/>
                <a:gd name="T21" fmla="*/ 3 h 9"/>
                <a:gd name="T22" fmla="*/ 0 w 2"/>
                <a:gd name="T23" fmla="*/ 5 h 9"/>
                <a:gd name="T24" fmla="*/ 1 w 2"/>
                <a:gd name="T25" fmla="*/ 6 h 9"/>
                <a:gd name="T26" fmla="*/ 1 w 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9">
                  <a:moveTo>
                    <a:pt x="1" y="9"/>
                  </a:moveTo>
                  <a:lnTo>
                    <a:pt x="1" y="9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4" name="ïṥļïďé"/>
            <p:cNvSpPr/>
            <p:nvPr/>
          </p:nvSpPr>
          <p:spPr bwMode="auto">
            <a:xfrm>
              <a:off x="1801670" y="3597964"/>
              <a:ext cx="6145" cy="24574"/>
            </a:xfrm>
            <a:custGeom>
              <a:avLst/>
              <a:gdLst>
                <a:gd name="T0" fmla="*/ 1 w 2"/>
                <a:gd name="T1" fmla="*/ 9 h 9"/>
                <a:gd name="T2" fmla="*/ 1 w 2"/>
                <a:gd name="T3" fmla="*/ 9 h 9"/>
                <a:gd name="T4" fmla="*/ 1 w 2"/>
                <a:gd name="T5" fmla="*/ 9 h 9"/>
                <a:gd name="T6" fmla="*/ 1 w 2"/>
                <a:gd name="T7" fmla="*/ 7 h 9"/>
                <a:gd name="T8" fmla="*/ 1 w 2"/>
                <a:gd name="T9" fmla="*/ 3 h 9"/>
                <a:gd name="T10" fmla="*/ 2 w 2"/>
                <a:gd name="T11" fmla="*/ 2 h 9"/>
                <a:gd name="T12" fmla="*/ 2 w 2"/>
                <a:gd name="T13" fmla="*/ 2 h 9"/>
                <a:gd name="T14" fmla="*/ 1 w 2"/>
                <a:gd name="T15" fmla="*/ 0 h 9"/>
                <a:gd name="T16" fmla="*/ 0 w 2"/>
                <a:gd name="T17" fmla="*/ 0 h 9"/>
                <a:gd name="T18" fmla="*/ 0 w 2"/>
                <a:gd name="T19" fmla="*/ 0 h 9"/>
                <a:gd name="T20" fmla="*/ 0 w 2"/>
                <a:gd name="T21" fmla="*/ 3 h 9"/>
                <a:gd name="T22" fmla="*/ 0 w 2"/>
                <a:gd name="T23" fmla="*/ 5 h 9"/>
                <a:gd name="T24" fmla="*/ 1 w 2"/>
                <a:gd name="T25" fmla="*/ 6 h 9"/>
                <a:gd name="T26" fmla="*/ 1 w 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9">
                  <a:moveTo>
                    <a:pt x="1" y="9"/>
                  </a:moveTo>
                  <a:lnTo>
                    <a:pt x="1" y="9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5" name="íśľîdè"/>
            <p:cNvSpPr/>
            <p:nvPr/>
          </p:nvSpPr>
          <p:spPr bwMode="auto">
            <a:xfrm>
              <a:off x="1856964" y="3401371"/>
              <a:ext cx="6145" cy="18433"/>
            </a:xfrm>
            <a:custGeom>
              <a:avLst/>
              <a:gdLst>
                <a:gd name="T0" fmla="*/ 0 w 1"/>
                <a:gd name="T1" fmla="*/ 4 h 7"/>
                <a:gd name="T2" fmla="*/ 0 w 1"/>
                <a:gd name="T3" fmla="*/ 4 h 7"/>
                <a:gd name="T4" fmla="*/ 1 w 1"/>
                <a:gd name="T5" fmla="*/ 7 h 7"/>
                <a:gd name="T6" fmla="*/ 1 w 1"/>
                <a:gd name="T7" fmla="*/ 6 h 7"/>
                <a:gd name="T8" fmla="*/ 1 w 1"/>
                <a:gd name="T9" fmla="*/ 6 h 7"/>
                <a:gd name="T10" fmla="*/ 1 w 1"/>
                <a:gd name="T11" fmla="*/ 3 h 7"/>
                <a:gd name="T12" fmla="*/ 1 w 1"/>
                <a:gd name="T13" fmla="*/ 0 h 7"/>
                <a:gd name="T14" fmla="*/ 1 w 1"/>
                <a:gd name="T15" fmla="*/ 0 h 7"/>
                <a:gd name="T16" fmla="*/ 1 w 1"/>
                <a:gd name="T17" fmla="*/ 0 h 7"/>
                <a:gd name="T18" fmla="*/ 0 w 1"/>
                <a:gd name="T19" fmla="*/ 2 h 7"/>
                <a:gd name="T20" fmla="*/ 0 w 1"/>
                <a:gd name="T21" fmla="*/ 2 h 7"/>
                <a:gd name="T22" fmla="*/ 0 w 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4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6" name="iśľïḋé"/>
            <p:cNvSpPr/>
            <p:nvPr/>
          </p:nvSpPr>
          <p:spPr bwMode="auto">
            <a:xfrm>
              <a:off x="1856964" y="3401371"/>
              <a:ext cx="6145" cy="18433"/>
            </a:xfrm>
            <a:custGeom>
              <a:avLst/>
              <a:gdLst>
                <a:gd name="T0" fmla="*/ 0 w 1"/>
                <a:gd name="T1" fmla="*/ 4 h 7"/>
                <a:gd name="T2" fmla="*/ 0 w 1"/>
                <a:gd name="T3" fmla="*/ 4 h 7"/>
                <a:gd name="T4" fmla="*/ 1 w 1"/>
                <a:gd name="T5" fmla="*/ 7 h 7"/>
                <a:gd name="T6" fmla="*/ 1 w 1"/>
                <a:gd name="T7" fmla="*/ 6 h 7"/>
                <a:gd name="T8" fmla="*/ 1 w 1"/>
                <a:gd name="T9" fmla="*/ 6 h 7"/>
                <a:gd name="T10" fmla="*/ 1 w 1"/>
                <a:gd name="T11" fmla="*/ 3 h 7"/>
                <a:gd name="T12" fmla="*/ 1 w 1"/>
                <a:gd name="T13" fmla="*/ 0 h 7"/>
                <a:gd name="T14" fmla="*/ 1 w 1"/>
                <a:gd name="T15" fmla="*/ 0 h 7"/>
                <a:gd name="T16" fmla="*/ 1 w 1"/>
                <a:gd name="T17" fmla="*/ 0 h 7"/>
                <a:gd name="T18" fmla="*/ 0 w 1"/>
                <a:gd name="T19" fmla="*/ 2 h 7"/>
                <a:gd name="T20" fmla="*/ 0 w 1"/>
                <a:gd name="T21" fmla="*/ 2 h 7"/>
                <a:gd name="T22" fmla="*/ 0 w 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4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7" name="ïṡḻîḓê"/>
            <p:cNvSpPr/>
            <p:nvPr/>
          </p:nvSpPr>
          <p:spPr bwMode="auto">
            <a:xfrm>
              <a:off x="1826244" y="3444373"/>
              <a:ext cx="6145" cy="18433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2 w 3"/>
                <a:gd name="T5" fmla="*/ 0 h 5"/>
                <a:gd name="T6" fmla="*/ 0 w 3"/>
                <a:gd name="T7" fmla="*/ 1 h 5"/>
                <a:gd name="T8" fmla="*/ 0 w 3"/>
                <a:gd name="T9" fmla="*/ 1 h 5"/>
                <a:gd name="T10" fmla="*/ 3 w 3"/>
                <a:gd name="T11" fmla="*/ 5 h 5"/>
                <a:gd name="T12" fmla="*/ 3 w 3"/>
                <a:gd name="T13" fmla="*/ 5 h 5"/>
                <a:gd name="T14" fmla="*/ 3 w 3"/>
                <a:gd name="T15" fmla="*/ 3 h 5"/>
                <a:gd name="T16" fmla="*/ 3 w 3"/>
                <a:gd name="T17" fmla="*/ 0 h 5"/>
                <a:gd name="T18" fmla="*/ 3 w 3"/>
                <a:gd name="T19" fmla="*/ 0 h 5"/>
                <a:gd name="T20" fmla="*/ 2 w 3"/>
                <a:gd name="T21" fmla="*/ 0 h 5"/>
                <a:gd name="T22" fmla="*/ 2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8" name="íṩļíḋe"/>
            <p:cNvSpPr/>
            <p:nvPr/>
          </p:nvSpPr>
          <p:spPr bwMode="auto">
            <a:xfrm>
              <a:off x="1826244" y="3444373"/>
              <a:ext cx="6145" cy="18433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2 w 3"/>
                <a:gd name="T5" fmla="*/ 0 h 5"/>
                <a:gd name="T6" fmla="*/ 0 w 3"/>
                <a:gd name="T7" fmla="*/ 1 h 5"/>
                <a:gd name="T8" fmla="*/ 0 w 3"/>
                <a:gd name="T9" fmla="*/ 1 h 5"/>
                <a:gd name="T10" fmla="*/ 3 w 3"/>
                <a:gd name="T11" fmla="*/ 5 h 5"/>
                <a:gd name="T12" fmla="*/ 3 w 3"/>
                <a:gd name="T13" fmla="*/ 5 h 5"/>
                <a:gd name="T14" fmla="*/ 3 w 3"/>
                <a:gd name="T15" fmla="*/ 3 h 5"/>
                <a:gd name="T16" fmla="*/ 3 w 3"/>
                <a:gd name="T17" fmla="*/ 0 h 5"/>
                <a:gd name="T18" fmla="*/ 3 w 3"/>
                <a:gd name="T19" fmla="*/ 0 h 5"/>
                <a:gd name="T20" fmla="*/ 2 w 3"/>
                <a:gd name="T21" fmla="*/ 0 h 5"/>
                <a:gd name="T22" fmla="*/ 2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9" name="iṩ1iďè"/>
            <p:cNvSpPr/>
            <p:nvPr/>
          </p:nvSpPr>
          <p:spPr bwMode="auto">
            <a:xfrm>
              <a:off x="2035124" y="2965179"/>
              <a:ext cx="18433" cy="79868"/>
            </a:xfrm>
            <a:custGeom>
              <a:avLst/>
              <a:gdLst>
                <a:gd name="T0" fmla="*/ 0 w 7"/>
                <a:gd name="T1" fmla="*/ 25 h 25"/>
                <a:gd name="T2" fmla="*/ 0 w 7"/>
                <a:gd name="T3" fmla="*/ 25 h 25"/>
                <a:gd name="T4" fmla="*/ 2 w 7"/>
                <a:gd name="T5" fmla="*/ 24 h 25"/>
                <a:gd name="T6" fmla="*/ 2 w 7"/>
                <a:gd name="T7" fmla="*/ 23 h 25"/>
                <a:gd name="T8" fmla="*/ 0 w 7"/>
                <a:gd name="T9" fmla="*/ 21 h 25"/>
                <a:gd name="T10" fmla="*/ 0 w 7"/>
                <a:gd name="T11" fmla="*/ 21 h 25"/>
                <a:gd name="T12" fmla="*/ 0 w 7"/>
                <a:gd name="T13" fmla="*/ 20 h 25"/>
                <a:gd name="T14" fmla="*/ 2 w 7"/>
                <a:gd name="T15" fmla="*/ 20 h 25"/>
                <a:gd name="T16" fmla="*/ 2 w 7"/>
                <a:gd name="T17" fmla="*/ 20 h 25"/>
                <a:gd name="T18" fmla="*/ 3 w 7"/>
                <a:gd name="T19" fmla="*/ 18 h 25"/>
                <a:gd name="T20" fmla="*/ 3 w 7"/>
                <a:gd name="T21" fmla="*/ 18 h 25"/>
                <a:gd name="T22" fmla="*/ 3 w 7"/>
                <a:gd name="T23" fmla="*/ 10 h 25"/>
                <a:gd name="T24" fmla="*/ 7 w 7"/>
                <a:gd name="T25" fmla="*/ 3 h 25"/>
                <a:gd name="T26" fmla="*/ 7 w 7"/>
                <a:gd name="T27" fmla="*/ 3 h 25"/>
                <a:gd name="T28" fmla="*/ 6 w 7"/>
                <a:gd name="T29" fmla="*/ 0 h 25"/>
                <a:gd name="T30" fmla="*/ 6 w 7"/>
                <a:gd name="T31" fmla="*/ 0 h 25"/>
                <a:gd name="T32" fmla="*/ 3 w 7"/>
                <a:gd name="T33" fmla="*/ 10 h 25"/>
                <a:gd name="T34" fmla="*/ 0 w 7"/>
                <a:gd name="T35" fmla="*/ 20 h 25"/>
                <a:gd name="T36" fmla="*/ 0 w 7"/>
                <a:gd name="T37" fmla="*/ 20 h 25"/>
                <a:gd name="T38" fmla="*/ 0 w 7"/>
                <a:gd name="T39" fmla="*/ 24 h 25"/>
                <a:gd name="T40" fmla="*/ 0 w 7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25">
                  <a:moveTo>
                    <a:pt x="0" y="25"/>
                  </a:moveTo>
                  <a:lnTo>
                    <a:pt x="0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0" name="îŝľïḑè"/>
            <p:cNvSpPr/>
            <p:nvPr/>
          </p:nvSpPr>
          <p:spPr bwMode="auto">
            <a:xfrm>
              <a:off x="2035124" y="2965179"/>
              <a:ext cx="18433" cy="79868"/>
            </a:xfrm>
            <a:custGeom>
              <a:avLst/>
              <a:gdLst>
                <a:gd name="T0" fmla="*/ 0 w 7"/>
                <a:gd name="T1" fmla="*/ 25 h 25"/>
                <a:gd name="T2" fmla="*/ 0 w 7"/>
                <a:gd name="T3" fmla="*/ 25 h 25"/>
                <a:gd name="T4" fmla="*/ 2 w 7"/>
                <a:gd name="T5" fmla="*/ 24 h 25"/>
                <a:gd name="T6" fmla="*/ 2 w 7"/>
                <a:gd name="T7" fmla="*/ 23 h 25"/>
                <a:gd name="T8" fmla="*/ 0 w 7"/>
                <a:gd name="T9" fmla="*/ 21 h 25"/>
                <a:gd name="T10" fmla="*/ 0 w 7"/>
                <a:gd name="T11" fmla="*/ 21 h 25"/>
                <a:gd name="T12" fmla="*/ 0 w 7"/>
                <a:gd name="T13" fmla="*/ 20 h 25"/>
                <a:gd name="T14" fmla="*/ 2 w 7"/>
                <a:gd name="T15" fmla="*/ 20 h 25"/>
                <a:gd name="T16" fmla="*/ 2 w 7"/>
                <a:gd name="T17" fmla="*/ 20 h 25"/>
                <a:gd name="T18" fmla="*/ 3 w 7"/>
                <a:gd name="T19" fmla="*/ 18 h 25"/>
                <a:gd name="T20" fmla="*/ 3 w 7"/>
                <a:gd name="T21" fmla="*/ 18 h 25"/>
                <a:gd name="T22" fmla="*/ 3 w 7"/>
                <a:gd name="T23" fmla="*/ 10 h 25"/>
                <a:gd name="T24" fmla="*/ 7 w 7"/>
                <a:gd name="T25" fmla="*/ 3 h 25"/>
                <a:gd name="T26" fmla="*/ 7 w 7"/>
                <a:gd name="T27" fmla="*/ 3 h 25"/>
                <a:gd name="T28" fmla="*/ 6 w 7"/>
                <a:gd name="T29" fmla="*/ 0 h 25"/>
                <a:gd name="T30" fmla="*/ 6 w 7"/>
                <a:gd name="T31" fmla="*/ 0 h 25"/>
                <a:gd name="T32" fmla="*/ 3 w 7"/>
                <a:gd name="T33" fmla="*/ 10 h 25"/>
                <a:gd name="T34" fmla="*/ 0 w 7"/>
                <a:gd name="T35" fmla="*/ 20 h 25"/>
                <a:gd name="T36" fmla="*/ 0 w 7"/>
                <a:gd name="T37" fmla="*/ 20 h 25"/>
                <a:gd name="T38" fmla="*/ 0 w 7"/>
                <a:gd name="T39" fmla="*/ 24 h 25"/>
                <a:gd name="T40" fmla="*/ 0 w 7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25">
                  <a:moveTo>
                    <a:pt x="0" y="25"/>
                  </a:moveTo>
                  <a:lnTo>
                    <a:pt x="0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1" name="ïsḻiḑe"/>
            <p:cNvSpPr/>
            <p:nvPr/>
          </p:nvSpPr>
          <p:spPr bwMode="auto">
            <a:xfrm>
              <a:off x="1795529" y="3370651"/>
              <a:ext cx="12287" cy="104441"/>
            </a:xfrm>
            <a:custGeom>
              <a:avLst/>
              <a:gdLst>
                <a:gd name="T0" fmla="*/ 4 w 4"/>
                <a:gd name="T1" fmla="*/ 34 h 34"/>
                <a:gd name="T2" fmla="*/ 4 w 4"/>
                <a:gd name="T3" fmla="*/ 34 h 34"/>
                <a:gd name="T4" fmla="*/ 4 w 4"/>
                <a:gd name="T5" fmla="*/ 17 h 34"/>
                <a:gd name="T6" fmla="*/ 4 w 4"/>
                <a:gd name="T7" fmla="*/ 17 h 34"/>
                <a:gd name="T8" fmla="*/ 4 w 4"/>
                <a:gd name="T9" fmla="*/ 8 h 34"/>
                <a:gd name="T10" fmla="*/ 4 w 4"/>
                <a:gd name="T11" fmla="*/ 8 h 34"/>
                <a:gd name="T12" fmla="*/ 3 w 4"/>
                <a:gd name="T13" fmla="*/ 0 h 34"/>
                <a:gd name="T14" fmla="*/ 3 w 4"/>
                <a:gd name="T15" fmla="*/ 0 h 34"/>
                <a:gd name="T16" fmla="*/ 3 w 4"/>
                <a:gd name="T17" fmla="*/ 2 h 34"/>
                <a:gd name="T18" fmla="*/ 3 w 4"/>
                <a:gd name="T19" fmla="*/ 2 h 34"/>
                <a:gd name="T20" fmla="*/ 3 w 4"/>
                <a:gd name="T21" fmla="*/ 2 h 34"/>
                <a:gd name="T22" fmla="*/ 3 w 4"/>
                <a:gd name="T23" fmla="*/ 2 h 34"/>
                <a:gd name="T24" fmla="*/ 2 w 4"/>
                <a:gd name="T25" fmla="*/ 5 h 34"/>
                <a:gd name="T26" fmla="*/ 3 w 4"/>
                <a:gd name="T27" fmla="*/ 10 h 34"/>
                <a:gd name="T28" fmla="*/ 3 w 4"/>
                <a:gd name="T29" fmla="*/ 10 h 34"/>
                <a:gd name="T30" fmla="*/ 2 w 4"/>
                <a:gd name="T31" fmla="*/ 12 h 34"/>
                <a:gd name="T32" fmla="*/ 2 w 4"/>
                <a:gd name="T33" fmla="*/ 17 h 34"/>
                <a:gd name="T34" fmla="*/ 2 w 4"/>
                <a:gd name="T35" fmla="*/ 21 h 34"/>
                <a:gd name="T36" fmla="*/ 2 w 4"/>
                <a:gd name="T37" fmla="*/ 22 h 34"/>
                <a:gd name="T38" fmla="*/ 2 w 4"/>
                <a:gd name="T39" fmla="*/ 21 h 34"/>
                <a:gd name="T40" fmla="*/ 2 w 4"/>
                <a:gd name="T41" fmla="*/ 21 h 34"/>
                <a:gd name="T42" fmla="*/ 0 w 4"/>
                <a:gd name="T43" fmla="*/ 24 h 34"/>
                <a:gd name="T44" fmla="*/ 2 w 4"/>
                <a:gd name="T45" fmla="*/ 28 h 34"/>
                <a:gd name="T46" fmla="*/ 4 w 4"/>
                <a:gd name="T4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34">
                  <a:moveTo>
                    <a:pt x="4" y="34"/>
                  </a:moveTo>
                  <a:lnTo>
                    <a:pt x="4" y="3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2" name="îṣlïde"/>
            <p:cNvSpPr/>
            <p:nvPr/>
          </p:nvSpPr>
          <p:spPr bwMode="auto">
            <a:xfrm>
              <a:off x="1795529" y="3370651"/>
              <a:ext cx="12287" cy="104441"/>
            </a:xfrm>
            <a:custGeom>
              <a:avLst/>
              <a:gdLst>
                <a:gd name="T0" fmla="*/ 4 w 4"/>
                <a:gd name="T1" fmla="*/ 34 h 34"/>
                <a:gd name="T2" fmla="*/ 4 w 4"/>
                <a:gd name="T3" fmla="*/ 34 h 34"/>
                <a:gd name="T4" fmla="*/ 4 w 4"/>
                <a:gd name="T5" fmla="*/ 17 h 34"/>
                <a:gd name="T6" fmla="*/ 4 w 4"/>
                <a:gd name="T7" fmla="*/ 17 h 34"/>
                <a:gd name="T8" fmla="*/ 4 w 4"/>
                <a:gd name="T9" fmla="*/ 8 h 34"/>
                <a:gd name="T10" fmla="*/ 4 w 4"/>
                <a:gd name="T11" fmla="*/ 8 h 34"/>
                <a:gd name="T12" fmla="*/ 3 w 4"/>
                <a:gd name="T13" fmla="*/ 0 h 34"/>
                <a:gd name="T14" fmla="*/ 3 w 4"/>
                <a:gd name="T15" fmla="*/ 0 h 34"/>
                <a:gd name="T16" fmla="*/ 3 w 4"/>
                <a:gd name="T17" fmla="*/ 2 h 34"/>
                <a:gd name="T18" fmla="*/ 3 w 4"/>
                <a:gd name="T19" fmla="*/ 2 h 34"/>
                <a:gd name="T20" fmla="*/ 3 w 4"/>
                <a:gd name="T21" fmla="*/ 2 h 34"/>
                <a:gd name="T22" fmla="*/ 3 w 4"/>
                <a:gd name="T23" fmla="*/ 2 h 34"/>
                <a:gd name="T24" fmla="*/ 2 w 4"/>
                <a:gd name="T25" fmla="*/ 5 h 34"/>
                <a:gd name="T26" fmla="*/ 3 w 4"/>
                <a:gd name="T27" fmla="*/ 10 h 34"/>
                <a:gd name="T28" fmla="*/ 3 w 4"/>
                <a:gd name="T29" fmla="*/ 10 h 34"/>
                <a:gd name="T30" fmla="*/ 2 w 4"/>
                <a:gd name="T31" fmla="*/ 12 h 34"/>
                <a:gd name="T32" fmla="*/ 2 w 4"/>
                <a:gd name="T33" fmla="*/ 17 h 34"/>
                <a:gd name="T34" fmla="*/ 2 w 4"/>
                <a:gd name="T35" fmla="*/ 21 h 34"/>
                <a:gd name="T36" fmla="*/ 2 w 4"/>
                <a:gd name="T37" fmla="*/ 22 h 34"/>
                <a:gd name="T38" fmla="*/ 2 w 4"/>
                <a:gd name="T39" fmla="*/ 21 h 34"/>
                <a:gd name="T40" fmla="*/ 2 w 4"/>
                <a:gd name="T41" fmla="*/ 21 h 34"/>
                <a:gd name="T42" fmla="*/ 0 w 4"/>
                <a:gd name="T43" fmla="*/ 24 h 34"/>
                <a:gd name="T44" fmla="*/ 2 w 4"/>
                <a:gd name="T45" fmla="*/ 28 h 34"/>
                <a:gd name="T46" fmla="*/ 4 w 4"/>
                <a:gd name="T4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34">
                  <a:moveTo>
                    <a:pt x="4" y="34"/>
                  </a:moveTo>
                  <a:lnTo>
                    <a:pt x="4" y="3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3" name="i$ḻîḑé"/>
            <p:cNvSpPr/>
            <p:nvPr/>
          </p:nvSpPr>
          <p:spPr bwMode="auto">
            <a:xfrm>
              <a:off x="2108846" y="2854595"/>
              <a:ext cx="30720" cy="55293"/>
            </a:xfrm>
            <a:custGeom>
              <a:avLst/>
              <a:gdLst>
                <a:gd name="T0" fmla="*/ 0 w 8"/>
                <a:gd name="T1" fmla="*/ 19 h 19"/>
                <a:gd name="T2" fmla="*/ 0 w 8"/>
                <a:gd name="T3" fmla="*/ 19 h 19"/>
                <a:gd name="T4" fmla="*/ 4 w 8"/>
                <a:gd name="T5" fmla="*/ 10 h 19"/>
                <a:gd name="T6" fmla="*/ 8 w 8"/>
                <a:gd name="T7" fmla="*/ 0 h 19"/>
                <a:gd name="T8" fmla="*/ 8 w 8"/>
                <a:gd name="T9" fmla="*/ 0 h 19"/>
                <a:gd name="T10" fmla="*/ 0 w 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9">
                  <a:moveTo>
                    <a:pt x="0" y="19"/>
                  </a:moveTo>
                  <a:lnTo>
                    <a:pt x="0" y="19"/>
                  </a:lnTo>
                  <a:lnTo>
                    <a:pt x="4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4" name="isḻíḍé"/>
            <p:cNvSpPr/>
            <p:nvPr/>
          </p:nvSpPr>
          <p:spPr bwMode="auto">
            <a:xfrm>
              <a:off x="2108846" y="2854595"/>
              <a:ext cx="30720" cy="55293"/>
            </a:xfrm>
            <a:custGeom>
              <a:avLst/>
              <a:gdLst>
                <a:gd name="T0" fmla="*/ 0 w 8"/>
                <a:gd name="T1" fmla="*/ 19 h 19"/>
                <a:gd name="T2" fmla="*/ 0 w 8"/>
                <a:gd name="T3" fmla="*/ 19 h 19"/>
                <a:gd name="T4" fmla="*/ 4 w 8"/>
                <a:gd name="T5" fmla="*/ 10 h 19"/>
                <a:gd name="T6" fmla="*/ 8 w 8"/>
                <a:gd name="T7" fmla="*/ 0 h 19"/>
                <a:gd name="T8" fmla="*/ 8 w 8"/>
                <a:gd name="T9" fmla="*/ 0 h 19"/>
                <a:gd name="T10" fmla="*/ 0 w 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9">
                  <a:moveTo>
                    <a:pt x="0" y="19"/>
                  </a:moveTo>
                  <a:lnTo>
                    <a:pt x="0" y="19"/>
                  </a:lnTo>
                  <a:lnTo>
                    <a:pt x="4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5" name="íşľiḋè"/>
            <p:cNvSpPr/>
            <p:nvPr/>
          </p:nvSpPr>
          <p:spPr bwMode="auto">
            <a:xfrm>
              <a:off x="1697232" y="3917427"/>
              <a:ext cx="12287" cy="30720"/>
            </a:xfrm>
            <a:custGeom>
              <a:avLst/>
              <a:gdLst>
                <a:gd name="T0" fmla="*/ 0 w 3"/>
                <a:gd name="T1" fmla="*/ 4 h 10"/>
                <a:gd name="T2" fmla="*/ 0 w 3"/>
                <a:gd name="T3" fmla="*/ 4 h 10"/>
                <a:gd name="T4" fmla="*/ 1 w 3"/>
                <a:gd name="T5" fmla="*/ 6 h 10"/>
                <a:gd name="T6" fmla="*/ 3 w 3"/>
                <a:gd name="T7" fmla="*/ 10 h 10"/>
                <a:gd name="T8" fmla="*/ 3 w 3"/>
                <a:gd name="T9" fmla="*/ 10 h 10"/>
                <a:gd name="T10" fmla="*/ 1 w 3"/>
                <a:gd name="T11" fmla="*/ 4 h 10"/>
                <a:gd name="T12" fmla="*/ 0 w 3"/>
                <a:gd name="T13" fmla="*/ 0 h 10"/>
                <a:gd name="T14" fmla="*/ 0 w 3"/>
                <a:gd name="T15" fmla="*/ 0 h 10"/>
                <a:gd name="T16" fmla="*/ 0 w 3"/>
                <a:gd name="T17" fmla="*/ 0 h 10"/>
                <a:gd name="T18" fmla="*/ 0 w 3"/>
                <a:gd name="T19" fmla="*/ 1 h 10"/>
                <a:gd name="T20" fmla="*/ 0 w 3"/>
                <a:gd name="T2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0">
                  <a:moveTo>
                    <a:pt x="0" y="4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6" name="isḻîḓé"/>
            <p:cNvSpPr/>
            <p:nvPr/>
          </p:nvSpPr>
          <p:spPr bwMode="auto">
            <a:xfrm>
              <a:off x="1697232" y="3917427"/>
              <a:ext cx="12287" cy="30720"/>
            </a:xfrm>
            <a:custGeom>
              <a:avLst/>
              <a:gdLst>
                <a:gd name="T0" fmla="*/ 0 w 3"/>
                <a:gd name="T1" fmla="*/ 4 h 10"/>
                <a:gd name="T2" fmla="*/ 0 w 3"/>
                <a:gd name="T3" fmla="*/ 4 h 10"/>
                <a:gd name="T4" fmla="*/ 1 w 3"/>
                <a:gd name="T5" fmla="*/ 6 h 10"/>
                <a:gd name="T6" fmla="*/ 3 w 3"/>
                <a:gd name="T7" fmla="*/ 10 h 10"/>
                <a:gd name="T8" fmla="*/ 3 w 3"/>
                <a:gd name="T9" fmla="*/ 10 h 10"/>
                <a:gd name="T10" fmla="*/ 1 w 3"/>
                <a:gd name="T11" fmla="*/ 4 h 10"/>
                <a:gd name="T12" fmla="*/ 0 w 3"/>
                <a:gd name="T13" fmla="*/ 0 h 10"/>
                <a:gd name="T14" fmla="*/ 0 w 3"/>
                <a:gd name="T15" fmla="*/ 0 h 10"/>
                <a:gd name="T16" fmla="*/ 0 w 3"/>
                <a:gd name="T17" fmla="*/ 0 h 10"/>
                <a:gd name="T18" fmla="*/ 0 w 3"/>
                <a:gd name="T19" fmla="*/ 1 h 10"/>
                <a:gd name="T20" fmla="*/ 0 w 3"/>
                <a:gd name="T2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0">
                  <a:moveTo>
                    <a:pt x="0" y="4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7" name="i$ḻíḓé"/>
            <p:cNvSpPr/>
            <p:nvPr/>
          </p:nvSpPr>
          <p:spPr bwMode="auto">
            <a:xfrm>
              <a:off x="1807816" y="3352223"/>
              <a:ext cx="6145" cy="36861"/>
            </a:xfrm>
            <a:custGeom>
              <a:avLst/>
              <a:gdLst>
                <a:gd name="T0" fmla="*/ 0 w 2"/>
                <a:gd name="T1" fmla="*/ 11 h 11"/>
                <a:gd name="T2" fmla="*/ 0 w 2"/>
                <a:gd name="T3" fmla="*/ 11 h 11"/>
                <a:gd name="T4" fmla="*/ 2 w 2"/>
                <a:gd name="T5" fmla="*/ 6 h 11"/>
                <a:gd name="T6" fmla="*/ 0 w 2"/>
                <a:gd name="T7" fmla="*/ 0 h 11"/>
                <a:gd name="T8" fmla="*/ 0 w 2"/>
                <a:gd name="T9" fmla="*/ 0 h 11"/>
                <a:gd name="T10" fmla="*/ 0 w 2"/>
                <a:gd name="T11" fmla="*/ 3 h 11"/>
                <a:gd name="T12" fmla="*/ 0 w 2"/>
                <a:gd name="T13" fmla="*/ 6 h 11"/>
                <a:gd name="T14" fmla="*/ 0 w 2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lnTo>
                    <a:pt x="0" y="11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8" name="ïśľïdé"/>
            <p:cNvSpPr/>
            <p:nvPr/>
          </p:nvSpPr>
          <p:spPr bwMode="auto">
            <a:xfrm>
              <a:off x="1807816" y="3352223"/>
              <a:ext cx="6145" cy="36861"/>
            </a:xfrm>
            <a:custGeom>
              <a:avLst/>
              <a:gdLst>
                <a:gd name="T0" fmla="*/ 0 w 2"/>
                <a:gd name="T1" fmla="*/ 11 h 11"/>
                <a:gd name="T2" fmla="*/ 0 w 2"/>
                <a:gd name="T3" fmla="*/ 11 h 11"/>
                <a:gd name="T4" fmla="*/ 2 w 2"/>
                <a:gd name="T5" fmla="*/ 6 h 11"/>
                <a:gd name="T6" fmla="*/ 0 w 2"/>
                <a:gd name="T7" fmla="*/ 0 h 11"/>
                <a:gd name="T8" fmla="*/ 0 w 2"/>
                <a:gd name="T9" fmla="*/ 0 h 11"/>
                <a:gd name="T10" fmla="*/ 0 w 2"/>
                <a:gd name="T11" fmla="*/ 3 h 11"/>
                <a:gd name="T12" fmla="*/ 0 w 2"/>
                <a:gd name="T13" fmla="*/ 6 h 11"/>
                <a:gd name="T14" fmla="*/ 0 w 2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lnTo>
                    <a:pt x="0" y="11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9" name="îšlïḑè"/>
            <p:cNvSpPr/>
            <p:nvPr/>
          </p:nvSpPr>
          <p:spPr bwMode="auto">
            <a:xfrm>
              <a:off x="2053556" y="2909889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6 h 6"/>
                <a:gd name="T14" fmla="*/ 2 w 3"/>
                <a:gd name="T15" fmla="*/ 3 h 6"/>
                <a:gd name="T16" fmla="*/ 3 w 3"/>
                <a:gd name="T17" fmla="*/ 0 h 6"/>
                <a:gd name="T18" fmla="*/ 3 w 3"/>
                <a:gd name="T19" fmla="*/ 0 h 6"/>
                <a:gd name="T20" fmla="*/ 3 w 3"/>
                <a:gd name="T21" fmla="*/ 0 h 6"/>
                <a:gd name="T22" fmla="*/ 2 w 3"/>
                <a:gd name="T23" fmla="*/ 2 h 6"/>
                <a:gd name="T24" fmla="*/ 0 w 3"/>
                <a:gd name="T25" fmla="*/ 3 h 6"/>
                <a:gd name="T26" fmla="*/ 0 w 3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0" name="íṥḷíḓé"/>
            <p:cNvSpPr/>
            <p:nvPr/>
          </p:nvSpPr>
          <p:spPr bwMode="auto">
            <a:xfrm>
              <a:off x="2053556" y="2909889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6 h 6"/>
                <a:gd name="T14" fmla="*/ 2 w 3"/>
                <a:gd name="T15" fmla="*/ 3 h 6"/>
                <a:gd name="T16" fmla="*/ 3 w 3"/>
                <a:gd name="T17" fmla="*/ 0 h 6"/>
                <a:gd name="T18" fmla="*/ 3 w 3"/>
                <a:gd name="T19" fmla="*/ 0 h 6"/>
                <a:gd name="T20" fmla="*/ 3 w 3"/>
                <a:gd name="T21" fmla="*/ 0 h 6"/>
                <a:gd name="T22" fmla="*/ 2 w 3"/>
                <a:gd name="T23" fmla="*/ 2 h 6"/>
                <a:gd name="T24" fmla="*/ 0 w 3"/>
                <a:gd name="T25" fmla="*/ 3 h 6"/>
                <a:gd name="T26" fmla="*/ 0 w 3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1" name="îṩľïḓê"/>
            <p:cNvSpPr/>
            <p:nvPr/>
          </p:nvSpPr>
          <p:spPr bwMode="auto">
            <a:xfrm>
              <a:off x="1691087" y="3554957"/>
              <a:ext cx="6145" cy="43007"/>
            </a:xfrm>
            <a:custGeom>
              <a:avLst/>
              <a:gdLst>
                <a:gd name="T0" fmla="*/ 3 w 3"/>
                <a:gd name="T1" fmla="*/ 6 h 14"/>
                <a:gd name="T2" fmla="*/ 3 w 3"/>
                <a:gd name="T3" fmla="*/ 6 h 14"/>
                <a:gd name="T4" fmla="*/ 1 w 3"/>
                <a:gd name="T5" fmla="*/ 6 h 14"/>
                <a:gd name="T6" fmla="*/ 1 w 3"/>
                <a:gd name="T7" fmla="*/ 7 h 14"/>
                <a:gd name="T8" fmla="*/ 1 w 3"/>
                <a:gd name="T9" fmla="*/ 7 h 14"/>
                <a:gd name="T10" fmla="*/ 1 w 3"/>
                <a:gd name="T11" fmla="*/ 4 h 14"/>
                <a:gd name="T12" fmla="*/ 0 w 3"/>
                <a:gd name="T13" fmla="*/ 0 h 14"/>
                <a:gd name="T14" fmla="*/ 0 w 3"/>
                <a:gd name="T15" fmla="*/ 0 h 14"/>
                <a:gd name="T16" fmla="*/ 0 w 3"/>
                <a:gd name="T17" fmla="*/ 7 h 14"/>
                <a:gd name="T18" fmla="*/ 1 w 3"/>
                <a:gd name="T19" fmla="*/ 14 h 14"/>
                <a:gd name="T20" fmla="*/ 1 w 3"/>
                <a:gd name="T21" fmla="*/ 14 h 14"/>
                <a:gd name="T22" fmla="*/ 1 w 3"/>
                <a:gd name="T23" fmla="*/ 9 h 14"/>
                <a:gd name="T24" fmla="*/ 3 w 3"/>
                <a:gd name="T2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4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2" name="iṥľíḑè"/>
            <p:cNvSpPr/>
            <p:nvPr/>
          </p:nvSpPr>
          <p:spPr bwMode="auto">
            <a:xfrm>
              <a:off x="1691087" y="3554957"/>
              <a:ext cx="6145" cy="43007"/>
            </a:xfrm>
            <a:custGeom>
              <a:avLst/>
              <a:gdLst>
                <a:gd name="T0" fmla="*/ 3 w 3"/>
                <a:gd name="T1" fmla="*/ 6 h 14"/>
                <a:gd name="T2" fmla="*/ 3 w 3"/>
                <a:gd name="T3" fmla="*/ 6 h 14"/>
                <a:gd name="T4" fmla="*/ 1 w 3"/>
                <a:gd name="T5" fmla="*/ 6 h 14"/>
                <a:gd name="T6" fmla="*/ 1 w 3"/>
                <a:gd name="T7" fmla="*/ 7 h 14"/>
                <a:gd name="T8" fmla="*/ 1 w 3"/>
                <a:gd name="T9" fmla="*/ 7 h 14"/>
                <a:gd name="T10" fmla="*/ 1 w 3"/>
                <a:gd name="T11" fmla="*/ 4 h 14"/>
                <a:gd name="T12" fmla="*/ 0 w 3"/>
                <a:gd name="T13" fmla="*/ 0 h 14"/>
                <a:gd name="T14" fmla="*/ 0 w 3"/>
                <a:gd name="T15" fmla="*/ 0 h 14"/>
                <a:gd name="T16" fmla="*/ 0 w 3"/>
                <a:gd name="T17" fmla="*/ 7 h 14"/>
                <a:gd name="T18" fmla="*/ 1 w 3"/>
                <a:gd name="T19" fmla="*/ 14 h 14"/>
                <a:gd name="T20" fmla="*/ 1 w 3"/>
                <a:gd name="T21" fmla="*/ 14 h 14"/>
                <a:gd name="T22" fmla="*/ 1 w 3"/>
                <a:gd name="T23" fmla="*/ 9 h 14"/>
                <a:gd name="T24" fmla="*/ 3 w 3"/>
                <a:gd name="T2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4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9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3" name="îŝlíḑe"/>
            <p:cNvSpPr/>
            <p:nvPr/>
          </p:nvSpPr>
          <p:spPr bwMode="auto">
            <a:xfrm>
              <a:off x="1770955" y="3149483"/>
              <a:ext cx="12287" cy="49148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15 h 15"/>
                <a:gd name="T4" fmla="*/ 1 w 3"/>
                <a:gd name="T5" fmla="*/ 11 h 15"/>
                <a:gd name="T6" fmla="*/ 3 w 3"/>
                <a:gd name="T7" fmla="*/ 5 h 15"/>
                <a:gd name="T8" fmla="*/ 3 w 3"/>
                <a:gd name="T9" fmla="*/ 5 h 15"/>
                <a:gd name="T10" fmla="*/ 1 w 3"/>
                <a:gd name="T11" fmla="*/ 0 h 15"/>
                <a:gd name="T12" fmla="*/ 1 w 3"/>
                <a:gd name="T13" fmla="*/ 0 h 15"/>
                <a:gd name="T14" fmla="*/ 0 w 3"/>
                <a:gd name="T15" fmla="*/ 10 h 15"/>
                <a:gd name="T16" fmla="*/ 0 w 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4" name="iṡḻîḍè"/>
            <p:cNvSpPr/>
            <p:nvPr/>
          </p:nvSpPr>
          <p:spPr bwMode="auto">
            <a:xfrm>
              <a:off x="1770955" y="3149483"/>
              <a:ext cx="12287" cy="49148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15 h 15"/>
                <a:gd name="T4" fmla="*/ 1 w 3"/>
                <a:gd name="T5" fmla="*/ 11 h 15"/>
                <a:gd name="T6" fmla="*/ 3 w 3"/>
                <a:gd name="T7" fmla="*/ 5 h 15"/>
                <a:gd name="T8" fmla="*/ 3 w 3"/>
                <a:gd name="T9" fmla="*/ 5 h 15"/>
                <a:gd name="T10" fmla="*/ 1 w 3"/>
                <a:gd name="T11" fmla="*/ 0 h 15"/>
                <a:gd name="T12" fmla="*/ 1 w 3"/>
                <a:gd name="T13" fmla="*/ 0 h 15"/>
                <a:gd name="T14" fmla="*/ 0 w 3"/>
                <a:gd name="T15" fmla="*/ 10 h 15"/>
                <a:gd name="T16" fmla="*/ 0 w 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0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5" name="í$ļîde"/>
            <p:cNvSpPr/>
            <p:nvPr/>
          </p:nvSpPr>
          <p:spPr bwMode="auto">
            <a:xfrm>
              <a:off x="1605078" y="3167917"/>
              <a:ext cx="12287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9 h 9"/>
                <a:gd name="T6" fmla="*/ 1 w 3"/>
                <a:gd name="T7" fmla="*/ 8 h 9"/>
                <a:gd name="T8" fmla="*/ 1 w 3"/>
                <a:gd name="T9" fmla="*/ 8 h 9"/>
                <a:gd name="T10" fmla="*/ 3 w 3"/>
                <a:gd name="T11" fmla="*/ 6 h 9"/>
                <a:gd name="T12" fmla="*/ 3 w 3"/>
                <a:gd name="T13" fmla="*/ 6 h 9"/>
                <a:gd name="T14" fmla="*/ 3 w 3"/>
                <a:gd name="T15" fmla="*/ 6 h 9"/>
                <a:gd name="T16" fmla="*/ 3 w 3"/>
                <a:gd name="T17" fmla="*/ 6 h 9"/>
                <a:gd name="T18" fmla="*/ 3 w 3"/>
                <a:gd name="T19" fmla="*/ 3 h 9"/>
                <a:gd name="T20" fmla="*/ 3 w 3"/>
                <a:gd name="T21" fmla="*/ 0 h 9"/>
                <a:gd name="T22" fmla="*/ 3 w 3"/>
                <a:gd name="T23" fmla="*/ 0 h 9"/>
                <a:gd name="T24" fmla="*/ 0 w 3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6" name="ïšľíḓè"/>
            <p:cNvSpPr/>
            <p:nvPr/>
          </p:nvSpPr>
          <p:spPr bwMode="auto">
            <a:xfrm>
              <a:off x="1605077" y="3167917"/>
              <a:ext cx="12287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9 h 9"/>
                <a:gd name="T6" fmla="*/ 1 w 3"/>
                <a:gd name="T7" fmla="*/ 8 h 9"/>
                <a:gd name="T8" fmla="*/ 1 w 3"/>
                <a:gd name="T9" fmla="*/ 8 h 9"/>
                <a:gd name="T10" fmla="*/ 3 w 3"/>
                <a:gd name="T11" fmla="*/ 6 h 9"/>
                <a:gd name="T12" fmla="*/ 3 w 3"/>
                <a:gd name="T13" fmla="*/ 6 h 9"/>
                <a:gd name="T14" fmla="*/ 3 w 3"/>
                <a:gd name="T15" fmla="*/ 6 h 9"/>
                <a:gd name="T16" fmla="*/ 3 w 3"/>
                <a:gd name="T17" fmla="*/ 6 h 9"/>
                <a:gd name="T18" fmla="*/ 3 w 3"/>
                <a:gd name="T19" fmla="*/ 3 h 9"/>
                <a:gd name="T20" fmla="*/ 3 w 3"/>
                <a:gd name="T21" fmla="*/ 0 h 9"/>
                <a:gd name="T22" fmla="*/ 3 w 3"/>
                <a:gd name="T23" fmla="*/ 0 h 9"/>
                <a:gd name="T24" fmla="*/ 0 w 3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7" name="íSļíḓé"/>
            <p:cNvSpPr/>
            <p:nvPr/>
          </p:nvSpPr>
          <p:spPr bwMode="auto">
            <a:xfrm>
              <a:off x="1715661" y="2799304"/>
              <a:ext cx="24574" cy="61435"/>
            </a:xfrm>
            <a:custGeom>
              <a:avLst/>
              <a:gdLst>
                <a:gd name="T0" fmla="*/ 0 w 9"/>
                <a:gd name="T1" fmla="*/ 20 h 20"/>
                <a:gd name="T2" fmla="*/ 0 w 9"/>
                <a:gd name="T3" fmla="*/ 20 h 20"/>
                <a:gd name="T4" fmla="*/ 5 w 9"/>
                <a:gd name="T5" fmla="*/ 12 h 20"/>
                <a:gd name="T6" fmla="*/ 8 w 9"/>
                <a:gd name="T7" fmla="*/ 5 h 20"/>
                <a:gd name="T8" fmla="*/ 9 w 9"/>
                <a:gd name="T9" fmla="*/ 0 h 20"/>
                <a:gd name="T10" fmla="*/ 9 w 9"/>
                <a:gd name="T11" fmla="*/ 0 h 20"/>
                <a:gd name="T12" fmla="*/ 6 w 9"/>
                <a:gd name="T13" fmla="*/ 4 h 20"/>
                <a:gd name="T14" fmla="*/ 6 w 9"/>
                <a:gd name="T15" fmla="*/ 7 h 20"/>
                <a:gd name="T16" fmla="*/ 5 w 9"/>
                <a:gd name="T17" fmla="*/ 7 h 20"/>
                <a:gd name="T18" fmla="*/ 5 w 9"/>
                <a:gd name="T19" fmla="*/ 7 h 20"/>
                <a:gd name="T20" fmla="*/ 3 w 9"/>
                <a:gd name="T21" fmla="*/ 12 h 20"/>
                <a:gd name="T22" fmla="*/ 2 w 9"/>
                <a:gd name="T23" fmla="*/ 17 h 20"/>
                <a:gd name="T24" fmla="*/ 0 w 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20"/>
                  </a:moveTo>
                  <a:lnTo>
                    <a:pt x="0" y="20"/>
                  </a:lnTo>
                  <a:lnTo>
                    <a:pt x="5" y="12"/>
                  </a:lnTo>
                  <a:lnTo>
                    <a:pt x="8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8" name="iśľïḋê"/>
            <p:cNvSpPr/>
            <p:nvPr/>
          </p:nvSpPr>
          <p:spPr bwMode="auto">
            <a:xfrm>
              <a:off x="1715660" y="2799303"/>
              <a:ext cx="24574" cy="61435"/>
            </a:xfrm>
            <a:custGeom>
              <a:avLst/>
              <a:gdLst>
                <a:gd name="T0" fmla="*/ 0 w 9"/>
                <a:gd name="T1" fmla="*/ 20 h 20"/>
                <a:gd name="T2" fmla="*/ 0 w 9"/>
                <a:gd name="T3" fmla="*/ 20 h 20"/>
                <a:gd name="T4" fmla="*/ 5 w 9"/>
                <a:gd name="T5" fmla="*/ 12 h 20"/>
                <a:gd name="T6" fmla="*/ 8 w 9"/>
                <a:gd name="T7" fmla="*/ 5 h 20"/>
                <a:gd name="T8" fmla="*/ 9 w 9"/>
                <a:gd name="T9" fmla="*/ 0 h 20"/>
                <a:gd name="T10" fmla="*/ 9 w 9"/>
                <a:gd name="T11" fmla="*/ 0 h 20"/>
                <a:gd name="T12" fmla="*/ 6 w 9"/>
                <a:gd name="T13" fmla="*/ 4 h 20"/>
                <a:gd name="T14" fmla="*/ 6 w 9"/>
                <a:gd name="T15" fmla="*/ 7 h 20"/>
                <a:gd name="T16" fmla="*/ 5 w 9"/>
                <a:gd name="T17" fmla="*/ 7 h 20"/>
                <a:gd name="T18" fmla="*/ 5 w 9"/>
                <a:gd name="T19" fmla="*/ 7 h 20"/>
                <a:gd name="T20" fmla="*/ 3 w 9"/>
                <a:gd name="T21" fmla="*/ 12 h 20"/>
                <a:gd name="T22" fmla="*/ 2 w 9"/>
                <a:gd name="T23" fmla="*/ 17 h 20"/>
                <a:gd name="T24" fmla="*/ 0 w 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20"/>
                  </a:moveTo>
                  <a:lnTo>
                    <a:pt x="0" y="20"/>
                  </a:lnTo>
                  <a:lnTo>
                    <a:pt x="5" y="12"/>
                  </a:lnTo>
                  <a:lnTo>
                    <a:pt x="8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9" name="i$ḻîdè"/>
            <p:cNvSpPr/>
            <p:nvPr/>
          </p:nvSpPr>
          <p:spPr bwMode="auto">
            <a:xfrm>
              <a:off x="5352626" y="3917426"/>
              <a:ext cx="12287" cy="30720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3 w 3"/>
                <a:gd name="T5" fmla="*/ 0 h 12"/>
                <a:gd name="T6" fmla="*/ 2 w 3"/>
                <a:gd name="T7" fmla="*/ 5 h 12"/>
                <a:gd name="T8" fmla="*/ 0 w 3"/>
                <a:gd name="T9" fmla="*/ 10 h 12"/>
                <a:gd name="T10" fmla="*/ 0 w 3"/>
                <a:gd name="T11" fmla="*/ 10 h 12"/>
                <a:gd name="T12" fmla="*/ 0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2 w 3"/>
                <a:gd name="T19" fmla="*/ 9 h 12"/>
                <a:gd name="T20" fmla="*/ 2 w 3"/>
                <a:gd name="T21" fmla="*/ 9 h 12"/>
                <a:gd name="T22" fmla="*/ 2 w 3"/>
                <a:gd name="T23" fmla="*/ 5 h 12"/>
                <a:gd name="T24" fmla="*/ 3 w 3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0" name="îşḻïḍé"/>
            <p:cNvSpPr/>
            <p:nvPr/>
          </p:nvSpPr>
          <p:spPr bwMode="auto">
            <a:xfrm>
              <a:off x="5352628" y="3917426"/>
              <a:ext cx="12287" cy="30720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3 w 3"/>
                <a:gd name="T5" fmla="*/ 0 h 12"/>
                <a:gd name="T6" fmla="*/ 2 w 3"/>
                <a:gd name="T7" fmla="*/ 5 h 12"/>
                <a:gd name="T8" fmla="*/ 0 w 3"/>
                <a:gd name="T9" fmla="*/ 10 h 12"/>
                <a:gd name="T10" fmla="*/ 0 w 3"/>
                <a:gd name="T11" fmla="*/ 10 h 12"/>
                <a:gd name="T12" fmla="*/ 0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2 w 3"/>
                <a:gd name="T19" fmla="*/ 9 h 12"/>
                <a:gd name="T20" fmla="*/ 2 w 3"/>
                <a:gd name="T21" fmla="*/ 9 h 12"/>
                <a:gd name="T22" fmla="*/ 2 w 3"/>
                <a:gd name="T23" fmla="*/ 5 h 12"/>
                <a:gd name="T24" fmla="*/ 3 w 3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1" name="íṣľíḍé"/>
            <p:cNvSpPr/>
            <p:nvPr/>
          </p:nvSpPr>
          <p:spPr bwMode="auto">
            <a:xfrm>
              <a:off x="4418837" y="4636204"/>
              <a:ext cx="73722" cy="61435"/>
            </a:xfrm>
            <a:custGeom>
              <a:avLst/>
              <a:gdLst>
                <a:gd name="T0" fmla="*/ 25 w 25"/>
                <a:gd name="T1" fmla="*/ 0 h 20"/>
                <a:gd name="T2" fmla="*/ 25 w 25"/>
                <a:gd name="T3" fmla="*/ 0 h 20"/>
                <a:gd name="T4" fmla="*/ 22 w 25"/>
                <a:gd name="T5" fmla="*/ 2 h 20"/>
                <a:gd name="T6" fmla="*/ 22 w 25"/>
                <a:gd name="T7" fmla="*/ 2 h 20"/>
                <a:gd name="T8" fmla="*/ 18 w 25"/>
                <a:gd name="T9" fmla="*/ 4 h 20"/>
                <a:gd name="T10" fmla="*/ 18 w 25"/>
                <a:gd name="T11" fmla="*/ 4 h 20"/>
                <a:gd name="T12" fmla="*/ 12 w 25"/>
                <a:gd name="T13" fmla="*/ 10 h 20"/>
                <a:gd name="T14" fmla="*/ 12 w 25"/>
                <a:gd name="T15" fmla="*/ 10 h 20"/>
                <a:gd name="T16" fmla="*/ 10 w 25"/>
                <a:gd name="T17" fmla="*/ 11 h 20"/>
                <a:gd name="T18" fmla="*/ 8 w 25"/>
                <a:gd name="T19" fmla="*/ 14 h 20"/>
                <a:gd name="T20" fmla="*/ 0 w 25"/>
                <a:gd name="T21" fmla="*/ 18 h 20"/>
                <a:gd name="T22" fmla="*/ 0 w 25"/>
                <a:gd name="T23" fmla="*/ 18 h 20"/>
                <a:gd name="T24" fmla="*/ 0 w 25"/>
                <a:gd name="T25" fmla="*/ 20 h 20"/>
                <a:gd name="T26" fmla="*/ 0 w 25"/>
                <a:gd name="T27" fmla="*/ 20 h 20"/>
                <a:gd name="T28" fmla="*/ 0 w 25"/>
                <a:gd name="T29" fmla="*/ 20 h 20"/>
                <a:gd name="T30" fmla="*/ 0 w 25"/>
                <a:gd name="T31" fmla="*/ 20 h 20"/>
                <a:gd name="T32" fmla="*/ 0 w 25"/>
                <a:gd name="T33" fmla="*/ 20 h 20"/>
                <a:gd name="T34" fmla="*/ 12 w 25"/>
                <a:gd name="T35" fmla="*/ 10 h 20"/>
                <a:gd name="T36" fmla="*/ 12 w 25"/>
                <a:gd name="T37" fmla="*/ 10 h 20"/>
                <a:gd name="T38" fmla="*/ 19 w 25"/>
                <a:gd name="T39" fmla="*/ 5 h 20"/>
                <a:gd name="T40" fmla="*/ 25 w 25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25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9" y="5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2" name="ïśḻïďé"/>
            <p:cNvSpPr/>
            <p:nvPr/>
          </p:nvSpPr>
          <p:spPr bwMode="auto">
            <a:xfrm>
              <a:off x="4418812" y="4636218"/>
              <a:ext cx="73722" cy="61435"/>
            </a:xfrm>
            <a:custGeom>
              <a:avLst/>
              <a:gdLst>
                <a:gd name="T0" fmla="*/ 25 w 25"/>
                <a:gd name="T1" fmla="*/ 0 h 20"/>
                <a:gd name="T2" fmla="*/ 25 w 25"/>
                <a:gd name="T3" fmla="*/ 0 h 20"/>
                <a:gd name="T4" fmla="*/ 22 w 25"/>
                <a:gd name="T5" fmla="*/ 2 h 20"/>
                <a:gd name="T6" fmla="*/ 22 w 25"/>
                <a:gd name="T7" fmla="*/ 2 h 20"/>
                <a:gd name="T8" fmla="*/ 18 w 25"/>
                <a:gd name="T9" fmla="*/ 4 h 20"/>
                <a:gd name="T10" fmla="*/ 18 w 25"/>
                <a:gd name="T11" fmla="*/ 4 h 20"/>
                <a:gd name="T12" fmla="*/ 12 w 25"/>
                <a:gd name="T13" fmla="*/ 10 h 20"/>
                <a:gd name="T14" fmla="*/ 12 w 25"/>
                <a:gd name="T15" fmla="*/ 10 h 20"/>
                <a:gd name="T16" fmla="*/ 10 w 25"/>
                <a:gd name="T17" fmla="*/ 11 h 20"/>
                <a:gd name="T18" fmla="*/ 8 w 25"/>
                <a:gd name="T19" fmla="*/ 14 h 20"/>
                <a:gd name="T20" fmla="*/ 0 w 25"/>
                <a:gd name="T21" fmla="*/ 18 h 20"/>
                <a:gd name="T22" fmla="*/ 0 w 25"/>
                <a:gd name="T23" fmla="*/ 18 h 20"/>
                <a:gd name="T24" fmla="*/ 0 w 25"/>
                <a:gd name="T25" fmla="*/ 20 h 20"/>
                <a:gd name="T26" fmla="*/ 0 w 25"/>
                <a:gd name="T27" fmla="*/ 20 h 20"/>
                <a:gd name="T28" fmla="*/ 0 w 25"/>
                <a:gd name="T29" fmla="*/ 20 h 20"/>
                <a:gd name="T30" fmla="*/ 0 w 25"/>
                <a:gd name="T31" fmla="*/ 20 h 20"/>
                <a:gd name="T32" fmla="*/ 0 w 25"/>
                <a:gd name="T33" fmla="*/ 20 h 20"/>
                <a:gd name="T34" fmla="*/ 12 w 25"/>
                <a:gd name="T35" fmla="*/ 10 h 20"/>
                <a:gd name="T36" fmla="*/ 12 w 25"/>
                <a:gd name="T37" fmla="*/ 10 h 20"/>
                <a:gd name="T38" fmla="*/ 19 w 25"/>
                <a:gd name="T39" fmla="*/ 5 h 20"/>
                <a:gd name="T40" fmla="*/ 25 w 25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25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9" y="5"/>
                  </a:lnTo>
                  <a:lnTo>
                    <a:pt x="2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19495" y="1846580"/>
            <a:ext cx="5267325" cy="3980815"/>
            <a:chOff x="9955" y="3845"/>
            <a:chExt cx="8295" cy="6269"/>
          </a:xfrm>
        </p:grpSpPr>
        <p:sp>
          <p:nvSpPr>
            <p:cNvPr id="25" name="iṥḻîḍê"/>
            <p:cNvSpPr txBox="1"/>
            <p:nvPr/>
          </p:nvSpPr>
          <p:spPr bwMode="auto">
            <a:xfrm>
              <a:off x="9955" y="3845"/>
              <a:ext cx="8188" cy="69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eaLnBrk="0" hangingPunct="0"/>
              <a:r>
                <a:rPr lang="zh-CN" altLang="zh-CN" sz="2000" b="1" dirty="0">
                  <a:latin typeface="思源黑体 CN Normal" charset="0"/>
                  <a:ea typeface="思源黑体 CN Normal" charset="0"/>
                </a:rPr>
                <a:t>田园香</a:t>
              </a:r>
              <a:endParaRPr lang="zh-CN" altLang="zh-CN" sz="2000" b="1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+mn-ea"/>
                <a:sym typeface="+mn-ea"/>
              </a:endParaRPr>
            </a:p>
          </p:txBody>
        </p:sp>
        <p:sp>
          <p:nvSpPr>
            <p:cNvPr id="26" name="iśḻiḓê"/>
            <p:cNvSpPr/>
            <p:nvPr/>
          </p:nvSpPr>
          <p:spPr bwMode="auto">
            <a:xfrm>
              <a:off x="9955" y="5442"/>
              <a:ext cx="8295" cy="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店  铺  数</a:t>
              </a:r>
              <a:r>
                <a:rPr lang="zh-CN" altLang="zh-CN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：</a:t>
              </a:r>
              <a:r>
                <a:rPr lang="en-US" altLang="zh-CN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500+</a:t>
              </a:r>
              <a:endParaRPr lang="en-US" altLang="zh-CN" sz="1400" b="1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使用产品：</a:t>
              </a:r>
              <a:r>
                <a:rPr sz="1400" dirty="0" err="1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eShop小象称重管理系统</a:t>
              </a:r>
              <a:endParaRPr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简       介：</a:t>
              </a:r>
              <a:r>
                <a:rPr lang="zh-CN" altLang="en-US" sz="1400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</a:rPr>
                <a:t>湖南田园香生鲜连锁销售有限公司是在长沙市农业委员会指导下，由湖南东能集团控股，众多农业产业化龙头企业共同参与组建的企业集团，成立于2014年，旗下拥有田园香生鲜连锁、田园香生鲜配送、田园香农业、田园香生鲜电商、田园香生鲜贸易等控股子公司。</a:t>
              </a:r>
              <a:endParaRPr lang="zh-CN" altLang="en-US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243320" y="23660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思源黑体 CN Normal" charset="0"/>
                <a:ea typeface="思源黑体 CN Normal" charset="0"/>
                <a:sym typeface="+mn-ea"/>
              </a:rPr>
              <a:t>湖南省</a:t>
            </a:r>
            <a:endParaRPr lang="zh-CN" altLang="en-US" dirty="0">
              <a:solidFill>
                <a:schemeClr val="bg1"/>
              </a:solidFill>
              <a:latin typeface="思源黑体 CN Normal" charset="0"/>
              <a:ea typeface="思源黑体 CN Normal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5810" y="2041071"/>
            <a:ext cx="3730858" cy="2620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6119495" y="2354580"/>
            <a:ext cx="3745230" cy="410210"/>
          </a:xfrm>
          <a:prstGeom prst="parallelogram">
            <a:avLst/>
          </a:prstGeom>
          <a:solidFill>
            <a:srgbClr val="32B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charset="0"/>
              <a:ea typeface="思源黑体 CN Normal" charset="0"/>
            </a:endParaRPr>
          </a:p>
        </p:txBody>
      </p:sp>
      <p:grpSp>
        <p:nvGrpSpPr>
          <p:cNvPr id="5" name="íṡļïďe"/>
          <p:cNvGrpSpPr/>
          <p:nvPr/>
        </p:nvGrpSpPr>
        <p:grpSpPr>
          <a:xfrm>
            <a:off x="1068705" y="1525270"/>
            <a:ext cx="4761230" cy="4423410"/>
            <a:chOff x="1334763" y="1546020"/>
            <a:chExt cx="4761237" cy="4423339"/>
          </a:xfrm>
          <a:solidFill>
            <a:srgbClr val="32B16C">
              <a:alpha val="20000"/>
            </a:srgbClr>
          </a:solidFill>
        </p:grpSpPr>
        <p:sp>
          <p:nvSpPr>
            <p:cNvPr id="27" name="íṡḷïdé"/>
            <p:cNvSpPr/>
            <p:nvPr/>
          </p:nvSpPr>
          <p:spPr bwMode="auto">
            <a:xfrm>
              <a:off x="1912255" y="2922170"/>
              <a:ext cx="61435" cy="141299"/>
            </a:xfrm>
            <a:custGeom>
              <a:avLst/>
              <a:gdLst>
                <a:gd name="T0" fmla="*/ 0 w 20"/>
                <a:gd name="T1" fmla="*/ 13 h 44"/>
                <a:gd name="T2" fmla="*/ 0 w 20"/>
                <a:gd name="T3" fmla="*/ 13 h 44"/>
                <a:gd name="T4" fmla="*/ 0 w 20"/>
                <a:gd name="T5" fmla="*/ 10 h 44"/>
                <a:gd name="T6" fmla="*/ 2 w 20"/>
                <a:gd name="T7" fmla="*/ 7 h 44"/>
                <a:gd name="T8" fmla="*/ 4 w 20"/>
                <a:gd name="T9" fmla="*/ 4 h 44"/>
                <a:gd name="T10" fmla="*/ 4 w 20"/>
                <a:gd name="T11" fmla="*/ 0 h 44"/>
                <a:gd name="T12" fmla="*/ 4 w 20"/>
                <a:gd name="T13" fmla="*/ 0 h 44"/>
                <a:gd name="T14" fmla="*/ 7 w 20"/>
                <a:gd name="T15" fmla="*/ 8 h 44"/>
                <a:gd name="T16" fmla="*/ 7 w 20"/>
                <a:gd name="T17" fmla="*/ 14 h 44"/>
                <a:gd name="T18" fmla="*/ 6 w 20"/>
                <a:gd name="T19" fmla="*/ 18 h 44"/>
                <a:gd name="T20" fmla="*/ 6 w 20"/>
                <a:gd name="T21" fmla="*/ 18 h 44"/>
                <a:gd name="T22" fmla="*/ 9 w 20"/>
                <a:gd name="T23" fmla="*/ 18 h 44"/>
                <a:gd name="T24" fmla="*/ 10 w 20"/>
                <a:gd name="T25" fmla="*/ 18 h 44"/>
                <a:gd name="T26" fmla="*/ 12 w 20"/>
                <a:gd name="T27" fmla="*/ 17 h 44"/>
                <a:gd name="T28" fmla="*/ 13 w 20"/>
                <a:gd name="T29" fmla="*/ 17 h 44"/>
                <a:gd name="T30" fmla="*/ 13 w 20"/>
                <a:gd name="T31" fmla="*/ 17 h 44"/>
                <a:gd name="T32" fmla="*/ 12 w 20"/>
                <a:gd name="T33" fmla="*/ 26 h 44"/>
                <a:gd name="T34" fmla="*/ 10 w 20"/>
                <a:gd name="T35" fmla="*/ 28 h 44"/>
                <a:gd name="T36" fmla="*/ 10 w 20"/>
                <a:gd name="T37" fmla="*/ 33 h 44"/>
                <a:gd name="T38" fmla="*/ 10 w 20"/>
                <a:gd name="T39" fmla="*/ 33 h 44"/>
                <a:gd name="T40" fmla="*/ 13 w 20"/>
                <a:gd name="T41" fmla="*/ 30 h 44"/>
                <a:gd name="T42" fmla="*/ 14 w 20"/>
                <a:gd name="T43" fmla="*/ 27 h 44"/>
                <a:gd name="T44" fmla="*/ 14 w 20"/>
                <a:gd name="T45" fmla="*/ 27 h 44"/>
                <a:gd name="T46" fmla="*/ 17 w 20"/>
                <a:gd name="T47" fmla="*/ 28 h 44"/>
                <a:gd name="T48" fmla="*/ 17 w 20"/>
                <a:gd name="T49" fmla="*/ 31 h 44"/>
                <a:gd name="T50" fmla="*/ 17 w 20"/>
                <a:gd name="T51" fmla="*/ 34 h 44"/>
                <a:gd name="T52" fmla="*/ 20 w 20"/>
                <a:gd name="T53" fmla="*/ 38 h 44"/>
                <a:gd name="T54" fmla="*/ 20 w 20"/>
                <a:gd name="T55" fmla="*/ 38 h 44"/>
                <a:gd name="T56" fmla="*/ 19 w 20"/>
                <a:gd name="T57" fmla="*/ 40 h 44"/>
                <a:gd name="T58" fmla="*/ 16 w 20"/>
                <a:gd name="T59" fmla="*/ 38 h 44"/>
                <a:gd name="T60" fmla="*/ 12 w 20"/>
                <a:gd name="T61" fmla="*/ 34 h 44"/>
                <a:gd name="T62" fmla="*/ 12 w 20"/>
                <a:gd name="T63" fmla="*/ 34 h 44"/>
                <a:gd name="T64" fmla="*/ 9 w 20"/>
                <a:gd name="T65" fmla="*/ 38 h 44"/>
                <a:gd name="T66" fmla="*/ 7 w 20"/>
                <a:gd name="T67" fmla="*/ 41 h 44"/>
                <a:gd name="T68" fmla="*/ 6 w 20"/>
                <a:gd name="T69" fmla="*/ 44 h 44"/>
                <a:gd name="T70" fmla="*/ 6 w 20"/>
                <a:gd name="T71" fmla="*/ 44 h 44"/>
                <a:gd name="T72" fmla="*/ 4 w 20"/>
                <a:gd name="T73" fmla="*/ 41 h 44"/>
                <a:gd name="T74" fmla="*/ 3 w 20"/>
                <a:gd name="T75" fmla="*/ 40 h 44"/>
                <a:gd name="T76" fmla="*/ 2 w 20"/>
                <a:gd name="T77" fmla="*/ 40 h 44"/>
                <a:gd name="T78" fmla="*/ 2 w 20"/>
                <a:gd name="T79" fmla="*/ 40 h 44"/>
                <a:gd name="T80" fmla="*/ 3 w 20"/>
                <a:gd name="T81" fmla="*/ 24 h 44"/>
                <a:gd name="T82" fmla="*/ 2 w 20"/>
                <a:gd name="T83" fmla="*/ 18 h 44"/>
                <a:gd name="T84" fmla="*/ 0 w 20"/>
                <a:gd name="T85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" h="44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8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3" y="24"/>
                  </a:lnTo>
                  <a:lnTo>
                    <a:pt x="2" y="18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" name="ísḷîḓê"/>
            <p:cNvSpPr/>
            <p:nvPr/>
          </p:nvSpPr>
          <p:spPr bwMode="auto">
            <a:xfrm>
              <a:off x="1912255" y="2922170"/>
              <a:ext cx="61435" cy="141299"/>
            </a:xfrm>
            <a:custGeom>
              <a:avLst/>
              <a:gdLst>
                <a:gd name="T0" fmla="*/ 0 w 20"/>
                <a:gd name="T1" fmla="*/ 13 h 44"/>
                <a:gd name="T2" fmla="*/ 0 w 20"/>
                <a:gd name="T3" fmla="*/ 13 h 44"/>
                <a:gd name="T4" fmla="*/ 0 w 20"/>
                <a:gd name="T5" fmla="*/ 10 h 44"/>
                <a:gd name="T6" fmla="*/ 2 w 20"/>
                <a:gd name="T7" fmla="*/ 7 h 44"/>
                <a:gd name="T8" fmla="*/ 4 w 20"/>
                <a:gd name="T9" fmla="*/ 4 h 44"/>
                <a:gd name="T10" fmla="*/ 4 w 20"/>
                <a:gd name="T11" fmla="*/ 0 h 44"/>
                <a:gd name="T12" fmla="*/ 4 w 20"/>
                <a:gd name="T13" fmla="*/ 0 h 44"/>
                <a:gd name="T14" fmla="*/ 7 w 20"/>
                <a:gd name="T15" fmla="*/ 8 h 44"/>
                <a:gd name="T16" fmla="*/ 7 w 20"/>
                <a:gd name="T17" fmla="*/ 14 h 44"/>
                <a:gd name="T18" fmla="*/ 6 w 20"/>
                <a:gd name="T19" fmla="*/ 18 h 44"/>
                <a:gd name="T20" fmla="*/ 6 w 20"/>
                <a:gd name="T21" fmla="*/ 18 h 44"/>
                <a:gd name="T22" fmla="*/ 9 w 20"/>
                <a:gd name="T23" fmla="*/ 18 h 44"/>
                <a:gd name="T24" fmla="*/ 10 w 20"/>
                <a:gd name="T25" fmla="*/ 18 h 44"/>
                <a:gd name="T26" fmla="*/ 12 w 20"/>
                <a:gd name="T27" fmla="*/ 17 h 44"/>
                <a:gd name="T28" fmla="*/ 13 w 20"/>
                <a:gd name="T29" fmla="*/ 17 h 44"/>
                <a:gd name="T30" fmla="*/ 13 w 20"/>
                <a:gd name="T31" fmla="*/ 17 h 44"/>
                <a:gd name="T32" fmla="*/ 12 w 20"/>
                <a:gd name="T33" fmla="*/ 26 h 44"/>
                <a:gd name="T34" fmla="*/ 10 w 20"/>
                <a:gd name="T35" fmla="*/ 28 h 44"/>
                <a:gd name="T36" fmla="*/ 10 w 20"/>
                <a:gd name="T37" fmla="*/ 33 h 44"/>
                <a:gd name="T38" fmla="*/ 10 w 20"/>
                <a:gd name="T39" fmla="*/ 33 h 44"/>
                <a:gd name="T40" fmla="*/ 13 w 20"/>
                <a:gd name="T41" fmla="*/ 30 h 44"/>
                <a:gd name="T42" fmla="*/ 14 w 20"/>
                <a:gd name="T43" fmla="*/ 27 h 44"/>
                <a:gd name="T44" fmla="*/ 14 w 20"/>
                <a:gd name="T45" fmla="*/ 27 h 44"/>
                <a:gd name="T46" fmla="*/ 17 w 20"/>
                <a:gd name="T47" fmla="*/ 28 h 44"/>
                <a:gd name="T48" fmla="*/ 17 w 20"/>
                <a:gd name="T49" fmla="*/ 31 h 44"/>
                <a:gd name="T50" fmla="*/ 17 w 20"/>
                <a:gd name="T51" fmla="*/ 34 h 44"/>
                <a:gd name="T52" fmla="*/ 20 w 20"/>
                <a:gd name="T53" fmla="*/ 38 h 44"/>
                <a:gd name="T54" fmla="*/ 20 w 20"/>
                <a:gd name="T55" fmla="*/ 38 h 44"/>
                <a:gd name="T56" fmla="*/ 19 w 20"/>
                <a:gd name="T57" fmla="*/ 40 h 44"/>
                <a:gd name="T58" fmla="*/ 16 w 20"/>
                <a:gd name="T59" fmla="*/ 38 h 44"/>
                <a:gd name="T60" fmla="*/ 12 w 20"/>
                <a:gd name="T61" fmla="*/ 34 h 44"/>
                <a:gd name="T62" fmla="*/ 12 w 20"/>
                <a:gd name="T63" fmla="*/ 34 h 44"/>
                <a:gd name="T64" fmla="*/ 9 w 20"/>
                <a:gd name="T65" fmla="*/ 38 h 44"/>
                <a:gd name="T66" fmla="*/ 7 w 20"/>
                <a:gd name="T67" fmla="*/ 41 h 44"/>
                <a:gd name="T68" fmla="*/ 6 w 20"/>
                <a:gd name="T69" fmla="*/ 44 h 44"/>
                <a:gd name="T70" fmla="*/ 6 w 20"/>
                <a:gd name="T71" fmla="*/ 44 h 44"/>
                <a:gd name="T72" fmla="*/ 4 w 20"/>
                <a:gd name="T73" fmla="*/ 41 h 44"/>
                <a:gd name="T74" fmla="*/ 3 w 20"/>
                <a:gd name="T75" fmla="*/ 40 h 44"/>
                <a:gd name="T76" fmla="*/ 2 w 20"/>
                <a:gd name="T77" fmla="*/ 40 h 44"/>
                <a:gd name="T78" fmla="*/ 2 w 20"/>
                <a:gd name="T79" fmla="*/ 40 h 44"/>
                <a:gd name="T80" fmla="*/ 3 w 20"/>
                <a:gd name="T81" fmla="*/ 24 h 44"/>
                <a:gd name="T82" fmla="*/ 2 w 20"/>
                <a:gd name="T83" fmla="*/ 18 h 44"/>
                <a:gd name="T84" fmla="*/ 0 w 20"/>
                <a:gd name="T85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" h="44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8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3" y="24"/>
                  </a:lnTo>
                  <a:lnTo>
                    <a:pt x="2" y="18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" name="ïşlíḍé"/>
            <p:cNvSpPr/>
            <p:nvPr/>
          </p:nvSpPr>
          <p:spPr bwMode="auto">
            <a:xfrm>
              <a:off x="3988765" y="2885309"/>
              <a:ext cx="12287" cy="6142"/>
            </a:xfrm>
            <a:custGeom>
              <a:avLst/>
              <a:gdLst>
                <a:gd name="T0" fmla="*/ 0 w 5"/>
                <a:gd name="T1" fmla="*/ 2 h 3"/>
                <a:gd name="T2" fmla="*/ 0 w 5"/>
                <a:gd name="T3" fmla="*/ 2 h 3"/>
                <a:gd name="T4" fmla="*/ 2 w 5"/>
                <a:gd name="T5" fmla="*/ 0 h 3"/>
                <a:gd name="T6" fmla="*/ 3 w 5"/>
                <a:gd name="T7" fmla="*/ 0 h 3"/>
                <a:gd name="T8" fmla="*/ 5 w 5"/>
                <a:gd name="T9" fmla="*/ 2 h 3"/>
                <a:gd name="T10" fmla="*/ 3 w 5"/>
                <a:gd name="T11" fmla="*/ 3 h 3"/>
                <a:gd name="T12" fmla="*/ 3 w 5"/>
                <a:gd name="T13" fmla="*/ 3 h 3"/>
                <a:gd name="T14" fmla="*/ 3 w 5"/>
                <a:gd name="T15" fmla="*/ 2 h 3"/>
                <a:gd name="T16" fmla="*/ 2 w 5"/>
                <a:gd name="T17" fmla="*/ 2 h 3"/>
                <a:gd name="T18" fmla="*/ 0 w 5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" name="iṥľîďê"/>
            <p:cNvSpPr/>
            <p:nvPr/>
          </p:nvSpPr>
          <p:spPr bwMode="auto">
            <a:xfrm>
              <a:off x="3988765" y="2885309"/>
              <a:ext cx="12287" cy="6142"/>
            </a:xfrm>
            <a:custGeom>
              <a:avLst/>
              <a:gdLst>
                <a:gd name="T0" fmla="*/ 0 w 5"/>
                <a:gd name="T1" fmla="*/ 2 h 3"/>
                <a:gd name="T2" fmla="*/ 0 w 5"/>
                <a:gd name="T3" fmla="*/ 2 h 3"/>
                <a:gd name="T4" fmla="*/ 2 w 5"/>
                <a:gd name="T5" fmla="*/ 0 h 3"/>
                <a:gd name="T6" fmla="*/ 3 w 5"/>
                <a:gd name="T7" fmla="*/ 0 h 3"/>
                <a:gd name="T8" fmla="*/ 5 w 5"/>
                <a:gd name="T9" fmla="*/ 2 h 3"/>
                <a:gd name="T10" fmla="*/ 3 w 5"/>
                <a:gd name="T11" fmla="*/ 3 h 3"/>
                <a:gd name="T12" fmla="*/ 3 w 5"/>
                <a:gd name="T13" fmla="*/ 3 h 3"/>
                <a:gd name="T14" fmla="*/ 3 w 5"/>
                <a:gd name="T15" fmla="*/ 2 h 3"/>
                <a:gd name="T16" fmla="*/ 2 w 5"/>
                <a:gd name="T17" fmla="*/ 2 h 3"/>
                <a:gd name="T18" fmla="*/ 0 w 5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" name="íSḻïḑê"/>
            <p:cNvSpPr/>
            <p:nvPr/>
          </p:nvSpPr>
          <p:spPr bwMode="auto">
            <a:xfrm>
              <a:off x="4001052" y="2891454"/>
              <a:ext cx="36861" cy="18429"/>
            </a:xfrm>
            <a:custGeom>
              <a:avLst/>
              <a:gdLst>
                <a:gd name="T0" fmla="*/ 0 w 11"/>
                <a:gd name="T1" fmla="*/ 0 h 6"/>
                <a:gd name="T2" fmla="*/ 0 w 11"/>
                <a:gd name="T3" fmla="*/ 0 h 6"/>
                <a:gd name="T4" fmla="*/ 4 w 11"/>
                <a:gd name="T5" fmla="*/ 0 h 6"/>
                <a:gd name="T6" fmla="*/ 6 w 11"/>
                <a:gd name="T7" fmla="*/ 0 h 6"/>
                <a:gd name="T8" fmla="*/ 11 w 11"/>
                <a:gd name="T9" fmla="*/ 4 h 6"/>
                <a:gd name="T10" fmla="*/ 11 w 11"/>
                <a:gd name="T11" fmla="*/ 4 h 6"/>
                <a:gd name="T12" fmla="*/ 7 w 11"/>
                <a:gd name="T13" fmla="*/ 6 h 6"/>
                <a:gd name="T14" fmla="*/ 4 w 11"/>
                <a:gd name="T15" fmla="*/ 4 h 6"/>
                <a:gd name="T16" fmla="*/ 0 w 1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" name="îŝ1ïḍê"/>
            <p:cNvSpPr/>
            <p:nvPr/>
          </p:nvSpPr>
          <p:spPr bwMode="auto">
            <a:xfrm>
              <a:off x="4001052" y="2891454"/>
              <a:ext cx="36861" cy="18429"/>
            </a:xfrm>
            <a:custGeom>
              <a:avLst/>
              <a:gdLst>
                <a:gd name="T0" fmla="*/ 0 w 11"/>
                <a:gd name="T1" fmla="*/ 0 h 6"/>
                <a:gd name="T2" fmla="*/ 0 w 11"/>
                <a:gd name="T3" fmla="*/ 0 h 6"/>
                <a:gd name="T4" fmla="*/ 4 w 11"/>
                <a:gd name="T5" fmla="*/ 0 h 6"/>
                <a:gd name="T6" fmla="*/ 6 w 11"/>
                <a:gd name="T7" fmla="*/ 0 h 6"/>
                <a:gd name="T8" fmla="*/ 11 w 11"/>
                <a:gd name="T9" fmla="*/ 4 h 6"/>
                <a:gd name="T10" fmla="*/ 11 w 11"/>
                <a:gd name="T11" fmla="*/ 4 h 6"/>
                <a:gd name="T12" fmla="*/ 7 w 11"/>
                <a:gd name="T13" fmla="*/ 6 h 6"/>
                <a:gd name="T14" fmla="*/ 4 w 11"/>
                <a:gd name="T15" fmla="*/ 4 h 6"/>
                <a:gd name="T16" fmla="*/ 0 w 1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" name="î$ḻîḋè"/>
            <p:cNvSpPr/>
            <p:nvPr/>
          </p:nvSpPr>
          <p:spPr bwMode="auto">
            <a:xfrm>
              <a:off x="3964192" y="2983605"/>
              <a:ext cx="6145" cy="18429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0 h 6"/>
                <a:gd name="T6" fmla="*/ 2 w 3"/>
                <a:gd name="T7" fmla="*/ 1 h 6"/>
                <a:gd name="T8" fmla="*/ 2 w 3"/>
                <a:gd name="T9" fmla="*/ 4 h 6"/>
                <a:gd name="T10" fmla="*/ 2 w 3"/>
                <a:gd name="T11" fmla="*/ 6 h 6"/>
                <a:gd name="T12" fmla="*/ 3 w 3"/>
                <a:gd name="T13" fmla="*/ 6 h 6"/>
                <a:gd name="T14" fmla="*/ 3 w 3"/>
                <a:gd name="T15" fmla="*/ 6 h 6"/>
                <a:gd name="T16" fmla="*/ 0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" name="iṥľiḍé"/>
            <p:cNvSpPr/>
            <p:nvPr/>
          </p:nvSpPr>
          <p:spPr bwMode="auto">
            <a:xfrm>
              <a:off x="3964192" y="2983605"/>
              <a:ext cx="6145" cy="18429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0 h 6"/>
                <a:gd name="T6" fmla="*/ 2 w 3"/>
                <a:gd name="T7" fmla="*/ 1 h 6"/>
                <a:gd name="T8" fmla="*/ 2 w 3"/>
                <a:gd name="T9" fmla="*/ 4 h 6"/>
                <a:gd name="T10" fmla="*/ 2 w 3"/>
                <a:gd name="T11" fmla="*/ 6 h 6"/>
                <a:gd name="T12" fmla="*/ 3 w 3"/>
                <a:gd name="T13" fmla="*/ 6 h 6"/>
                <a:gd name="T14" fmla="*/ 3 w 3"/>
                <a:gd name="T15" fmla="*/ 6 h 6"/>
                <a:gd name="T16" fmla="*/ 0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" name="íṡľîḑe"/>
            <p:cNvSpPr/>
            <p:nvPr/>
          </p:nvSpPr>
          <p:spPr bwMode="auto">
            <a:xfrm>
              <a:off x="3970338" y="3002038"/>
              <a:ext cx="18433" cy="1228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2 w 5"/>
                <a:gd name="T5" fmla="*/ 2 h 6"/>
                <a:gd name="T6" fmla="*/ 5 w 5"/>
                <a:gd name="T7" fmla="*/ 0 h 6"/>
                <a:gd name="T8" fmla="*/ 5 w 5"/>
                <a:gd name="T9" fmla="*/ 0 h 6"/>
                <a:gd name="T10" fmla="*/ 4 w 5"/>
                <a:gd name="T11" fmla="*/ 3 h 6"/>
                <a:gd name="T12" fmla="*/ 1 w 5"/>
                <a:gd name="T13" fmla="*/ 6 h 6"/>
                <a:gd name="T14" fmla="*/ 1 w 5"/>
                <a:gd name="T15" fmla="*/ 6 h 6"/>
                <a:gd name="T16" fmla="*/ 1 w 5"/>
                <a:gd name="T17" fmla="*/ 4 h 6"/>
                <a:gd name="T18" fmla="*/ 0 w 5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" name="ïŝļïḍê"/>
            <p:cNvSpPr/>
            <p:nvPr/>
          </p:nvSpPr>
          <p:spPr bwMode="auto">
            <a:xfrm>
              <a:off x="3970338" y="3002038"/>
              <a:ext cx="18433" cy="1228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2 w 5"/>
                <a:gd name="T5" fmla="*/ 2 h 6"/>
                <a:gd name="T6" fmla="*/ 5 w 5"/>
                <a:gd name="T7" fmla="*/ 0 h 6"/>
                <a:gd name="T8" fmla="*/ 5 w 5"/>
                <a:gd name="T9" fmla="*/ 0 h 6"/>
                <a:gd name="T10" fmla="*/ 4 w 5"/>
                <a:gd name="T11" fmla="*/ 3 h 6"/>
                <a:gd name="T12" fmla="*/ 1 w 5"/>
                <a:gd name="T13" fmla="*/ 6 h 6"/>
                <a:gd name="T14" fmla="*/ 1 w 5"/>
                <a:gd name="T15" fmla="*/ 6 h 6"/>
                <a:gd name="T16" fmla="*/ 1 w 5"/>
                <a:gd name="T17" fmla="*/ 4 h 6"/>
                <a:gd name="T18" fmla="*/ 0 w 5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" name="ïṣļîde"/>
            <p:cNvSpPr/>
            <p:nvPr/>
          </p:nvSpPr>
          <p:spPr bwMode="auto">
            <a:xfrm>
              <a:off x="4050202" y="2909883"/>
              <a:ext cx="30720" cy="30716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3 w 8"/>
                <a:gd name="T5" fmla="*/ 4 h 10"/>
                <a:gd name="T6" fmla="*/ 4 w 8"/>
                <a:gd name="T7" fmla="*/ 5 h 10"/>
                <a:gd name="T8" fmla="*/ 4 w 8"/>
                <a:gd name="T9" fmla="*/ 5 h 10"/>
                <a:gd name="T10" fmla="*/ 8 w 8"/>
                <a:gd name="T11" fmla="*/ 10 h 10"/>
                <a:gd name="T12" fmla="*/ 8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1 w 8"/>
                <a:gd name="T19" fmla="*/ 8 h 10"/>
                <a:gd name="T20" fmla="*/ 0 w 8"/>
                <a:gd name="T21" fmla="*/ 8 h 10"/>
                <a:gd name="T22" fmla="*/ 0 w 8"/>
                <a:gd name="T23" fmla="*/ 5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" name="ïSļíḓe"/>
            <p:cNvSpPr/>
            <p:nvPr/>
          </p:nvSpPr>
          <p:spPr bwMode="auto">
            <a:xfrm>
              <a:off x="4050202" y="2909883"/>
              <a:ext cx="30720" cy="30716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3 w 8"/>
                <a:gd name="T5" fmla="*/ 4 h 10"/>
                <a:gd name="T6" fmla="*/ 4 w 8"/>
                <a:gd name="T7" fmla="*/ 5 h 10"/>
                <a:gd name="T8" fmla="*/ 4 w 8"/>
                <a:gd name="T9" fmla="*/ 5 h 10"/>
                <a:gd name="T10" fmla="*/ 8 w 8"/>
                <a:gd name="T11" fmla="*/ 10 h 10"/>
                <a:gd name="T12" fmla="*/ 8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1 w 8"/>
                <a:gd name="T19" fmla="*/ 8 h 10"/>
                <a:gd name="T20" fmla="*/ 0 w 8"/>
                <a:gd name="T21" fmla="*/ 8 h 10"/>
                <a:gd name="T22" fmla="*/ 0 w 8"/>
                <a:gd name="T23" fmla="*/ 5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" name="îṥliḓè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" name="î$ḷiḋ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" name="îş1ïďé"/>
            <p:cNvSpPr/>
            <p:nvPr/>
          </p:nvSpPr>
          <p:spPr bwMode="auto">
            <a:xfrm>
              <a:off x="4228366" y="2830020"/>
              <a:ext cx="24574" cy="12287"/>
            </a:xfrm>
            <a:custGeom>
              <a:avLst/>
              <a:gdLst>
                <a:gd name="T0" fmla="*/ 0 w 8"/>
                <a:gd name="T1" fmla="*/ 1 h 4"/>
                <a:gd name="T2" fmla="*/ 0 w 8"/>
                <a:gd name="T3" fmla="*/ 1 h 4"/>
                <a:gd name="T4" fmla="*/ 4 w 8"/>
                <a:gd name="T5" fmla="*/ 0 h 4"/>
                <a:gd name="T6" fmla="*/ 5 w 8"/>
                <a:gd name="T7" fmla="*/ 0 h 4"/>
                <a:gd name="T8" fmla="*/ 8 w 8"/>
                <a:gd name="T9" fmla="*/ 1 h 4"/>
                <a:gd name="T10" fmla="*/ 8 w 8"/>
                <a:gd name="T11" fmla="*/ 4 h 4"/>
                <a:gd name="T12" fmla="*/ 8 w 8"/>
                <a:gd name="T13" fmla="*/ 4 h 4"/>
                <a:gd name="T14" fmla="*/ 5 w 8"/>
                <a:gd name="T15" fmla="*/ 4 h 4"/>
                <a:gd name="T16" fmla="*/ 4 w 8"/>
                <a:gd name="T17" fmla="*/ 2 h 4"/>
                <a:gd name="T18" fmla="*/ 3 w 8"/>
                <a:gd name="T19" fmla="*/ 1 h 4"/>
                <a:gd name="T20" fmla="*/ 0 w 8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" name="íṧḷïďé"/>
            <p:cNvSpPr/>
            <p:nvPr/>
          </p:nvSpPr>
          <p:spPr bwMode="auto">
            <a:xfrm>
              <a:off x="4228366" y="2830020"/>
              <a:ext cx="24574" cy="12287"/>
            </a:xfrm>
            <a:custGeom>
              <a:avLst/>
              <a:gdLst>
                <a:gd name="T0" fmla="*/ 0 w 8"/>
                <a:gd name="T1" fmla="*/ 1 h 4"/>
                <a:gd name="T2" fmla="*/ 0 w 8"/>
                <a:gd name="T3" fmla="*/ 1 h 4"/>
                <a:gd name="T4" fmla="*/ 4 w 8"/>
                <a:gd name="T5" fmla="*/ 0 h 4"/>
                <a:gd name="T6" fmla="*/ 5 w 8"/>
                <a:gd name="T7" fmla="*/ 0 h 4"/>
                <a:gd name="T8" fmla="*/ 8 w 8"/>
                <a:gd name="T9" fmla="*/ 1 h 4"/>
                <a:gd name="T10" fmla="*/ 8 w 8"/>
                <a:gd name="T11" fmla="*/ 4 h 4"/>
                <a:gd name="T12" fmla="*/ 8 w 8"/>
                <a:gd name="T13" fmla="*/ 4 h 4"/>
                <a:gd name="T14" fmla="*/ 5 w 8"/>
                <a:gd name="T15" fmla="*/ 4 h 4"/>
                <a:gd name="T16" fmla="*/ 4 w 8"/>
                <a:gd name="T17" fmla="*/ 2 h 4"/>
                <a:gd name="T18" fmla="*/ 3 w 8"/>
                <a:gd name="T19" fmla="*/ 1 h 4"/>
                <a:gd name="T20" fmla="*/ 0 w 8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" name="îśľíḍè"/>
            <p:cNvSpPr/>
            <p:nvPr/>
          </p:nvSpPr>
          <p:spPr bwMode="auto">
            <a:xfrm>
              <a:off x="4136211" y="2916028"/>
              <a:ext cx="18433" cy="18429"/>
            </a:xfrm>
            <a:custGeom>
              <a:avLst/>
              <a:gdLst>
                <a:gd name="T0" fmla="*/ 1 w 5"/>
                <a:gd name="T1" fmla="*/ 2 h 6"/>
                <a:gd name="T2" fmla="*/ 1 w 5"/>
                <a:gd name="T3" fmla="*/ 2 h 6"/>
                <a:gd name="T4" fmla="*/ 4 w 5"/>
                <a:gd name="T5" fmla="*/ 2 h 6"/>
                <a:gd name="T6" fmla="*/ 4 w 5"/>
                <a:gd name="T7" fmla="*/ 0 h 6"/>
                <a:gd name="T8" fmla="*/ 4 w 5"/>
                <a:gd name="T9" fmla="*/ 0 h 6"/>
                <a:gd name="T10" fmla="*/ 5 w 5"/>
                <a:gd name="T11" fmla="*/ 0 h 6"/>
                <a:gd name="T12" fmla="*/ 5 w 5"/>
                <a:gd name="T13" fmla="*/ 2 h 6"/>
                <a:gd name="T14" fmla="*/ 3 w 5"/>
                <a:gd name="T15" fmla="*/ 6 h 6"/>
                <a:gd name="T16" fmla="*/ 3 w 5"/>
                <a:gd name="T17" fmla="*/ 6 h 6"/>
                <a:gd name="T18" fmla="*/ 1 w 5"/>
                <a:gd name="T19" fmla="*/ 6 h 6"/>
                <a:gd name="T20" fmla="*/ 0 w 5"/>
                <a:gd name="T21" fmla="*/ 4 h 6"/>
                <a:gd name="T22" fmla="*/ 0 w 5"/>
                <a:gd name="T23" fmla="*/ 4 h 6"/>
                <a:gd name="T24" fmla="*/ 1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lnTo>
                    <a:pt x="1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" name="isḷíďe"/>
            <p:cNvSpPr/>
            <p:nvPr/>
          </p:nvSpPr>
          <p:spPr bwMode="auto">
            <a:xfrm>
              <a:off x="4136211" y="2916028"/>
              <a:ext cx="18433" cy="18429"/>
            </a:xfrm>
            <a:custGeom>
              <a:avLst/>
              <a:gdLst>
                <a:gd name="T0" fmla="*/ 1 w 5"/>
                <a:gd name="T1" fmla="*/ 2 h 6"/>
                <a:gd name="T2" fmla="*/ 1 w 5"/>
                <a:gd name="T3" fmla="*/ 2 h 6"/>
                <a:gd name="T4" fmla="*/ 4 w 5"/>
                <a:gd name="T5" fmla="*/ 2 h 6"/>
                <a:gd name="T6" fmla="*/ 4 w 5"/>
                <a:gd name="T7" fmla="*/ 0 h 6"/>
                <a:gd name="T8" fmla="*/ 4 w 5"/>
                <a:gd name="T9" fmla="*/ 0 h 6"/>
                <a:gd name="T10" fmla="*/ 5 w 5"/>
                <a:gd name="T11" fmla="*/ 0 h 6"/>
                <a:gd name="T12" fmla="*/ 5 w 5"/>
                <a:gd name="T13" fmla="*/ 2 h 6"/>
                <a:gd name="T14" fmla="*/ 3 w 5"/>
                <a:gd name="T15" fmla="*/ 6 h 6"/>
                <a:gd name="T16" fmla="*/ 3 w 5"/>
                <a:gd name="T17" fmla="*/ 6 h 6"/>
                <a:gd name="T18" fmla="*/ 1 w 5"/>
                <a:gd name="T19" fmla="*/ 6 h 6"/>
                <a:gd name="T20" fmla="*/ 0 w 5"/>
                <a:gd name="T21" fmla="*/ 4 h 6"/>
                <a:gd name="T22" fmla="*/ 0 w 5"/>
                <a:gd name="T23" fmla="*/ 4 h 6"/>
                <a:gd name="T24" fmla="*/ 1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lnTo>
                    <a:pt x="1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" name="ïṧḻíḋè"/>
            <p:cNvSpPr/>
            <p:nvPr/>
          </p:nvSpPr>
          <p:spPr bwMode="auto">
            <a:xfrm>
              <a:off x="4302089" y="283002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0 h 5"/>
                <a:gd name="T6" fmla="*/ 3 w 4"/>
                <a:gd name="T7" fmla="*/ 0 h 5"/>
                <a:gd name="T8" fmla="*/ 3 w 4"/>
                <a:gd name="T9" fmla="*/ 0 h 5"/>
                <a:gd name="T10" fmla="*/ 4 w 4"/>
                <a:gd name="T11" fmla="*/ 2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4 h 5"/>
                <a:gd name="T18" fmla="*/ 1 w 4"/>
                <a:gd name="T19" fmla="*/ 4 h 5"/>
                <a:gd name="T20" fmla="*/ 1 w 4"/>
                <a:gd name="T21" fmla="*/ 4 h 5"/>
                <a:gd name="T22" fmla="*/ 1 w 4"/>
                <a:gd name="T23" fmla="*/ 4 h 5"/>
                <a:gd name="T24" fmla="*/ 0 w 4"/>
                <a:gd name="T25" fmla="*/ 5 h 5"/>
                <a:gd name="T26" fmla="*/ 0 w 4"/>
                <a:gd name="T27" fmla="*/ 5 h 5"/>
                <a:gd name="T28" fmla="*/ 1 w 4"/>
                <a:gd name="T29" fmla="*/ 2 h 5"/>
                <a:gd name="T30" fmla="*/ 1 w 4"/>
                <a:gd name="T31" fmla="*/ 1 h 5"/>
                <a:gd name="T32" fmla="*/ 0 w 4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" name="íṣľíḋe"/>
            <p:cNvSpPr/>
            <p:nvPr/>
          </p:nvSpPr>
          <p:spPr bwMode="auto">
            <a:xfrm>
              <a:off x="4302089" y="283002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0 h 5"/>
                <a:gd name="T6" fmla="*/ 3 w 4"/>
                <a:gd name="T7" fmla="*/ 0 h 5"/>
                <a:gd name="T8" fmla="*/ 3 w 4"/>
                <a:gd name="T9" fmla="*/ 0 h 5"/>
                <a:gd name="T10" fmla="*/ 4 w 4"/>
                <a:gd name="T11" fmla="*/ 2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4 h 5"/>
                <a:gd name="T18" fmla="*/ 1 w 4"/>
                <a:gd name="T19" fmla="*/ 4 h 5"/>
                <a:gd name="T20" fmla="*/ 1 w 4"/>
                <a:gd name="T21" fmla="*/ 4 h 5"/>
                <a:gd name="T22" fmla="*/ 1 w 4"/>
                <a:gd name="T23" fmla="*/ 4 h 5"/>
                <a:gd name="T24" fmla="*/ 0 w 4"/>
                <a:gd name="T25" fmla="*/ 5 h 5"/>
                <a:gd name="T26" fmla="*/ 0 w 4"/>
                <a:gd name="T27" fmla="*/ 5 h 5"/>
                <a:gd name="T28" fmla="*/ 1 w 4"/>
                <a:gd name="T29" fmla="*/ 2 h 5"/>
                <a:gd name="T30" fmla="*/ 1 w 4"/>
                <a:gd name="T31" fmla="*/ 1 h 5"/>
                <a:gd name="T32" fmla="*/ 0 w 4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" name="ïS1ïďê"/>
            <p:cNvSpPr/>
            <p:nvPr/>
          </p:nvSpPr>
          <p:spPr bwMode="auto">
            <a:xfrm>
              <a:off x="3927331" y="3223205"/>
              <a:ext cx="12287" cy="12287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3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4 h 4"/>
                <a:gd name="T14" fmla="*/ 5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" name="íšḷîḍè"/>
            <p:cNvSpPr/>
            <p:nvPr/>
          </p:nvSpPr>
          <p:spPr bwMode="auto">
            <a:xfrm>
              <a:off x="3927331" y="3223205"/>
              <a:ext cx="12287" cy="12287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3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4 h 4"/>
                <a:gd name="T14" fmla="*/ 5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" name="ïsḷíďe"/>
            <p:cNvSpPr/>
            <p:nvPr/>
          </p:nvSpPr>
          <p:spPr bwMode="auto">
            <a:xfrm>
              <a:off x="4517109" y="2983605"/>
              <a:ext cx="18433" cy="18429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4 w 7"/>
                <a:gd name="T5" fmla="*/ 0 h 6"/>
                <a:gd name="T6" fmla="*/ 6 w 7"/>
                <a:gd name="T7" fmla="*/ 1 h 6"/>
                <a:gd name="T8" fmla="*/ 6 w 7"/>
                <a:gd name="T9" fmla="*/ 1 h 6"/>
                <a:gd name="T10" fmla="*/ 7 w 7"/>
                <a:gd name="T11" fmla="*/ 6 h 6"/>
                <a:gd name="T12" fmla="*/ 7 w 7"/>
                <a:gd name="T13" fmla="*/ 6 h 6"/>
                <a:gd name="T14" fmla="*/ 6 w 7"/>
                <a:gd name="T15" fmla="*/ 4 h 6"/>
                <a:gd name="T16" fmla="*/ 4 w 7"/>
                <a:gd name="T17" fmla="*/ 3 h 6"/>
                <a:gd name="T18" fmla="*/ 0 w 7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4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" name="íśḻiďe"/>
            <p:cNvSpPr/>
            <p:nvPr/>
          </p:nvSpPr>
          <p:spPr bwMode="auto">
            <a:xfrm>
              <a:off x="4517109" y="2983605"/>
              <a:ext cx="18433" cy="18429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4 w 7"/>
                <a:gd name="T5" fmla="*/ 0 h 6"/>
                <a:gd name="T6" fmla="*/ 6 w 7"/>
                <a:gd name="T7" fmla="*/ 1 h 6"/>
                <a:gd name="T8" fmla="*/ 6 w 7"/>
                <a:gd name="T9" fmla="*/ 1 h 6"/>
                <a:gd name="T10" fmla="*/ 7 w 7"/>
                <a:gd name="T11" fmla="*/ 6 h 6"/>
                <a:gd name="T12" fmla="*/ 7 w 7"/>
                <a:gd name="T13" fmla="*/ 6 h 6"/>
                <a:gd name="T14" fmla="*/ 6 w 7"/>
                <a:gd name="T15" fmla="*/ 4 h 6"/>
                <a:gd name="T16" fmla="*/ 4 w 7"/>
                <a:gd name="T17" fmla="*/ 3 h 6"/>
                <a:gd name="T18" fmla="*/ 0 w 7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4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" name="îsļíḑe"/>
            <p:cNvSpPr/>
            <p:nvPr/>
          </p:nvSpPr>
          <p:spPr bwMode="auto">
            <a:xfrm>
              <a:off x="4535542" y="3020466"/>
              <a:ext cx="24574" cy="24574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2 w 8"/>
                <a:gd name="T5" fmla="*/ 0 h 9"/>
                <a:gd name="T6" fmla="*/ 2 w 8"/>
                <a:gd name="T7" fmla="*/ 0 h 9"/>
                <a:gd name="T8" fmla="*/ 4 w 8"/>
                <a:gd name="T9" fmla="*/ 3 h 9"/>
                <a:gd name="T10" fmla="*/ 4 w 8"/>
                <a:gd name="T11" fmla="*/ 3 h 9"/>
                <a:gd name="T12" fmla="*/ 5 w 8"/>
                <a:gd name="T13" fmla="*/ 7 h 9"/>
                <a:gd name="T14" fmla="*/ 5 w 8"/>
                <a:gd name="T15" fmla="*/ 7 h 9"/>
                <a:gd name="T16" fmla="*/ 8 w 8"/>
                <a:gd name="T17" fmla="*/ 9 h 9"/>
                <a:gd name="T18" fmla="*/ 8 w 8"/>
                <a:gd name="T19" fmla="*/ 9 h 9"/>
                <a:gd name="T20" fmla="*/ 5 w 8"/>
                <a:gd name="T21" fmla="*/ 9 h 9"/>
                <a:gd name="T22" fmla="*/ 2 w 8"/>
                <a:gd name="T23" fmla="*/ 6 h 9"/>
                <a:gd name="T24" fmla="*/ 0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" name="i$1íḍè"/>
            <p:cNvSpPr/>
            <p:nvPr/>
          </p:nvSpPr>
          <p:spPr bwMode="auto">
            <a:xfrm>
              <a:off x="4535542" y="3020466"/>
              <a:ext cx="24574" cy="24574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2 w 8"/>
                <a:gd name="T5" fmla="*/ 0 h 9"/>
                <a:gd name="T6" fmla="*/ 2 w 8"/>
                <a:gd name="T7" fmla="*/ 0 h 9"/>
                <a:gd name="T8" fmla="*/ 4 w 8"/>
                <a:gd name="T9" fmla="*/ 3 h 9"/>
                <a:gd name="T10" fmla="*/ 4 w 8"/>
                <a:gd name="T11" fmla="*/ 3 h 9"/>
                <a:gd name="T12" fmla="*/ 5 w 8"/>
                <a:gd name="T13" fmla="*/ 7 h 9"/>
                <a:gd name="T14" fmla="*/ 5 w 8"/>
                <a:gd name="T15" fmla="*/ 7 h 9"/>
                <a:gd name="T16" fmla="*/ 8 w 8"/>
                <a:gd name="T17" fmla="*/ 9 h 9"/>
                <a:gd name="T18" fmla="*/ 8 w 8"/>
                <a:gd name="T19" fmla="*/ 9 h 9"/>
                <a:gd name="T20" fmla="*/ 5 w 8"/>
                <a:gd name="T21" fmla="*/ 9 h 9"/>
                <a:gd name="T22" fmla="*/ 2 w 8"/>
                <a:gd name="T23" fmla="*/ 6 h 9"/>
                <a:gd name="T24" fmla="*/ 0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" name="i$lîḓe"/>
            <p:cNvSpPr/>
            <p:nvPr/>
          </p:nvSpPr>
          <p:spPr bwMode="auto">
            <a:xfrm>
              <a:off x="3915043" y="3309214"/>
              <a:ext cx="18433" cy="122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6 w 6"/>
                <a:gd name="T5" fmla="*/ 0 h 2"/>
                <a:gd name="T6" fmla="*/ 6 w 6"/>
                <a:gd name="T7" fmla="*/ 1 h 2"/>
                <a:gd name="T8" fmla="*/ 5 w 6"/>
                <a:gd name="T9" fmla="*/ 1 h 2"/>
                <a:gd name="T10" fmla="*/ 0 w 6"/>
                <a:gd name="T11" fmla="*/ 2 h 2"/>
                <a:gd name="T12" fmla="*/ 0 w 6"/>
                <a:gd name="T13" fmla="*/ 2 h 2"/>
                <a:gd name="T14" fmla="*/ 2 w 6"/>
                <a:gd name="T15" fmla="*/ 2 h 2"/>
                <a:gd name="T16" fmla="*/ 3 w 6"/>
                <a:gd name="T17" fmla="*/ 1 h 2"/>
                <a:gd name="T18" fmla="*/ 5 w 6"/>
                <a:gd name="T19" fmla="*/ 0 h 2"/>
                <a:gd name="T20" fmla="*/ 5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" name="í$ľîḍe"/>
            <p:cNvSpPr/>
            <p:nvPr/>
          </p:nvSpPr>
          <p:spPr bwMode="auto">
            <a:xfrm>
              <a:off x="3915043" y="3309214"/>
              <a:ext cx="18433" cy="122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6 w 6"/>
                <a:gd name="T5" fmla="*/ 0 h 2"/>
                <a:gd name="T6" fmla="*/ 6 w 6"/>
                <a:gd name="T7" fmla="*/ 1 h 2"/>
                <a:gd name="T8" fmla="*/ 5 w 6"/>
                <a:gd name="T9" fmla="*/ 1 h 2"/>
                <a:gd name="T10" fmla="*/ 0 w 6"/>
                <a:gd name="T11" fmla="*/ 2 h 2"/>
                <a:gd name="T12" fmla="*/ 0 w 6"/>
                <a:gd name="T13" fmla="*/ 2 h 2"/>
                <a:gd name="T14" fmla="*/ 2 w 6"/>
                <a:gd name="T15" fmla="*/ 2 h 2"/>
                <a:gd name="T16" fmla="*/ 3 w 6"/>
                <a:gd name="T17" fmla="*/ 1 h 2"/>
                <a:gd name="T18" fmla="*/ 5 w 6"/>
                <a:gd name="T19" fmla="*/ 0 h 2"/>
                <a:gd name="T20" fmla="*/ 5 w 6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" name="îšḷídê"/>
            <p:cNvSpPr/>
            <p:nvPr/>
          </p:nvSpPr>
          <p:spPr bwMode="auto">
            <a:xfrm>
              <a:off x="4523255" y="3094189"/>
              <a:ext cx="24574" cy="18429"/>
            </a:xfrm>
            <a:custGeom>
              <a:avLst/>
              <a:gdLst>
                <a:gd name="T0" fmla="*/ 2 w 9"/>
                <a:gd name="T1" fmla="*/ 0 h 5"/>
                <a:gd name="T2" fmla="*/ 2 w 9"/>
                <a:gd name="T3" fmla="*/ 0 h 5"/>
                <a:gd name="T4" fmla="*/ 5 w 9"/>
                <a:gd name="T5" fmla="*/ 0 h 5"/>
                <a:gd name="T6" fmla="*/ 7 w 9"/>
                <a:gd name="T7" fmla="*/ 1 h 5"/>
                <a:gd name="T8" fmla="*/ 7 w 9"/>
                <a:gd name="T9" fmla="*/ 1 h 5"/>
                <a:gd name="T10" fmla="*/ 7 w 9"/>
                <a:gd name="T11" fmla="*/ 2 h 5"/>
                <a:gd name="T12" fmla="*/ 7 w 9"/>
                <a:gd name="T13" fmla="*/ 2 h 5"/>
                <a:gd name="T14" fmla="*/ 7 w 9"/>
                <a:gd name="T15" fmla="*/ 2 h 5"/>
                <a:gd name="T16" fmla="*/ 7 w 9"/>
                <a:gd name="T17" fmla="*/ 2 h 5"/>
                <a:gd name="T18" fmla="*/ 7 w 9"/>
                <a:gd name="T19" fmla="*/ 1 h 5"/>
                <a:gd name="T20" fmla="*/ 7 w 9"/>
                <a:gd name="T21" fmla="*/ 1 h 5"/>
                <a:gd name="T22" fmla="*/ 7 w 9"/>
                <a:gd name="T23" fmla="*/ 1 h 5"/>
                <a:gd name="T24" fmla="*/ 7 w 9"/>
                <a:gd name="T25" fmla="*/ 1 h 5"/>
                <a:gd name="T26" fmla="*/ 7 w 9"/>
                <a:gd name="T27" fmla="*/ 1 h 5"/>
                <a:gd name="T28" fmla="*/ 7 w 9"/>
                <a:gd name="T29" fmla="*/ 2 h 5"/>
                <a:gd name="T30" fmla="*/ 7 w 9"/>
                <a:gd name="T31" fmla="*/ 2 h 5"/>
                <a:gd name="T32" fmla="*/ 9 w 9"/>
                <a:gd name="T33" fmla="*/ 5 h 5"/>
                <a:gd name="T34" fmla="*/ 9 w 9"/>
                <a:gd name="T35" fmla="*/ 5 h 5"/>
                <a:gd name="T36" fmla="*/ 7 w 9"/>
                <a:gd name="T37" fmla="*/ 5 h 5"/>
                <a:gd name="T38" fmla="*/ 5 w 9"/>
                <a:gd name="T39" fmla="*/ 4 h 5"/>
                <a:gd name="T40" fmla="*/ 3 w 9"/>
                <a:gd name="T41" fmla="*/ 2 h 5"/>
                <a:gd name="T42" fmla="*/ 2 w 9"/>
                <a:gd name="T43" fmla="*/ 4 h 5"/>
                <a:gd name="T44" fmla="*/ 2 w 9"/>
                <a:gd name="T45" fmla="*/ 4 h 5"/>
                <a:gd name="T46" fmla="*/ 0 w 9"/>
                <a:gd name="T47" fmla="*/ 4 h 5"/>
                <a:gd name="T48" fmla="*/ 0 w 9"/>
                <a:gd name="T49" fmla="*/ 4 h 5"/>
                <a:gd name="T50" fmla="*/ 0 w 9"/>
                <a:gd name="T51" fmla="*/ 4 h 5"/>
                <a:gd name="T52" fmla="*/ 0 w 9"/>
                <a:gd name="T53" fmla="*/ 4 h 5"/>
                <a:gd name="T54" fmla="*/ 0 w 9"/>
                <a:gd name="T55" fmla="*/ 4 h 5"/>
                <a:gd name="T56" fmla="*/ 0 w 9"/>
                <a:gd name="T57" fmla="*/ 4 h 5"/>
                <a:gd name="T58" fmla="*/ 0 w 9"/>
                <a:gd name="T59" fmla="*/ 4 h 5"/>
                <a:gd name="T60" fmla="*/ 0 w 9"/>
                <a:gd name="T61" fmla="*/ 5 h 5"/>
                <a:gd name="T62" fmla="*/ 0 w 9"/>
                <a:gd name="T63" fmla="*/ 5 h 5"/>
                <a:gd name="T64" fmla="*/ 0 w 9"/>
                <a:gd name="T65" fmla="*/ 5 h 5"/>
                <a:gd name="T66" fmla="*/ 0 w 9"/>
                <a:gd name="T67" fmla="*/ 5 h 5"/>
                <a:gd name="T68" fmla="*/ 0 w 9"/>
                <a:gd name="T69" fmla="*/ 4 h 5"/>
                <a:gd name="T70" fmla="*/ 0 w 9"/>
                <a:gd name="T71" fmla="*/ 4 h 5"/>
                <a:gd name="T72" fmla="*/ 2 w 9"/>
                <a:gd name="T73" fmla="*/ 4 h 5"/>
                <a:gd name="T74" fmla="*/ 2 w 9"/>
                <a:gd name="T75" fmla="*/ 4 h 5"/>
                <a:gd name="T76" fmla="*/ 2 w 9"/>
                <a:gd name="T77" fmla="*/ 1 h 5"/>
                <a:gd name="T78" fmla="*/ 2 w 9"/>
                <a:gd name="T7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5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" name="işlïḋê"/>
            <p:cNvSpPr/>
            <p:nvPr/>
          </p:nvSpPr>
          <p:spPr bwMode="auto">
            <a:xfrm>
              <a:off x="4523255" y="3094189"/>
              <a:ext cx="24574" cy="18429"/>
            </a:xfrm>
            <a:custGeom>
              <a:avLst/>
              <a:gdLst>
                <a:gd name="T0" fmla="*/ 2 w 9"/>
                <a:gd name="T1" fmla="*/ 0 h 5"/>
                <a:gd name="T2" fmla="*/ 2 w 9"/>
                <a:gd name="T3" fmla="*/ 0 h 5"/>
                <a:gd name="T4" fmla="*/ 5 w 9"/>
                <a:gd name="T5" fmla="*/ 0 h 5"/>
                <a:gd name="T6" fmla="*/ 7 w 9"/>
                <a:gd name="T7" fmla="*/ 1 h 5"/>
                <a:gd name="T8" fmla="*/ 7 w 9"/>
                <a:gd name="T9" fmla="*/ 1 h 5"/>
                <a:gd name="T10" fmla="*/ 7 w 9"/>
                <a:gd name="T11" fmla="*/ 2 h 5"/>
                <a:gd name="T12" fmla="*/ 7 w 9"/>
                <a:gd name="T13" fmla="*/ 2 h 5"/>
                <a:gd name="T14" fmla="*/ 7 w 9"/>
                <a:gd name="T15" fmla="*/ 2 h 5"/>
                <a:gd name="T16" fmla="*/ 7 w 9"/>
                <a:gd name="T17" fmla="*/ 2 h 5"/>
                <a:gd name="T18" fmla="*/ 7 w 9"/>
                <a:gd name="T19" fmla="*/ 1 h 5"/>
                <a:gd name="T20" fmla="*/ 7 w 9"/>
                <a:gd name="T21" fmla="*/ 1 h 5"/>
                <a:gd name="T22" fmla="*/ 7 w 9"/>
                <a:gd name="T23" fmla="*/ 1 h 5"/>
                <a:gd name="T24" fmla="*/ 7 w 9"/>
                <a:gd name="T25" fmla="*/ 1 h 5"/>
                <a:gd name="T26" fmla="*/ 7 w 9"/>
                <a:gd name="T27" fmla="*/ 1 h 5"/>
                <a:gd name="T28" fmla="*/ 7 w 9"/>
                <a:gd name="T29" fmla="*/ 2 h 5"/>
                <a:gd name="T30" fmla="*/ 7 w 9"/>
                <a:gd name="T31" fmla="*/ 2 h 5"/>
                <a:gd name="T32" fmla="*/ 9 w 9"/>
                <a:gd name="T33" fmla="*/ 5 h 5"/>
                <a:gd name="T34" fmla="*/ 9 w 9"/>
                <a:gd name="T35" fmla="*/ 5 h 5"/>
                <a:gd name="T36" fmla="*/ 7 w 9"/>
                <a:gd name="T37" fmla="*/ 5 h 5"/>
                <a:gd name="T38" fmla="*/ 5 w 9"/>
                <a:gd name="T39" fmla="*/ 4 h 5"/>
                <a:gd name="T40" fmla="*/ 3 w 9"/>
                <a:gd name="T41" fmla="*/ 2 h 5"/>
                <a:gd name="T42" fmla="*/ 2 w 9"/>
                <a:gd name="T43" fmla="*/ 4 h 5"/>
                <a:gd name="T44" fmla="*/ 2 w 9"/>
                <a:gd name="T45" fmla="*/ 4 h 5"/>
                <a:gd name="T46" fmla="*/ 0 w 9"/>
                <a:gd name="T47" fmla="*/ 4 h 5"/>
                <a:gd name="T48" fmla="*/ 0 w 9"/>
                <a:gd name="T49" fmla="*/ 4 h 5"/>
                <a:gd name="T50" fmla="*/ 0 w 9"/>
                <a:gd name="T51" fmla="*/ 4 h 5"/>
                <a:gd name="T52" fmla="*/ 0 w 9"/>
                <a:gd name="T53" fmla="*/ 4 h 5"/>
                <a:gd name="T54" fmla="*/ 0 w 9"/>
                <a:gd name="T55" fmla="*/ 4 h 5"/>
                <a:gd name="T56" fmla="*/ 0 w 9"/>
                <a:gd name="T57" fmla="*/ 4 h 5"/>
                <a:gd name="T58" fmla="*/ 0 w 9"/>
                <a:gd name="T59" fmla="*/ 4 h 5"/>
                <a:gd name="T60" fmla="*/ 0 w 9"/>
                <a:gd name="T61" fmla="*/ 5 h 5"/>
                <a:gd name="T62" fmla="*/ 0 w 9"/>
                <a:gd name="T63" fmla="*/ 5 h 5"/>
                <a:gd name="T64" fmla="*/ 0 w 9"/>
                <a:gd name="T65" fmla="*/ 5 h 5"/>
                <a:gd name="T66" fmla="*/ 0 w 9"/>
                <a:gd name="T67" fmla="*/ 5 h 5"/>
                <a:gd name="T68" fmla="*/ 0 w 9"/>
                <a:gd name="T69" fmla="*/ 4 h 5"/>
                <a:gd name="T70" fmla="*/ 0 w 9"/>
                <a:gd name="T71" fmla="*/ 4 h 5"/>
                <a:gd name="T72" fmla="*/ 2 w 9"/>
                <a:gd name="T73" fmla="*/ 4 h 5"/>
                <a:gd name="T74" fmla="*/ 2 w 9"/>
                <a:gd name="T75" fmla="*/ 4 h 5"/>
                <a:gd name="T76" fmla="*/ 2 w 9"/>
                <a:gd name="T77" fmla="*/ 1 h 5"/>
                <a:gd name="T78" fmla="*/ 2 w 9"/>
                <a:gd name="T7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5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" name="íslíḍè"/>
            <p:cNvSpPr/>
            <p:nvPr/>
          </p:nvSpPr>
          <p:spPr bwMode="auto">
            <a:xfrm>
              <a:off x="4541683" y="3118763"/>
              <a:ext cx="18433" cy="18429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5 h 7"/>
                <a:gd name="T4" fmla="*/ 5 w 6"/>
                <a:gd name="T5" fmla="*/ 7 h 7"/>
                <a:gd name="T6" fmla="*/ 3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0 w 6"/>
                <a:gd name="T13" fmla="*/ 3 h 7"/>
                <a:gd name="T14" fmla="*/ 0 w 6"/>
                <a:gd name="T15" fmla="*/ 1 h 7"/>
                <a:gd name="T16" fmla="*/ 3 w 6"/>
                <a:gd name="T17" fmla="*/ 0 h 7"/>
                <a:gd name="T18" fmla="*/ 3 w 6"/>
                <a:gd name="T19" fmla="*/ 0 h 7"/>
                <a:gd name="T20" fmla="*/ 2 w 6"/>
                <a:gd name="T21" fmla="*/ 1 h 7"/>
                <a:gd name="T22" fmla="*/ 2 w 6"/>
                <a:gd name="T23" fmla="*/ 4 h 7"/>
                <a:gd name="T24" fmla="*/ 2 w 6"/>
                <a:gd name="T25" fmla="*/ 4 h 7"/>
                <a:gd name="T26" fmla="*/ 5 w 6"/>
                <a:gd name="T27" fmla="*/ 4 h 7"/>
                <a:gd name="T28" fmla="*/ 6 w 6"/>
                <a:gd name="T29" fmla="*/ 4 h 7"/>
                <a:gd name="T30" fmla="*/ 6 w 6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" name="íṣḷídê"/>
            <p:cNvSpPr/>
            <p:nvPr/>
          </p:nvSpPr>
          <p:spPr bwMode="auto">
            <a:xfrm>
              <a:off x="4541683" y="3118763"/>
              <a:ext cx="18433" cy="18429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5 h 7"/>
                <a:gd name="T4" fmla="*/ 5 w 6"/>
                <a:gd name="T5" fmla="*/ 7 h 7"/>
                <a:gd name="T6" fmla="*/ 3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0 w 6"/>
                <a:gd name="T13" fmla="*/ 3 h 7"/>
                <a:gd name="T14" fmla="*/ 0 w 6"/>
                <a:gd name="T15" fmla="*/ 1 h 7"/>
                <a:gd name="T16" fmla="*/ 3 w 6"/>
                <a:gd name="T17" fmla="*/ 0 h 7"/>
                <a:gd name="T18" fmla="*/ 3 w 6"/>
                <a:gd name="T19" fmla="*/ 0 h 7"/>
                <a:gd name="T20" fmla="*/ 2 w 6"/>
                <a:gd name="T21" fmla="*/ 1 h 7"/>
                <a:gd name="T22" fmla="*/ 2 w 6"/>
                <a:gd name="T23" fmla="*/ 4 h 7"/>
                <a:gd name="T24" fmla="*/ 2 w 6"/>
                <a:gd name="T25" fmla="*/ 4 h 7"/>
                <a:gd name="T26" fmla="*/ 5 w 6"/>
                <a:gd name="T27" fmla="*/ 4 h 7"/>
                <a:gd name="T28" fmla="*/ 6 w 6"/>
                <a:gd name="T29" fmla="*/ 4 h 7"/>
                <a:gd name="T30" fmla="*/ 6 w 6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" name="ïŝľïḑé"/>
            <p:cNvSpPr/>
            <p:nvPr/>
          </p:nvSpPr>
          <p:spPr bwMode="auto">
            <a:xfrm>
              <a:off x="4553970" y="3131050"/>
              <a:ext cx="18433" cy="24574"/>
            </a:xfrm>
            <a:custGeom>
              <a:avLst/>
              <a:gdLst>
                <a:gd name="T0" fmla="*/ 3 w 5"/>
                <a:gd name="T1" fmla="*/ 0 h 9"/>
                <a:gd name="T2" fmla="*/ 3 w 5"/>
                <a:gd name="T3" fmla="*/ 0 h 9"/>
                <a:gd name="T4" fmla="*/ 4 w 5"/>
                <a:gd name="T5" fmla="*/ 0 h 9"/>
                <a:gd name="T6" fmla="*/ 4 w 5"/>
                <a:gd name="T7" fmla="*/ 1 h 9"/>
                <a:gd name="T8" fmla="*/ 4 w 5"/>
                <a:gd name="T9" fmla="*/ 4 h 9"/>
                <a:gd name="T10" fmla="*/ 4 w 5"/>
                <a:gd name="T11" fmla="*/ 4 h 9"/>
                <a:gd name="T12" fmla="*/ 4 w 5"/>
                <a:gd name="T13" fmla="*/ 7 h 9"/>
                <a:gd name="T14" fmla="*/ 4 w 5"/>
                <a:gd name="T15" fmla="*/ 7 h 9"/>
                <a:gd name="T16" fmla="*/ 4 w 5"/>
                <a:gd name="T17" fmla="*/ 9 h 9"/>
                <a:gd name="T18" fmla="*/ 4 w 5"/>
                <a:gd name="T19" fmla="*/ 9 h 9"/>
                <a:gd name="T20" fmla="*/ 5 w 5"/>
                <a:gd name="T21" fmla="*/ 9 h 9"/>
                <a:gd name="T22" fmla="*/ 5 w 5"/>
                <a:gd name="T23" fmla="*/ 9 h 9"/>
                <a:gd name="T24" fmla="*/ 3 w 5"/>
                <a:gd name="T25" fmla="*/ 9 h 9"/>
                <a:gd name="T26" fmla="*/ 3 w 5"/>
                <a:gd name="T27" fmla="*/ 9 h 9"/>
                <a:gd name="T28" fmla="*/ 1 w 5"/>
                <a:gd name="T29" fmla="*/ 9 h 9"/>
                <a:gd name="T30" fmla="*/ 1 w 5"/>
                <a:gd name="T31" fmla="*/ 9 h 9"/>
                <a:gd name="T32" fmla="*/ 0 w 5"/>
                <a:gd name="T33" fmla="*/ 6 h 9"/>
                <a:gd name="T34" fmla="*/ 0 w 5"/>
                <a:gd name="T35" fmla="*/ 6 h 9"/>
                <a:gd name="T36" fmla="*/ 0 w 5"/>
                <a:gd name="T37" fmla="*/ 3 h 9"/>
                <a:gd name="T38" fmla="*/ 3 w 5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" name="ïsḷíďé"/>
            <p:cNvSpPr/>
            <p:nvPr/>
          </p:nvSpPr>
          <p:spPr bwMode="auto">
            <a:xfrm>
              <a:off x="4553970" y="3131050"/>
              <a:ext cx="18433" cy="24574"/>
            </a:xfrm>
            <a:custGeom>
              <a:avLst/>
              <a:gdLst>
                <a:gd name="T0" fmla="*/ 3 w 5"/>
                <a:gd name="T1" fmla="*/ 0 h 9"/>
                <a:gd name="T2" fmla="*/ 3 w 5"/>
                <a:gd name="T3" fmla="*/ 0 h 9"/>
                <a:gd name="T4" fmla="*/ 4 w 5"/>
                <a:gd name="T5" fmla="*/ 0 h 9"/>
                <a:gd name="T6" fmla="*/ 4 w 5"/>
                <a:gd name="T7" fmla="*/ 1 h 9"/>
                <a:gd name="T8" fmla="*/ 4 w 5"/>
                <a:gd name="T9" fmla="*/ 4 h 9"/>
                <a:gd name="T10" fmla="*/ 4 w 5"/>
                <a:gd name="T11" fmla="*/ 4 h 9"/>
                <a:gd name="T12" fmla="*/ 4 w 5"/>
                <a:gd name="T13" fmla="*/ 7 h 9"/>
                <a:gd name="T14" fmla="*/ 4 w 5"/>
                <a:gd name="T15" fmla="*/ 7 h 9"/>
                <a:gd name="T16" fmla="*/ 4 w 5"/>
                <a:gd name="T17" fmla="*/ 9 h 9"/>
                <a:gd name="T18" fmla="*/ 4 w 5"/>
                <a:gd name="T19" fmla="*/ 9 h 9"/>
                <a:gd name="T20" fmla="*/ 5 w 5"/>
                <a:gd name="T21" fmla="*/ 9 h 9"/>
                <a:gd name="T22" fmla="*/ 5 w 5"/>
                <a:gd name="T23" fmla="*/ 9 h 9"/>
                <a:gd name="T24" fmla="*/ 3 w 5"/>
                <a:gd name="T25" fmla="*/ 9 h 9"/>
                <a:gd name="T26" fmla="*/ 3 w 5"/>
                <a:gd name="T27" fmla="*/ 9 h 9"/>
                <a:gd name="T28" fmla="*/ 1 w 5"/>
                <a:gd name="T29" fmla="*/ 9 h 9"/>
                <a:gd name="T30" fmla="*/ 1 w 5"/>
                <a:gd name="T31" fmla="*/ 9 h 9"/>
                <a:gd name="T32" fmla="*/ 0 w 5"/>
                <a:gd name="T33" fmla="*/ 6 h 9"/>
                <a:gd name="T34" fmla="*/ 0 w 5"/>
                <a:gd name="T35" fmla="*/ 6 h 9"/>
                <a:gd name="T36" fmla="*/ 0 w 5"/>
                <a:gd name="T37" fmla="*/ 3 h 9"/>
                <a:gd name="T38" fmla="*/ 3 w 5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" name="îş1idè"/>
            <p:cNvSpPr/>
            <p:nvPr/>
          </p:nvSpPr>
          <p:spPr bwMode="auto">
            <a:xfrm>
              <a:off x="5352629" y="2952889"/>
              <a:ext cx="12287" cy="24574"/>
            </a:xfrm>
            <a:custGeom>
              <a:avLst/>
              <a:gdLst>
                <a:gd name="T0" fmla="*/ 0 w 5"/>
                <a:gd name="T1" fmla="*/ 2 h 9"/>
                <a:gd name="T2" fmla="*/ 0 w 5"/>
                <a:gd name="T3" fmla="*/ 2 h 9"/>
                <a:gd name="T4" fmla="*/ 2 w 5"/>
                <a:gd name="T5" fmla="*/ 0 h 9"/>
                <a:gd name="T6" fmla="*/ 3 w 5"/>
                <a:gd name="T7" fmla="*/ 2 h 9"/>
                <a:gd name="T8" fmla="*/ 5 w 5"/>
                <a:gd name="T9" fmla="*/ 5 h 9"/>
                <a:gd name="T10" fmla="*/ 5 w 5"/>
                <a:gd name="T11" fmla="*/ 8 h 9"/>
                <a:gd name="T12" fmla="*/ 3 w 5"/>
                <a:gd name="T13" fmla="*/ 9 h 9"/>
                <a:gd name="T14" fmla="*/ 3 w 5"/>
                <a:gd name="T15" fmla="*/ 9 h 9"/>
                <a:gd name="T16" fmla="*/ 0 w 5"/>
                <a:gd name="T17" fmla="*/ 9 h 9"/>
                <a:gd name="T18" fmla="*/ 0 w 5"/>
                <a:gd name="T19" fmla="*/ 6 h 9"/>
                <a:gd name="T20" fmla="*/ 2 w 5"/>
                <a:gd name="T21" fmla="*/ 5 h 9"/>
                <a:gd name="T22" fmla="*/ 0 w 5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" name="i$ḻíḋé"/>
            <p:cNvSpPr/>
            <p:nvPr/>
          </p:nvSpPr>
          <p:spPr bwMode="auto">
            <a:xfrm>
              <a:off x="5352629" y="2952889"/>
              <a:ext cx="12287" cy="24574"/>
            </a:xfrm>
            <a:custGeom>
              <a:avLst/>
              <a:gdLst>
                <a:gd name="T0" fmla="*/ 0 w 5"/>
                <a:gd name="T1" fmla="*/ 2 h 9"/>
                <a:gd name="T2" fmla="*/ 0 w 5"/>
                <a:gd name="T3" fmla="*/ 2 h 9"/>
                <a:gd name="T4" fmla="*/ 2 w 5"/>
                <a:gd name="T5" fmla="*/ 0 h 9"/>
                <a:gd name="T6" fmla="*/ 3 w 5"/>
                <a:gd name="T7" fmla="*/ 2 h 9"/>
                <a:gd name="T8" fmla="*/ 5 w 5"/>
                <a:gd name="T9" fmla="*/ 5 h 9"/>
                <a:gd name="T10" fmla="*/ 5 w 5"/>
                <a:gd name="T11" fmla="*/ 8 h 9"/>
                <a:gd name="T12" fmla="*/ 3 w 5"/>
                <a:gd name="T13" fmla="*/ 9 h 9"/>
                <a:gd name="T14" fmla="*/ 3 w 5"/>
                <a:gd name="T15" fmla="*/ 9 h 9"/>
                <a:gd name="T16" fmla="*/ 0 w 5"/>
                <a:gd name="T17" fmla="*/ 9 h 9"/>
                <a:gd name="T18" fmla="*/ 0 w 5"/>
                <a:gd name="T19" fmla="*/ 6 h 9"/>
                <a:gd name="T20" fmla="*/ 2 w 5"/>
                <a:gd name="T21" fmla="*/ 5 h 9"/>
                <a:gd name="T22" fmla="*/ 0 w 5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" name="ïšḷidê"/>
            <p:cNvSpPr/>
            <p:nvPr/>
          </p:nvSpPr>
          <p:spPr bwMode="auto">
            <a:xfrm>
              <a:off x="4996304" y="3143337"/>
              <a:ext cx="12287" cy="18429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3 w 5"/>
                <a:gd name="T5" fmla="*/ 0 h 6"/>
                <a:gd name="T6" fmla="*/ 3 w 5"/>
                <a:gd name="T7" fmla="*/ 0 h 6"/>
                <a:gd name="T8" fmla="*/ 5 w 5"/>
                <a:gd name="T9" fmla="*/ 3 h 6"/>
                <a:gd name="T10" fmla="*/ 3 w 5"/>
                <a:gd name="T11" fmla="*/ 6 h 6"/>
                <a:gd name="T12" fmla="*/ 0 w 5"/>
                <a:gd name="T13" fmla="*/ 6 h 6"/>
                <a:gd name="T14" fmla="*/ 0 w 5"/>
                <a:gd name="T15" fmla="*/ 6 h 6"/>
                <a:gd name="T16" fmla="*/ 2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" name="íSḷïḍè"/>
            <p:cNvSpPr/>
            <p:nvPr/>
          </p:nvSpPr>
          <p:spPr bwMode="auto">
            <a:xfrm>
              <a:off x="4996304" y="3143337"/>
              <a:ext cx="12287" cy="18429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3 w 5"/>
                <a:gd name="T5" fmla="*/ 0 h 6"/>
                <a:gd name="T6" fmla="*/ 3 w 5"/>
                <a:gd name="T7" fmla="*/ 0 h 6"/>
                <a:gd name="T8" fmla="*/ 5 w 5"/>
                <a:gd name="T9" fmla="*/ 3 h 6"/>
                <a:gd name="T10" fmla="*/ 3 w 5"/>
                <a:gd name="T11" fmla="*/ 6 h 6"/>
                <a:gd name="T12" fmla="*/ 0 w 5"/>
                <a:gd name="T13" fmla="*/ 6 h 6"/>
                <a:gd name="T14" fmla="*/ 0 w 5"/>
                <a:gd name="T15" fmla="*/ 6 h 6"/>
                <a:gd name="T16" fmla="*/ 2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" name="íṡľîḋe"/>
            <p:cNvSpPr/>
            <p:nvPr/>
          </p:nvSpPr>
          <p:spPr bwMode="auto">
            <a:xfrm>
              <a:off x="5229758" y="3180198"/>
              <a:ext cx="12287" cy="24574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1 h 8"/>
                <a:gd name="T6" fmla="*/ 5 w 5"/>
                <a:gd name="T7" fmla="*/ 3 h 8"/>
                <a:gd name="T8" fmla="*/ 5 w 5"/>
                <a:gd name="T9" fmla="*/ 5 h 8"/>
                <a:gd name="T10" fmla="*/ 3 w 5"/>
                <a:gd name="T11" fmla="*/ 8 h 8"/>
                <a:gd name="T12" fmla="*/ 3 w 5"/>
                <a:gd name="T13" fmla="*/ 8 h 8"/>
                <a:gd name="T14" fmla="*/ 2 w 5"/>
                <a:gd name="T15" fmla="*/ 7 h 8"/>
                <a:gd name="T16" fmla="*/ 2 w 5"/>
                <a:gd name="T17" fmla="*/ 5 h 8"/>
                <a:gd name="T18" fmla="*/ 0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" name="iSlíďé"/>
            <p:cNvSpPr/>
            <p:nvPr/>
          </p:nvSpPr>
          <p:spPr bwMode="auto">
            <a:xfrm>
              <a:off x="5229758" y="3180198"/>
              <a:ext cx="12287" cy="24574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1 h 8"/>
                <a:gd name="T6" fmla="*/ 5 w 5"/>
                <a:gd name="T7" fmla="*/ 3 h 8"/>
                <a:gd name="T8" fmla="*/ 5 w 5"/>
                <a:gd name="T9" fmla="*/ 5 h 8"/>
                <a:gd name="T10" fmla="*/ 3 w 5"/>
                <a:gd name="T11" fmla="*/ 8 h 8"/>
                <a:gd name="T12" fmla="*/ 3 w 5"/>
                <a:gd name="T13" fmla="*/ 8 h 8"/>
                <a:gd name="T14" fmla="*/ 2 w 5"/>
                <a:gd name="T15" fmla="*/ 7 h 8"/>
                <a:gd name="T16" fmla="*/ 2 w 5"/>
                <a:gd name="T17" fmla="*/ 5 h 8"/>
                <a:gd name="T18" fmla="*/ 0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" name="i$ļiḍê"/>
            <p:cNvSpPr/>
            <p:nvPr/>
          </p:nvSpPr>
          <p:spPr bwMode="auto">
            <a:xfrm>
              <a:off x="6065278" y="3137196"/>
              <a:ext cx="24574" cy="30716"/>
            </a:xfrm>
            <a:custGeom>
              <a:avLst/>
              <a:gdLst>
                <a:gd name="T0" fmla="*/ 3 w 7"/>
                <a:gd name="T1" fmla="*/ 0 h 12"/>
                <a:gd name="T2" fmla="*/ 3 w 7"/>
                <a:gd name="T3" fmla="*/ 0 h 12"/>
                <a:gd name="T4" fmla="*/ 5 w 7"/>
                <a:gd name="T5" fmla="*/ 3 h 12"/>
                <a:gd name="T6" fmla="*/ 7 w 7"/>
                <a:gd name="T7" fmla="*/ 9 h 12"/>
                <a:gd name="T8" fmla="*/ 7 w 7"/>
                <a:gd name="T9" fmla="*/ 9 h 12"/>
                <a:gd name="T10" fmla="*/ 4 w 7"/>
                <a:gd name="T11" fmla="*/ 9 h 12"/>
                <a:gd name="T12" fmla="*/ 4 w 7"/>
                <a:gd name="T13" fmla="*/ 10 h 12"/>
                <a:gd name="T14" fmla="*/ 3 w 7"/>
                <a:gd name="T15" fmla="*/ 10 h 12"/>
                <a:gd name="T16" fmla="*/ 0 w 7"/>
                <a:gd name="T17" fmla="*/ 12 h 12"/>
                <a:gd name="T18" fmla="*/ 0 w 7"/>
                <a:gd name="T19" fmla="*/ 12 h 12"/>
                <a:gd name="T20" fmla="*/ 0 w 7"/>
                <a:gd name="T21" fmla="*/ 6 h 12"/>
                <a:gd name="T22" fmla="*/ 0 w 7"/>
                <a:gd name="T23" fmla="*/ 6 h 12"/>
                <a:gd name="T24" fmla="*/ 1 w 7"/>
                <a:gd name="T25" fmla="*/ 6 h 12"/>
                <a:gd name="T26" fmla="*/ 3 w 7"/>
                <a:gd name="T27" fmla="*/ 6 h 12"/>
                <a:gd name="T28" fmla="*/ 3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" name="ïṥļïďé"/>
            <p:cNvSpPr/>
            <p:nvPr/>
          </p:nvSpPr>
          <p:spPr bwMode="auto">
            <a:xfrm>
              <a:off x="6065278" y="3137196"/>
              <a:ext cx="24574" cy="30716"/>
            </a:xfrm>
            <a:custGeom>
              <a:avLst/>
              <a:gdLst>
                <a:gd name="T0" fmla="*/ 3 w 7"/>
                <a:gd name="T1" fmla="*/ 0 h 12"/>
                <a:gd name="T2" fmla="*/ 3 w 7"/>
                <a:gd name="T3" fmla="*/ 0 h 12"/>
                <a:gd name="T4" fmla="*/ 5 w 7"/>
                <a:gd name="T5" fmla="*/ 3 h 12"/>
                <a:gd name="T6" fmla="*/ 7 w 7"/>
                <a:gd name="T7" fmla="*/ 9 h 12"/>
                <a:gd name="T8" fmla="*/ 7 w 7"/>
                <a:gd name="T9" fmla="*/ 9 h 12"/>
                <a:gd name="T10" fmla="*/ 4 w 7"/>
                <a:gd name="T11" fmla="*/ 9 h 12"/>
                <a:gd name="T12" fmla="*/ 4 w 7"/>
                <a:gd name="T13" fmla="*/ 10 h 12"/>
                <a:gd name="T14" fmla="*/ 3 w 7"/>
                <a:gd name="T15" fmla="*/ 10 h 12"/>
                <a:gd name="T16" fmla="*/ 0 w 7"/>
                <a:gd name="T17" fmla="*/ 12 h 12"/>
                <a:gd name="T18" fmla="*/ 0 w 7"/>
                <a:gd name="T19" fmla="*/ 12 h 12"/>
                <a:gd name="T20" fmla="*/ 0 w 7"/>
                <a:gd name="T21" fmla="*/ 6 h 12"/>
                <a:gd name="T22" fmla="*/ 0 w 7"/>
                <a:gd name="T23" fmla="*/ 6 h 12"/>
                <a:gd name="T24" fmla="*/ 1 w 7"/>
                <a:gd name="T25" fmla="*/ 6 h 12"/>
                <a:gd name="T26" fmla="*/ 3 w 7"/>
                <a:gd name="T27" fmla="*/ 6 h 12"/>
                <a:gd name="T28" fmla="*/ 3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" name="ïŝ1ïdê"/>
            <p:cNvSpPr/>
            <p:nvPr/>
          </p:nvSpPr>
          <p:spPr bwMode="auto">
            <a:xfrm>
              <a:off x="4750562" y="3438226"/>
              <a:ext cx="30720" cy="129012"/>
            </a:xfrm>
            <a:custGeom>
              <a:avLst/>
              <a:gdLst>
                <a:gd name="T0" fmla="*/ 7 w 8"/>
                <a:gd name="T1" fmla="*/ 0 h 41"/>
                <a:gd name="T2" fmla="*/ 7 w 8"/>
                <a:gd name="T3" fmla="*/ 0 h 41"/>
                <a:gd name="T4" fmla="*/ 8 w 8"/>
                <a:gd name="T5" fmla="*/ 11 h 41"/>
                <a:gd name="T6" fmla="*/ 8 w 8"/>
                <a:gd name="T7" fmla="*/ 11 h 41"/>
                <a:gd name="T8" fmla="*/ 8 w 8"/>
                <a:gd name="T9" fmla="*/ 21 h 41"/>
                <a:gd name="T10" fmla="*/ 8 w 8"/>
                <a:gd name="T11" fmla="*/ 21 h 41"/>
                <a:gd name="T12" fmla="*/ 7 w 8"/>
                <a:gd name="T13" fmla="*/ 31 h 41"/>
                <a:gd name="T14" fmla="*/ 7 w 8"/>
                <a:gd name="T15" fmla="*/ 31 h 41"/>
                <a:gd name="T16" fmla="*/ 4 w 8"/>
                <a:gd name="T17" fmla="*/ 41 h 41"/>
                <a:gd name="T18" fmla="*/ 4 w 8"/>
                <a:gd name="T19" fmla="*/ 41 h 41"/>
                <a:gd name="T20" fmla="*/ 0 w 8"/>
                <a:gd name="T21" fmla="*/ 37 h 41"/>
                <a:gd name="T22" fmla="*/ 0 w 8"/>
                <a:gd name="T23" fmla="*/ 31 h 41"/>
                <a:gd name="T24" fmla="*/ 0 w 8"/>
                <a:gd name="T25" fmla="*/ 31 h 41"/>
                <a:gd name="T26" fmla="*/ 0 w 8"/>
                <a:gd name="T27" fmla="*/ 26 h 41"/>
                <a:gd name="T28" fmla="*/ 1 w 8"/>
                <a:gd name="T29" fmla="*/ 21 h 41"/>
                <a:gd name="T30" fmla="*/ 1 w 8"/>
                <a:gd name="T31" fmla="*/ 21 h 41"/>
                <a:gd name="T32" fmla="*/ 7 w 8"/>
                <a:gd name="T33" fmla="*/ 11 h 41"/>
                <a:gd name="T34" fmla="*/ 7 w 8"/>
                <a:gd name="T35" fmla="*/ 11 h 41"/>
                <a:gd name="T36" fmla="*/ 7 w 8"/>
                <a:gd name="T37" fmla="*/ 6 h 41"/>
                <a:gd name="T38" fmla="*/ 7 w 8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41">
                  <a:moveTo>
                    <a:pt x="7" y="0"/>
                  </a:moveTo>
                  <a:lnTo>
                    <a:pt x="7" y="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6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" name="ïṣļïḓé"/>
            <p:cNvSpPr/>
            <p:nvPr/>
          </p:nvSpPr>
          <p:spPr bwMode="auto">
            <a:xfrm>
              <a:off x="4750562" y="3438226"/>
              <a:ext cx="30720" cy="129012"/>
            </a:xfrm>
            <a:custGeom>
              <a:avLst/>
              <a:gdLst>
                <a:gd name="T0" fmla="*/ 7 w 8"/>
                <a:gd name="T1" fmla="*/ 0 h 41"/>
                <a:gd name="T2" fmla="*/ 7 w 8"/>
                <a:gd name="T3" fmla="*/ 0 h 41"/>
                <a:gd name="T4" fmla="*/ 8 w 8"/>
                <a:gd name="T5" fmla="*/ 11 h 41"/>
                <a:gd name="T6" fmla="*/ 8 w 8"/>
                <a:gd name="T7" fmla="*/ 11 h 41"/>
                <a:gd name="T8" fmla="*/ 8 w 8"/>
                <a:gd name="T9" fmla="*/ 21 h 41"/>
                <a:gd name="T10" fmla="*/ 8 w 8"/>
                <a:gd name="T11" fmla="*/ 21 h 41"/>
                <a:gd name="T12" fmla="*/ 7 w 8"/>
                <a:gd name="T13" fmla="*/ 31 h 41"/>
                <a:gd name="T14" fmla="*/ 7 w 8"/>
                <a:gd name="T15" fmla="*/ 31 h 41"/>
                <a:gd name="T16" fmla="*/ 4 w 8"/>
                <a:gd name="T17" fmla="*/ 41 h 41"/>
                <a:gd name="T18" fmla="*/ 4 w 8"/>
                <a:gd name="T19" fmla="*/ 41 h 41"/>
                <a:gd name="T20" fmla="*/ 0 w 8"/>
                <a:gd name="T21" fmla="*/ 37 h 41"/>
                <a:gd name="T22" fmla="*/ 0 w 8"/>
                <a:gd name="T23" fmla="*/ 31 h 41"/>
                <a:gd name="T24" fmla="*/ 0 w 8"/>
                <a:gd name="T25" fmla="*/ 31 h 41"/>
                <a:gd name="T26" fmla="*/ 0 w 8"/>
                <a:gd name="T27" fmla="*/ 26 h 41"/>
                <a:gd name="T28" fmla="*/ 1 w 8"/>
                <a:gd name="T29" fmla="*/ 21 h 41"/>
                <a:gd name="T30" fmla="*/ 1 w 8"/>
                <a:gd name="T31" fmla="*/ 21 h 41"/>
                <a:gd name="T32" fmla="*/ 7 w 8"/>
                <a:gd name="T33" fmla="*/ 11 h 41"/>
                <a:gd name="T34" fmla="*/ 7 w 8"/>
                <a:gd name="T35" fmla="*/ 11 h 41"/>
                <a:gd name="T36" fmla="*/ 7 w 8"/>
                <a:gd name="T37" fmla="*/ 6 h 41"/>
                <a:gd name="T38" fmla="*/ 7 w 8"/>
                <a:gd name="T3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41">
                  <a:moveTo>
                    <a:pt x="7" y="0"/>
                  </a:moveTo>
                  <a:lnTo>
                    <a:pt x="7" y="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6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" name="iṥ1îḋe"/>
            <p:cNvSpPr/>
            <p:nvPr/>
          </p:nvSpPr>
          <p:spPr bwMode="auto">
            <a:xfrm>
              <a:off x="5610657" y="3419797"/>
              <a:ext cx="12287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3 w 6"/>
                <a:gd name="T5" fmla="*/ 0 h 7"/>
                <a:gd name="T6" fmla="*/ 4 w 6"/>
                <a:gd name="T7" fmla="*/ 0 h 7"/>
                <a:gd name="T8" fmla="*/ 6 w 6"/>
                <a:gd name="T9" fmla="*/ 3 h 7"/>
                <a:gd name="T10" fmla="*/ 4 w 6"/>
                <a:gd name="T11" fmla="*/ 7 h 7"/>
                <a:gd name="T12" fmla="*/ 3 w 6"/>
                <a:gd name="T13" fmla="*/ 7 h 7"/>
                <a:gd name="T14" fmla="*/ 1 w 6"/>
                <a:gd name="T15" fmla="*/ 7 h 7"/>
                <a:gd name="T16" fmla="*/ 1 w 6"/>
                <a:gd name="T17" fmla="*/ 7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3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" name="íṩḻiďê"/>
            <p:cNvSpPr/>
            <p:nvPr/>
          </p:nvSpPr>
          <p:spPr bwMode="auto">
            <a:xfrm>
              <a:off x="5610657" y="3419797"/>
              <a:ext cx="12287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3 w 6"/>
                <a:gd name="T5" fmla="*/ 0 h 7"/>
                <a:gd name="T6" fmla="*/ 4 w 6"/>
                <a:gd name="T7" fmla="*/ 0 h 7"/>
                <a:gd name="T8" fmla="*/ 6 w 6"/>
                <a:gd name="T9" fmla="*/ 3 h 7"/>
                <a:gd name="T10" fmla="*/ 4 w 6"/>
                <a:gd name="T11" fmla="*/ 7 h 7"/>
                <a:gd name="T12" fmla="*/ 3 w 6"/>
                <a:gd name="T13" fmla="*/ 7 h 7"/>
                <a:gd name="T14" fmla="*/ 1 w 6"/>
                <a:gd name="T15" fmla="*/ 7 h 7"/>
                <a:gd name="T16" fmla="*/ 1 w 6"/>
                <a:gd name="T17" fmla="*/ 7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3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" name="isļïdê"/>
            <p:cNvSpPr/>
            <p:nvPr/>
          </p:nvSpPr>
          <p:spPr bwMode="auto">
            <a:xfrm>
              <a:off x="5813395" y="3450513"/>
              <a:ext cx="12287" cy="43003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4 w 4"/>
                <a:gd name="T5" fmla="*/ 2 h 13"/>
                <a:gd name="T6" fmla="*/ 4 w 4"/>
                <a:gd name="T7" fmla="*/ 6 h 13"/>
                <a:gd name="T8" fmla="*/ 3 w 4"/>
                <a:gd name="T9" fmla="*/ 13 h 13"/>
                <a:gd name="T10" fmla="*/ 3 w 4"/>
                <a:gd name="T11" fmla="*/ 13 h 13"/>
                <a:gd name="T12" fmla="*/ 0 w 4"/>
                <a:gd name="T13" fmla="*/ 10 h 13"/>
                <a:gd name="T14" fmla="*/ 1 w 4"/>
                <a:gd name="T15" fmla="*/ 7 h 13"/>
                <a:gd name="T16" fmla="*/ 1 w 4"/>
                <a:gd name="T17" fmla="*/ 3 h 13"/>
                <a:gd name="T18" fmla="*/ 1 w 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" name="ïṣľîḑé"/>
            <p:cNvSpPr/>
            <p:nvPr/>
          </p:nvSpPr>
          <p:spPr bwMode="auto">
            <a:xfrm>
              <a:off x="5813395" y="3450513"/>
              <a:ext cx="12287" cy="43003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4 w 4"/>
                <a:gd name="T5" fmla="*/ 2 h 13"/>
                <a:gd name="T6" fmla="*/ 4 w 4"/>
                <a:gd name="T7" fmla="*/ 6 h 13"/>
                <a:gd name="T8" fmla="*/ 3 w 4"/>
                <a:gd name="T9" fmla="*/ 13 h 13"/>
                <a:gd name="T10" fmla="*/ 3 w 4"/>
                <a:gd name="T11" fmla="*/ 13 h 13"/>
                <a:gd name="T12" fmla="*/ 0 w 4"/>
                <a:gd name="T13" fmla="*/ 10 h 13"/>
                <a:gd name="T14" fmla="*/ 1 w 4"/>
                <a:gd name="T15" fmla="*/ 7 h 13"/>
                <a:gd name="T16" fmla="*/ 1 w 4"/>
                <a:gd name="T17" fmla="*/ 3 h 13"/>
                <a:gd name="T18" fmla="*/ 1 w 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" name="isḻíḍè"/>
            <p:cNvSpPr/>
            <p:nvPr/>
          </p:nvSpPr>
          <p:spPr bwMode="auto">
            <a:xfrm>
              <a:off x="5610657" y="3518093"/>
              <a:ext cx="12287" cy="36861"/>
            </a:xfrm>
            <a:custGeom>
              <a:avLst/>
              <a:gdLst>
                <a:gd name="T0" fmla="*/ 2 w 5"/>
                <a:gd name="T1" fmla="*/ 0 h 11"/>
                <a:gd name="T2" fmla="*/ 2 w 5"/>
                <a:gd name="T3" fmla="*/ 0 h 11"/>
                <a:gd name="T4" fmla="*/ 3 w 5"/>
                <a:gd name="T5" fmla="*/ 4 h 11"/>
                <a:gd name="T6" fmla="*/ 5 w 5"/>
                <a:gd name="T7" fmla="*/ 11 h 11"/>
                <a:gd name="T8" fmla="*/ 5 w 5"/>
                <a:gd name="T9" fmla="*/ 11 h 11"/>
                <a:gd name="T10" fmla="*/ 2 w 5"/>
                <a:gd name="T11" fmla="*/ 11 h 11"/>
                <a:gd name="T12" fmla="*/ 2 w 5"/>
                <a:gd name="T13" fmla="*/ 10 h 11"/>
                <a:gd name="T14" fmla="*/ 0 w 5"/>
                <a:gd name="T15" fmla="*/ 7 h 11"/>
                <a:gd name="T16" fmla="*/ 2 w 5"/>
                <a:gd name="T17" fmla="*/ 2 h 11"/>
                <a:gd name="T18" fmla="*/ 2 w 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" name="ïśļïdê"/>
            <p:cNvSpPr/>
            <p:nvPr/>
          </p:nvSpPr>
          <p:spPr bwMode="auto">
            <a:xfrm>
              <a:off x="5610657" y="3518093"/>
              <a:ext cx="12287" cy="36861"/>
            </a:xfrm>
            <a:custGeom>
              <a:avLst/>
              <a:gdLst>
                <a:gd name="T0" fmla="*/ 2 w 5"/>
                <a:gd name="T1" fmla="*/ 0 h 11"/>
                <a:gd name="T2" fmla="*/ 2 w 5"/>
                <a:gd name="T3" fmla="*/ 0 h 11"/>
                <a:gd name="T4" fmla="*/ 3 w 5"/>
                <a:gd name="T5" fmla="*/ 4 h 11"/>
                <a:gd name="T6" fmla="*/ 5 w 5"/>
                <a:gd name="T7" fmla="*/ 11 h 11"/>
                <a:gd name="T8" fmla="*/ 5 w 5"/>
                <a:gd name="T9" fmla="*/ 11 h 11"/>
                <a:gd name="T10" fmla="*/ 2 w 5"/>
                <a:gd name="T11" fmla="*/ 11 h 11"/>
                <a:gd name="T12" fmla="*/ 2 w 5"/>
                <a:gd name="T13" fmla="*/ 10 h 11"/>
                <a:gd name="T14" fmla="*/ 0 w 5"/>
                <a:gd name="T15" fmla="*/ 7 h 11"/>
                <a:gd name="T16" fmla="*/ 2 w 5"/>
                <a:gd name="T17" fmla="*/ 2 h 11"/>
                <a:gd name="T18" fmla="*/ 2 w 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" name="ïslíḍè"/>
            <p:cNvSpPr/>
            <p:nvPr/>
          </p:nvSpPr>
          <p:spPr bwMode="auto">
            <a:xfrm>
              <a:off x="5665950" y="3579529"/>
              <a:ext cx="18433" cy="36861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 h 11"/>
                <a:gd name="T4" fmla="*/ 1 w 4"/>
                <a:gd name="T5" fmla="*/ 0 h 11"/>
                <a:gd name="T6" fmla="*/ 3 w 4"/>
                <a:gd name="T7" fmla="*/ 0 h 11"/>
                <a:gd name="T8" fmla="*/ 4 w 4"/>
                <a:gd name="T9" fmla="*/ 4 h 11"/>
                <a:gd name="T10" fmla="*/ 4 w 4"/>
                <a:gd name="T11" fmla="*/ 4 h 11"/>
                <a:gd name="T12" fmla="*/ 3 w 4"/>
                <a:gd name="T13" fmla="*/ 10 h 11"/>
                <a:gd name="T14" fmla="*/ 3 w 4"/>
                <a:gd name="T15" fmla="*/ 11 h 11"/>
                <a:gd name="T16" fmla="*/ 0 w 4"/>
                <a:gd name="T17" fmla="*/ 10 h 11"/>
                <a:gd name="T18" fmla="*/ 0 w 4"/>
                <a:gd name="T19" fmla="*/ 10 h 11"/>
                <a:gd name="T20" fmla="*/ 0 w 4"/>
                <a:gd name="T21" fmla="*/ 7 h 11"/>
                <a:gd name="T22" fmla="*/ 1 w 4"/>
                <a:gd name="T23" fmla="*/ 5 h 11"/>
                <a:gd name="T24" fmla="*/ 3 w 4"/>
                <a:gd name="T25" fmla="*/ 2 h 11"/>
                <a:gd name="T26" fmla="*/ 1 w 4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" name="ïŝḷiḓê"/>
            <p:cNvSpPr/>
            <p:nvPr/>
          </p:nvSpPr>
          <p:spPr bwMode="auto">
            <a:xfrm>
              <a:off x="5665950" y="3579529"/>
              <a:ext cx="18433" cy="36861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 h 11"/>
                <a:gd name="T4" fmla="*/ 1 w 4"/>
                <a:gd name="T5" fmla="*/ 0 h 11"/>
                <a:gd name="T6" fmla="*/ 3 w 4"/>
                <a:gd name="T7" fmla="*/ 0 h 11"/>
                <a:gd name="T8" fmla="*/ 4 w 4"/>
                <a:gd name="T9" fmla="*/ 4 h 11"/>
                <a:gd name="T10" fmla="*/ 4 w 4"/>
                <a:gd name="T11" fmla="*/ 4 h 11"/>
                <a:gd name="T12" fmla="*/ 3 w 4"/>
                <a:gd name="T13" fmla="*/ 10 h 11"/>
                <a:gd name="T14" fmla="*/ 3 w 4"/>
                <a:gd name="T15" fmla="*/ 11 h 11"/>
                <a:gd name="T16" fmla="*/ 0 w 4"/>
                <a:gd name="T17" fmla="*/ 10 h 11"/>
                <a:gd name="T18" fmla="*/ 0 w 4"/>
                <a:gd name="T19" fmla="*/ 10 h 11"/>
                <a:gd name="T20" fmla="*/ 0 w 4"/>
                <a:gd name="T21" fmla="*/ 7 h 11"/>
                <a:gd name="T22" fmla="*/ 1 w 4"/>
                <a:gd name="T23" fmla="*/ 5 h 11"/>
                <a:gd name="T24" fmla="*/ 3 w 4"/>
                <a:gd name="T25" fmla="*/ 2 h 11"/>
                <a:gd name="T26" fmla="*/ 1 w 4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" name="iSļïďe"/>
            <p:cNvSpPr/>
            <p:nvPr/>
          </p:nvSpPr>
          <p:spPr bwMode="auto">
            <a:xfrm>
              <a:off x="5665950" y="3622532"/>
              <a:ext cx="12287" cy="36861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2 w 4"/>
                <a:gd name="T5" fmla="*/ 0 h 13"/>
                <a:gd name="T6" fmla="*/ 4 w 4"/>
                <a:gd name="T7" fmla="*/ 1 h 13"/>
                <a:gd name="T8" fmla="*/ 4 w 4"/>
                <a:gd name="T9" fmla="*/ 7 h 13"/>
                <a:gd name="T10" fmla="*/ 4 w 4"/>
                <a:gd name="T11" fmla="*/ 11 h 13"/>
                <a:gd name="T12" fmla="*/ 2 w 4"/>
                <a:gd name="T13" fmla="*/ 13 h 13"/>
                <a:gd name="T14" fmla="*/ 0 w 4"/>
                <a:gd name="T15" fmla="*/ 13 h 13"/>
                <a:gd name="T16" fmla="*/ 0 w 4"/>
                <a:gd name="T17" fmla="*/ 13 h 13"/>
                <a:gd name="T18" fmla="*/ 1 w 4"/>
                <a:gd name="T19" fmla="*/ 10 h 13"/>
                <a:gd name="T20" fmla="*/ 1 w 4"/>
                <a:gd name="T21" fmla="*/ 7 h 13"/>
                <a:gd name="T22" fmla="*/ 1 w 4"/>
                <a:gd name="T23" fmla="*/ 4 h 13"/>
                <a:gd name="T24" fmla="*/ 1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7"/>
                  </a:lnTo>
                  <a:lnTo>
                    <a:pt x="4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" name="íṥḻíḑe"/>
            <p:cNvSpPr/>
            <p:nvPr/>
          </p:nvSpPr>
          <p:spPr bwMode="auto">
            <a:xfrm>
              <a:off x="5665950" y="3622532"/>
              <a:ext cx="12287" cy="36861"/>
            </a:xfrm>
            <a:custGeom>
              <a:avLst/>
              <a:gdLst>
                <a:gd name="T0" fmla="*/ 1 w 4"/>
                <a:gd name="T1" fmla="*/ 0 h 13"/>
                <a:gd name="T2" fmla="*/ 1 w 4"/>
                <a:gd name="T3" fmla="*/ 0 h 13"/>
                <a:gd name="T4" fmla="*/ 2 w 4"/>
                <a:gd name="T5" fmla="*/ 0 h 13"/>
                <a:gd name="T6" fmla="*/ 4 w 4"/>
                <a:gd name="T7" fmla="*/ 1 h 13"/>
                <a:gd name="T8" fmla="*/ 4 w 4"/>
                <a:gd name="T9" fmla="*/ 7 h 13"/>
                <a:gd name="T10" fmla="*/ 4 w 4"/>
                <a:gd name="T11" fmla="*/ 11 h 13"/>
                <a:gd name="T12" fmla="*/ 2 w 4"/>
                <a:gd name="T13" fmla="*/ 13 h 13"/>
                <a:gd name="T14" fmla="*/ 0 w 4"/>
                <a:gd name="T15" fmla="*/ 13 h 13"/>
                <a:gd name="T16" fmla="*/ 0 w 4"/>
                <a:gd name="T17" fmla="*/ 13 h 13"/>
                <a:gd name="T18" fmla="*/ 1 w 4"/>
                <a:gd name="T19" fmla="*/ 10 h 13"/>
                <a:gd name="T20" fmla="*/ 1 w 4"/>
                <a:gd name="T21" fmla="*/ 7 h 13"/>
                <a:gd name="T22" fmla="*/ 1 w 4"/>
                <a:gd name="T23" fmla="*/ 4 h 13"/>
                <a:gd name="T24" fmla="*/ 1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7"/>
                  </a:lnTo>
                  <a:lnTo>
                    <a:pt x="4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1" name="iş1îḋé"/>
            <p:cNvSpPr/>
            <p:nvPr/>
          </p:nvSpPr>
          <p:spPr bwMode="auto">
            <a:xfrm>
              <a:off x="4750562" y="3567242"/>
              <a:ext cx="24574" cy="36861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5 w 9"/>
                <a:gd name="T5" fmla="*/ 1 h 11"/>
                <a:gd name="T6" fmla="*/ 6 w 9"/>
                <a:gd name="T7" fmla="*/ 3 h 11"/>
                <a:gd name="T8" fmla="*/ 6 w 9"/>
                <a:gd name="T9" fmla="*/ 5 h 11"/>
                <a:gd name="T10" fmla="*/ 9 w 9"/>
                <a:gd name="T11" fmla="*/ 7 h 11"/>
                <a:gd name="T12" fmla="*/ 9 w 9"/>
                <a:gd name="T13" fmla="*/ 7 h 11"/>
                <a:gd name="T14" fmla="*/ 8 w 9"/>
                <a:gd name="T15" fmla="*/ 10 h 11"/>
                <a:gd name="T16" fmla="*/ 5 w 9"/>
                <a:gd name="T17" fmla="*/ 11 h 11"/>
                <a:gd name="T18" fmla="*/ 2 w 9"/>
                <a:gd name="T19" fmla="*/ 11 h 11"/>
                <a:gd name="T20" fmla="*/ 2 w 9"/>
                <a:gd name="T21" fmla="*/ 11 h 11"/>
                <a:gd name="T22" fmla="*/ 0 w 9"/>
                <a:gd name="T23" fmla="*/ 8 h 11"/>
                <a:gd name="T24" fmla="*/ 2 w 9"/>
                <a:gd name="T25" fmla="*/ 5 h 11"/>
                <a:gd name="T26" fmla="*/ 2 w 9"/>
                <a:gd name="T27" fmla="*/ 3 h 11"/>
                <a:gd name="T28" fmla="*/ 2 w 9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2" name="íṩ1ïdê"/>
            <p:cNvSpPr/>
            <p:nvPr/>
          </p:nvSpPr>
          <p:spPr bwMode="auto">
            <a:xfrm>
              <a:off x="4750562" y="3567242"/>
              <a:ext cx="24574" cy="36861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5 w 9"/>
                <a:gd name="T5" fmla="*/ 1 h 11"/>
                <a:gd name="T6" fmla="*/ 6 w 9"/>
                <a:gd name="T7" fmla="*/ 3 h 11"/>
                <a:gd name="T8" fmla="*/ 6 w 9"/>
                <a:gd name="T9" fmla="*/ 5 h 11"/>
                <a:gd name="T10" fmla="*/ 9 w 9"/>
                <a:gd name="T11" fmla="*/ 7 h 11"/>
                <a:gd name="T12" fmla="*/ 9 w 9"/>
                <a:gd name="T13" fmla="*/ 7 h 11"/>
                <a:gd name="T14" fmla="*/ 8 w 9"/>
                <a:gd name="T15" fmla="*/ 10 h 11"/>
                <a:gd name="T16" fmla="*/ 5 w 9"/>
                <a:gd name="T17" fmla="*/ 11 h 11"/>
                <a:gd name="T18" fmla="*/ 2 w 9"/>
                <a:gd name="T19" fmla="*/ 11 h 11"/>
                <a:gd name="T20" fmla="*/ 2 w 9"/>
                <a:gd name="T21" fmla="*/ 11 h 11"/>
                <a:gd name="T22" fmla="*/ 0 w 9"/>
                <a:gd name="T23" fmla="*/ 8 h 11"/>
                <a:gd name="T24" fmla="*/ 2 w 9"/>
                <a:gd name="T25" fmla="*/ 5 h 11"/>
                <a:gd name="T26" fmla="*/ 2 w 9"/>
                <a:gd name="T27" fmla="*/ 3 h 11"/>
                <a:gd name="T28" fmla="*/ 2 w 9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3" name="îṩlïḓê"/>
            <p:cNvSpPr/>
            <p:nvPr/>
          </p:nvSpPr>
          <p:spPr bwMode="auto">
            <a:xfrm>
              <a:off x="4959443" y="3640964"/>
              <a:ext cx="18433" cy="24574"/>
            </a:xfrm>
            <a:custGeom>
              <a:avLst/>
              <a:gdLst>
                <a:gd name="T0" fmla="*/ 3 w 6"/>
                <a:gd name="T1" fmla="*/ 0 h 8"/>
                <a:gd name="T2" fmla="*/ 3 w 6"/>
                <a:gd name="T3" fmla="*/ 0 h 8"/>
                <a:gd name="T4" fmla="*/ 4 w 6"/>
                <a:gd name="T5" fmla="*/ 0 h 8"/>
                <a:gd name="T6" fmla="*/ 6 w 6"/>
                <a:gd name="T7" fmla="*/ 0 h 8"/>
                <a:gd name="T8" fmla="*/ 6 w 6"/>
                <a:gd name="T9" fmla="*/ 1 h 8"/>
                <a:gd name="T10" fmla="*/ 4 w 6"/>
                <a:gd name="T11" fmla="*/ 8 h 8"/>
                <a:gd name="T12" fmla="*/ 4 w 6"/>
                <a:gd name="T13" fmla="*/ 8 h 8"/>
                <a:gd name="T14" fmla="*/ 3 w 6"/>
                <a:gd name="T15" fmla="*/ 8 h 8"/>
                <a:gd name="T16" fmla="*/ 3 w 6"/>
                <a:gd name="T17" fmla="*/ 7 h 8"/>
                <a:gd name="T18" fmla="*/ 3 w 6"/>
                <a:gd name="T19" fmla="*/ 7 h 8"/>
                <a:gd name="T20" fmla="*/ 0 w 6"/>
                <a:gd name="T21" fmla="*/ 7 h 8"/>
                <a:gd name="T22" fmla="*/ 0 w 6"/>
                <a:gd name="T23" fmla="*/ 7 h 8"/>
                <a:gd name="T24" fmla="*/ 1 w 6"/>
                <a:gd name="T25" fmla="*/ 4 h 8"/>
                <a:gd name="T26" fmla="*/ 3 w 6"/>
                <a:gd name="T27" fmla="*/ 2 h 8"/>
                <a:gd name="T28" fmla="*/ 3 w 6"/>
                <a:gd name="T29" fmla="*/ 1 h 8"/>
                <a:gd name="T30" fmla="*/ 3 w 6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4" name="ïSľiḋè"/>
            <p:cNvSpPr/>
            <p:nvPr/>
          </p:nvSpPr>
          <p:spPr bwMode="auto">
            <a:xfrm>
              <a:off x="4959443" y="3640964"/>
              <a:ext cx="18433" cy="24574"/>
            </a:xfrm>
            <a:custGeom>
              <a:avLst/>
              <a:gdLst>
                <a:gd name="T0" fmla="*/ 3 w 6"/>
                <a:gd name="T1" fmla="*/ 0 h 8"/>
                <a:gd name="T2" fmla="*/ 3 w 6"/>
                <a:gd name="T3" fmla="*/ 0 h 8"/>
                <a:gd name="T4" fmla="*/ 4 w 6"/>
                <a:gd name="T5" fmla="*/ 0 h 8"/>
                <a:gd name="T6" fmla="*/ 6 w 6"/>
                <a:gd name="T7" fmla="*/ 0 h 8"/>
                <a:gd name="T8" fmla="*/ 6 w 6"/>
                <a:gd name="T9" fmla="*/ 1 h 8"/>
                <a:gd name="T10" fmla="*/ 4 w 6"/>
                <a:gd name="T11" fmla="*/ 8 h 8"/>
                <a:gd name="T12" fmla="*/ 4 w 6"/>
                <a:gd name="T13" fmla="*/ 8 h 8"/>
                <a:gd name="T14" fmla="*/ 3 w 6"/>
                <a:gd name="T15" fmla="*/ 8 h 8"/>
                <a:gd name="T16" fmla="*/ 3 w 6"/>
                <a:gd name="T17" fmla="*/ 7 h 8"/>
                <a:gd name="T18" fmla="*/ 3 w 6"/>
                <a:gd name="T19" fmla="*/ 7 h 8"/>
                <a:gd name="T20" fmla="*/ 0 w 6"/>
                <a:gd name="T21" fmla="*/ 7 h 8"/>
                <a:gd name="T22" fmla="*/ 0 w 6"/>
                <a:gd name="T23" fmla="*/ 7 h 8"/>
                <a:gd name="T24" fmla="*/ 1 w 6"/>
                <a:gd name="T25" fmla="*/ 4 h 8"/>
                <a:gd name="T26" fmla="*/ 3 w 6"/>
                <a:gd name="T27" fmla="*/ 2 h 8"/>
                <a:gd name="T28" fmla="*/ 3 w 6"/>
                <a:gd name="T29" fmla="*/ 1 h 8"/>
                <a:gd name="T30" fmla="*/ 3 w 6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5" name="ïslíḍé"/>
            <p:cNvSpPr/>
            <p:nvPr/>
          </p:nvSpPr>
          <p:spPr bwMode="auto">
            <a:xfrm>
              <a:off x="4934870" y="3702400"/>
              <a:ext cx="18433" cy="2457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5 w 6"/>
                <a:gd name="T5" fmla="*/ 2 h 8"/>
                <a:gd name="T6" fmla="*/ 6 w 6"/>
                <a:gd name="T7" fmla="*/ 5 h 8"/>
                <a:gd name="T8" fmla="*/ 6 w 6"/>
                <a:gd name="T9" fmla="*/ 8 h 8"/>
                <a:gd name="T10" fmla="*/ 6 w 6"/>
                <a:gd name="T11" fmla="*/ 8 h 8"/>
                <a:gd name="T12" fmla="*/ 3 w 6"/>
                <a:gd name="T13" fmla="*/ 4 h 8"/>
                <a:gd name="T14" fmla="*/ 2 w 6"/>
                <a:gd name="T15" fmla="*/ 1 h 8"/>
                <a:gd name="T16" fmla="*/ 0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6" name="ïṩļidè"/>
            <p:cNvSpPr/>
            <p:nvPr/>
          </p:nvSpPr>
          <p:spPr bwMode="auto">
            <a:xfrm>
              <a:off x="4934870" y="3702400"/>
              <a:ext cx="18433" cy="2457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5 w 6"/>
                <a:gd name="T5" fmla="*/ 2 h 8"/>
                <a:gd name="T6" fmla="*/ 6 w 6"/>
                <a:gd name="T7" fmla="*/ 5 h 8"/>
                <a:gd name="T8" fmla="*/ 6 w 6"/>
                <a:gd name="T9" fmla="*/ 8 h 8"/>
                <a:gd name="T10" fmla="*/ 6 w 6"/>
                <a:gd name="T11" fmla="*/ 8 h 8"/>
                <a:gd name="T12" fmla="*/ 3 w 6"/>
                <a:gd name="T13" fmla="*/ 4 h 8"/>
                <a:gd name="T14" fmla="*/ 2 w 6"/>
                <a:gd name="T15" fmla="*/ 1 h 8"/>
                <a:gd name="T16" fmla="*/ 0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7" name="íśľiḓè"/>
            <p:cNvSpPr/>
            <p:nvPr/>
          </p:nvSpPr>
          <p:spPr bwMode="auto">
            <a:xfrm>
              <a:off x="5389490" y="3800697"/>
              <a:ext cx="12287" cy="30716"/>
            </a:xfrm>
            <a:custGeom>
              <a:avLst/>
              <a:gdLst>
                <a:gd name="T0" fmla="*/ 3 w 4"/>
                <a:gd name="T1" fmla="*/ 0 h 10"/>
                <a:gd name="T2" fmla="*/ 3 w 4"/>
                <a:gd name="T3" fmla="*/ 0 h 10"/>
                <a:gd name="T4" fmla="*/ 4 w 4"/>
                <a:gd name="T5" fmla="*/ 5 h 10"/>
                <a:gd name="T6" fmla="*/ 4 w 4"/>
                <a:gd name="T7" fmla="*/ 10 h 10"/>
                <a:gd name="T8" fmla="*/ 4 w 4"/>
                <a:gd name="T9" fmla="*/ 10 h 10"/>
                <a:gd name="T10" fmla="*/ 1 w 4"/>
                <a:gd name="T11" fmla="*/ 9 h 10"/>
                <a:gd name="T12" fmla="*/ 0 w 4"/>
                <a:gd name="T13" fmla="*/ 6 h 10"/>
                <a:gd name="T14" fmla="*/ 1 w 4"/>
                <a:gd name="T15" fmla="*/ 3 h 10"/>
                <a:gd name="T16" fmla="*/ 3 w 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0">
                  <a:moveTo>
                    <a:pt x="3" y="0"/>
                  </a:moveTo>
                  <a:lnTo>
                    <a:pt x="3" y="0"/>
                  </a:lnTo>
                  <a:lnTo>
                    <a:pt x="4" y="5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8" name="ïṩ1îḋé"/>
            <p:cNvSpPr/>
            <p:nvPr/>
          </p:nvSpPr>
          <p:spPr bwMode="auto">
            <a:xfrm>
              <a:off x="5389490" y="3800697"/>
              <a:ext cx="12287" cy="30716"/>
            </a:xfrm>
            <a:custGeom>
              <a:avLst/>
              <a:gdLst>
                <a:gd name="T0" fmla="*/ 3 w 4"/>
                <a:gd name="T1" fmla="*/ 0 h 10"/>
                <a:gd name="T2" fmla="*/ 3 w 4"/>
                <a:gd name="T3" fmla="*/ 0 h 10"/>
                <a:gd name="T4" fmla="*/ 4 w 4"/>
                <a:gd name="T5" fmla="*/ 5 h 10"/>
                <a:gd name="T6" fmla="*/ 4 w 4"/>
                <a:gd name="T7" fmla="*/ 10 h 10"/>
                <a:gd name="T8" fmla="*/ 4 w 4"/>
                <a:gd name="T9" fmla="*/ 10 h 10"/>
                <a:gd name="T10" fmla="*/ 1 w 4"/>
                <a:gd name="T11" fmla="*/ 9 h 10"/>
                <a:gd name="T12" fmla="*/ 0 w 4"/>
                <a:gd name="T13" fmla="*/ 6 h 10"/>
                <a:gd name="T14" fmla="*/ 1 w 4"/>
                <a:gd name="T15" fmla="*/ 3 h 10"/>
                <a:gd name="T16" fmla="*/ 3 w 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0">
                  <a:moveTo>
                    <a:pt x="3" y="0"/>
                  </a:moveTo>
                  <a:lnTo>
                    <a:pt x="3" y="0"/>
                  </a:lnTo>
                  <a:lnTo>
                    <a:pt x="4" y="5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9" name="ïṡḷïḑé"/>
            <p:cNvSpPr/>
            <p:nvPr/>
          </p:nvSpPr>
          <p:spPr bwMode="auto">
            <a:xfrm>
              <a:off x="5641375" y="3855986"/>
              <a:ext cx="24574" cy="36861"/>
            </a:xfrm>
            <a:custGeom>
              <a:avLst/>
              <a:gdLst>
                <a:gd name="T0" fmla="*/ 6 w 9"/>
                <a:gd name="T1" fmla="*/ 0 h 11"/>
                <a:gd name="T2" fmla="*/ 6 w 9"/>
                <a:gd name="T3" fmla="*/ 0 h 11"/>
                <a:gd name="T4" fmla="*/ 8 w 9"/>
                <a:gd name="T5" fmla="*/ 1 h 11"/>
                <a:gd name="T6" fmla="*/ 8 w 9"/>
                <a:gd name="T7" fmla="*/ 3 h 11"/>
                <a:gd name="T8" fmla="*/ 9 w 9"/>
                <a:gd name="T9" fmla="*/ 4 h 11"/>
                <a:gd name="T10" fmla="*/ 9 w 9"/>
                <a:gd name="T11" fmla="*/ 4 h 11"/>
                <a:gd name="T12" fmla="*/ 6 w 9"/>
                <a:gd name="T13" fmla="*/ 6 h 11"/>
                <a:gd name="T14" fmla="*/ 5 w 9"/>
                <a:gd name="T15" fmla="*/ 7 h 11"/>
                <a:gd name="T16" fmla="*/ 2 w 9"/>
                <a:gd name="T17" fmla="*/ 11 h 11"/>
                <a:gd name="T18" fmla="*/ 2 w 9"/>
                <a:gd name="T19" fmla="*/ 11 h 11"/>
                <a:gd name="T20" fmla="*/ 0 w 9"/>
                <a:gd name="T21" fmla="*/ 9 h 11"/>
                <a:gd name="T22" fmla="*/ 2 w 9"/>
                <a:gd name="T23" fmla="*/ 6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0" name="ï$ḷîḓe"/>
            <p:cNvSpPr/>
            <p:nvPr/>
          </p:nvSpPr>
          <p:spPr bwMode="auto">
            <a:xfrm>
              <a:off x="5641375" y="3855986"/>
              <a:ext cx="24574" cy="36861"/>
            </a:xfrm>
            <a:custGeom>
              <a:avLst/>
              <a:gdLst>
                <a:gd name="T0" fmla="*/ 6 w 9"/>
                <a:gd name="T1" fmla="*/ 0 h 11"/>
                <a:gd name="T2" fmla="*/ 6 w 9"/>
                <a:gd name="T3" fmla="*/ 0 h 11"/>
                <a:gd name="T4" fmla="*/ 8 w 9"/>
                <a:gd name="T5" fmla="*/ 1 h 11"/>
                <a:gd name="T6" fmla="*/ 8 w 9"/>
                <a:gd name="T7" fmla="*/ 3 h 11"/>
                <a:gd name="T8" fmla="*/ 9 w 9"/>
                <a:gd name="T9" fmla="*/ 4 h 11"/>
                <a:gd name="T10" fmla="*/ 9 w 9"/>
                <a:gd name="T11" fmla="*/ 4 h 11"/>
                <a:gd name="T12" fmla="*/ 6 w 9"/>
                <a:gd name="T13" fmla="*/ 6 h 11"/>
                <a:gd name="T14" fmla="*/ 5 w 9"/>
                <a:gd name="T15" fmla="*/ 7 h 11"/>
                <a:gd name="T16" fmla="*/ 2 w 9"/>
                <a:gd name="T17" fmla="*/ 11 h 11"/>
                <a:gd name="T18" fmla="*/ 2 w 9"/>
                <a:gd name="T19" fmla="*/ 11 h 11"/>
                <a:gd name="T20" fmla="*/ 0 w 9"/>
                <a:gd name="T21" fmla="*/ 9 h 11"/>
                <a:gd name="T22" fmla="*/ 2 w 9"/>
                <a:gd name="T23" fmla="*/ 6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1" name="íš1íďé"/>
            <p:cNvSpPr/>
            <p:nvPr/>
          </p:nvSpPr>
          <p:spPr bwMode="auto">
            <a:xfrm>
              <a:off x="6046849" y="3960428"/>
              <a:ext cx="12287" cy="43003"/>
            </a:xfrm>
            <a:custGeom>
              <a:avLst/>
              <a:gdLst>
                <a:gd name="T0" fmla="*/ 1 w 4"/>
                <a:gd name="T1" fmla="*/ 0 h 14"/>
                <a:gd name="T2" fmla="*/ 1 w 4"/>
                <a:gd name="T3" fmla="*/ 0 h 14"/>
                <a:gd name="T4" fmla="*/ 3 w 4"/>
                <a:gd name="T5" fmla="*/ 0 h 14"/>
                <a:gd name="T6" fmla="*/ 4 w 4"/>
                <a:gd name="T7" fmla="*/ 0 h 14"/>
                <a:gd name="T8" fmla="*/ 4 w 4"/>
                <a:gd name="T9" fmla="*/ 4 h 14"/>
                <a:gd name="T10" fmla="*/ 1 w 4"/>
                <a:gd name="T11" fmla="*/ 14 h 14"/>
                <a:gd name="T12" fmla="*/ 1 w 4"/>
                <a:gd name="T13" fmla="*/ 14 h 14"/>
                <a:gd name="T14" fmla="*/ 0 w 4"/>
                <a:gd name="T15" fmla="*/ 11 h 14"/>
                <a:gd name="T16" fmla="*/ 0 w 4"/>
                <a:gd name="T17" fmla="*/ 8 h 14"/>
                <a:gd name="T18" fmla="*/ 0 w 4"/>
                <a:gd name="T19" fmla="*/ 8 h 14"/>
                <a:gd name="T20" fmla="*/ 1 w 4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4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2" name="íṥľîḑé"/>
            <p:cNvSpPr/>
            <p:nvPr/>
          </p:nvSpPr>
          <p:spPr bwMode="auto">
            <a:xfrm>
              <a:off x="6046849" y="3960428"/>
              <a:ext cx="12287" cy="43003"/>
            </a:xfrm>
            <a:custGeom>
              <a:avLst/>
              <a:gdLst>
                <a:gd name="T0" fmla="*/ 1 w 4"/>
                <a:gd name="T1" fmla="*/ 0 h 14"/>
                <a:gd name="T2" fmla="*/ 1 w 4"/>
                <a:gd name="T3" fmla="*/ 0 h 14"/>
                <a:gd name="T4" fmla="*/ 3 w 4"/>
                <a:gd name="T5" fmla="*/ 0 h 14"/>
                <a:gd name="T6" fmla="*/ 4 w 4"/>
                <a:gd name="T7" fmla="*/ 0 h 14"/>
                <a:gd name="T8" fmla="*/ 4 w 4"/>
                <a:gd name="T9" fmla="*/ 4 h 14"/>
                <a:gd name="T10" fmla="*/ 1 w 4"/>
                <a:gd name="T11" fmla="*/ 14 h 14"/>
                <a:gd name="T12" fmla="*/ 1 w 4"/>
                <a:gd name="T13" fmla="*/ 14 h 14"/>
                <a:gd name="T14" fmla="*/ 0 w 4"/>
                <a:gd name="T15" fmla="*/ 11 h 14"/>
                <a:gd name="T16" fmla="*/ 0 w 4"/>
                <a:gd name="T17" fmla="*/ 8 h 14"/>
                <a:gd name="T18" fmla="*/ 0 w 4"/>
                <a:gd name="T19" fmla="*/ 8 h 14"/>
                <a:gd name="T20" fmla="*/ 1 w 4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4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3" name="íṧlidé"/>
            <p:cNvSpPr/>
            <p:nvPr/>
          </p:nvSpPr>
          <p:spPr bwMode="auto">
            <a:xfrm>
              <a:off x="3743025" y="3518093"/>
              <a:ext cx="24574" cy="614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1 h 2"/>
                <a:gd name="T10" fmla="*/ 3 w 7"/>
                <a:gd name="T11" fmla="*/ 1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4" name="ísḻïḑe"/>
            <p:cNvSpPr/>
            <p:nvPr/>
          </p:nvSpPr>
          <p:spPr bwMode="auto">
            <a:xfrm>
              <a:off x="3743025" y="3518093"/>
              <a:ext cx="24574" cy="614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1 h 2"/>
                <a:gd name="T10" fmla="*/ 3 w 7"/>
                <a:gd name="T11" fmla="*/ 1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5" name="ïşḻïḋê"/>
            <p:cNvSpPr/>
            <p:nvPr/>
          </p:nvSpPr>
          <p:spPr bwMode="auto">
            <a:xfrm>
              <a:off x="5500072" y="4064866"/>
              <a:ext cx="24574" cy="49148"/>
            </a:xfrm>
            <a:custGeom>
              <a:avLst/>
              <a:gdLst>
                <a:gd name="T0" fmla="*/ 7 w 9"/>
                <a:gd name="T1" fmla="*/ 0 h 16"/>
                <a:gd name="T2" fmla="*/ 7 w 9"/>
                <a:gd name="T3" fmla="*/ 0 h 16"/>
                <a:gd name="T4" fmla="*/ 9 w 9"/>
                <a:gd name="T5" fmla="*/ 4 h 16"/>
                <a:gd name="T6" fmla="*/ 6 w 9"/>
                <a:gd name="T7" fmla="*/ 10 h 16"/>
                <a:gd name="T8" fmla="*/ 3 w 9"/>
                <a:gd name="T9" fmla="*/ 14 h 16"/>
                <a:gd name="T10" fmla="*/ 2 w 9"/>
                <a:gd name="T11" fmla="*/ 14 h 16"/>
                <a:gd name="T12" fmla="*/ 0 w 9"/>
                <a:gd name="T13" fmla="*/ 16 h 16"/>
                <a:gd name="T14" fmla="*/ 0 w 9"/>
                <a:gd name="T15" fmla="*/ 16 h 16"/>
                <a:gd name="T16" fmla="*/ 5 w 9"/>
                <a:gd name="T17" fmla="*/ 9 h 16"/>
                <a:gd name="T18" fmla="*/ 5 w 9"/>
                <a:gd name="T19" fmla="*/ 9 h 16"/>
                <a:gd name="T20" fmla="*/ 6 w 9"/>
                <a:gd name="T21" fmla="*/ 4 h 16"/>
                <a:gd name="T22" fmla="*/ 6 w 9"/>
                <a:gd name="T23" fmla="*/ 4 h 16"/>
                <a:gd name="T24" fmla="*/ 7 w 9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">
                  <a:moveTo>
                    <a:pt x="7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6" name="îšļíḓê"/>
            <p:cNvSpPr/>
            <p:nvPr/>
          </p:nvSpPr>
          <p:spPr bwMode="auto">
            <a:xfrm>
              <a:off x="5500072" y="4064866"/>
              <a:ext cx="24574" cy="49148"/>
            </a:xfrm>
            <a:custGeom>
              <a:avLst/>
              <a:gdLst>
                <a:gd name="T0" fmla="*/ 7 w 9"/>
                <a:gd name="T1" fmla="*/ 0 h 16"/>
                <a:gd name="T2" fmla="*/ 7 w 9"/>
                <a:gd name="T3" fmla="*/ 0 h 16"/>
                <a:gd name="T4" fmla="*/ 9 w 9"/>
                <a:gd name="T5" fmla="*/ 4 h 16"/>
                <a:gd name="T6" fmla="*/ 6 w 9"/>
                <a:gd name="T7" fmla="*/ 10 h 16"/>
                <a:gd name="T8" fmla="*/ 3 w 9"/>
                <a:gd name="T9" fmla="*/ 14 h 16"/>
                <a:gd name="T10" fmla="*/ 2 w 9"/>
                <a:gd name="T11" fmla="*/ 14 h 16"/>
                <a:gd name="T12" fmla="*/ 0 w 9"/>
                <a:gd name="T13" fmla="*/ 16 h 16"/>
                <a:gd name="T14" fmla="*/ 0 w 9"/>
                <a:gd name="T15" fmla="*/ 16 h 16"/>
                <a:gd name="T16" fmla="*/ 5 w 9"/>
                <a:gd name="T17" fmla="*/ 9 h 16"/>
                <a:gd name="T18" fmla="*/ 5 w 9"/>
                <a:gd name="T19" fmla="*/ 9 h 16"/>
                <a:gd name="T20" fmla="*/ 6 w 9"/>
                <a:gd name="T21" fmla="*/ 4 h 16"/>
                <a:gd name="T22" fmla="*/ 6 w 9"/>
                <a:gd name="T23" fmla="*/ 4 h 16"/>
                <a:gd name="T24" fmla="*/ 7 w 9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">
                  <a:moveTo>
                    <a:pt x="7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7" name="iṥļîḍé"/>
            <p:cNvSpPr/>
            <p:nvPr/>
          </p:nvSpPr>
          <p:spPr bwMode="auto">
            <a:xfrm>
              <a:off x="3638587" y="3493520"/>
              <a:ext cx="24574" cy="0"/>
            </a:xfrm>
            <a:custGeom>
              <a:avLst/>
              <a:gdLst>
                <a:gd name="T0" fmla="*/ 1 w 7"/>
                <a:gd name="T1" fmla="*/ 0 h 1"/>
                <a:gd name="T2" fmla="*/ 1 w 7"/>
                <a:gd name="T3" fmla="*/ 0 h 1"/>
                <a:gd name="T4" fmla="*/ 7 w 7"/>
                <a:gd name="T5" fmla="*/ 1 h 1"/>
                <a:gd name="T6" fmla="*/ 7 w 7"/>
                <a:gd name="T7" fmla="*/ 1 h 1"/>
                <a:gd name="T8" fmla="*/ 2 w 7"/>
                <a:gd name="T9" fmla="*/ 1 h 1"/>
                <a:gd name="T10" fmla="*/ 4 w 7"/>
                <a:gd name="T11" fmla="*/ 1 h 1"/>
                <a:gd name="T12" fmla="*/ 4 w 7"/>
                <a:gd name="T13" fmla="*/ 1 h 1"/>
                <a:gd name="T14" fmla="*/ 0 w 7"/>
                <a:gd name="T15" fmla="*/ 0 h 1"/>
                <a:gd name="T16" fmla="*/ 0 w 7"/>
                <a:gd name="T17" fmla="*/ 0 h 1"/>
                <a:gd name="T18" fmla="*/ 1 w 7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">
                  <a:moveTo>
                    <a:pt x="1" y="0"/>
                  </a:moveTo>
                  <a:lnTo>
                    <a:pt x="1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8" name="i$ḻiḍê"/>
            <p:cNvSpPr/>
            <p:nvPr/>
          </p:nvSpPr>
          <p:spPr bwMode="auto">
            <a:xfrm>
              <a:off x="3638587" y="3493520"/>
              <a:ext cx="24574" cy="0"/>
            </a:xfrm>
            <a:custGeom>
              <a:avLst/>
              <a:gdLst>
                <a:gd name="T0" fmla="*/ 1 w 7"/>
                <a:gd name="T1" fmla="*/ 0 h 1"/>
                <a:gd name="T2" fmla="*/ 1 w 7"/>
                <a:gd name="T3" fmla="*/ 0 h 1"/>
                <a:gd name="T4" fmla="*/ 7 w 7"/>
                <a:gd name="T5" fmla="*/ 1 h 1"/>
                <a:gd name="T6" fmla="*/ 7 w 7"/>
                <a:gd name="T7" fmla="*/ 1 h 1"/>
                <a:gd name="T8" fmla="*/ 2 w 7"/>
                <a:gd name="T9" fmla="*/ 1 h 1"/>
                <a:gd name="T10" fmla="*/ 4 w 7"/>
                <a:gd name="T11" fmla="*/ 1 h 1"/>
                <a:gd name="T12" fmla="*/ 4 w 7"/>
                <a:gd name="T13" fmla="*/ 1 h 1"/>
                <a:gd name="T14" fmla="*/ 0 w 7"/>
                <a:gd name="T15" fmla="*/ 0 h 1"/>
                <a:gd name="T16" fmla="*/ 0 w 7"/>
                <a:gd name="T17" fmla="*/ 0 h 1"/>
                <a:gd name="T18" fmla="*/ 1 w 7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">
                  <a:moveTo>
                    <a:pt x="1" y="0"/>
                  </a:moveTo>
                  <a:lnTo>
                    <a:pt x="1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99" name="íṣ1iḋé"/>
            <p:cNvSpPr/>
            <p:nvPr/>
          </p:nvSpPr>
          <p:spPr bwMode="auto">
            <a:xfrm>
              <a:off x="3816748" y="3554956"/>
              <a:ext cx="6145" cy="12287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0 h 5"/>
                <a:gd name="T4" fmla="*/ 2 w 2"/>
                <a:gd name="T5" fmla="*/ 2 h 5"/>
                <a:gd name="T6" fmla="*/ 2 w 2"/>
                <a:gd name="T7" fmla="*/ 2 h 5"/>
                <a:gd name="T8" fmla="*/ 1 w 2"/>
                <a:gd name="T9" fmla="*/ 5 h 5"/>
                <a:gd name="T10" fmla="*/ 1 w 2"/>
                <a:gd name="T11" fmla="*/ 5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" name="iṥlïḑê"/>
            <p:cNvSpPr/>
            <p:nvPr/>
          </p:nvSpPr>
          <p:spPr bwMode="auto">
            <a:xfrm>
              <a:off x="3816748" y="3554956"/>
              <a:ext cx="6145" cy="12287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0 h 5"/>
                <a:gd name="T4" fmla="*/ 2 w 2"/>
                <a:gd name="T5" fmla="*/ 2 h 5"/>
                <a:gd name="T6" fmla="*/ 2 w 2"/>
                <a:gd name="T7" fmla="*/ 2 h 5"/>
                <a:gd name="T8" fmla="*/ 1 w 2"/>
                <a:gd name="T9" fmla="*/ 5 h 5"/>
                <a:gd name="T10" fmla="*/ 1 w 2"/>
                <a:gd name="T11" fmla="*/ 5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1" name="îślídé"/>
            <p:cNvSpPr/>
            <p:nvPr/>
          </p:nvSpPr>
          <p:spPr bwMode="auto">
            <a:xfrm>
              <a:off x="3638587" y="3493520"/>
              <a:ext cx="24574" cy="12287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0 h 3"/>
                <a:gd name="T4" fmla="*/ 4 w 7"/>
                <a:gd name="T5" fmla="*/ 2 h 3"/>
                <a:gd name="T6" fmla="*/ 4 w 7"/>
                <a:gd name="T7" fmla="*/ 2 h 3"/>
                <a:gd name="T8" fmla="*/ 5 w 7"/>
                <a:gd name="T9" fmla="*/ 2 h 3"/>
                <a:gd name="T10" fmla="*/ 5 w 7"/>
                <a:gd name="T11" fmla="*/ 2 h 3"/>
                <a:gd name="T12" fmla="*/ 7 w 7"/>
                <a:gd name="T13" fmla="*/ 3 h 3"/>
                <a:gd name="T14" fmla="*/ 4 w 7"/>
                <a:gd name="T15" fmla="*/ 2 h 3"/>
                <a:gd name="T16" fmla="*/ 4 w 7"/>
                <a:gd name="T17" fmla="*/ 2 h 3"/>
                <a:gd name="T18" fmla="*/ 4 w 7"/>
                <a:gd name="T19" fmla="*/ 3 h 3"/>
                <a:gd name="T20" fmla="*/ 2 w 7"/>
                <a:gd name="T21" fmla="*/ 2 h 3"/>
                <a:gd name="T22" fmla="*/ 2 w 7"/>
                <a:gd name="T23" fmla="*/ 2 h 3"/>
                <a:gd name="T24" fmla="*/ 2 w 7"/>
                <a:gd name="T25" fmla="*/ 2 h 3"/>
                <a:gd name="T26" fmla="*/ 2 w 7"/>
                <a:gd name="T27" fmla="*/ 2 h 3"/>
                <a:gd name="T28" fmla="*/ 0 w 7"/>
                <a:gd name="T29" fmla="*/ 0 h 3"/>
                <a:gd name="T30" fmla="*/ 0 w 7"/>
                <a:gd name="T31" fmla="*/ 0 h 3"/>
                <a:gd name="T32" fmla="*/ 1 w 7"/>
                <a:gd name="T33" fmla="*/ 0 h 3"/>
                <a:gd name="T34" fmla="*/ 1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2" name="ï$ḻíďé"/>
            <p:cNvSpPr/>
            <p:nvPr/>
          </p:nvSpPr>
          <p:spPr bwMode="auto">
            <a:xfrm>
              <a:off x="3638587" y="3493520"/>
              <a:ext cx="24574" cy="12287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0 h 3"/>
                <a:gd name="T4" fmla="*/ 4 w 7"/>
                <a:gd name="T5" fmla="*/ 2 h 3"/>
                <a:gd name="T6" fmla="*/ 4 w 7"/>
                <a:gd name="T7" fmla="*/ 2 h 3"/>
                <a:gd name="T8" fmla="*/ 5 w 7"/>
                <a:gd name="T9" fmla="*/ 2 h 3"/>
                <a:gd name="T10" fmla="*/ 5 w 7"/>
                <a:gd name="T11" fmla="*/ 2 h 3"/>
                <a:gd name="T12" fmla="*/ 7 w 7"/>
                <a:gd name="T13" fmla="*/ 3 h 3"/>
                <a:gd name="T14" fmla="*/ 4 w 7"/>
                <a:gd name="T15" fmla="*/ 2 h 3"/>
                <a:gd name="T16" fmla="*/ 4 w 7"/>
                <a:gd name="T17" fmla="*/ 2 h 3"/>
                <a:gd name="T18" fmla="*/ 4 w 7"/>
                <a:gd name="T19" fmla="*/ 3 h 3"/>
                <a:gd name="T20" fmla="*/ 2 w 7"/>
                <a:gd name="T21" fmla="*/ 2 h 3"/>
                <a:gd name="T22" fmla="*/ 2 w 7"/>
                <a:gd name="T23" fmla="*/ 2 h 3"/>
                <a:gd name="T24" fmla="*/ 2 w 7"/>
                <a:gd name="T25" fmla="*/ 2 h 3"/>
                <a:gd name="T26" fmla="*/ 2 w 7"/>
                <a:gd name="T27" fmla="*/ 2 h 3"/>
                <a:gd name="T28" fmla="*/ 0 w 7"/>
                <a:gd name="T29" fmla="*/ 0 h 3"/>
                <a:gd name="T30" fmla="*/ 0 w 7"/>
                <a:gd name="T31" fmla="*/ 0 h 3"/>
                <a:gd name="T32" fmla="*/ 1 w 7"/>
                <a:gd name="T33" fmla="*/ 0 h 3"/>
                <a:gd name="T34" fmla="*/ 1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3" name="išḷíḓè"/>
            <p:cNvSpPr/>
            <p:nvPr/>
          </p:nvSpPr>
          <p:spPr bwMode="auto">
            <a:xfrm>
              <a:off x="5665950" y="4304466"/>
              <a:ext cx="12287" cy="30716"/>
            </a:xfrm>
            <a:custGeom>
              <a:avLst/>
              <a:gdLst>
                <a:gd name="T0" fmla="*/ 1 w 3"/>
                <a:gd name="T1" fmla="*/ 0 h 12"/>
                <a:gd name="T2" fmla="*/ 1 w 3"/>
                <a:gd name="T3" fmla="*/ 0 h 12"/>
                <a:gd name="T4" fmla="*/ 3 w 3"/>
                <a:gd name="T5" fmla="*/ 3 h 12"/>
                <a:gd name="T6" fmla="*/ 3 w 3"/>
                <a:gd name="T7" fmla="*/ 6 h 12"/>
                <a:gd name="T8" fmla="*/ 3 w 3"/>
                <a:gd name="T9" fmla="*/ 10 h 12"/>
                <a:gd name="T10" fmla="*/ 0 w 3"/>
                <a:gd name="T11" fmla="*/ 12 h 12"/>
                <a:gd name="T12" fmla="*/ 0 w 3"/>
                <a:gd name="T13" fmla="*/ 12 h 12"/>
                <a:gd name="T14" fmla="*/ 0 w 3"/>
                <a:gd name="T15" fmla="*/ 7 h 12"/>
                <a:gd name="T16" fmla="*/ 1 w 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2">
                  <a:moveTo>
                    <a:pt x="1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4" name="iŝļïḑé"/>
            <p:cNvSpPr/>
            <p:nvPr/>
          </p:nvSpPr>
          <p:spPr bwMode="auto">
            <a:xfrm>
              <a:off x="5665950" y="4304466"/>
              <a:ext cx="12287" cy="30716"/>
            </a:xfrm>
            <a:custGeom>
              <a:avLst/>
              <a:gdLst>
                <a:gd name="T0" fmla="*/ 1 w 3"/>
                <a:gd name="T1" fmla="*/ 0 h 12"/>
                <a:gd name="T2" fmla="*/ 1 w 3"/>
                <a:gd name="T3" fmla="*/ 0 h 12"/>
                <a:gd name="T4" fmla="*/ 3 w 3"/>
                <a:gd name="T5" fmla="*/ 3 h 12"/>
                <a:gd name="T6" fmla="*/ 3 w 3"/>
                <a:gd name="T7" fmla="*/ 6 h 12"/>
                <a:gd name="T8" fmla="*/ 3 w 3"/>
                <a:gd name="T9" fmla="*/ 10 h 12"/>
                <a:gd name="T10" fmla="*/ 0 w 3"/>
                <a:gd name="T11" fmla="*/ 12 h 12"/>
                <a:gd name="T12" fmla="*/ 0 w 3"/>
                <a:gd name="T13" fmla="*/ 12 h 12"/>
                <a:gd name="T14" fmla="*/ 0 w 3"/>
                <a:gd name="T15" fmla="*/ 7 h 12"/>
                <a:gd name="T16" fmla="*/ 1 w 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2">
                  <a:moveTo>
                    <a:pt x="1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5" name="ïṥļïde"/>
            <p:cNvSpPr/>
            <p:nvPr/>
          </p:nvSpPr>
          <p:spPr bwMode="auto">
            <a:xfrm>
              <a:off x="5438638" y="4249172"/>
              <a:ext cx="30720" cy="55290"/>
            </a:xfrm>
            <a:custGeom>
              <a:avLst/>
              <a:gdLst>
                <a:gd name="T0" fmla="*/ 10 w 10"/>
                <a:gd name="T1" fmla="*/ 1 h 17"/>
                <a:gd name="T2" fmla="*/ 10 w 10"/>
                <a:gd name="T3" fmla="*/ 1 h 17"/>
                <a:gd name="T4" fmla="*/ 8 w 10"/>
                <a:gd name="T5" fmla="*/ 3 h 17"/>
                <a:gd name="T6" fmla="*/ 6 w 10"/>
                <a:gd name="T7" fmla="*/ 4 h 17"/>
                <a:gd name="T8" fmla="*/ 5 w 10"/>
                <a:gd name="T9" fmla="*/ 9 h 17"/>
                <a:gd name="T10" fmla="*/ 6 w 10"/>
                <a:gd name="T11" fmla="*/ 17 h 17"/>
                <a:gd name="T12" fmla="*/ 6 w 10"/>
                <a:gd name="T13" fmla="*/ 17 h 17"/>
                <a:gd name="T14" fmla="*/ 3 w 10"/>
                <a:gd name="T15" fmla="*/ 14 h 17"/>
                <a:gd name="T16" fmla="*/ 0 w 10"/>
                <a:gd name="T17" fmla="*/ 13 h 17"/>
                <a:gd name="T18" fmla="*/ 0 w 10"/>
                <a:gd name="T19" fmla="*/ 13 h 17"/>
                <a:gd name="T20" fmla="*/ 3 w 10"/>
                <a:gd name="T21" fmla="*/ 6 h 17"/>
                <a:gd name="T22" fmla="*/ 3 w 10"/>
                <a:gd name="T23" fmla="*/ 0 h 17"/>
                <a:gd name="T24" fmla="*/ 3 w 10"/>
                <a:gd name="T25" fmla="*/ 0 h 17"/>
                <a:gd name="T26" fmla="*/ 8 w 10"/>
                <a:gd name="T27" fmla="*/ 0 h 17"/>
                <a:gd name="T28" fmla="*/ 10 w 10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10" y="1"/>
                  </a:moveTo>
                  <a:lnTo>
                    <a:pt x="10" y="1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6" name="îś1îḓe"/>
            <p:cNvSpPr/>
            <p:nvPr/>
          </p:nvSpPr>
          <p:spPr bwMode="auto">
            <a:xfrm>
              <a:off x="5438638" y="4249172"/>
              <a:ext cx="30720" cy="55290"/>
            </a:xfrm>
            <a:custGeom>
              <a:avLst/>
              <a:gdLst>
                <a:gd name="T0" fmla="*/ 10 w 10"/>
                <a:gd name="T1" fmla="*/ 1 h 17"/>
                <a:gd name="T2" fmla="*/ 10 w 10"/>
                <a:gd name="T3" fmla="*/ 1 h 17"/>
                <a:gd name="T4" fmla="*/ 8 w 10"/>
                <a:gd name="T5" fmla="*/ 3 h 17"/>
                <a:gd name="T6" fmla="*/ 6 w 10"/>
                <a:gd name="T7" fmla="*/ 4 h 17"/>
                <a:gd name="T8" fmla="*/ 5 w 10"/>
                <a:gd name="T9" fmla="*/ 9 h 17"/>
                <a:gd name="T10" fmla="*/ 6 w 10"/>
                <a:gd name="T11" fmla="*/ 17 h 17"/>
                <a:gd name="T12" fmla="*/ 6 w 10"/>
                <a:gd name="T13" fmla="*/ 17 h 17"/>
                <a:gd name="T14" fmla="*/ 3 w 10"/>
                <a:gd name="T15" fmla="*/ 14 h 17"/>
                <a:gd name="T16" fmla="*/ 0 w 10"/>
                <a:gd name="T17" fmla="*/ 13 h 17"/>
                <a:gd name="T18" fmla="*/ 0 w 10"/>
                <a:gd name="T19" fmla="*/ 13 h 17"/>
                <a:gd name="T20" fmla="*/ 3 w 10"/>
                <a:gd name="T21" fmla="*/ 6 h 17"/>
                <a:gd name="T22" fmla="*/ 3 w 10"/>
                <a:gd name="T23" fmla="*/ 0 h 17"/>
                <a:gd name="T24" fmla="*/ 3 w 10"/>
                <a:gd name="T25" fmla="*/ 0 h 17"/>
                <a:gd name="T26" fmla="*/ 8 w 10"/>
                <a:gd name="T27" fmla="*/ 0 h 17"/>
                <a:gd name="T28" fmla="*/ 10 w 10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10" y="1"/>
                  </a:moveTo>
                  <a:lnTo>
                    <a:pt x="10" y="1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7" name="íŝ1iḋè"/>
            <p:cNvSpPr/>
            <p:nvPr/>
          </p:nvSpPr>
          <p:spPr bwMode="auto">
            <a:xfrm>
              <a:off x="5481644" y="4286033"/>
              <a:ext cx="36861" cy="110582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1 w 12"/>
                <a:gd name="T5" fmla="*/ 10 h 36"/>
                <a:gd name="T6" fmla="*/ 11 w 12"/>
                <a:gd name="T7" fmla="*/ 20 h 36"/>
                <a:gd name="T8" fmla="*/ 11 w 12"/>
                <a:gd name="T9" fmla="*/ 20 h 36"/>
                <a:gd name="T10" fmla="*/ 10 w 12"/>
                <a:gd name="T11" fmla="*/ 29 h 36"/>
                <a:gd name="T12" fmla="*/ 8 w 12"/>
                <a:gd name="T13" fmla="*/ 33 h 36"/>
                <a:gd name="T14" fmla="*/ 5 w 12"/>
                <a:gd name="T15" fmla="*/ 36 h 36"/>
                <a:gd name="T16" fmla="*/ 5 w 12"/>
                <a:gd name="T17" fmla="*/ 36 h 36"/>
                <a:gd name="T18" fmla="*/ 4 w 12"/>
                <a:gd name="T19" fmla="*/ 35 h 36"/>
                <a:gd name="T20" fmla="*/ 5 w 12"/>
                <a:gd name="T21" fmla="*/ 32 h 36"/>
                <a:gd name="T22" fmla="*/ 8 w 12"/>
                <a:gd name="T23" fmla="*/ 26 h 36"/>
                <a:gd name="T24" fmla="*/ 8 w 12"/>
                <a:gd name="T25" fmla="*/ 26 h 36"/>
                <a:gd name="T26" fmla="*/ 5 w 12"/>
                <a:gd name="T27" fmla="*/ 26 h 36"/>
                <a:gd name="T28" fmla="*/ 3 w 12"/>
                <a:gd name="T29" fmla="*/ 29 h 36"/>
                <a:gd name="T30" fmla="*/ 0 w 12"/>
                <a:gd name="T31" fmla="*/ 36 h 36"/>
                <a:gd name="T32" fmla="*/ 0 w 12"/>
                <a:gd name="T33" fmla="*/ 36 h 36"/>
                <a:gd name="T34" fmla="*/ 1 w 12"/>
                <a:gd name="T35" fmla="*/ 28 h 36"/>
                <a:gd name="T36" fmla="*/ 3 w 12"/>
                <a:gd name="T37" fmla="*/ 18 h 36"/>
                <a:gd name="T38" fmla="*/ 7 w 12"/>
                <a:gd name="T39" fmla="*/ 8 h 36"/>
                <a:gd name="T40" fmla="*/ 12 w 12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1" y="1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8" y="33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18"/>
                  </a:lnTo>
                  <a:lnTo>
                    <a:pt x="7" y="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8" name="ïsḷîďè"/>
            <p:cNvSpPr/>
            <p:nvPr/>
          </p:nvSpPr>
          <p:spPr bwMode="auto">
            <a:xfrm>
              <a:off x="5481644" y="4286033"/>
              <a:ext cx="36861" cy="110582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1 w 12"/>
                <a:gd name="T5" fmla="*/ 10 h 36"/>
                <a:gd name="T6" fmla="*/ 11 w 12"/>
                <a:gd name="T7" fmla="*/ 20 h 36"/>
                <a:gd name="T8" fmla="*/ 11 w 12"/>
                <a:gd name="T9" fmla="*/ 20 h 36"/>
                <a:gd name="T10" fmla="*/ 10 w 12"/>
                <a:gd name="T11" fmla="*/ 29 h 36"/>
                <a:gd name="T12" fmla="*/ 8 w 12"/>
                <a:gd name="T13" fmla="*/ 33 h 36"/>
                <a:gd name="T14" fmla="*/ 5 w 12"/>
                <a:gd name="T15" fmla="*/ 36 h 36"/>
                <a:gd name="T16" fmla="*/ 5 w 12"/>
                <a:gd name="T17" fmla="*/ 36 h 36"/>
                <a:gd name="T18" fmla="*/ 4 w 12"/>
                <a:gd name="T19" fmla="*/ 35 h 36"/>
                <a:gd name="T20" fmla="*/ 5 w 12"/>
                <a:gd name="T21" fmla="*/ 32 h 36"/>
                <a:gd name="T22" fmla="*/ 8 w 12"/>
                <a:gd name="T23" fmla="*/ 26 h 36"/>
                <a:gd name="T24" fmla="*/ 8 w 12"/>
                <a:gd name="T25" fmla="*/ 26 h 36"/>
                <a:gd name="T26" fmla="*/ 5 w 12"/>
                <a:gd name="T27" fmla="*/ 26 h 36"/>
                <a:gd name="T28" fmla="*/ 3 w 12"/>
                <a:gd name="T29" fmla="*/ 29 h 36"/>
                <a:gd name="T30" fmla="*/ 0 w 12"/>
                <a:gd name="T31" fmla="*/ 36 h 36"/>
                <a:gd name="T32" fmla="*/ 0 w 12"/>
                <a:gd name="T33" fmla="*/ 36 h 36"/>
                <a:gd name="T34" fmla="*/ 1 w 12"/>
                <a:gd name="T35" fmla="*/ 28 h 36"/>
                <a:gd name="T36" fmla="*/ 3 w 12"/>
                <a:gd name="T37" fmla="*/ 18 h 36"/>
                <a:gd name="T38" fmla="*/ 7 w 12"/>
                <a:gd name="T39" fmla="*/ 8 h 36"/>
                <a:gd name="T40" fmla="*/ 12 w 12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1" y="1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8" y="33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18"/>
                  </a:lnTo>
                  <a:lnTo>
                    <a:pt x="7" y="8"/>
                  </a:lnTo>
                  <a:lnTo>
                    <a:pt x="1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09" name="ïşḷïḓê"/>
            <p:cNvSpPr/>
            <p:nvPr/>
          </p:nvSpPr>
          <p:spPr bwMode="auto">
            <a:xfrm>
              <a:off x="3644729" y="3499660"/>
              <a:ext cx="6145" cy="614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1 h 3"/>
                <a:gd name="T12" fmla="*/ 0 w 3"/>
                <a:gd name="T13" fmla="*/ 1 h 3"/>
                <a:gd name="T14" fmla="*/ 0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0" name="íŝḷîḑé"/>
            <p:cNvSpPr/>
            <p:nvPr/>
          </p:nvSpPr>
          <p:spPr bwMode="auto">
            <a:xfrm>
              <a:off x="3644729" y="3499660"/>
              <a:ext cx="6145" cy="614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1 h 3"/>
                <a:gd name="T12" fmla="*/ 0 w 3"/>
                <a:gd name="T13" fmla="*/ 1 h 3"/>
                <a:gd name="T14" fmla="*/ 0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1" name="iS1ïḑé"/>
            <p:cNvSpPr/>
            <p:nvPr/>
          </p:nvSpPr>
          <p:spPr bwMode="auto">
            <a:xfrm>
              <a:off x="3638587" y="3499660"/>
              <a:ext cx="12287" cy="6142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4 w 4"/>
                <a:gd name="T7" fmla="*/ 3 h 3"/>
                <a:gd name="T8" fmla="*/ 4 w 4"/>
                <a:gd name="T9" fmla="*/ 3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2" name="îṡ1îďê"/>
            <p:cNvSpPr/>
            <p:nvPr/>
          </p:nvSpPr>
          <p:spPr bwMode="auto">
            <a:xfrm>
              <a:off x="3638587" y="3499660"/>
              <a:ext cx="12287" cy="6142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4 w 4"/>
                <a:gd name="T7" fmla="*/ 3 h 3"/>
                <a:gd name="T8" fmla="*/ 4 w 4"/>
                <a:gd name="T9" fmla="*/ 3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3" name="íSļidè"/>
            <p:cNvSpPr/>
            <p:nvPr/>
          </p:nvSpPr>
          <p:spPr bwMode="auto">
            <a:xfrm>
              <a:off x="3638587" y="3505807"/>
              <a:ext cx="24574" cy="12287"/>
            </a:xfrm>
            <a:custGeom>
              <a:avLst/>
              <a:gdLst>
                <a:gd name="T0" fmla="*/ 4 w 9"/>
                <a:gd name="T1" fmla="*/ 2 h 5"/>
                <a:gd name="T2" fmla="*/ 4 w 9"/>
                <a:gd name="T3" fmla="*/ 2 h 5"/>
                <a:gd name="T4" fmla="*/ 6 w 9"/>
                <a:gd name="T5" fmla="*/ 3 h 5"/>
                <a:gd name="T6" fmla="*/ 4 w 9"/>
                <a:gd name="T7" fmla="*/ 2 h 5"/>
                <a:gd name="T8" fmla="*/ 4 w 9"/>
                <a:gd name="T9" fmla="*/ 2 h 5"/>
                <a:gd name="T10" fmla="*/ 4 w 9"/>
                <a:gd name="T11" fmla="*/ 2 h 5"/>
                <a:gd name="T12" fmla="*/ 9 w 9"/>
                <a:gd name="T13" fmla="*/ 5 h 5"/>
                <a:gd name="T14" fmla="*/ 9 w 9"/>
                <a:gd name="T15" fmla="*/ 5 h 5"/>
                <a:gd name="T16" fmla="*/ 0 w 9"/>
                <a:gd name="T17" fmla="*/ 0 h 5"/>
                <a:gd name="T18" fmla="*/ 0 w 9"/>
                <a:gd name="T19" fmla="*/ 0 h 5"/>
                <a:gd name="T20" fmla="*/ 4 w 9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4" y="2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4" name="ïśļide"/>
            <p:cNvSpPr/>
            <p:nvPr/>
          </p:nvSpPr>
          <p:spPr bwMode="auto">
            <a:xfrm>
              <a:off x="3638587" y="3505807"/>
              <a:ext cx="24574" cy="12287"/>
            </a:xfrm>
            <a:custGeom>
              <a:avLst/>
              <a:gdLst>
                <a:gd name="T0" fmla="*/ 4 w 9"/>
                <a:gd name="T1" fmla="*/ 2 h 5"/>
                <a:gd name="T2" fmla="*/ 4 w 9"/>
                <a:gd name="T3" fmla="*/ 2 h 5"/>
                <a:gd name="T4" fmla="*/ 6 w 9"/>
                <a:gd name="T5" fmla="*/ 3 h 5"/>
                <a:gd name="T6" fmla="*/ 4 w 9"/>
                <a:gd name="T7" fmla="*/ 2 h 5"/>
                <a:gd name="T8" fmla="*/ 4 w 9"/>
                <a:gd name="T9" fmla="*/ 2 h 5"/>
                <a:gd name="T10" fmla="*/ 4 w 9"/>
                <a:gd name="T11" fmla="*/ 2 h 5"/>
                <a:gd name="T12" fmla="*/ 9 w 9"/>
                <a:gd name="T13" fmla="*/ 5 h 5"/>
                <a:gd name="T14" fmla="*/ 9 w 9"/>
                <a:gd name="T15" fmla="*/ 5 h 5"/>
                <a:gd name="T16" fmla="*/ 0 w 9"/>
                <a:gd name="T17" fmla="*/ 0 h 5"/>
                <a:gd name="T18" fmla="*/ 0 w 9"/>
                <a:gd name="T19" fmla="*/ 0 h 5"/>
                <a:gd name="T20" fmla="*/ 4 w 9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4" y="2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5" name="íṣļiḍe"/>
            <p:cNvSpPr/>
            <p:nvPr/>
          </p:nvSpPr>
          <p:spPr bwMode="auto">
            <a:xfrm>
              <a:off x="5426351" y="4470339"/>
              <a:ext cx="36861" cy="49148"/>
            </a:xfrm>
            <a:custGeom>
              <a:avLst/>
              <a:gdLst>
                <a:gd name="T0" fmla="*/ 7 w 11"/>
                <a:gd name="T1" fmla="*/ 0 h 16"/>
                <a:gd name="T2" fmla="*/ 11 w 11"/>
                <a:gd name="T3" fmla="*/ 2 h 16"/>
                <a:gd name="T4" fmla="*/ 11 w 11"/>
                <a:gd name="T5" fmla="*/ 2 h 16"/>
                <a:gd name="T6" fmla="*/ 5 w 11"/>
                <a:gd name="T7" fmla="*/ 7 h 16"/>
                <a:gd name="T8" fmla="*/ 5 w 11"/>
                <a:gd name="T9" fmla="*/ 7 h 16"/>
                <a:gd name="T10" fmla="*/ 0 w 11"/>
                <a:gd name="T11" fmla="*/ 16 h 16"/>
                <a:gd name="T12" fmla="*/ 0 w 11"/>
                <a:gd name="T13" fmla="*/ 16 h 16"/>
                <a:gd name="T14" fmla="*/ 0 w 11"/>
                <a:gd name="T15" fmla="*/ 15 h 16"/>
                <a:gd name="T16" fmla="*/ 0 w 11"/>
                <a:gd name="T17" fmla="*/ 15 h 16"/>
                <a:gd name="T18" fmla="*/ 1 w 11"/>
                <a:gd name="T19" fmla="*/ 12 h 16"/>
                <a:gd name="T20" fmla="*/ 2 w 11"/>
                <a:gd name="T21" fmla="*/ 9 h 16"/>
                <a:gd name="T22" fmla="*/ 1 w 11"/>
                <a:gd name="T23" fmla="*/ 7 h 16"/>
                <a:gd name="T24" fmla="*/ 0 w 11"/>
                <a:gd name="T25" fmla="*/ 7 h 16"/>
                <a:gd name="T26" fmla="*/ 0 w 11"/>
                <a:gd name="T27" fmla="*/ 7 h 16"/>
                <a:gd name="T28" fmla="*/ 4 w 11"/>
                <a:gd name="T29" fmla="*/ 5 h 16"/>
                <a:gd name="T30" fmla="*/ 5 w 11"/>
                <a:gd name="T31" fmla="*/ 3 h 16"/>
                <a:gd name="T32" fmla="*/ 7 w 11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5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6" name="íŝ1îde"/>
            <p:cNvSpPr/>
            <p:nvPr/>
          </p:nvSpPr>
          <p:spPr bwMode="auto">
            <a:xfrm>
              <a:off x="5426351" y="4470339"/>
              <a:ext cx="36861" cy="49148"/>
            </a:xfrm>
            <a:custGeom>
              <a:avLst/>
              <a:gdLst>
                <a:gd name="T0" fmla="*/ 7 w 11"/>
                <a:gd name="T1" fmla="*/ 0 h 16"/>
                <a:gd name="T2" fmla="*/ 11 w 11"/>
                <a:gd name="T3" fmla="*/ 2 h 16"/>
                <a:gd name="T4" fmla="*/ 11 w 11"/>
                <a:gd name="T5" fmla="*/ 2 h 16"/>
                <a:gd name="T6" fmla="*/ 5 w 11"/>
                <a:gd name="T7" fmla="*/ 7 h 16"/>
                <a:gd name="T8" fmla="*/ 5 w 11"/>
                <a:gd name="T9" fmla="*/ 7 h 16"/>
                <a:gd name="T10" fmla="*/ 0 w 11"/>
                <a:gd name="T11" fmla="*/ 16 h 16"/>
                <a:gd name="T12" fmla="*/ 0 w 11"/>
                <a:gd name="T13" fmla="*/ 16 h 16"/>
                <a:gd name="T14" fmla="*/ 0 w 11"/>
                <a:gd name="T15" fmla="*/ 15 h 16"/>
                <a:gd name="T16" fmla="*/ 0 w 11"/>
                <a:gd name="T17" fmla="*/ 15 h 16"/>
                <a:gd name="T18" fmla="*/ 1 w 11"/>
                <a:gd name="T19" fmla="*/ 12 h 16"/>
                <a:gd name="T20" fmla="*/ 2 w 11"/>
                <a:gd name="T21" fmla="*/ 9 h 16"/>
                <a:gd name="T22" fmla="*/ 1 w 11"/>
                <a:gd name="T23" fmla="*/ 7 h 16"/>
                <a:gd name="T24" fmla="*/ 0 w 11"/>
                <a:gd name="T25" fmla="*/ 7 h 16"/>
                <a:gd name="T26" fmla="*/ 0 w 11"/>
                <a:gd name="T27" fmla="*/ 7 h 16"/>
                <a:gd name="T28" fmla="*/ 4 w 11"/>
                <a:gd name="T29" fmla="*/ 5 h 16"/>
                <a:gd name="T30" fmla="*/ 5 w 11"/>
                <a:gd name="T31" fmla="*/ 3 h 16"/>
                <a:gd name="T32" fmla="*/ 7 w 11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5"/>
                  </a:lnTo>
                  <a:lnTo>
                    <a:pt x="5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7" name="isľidé"/>
            <p:cNvSpPr/>
            <p:nvPr/>
          </p:nvSpPr>
          <p:spPr bwMode="auto">
            <a:xfrm>
              <a:off x="4695273" y="4089440"/>
              <a:ext cx="24574" cy="18429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5 w 9"/>
                <a:gd name="T5" fmla="*/ 5 h 5"/>
                <a:gd name="T6" fmla="*/ 3 w 9"/>
                <a:gd name="T7" fmla="*/ 5 h 5"/>
                <a:gd name="T8" fmla="*/ 0 w 9"/>
                <a:gd name="T9" fmla="*/ 5 h 5"/>
                <a:gd name="T10" fmla="*/ 0 w 9"/>
                <a:gd name="T11" fmla="*/ 5 h 5"/>
                <a:gd name="T12" fmla="*/ 3 w 9"/>
                <a:gd name="T13" fmla="*/ 0 h 5"/>
                <a:gd name="T14" fmla="*/ 5 w 9"/>
                <a:gd name="T15" fmla="*/ 0 h 5"/>
                <a:gd name="T16" fmla="*/ 9 w 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8" name="íS1ïḑé"/>
            <p:cNvSpPr/>
            <p:nvPr/>
          </p:nvSpPr>
          <p:spPr bwMode="auto">
            <a:xfrm>
              <a:off x="4695273" y="4089440"/>
              <a:ext cx="24574" cy="18429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5 w 9"/>
                <a:gd name="T5" fmla="*/ 5 h 5"/>
                <a:gd name="T6" fmla="*/ 3 w 9"/>
                <a:gd name="T7" fmla="*/ 5 h 5"/>
                <a:gd name="T8" fmla="*/ 0 w 9"/>
                <a:gd name="T9" fmla="*/ 5 h 5"/>
                <a:gd name="T10" fmla="*/ 0 w 9"/>
                <a:gd name="T11" fmla="*/ 5 h 5"/>
                <a:gd name="T12" fmla="*/ 3 w 9"/>
                <a:gd name="T13" fmla="*/ 0 h 5"/>
                <a:gd name="T14" fmla="*/ 5 w 9"/>
                <a:gd name="T15" fmla="*/ 0 h 5"/>
                <a:gd name="T16" fmla="*/ 9 w 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19" name="isļiḓè"/>
            <p:cNvSpPr/>
            <p:nvPr/>
          </p:nvSpPr>
          <p:spPr bwMode="auto">
            <a:xfrm>
              <a:off x="5395634" y="4501058"/>
              <a:ext cx="30720" cy="55290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5 w 10"/>
                <a:gd name="T5" fmla="*/ 4 h 17"/>
                <a:gd name="T6" fmla="*/ 10 w 10"/>
                <a:gd name="T7" fmla="*/ 5 h 17"/>
                <a:gd name="T8" fmla="*/ 10 w 10"/>
                <a:gd name="T9" fmla="*/ 5 h 17"/>
                <a:gd name="T10" fmla="*/ 7 w 10"/>
                <a:gd name="T11" fmla="*/ 7 h 17"/>
                <a:gd name="T12" fmla="*/ 5 w 10"/>
                <a:gd name="T13" fmla="*/ 10 h 17"/>
                <a:gd name="T14" fmla="*/ 7 w 10"/>
                <a:gd name="T15" fmla="*/ 13 h 17"/>
                <a:gd name="T16" fmla="*/ 8 w 10"/>
                <a:gd name="T17" fmla="*/ 14 h 17"/>
                <a:gd name="T18" fmla="*/ 8 w 10"/>
                <a:gd name="T19" fmla="*/ 14 h 17"/>
                <a:gd name="T20" fmla="*/ 7 w 10"/>
                <a:gd name="T21" fmla="*/ 15 h 17"/>
                <a:gd name="T22" fmla="*/ 5 w 10"/>
                <a:gd name="T23" fmla="*/ 17 h 17"/>
                <a:gd name="T24" fmla="*/ 4 w 10"/>
                <a:gd name="T25" fmla="*/ 15 h 17"/>
                <a:gd name="T26" fmla="*/ 1 w 10"/>
                <a:gd name="T27" fmla="*/ 15 h 17"/>
                <a:gd name="T28" fmla="*/ 0 w 10"/>
                <a:gd name="T29" fmla="*/ 15 h 17"/>
                <a:gd name="T30" fmla="*/ 0 w 10"/>
                <a:gd name="T31" fmla="*/ 17 h 17"/>
                <a:gd name="T32" fmla="*/ 0 w 10"/>
                <a:gd name="T33" fmla="*/ 17 h 17"/>
                <a:gd name="T34" fmla="*/ 1 w 10"/>
                <a:gd name="T35" fmla="*/ 8 h 17"/>
                <a:gd name="T36" fmla="*/ 1 w 10"/>
                <a:gd name="T37" fmla="*/ 4 h 17"/>
                <a:gd name="T38" fmla="*/ 2 w 10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5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8"/>
                  </a:lnTo>
                  <a:lnTo>
                    <a:pt x="1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0" name="ïšḻïḍe"/>
            <p:cNvSpPr/>
            <p:nvPr/>
          </p:nvSpPr>
          <p:spPr bwMode="auto">
            <a:xfrm>
              <a:off x="5395634" y="4501058"/>
              <a:ext cx="30720" cy="55290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5 w 10"/>
                <a:gd name="T5" fmla="*/ 4 h 17"/>
                <a:gd name="T6" fmla="*/ 10 w 10"/>
                <a:gd name="T7" fmla="*/ 5 h 17"/>
                <a:gd name="T8" fmla="*/ 10 w 10"/>
                <a:gd name="T9" fmla="*/ 5 h 17"/>
                <a:gd name="T10" fmla="*/ 7 w 10"/>
                <a:gd name="T11" fmla="*/ 7 h 17"/>
                <a:gd name="T12" fmla="*/ 5 w 10"/>
                <a:gd name="T13" fmla="*/ 10 h 17"/>
                <a:gd name="T14" fmla="*/ 7 w 10"/>
                <a:gd name="T15" fmla="*/ 13 h 17"/>
                <a:gd name="T16" fmla="*/ 8 w 10"/>
                <a:gd name="T17" fmla="*/ 14 h 17"/>
                <a:gd name="T18" fmla="*/ 8 w 10"/>
                <a:gd name="T19" fmla="*/ 14 h 17"/>
                <a:gd name="T20" fmla="*/ 7 w 10"/>
                <a:gd name="T21" fmla="*/ 15 h 17"/>
                <a:gd name="T22" fmla="*/ 5 w 10"/>
                <a:gd name="T23" fmla="*/ 17 h 17"/>
                <a:gd name="T24" fmla="*/ 4 w 10"/>
                <a:gd name="T25" fmla="*/ 15 h 17"/>
                <a:gd name="T26" fmla="*/ 1 w 10"/>
                <a:gd name="T27" fmla="*/ 15 h 17"/>
                <a:gd name="T28" fmla="*/ 0 w 10"/>
                <a:gd name="T29" fmla="*/ 15 h 17"/>
                <a:gd name="T30" fmla="*/ 0 w 10"/>
                <a:gd name="T31" fmla="*/ 17 h 17"/>
                <a:gd name="T32" fmla="*/ 0 w 10"/>
                <a:gd name="T33" fmla="*/ 17 h 17"/>
                <a:gd name="T34" fmla="*/ 1 w 10"/>
                <a:gd name="T35" fmla="*/ 8 h 17"/>
                <a:gd name="T36" fmla="*/ 1 w 10"/>
                <a:gd name="T37" fmla="*/ 4 h 17"/>
                <a:gd name="T38" fmla="*/ 2 w 10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5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8"/>
                  </a:ln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1" name="iśḻiḍe"/>
            <p:cNvSpPr/>
            <p:nvPr/>
          </p:nvSpPr>
          <p:spPr bwMode="auto">
            <a:xfrm>
              <a:off x="5469358" y="4568635"/>
              <a:ext cx="24574" cy="24574"/>
            </a:xfrm>
            <a:custGeom>
              <a:avLst/>
              <a:gdLst>
                <a:gd name="T0" fmla="*/ 6 w 7"/>
                <a:gd name="T1" fmla="*/ 0 h 9"/>
                <a:gd name="T2" fmla="*/ 6 w 7"/>
                <a:gd name="T3" fmla="*/ 0 h 9"/>
                <a:gd name="T4" fmla="*/ 7 w 7"/>
                <a:gd name="T5" fmla="*/ 3 h 9"/>
                <a:gd name="T6" fmla="*/ 6 w 7"/>
                <a:gd name="T7" fmla="*/ 7 h 9"/>
                <a:gd name="T8" fmla="*/ 3 w 7"/>
                <a:gd name="T9" fmla="*/ 9 h 9"/>
                <a:gd name="T10" fmla="*/ 1 w 7"/>
                <a:gd name="T11" fmla="*/ 9 h 9"/>
                <a:gd name="T12" fmla="*/ 0 w 7"/>
                <a:gd name="T13" fmla="*/ 9 h 9"/>
                <a:gd name="T14" fmla="*/ 0 w 7"/>
                <a:gd name="T15" fmla="*/ 9 h 9"/>
                <a:gd name="T16" fmla="*/ 3 w 7"/>
                <a:gd name="T17" fmla="*/ 4 h 9"/>
                <a:gd name="T18" fmla="*/ 6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2" name="ïṧḻíďe"/>
            <p:cNvSpPr/>
            <p:nvPr/>
          </p:nvSpPr>
          <p:spPr bwMode="auto">
            <a:xfrm>
              <a:off x="5469358" y="4568635"/>
              <a:ext cx="24574" cy="24574"/>
            </a:xfrm>
            <a:custGeom>
              <a:avLst/>
              <a:gdLst>
                <a:gd name="T0" fmla="*/ 6 w 7"/>
                <a:gd name="T1" fmla="*/ 0 h 9"/>
                <a:gd name="T2" fmla="*/ 6 w 7"/>
                <a:gd name="T3" fmla="*/ 0 h 9"/>
                <a:gd name="T4" fmla="*/ 7 w 7"/>
                <a:gd name="T5" fmla="*/ 3 h 9"/>
                <a:gd name="T6" fmla="*/ 6 w 7"/>
                <a:gd name="T7" fmla="*/ 7 h 9"/>
                <a:gd name="T8" fmla="*/ 3 w 7"/>
                <a:gd name="T9" fmla="*/ 9 h 9"/>
                <a:gd name="T10" fmla="*/ 1 w 7"/>
                <a:gd name="T11" fmla="*/ 9 h 9"/>
                <a:gd name="T12" fmla="*/ 0 w 7"/>
                <a:gd name="T13" fmla="*/ 9 h 9"/>
                <a:gd name="T14" fmla="*/ 0 w 7"/>
                <a:gd name="T15" fmla="*/ 9 h 9"/>
                <a:gd name="T16" fmla="*/ 3 w 7"/>
                <a:gd name="T17" fmla="*/ 4 h 9"/>
                <a:gd name="T18" fmla="*/ 6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4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3" name="iṧliďe"/>
            <p:cNvSpPr/>
            <p:nvPr/>
          </p:nvSpPr>
          <p:spPr bwMode="auto">
            <a:xfrm>
              <a:off x="5371061" y="4556348"/>
              <a:ext cx="12287" cy="43003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4 w 4"/>
                <a:gd name="T5" fmla="*/ 4 h 14"/>
                <a:gd name="T6" fmla="*/ 4 w 4"/>
                <a:gd name="T7" fmla="*/ 7 h 14"/>
                <a:gd name="T8" fmla="*/ 3 w 4"/>
                <a:gd name="T9" fmla="*/ 11 h 14"/>
                <a:gd name="T10" fmla="*/ 0 w 4"/>
                <a:gd name="T11" fmla="*/ 14 h 14"/>
                <a:gd name="T12" fmla="*/ 0 w 4"/>
                <a:gd name="T13" fmla="*/ 14 h 14"/>
                <a:gd name="T14" fmla="*/ 0 w 4"/>
                <a:gd name="T15" fmla="*/ 11 h 14"/>
                <a:gd name="T16" fmla="*/ 0 w 4"/>
                <a:gd name="T17" fmla="*/ 7 h 14"/>
                <a:gd name="T18" fmla="*/ 4 w 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4" name="iṥḻïdè"/>
            <p:cNvSpPr/>
            <p:nvPr/>
          </p:nvSpPr>
          <p:spPr bwMode="auto">
            <a:xfrm>
              <a:off x="5371061" y="4556348"/>
              <a:ext cx="12287" cy="43003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4 w 4"/>
                <a:gd name="T5" fmla="*/ 4 h 14"/>
                <a:gd name="T6" fmla="*/ 4 w 4"/>
                <a:gd name="T7" fmla="*/ 7 h 14"/>
                <a:gd name="T8" fmla="*/ 3 w 4"/>
                <a:gd name="T9" fmla="*/ 11 h 14"/>
                <a:gd name="T10" fmla="*/ 0 w 4"/>
                <a:gd name="T11" fmla="*/ 14 h 14"/>
                <a:gd name="T12" fmla="*/ 0 w 4"/>
                <a:gd name="T13" fmla="*/ 14 h 14"/>
                <a:gd name="T14" fmla="*/ 0 w 4"/>
                <a:gd name="T15" fmla="*/ 11 h 14"/>
                <a:gd name="T16" fmla="*/ 0 w 4"/>
                <a:gd name="T17" fmla="*/ 7 h 14"/>
                <a:gd name="T18" fmla="*/ 4 w 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5" name="íSḻïḑe"/>
            <p:cNvSpPr/>
            <p:nvPr/>
          </p:nvSpPr>
          <p:spPr bwMode="auto">
            <a:xfrm>
              <a:off x="5346487" y="4556348"/>
              <a:ext cx="18433" cy="30716"/>
            </a:xfrm>
            <a:custGeom>
              <a:avLst/>
              <a:gdLst>
                <a:gd name="T0" fmla="*/ 4 w 6"/>
                <a:gd name="T1" fmla="*/ 0 h 10"/>
                <a:gd name="T2" fmla="*/ 4 w 6"/>
                <a:gd name="T3" fmla="*/ 0 h 10"/>
                <a:gd name="T4" fmla="*/ 6 w 6"/>
                <a:gd name="T5" fmla="*/ 3 h 10"/>
                <a:gd name="T6" fmla="*/ 6 w 6"/>
                <a:gd name="T7" fmla="*/ 6 h 10"/>
                <a:gd name="T8" fmla="*/ 3 w 6"/>
                <a:gd name="T9" fmla="*/ 8 h 10"/>
                <a:gd name="T10" fmla="*/ 0 w 6"/>
                <a:gd name="T11" fmla="*/ 10 h 10"/>
                <a:gd name="T12" fmla="*/ 0 w 6"/>
                <a:gd name="T13" fmla="*/ 10 h 10"/>
                <a:gd name="T14" fmla="*/ 0 w 6"/>
                <a:gd name="T15" fmla="*/ 7 h 10"/>
                <a:gd name="T16" fmla="*/ 1 w 6"/>
                <a:gd name="T17" fmla="*/ 6 h 10"/>
                <a:gd name="T18" fmla="*/ 4 w 6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6" name="íṡḷídê"/>
            <p:cNvSpPr/>
            <p:nvPr/>
          </p:nvSpPr>
          <p:spPr bwMode="auto">
            <a:xfrm>
              <a:off x="5346487" y="4556348"/>
              <a:ext cx="18433" cy="30716"/>
            </a:xfrm>
            <a:custGeom>
              <a:avLst/>
              <a:gdLst>
                <a:gd name="T0" fmla="*/ 4 w 6"/>
                <a:gd name="T1" fmla="*/ 0 h 10"/>
                <a:gd name="T2" fmla="*/ 4 w 6"/>
                <a:gd name="T3" fmla="*/ 0 h 10"/>
                <a:gd name="T4" fmla="*/ 6 w 6"/>
                <a:gd name="T5" fmla="*/ 3 h 10"/>
                <a:gd name="T6" fmla="*/ 6 w 6"/>
                <a:gd name="T7" fmla="*/ 6 h 10"/>
                <a:gd name="T8" fmla="*/ 3 w 6"/>
                <a:gd name="T9" fmla="*/ 8 h 10"/>
                <a:gd name="T10" fmla="*/ 0 w 6"/>
                <a:gd name="T11" fmla="*/ 10 h 10"/>
                <a:gd name="T12" fmla="*/ 0 w 6"/>
                <a:gd name="T13" fmla="*/ 10 h 10"/>
                <a:gd name="T14" fmla="*/ 0 w 6"/>
                <a:gd name="T15" fmla="*/ 7 h 10"/>
                <a:gd name="T16" fmla="*/ 1 w 6"/>
                <a:gd name="T17" fmla="*/ 6 h 10"/>
                <a:gd name="T18" fmla="*/ 4 w 6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7" name="îśļïďê"/>
            <p:cNvSpPr/>
            <p:nvPr/>
          </p:nvSpPr>
          <p:spPr bwMode="auto">
            <a:xfrm>
              <a:off x="5407922" y="4666930"/>
              <a:ext cx="30720" cy="49148"/>
            </a:xfrm>
            <a:custGeom>
              <a:avLst/>
              <a:gdLst>
                <a:gd name="T0" fmla="*/ 8 w 8"/>
                <a:gd name="T1" fmla="*/ 0 h 16"/>
                <a:gd name="T2" fmla="*/ 8 w 8"/>
                <a:gd name="T3" fmla="*/ 0 h 16"/>
                <a:gd name="T4" fmla="*/ 8 w 8"/>
                <a:gd name="T5" fmla="*/ 0 h 16"/>
                <a:gd name="T6" fmla="*/ 8 w 8"/>
                <a:gd name="T7" fmla="*/ 1 h 16"/>
                <a:gd name="T8" fmla="*/ 6 w 8"/>
                <a:gd name="T9" fmla="*/ 7 h 16"/>
                <a:gd name="T10" fmla="*/ 3 w 8"/>
                <a:gd name="T11" fmla="*/ 13 h 16"/>
                <a:gd name="T12" fmla="*/ 0 w 8"/>
                <a:gd name="T13" fmla="*/ 16 h 16"/>
                <a:gd name="T14" fmla="*/ 0 w 8"/>
                <a:gd name="T15" fmla="*/ 16 h 16"/>
                <a:gd name="T16" fmla="*/ 0 w 8"/>
                <a:gd name="T17" fmla="*/ 13 h 16"/>
                <a:gd name="T18" fmla="*/ 3 w 8"/>
                <a:gd name="T19" fmla="*/ 9 h 16"/>
                <a:gd name="T20" fmla="*/ 8 w 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7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8" name="ïṧ1îḋe"/>
            <p:cNvSpPr/>
            <p:nvPr/>
          </p:nvSpPr>
          <p:spPr bwMode="auto">
            <a:xfrm>
              <a:off x="5407922" y="4666930"/>
              <a:ext cx="30720" cy="49148"/>
            </a:xfrm>
            <a:custGeom>
              <a:avLst/>
              <a:gdLst>
                <a:gd name="T0" fmla="*/ 8 w 8"/>
                <a:gd name="T1" fmla="*/ 0 h 16"/>
                <a:gd name="T2" fmla="*/ 8 w 8"/>
                <a:gd name="T3" fmla="*/ 0 h 16"/>
                <a:gd name="T4" fmla="*/ 8 w 8"/>
                <a:gd name="T5" fmla="*/ 0 h 16"/>
                <a:gd name="T6" fmla="*/ 8 w 8"/>
                <a:gd name="T7" fmla="*/ 1 h 16"/>
                <a:gd name="T8" fmla="*/ 6 w 8"/>
                <a:gd name="T9" fmla="*/ 7 h 16"/>
                <a:gd name="T10" fmla="*/ 3 w 8"/>
                <a:gd name="T11" fmla="*/ 13 h 16"/>
                <a:gd name="T12" fmla="*/ 0 w 8"/>
                <a:gd name="T13" fmla="*/ 16 h 16"/>
                <a:gd name="T14" fmla="*/ 0 w 8"/>
                <a:gd name="T15" fmla="*/ 16 h 16"/>
                <a:gd name="T16" fmla="*/ 0 w 8"/>
                <a:gd name="T17" fmla="*/ 13 h 16"/>
                <a:gd name="T18" fmla="*/ 3 w 8"/>
                <a:gd name="T19" fmla="*/ 9 h 16"/>
                <a:gd name="T20" fmla="*/ 8 w 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6" y="7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29" name="iş1îḓê"/>
            <p:cNvSpPr/>
            <p:nvPr/>
          </p:nvSpPr>
          <p:spPr bwMode="auto">
            <a:xfrm>
              <a:off x="3657016" y="3530381"/>
              <a:ext cx="24574" cy="18429"/>
            </a:xfrm>
            <a:custGeom>
              <a:avLst/>
              <a:gdLst>
                <a:gd name="T0" fmla="*/ 5 w 7"/>
                <a:gd name="T1" fmla="*/ 3 h 6"/>
                <a:gd name="T2" fmla="*/ 5 w 7"/>
                <a:gd name="T3" fmla="*/ 3 h 6"/>
                <a:gd name="T4" fmla="*/ 7 w 7"/>
                <a:gd name="T5" fmla="*/ 6 h 6"/>
                <a:gd name="T6" fmla="*/ 7 w 7"/>
                <a:gd name="T7" fmla="*/ 6 h 6"/>
                <a:gd name="T8" fmla="*/ 7 w 7"/>
                <a:gd name="T9" fmla="*/ 6 h 6"/>
                <a:gd name="T10" fmla="*/ 0 w 7"/>
                <a:gd name="T11" fmla="*/ 0 h 6"/>
                <a:gd name="T12" fmla="*/ 0 w 7"/>
                <a:gd name="T13" fmla="*/ 0 h 6"/>
                <a:gd name="T14" fmla="*/ 5 w 7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5" y="3"/>
                  </a:moveTo>
                  <a:lnTo>
                    <a:pt x="5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0" name="i$lîḑè"/>
            <p:cNvSpPr/>
            <p:nvPr/>
          </p:nvSpPr>
          <p:spPr bwMode="auto">
            <a:xfrm>
              <a:off x="3657016" y="3530381"/>
              <a:ext cx="24574" cy="18429"/>
            </a:xfrm>
            <a:custGeom>
              <a:avLst/>
              <a:gdLst>
                <a:gd name="T0" fmla="*/ 5 w 7"/>
                <a:gd name="T1" fmla="*/ 3 h 6"/>
                <a:gd name="T2" fmla="*/ 5 w 7"/>
                <a:gd name="T3" fmla="*/ 3 h 6"/>
                <a:gd name="T4" fmla="*/ 7 w 7"/>
                <a:gd name="T5" fmla="*/ 6 h 6"/>
                <a:gd name="T6" fmla="*/ 7 w 7"/>
                <a:gd name="T7" fmla="*/ 6 h 6"/>
                <a:gd name="T8" fmla="*/ 7 w 7"/>
                <a:gd name="T9" fmla="*/ 6 h 6"/>
                <a:gd name="T10" fmla="*/ 0 w 7"/>
                <a:gd name="T11" fmla="*/ 0 h 6"/>
                <a:gd name="T12" fmla="*/ 0 w 7"/>
                <a:gd name="T13" fmla="*/ 0 h 6"/>
                <a:gd name="T14" fmla="*/ 5 w 7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5" y="3"/>
                  </a:moveTo>
                  <a:lnTo>
                    <a:pt x="5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1" name="islîdé"/>
            <p:cNvSpPr/>
            <p:nvPr/>
          </p:nvSpPr>
          <p:spPr bwMode="auto">
            <a:xfrm>
              <a:off x="5266619" y="4623929"/>
              <a:ext cx="24574" cy="55290"/>
            </a:xfrm>
            <a:custGeom>
              <a:avLst/>
              <a:gdLst>
                <a:gd name="T0" fmla="*/ 7 w 8"/>
                <a:gd name="T1" fmla="*/ 0 h 19"/>
                <a:gd name="T2" fmla="*/ 7 w 8"/>
                <a:gd name="T3" fmla="*/ 0 h 19"/>
                <a:gd name="T4" fmla="*/ 8 w 8"/>
                <a:gd name="T5" fmla="*/ 2 h 19"/>
                <a:gd name="T6" fmla="*/ 8 w 8"/>
                <a:gd name="T7" fmla="*/ 3 h 19"/>
                <a:gd name="T8" fmla="*/ 7 w 8"/>
                <a:gd name="T9" fmla="*/ 10 h 19"/>
                <a:gd name="T10" fmla="*/ 7 w 8"/>
                <a:gd name="T11" fmla="*/ 10 h 19"/>
                <a:gd name="T12" fmla="*/ 3 w 8"/>
                <a:gd name="T13" fmla="*/ 17 h 19"/>
                <a:gd name="T14" fmla="*/ 1 w 8"/>
                <a:gd name="T15" fmla="*/ 19 h 19"/>
                <a:gd name="T16" fmla="*/ 0 w 8"/>
                <a:gd name="T17" fmla="*/ 19 h 19"/>
                <a:gd name="T18" fmla="*/ 0 w 8"/>
                <a:gd name="T19" fmla="*/ 19 h 19"/>
                <a:gd name="T20" fmla="*/ 0 w 8"/>
                <a:gd name="T21" fmla="*/ 16 h 19"/>
                <a:gd name="T22" fmla="*/ 3 w 8"/>
                <a:gd name="T23" fmla="*/ 10 h 19"/>
                <a:gd name="T24" fmla="*/ 5 w 8"/>
                <a:gd name="T25" fmla="*/ 5 h 19"/>
                <a:gd name="T26" fmla="*/ 7 w 8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2" name="iṣḷíḍé"/>
            <p:cNvSpPr/>
            <p:nvPr/>
          </p:nvSpPr>
          <p:spPr bwMode="auto">
            <a:xfrm>
              <a:off x="5266619" y="4623929"/>
              <a:ext cx="24574" cy="55290"/>
            </a:xfrm>
            <a:custGeom>
              <a:avLst/>
              <a:gdLst>
                <a:gd name="T0" fmla="*/ 7 w 8"/>
                <a:gd name="T1" fmla="*/ 0 h 19"/>
                <a:gd name="T2" fmla="*/ 7 w 8"/>
                <a:gd name="T3" fmla="*/ 0 h 19"/>
                <a:gd name="T4" fmla="*/ 8 w 8"/>
                <a:gd name="T5" fmla="*/ 2 h 19"/>
                <a:gd name="T6" fmla="*/ 8 w 8"/>
                <a:gd name="T7" fmla="*/ 3 h 19"/>
                <a:gd name="T8" fmla="*/ 7 w 8"/>
                <a:gd name="T9" fmla="*/ 10 h 19"/>
                <a:gd name="T10" fmla="*/ 7 w 8"/>
                <a:gd name="T11" fmla="*/ 10 h 19"/>
                <a:gd name="T12" fmla="*/ 3 w 8"/>
                <a:gd name="T13" fmla="*/ 17 h 19"/>
                <a:gd name="T14" fmla="*/ 1 w 8"/>
                <a:gd name="T15" fmla="*/ 19 h 19"/>
                <a:gd name="T16" fmla="*/ 0 w 8"/>
                <a:gd name="T17" fmla="*/ 19 h 19"/>
                <a:gd name="T18" fmla="*/ 0 w 8"/>
                <a:gd name="T19" fmla="*/ 19 h 19"/>
                <a:gd name="T20" fmla="*/ 0 w 8"/>
                <a:gd name="T21" fmla="*/ 16 h 19"/>
                <a:gd name="T22" fmla="*/ 3 w 8"/>
                <a:gd name="T23" fmla="*/ 10 h 19"/>
                <a:gd name="T24" fmla="*/ 5 w 8"/>
                <a:gd name="T25" fmla="*/ 5 h 19"/>
                <a:gd name="T26" fmla="*/ 7 w 8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3" name="ísļide"/>
            <p:cNvSpPr/>
            <p:nvPr/>
          </p:nvSpPr>
          <p:spPr bwMode="auto">
            <a:xfrm>
              <a:off x="5555367" y="4881957"/>
              <a:ext cx="30720" cy="24574"/>
            </a:xfrm>
            <a:custGeom>
              <a:avLst/>
              <a:gdLst>
                <a:gd name="T0" fmla="*/ 10 w 10"/>
                <a:gd name="T1" fmla="*/ 3 h 9"/>
                <a:gd name="T2" fmla="*/ 6 w 10"/>
                <a:gd name="T3" fmla="*/ 9 h 9"/>
                <a:gd name="T4" fmla="*/ 6 w 10"/>
                <a:gd name="T5" fmla="*/ 9 h 9"/>
                <a:gd name="T6" fmla="*/ 4 w 10"/>
                <a:gd name="T7" fmla="*/ 9 h 9"/>
                <a:gd name="T8" fmla="*/ 1 w 10"/>
                <a:gd name="T9" fmla="*/ 6 h 9"/>
                <a:gd name="T10" fmla="*/ 0 w 10"/>
                <a:gd name="T11" fmla="*/ 5 h 9"/>
                <a:gd name="T12" fmla="*/ 1 w 10"/>
                <a:gd name="T13" fmla="*/ 0 h 9"/>
                <a:gd name="T14" fmla="*/ 1 w 10"/>
                <a:gd name="T15" fmla="*/ 0 h 9"/>
                <a:gd name="T16" fmla="*/ 4 w 10"/>
                <a:gd name="T17" fmla="*/ 2 h 9"/>
                <a:gd name="T18" fmla="*/ 6 w 10"/>
                <a:gd name="T19" fmla="*/ 2 h 9"/>
                <a:gd name="T20" fmla="*/ 7 w 10"/>
                <a:gd name="T21" fmla="*/ 2 h 9"/>
                <a:gd name="T22" fmla="*/ 10 w 10"/>
                <a:gd name="T2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lnTo>
                    <a:pt x="6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1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4" name="iṧḻïḓé"/>
            <p:cNvSpPr/>
            <p:nvPr/>
          </p:nvSpPr>
          <p:spPr bwMode="auto">
            <a:xfrm>
              <a:off x="5555367" y="4881957"/>
              <a:ext cx="30720" cy="24574"/>
            </a:xfrm>
            <a:custGeom>
              <a:avLst/>
              <a:gdLst>
                <a:gd name="T0" fmla="*/ 10 w 10"/>
                <a:gd name="T1" fmla="*/ 3 h 9"/>
                <a:gd name="T2" fmla="*/ 6 w 10"/>
                <a:gd name="T3" fmla="*/ 9 h 9"/>
                <a:gd name="T4" fmla="*/ 6 w 10"/>
                <a:gd name="T5" fmla="*/ 9 h 9"/>
                <a:gd name="T6" fmla="*/ 4 w 10"/>
                <a:gd name="T7" fmla="*/ 9 h 9"/>
                <a:gd name="T8" fmla="*/ 1 w 10"/>
                <a:gd name="T9" fmla="*/ 6 h 9"/>
                <a:gd name="T10" fmla="*/ 0 w 10"/>
                <a:gd name="T11" fmla="*/ 5 h 9"/>
                <a:gd name="T12" fmla="*/ 1 w 10"/>
                <a:gd name="T13" fmla="*/ 0 h 9"/>
                <a:gd name="T14" fmla="*/ 1 w 10"/>
                <a:gd name="T15" fmla="*/ 0 h 9"/>
                <a:gd name="T16" fmla="*/ 4 w 10"/>
                <a:gd name="T17" fmla="*/ 2 h 9"/>
                <a:gd name="T18" fmla="*/ 6 w 10"/>
                <a:gd name="T19" fmla="*/ 2 h 9"/>
                <a:gd name="T20" fmla="*/ 7 w 10"/>
                <a:gd name="T21" fmla="*/ 2 h 9"/>
                <a:gd name="T22" fmla="*/ 10 w 10"/>
                <a:gd name="T2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lnTo>
                    <a:pt x="6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5" name="iṥļiḍê"/>
            <p:cNvSpPr/>
            <p:nvPr/>
          </p:nvSpPr>
          <p:spPr bwMode="auto">
            <a:xfrm>
              <a:off x="3736884" y="3597958"/>
              <a:ext cx="12287" cy="1228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3 w 4"/>
                <a:gd name="T5" fmla="*/ 3 h 5"/>
                <a:gd name="T6" fmla="*/ 4 w 4"/>
                <a:gd name="T7" fmla="*/ 5 h 5"/>
                <a:gd name="T8" fmla="*/ 4 w 4"/>
                <a:gd name="T9" fmla="*/ 5 h 5"/>
                <a:gd name="T10" fmla="*/ 1 w 4"/>
                <a:gd name="T11" fmla="*/ 2 h 5"/>
                <a:gd name="T12" fmla="*/ 0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6" name="îşļíḓê"/>
            <p:cNvSpPr/>
            <p:nvPr/>
          </p:nvSpPr>
          <p:spPr bwMode="auto">
            <a:xfrm>
              <a:off x="3736884" y="3597958"/>
              <a:ext cx="12287" cy="1228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3 w 4"/>
                <a:gd name="T5" fmla="*/ 3 h 5"/>
                <a:gd name="T6" fmla="*/ 4 w 4"/>
                <a:gd name="T7" fmla="*/ 5 h 5"/>
                <a:gd name="T8" fmla="*/ 4 w 4"/>
                <a:gd name="T9" fmla="*/ 5 h 5"/>
                <a:gd name="T10" fmla="*/ 1 w 4"/>
                <a:gd name="T11" fmla="*/ 2 h 5"/>
                <a:gd name="T12" fmla="*/ 0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7" name="îSḷíḍé"/>
            <p:cNvSpPr/>
            <p:nvPr/>
          </p:nvSpPr>
          <p:spPr bwMode="auto">
            <a:xfrm>
              <a:off x="3730738" y="3597958"/>
              <a:ext cx="12287" cy="18429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3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1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8" name="íŝļîḋé"/>
            <p:cNvSpPr/>
            <p:nvPr/>
          </p:nvSpPr>
          <p:spPr bwMode="auto">
            <a:xfrm>
              <a:off x="3730738" y="3597958"/>
              <a:ext cx="12287" cy="18429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3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1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39" name="iš1iḍê"/>
            <p:cNvSpPr/>
            <p:nvPr/>
          </p:nvSpPr>
          <p:spPr bwMode="auto">
            <a:xfrm>
              <a:off x="5223617" y="4789802"/>
              <a:ext cx="30720" cy="18429"/>
            </a:xfrm>
            <a:custGeom>
              <a:avLst/>
              <a:gdLst>
                <a:gd name="T0" fmla="*/ 4 w 10"/>
                <a:gd name="T1" fmla="*/ 0 h 6"/>
                <a:gd name="T2" fmla="*/ 4 w 10"/>
                <a:gd name="T3" fmla="*/ 0 h 6"/>
                <a:gd name="T4" fmla="*/ 4 w 10"/>
                <a:gd name="T5" fmla="*/ 1 h 6"/>
                <a:gd name="T6" fmla="*/ 6 w 10"/>
                <a:gd name="T7" fmla="*/ 1 h 6"/>
                <a:gd name="T8" fmla="*/ 7 w 10"/>
                <a:gd name="T9" fmla="*/ 1 h 6"/>
                <a:gd name="T10" fmla="*/ 10 w 10"/>
                <a:gd name="T11" fmla="*/ 3 h 6"/>
                <a:gd name="T12" fmla="*/ 10 w 10"/>
                <a:gd name="T13" fmla="*/ 3 h 6"/>
                <a:gd name="T14" fmla="*/ 4 w 10"/>
                <a:gd name="T15" fmla="*/ 6 h 6"/>
                <a:gd name="T16" fmla="*/ 3 w 10"/>
                <a:gd name="T17" fmla="*/ 6 h 6"/>
                <a:gd name="T18" fmla="*/ 0 w 10"/>
                <a:gd name="T19" fmla="*/ 4 h 6"/>
                <a:gd name="T20" fmla="*/ 0 w 10"/>
                <a:gd name="T21" fmla="*/ 4 h 6"/>
                <a:gd name="T22" fmla="*/ 4 w 1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0" name="í$ľîḑè"/>
            <p:cNvSpPr/>
            <p:nvPr/>
          </p:nvSpPr>
          <p:spPr bwMode="auto">
            <a:xfrm>
              <a:off x="5223617" y="4789802"/>
              <a:ext cx="30720" cy="18429"/>
            </a:xfrm>
            <a:custGeom>
              <a:avLst/>
              <a:gdLst>
                <a:gd name="T0" fmla="*/ 4 w 10"/>
                <a:gd name="T1" fmla="*/ 0 h 6"/>
                <a:gd name="T2" fmla="*/ 4 w 10"/>
                <a:gd name="T3" fmla="*/ 0 h 6"/>
                <a:gd name="T4" fmla="*/ 4 w 10"/>
                <a:gd name="T5" fmla="*/ 1 h 6"/>
                <a:gd name="T6" fmla="*/ 6 w 10"/>
                <a:gd name="T7" fmla="*/ 1 h 6"/>
                <a:gd name="T8" fmla="*/ 7 w 10"/>
                <a:gd name="T9" fmla="*/ 1 h 6"/>
                <a:gd name="T10" fmla="*/ 10 w 10"/>
                <a:gd name="T11" fmla="*/ 3 h 6"/>
                <a:gd name="T12" fmla="*/ 10 w 10"/>
                <a:gd name="T13" fmla="*/ 3 h 6"/>
                <a:gd name="T14" fmla="*/ 4 w 10"/>
                <a:gd name="T15" fmla="*/ 6 h 6"/>
                <a:gd name="T16" fmla="*/ 3 w 10"/>
                <a:gd name="T17" fmla="*/ 6 h 6"/>
                <a:gd name="T18" fmla="*/ 0 w 10"/>
                <a:gd name="T19" fmla="*/ 4 h 6"/>
                <a:gd name="T20" fmla="*/ 0 w 10"/>
                <a:gd name="T21" fmla="*/ 4 h 6"/>
                <a:gd name="T22" fmla="*/ 4 w 1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1" name="i$lïďè"/>
            <p:cNvSpPr/>
            <p:nvPr/>
          </p:nvSpPr>
          <p:spPr bwMode="auto">
            <a:xfrm>
              <a:off x="5149894" y="4808234"/>
              <a:ext cx="18433" cy="24574"/>
            </a:xfrm>
            <a:custGeom>
              <a:avLst/>
              <a:gdLst>
                <a:gd name="T0" fmla="*/ 4 w 5"/>
                <a:gd name="T1" fmla="*/ 9 h 9"/>
                <a:gd name="T2" fmla="*/ 4 w 5"/>
                <a:gd name="T3" fmla="*/ 9 h 9"/>
                <a:gd name="T4" fmla="*/ 3 w 5"/>
                <a:gd name="T5" fmla="*/ 7 h 9"/>
                <a:gd name="T6" fmla="*/ 3 w 5"/>
                <a:gd name="T7" fmla="*/ 6 h 9"/>
                <a:gd name="T8" fmla="*/ 4 w 5"/>
                <a:gd name="T9" fmla="*/ 5 h 9"/>
                <a:gd name="T10" fmla="*/ 4 w 5"/>
                <a:gd name="T11" fmla="*/ 5 h 9"/>
                <a:gd name="T12" fmla="*/ 1 w 5"/>
                <a:gd name="T13" fmla="*/ 3 h 9"/>
                <a:gd name="T14" fmla="*/ 0 w 5"/>
                <a:gd name="T15" fmla="*/ 3 h 9"/>
                <a:gd name="T16" fmla="*/ 0 w 5"/>
                <a:gd name="T17" fmla="*/ 3 h 9"/>
                <a:gd name="T18" fmla="*/ 0 w 5"/>
                <a:gd name="T19" fmla="*/ 2 h 9"/>
                <a:gd name="T20" fmla="*/ 1 w 5"/>
                <a:gd name="T21" fmla="*/ 0 h 9"/>
                <a:gd name="T22" fmla="*/ 4 w 5"/>
                <a:gd name="T23" fmla="*/ 2 h 9"/>
                <a:gd name="T24" fmla="*/ 5 w 5"/>
                <a:gd name="T25" fmla="*/ 5 h 9"/>
                <a:gd name="T26" fmla="*/ 5 w 5"/>
                <a:gd name="T27" fmla="*/ 6 h 9"/>
                <a:gd name="T28" fmla="*/ 4 w 5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9">
                  <a:moveTo>
                    <a:pt x="4" y="9"/>
                  </a:moveTo>
                  <a:lnTo>
                    <a:pt x="4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2" name="ï$ľîḑe"/>
            <p:cNvSpPr/>
            <p:nvPr/>
          </p:nvSpPr>
          <p:spPr bwMode="auto">
            <a:xfrm>
              <a:off x="5149894" y="4808234"/>
              <a:ext cx="18433" cy="24574"/>
            </a:xfrm>
            <a:custGeom>
              <a:avLst/>
              <a:gdLst>
                <a:gd name="T0" fmla="*/ 4 w 5"/>
                <a:gd name="T1" fmla="*/ 9 h 9"/>
                <a:gd name="T2" fmla="*/ 4 w 5"/>
                <a:gd name="T3" fmla="*/ 9 h 9"/>
                <a:gd name="T4" fmla="*/ 3 w 5"/>
                <a:gd name="T5" fmla="*/ 7 h 9"/>
                <a:gd name="T6" fmla="*/ 3 w 5"/>
                <a:gd name="T7" fmla="*/ 6 h 9"/>
                <a:gd name="T8" fmla="*/ 4 w 5"/>
                <a:gd name="T9" fmla="*/ 5 h 9"/>
                <a:gd name="T10" fmla="*/ 4 w 5"/>
                <a:gd name="T11" fmla="*/ 5 h 9"/>
                <a:gd name="T12" fmla="*/ 1 w 5"/>
                <a:gd name="T13" fmla="*/ 3 h 9"/>
                <a:gd name="T14" fmla="*/ 0 w 5"/>
                <a:gd name="T15" fmla="*/ 3 h 9"/>
                <a:gd name="T16" fmla="*/ 0 w 5"/>
                <a:gd name="T17" fmla="*/ 3 h 9"/>
                <a:gd name="T18" fmla="*/ 0 w 5"/>
                <a:gd name="T19" fmla="*/ 2 h 9"/>
                <a:gd name="T20" fmla="*/ 1 w 5"/>
                <a:gd name="T21" fmla="*/ 0 h 9"/>
                <a:gd name="T22" fmla="*/ 4 w 5"/>
                <a:gd name="T23" fmla="*/ 2 h 9"/>
                <a:gd name="T24" fmla="*/ 5 w 5"/>
                <a:gd name="T25" fmla="*/ 5 h 9"/>
                <a:gd name="T26" fmla="*/ 5 w 5"/>
                <a:gd name="T27" fmla="*/ 6 h 9"/>
                <a:gd name="T28" fmla="*/ 4 w 5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9">
                  <a:moveTo>
                    <a:pt x="4" y="9"/>
                  </a:moveTo>
                  <a:lnTo>
                    <a:pt x="4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3" name="íṧľíḑê"/>
            <p:cNvSpPr/>
            <p:nvPr/>
          </p:nvSpPr>
          <p:spPr bwMode="auto">
            <a:xfrm>
              <a:off x="5303481" y="4980253"/>
              <a:ext cx="55294" cy="61435"/>
            </a:xfrm>
            <a:custGeom>
              <a:avLst/>
              <a:gdLst>
                <a:gd name="T0" fmla="*/ 17 w 17"/>
                <a:gd name="T1" fmla="*/ 0 h 20"/>
                <a:gd name="T2" fmla="*/ 17 w 17"/>
                <a:gd name="T3" fmla="*/ 0 h 20"/>
                <a:gd name="T4" fmla="*/ 12 w 17"/>
                <a:gd name="T5" fmla="*/ 6 h 20"/>
                <a:gd name="T6" fmla="*/ 8 w 17"/>
                <a:gd name="T7" fmla="*/ 10 h 20"/>
                <a:gd name="T8" fmla="*/ 5 w 17"/>
                <a:gd name="T9" fmla="*/ 15 h 20"/>
                <a:gd name="T10" fmla="*/ 1 w 17"/>
                <a:gd name="T11" fmla="*/ 20 h 20"/>
                <a:gd name="T12" fmla="*/ 1 w 17"/>
                <a:gd name="T13" fmla="*/ 20 h 20"/>
                <a:gd name="T14" fmla="*/ 0 w 17"/>
                <a:gd name="T15" fmla="*/ 17 h 20"/>
                <a:gd name="T16" fmla="*/ 1 w 17"/>
                <a:gd name="T17" fmla="*/ 15 h 20"/>
                <a:gd name="T18" fmla="*/ 5 w 17"/>
                <a:gd name="T19" fmla="*/ 9 h 20"/>
                <a:gd name="T20" fmla="*/ 11 w 17"/>
                <a:gd name="T21" fmla="*/ 3 h 20"/>
                <a:gd name="T22" fmla="*/ 17 w 17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0"/>
                  </a:moveTo>
                  <a:lnTo>
                    <a:pt x="17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4" name="iṣlïďé"/>
            <p:cNvSpPr/>
            <p:nvPr/>
          </p:nvSpPr>
          <p:spPr bwMode="auto">
            <a:xfrm>
              <a:off x="5303481" y="4980253"/>
              <a:ext cx="55294" cy="61435"/>
            </a:xfrm>
            <a:custGeom>
              <a:avLst/>
              <a:gdLst>
                <a:gd name="T0" fmla="*/ 17 w 17"/>
                <a:gd name="T1" fmla="*/ 0 h 20"/>
                <a:gd name="T2" fmla="*/ 17 w 17"/>
                <a:gd name="T3" fmla="*/ 0 h 20"/>
                <a:gd name="T4" fmla="*/ 12 w 17"/>
                <a:gd name="T5" fmla="*/ 6 h 20"/>
                <a:gd name="T6" fmla="*/ 8 w 17"/>
                <a:gd name="T7" fmla="*/ 10 h 20"/>
                <a:gd name="T8" fmla="*/ 5 w 17"/>
                <a:gd name="T9" fmla="*/ 15 h 20"/>
                <a:gd name="T10" fmla="*/ 1 w 17"/>
                <a:gd name="T11" fmla="*/ 20 h 20"/>
                <a:gd name="T12" fmla="*/ 1 w 17"/>
                <a:gd name="T13" fmla="*/ 20 h 20"/>
                <a:gd name="T14" fmla="*/ 0 w 17"/>
                <a:gd name="T15" fmla="*/ 17 h 20"/>
                <a:gd name="T16" fmla="*/ 1 w 17"/>
                <a:gd name="T17" fmla="*/ 15 h 20"/>
                <a:gd name="T18" fmla="*/ 5 w 17"/>
                <a:gd name="T19" fmla="*/ 9 h 20"/>
                <a:gd name="T20" fmla="*/ 11 w 17"/>
                <a:gd name="T21" fmla="*/ 3 h 20"/>
                <a:gd name="T22" fmla="*/ 17 w 17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0"/>
                  </a:moveTo>
                  <a:lnTo>
                    <a:pt x="17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5" name="îṩļïḓé"/>
            <p:cNvSpPr/>
            <p:nvPr/>
          </p:nvSpPr>
          <p:spPr bwMode="auto">
            <a:xfrm>
              <a:off x="5113033" y="4851237"/>
              <a:ext cx="24574" cy="36861"/>
            </a:xfrm>
            <a:custGeom>
              <a:avLst/>
              <a:gdLst>
                <a:gd name="T0" fmla="*/ 7 w 8"/>
                <a:gd name="T1" fmla="*/ 0 h 12"/>
                <a:gd name="T2" fmla="*/ 7 w 8"/>
                <a:gd name="T3" fmla="*/ 0 h 12"/>
                <a:gd name="T4" fmla="*/ 8 w 8"/>
                <a:gd name="T5" fmla="*/ 2 h 12"/>
                <a:gd name="T6" fmla="*/ 8 w 8"/>
                <a:gd name="T7" fmla="*/ 5 h 12"/>
                <a:gd name="T8" fmla="*/ 7 w 8"/>
                <a:gd name="T9" fmla="*/ 12 h 12"/>
                <a:gd name="T10" fmla="*/ 7 w 8"/>
                <a:gd name="T11" fmla="*/ 12 h 12"/>
                <a:gd name="T12" fmla="*/ 6 w 8"/>
                <a:gd name="T13" fmla="*/ 9 h 12"/>
                <a:gd name="T14" fmla="*/ 4 w 8"/>
                <a:gd name="T15" fmla="*/ 8 h 12"/>
                <a:gd name="T16" fmla="*/ 3 w 8"/>
                <a:gd name="T17" fmla="*/ 11 h 12"/>
                <a:gd name="T18" fmla="*/ 3 w 8"/>
                <a:gd name="T19" fmla="*/ 11 h 12"/>
                <a:gd name="T20" fmla="*/ 1 w 8"/>
                <a:gd name="T21" fmla="*/ 9 h 12"/>
                <a:gd name="T22" fmla="*/ 1 w 8"/>
                <a:gd name="T23" fmla="*/ 7 h 12"/>
                <a:gd name="T24" fmla="*/ 1 w 8"/>
                <a:gd name="T25" fmla="*/ 5 h 12"/>
                <a:gd name="T26" fmla="*/ 0 w 8"/>
                <a:gd name="T27" fmla="*/ 7 h 12"/>
                <a:gd name="T28" fmla="*/ 0 w 8"/>
                <a:gd name="T29" fmla="*/ 7 h 12"/>
                <a:gd name="T30" fmla="*/ 0 w 8"/>
                <a:gd name="T31" fmla="*/ 4 h 12"/>
                <a:gd name="T32" fmla="*/ 1 w 8"/>
                <a:gd name="T33" fmla="*/ 2 h 12"/>
                <a:gd name="T34" fmla="*/ 3 w 8"/>
                <a:gd name="T35" fmla="*/ 2 h 12"/>
                <a:gd name="T36" fmla="*/ 6 w 8"/>
                <a:gd name="T37" fmla="*/ 2 h 12"/>
                <a:gd name="T38" fmla="*/ 7 w 8"/>
                <a:gd name="T39" fmla="*/ 2 h 12"/>
                <a:gd name="T40" fmla="*/ 7 w 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6" name="íşľíḍe"/>
            <p:cNvSpPr/>
            <p:nvPr/>
          </p:nvSpPr>
          <p:spPr bwMode="auto">
            <a:xfrm>
              <a:off x="5113033" y="4851237"/>
              <a:ext cx="24574" cy="36861"/>
            </a:xfrm>
            <a:custGeom>
              <a:avLst/>
              <a:gdLst>
                <a:gd name="T0" fmla="*/ 7 w 8"/>
                <a:gd name="T1" fmla="*/ 0 h 12"/>
                <a:gd name="T2" fmla="*/ 7 w 8"/>
                <a:gd name="T3" fmla="*/ 0 h 12"/>
                <a:gd name="T4" fmla="*/ 8 w 8"/>
                <a:gd name="T5" fmla="*/ 2 h 12"/>
                <a:gd name="T6" fmla="*/ 8 w 8"/>
                <a:gd name="T7" fmla="*/ 5 h 12"/>
                <a:gd name="T8" fmla="*/ 7 w 8"/>
                <a:gd name="T9" fmla="*/ 12 h 12"/>
                <a:gd name="T10" fmla="*/ 7 w 8"/>
                <a:gd name="T11" fmla="*/ 12 h 12"/>
                <a:gd name="T12" fmla="*/ 6 w 8"/>
                <a:gd name="T13" fmla="*/ 9 h 12"/>
                <a:gd name="T14" fmla="*/ 4 w 8"/>
                <a:gd name="T15" fmla="*/ 8 h 12"/>
                <a:gd name="T16" fmla="*/ 3 w 8"/>
                <a:gd name="T17" fmla="*/ 11 h 12"/>
                <a:gd name="T18" fmla="*/ 3 w 8"/>
                <a:gd name="T19" fmla="*/ 11 h 12"/>
                <a:gd name="T20" fmla="*/ 1 w 8"/>
                <a:gd name="T21" fmla="*/ 9 h 12"/>
                <a:gd name="T22" fmla="*/ 1 w 8"/>
                <a:gd name="T23" fmla="*/ 7 h 12"/>
                <a:gd name="T24" fmla="*/ 1 w 8"/>
                <a:gd name="T25" fmla="*/ 5 h 12"/>
                <a:gd name="T26" fmla="*/ 0 w 8"/>
                <a:gd name="T27" fmla="*/ 7 h 12"/>
                <a:gd name="T28" fmla="*/ 0 w 8"/>
                <a:gd name="T29" fmla="*/ 7 h 12"/>
                <a:gd name="T30" fmla="*/ 0 w 8"/>
                <a:gd name="T31" fmla="*/ 4 h 12"/>
                <a:gd name="T32" fmla="*/ 1 w 8"/>
                <a:gd name="T33" fmla="*/ 2 h 12"/>
                <a:gd name="T34" fmla="*/ 3 w 8"/>
                <a:gd name="T35" fmla="*/ 2 h 12"/>
                <a:gd name="T36" fmla="*/ 6 w 8"/>
                <a:gd name="T37" fmla="*/ 2 h 12"/>
                <a:gd name="T38" fmla="*/ 7 w 8"/>
                <a:gd name="T39" fmla="*/ 2 h 12"/>
                <a:gd name="T40" fmla="*/ 7 w 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7" name="íṡḷiḑe"/>
            <p:cNvSpPr/>
            <p:nvPr/>
          </p:nvSpPr>
          <p:spPr bwMode="auto">
            <a:xfrm>
              <a:off x="5131462" y="4888098"/>
              <a:ext cx="49148" cy="55290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7 w 17"/>
                <a:gd name="T5" fmla="*/ 3 h 17"/>
                <a:gd name="T6" fmla="*/ 15 w 17"/>
                <a:gd name="T7" fmla="*/ 5 h 17"/>
                <a:gd name="T8" fmla="*/ 11 w 17"/>
                <a:gd name="T9" fmla="*/ 10 h 17"/>
                <a:gd name="T10" fmla="*/ 11 w 17"/>
                <a:gd name="T11" fmla="*/ 10 h 17"/>
                <a:gd name="T12" fmla="*/ 0 w 17"/>
                <a:gd name="T13" fmla="*/ 17 h 17"/>
                <a:gd name="T14" fmla="*/ 0 w 17"/>
                <a:gd name="T15" fmla="*/ 17 h 17"/>
                <a:gd name="T16" fmla="*/ 1 w 17"/>
                <a:gd name="T17" fmla="*/ 15 h 17"/>
                <a:gd name="T18" fmla="*/ 4 w 17"/>
                <a:gd name="T19" fmla="*/ 12 h 17"/>
                <a:gd name="T20" fmla="*/ 8 w 17"/>
                <a:gd name="T21" fmla="*/ 9 h 17"/>
                <a:gd name="T22" fmla="*/ 8 w 17"/>
                <a:gd name="T23" fmla="*/ 9 h 17"/>
                <a:gd name="T24" fmla="*/ 12 w 17"/>
                <a:gd name="T25" fmla="*/ 5 h 17"/>
                <a:gd name="T26" fmla="*/ 15 w 17"/>
                <a:gd name="T27" fmla="*/ 3 h 17"/>
                <a:gd name="T28" fmla="*/ 17 w 1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9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8" name="iṡľiḑé"/>
            <p:cNvSpPr/>
            <p:nvPr/>
          </p:nvSpPr>
          <p:spPr bwMode="auto">
            <a:xfrm>
              <a:off x="5131462" y="4888098"/>
              <a:ext cx="49148" cy="55290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7 w 17"/>
                <a:gd name="T5" fmla="*/ 3 h 17"/>
                <a:gd name="T6" fmla="*/ 15 w 17"/>
                <a:gd name="T7" fmla="*/ 5 h 17"/>
                <a:gd name="T8" fmla="*/ 11 w 17"/>
                <a:gd name="T9" fmla="*/ 10 h 17"/>
                <a:gd name="T10" fmla="*/ 11 w 17"/>
                <a:gd name="T11" fmla="*/ 10 h 17"/>
                <a:gd name="T12" fmla="*/ 0 w 17"/>
                <a:gd name="T13" fmla="*/ 17 h 17"/>
                <a:gd name="T14" fmla="*/ 0 w 17"/>
                <a:gd name="T15" fmla="*/ 17 h 17"/>
                <a:gd name="T16" fmla="*/ 1 w 17"/>
                <a:gd name="T17" fmla="*/ 15 h 17"/>
                <a:gd name="T18" fmla="*/ 4 w 17"/>
                <a:gd name="T19" fmla="*/ 12 h 17"/>
                <a:gd name="T20" fmla="*/ 8 w 17"/>
                <a:gd name="T21" fmla="*/ 9 h 17"/>
                <a:gd name="T22" fmla="*/ 8 w 17"/>
                <a:gd name="T23" fmla="*/ 9 h 17"/>
                <a:gd name="T24" fmla="*/ 12 w 17"/>
                <a:gd name="T25" fmla="*/ 5 h 17"/>
                <a:gd name="T26" fmla="*/ 15 w 17"/>
                <a:gd name="T27" fmla="*/ 3 h 17"/>
                <a:gd name="T28" fmla="*/ 17 w 1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9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49" name="ísļíḑê"/>
            <p:cNvSpPr/>
            <p:nvPr/>
          </p:nvSpPr>
          <p:spPr bwMode="auto">
            <a:xfrm>
              <a:off x="3687735" y="3591817"/>
              <a:ext cx="12287" cy="6142"/>
            </a:xfrm>
            <a:custGeom>
              <a:avLst/>
              <a:gdLst>
                <a:gd name="T0" fmla="*/ 3 w 5"/>
                <a:gd name="T1" fmla="*/ 1 h 3"/>
                <a:gd name="T2" fmla="*/ 3 w 5"/>
                <a:gd name="T3" fmla="*/ 1 h 3"/>
                <a:gd name="T4" fmla="*/ 5 w 5"/>
                <a:gd name="T5" fmla="*/ 3 h 3"/>
                <a:gd name="T6" fmla="*/ 3 w 5"/>
                <a:gd name="T7" fmla="*/ 1 h 3"/>
                <a:gd name="T8" fmla="*/ 2 w 5"/>
                <a:gd name="T9" fmla="*/ 1 h 3"/>
                <a:gd name="T10" fmla="*/ 0 w 5"/>
                <a:gd name="T11" fmla="*/ 1 h 3"/>
                <a:gd name="T12" fmla="*/ 0 w 5"/>
                <a:gd name="T13" fmla="*/ 1 h 3"/>
                <a:gd name="T14" fmla="*/ 0 w 5"/>
                <a:gd name="T15" fmla="*/ 0 h 3"/>
                <a:gd name="T16" fmla="*/ 0 w 5"/>
                <a:gd name="T17" fmla="*/ 0 h 3"/>
                <a:gd name="T18" fmla="*/ 3 w 5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lnTo>
                    <a:pt x="3" y="1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0" name="isľîḋè"/>
            <p:cNvSpPr/>
            <p:nvPr/>
          </p:nvSpPr>
          <p:spPr bwMode="auto">
            <a:xfrm>
              <a:off x="3687735" y="3591817"/>
              <a:ext cx="12287" cy="6142"/>
            </a:xfrm>
            <a:custGeom>
              <a:avLst/>
              <a:gdLst>
                <a:gd name="T0" fmla="*/ 3 w 5"/>
                <a:gd name="T1" fmla="*/ 1 h 3"/>
                <a:gd name="T2" fmla="*/ 3 w 5"/>
                <a:gd name="T3" fmla="*/ 1 h 3"/>
                <a:gd name="T4" fmla="*/ 5 w 5"/>
                <a:gd name="T5" fmla="*/ 3 h 3"/>
                <a:gd name="T6" fmla="*/ 3 w 5"/>
                <a:gd name="T7" fmla="*/ 1 h 3"/>
                <a:gd name="T8" fmla="*/ 2 w 5"/>
                <a:gd name="T9" fmla="*/ 1 h 3"/>
                <a:gd name="T10" fmla="*/ 0 w 5"/>
                <a:gd name="T11" fmla="*/ 1 h 3"/>
                <a:gd name="T12" fmla="*/ 0 w 5"/>
                <a:gd name="T13" fmla="*/ 1 h 3"/>
                <a:gd name="T14" fmla="*/ 0 w 5"/>
                <a:gd name="T15" fmla="*/ 0 h 3"/>
                <a:gd name="T16" fmla="*/ 0 w 5"/>
                <a:gd name="T17" fmla="*/ 0 h 3"/>
                <a:gd name="T18" fmla="*/ 3 w 5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lnTo>
                    <a:pt x="3" y="1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1" name="ïsľïḋé"/>
            <p:cNvSpPr/>
            <p:nvPr/>
          </p:nvSpPr>
          <p:spPr bwMode="auto">
            <a:xfrm>
              <a:off x="5125320" y="5152271"/>
              <a:ext cx="79868" cy="104438"/>
            </a:xfrm>
            <a:custGeom>
              <a:avLst/>
              <a:gdLst>
                <a:gd name="T0" fmla="*/ 20 w 26"/>
                <a:gd name="T1" fmla="*/ 0 h 34"/>
                <a:gd name="T2" fmla="*/ 20 w 26"/>
                <a:gd name="T3" fmla="*/ 0 h 34"/>
                <a:gd name="T4" fmla="*/ 22 w 26"/>
                <a:gd name="T5" fmla="*/ 0 h 34"/>
                <a:gd name="T6" fmla="*/ 23 w 26"/>
                <a:gd name="T7" fmla="*/ 0 h 34"/>
                <a:gd name="T8" fmla="*/ 26 w 26"/>
                <a:gd name="T9" fmla="*/ 1 h 34"/>
                <a:gd name="T10" fmla="*/ 26 w 26"/>
                <a:gd name="T11" fmla="*/ 1 h 34"/>
                <a:gd name="T12" fmla="*/ 23 w 26"/>
                <a:gd name="T13" fmla="*/ 6 h 34"/>
                <a:gd name="T14" fmla="*/ 22 w 26"/>
                <a:gd name="T15" fmla="*/ 10 h 34"/>
                <a:gd name="T16" fmla="*/ 22 w 26"/>
                <a:gd name="T17" fmla="*/ 13 h 34"/>
                <a:gd name="T18" fmla="*/ 22 w 26"/>
                <a:gd name="T19" fmla="*/ 13 h 34"/>
                <a:gd name="T20" fmla="*/ 23 w 26"/>
                <a:gd name="T21" fmla="*/ 13 h 34"/>
                <a:gd name="T22" fmla="*/ 23 w 26"/>
                <a:gd name="T23" fmla="*/ 13 h 34"/>
                <a:gd name="T24" fmla="*/ 19 w 26"/>
                <a:gd name="T25" fmla="*/ 19 h 34"/>
                <a:gd name="T26" fmla="*/ 14 w 26"/>
                <a:gd name="T27" fmla="*/ 24 h 34"/>
                <a:gd name="T28" fmla="*/ 14 w 26"/>
                <a:gd name="T29" fmla="*/ 24 h 34"/>
                <a:gd name="T30" fmla="*/ 9 w 26"/>
                <a:gd name="T31" fmla="*/ 29 h 34"/>
                <a:gd name="T32" fmla="*/ 3 w 26"/>
                <a:gd name="T33" fmla="*/ 34 h 34"/>
                <a:gd name="T34" fmla="*/ 3 w 26"/>
                <a:gd name="T35" fmla="*/ 34 h 34"/>
                <a:gd name="T36" fmla="*/ 3 w 26"/>
                <a:gd name="T37" fmla="*/ 31 h 34"/>
                <a:gd name="T38" fmla="*/ 0 w 26"/>
                <a:gd name="T39" fmla="*/ 29 h 34"/>
                <a:gd name="T40" fmla="*/ 0 w 26"/>
                <a:gd name="T41" fmla="*/ 29 h 34"/>
                <a:gd name="T42" fmla="*/ 6 w 26"/>
                <a:gd name="T43" fmla="*/ 26 h 34"/>
                <a:gd name="T44" fmla="*/ 9 w 26"/>
                <a:gd name="T45" fmla="*/ 23 h 34"/>
                <a:gd name="T46" fmla="*/ 12 w 26"/>
                <a:gd name="T47" fmla="*/ 20 h 34"/>
                <a:gd name="T48" fmla="*/ 13 w 26"/>
                <a:gd name="T49" fmla="*/ 16 h 34"/>
                <a:gd name="T50" fmla="*/ 13 w 26"/>
                <a:gd name="T51" fmla="*/ 16 h 34"/>
                <a:gd name="T52" fmla="*/ 16 w 26"/>
                <a:gd name="T53" fmla="*/ 9 h 34"/>
                <a:gd name="T54" fmla="*/ 20 w 2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34">
                  <a:moveTo>
                    <a:pt x="20" y="0"/>
                  </a:move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3" y="6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19" y="19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9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2" name="îsľíďe"/>
            <p:cNvSpPr/>
            <p:nvPr/>
          </p:nvSpPr>
          <p:spPr bwMode="auto">
            <a:xfrm>
              <a:off x="5125320" y="5152271"/>
              <a:ext cx="79868" cy="104438"/>
            </a:xfrm>
            <a:custGeom>
              <a:avLst/>
              <a:gdLst>
                <a:gd name="T0" fmla="*/ 20 w 26"/>
                <a:gd name="T1" fmla="*/ 0 h 34"/>
                <a:gd name="T2" fmla="*/ 20 w 26"/>
                <a:gd name="T3" fmla="*/ 0 h 34"/>
                <a:gd name="T4" fmla="*/ 22 w 26"/>
                <a:gd name="T5" fmla="*/ 0 h 34"/>
                <a:gd name="T6" fmla="*/ 23 w 26"/>
                <a:gd name="T7" fmla="*/ 0 h 34"/>
                <a:gd name="T8" fmla="*/ 26 w 26"/>
                <a:gd name="T9" fmla="*/ 1 h 34"/>
                <a:gd name="T10" fmla="*/ 26 w 26"/>
                <a:gd name="T11" fmla="*/ 1 h 34"/>
                <a:gd name="T12" fmla="*/ 23 w 26"/>
                <a:gd name="T13" fmla="*/ 6 h 34"/>
                <a:gd name="T14" fmla="*/ 22 w 26"/>
                <a:gd name="T15" fmla="*/ 10 h 34"/>
                <a:gd name="T16" fmla="*/ 22 w 26"/>
                <a:gd name="T17" fmla="*/ 13 h 34"/>
                <a:gd name="T18" fmla="*/ 22 w 26"/>
                <a:gd name="T19" fmla="*/ 13 h 34"/>
                <a:gd name="T20" fmla="*/ 23 w 26"/>
                <a:gd name="T21" fmla="*/ 13 h 34"/>
                <a:gd name="T22" fmla="*/ 23 w 26"/>
                <a:gd name="T23" fmla="*/ 13 h 34"/>
                <a:gd name="T24" fmla="*/ 19 w 26"/>
                <a:gd name="T25" fmla="*/ 19 h 34"/>
                <a:gd name="T26" fmla="*/ 14 w 26"/>
                <a:gd name="T27" fmla="*/ 24 h 34"/>
                <a:gd name="T28" fmla="*/ 14 w 26"/>
                <a:gd name="T29" fmla="*/ 24 h 34"/>
                <a:gd name="T30" fmla="*/ 9 w 26"/>
                <a:gd name="T31" fmla="*/ 29 h 34"/>
                <a:gd name="T32" fmla="*/ 3 w 26"/>
                <a:gd name="T33" fmla="*/ 34 h 34"/>
                <a:gd name="T34" fmla="*/ 3 w 26"/>
                <a:gd name="T35" fmla="*/ 34 h 34"/>
                <a:gd name="T36" fmla="*/ 3 w 26"/>
                <a:gd name="T37" fmla="*/ 31 h 34"/>
                <a:gd name="T38" fmla="*/ 0 w 26"/>
                <a:gd name="T39" fmla="*/ 29 h 34"/>
                <a:gd name="T40" fmla="*/ 0 w 26"/>
                <a:gd name="T41" fmla="*/ 29 h 34"/>
                <a:gd name="T42" fmla="*/ 6 w 26"/>
                <a:gd name="T43" fmla="*/ 26 h 34"/>
                <a:gd name="T44" fmla="*/ 9 w 26"/>
                <a:gd name="T45" fmla="*/ 23 h 34"/>
                <a:gd name="T46" fmla="*/ 12 w 26"/>
                <a:gd name="T47" fmla="*/ 20 h 34"/>
                <a:gd name="T48" fmla="*/ 13 w 26"/>
                <a:gd name="T49" fmla="*/ 16 h 34"/>
                <a:gd name="T50" fmla="*/ 13 w 26"/>
                <a:gd name="T51" fmla="*/ 16 h 34"/>
                <a:gd name="T52" fmla="*/ 16 w 26"/>
                <a:gd name="T53" fmla="*/ 9 h 34"/>
                <a:gd name="T54" fmla="*/ 20 w 2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34">
                  <a:moveTo>
                    <a:pt x="20" y="0"/>
                  </a:move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3" y="6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19" y="19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9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3" name="iş1iḓè"/>
            <p:cNvSpPr/>
            <p:nvPr/>
          </p:nvSpPr>
          <p:spPr bwMode="auto">
            <a:xfrm>
              <a:off x="4197646" y="4408902"/>
              <a:ext cx="18433" cy="18429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4 w 5"/>
                <a:gd name="T5" fmla="*/ 0 h 4"/>
                <a:gd name="T6" fmla="*/ 5 w 5"/>
                <a:gd name="T7" fmla="*/ 3 h 4"/>
                <a:gd name="T8" fmla="*/ 5 w 5"/>
                <a:gd name="T9" fmla="*/ 3 h 4"/>
                <a:gd name="T10" fmla="*/ 5 w 5"/>
                <a:gd name="T11" fmla="*/ 4 h 4"/>
                <a:gd name="T12" fmla="*/ 4 w 5"/>
                <a:gd name="T13" fmla="*/ 4 h 4"/>
                <a:gd name="T14" fmla="*/ 1 w 5"/>
                <a:gd name="T15" fmla="*/ 3 h 4"/>
                <a:gd name="T16" fmla="*/ 1 w 5"/>
                <a:gd name="T17" fmla="*/ 3 h 4"/>
                <a:gd name="T18" fmla="*/ 0 w 5"/>
                <a:gd name="T19" fmla="*/ 1 h 4"/>
                <a:gd name="T20" fmla="*/ 1 w 5"/>
                <a:gd name="T21" fmla="*/ 1 h 4"/>
                <a:gd name="T22" fmla="*/ 3 w 5"/>
                <a:gd name="T23" fmla="*/ 1 h 4"/>
                <a:gd name="T24" fmla="*/ 3 w 5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4" name="iṣḷïḍé"/>
            <p:cNvSpPr/>
            <p:nvPr/>
          </p:nvSpPr>
          <p:spPr bwMode="auto">
            <a:xfrm>
              <a:off x="4197646" y="4408902"/>
              <a:ext cx="18433" cy="18429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4 w 5"/>
                <a:gd name="T5" fmla="*/ 0 h 4"/>
                <a:gd name="T6" fmla="*/ 5 w 5"/>
                <a:gd name="T7" fmla="*/ 3 h 4"/>
                <a:gd name="T8" fmla="*/ 5 w 5"/>
                <a:gd name="T9" fmla="*/ 3 h 4"/>
                <a:gd name="T10" fmla="*/ 5 w 5"/>
                <a:gd name="T11" fmla="*/ 4 h 4"/>
                <a:gd name="T12" fmla="*/ 4 w 5"/>
                <a:gd name="T13" fmla="*/ 4 h 4"/>
                <a:gd name="T14" fmla="*/ 1 w 5"/>
                <a:gd name="T15" fmla="*/ 3 h 4"/>
                <a:gd name="T16" fmla="*/ 1 w 5"/>
                <a:gd name="T17" fmla="*/ 3 h 4"/>
                <a:gd name="T18" fmla="*/ 0 w 5"/>
                <a:gd name="T19" fmla="*/ 1 h 4"/>
                <a:gd name="T20" fmla="*/ 1 w 5"/>
                <a:gd name="T21" fmla="*/ 1 h 4"/>
                <a:gd name="T22" fmla="*/ 3 w 5"/>
                <a:gd name="T23" fmla="*/ 1 h 4"/>
                <a:gd name="T24" fmla="*/ 3 w 5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5" name="ïSľîdè"/>
            <p:cNvSpPr/>
            <p:nvPr/>
          </p:nvSpPr>
          <p:spPr bwMode="auto">
            <a:xfrm>
              <a:off x="4117782" y="4396616"/>
              <a:ext cx="12287" cy="12287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4 h 6"/>
                <a:gd name="T6" fmla="*/ 4 w 4"/>
                <a:gd name="T7" fmla="*/ 6 h 6"/>
                <a:gd name="T8" fmla="*/ 3 w 4"/>
                <a:gd name="T9" fmla="*/ 6 h 6"/>
                <a:gd name="T10" fmla="*/ 3 w 4"/>
                <a:gd name="T11" fmla="*/ 6 h 6"/>
                <a:gd name="T12" fmla="*/ 0 w 4"/>
                <a:gd name="T13" fmla="*/ 1 h 6"/>
                <a:gd name="T14" fmla="*/ 0 w 4"/>
                <a:gd name="T15" fmla="*/ 1 h 6"/>
                <a:gd name="T16" fmla="*/ 3 w 4"/>
                <a:gd name="T17" fmla="*/ 0 h 6"/>
                <a:gd name="T18" fmla="*/ 4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6" name="ïŝlíḋè"/>
            <p:cNvSpPr/>
            <p:nvPr/>
          </p:nvSpPr>
          <p:spPr bwMode="auto">
            <a:xfrm>
              <a:off x="4117782" y="4396616"/>
              <a:ext cx="12287" cy="12287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4 h 6"/>
                <a:gd name="T6" fmla="*/ 4 w 4"/>
                <a:gd name="T7" fmla="*/ 6 h 6"/>
                <a:gd name="T8" fmla="*/ 3 w 4"/>
                <a:gd name="T9" fmla="*/ 6 h 6"/>
                <a:gd name="T10" fmla="*/ 3 w 4"/>
                <a:gd name="T11" fmla="*/ 6 h 6"/>
                <a:gd name="T12" fmla="*/ 0 w 4"/>
                <a:gd name="T13" fmla="*/ 1 h 6"/>
                <a:gd name="T14" fmla="*/ 0 w 4"/>
                <a:gd name="T15" fmla="*/ 1 h 6"/>
                <a:gd name="T16" fmla="*/ 3 w 4"/>
                <a:gd name="T17" fmla="*/ 0 h 6"/>
                <a:gd name="T18" fmla="*/ 4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7" name="îṩ1ïḑè"/>
            <p:cNvSpPr/>
            <p:nvPr/>
          </p:nvSpPr>
          <p:spPr bwMode="auto">
            <a:xfrm>
              <a:off x="4123924" y="4476484"/>
              <a:ext cx="18433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8 w 8"/>
                <a:gd name="T5" fmla="*/ 2 h 7"/>
                <a:gd name="T6" fmla="*/ 6 w 8"/>
                <a:gd name="T7" fmla="*/ 3 h 7"/>
                <a:gd name="T8" fmla="*/ 0 w 8"/>
                <a:gd name="T9" fmla="*/ 7 h 7"/>
                <a:gd name="T10" fmla="*/ 0 w 8"/>
                <a:gd name="T11" fmla="*/ 7 h 7"/>
                <a:gd name="T12" fmla="*/ 0 w 8"/>
                <a:gd name="T13" fmla="*/ 4 h 7"/>
                <a:gd name="T14" fmla="*/ 2 w 8"/>
                <a:gd name="T15" fmla="*/ 3 h 7"/>
                <a:gd name="T16" fmla="*/ 8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8" name="islíḋé"/>
            <p:cNvSpPr/>
            <p:nvPr/>
          </p:nvSpPr>
          <p:spPr bwMode="auto">
            <a:xfrm>
              <a:off x="4123924" y="4476484"/>
              <a:ext cx="18433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8 w 8"/>
                <a:gd name="T5" fmla="*/ 2 h 7"/>
                <a:gd name="T6" fmla="*/ 6 w 8"/>
                <a:gd name="T7" fmla="*/ 3 h 7"/>
                <a:gd name="T8" fmla="*/ 0 w 8"/>
                <a:gd name="T9" fmla="*/ 7 h 7"/>
                <a:gd name="T10" fmla="*/ 0 w 8"/>
                <a:gd name="T11" fmla="*/ 7 h 7"/>
                <a:gd name="T12" fmla="*/ 0 w 8"/>
                <a:gd name="T13" fmla="*/ 4 h 7"/>
                <a:gd name="T14" fmla="*/ 2 w 8"/>
                <a:gd name="T15" fmla="*/ 3 h 7"/>
                <a:gd name="T16" fmla="*/ 8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59" name="ïşľïḑé"/>
            <p:cNvSpPr/>
            <p:nvPr/>
          </p:nvSpPr>
          <p:spPr bwMode="auto">
            <a:xfrm>
              <a:off x="3614013" y="3579529"/>
              <a:ext cx="6145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1 h 4"/>
                <a:gd name="T6" fmla="*/ 0 w 3"/>
                <a:gd name="T7" fmla="*/ 1 h 4"/>
                <a:gd name="T8" fmla="*/ 0 w 3"/>
                <a:gd name="T9" fmla="*/ 0 h 4"/>
                <a:gd name="T10" fmla="*/ 0 w 3"/>
                <a:gd name="T11" fmla="*/ 0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0" name="îšḷïḓe"/>
            <p:cNvSpPr/>
            <p:nvPr/>
          </p:nvSpPr>
          <p:spPr bwMode="auto">
            <a:xfrm>
              <a:off x="3614013" y="3579529"/>
              <a:ext cx="6145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1 h 4"/>
                <a:gd name="T6" fmla="*/ 0 w 3"/>
                <a:gd name="T7" fmla="*/ 1 h 4"/>
                <a:gd name="T8" fmla="*/ 0 w 3"/>
                <a:gd name="T9" fmla="*/ 0 h 4"/>
                <a:gd name="T10" fmla="*/ 0 w 3"/>
                <a:gd name="T11" fmla="*/ 0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1" name="iş1iḑè"/>
            <p:cNvSpPr/>
            <p:nvPr/>
          </p:nvSpPr>
          <p:spPr bwMode="auto">
            <a:xfrm>
              <a:off x="4062490" y="4439622"/>
              <a:ext cx="0" cy="30716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5 h 10"/>
                <a:gd name="T6" fmla="*/ 1 w 1"/>
                <a:gd name="T7" fmla="*/ 8 h 10"/>
                <a:gd name="T8" fmla="*/ 0 w 1"/>
                <a:gd name="T9" fmla="*/ 10 h 10"/>
                <a:gd name="T10" fmla="*/ 0 w 1"/>
                <a:gd name="T11" fmla="*/ 10 h 10"/>
                <a:gd name="T12" fmla="*/ 0 w 1"/>
                <a:gd name="T13" fmla="*/ 4 h 10"/>
                <a:gd name="T14" fmla="*/ 0 w 1"/>
                <a:gd name="T15" fmla="*/ 3 h 10"/>
                <a:gd name="T16" fmla="*/ 1 w 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2" name="iṧḷîḑè"/>
            <p:cNvSpPr/>
            <p:nvPr/>
          </p:nvSpPr>
          <p:spPr bwMode="auto">
            <a:xfrm>
              <a:off x="4062490" y="4439622"/>
              <a:ext cx="0" cy="30716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5 h 10"/>
                <a:gd name="T6" fmla="*/ 1 w 1"/>
                <a:gd name="T7" fmla="*/ 8 h 10"/>
                <a:gd name="T8" fmla="*/ 0 w 1"/>
                <a:gd name="T9" fmla="*/ 10 h 10"/>
                <a:gd name="T10" fmla="*/ 0 w 1"/>
                <a:gd name="T11" fmla="*/ 10 h 10"/>
                <a:gd name="T12" fmla="*/ 0 w 1"/>
                <a:gd name="T13" fmla="*/ 4 h 10"/>
                <a:gd name="T14" fmla="*/ 0 w 1"/>
                <a:gd name="T15" fmla="*/ 3 h 10"/>
                <a:gd name="T16" fmla="*/ 1 w 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3" name="íṡ1íḓe"/>
            <p:cNvSpPr/>
            <p:nvPr/>
          </p:nvSpPr>
          <p:spPr bwMode="auto">
            <a:xfrm>
              <a:off x="4031773" y="4488771"/>
              <a:ext cx="18433" cy="24574"/>
            </a:xfrm>
            <a:custGeom>
              <a:avLst/>
              <a:gdLst>
                <a:gd name="T0" fmla="*/ 4 w 4"/>
                <a:gd name="T1" fmla="*/ 0 h 8"/>
                <a:gd name="T2" fmla="*/ 4 w 4"/>
                <a:gd name="T3" fmla="*/ 0 h 8"/>
                <a:gd name="T4" fmla="*/ 4 w 4"/>
                <a:gd name="T5" fmla="*/ 3 h 8"/>
                <a:gd name="T6" fmla="*/ 3 w 4"/>
                <a:gd name="T7" fmla="*/ 3 h 8"/>
                <a:gd name="T8" fmla="*/ 3 w 4"/>
                <a:gd name="T9" fmla="*/ 5 h 8"/>
                <a:gd name="T10" fmla="*/ 3 w 4"/>
                <a:gd name="T11" fmla="*/ 8 h 8"/>
                <a:gd name="T12" fmla="*/ 3 w 4"/>
                <a:gd name="T13" fmla="*/ 8 h 8"/>
                <a:gd name="T14" fmla="*/ 1 w 4"/>
                <a:gd name="T15" fmla="*/ 8 h 8"/>
                <a:gd name="T16" fmla="*/ 1 w 4"/>
                <a:gd name="T17" fmla="*/ 6 h 8"/>
                <a:gd name="T18" fmla="*/ 1 w 4"/>
                <a:gd name="T19" fmla="*/ 6 h 8"/>
                <a:gd name="T20" fmla="*/ 0 w 4"/>
                <a:gd name="T21" fmla="*/ 5 h 8"/>
                <a:gd name="T22" fmla="*/ 0 w 4"/>
                <a:gd name="T23" fmla="*/ 5 h 8"/>
                <a:gd name="T24" fmla="*/ 0 w 4"/>
                <a:gd name="T25" fmla="*/ 5 h 8"/>
                <a:gd name="T26" fmla="*/ 0 w 4"/>
                <a:gd name="T27" fmla="*/ 3 h 8"/>
                <a:gd name="T28" fmla="*/ 0 w 4"/>
                <a:gd name="T29" fmla="*/ 0 h 8"/>
                <a:gd name="T30" fmla="*/ 1 w 4"/>
                <a:gd name="T31" fmla="*/ 0 h 8"/>
                <a:gd name="T32" fmla="*/ 4 w 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4" name="íṣḷïḓe"/>
            <p:cNvSpPr/>
            <p:nvPr/>
          </p:nvSpPr>
          <p:spPr bwMode="auto">
            <a:xfrm>
              <a:off x="4031773" y="4488771"/>
              <a:ext cx="18433" cy="24574"/>
            </a:xfrm>
            <a:custGeom>
              <a:avLst/>
              <a:gdLst>
                <a:gd name="T0" fmla="*/ 4 w 4"/>
                <a:gd name="T1" fmla="*/ 0 h 8"/>
                <a:gd name="T2" fmla="*/ 4 w 4"/>
                <a:gd name="T3" fmla="*/ 0 h 8"/>
                <a:gd name="T4" fmla="*/ 4 w 4"/>
                <a:gd name="T5" fmla="*/ 3 h 8"/>
                <a:gd name="T6" fmla="*/ 3 w 4"/>
                <a:gd name="T7" fmla="*/ 3 h 8"/>
                <a:gd name="T8" fmla="*/ 3 w 4"/>
                <a:gd name="T9" fmla="*/ 5 h 8"/>
                <a:gd name="T10" fmla="*/ 3 w 4"/>
                <a:gd name="T11" fmla="*/ 8 h 8"/>
                <a:gd name="T12" fmla="*/ 3 w 4"/>
                <a:gd name="T13" fmla="*/ 8 h 8"/>
                <a:gd name="T14" fmla="*/ 1 w 4"/>
                <a:gd name="T15" fmla="*/ 8 h 8"/>
                <a:gd name="T16" fmla="*/ 1 w 4"/>
                <a:gd name="T17" fmla="*/ 6 h 8"/>
                <a:gd name="T18" fmla="*/ 1 w 4"/>
                <a:gd name="T19" fmla="*/ 6 h 8"/>
                <a:gd name="T20" fmla="*/ 0 w 4"/>
                <a:gd name="T21" fmla="*/ 5 h 8"/>
                <a:gd name="T22" fmla="*/ 0 w 4"/>
                <a:gd name="T23" fmla="*/ 5 h 8"/>
                <a:gd name="T24" fmla="*/ 0 w 4"/>
                <a:gd name="T25" fmla="*/ 5 h 8"/>
                <a:gd name="T26" fmla="*/ 0 w 4"/>
                <a:gd name="T27" fmla="*/ 3 h 8"/>
                <a:gd name="T28" fmla="*/ 0 w 4"/>
                <a:gd name="T29" fmla="*/ 0 h 8"/>
                <a:gd name="T30" fmla="*/ 1 w 4"/>
                <a:gd name="T31" fmla="*/ 0 h 8"/>
                <a:gd name="T32" fmla="*/ 4 w 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5" name="ïš1îḓè"/>
            <p:cNvSpPr/>
            <p:nvPr/>
          </p:nvSpPr>
          <p:spPr bwMode="auto">
            <a:xfrm>
              <a:off x="3601726" y="3591817"/>
              <a:ext cx="6145" cy="12287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3 w 3"/>
                <a:gd name="T5" fmla="*/ 4 h 4"/>
                <a:gd name="T6" fmla="*/ 3 w 3"/>
                <a:gd name="T7" fmla="*/ 4 h 4"/>
                <a:gd name="T8" fmla="*/ 1 w 3"/>
                <a:gd name="T9" fmla="*/ 3 h 4"/>
                <a:gd name="T10" fmla="*/ 1 w 3"/>
                <a:gd name="T11" fmla="*/ 4 h 4"/>
                <a:gd name="T12" fmla="*/ 1 w 3"/>
                <a:gd name="T13" fmla="*/ 3 h 4"/>
                <a:gd name="T14" fmla="*/ 1 w 3"/>
                <a:gd name="T15" fmla="*/ 3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6" name="îšļïḑé"/>
            <p:cNvSpPr/>
            <p:nvPr/>
          </p:nvSpPr>
          <p:spPr bwMode="auto">
            <a:xfrm>
              <a:off x="3601726" y="3591817"/>
              <a:ext cx="6145" cy="12287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3 w 3"/>
                <a:gd name="T5" fmla="*/ 4 h 4"/>
                <a:gd name="T6" fmla="*/ 3 w 3"/>
                <a:gd name="T7" fmla="*/ 4 h 4"/>
                <a:gd name="T8" fmla="*/ 1 w 3"/>
                <a:gd name="T9" fmla="*/ 3 h 4"/>
                <a:gd name="T10" fmla="*/ 1 w 3"/>
                <a:gd name="T11" fmla="*/ 4 h 4"/>
                <a:gd name="T12" fmla="*/ 1 w 3"/>
                <a:gd name="T13" fmla="*/ 3 h 4"/>
                <a:gd name="T14" fmla="*/ 1 w 3"/>
                <a:gd name="T15" fmla="*/ 3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7" name="íSļïḋè"/>
            <p:cNvSpPr/>
            <p:nvPr/>
          </p:nvSpPr>
          <p:spPr bwMode="auto">
            <a:xfrm>
              <a:off x="3540291" y="343208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8" name="ï$ľiḑe"/>
            <p:cNvSpPr/>
            <p:nvPr/>
          </p:nvSpPr>
          <p:spPr bwMode="auto">
            <a:xfrm>
              <a:off x="3540291" y="343208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69" name="íś1îḍe"/>
            <p:cNvSpPr/>
            <p:nvPr/>
          </p:nvSpPr>
          <p:spPr bwMode="auto">
            <a:xfrm>
              <a:off x="3915043" y="4562493"/>
              <a:ext cx="30720" cy="18429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2 h 6"/>
                <a:gd name="T6" fmla="*/ 10 w 10"/>
                <a:gd name="T7" fmla="*/ 3 h 6"/>
                <a:gd name="T8" fmla="*/ 10 w 10"/>
                <a:gd name="T9" fmla="*/ 3 h 6"/>
                <a:gd name="T10" fmla="*/ 9 w 10"/>
                <a:gd name="T11" fmla="*/ 5 h 6"/>
                <a:gd name="T12" fmla="*/ 9 w 10"/>
                <a:gd name="T13" fmla="*/ 5 h 6"/>
                <a:gd name="T14" fmla="*/ 7 w 10"/>
                <a:gd name="T15" fmla="*/ 5 h 6"/>
                <a:gd name="T16" fmla="*/ 7 w 10"/>
                <a:gd name="T17" fmla="*/ 5 h 6"/>
                <a:gd name="T18" fmla="*/ 7 w 10"/>
                <a:gd name="T19" fmla="*/ 5 h 6"/>
                <a:gd name="T20" fmla="*/ 7 w 10"/>
                <a:gd name="T21" fmla="*/ 5 h 6"/>
                <a:gd name="T22" fmla="*/ 7 w 10"/>
                <a:gd name="T23" fmla="*/ 5 h 6"/>
                <a:gd name="T24" fmla="*/ 7 w 10"/>
                <a:gd name="T25" fmla="*/ 5 h 6"/>
                <a:gd name="T26" fmla="*/ 7 w 10"/>
                <a:gd name="T27" fmla="*/ 5 h 6"/>
                <a:gd name="T28" fmla="*/ 7 w 10"/>
                <a:gd name="T29" fmla="*/ 5 h 6"/>
                <a:gd name="T30" fmla="*/ 7 w 10"/>
                <a:gd name="T31" fmla="*/ 5 h 6"/>
                <a:gd name="T32" fmla="*/ 7 w 10"/>
                <a:gd name="T33" fmla="*/ 5 h 6"/>
                <a:gd name="T34" fmla="*/ 7 w 10"/>
                <a:gd name="T35" fmla="*/ 5 h 6"/>
                <a:gd name="T36" fmla="*/ 3 w 10"/>
                <a:gd name="T37" fmla="*/ 6 h 6"/>
                <a:gd name="T38" fmla="*/ 0 w 10"/>
                <a:gd name="T39" fmla="*/ 5 h 6"/>
                <a:gd name="T40" fmla="*/ 0 w 10"/>
                <a:gd name="T41" fmla="*/ 5 h 6"/>
                <a:gd name="T42" fmla="*/ 3 w 10"/>
                <a:gd name="T43" fmla="*/ 5 h 6"/>
                <a:gd name="T44" fmla="*/ 6 w 10"/>
                <a:gd name="T45" fmla="*/ 3 h 6"/>
                <a:gd name="T46" fmla="*/ 6 w 10"/>
                <a:gd name="T47" fmla="*/ 3 h 6"/>
                <a:gd name="T48" fmla="*/ 7 w 10"/>
                <a:gd name="T49" fmla="*/ 3 h 6"/>
                <a:gd name="T50" fmla="*/ 7 w 10"/>
                <a:gd name="T51" fmla="*/ 3 h 6"/>
                <a:gd name="T52" fmla="*/ 7 w 10"/>
                <a:gd name="T53" fmla="*/ 3 h 6"/>
                <a:gd name="T54" fmla="*/ 7 w 10"/>
                <a:gd name="T55" fmla="*/ 3 h 6"/>
                <a:gd name="T56" fmla="*/ 7 w 10"/>
                <a:gd name="T57" fmla="*/ 3 h 6"/>
                <a:gd name="T58" fmla="*/ 6 w 10"/>
                <a:gd name="T59" fmla="*/ 3 h 6"/>
                <a:gd name="T60" fmla="*/ 6 w 10"/>
                <a:gd name="T61" fmla="*/ 3 h 6"/>
                <a:gd name="T62" fmla="*/ 6 w 10"/>
                <a:gd name="T63" fmla="*/ 3 h 6"/>
                <a:gd name="T64" fmla="*/ 7 w 10"/>
                <a:gd name="T65" fmla="*/ 3 h 6"/>
                <a:gd name="T66" fmla="*/ 7 w 10"/>
                <a:gd name="T67" fmla="*/ 3 h 6"/>
                <a:gd name="T68" fmla="*/ 9 w 10"/>
                <a:gd name="T69" fmla="*/ 2 h 6"/>
                <a:gd name="T70" fmla="*/ 9 w 10"/>
                <a:gd name="T71" fmla="*/ 2 h 6"/>
                <a:gd name="T72" fmla="*/ 10 w 10"/>
                <a:gd name="T7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0" name="íṩlïḋé"/>
            <p:cNvSpPr/>
            <p:nvPr/>
          </p:nvSpPr>
          <p:spPr bwMode="auto">
            <a:xfrm>
              <a:off x="3915043" y="4562493"/>
              <a:ext cx="30720" cy="18429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2 h 6"/>
                <a:gd name="T6" fmla="*/ 10 w 10"/>
                <a:gd name="T7" fmla="*/ 3 h 6"/>
                <a:gd name="T8" fmla="*/ 10 w 10"/>
                <a:gd name="T9" fmla="*/ 3 h 6"/>
                <a:gd name="T10" fmla="*/ 9 w 10"/>
                <a:gd name="T11" fmla="*/ 5 h 6"/>
                <a:gd name="T12" fmla="*/ 9 w 10"/>
                <a:gd name="T13" fmla="*/ 5 h 6"/>
                <a:gd name="T14" fmla="*/ 7 w 10"/>
                <a:gd name="T15" fmla="*/ 5 h 6"/>
                <a:gd name="T16" fmla="*/ 7 w 10"/>
                <a:gd name="T17" fmla="*/ 5 h 6"/>
                <a:gd name="T18" fmla="*/ 7 w 10"/>
                <a:gd name="T19" fmla="*/ 5 h 6"/>
                <a:gd name="T20" fmla="*/ 7 w 10"/>
                <a:gd name="T21" fmla="*/ 5 h 6"/>
                <a:gd name="T22" fmla="*/ 7 w 10"/>
                <a:gd name="T23" fmla="*/ 5 h 6"/>
                <a:gd name="T24" fmla="*/ 7 w 10"/>
                <a:gd name="T25" fmla="*/ 5 h 6"/>
                <a:gd name="T26" fmla="*/ 7 w 10"/>
                <a:gd name="T27" fmla="*/ 5 h 6"/>
                <a:gd name="T28" fmla="*/ 7 w 10"/>
                <a:gd name="T29" fmla="*/ 5 h 6"/>
                <a:gd name="T30" fmla="*/ 7 w 10"/>
                <a:gd name="T31" fmla="*/ 5 h 6"/>
                <a:gd name="T32" fmla="*/ 7 w 10"/>
                <a:gd name="T33" fmla="*/ 5 h 6"/>
                <a:gd name="T34" fmla="*/ 7 w 10"/>
                <a:gd name="T35" fmla="*/ 5 h 6"/>
                <a:gd name="T36" fmla="*/ 3 w 10"/>
                <a:gd name="T37" fmla="*/ 6 h 6"/>
                <a:gd name="T38" fmla="*/ 0 w 10"/>
                <a:gd name="T39" fmla="*/ 5 h 6"/>
                <a:gd name="T40" fmla="*/ 0 w 10"/>
                <a:gd name="T41" fmla="*/ 5 h 6"/>
                <a:gd name="T42" fmla="*/ 3 w 10"/>
                <a:gd name="T43" fmla="*/ 5 h 6"/>
                <a:gd name="T44" fmla="*/ 6 w 10"/>
                <a:gd name="T45" fmla="*/ 3 h 6"/>
                <a:gd name="T46" fmla="*/ 6 w 10"/>
                <a:gd name="T47" fmla="*/ 3 h 6"/>
                <a:gd name="T48" fmla="*/ 7 w 10"/>
                <a:gd name="T49" fmla="*/ 3 h 6"/>
                <a:gd name="T50" fmla="*/ 7 w 10"/>
                <a:gd name="T51" fmla="*/ 3 h 6"/>
                <a:gd name="T52" fmla="*/ 7 w 10"/>
                <a:gd name="T53" fmla="*/ 3 h 6"/>
                <a:gd name="T54" fmla="*/ 7 w 10"/>
                <a:gd name="T55" fmla="*/ 3 h 6"/>
                <a:gd name="T56" fmla="*/ 7 w 10"/>
                <a:gd name="T57" fmla="*/ 3 h 6"/>
                <a:gd name="T58" fmla="*/ 6 w 10"/>
                <a:gd name="T59" fmla="*/ 3 h 6"/>
                <a:gd name="T60" fmla="*/ 6 w 10"/>
                <a:gd name="T61" fmla="*/ 3 h 6"/>
                <a:gd name="T62" fmla="*/ 6 w 10"/>
                <a:gd name="T63" fmla="*/ 3 h 6"/>
                <a:gd name="T64" fmla="*/ 7 w 10"/>
                <a:gd name="T65" fmla="*/ 3 h 6"/>
                <a:gd name="T66" fmla="*/ 7 w 10"/>
                <a:gd name="T67" fmla="*/ 3 h 6"/>
                <a:gd name="T68" fmla="*/ 9 w 10"/>
                <a:gd name="T69" fmla="*/ 2 h 6"/>
                <a:gd name="T70" fmla="*/ 9 w 10"/>
                <a:gd name="T71" fmla="*/ 2 h 6"/>
                <a:gd name="T72" fmla="*/ 10 w 10"/>
                <a:gd name="T7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1" name="iṡḻîďé"/>
            <p:cNvSpPr/>
            <p:nvPr/>
          </p:nvSpPr>
          <p:spPr bwMode="auto">
            <a:xfrm>
              <a:off x="3546432" y="3419797"/>
              <a:ext cx="12287" cy="12287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3 w 4"/>
                <a:gd name="T5" fmla="*/ 2 h 4"/>
                <a:gd name="T6" fmla="*/ 3 w 4"/>
                <a:gd name="T7" fmla="*/ 2 h 4"/>
                <a:gd name="T8" fmla="*/ 2 w 4"/>
                <a:gd name="T9" fmla="*/ 3 h 4"/>
                <a:gd name="T10" fmla="*/ 2 w 4"/>
                <a:gd name="T11" fmla="*/ 3 h 4"/>
                <a:gd name="T12" fmla="*/ 2 w 4"/>
                <a:gd name="T13" fmla="*/ 4 h 4"/>
                <a:gd name="T14" fmla="*/ 2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3 h 4"/>
                <a:gd name="T22" fmla="*/ 0 w 4"/>
                <a:gd name="T23" fmla="*/ 3 h 4"/>
                <a:gd name="T24" fmla="*/ 0 w 4"/>
                <a:gd name="T25" fmla="*/ 3 h 4"/>
                <a:gd name="T26" fmla="*/ 0 w 4"/>
                <a:gd name="T27" fmla="*/ 3 h 4"/>
                <a:gd name="T28" fmla="*/ 0 w 4"/>
                <a:gd name="T29" fmla="*/ 3 h 4"/>
                <a:gd name="T30" fmla="*/ 0 w 4"/>
                <a:gd name="T31" fmla="*/ 3 h 4"/>
                <a:gd name="T32" fmla="*/ 4 w 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2" name="îṩḷîďé"/>
            <p:cNvSpPr/>
            <p:nvPr/>
          </p:nvSpPr>
          <p:spPr bwMode="auto">
            <a:xfrm>
              <a:off x="3546432" y="3419797"/>
              <a:ext cx="12287" cy="12287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3 w 4"/>
                <a:gd name="T5" fmla="*/ 2 h 4"/>
                <a:gd name="T6" fmla="*/ 3 w 4"/>
                <a:gd name="T7" fmla="*/ 2 h 4"/>
                <a:gd name="T8" fmla="*/ 2 w 4"/>
                <a:gd name="T9" fmla="*/ 3 h 4"/>
                <a:gd name="T10" fmla="*/ 2 w 4"/>
                <a:gd name="T11" fmla="*/ 3 h 4"/>
                <a:gd name="T12" fmla="*/ 2 w 4"/>
                <a:gd name="T13" fmla="*/ 4 h 4"/>
                <a:gd name="T14" fmla="*/ 2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3 h 4"/>
                <a:gd name="T22" fmla="*/ 0 w 4"/>
                <a:gd name="T23" fmla="*/ 3 h 4"/>
                <a:gd name="T24" fmla="*/ 0 w 4"/>
                <a:gd name="T25" fmla="*/ 3 h 4"/>
                <a:gd name="T26" fmla="*/ 0 w 4"/>
                <a:gd name="T27" fmla="*/ 3 h 4"/>
                <a:gd name="T28" fmla="*/ 0 w 4"/>
                <a:gd name="T29" fmla="*/ 3 h 4"/>
                <a:gd name="T30" fmla="*/ 0 w 4"/>
                <a:gd name="T31" fmla="*/ 3 h 4"/>
                <a:gd name="T32" fmla="*/ 4 w 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3" name="îṥlíďé"/>
            <p:cNvSpPr/>
            <p:nvPr/>
          </p:nvSpPr>
          <p:spPr bwMode="auto">
            <a:xfrm>
              <a:off x="3528004" y="3432083"/>
              <a:ext cx="6145" cy="614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4" name="îšľïdé"/>
            <p:cNvSpPr/>
            <p:nvPr/>
          </p:nvSpPr>
          <p:spPr bwMode="auto">
            <a:xfrm>
              <a:off x="3528004" y="3432083"/>
              <a:ext cx="6145" cy="614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5" name="isļíḑe"/>
            <p:cNvSpPr/>
            <p:nvPr/>
          </p:nvSpPr>
          <p:spPr bwMode="auto">
            <a:xfrm>
              <a:off x="3571007" y="3616390"/>
              <a:ext cx="6145" cy="18429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3 h 7"/>
                <a:gd name="T6" fmla="*/ 0 w 1"/>
                <a:gd name="T7" fmla="*/ 3 h 7"/>
                <a:gd name="T8" fmla="*/ 1 w 1"/>
                <a:gd name="T9" fmla="*/ 7 h 7"/>
                <a:gd name="T10" fmla="*/ 1 w 1"/>
                <a:gd name="T11" fmla="*/ 7 h 7"/>
                <a:gd name="T12" fmla="*/ 1 w 1"/>
                <a:gd name="T13" fmla="*/ 0 h 7"/>
                <a:gd name="T14" fmla="*/ 1 w 1"/>
                <a:gd name="T15" fmla="*/ 0 h 7"/>
                <a:gd name="T16" fmla="*/ 0 w 1"/>
                <a:gd name="T17" fmla="*/ 0 h 7"/>
                <a:gd name="T18" fmla="*/ 0 w 1"/>
                <a:gd name="T19" fmla="*/ 1 h 7"/>
                <a:gd name="T20" fmla="*/ 0 w 1"/>
                <a:gd name="T21" fmla="*/ 1 h 7"/>
                <a:gd name="T22" fmla="*/ 0 w 1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6" name="íṡḻïḓê"/>
            <p:cNvSpPr/>
            <p:nvPr/>
          </p:nvSpPr>
          <p:spPr bwMode="auto">
            <a:xfrm>
              <a:off x="3571007" y="3616390"/>
              <a:ext cx="6145" cy="18429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3 h 7"/>
                <a:gd name="T6" fmla="*/ 0 w 1"/>
                <a:gd name="T7" fmla="*/ 3 h 7"/>
                <a:gd name="T8" fmla="*/ 1 w 1"/>
                <a:gd name="T9" fmla="*/ 7 h 7"/>
                <a:gd name="T10" fmla="*/ 1 w 1"/>
                <a:gd name="T11" fmla="*/ 7 h 7"/>
                <a:gd name="T12" fmla="*/ 1 w 1"/>
                <a:gd name="T13" fmla="*/ 0 h 7"/>
                <a:gd name="T14" fmla="*/ 1 w 1"/>
                <a:gd name="T15" fmla="*/ 0 h 7"/>
                <a:gd name="T16" fmla="*/ 0 w 1"/>
                <a:gd name="T17" fmla="*/ 0 h 7"/>
                <a:gd name="T18" fmla="*/ 0 w 1"/>
                <a:gd name="T19" fmla="*/ 1 h 7"/>
                <a:gd name="T20" fmla="*/ 0 w 1"/>
                <a:gd name="T21" fmla="*/ 1 h 7"/>
                <a:gd name="T22" fmla="*/ 0 w 1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7" name="íślïḍe"/>
            <p:cNvSpPr/>
            <p:nvPr/>
          </p:nvSpPr>
          <p:spPr bwMode="auto">
            <a:xfrm>
              <a:off x="3528004" y="3444372"/>
              <a:ext cx="6145" cy="0"/>
            </a:xfrm>
            <a:custGeom>
              <a:avLst/>
              <a:gdLst>
                <a:gd name="T0" fmla="*/ 0 w 2"/>
                <a:gd name="T1" fmla="*/ 0 w 2"/>
                <a:gd name="T2" fmla="*/ 1 w 2"/>
                <a:gd name="T3" fmla="*/ 1 w 2"/>
                <a:gd name="T4" fmla="*/ 2 w 2"/>
                <a:gd name="T5" fmla="*/ 2 w 2"/>
                <a:gd name="T6" fmla="*/ 2 w 2"/>
                <a:gd name="T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8" name="íşľídê"/>
            <p:cNvSpPr/>
            <p:nvPr/>
          </p:nvSpPr>
          <p:spPr bwMode="auto">
            <a:xfrm>
              <a:off x="3528004" y="3444372"/>
              <a:ext cx="6145" cy="0"/>
            </a:xfrm>
            <a:custGeom>
              <a:avLst/>
              <a:gdLst>
                <a:gd name="T0" fmla="*/ 0 w 2"/>
                <a:gd name="T1" fmla="*/ 0 w 2"/>
                <a:gd name="T2" fmla="*/ 1 w 2"/>
                <a:gd name="T3" fmla="*/ 1 w 2"/>
                <a:gd name="T4" fmla="*/ 2 w 2"/>
                <a:gd name="T5" fmla="*/ 2 w 2"/>
                <a:gd name="T6" fmla="*/ 2 w 2"/>
                <a:gd name="T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79" name="ïSľîḋè"/>
            <p:cNvSpPr/>
            <p:nvPr/>
          </p:nvSpPr>
          <p:spPr bwMode="auto">
            <a:xfrm>
              <a:off x="3546432" y="3493520"/>
              <a:ext cx="12287" cy="12287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0 w 4"/>
                <a:gd name="T5" fmla="*/ 1 h 6"/>
                <a:gd name="T6" fmla="*/ 2 w 4"/>
                <a:gd name="T7" fmla="*/ 1 h 6"/>
                <a:gd name="T8" fmla="*/ 3 w 4"/>
                <a:gd name="T9" fmla="*/ 3 h 6"/>
                <a:gd name="T10" fmla="*/ 4 w 4"/>
                <a:gd name="T11" fmla="*/ 6 h 6"/>
                <a:gd name="T12" fmla="*/ 4 w 4"/>
                <a:gd name="T13" fmla="*/ 6 h 6"/>
                <a:gd name="T14" fmla="*/ 4 w 4"/>
                <a:gd name="T15" fmla="*/ 6 h 6"/>
                <a:gd name="T16" fmla="*/ 4 w 4"/>
                <a:gd name="T17" fmla="*/ 6 h 6"/>
                <a:gd name="T18" fmla="*/ 3 w 4"/>
                <a:gd name="T19" fmla="*/ 4 h 6"/>
                <a:gd name="T20" fmla="*/ 3 w 4"/>
                <a:gd name="T21" fmla="*/ 4 h 6"/>
                <a:gd name="T22" fmla="*/ 3 w 4"/>
                <a:gd name="T23" fmla="*/ 3 h 6"/>
                <a:gd name="T24" fmla="*/ 3 w 4"/>
                <a:gd name="T25" fmla="*/ 3 h 6"/>
                <a:gd name="T26" fmla="*/ 3 w 4"/>
                <a:gd name="T27" fmla="*/ 1 h 6"/>
                <a:gd name="T28" fmla="*/ 3 w 4"/>
                <a:gd name="T29" fmla="*/ 1 h 6"/>
                <a:gd name="T30" fmla="*/ 2 w 4"/>
                <a:gd name="T31" fmla="*/ 0 h 6"/>
                <a:gd name="T32" fmla="*/ 2 w 4"/>
                <a:gd name="T33" fmla="*/ 0 h 6"/>
                <a:gd name="T34" fmla="*/ 0 w 4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0" name="íslíḍê"/>
            <p:cNvSpPr/>
            <p:nvPr/>
          </p:nvSpPr>
          <p:spPr bwMode="auto">
            <a:xfrm>
              <a:off x="3546432" y="3493520"/>
              <a:ext cx="12287" cy="12287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0 w 4"/>
                <a:gd name="T5" fmla="*/ 1 h 6"/>
                <a:gd name="T6" fmla="*/ 2 w 4"/>
                <a:gd name="T7" fmla="*/ 1 h 6"/>
                <a:gd name="T8" fmla="*/ 3 w 4"/>
                <a:gd name="T9" fmla="*/ 3 h 6"/>
                <a:gd name="T10" fmla="*/ 4 w 4"/>
                <a:gd name="T11" fmla="*/ 6 h 6"/>
                <a:gd name="T12" fmla="*/ 4 w 4"/>
                <a:gd name="T13" fmla="*/ 6 h 6"/>
                <a:gd name="T14" fmla="*/ 4 w 4"/>
                <a:gd name="T15" fmla="*/ 6 h 6"/>
                <a:gd name="T16" fmla="*/ 4 w 4"/>
                <a:gd name="T17" fmla="*/ 6 h 6"/>
                <a:gd name="T18" fmla="*/ 3 w 4"/>
                <a:gd name="T19" fmla="*/ 4 h 6"/>
                <a:gd name="T20" fmla="*/ 3 w 4"/>
                <a:gd name="T21" fmla="*/ 4 h 6"/>
                <a:gd name="T22" fmla="*/ 3 w 4"/>
                <a:gd name="T23" fmla="*/ 3 h 6"/>
                <a:gd name="T24" fmla="*/ 3 w 4"/>
                <a:gd name="T25" fmla="*/ 3 h 6"/>
                <a:gd name="T26" fmla="*/ 3 w 4"/>
                <a:gd name="T27" fmla="*/ 1 h 6"/>
                <a:gd name="T28" fmla="*/ 3 w 4"/>
                <a:gd name="T29" fmla="*/ 1 h 6"/>
                <a:gd name="T30" fmla="*/ 2 w 4"/>
                <a:gd name="T31" fmla="*/ 0 h 6"/>
                <a:gd name="T32" fmla="*/ 2 w 4"/>
                <a:gd name="T33" fmla="*/ 0 h 6"/>
                <a:gd name="T34" fmla="*/ 0 w 4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1" name="iśḻîdé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2" name="ïṣḷíďé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3" name="išľíḑe"/>
            <p:cNvSpPr/>
            <p:nvPr/>
          </p:nvSpPr>
          <p:spPr bwMode="auto">
            <a:xfrm>
              <a:off x="3546432" y="3493520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8 h 8"/>
                <a:gd name="T6" fmla="*/ 1 w 1"/>
                <a:gd name="T7" fmla="*/ 8 h 8"/>
                <a:gd name="T8" fmla="*/ 1 w 1"/>
                <a:gd name="T9" fmla="*/ 6 h 8"/>
                <a:gd name="T10" fmla="*/ 1 w 1"/>
                <a:gd name="T11" fmla="*/ 6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4" name="iṧ1îḑè"/>
            <p:cNvSpPr/>
            <p:nvPr/>
          </p:nvSpPr>
          <p:spPr bwMode="auto">
            <a:xfrm>
              <a:off x="3546432" y="3493520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8 h 8"/>
                <a:gd name="T6" fmla="*/ 1 w 1"/>
                <a:gd name="T7" fmla="*/ 8 h 8"/>
                <a:gd name="T8" fmla="*/ 1 w 1"/>
                <a:gd name="T9" fmla="*/ 6 h 8"/>
                <a:gd name="T10" fmla="*/ 1 w 1"/>
                <a:gd name="T11" fmla="*/ 6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5" name="îṧ1íḓé"/>
            <p:cNvSpPr/>
            <p:nvPr/>
          </p:nvSpPr>
          <p:spPr bwMode="auto">
            <a:xfrm>
              <a:off x="3546432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6" name="îşḻîḑe"/>
            <p:cNvSpPr/>
            <p:nvPr/>
          </p:nvSpPr>
          <p:spPr bwMode="auto">
            <a:xfrm>
              <a:off x="3546432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7" name="iṧḻïḑ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8" name="iṩ1ïḍ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89" name="ïşļiḍé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0" name="îṩḷíďè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1" name="íṡḻiḓê"/>
            <p:cNvSpPr/>
            <p:nvPr/>
          </p:nvSpPr>
          <p:spPr bwMode="auto">
            <a:xfrm>
              <a:off x="3521858" y="3518093"/>
              <a:ext cx="6145" cy="12287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2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2" name="îŝlíḋê"/>
            <p:cNvSpPr/>
            <p:nvPr/>
          </p:nvSpPr>
          <p:spPr bwMode="auto">
            <a:xfrm>
              <a:off x="3521858" y="3518093"/>
              <a:ext cx="6145" cy="12287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2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3" name="íślîḑe"/>
            <p:cNvSpPr/>
            <p:nvPr/>
          </p:nvSpPr>
          <p:spPr bwMode="auto">
            <a:xfrm>
              <a:off x="3540291" y="3462800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3 h 4"/>
                <a:gd name="T4" fmla="*/ 3 h 4"/>
                <a:gd name="T5" fmla="*/ 0 h 4"/>
                <a:gd name="T6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4" name="íšľîḑê"/>
            <p:cNvSpPr/>
            <p:nvPr/>
          </p:nvSpPr>
          <p:spPr bwMode="auto">
            <a:xfrm>
              <a:off x="3540291" y="3462800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3 h 4"/>
                <a:gd name="T4" fmla="*/ 3 h 4"/>
                <a:gd name="T5" fmla="*/ 0 h 4"/>
                <a:gd name="T6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5" name="iṣļíḓe"/>
            <p:cNvSpPr/>
            <p:nvPr/>
          </p:nvSpPr>
          <p:spPr bwMode="auto">
            <a:xfrm>
              <a:off x="3515717" y="3518093"/>
              <a:ext cx="6145" cy="12287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0 w 1"/>
                <a:gd name="T5" fmla="*/ 4 h 4"/>
                <a:gd name="T6" fmla="*/ 0 w 1"/>
                <a:gd name="T7" fmla="*/ 2 h 4"/>
                <a:gd name="T8" fmla="*/ 0 w 1"/>
                <a:gd name="T9" fmla="*/ 2 h 4"/>
                <a:gd name="T10" fmla="*/ 1 w 1"/>
                <a:gd name="T11" fmla="*/ 0 h 4"/>
                <a:gd name="T12" fmla="*/ 1 w 1"/>
                <a:gd name="T13" fmla="*/ 0 h 4"/>
                <a:gd name="T14" fmla="*/ 1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6" name="íṣḷîḍe"/>
            <p:cNvSpPr/>
            <p:nvPr/>
          </p:nvSpPr>
          <p:spPr bwMode="auto">
            <a:xfrm>
              <a:off x="3515717" y="3518093"/>
              <a:ext cx="6145" cy="12287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0 w 1"/>
                <a:gd name="T5" fmla="*/ 4 h 4"/>
                <a:gd name="T6" fmla="*/ 0 w 1"/>
                <a:gd name="T7" fmla="*/ 2 h 4"/>
                <a:gd name="T8" fmla="*/ 0 w 1"/>
                <a:gd name="T9" fmla="*/ 2 h 4"/>
                <a:gd name="T10" fmla="*/ 1 w 1"/>
                <a:gd name="T11" fmla="*/ 0 h 4"/>
                <a:gd name="T12" fmla="*/ 1 w 1"/>
                <a:gd name="T13" fmla="*/ 0 h 4"/>
                <a:gd name="T14" fmla="*/ 1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7" name="íşḷid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8" name="iṩḷîḓ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199" name="íSḷîḋ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0" name="ïṧḷid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1" name="íśḻid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2" name="išḻiḋé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3" name="ísḷîḍe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4" name="iṩḻîdê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5" name="íŝľîḑé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6" name="íṡḻîďé"/>
            <p:cNvSpPr/>
            <p:nvPr/>
          </p:nvSpPr>
          <p:spPr bwMode="auto">
            <a:xfrm>
              <a:off x="3546432" y="3444372"/>
              <a:ext cx="0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7" name="îSľiḑê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8" name="isḷiḋe"/>
            <p:cNvSpPr/>
            <p:nvPr/>
          </p:nvSpPr>
          <p:spPr bwMode="auto">
            <a:xfrm>
              <a:off x="3546432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09" name="í$lîdé"/>
            <p:cNvSpPr/>
            <p:nvPr/>
          </p:nvSpPr>
          <p:spPr bwMode="auto">
            <a:xfrm>
              <a:off x="3546432" y="3444372"/>
              <a:ext cx="0" cy="6142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0" name="íŝliḓè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1" name="iṡliḓê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2" name="îṧ1iďè"/>
            <p:cNvSpPr/>
            <p:nvPr/>
          </p:nvSpPr>
          <p:spPr bwMode="auto">
            <a:xfrm>
              <a:off x="3546432" y="3432083"/>
              <a:ext cx="6145" cy="12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3" name="ïşḻïḍe"/>
            <p:cNvSpPr/>
            <p:nvPr/>
          </p:nvSpPr>
          <p:spPr bwMode="auto">
            <a:xfrm>
              <a:off x="3546432" y="3432083"/>
              <a:ext cx="6145" cy="12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4" name="ï$ľíḍè"/>
            <p:cNvSpPr/>
            <p:nvPr/>
          </p:nvSpPr>
          <p:spPr bwMode="auto">
            <a:xfrm>
              <a:off x="3534145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5" name="íŝlíḋe"/>
            <p:cNvSpPr/>
            <p:nvPr/>
          </p:nvSpPr>
          <p:spPr bwMode="auto">
            <a:xfrm>
              <a:off x="3534145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6" name="îṣlïďe"/>
            <p:cNvSpPr/>
            <p:nvPr/>
          </p:nvSpPr>
          <p:spPr bwMode="auto">
            <a:xfrm>
              <a:off x="1605079" y="3579529"/>
              <a:ext cx="24574" cy="43003"/>
            </a:xfrm>
            <a:custGeom>
              <a:avLst/>
              <a:gdLst>
                <a:gd name="T0" fmla="*/ 7 w 7"/>
                <a:gd name="T1" fmla="*/ 12 h 14"/>
                <a:gd name="T2" fmla="*/ 7 w 7"/>
                <a:gd name="T3" fmla="*/ 12 h 14"/>
                <a:gd name="T4" fmla="*/ 3 w 7"/>
                <a:gd name="T5" fmla="*/ 14 h 14"/>
                <a:gd name="T6" fmla="*/ 3 w 7"/>
                <a:gd name="T7" fmla="*/ 14 h 14"/>
                <a:gd name="T8" fmla="*/ 0 w 7"/>
                <a:gd name="T9" fmla="*/ 10 h 14"/>
                <a:gd name="T10" fmla="*/ 0 w 7"/>
                <a:gd name="T11" fmla="*/ 7 h 14"/>
                <a:gd name="T12" fmla="*/ 1 w 7"/>
                <a:gd name="T13" fmla="*/ 0 h 14"/>
                <a:gd name="T14" fmla="*/ 1 w 7"/>
                <a:gd name="T15" fmla="*/ 0 h 14"/>
                <a:gd name="T16" fmla="*/ 4 w 7"/>
                <a:gd name="T17" fmla="*/ 5 h 14"/>
                <a:gd name="T18" fmla="*/ 5 w 7"/>
                <a:gd name="T19" fmla="*/ 8 h 14"/>
                <a:gd name="T20" fmla="*/ 7 w 7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4">
                  <a:moveTo>
                    <a:pt x="7" y="12"/>
                  </a:moveTo>
                  <a:lnTo>
                    <a:pt x="7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5" y="8"/>
                  </a:lnTo>
                  <a:lnTo>
                    <a:pt x="7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7" name="îSlïḍè"/>
            <p:cNvSpPr/>
            <p:nvPr/>
          </p:nvSpPr>
          <p:spPr bwMode="auto">
            <a:xfrm>
              <a:off x="1605079" y="3579529"/>
              <a:ext cx="24574" cy="43003"/>
            </a:xfrm>
            <a:custGeom>
              <a:avLst/>
              <a:gdLst>
                <a:gd name="T0" fmla="*/ 7 w 7"/>
                <a:gd name="T1" fmla="*/ 12 h 14"/>
                <a:gd name="T2" fmla="*/ 7 w 7"/>
                <a:gd name="T3" fmla="*/ 12 h 14"/>
                <a:gd name="T4" fmla="*/ 3 w 7"/>
                <a:gd name="T5" fmla="*/ 14 h 14"/>
                <a:gd name="T6" fmla="*/ 3 w 7"/>
                <a:gd name="T7" fmla="*/ 14 h 14"/>
                <a:gd name="T8" fmla="*/ 0 w 7"/>
                <a:gd name="T9" fmla="*/ 10 h 14"/>
                <a:gd name="T10" fmla="*/ 0 w 7"/>
                <a:gd name="T11" fmla="*/ 7 h 14"/>
                <a:gd name="T12" fmla="*/ 1 w 7"/>
                <a:gd name="T13" fmla="*/ 0 h 14"/>
                <a:gd name="T14" fmla="*/ 1 w 7"/>
                <a:gd name="T15" fmla="*/ 0 h 14"/>
                <a:gd name="T16" fmla="*/ 4 w 7"/>
                <a:gd name="T17" fmla="*/ 5 h 14"/>
                <a:gd name="T18" fmla="*/ 5 w 7"/>
                <a:gd name="T19" fmla="*/ 8 h 14"/>
                <a:gd name="T20" fmla="*/ 7 w 7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4">
                  <a:moveTo>
                    <a:pt x="7" y="12"/>
                  </a:moveTo>
                  <a:lnTo>
                    <a:pt x="7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5" y="8"/>
                  </a:lnTo>
                  <a:lnTo>
                    <a:pt x="7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8" name="ïślïḓe"/>
            <p:cNvSpPr/>
            <p:nvPr/>
          </p:nvSpPr>
          <p:spPr bwMode="auto">
            <a:xfrm>
              <a:off x="1770956" y="3124908"/>
              <a:ext cx="61435" cy="92151"/>
            </a:xfrm>
            <a:custGeom>
              <a:avLst/>
              <a:gdLst>
                <a:gd name="T0" fmla="*/ 14 w 19"/>
                <a:gd name="T1" fmla="*/ 32 h 32"/>
                <a:gd name="T2" fmla="*/ 14 w 19"/>
                <a:gd name="T3" fmla="*/ 32 h 32"/>
                <a:gd name="T4" fmla="*/ 11 w 19"/>
                <a:gd name="T5" fmla="*/ 32 h 32"/>
                <a:gd name="T6" fmla="*/ 10 w 19"/>
                <a:gd name="T7" fmla="*/ 30 h 32"/>
                <a:gd name="T8" fmla="*/ 11 w 19"/>
                <a:gd name="T9" fmla="*/ 26 h 32"/>
                <a:gd name="T10" fmla="*/ 13 w 19"/>
                <a:gd name="T11" fmla="*/ 22 h 32"/>
                <a:gd name="T12" fmla="*/ 11 w 19"/>
                <a:gd name="T13" fmla="*/ 19 h 32"/>
                <a:gd name="T14" fmla="*/ 11 w 19"/>
                <a:gd name="T15" fmla="*/ 17 h 32"/>
                <a:gd name="T16" fmla="*/ 11 w 19"/>
                <a:gd name="T17" fmla="*/ 17 h 32"/>
                <a:gd name="T18" fmla="*/ 7 w 19"/>
                <a:gd name="T19" fmla="*/ 17 h 32"/>
                <a:gd name="T20" fmla="*/ 6 w 19"/>
                <a:gd name="T21" fmla="*/ 20 h 32"/>
                <a:gd name="T22" fmla="*/ 7 w 19"/>
                <a:gd name="T23" fmla="*/ 27 h 32"/>
                <a:gd name="T24" fmla="*/ 7 w 19"/>
                <a:gd name="T25" fmla="*/ 27 h 32"/>
                <a:gd name="T26" fmla="*/ 4 w 19"/>
                <a:gd name="T27" fmla="*/ 24 h 32"/>
                <a:gd name="T28" fmla="*/ 3 w 19"/>
                <a:gd name="T29" fmla="*/ 23 h 32"/>
                <a:gd name="T30" fmla="*/ 4 w 19"/>
                <a:gd name="T31" fmla="*/ 19 h 32"/>
                <a:gd name="T32" fmla="*/ 4 w 19"/>
                <a:gd name="T33" fmla="*/ 19 h 32"/>
                <a:gd name="T34" fmla="*/ 6 w 19"/>
                <a:gd name="T35" fmla="*/ 16 h 32"/>
                <a:gd name="T36" fmla="*/ 6 w 19"/>
                <a:gd name="T37" fmla="*/ 14 h 32"/>
                <a:gd name="T38" fmla="*/ 6 w 19"/>
                <a:gd name="T39" fmla="*/ 14 h 32"/>
                <a:gd name="T40" fmla="*/ 4 w 19"/>
                <a:gd name="T41" fmla="*/ 13 h 32"/>
                <a:gd name="T42" fmla="*/ 0 w 19"/>
                <a:gd name="T43" fmla="*/ 12 h 32"/>
                <a:gd name="T44" fmla="*/ 0 w 19"/>
                <a:gd name="T45" fmla="*/ 12 h 32"/>
                <a:gd name="T46" fmla="*/ 3 w 19"/>
                <a:gd name="T47" fmla="*/ 6 h 32"/>
                <a:gd name="T48" fmla="*/ 4 w 19"/>
                <a:gd name="T49" fmla="*/ 0 h 32"/>
                <a:gd name="T50" fmla="*/ 4 w 19"/>
                <a:gd name="T51" fmla="*/ 0 h 32"/>
                <a:gd name="T52" fmla="*/ 7 w 19"/>
                <a:gd name="T53" fmla="*/ 2 h 32"/>
                <a:gd name="T54" fmla="*/ 7 w 19"/>
                <a:gd name="T55" fmla="*/ 3 h 32"/>
                <a:gd name="T56" fmla="*/ 6 w 19"/>
                <a:gd name="T57" fmla="*/ 9 h 32"/>
                <a:gd name="T58" fmla="*/ 6 w 19"/>
                <a:gd name="T59" fmla="*/ 9 h 32"/>
                <a:gd name="T60" fmla="*/ 9 w 19"/>
                <a:gd name="T61" fmla="*/ 9 h 32"/>
                <a:gd name="T62" fmla="*/ 10 w 19"/>
                <a:gd name="T63" fmla="*/ 9 h 32"/>
                <a:gd name="T64" fmla="*/ 11 w 19"/>
                <a:gd name="T65" fmla="*/ 10 h 32"/>
                <a:gd name="T66" fmla="*/ 14 w 19"/>
                <a:gd name="T67" fmla="*/ 12 h 32"/>
                <a:gd name="T68" fmla="*/ 19 w 19"/>
                <a:gd name="T69" fmla="*/ 10 h 32"/>
                <a:gd name="T70" fmla="*/ 19 w 19"/>
                <a:gd name="T71" fmla="*/ 10 h 32"/>
                <a:gd name="T72" fmla="*/ 16 w 19"/>
                <a:gd name="T73" fmla="*/ 14 h 32"/>
                <a:gd name="T74" fmla="*/ 14 w 19"/>
                <a:gd name="T75" fmla="*/ 20 h 32"/>
                <a:gd name="T76" fmla="*/ 14 w 19"/>
                <a:gd name="T7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32">
                  <a:moveTo>
                    <a:pt x="14" y="32"/>
                  </a:moveTo>
                  <a:lnTo>
                    <a:pt x="14" y="32"/>
                  </a:lnTo>
                  <a:lnTo>
                    <a:pt x="11" y="32"/>
                  </a:lnTo>
                  <a:lnTo>
                    <a:pt x="10" y="30"/>
                  </a:lnTo>
                  <a:lnTo>
                    <a:pt x="11" y="26"/>
                  </a:lnTo>
                  <a:lnTo>
                    <a:pt x="13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6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19" name="îśľidé"/>
            <p:cNvSpPr/>
            <p:nvPr/>
          </p:nvSpPr>
          <p:spPr bwMode="auto">
            <a:xfrm>
              <a:off x="1770956" y="3124908"/>
              <a:ext cx="61435" cy="92151"/>
            </a:xfrm>
            <a:custGeom>
              <a:avLst/>
              <a:gdLst>
                <a:gd name="T0" fmla="*/ 14 w 19"/>
                <a:gd name="T1" fmla="*/ 32 h 32"/>
                <a:gd name="T2" fmla="*/ 14 w 19"/>
                <a:gd name="T3" fmla="*/ 32 h 32"/>
                <a:gd name="T4" fmla="*/ 11 w 19"/>
                <a:gd name="T5" fmla="*/ 32 h 32"/>
                <a:gd name="T6" fmla="*/ 10 w 19"/>
                <a:gd name="T7" fmla="*/ 30 h 32"/>
                <a:gd name="T8" fmla="*/ 11 w 19"/>
                <a:gd name="T9" fmla="*/ 26 h 32"/>
                <a:gd name="T10" fmla="*/ 13 w 19"/>
                <a:gd name="T11" fmla="*/ 22 h 32"/>
                <a:gd name="T12" fmla="*/ 11 w 19"/>
                <a:gd name="T13" fmla="*/ 19 h 32"/>
                <a:gd name="T14" fmla="*/ 11 w 19"/>
                <a:gd name="T15" fmla="*/ 17 h 32"/>
                <a:gd name="T16" fmla="*/ 11 w 19"/>
                <a:gd name="T17" fmla="*/ 17 h 32"/>
                <a:gd name="T18" fmla="*/ 7 w 19"/>
                <a:gd name="T19" fmla="*/ 17 h 32"/>
                <a:gd name="T20" fmla="*/ 6 w 19"/>
                <a:gd name="T21" fmla="*/ 20 h 32"/>
                <a:gd name="T22" fmla="*/ 7 w 19"/>
                <a:gd name="T23" fmla="*/ 27 h 32"/>
                <a:gd name="T24" fmla="*/ 7 w 19"/>
                <a:gd name="T25" fmla="*/ 27 h 32"/>
                <a:gd name="T26" fmla="*/ 4 w 19"/>
                <a:gd name="T27" fmla="*/ 24 h 32"/>
                <a:gd name="T28" fmla="*/ 3 w 19"/>
                <a:gd name="T29" fmla="*/ 23 h 32"/>
                <a:gd name="T30" fmla="*/ 4 w 19"/>
                <a:gd name="T31" fmla="*/ 19 h 32"/>
                <a:gd name="T32" fmla="*/ 4 w 19"/>
                <a:gd name="T33" fmla="*/ 19 h 32"/>
                <a:gd name="T34" fmla="*/ 6 w 19"/>
                <a:gd name="T35" fmla="*/ 16 h 32"/>
                <a:gd name="T36" fmla="*/ 6 w 19"/>
                <a:gd name="T37" fmla="*/ 14 h 32"/>
                <a:gd name="T38" fmla="*/ 6 w 19"/>
                <a:gd name="T39" fmla="*/ 14 h 32"/>
                <a:gd name="T40" fmla="*/ 4 w 19"/>
                <a:gd name="T41" fmla="*/ 13 h 32"/>
                <a:gd name="T42" fmla="*/ 0 w 19"/>
                <a:gd name="T43" fmla="*/ 12 h 32"/>
                <a:gd name="T44" fmla="*/ 0 w 19"/>
                <a:gd name="T45" fmla="*/ 12 h 32"/>
                <a:gd name="T46" fmla="*/ 3 w 19"/>
                <a:gd name="T47" fmla="*/ 6 h 32"/>
                <a:gd name="T48" fmla="*/ 4 w 19"/>
                <a:gd name="T49" fmla="*/ 0 h 32"/>
                <a:gd name="T50" fmla="*/ 4 w 19"/>
                <a:gd name="T51" fmla="*/ 0 h 32"/>
                <a:gd name="T52" fmla="*/ 7 w 19"/>
                <a:gd name="T53" fmla="*/ 2 h 32"/>
                <a:gd name="T54" fmla="*/ 7 w 19"/>
                <a:gd name="T55" fmla="*/ 3 h 32"/>
                <a:gd name="T56" fmla="*/ 6 w 19"/>
                <a:gd name="T57" fmla="*/ 9 h 32"/>
                <a:gd name="T58" fmla="*/ 6 w 19"/>
                <a:gd name="T59" fmla="*/ 9 h 32"/>
                <a:gd name="T60" fmla="*/ 9 w 19"/>
                <a:gd name="T61" fmla="*/ 9 h 32"/>
                <a:gd name="T62" fmla="*/ 10 w 19"/>
                <a:gd name="T63" fmla="*/ 9 h 32"/>
                <a:gd name="T64" fmla="*/ 11 w 19"/>
                <a:gd name="T65" fmla="*/ 10 h 32"/>
                <a:gd name="T66" fmla="*/ 14 w 19"/>
                <a:gd name="T67" fmla="*/ 12 h 32"/>
                <a:gd name="T68" fmla="*/ 19 w 19"/>
                <a:gd name="T69" fmla="*/ 10 h 32"/>
                <a:gd name="T70" fmla="*/ 19 w 19"/>
                <a:gd name="T71" fmla="*/ 10 h 32"/>
                <a:gd name="T72" fmla="*/ 16 w 19"/>
                <a:gd name="T73" fmla="*/ 14 h 32"/>
                <a:gd name="T74" fmla="*/ 14 w 19"/>
                <a:gd name="T75" fmla="*/ 20 h 32"/>
                <a:gd name="T76" fmla="*/ 14 w 19"/>
                <a:gd name="T7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32">
                  <a:moveTo>
                    <a:pt x="14" y="32"/>
                  </a:moveTo>
                  <a:lnTo>
                    <a:pt x="14" y="32"/>
                  </a:lnTo>
                  <a:lnTo>
                    <a:pt x="11" y="32"/>
                  </a:lnTo>
                  <a:lnTo>
                    <a:pt x="10" y="30"/>
                  </a:lnTo>
                  <a:lnTo>
                    <a:pt x="11" y="26"/>
                  </a:lnTo>
                  <a:lnTo>
                    <a:pt x="13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6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6" y="14"/>
                  </a:lnTo>
                  <a:lnTo>
                    <a:pt x="14" y="20"/>
                  </a:lnTo>
                  <a:lnTo>
                    <a:pt x="14" y="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0" name="ïš1ïḓe"/>
            <p:cNvSpPr/>
            <p:nvPr/>
          </p:nvSpPr>
          <p:spPr bwMode="auto">
            <a:xfrm>
              <a:off x="3546432" y="3450513"/>
              <a:ext cx="0" cy="614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1" name="íśļïḑè"/>
            <p:cNvSpPr/>
            <p:nvPr/>
          </p:nvSpPr>
          <p:spPr bwMode="auto">
            <a:xfrm>
              <a:off x="3546432" y="3450513"/>
              <a:ext cx="0" cy="614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2" name="iš1îḋè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3" name="îSḷiḍ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4" name="iṥḻiḑê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5" name="ïṡļïď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6" name="iṧliḍe"/>
            <p:cNvSpPr/>
            <p:nvPr/>
          </p:nvSpPr>
          <p:spPr bwMode="auto">
            <a:xfrm>
              <a:off x="3546432" y="3456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7" name="ïSḷïḓê"/>
            <p:cNvSpPr/>
            <p:nvPr/>
          </p:nvSpPr>
          <p:spPr bwMode="auto">
            <a:xfrm>
              <a:off x="2674052" y="2860736"/>
              <a:ext cx="18433" cy="18429"/>
            </a:xfrm>
            <a:custGeom>
              <a:avLst/>
              <a:gdLst>
                <a:gd name="T0" fmla="*/ 3 w 6"/>
                <a:gd name="T1" fmla="*/ 6 h 6"/>
                <a:gd name="T2" fmla="*/ 3 w 6"/>
                <a:gd name="T3" fmla="*/ 6 h 6"/>
                <a:gd name="T4" fmla="*/ 0 w 6"/>
                <a:gd name="T5" fmla="*/ 3 h 6"/>
                <a:gd name="T6" fmla="*/ 0 w 6"/>
                <a:gd name="T7" fmla="*/ 3 h 6"/>
                <a:gd name="T8" fmla="*/ 2 w 6"/>
                <a:gd name="T9" fmla="*/ 0 h 6"/>
                <a:gd name="T10" fmla="*/ 2 w 6"/>
                <a:gd name="T11" fmla="*/ 0 h 6"/>
                <a:gd name="T12" fmla="*/ 3 w 6"/>
                <a:gd name="T13" fmla="*/ 0 h 6"/>
                <a:gd name="T14" fmla="*/ 3 w 6"/>
                <a:gd name="T15" fmla="*/ 0 h 6"/>
                <a:gd name="T16" fmla="*/ 6 w 6"/>
                <a:gd name="T17" fmla="*/ 1 h 6"/>
                <a:gd name="T18" fmla="*/ 6 w 6"/>
                <a:gd name="T19" fmla="*/ 3 h 6"/>
                <a:gd name="T20" fmla="*/ 6 w 6"/>
                <a:gd name="T21" fmla="*/ 3 h 6"/>
                <a:gd name="T22" fmla="*/ 3 w 6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8" name="is1iḍe"/>
            <p:cNvSpPr/>
            <p:nvPr/>
          </p:nvSpPr>
          <p:spPr bwMode="auto">
            <a:xfrm>
              <a:off x="2674052" y="2860736"/>
              <a:ext cx="18433" cy="18429"/>
            </a:xfrm>
            <a:custGeom>
              <a:avLst/>
              <a:gdLst>
                <a:gd name="T0" fmla="*/ 3 w 6"/>
                <a:gd name="T1" fmla="*/ 6 h 6"/>
                <a:gd name="T2" fmla="*/ 3 w 6"/>
                <a:gd name="T3" fmla="*/ 6 h 6"/>
                <a:gd name="T4" fmla="*/ 0 w 6"/>
                <a:gd name="T5" fmla="*/ 3 h 6"/>
                <a:gd name="T6" fmla="*/ 0 w 6"/>
                <a:gd name="T7" fmla="*/ 3 h 6"/>
                <a:gd name="T8" fmla="*/ 2 w 6"/>
                <a:gd name="T9" fmla="*/ 0 h 6"/>
                <a:gd name="T10" fmla="*/ 2 w 6"/>
                <a:gd name="T11" fmla="*/ 0 h 6"/>
                <a:gd name="T12" fmla="*/ 3 w 6"/>
                <a:gd name="T13" fmla="*/ 0 h 6"/>
                <a:gd name="T14" fmla="*/ 3 w 6"/>
                <a:gd name="T15" fmla="*/ 0 h 6"/>
                <a:gd name="T16" fmla="*/ 6 w 6"/>
                <a:gd name="T17" fmla="*/ 1 h 6"/>
                <a:gd name="T18" fmla="*/ 6 w 6"/>
                <a:gd name="T19" fmla="*/ 3 h 6"/>
                <a:gd name="T20" fmla="*/ 6 w 6"/>
                <a:gd name="T21" fmla="*/ 3 h 6"/>
                <a:gd name="T22" fmla="*/ 3 w 6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29" name="îşļïḑè"/>
            <p:cNvSpPr/>
            <p:nvPr/>
          </p:nvSpPr>
          <p:spPr bwMode="auto">
            <a:xfrm>
              <a:off x="2717059" y="2866880"/>
              <a:ext cx="18433" cy="24574"/>
            </a:xfrm>
            <a:custGeom>
              <a:avLst/>
              <a:gdLst>
                <a:gd name="T0" fmla="*/ 2 w 7"/>
                <a:gd name="T1" fmla="*/ 8 h 8"/>
                <a:gd name="T2" fmla="*/ 2 w 7"/>
                <a:gd name="T3" fmla="*/ 8 h 8"/>
                <a:gd name="T4" fmla="*/ 0 w 7"/>
                <a:gd name="T5" fmla="*/ 3 h 8"/>
                <a:gd name="T6" fmla="*/ 0 w 7"/>
                <a:gd name="T7" fmla="*/ 0 h 8"/>
                <a:gd name="T8" fmla="*/ 0 w 7"/>
                <a:gd name="T9" fmla="*/ 0 h 8"/>
                <a:gd name="T10" fmla="*/ 1 w 7"/>
                <a:gd name="T11" fmla="*/ 2 h 8"/>
                <a:gd name="T12" fmla="*/ 4 w 7"/>
                <a:gd name="T13" fmla="*/ 2 h 8"/>
                <a:gd name="T14" fmla="*/ 5 w 7"/>
                <a:gd name="T15" fmla="*/ 3 h 8"/>
                <a:gd name="T16" fmla="*/ 7 w 7"/>
                <a:gd name="T17" fmla="*/ 5 h 8"/>
                <a:gd name="T18" fmla="*/ 7 w 7"/>
                <a:gd name="T19" fmla="*/ 5 h 8"/>
                <a:gd name="T20" fmla="*/ 7 w 7"/>
                <a:gd name="T21" fmla="*/ 6 h 8"/>
                <a:gd name="T22" fmla="*/ 4 w 7"/>
                <a:gd name="T23" fmla="*/ 6 h 8"/>
                <a:gd name="T24" fmla="*/ 2 w 7"/>
                <a:gd name="T25" fmla="*/ 6 h 8"/>
                <a:gd name="T26" fmla="*/ 2 w 7"/>
                <a:gd name="T2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0" name="íśḷîde"/>
            <p:cNvSpPr/>
            <p:nvPr/>
          </p:nvSpPr>
          <p:spPr bwMode="auto">
            <a:xfrm>
              <a:off x="2717059" y="2866880"/>
              <a:ext cx="18433" cy="24574"/>
            </a:xfrm>
            <a:custGeom>
              <a:avLst/>
              <a:gdLst>
                <a:gd name="T0" fmla="*/ 2 w 7"/>
                <a:gd name="T1" fmla="*/ 8 h 8"/>
                <a:gd name="T2" fmla="*/ 2 w 7"/>
                <a:gd name="T3" fmla="*/ 8 h 8"/>
                <a:gd name="T4" fmla="*/ 0 w 7"/>
                <a:gd name="T5" fmla="*/ 3 h 8"/>
                <a:gd name="T6" fmla="*/ 0 w 7"/>
                <a:gd name="T7" fmla="*/ 0 h 8"/>
                <a:gd name="T8" fmla="*/ 0 w 7"/>
                <a:gd name="T9" fmla="*/ 0 h 8"/>
                <a:gd name="T10" fmla="*/ 1 w 7"/>
                <a:gd name="T11" fmla="*/ 2 h 8"/>
                <a:gd name="T12" fmla="*/ 4 w 7"/>
                <a:gd name="T13" fmla="*/ 2 h 8"/>
                <a:gd name="T14" fmla="*/ 5 w 7"/>
                <a:gd name="T15" fmla="*/ 3 h 8"/>
                <a:gd name="T16" fmla="*/ 7 w 7"/>
                <a:gd name="T17" fmla="*/ 5 h 8"/>
                <a:gd name="T18" fmla="*/ 7 w 7"/>
                <a:gd name="T19" fmla="*/ 5 h 8"/>
                <a:gd name="T20" fmla="*/ 7 w 7"/>
                <a:gd name="T21" fmla="*/ 6 h 8"/>
                <a:gd name="T22" fmla="*/ 4 w 7"/>
                <a:gd name="T23" fmla="*/ 6 h 8"/>
                <a:gd name="T24" fmla="*/ 2 w 7"/>
                <a:gd name="T25" fmla="*/ 6 h 8"/>
                <a:gd name="T26" fmla="*/ 2 w 7"/>
                <a:gd name="T2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1" name="ïśḻiḍ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2" name="iṣļîd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3" name="íṩḷïḋé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4" name="ïṧḻídê"/>
            <p:cNvSpPr/>
            <p:nvPr/>
          </p:nvSpPr>
          <p:spPr bwMode="auto">
            <a:xfrm>
              <a:off x="3546432" y="3450513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5" name="í$lïďe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6" name="í$ḻîďè"/>
            <p:cNvSpPr/>
            <p:nvPr/>
          </p:nvSpPr>
          <p:spPr bwMode="auto">
            <a:xfrm>
              <a:off x="3546432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7" name="işļîďê"/>
            <p:cNvSpPr/>
            <p:nvPr/>
          </p:nvSpPr>
          <p:spPr bwMode="auto">
            <a:xfrm>
              <a:off x="3540291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8" name="îşḷiḑe"/>
            <p:cNvSpPr/>
            <p:nvPr/>
          </p:nvSpPr>
          <p:spPr bwMode="auto">
            <a:xfrm>
              <a:off x="3540291" y="344437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39" name="îṡ1iḓe"/>
            <p:cNvSpPr/>
            <p:nvPr/>
          </p:nvSpPr>
          <p:spPr bwMode="auto">
            <a:xfrm>
              <a:off x="3509571" y="3352217"/>
              <a:ext cx="12287" cy="30716"/>
            </a:xfrm>
            <a:custGeom>
              <a:avLst/>
              <a:gdLst>
                <a:gd name="T0" fmla="*/ 1 w 4"/>
                <a:gd name="T1" fmla="*/ 6 h 10"/>
                <a:gd name="T2" fmla="*/ 1 w 4"/>
                <a:gd name="T3" fmla="*/ 6 h 10"/>
                <a:gd name="T4" fmla="*/ 0 w 4"/>
                <a:gd name="T5" fmla="*/ 0 h 10"/>
                <a:gd name="T6" fmla="*/ 0 w 4"/>
                <a:gd name="T7" fmla="*/ 0 h 10"/>
                <a:gd name="T8" fmla="*/ 4 w 4"/>
                <a:gd name="T9" fmla="*/ 10 h 10"/>
                <a:gd name="T10" fmla="*/ 4 w 4"/>
                <a:gd name="T11" fmla="*/ 10 h 10"/>
                <a:gd name="T12" fmla="*/ 1 w 4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6"/>
                  </a:moveTo>
                  <a:lnTo>
                    <a:pt x="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0" name="iṩ1ïḑè"/>
            <p:cNvSpPr/>
            <p:nvPr/>
          </p:nvSpPr>
          <p:spPr bwMode="auto">
            <a:xfrm>
              <a:off x="3509571" y="3352217"/>
              <a:ext cx="12287" cy="30716"/>
            </a:xfrm>
            <a:custGeom>
              <a:avLst/>
              <a:gdLst>
                <a:gd name="T0" fmla="*/ 1 w 4"/>
                <a:gd name="T1" fmla="*/ 6 h 10"/>
                <a:gd name="T2" fmla="*/ 1 w 4"/>
                <a:gd name="T3" fmla="*/ 6 h 10"/>
                <a:gd name="T4" fmla="*/ 0 w 4"/>
                <a:gd name="T5" fmla="*/ 0 h 10"/>
                <a:gd name="T6" fmla="*/ 0 w 4"/>
                <a:gd name="T7" fmla="*/ 0 h 10"/>
                <a:gd name="T8" fmla="*/ 4 w 4"/>
                <a:gd name="T9" fmla="*/ 10 h 10"/>
                <a:gd name="T10" fmla="*/ 4 w 4"/>
                <a:gd name="T11" fmla="*/ 10 h 10"/>
                <a:gd name="T12" fmla="*/ 1 w 4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6"/>
                  </a:moveTo>
                  <a:lnTo>
                    <a:pt x="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1" name="ísḷíḋê"/>
            <p:cNvSpPr/>
            <p:nvPr/>
          </p:nvSpPr>
          <p:spPr bwMode="auto">
            <a:xfrm>
              <a:off x="3761458" y="2897597"/>
              <a:ext cx="24574" cy="24574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8 h 8"/>
                <a:gd name="T4" fmla="*/ 2 w 7"/>
                <a:gd name="T5" fmla="*/ 3 h 8"/>
                <a:gd name="T6" fmla="*/ 5 w 7"/>
                <a:gd name="T7" fmla="*/ 0 h 8"/>
                <a:gd name="T8" fmla="*/ 5 w 7"/>
                <a:gd name="T9" fmla="*/ 0 h 8"/>
                <a:gd name="T10" fmla="*/ 7 w 7"/>
                <a:gd name="T11" fmla="*/ 2 h 8"/>
                <a:gd name="T12" fmla="*/ 5 w 7"/>
                <a:gd name="T13" fmla="*/ 5 h 8"/>
                <a:gd name="T14" fmla="*/ 5 w 7"/>
                <a:gd name="T15" fmla="*/ 5 h 8"/>
                <a:gd name="T16" fmla="*/ 4 w 7"/>
                <a:gd name="T17" fmla="*/ 3 h 8"/>
                <a:gd name="T18" fmla="*/ 4 w 7"/>
                <a:gd name="T19" fmla="*/ 3 h 8"/>
                <a:gd name="T20" fmla="*/ 0 w 7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2" name="íṧľíďe"/>
            <p:cNvSpPr/>
            <p:nvPr/>
          </p:nvSpPr>
          <p:spPr bwMode="auto">
            <a:xfrm>
              <a:off x="3761458" y="2897597"/>
              <a:ext cx="24574" cy="24574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8 h 8"/>
                <a:gd name="T4" fmla="*/ 2 w 7"/>
                <a:gd name="T5" fmla="*/ 3 h 8"/>
                <a:gd name="T6" fmla="*/ 5 w 7"/>
                <a:gd name="T7" fmla="*/ 0 h 8"/>
                <a:gd name="T8" fmla="*/ 5 w 7"/>
                <a:gd name="T9" fmla="*/ 0 h 8"/>
                <a:gd name="T10" fmla="*/ 7 w 7"/>
                <a:gd name="T11" fmla="*/ 2 h 8"/>
                <a:gd name="T12" fmla="*/ 5 w 7"/>
                <a:gd name="T13" fmla="*/ 5 h 8"/>
                <a:gd name="T14" fmla="*/ 5 w 7"/>
                <a:gd name="T15" fmla="*/ 5 h 8"/>
                <a:gd name="T16" fmla="*/ 4 w 7"/>
                <a:gd name="T17" fmla="*/ 3 h 8"/>
                <a:gd name="T18" fmla="*/ 4 w 7"/>
                <a:gd name="T19" fmla="*/ 3 h 8"/>
                <a:gd name="T20" fmla="*/ 0 w 7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3" name="ïṡḻiďe"/>
            <p:cNvSpPr/>
            <p:nvPr/>
          </p:nvSpPr>
          <p:spPr bwMode="auto">
            <a:xfrm>
              <a:off x="5622943" y="4396616"/>
              <a:ext cx="18433" cy="30716"/>
            </a:xfrm>
            <a:custGeom>
              <a:avLst/>
              <a:gdLst>
                <a:gd name="T0" fmla="*/ 5 w 6"/>
                <a:gd name="T1" fmla="*/ 0 h 9"/>
                <a:gd name="T2" fmla="*/ 5 w 6"/>
                <a:gd name="T3" fmla="*/ 0 h 9"/>
                <a:gd name="T4" fmla="*/ 6 w 6"/>
                <a:gd name="T5" fmla="*/ 2 h 9"/>
                <a:gd name="T6" fmla="*/ 6 w 6"/>
                <a:gd name="T7" fmla="*/ 5 h 9"/>
                <a:gd name="T8" fmla="*/ 2 w 6"/>
                <a:gd name="T9" fmla="*/ 9 h 9"/>
                <a:gd name="T10" fmla="*/ 2 w 6"/>
                <a:gd name="T11" fmla="*/ 9 h 9"/>
                <a:gd name="T12" fmla="*/ 0 w 6"/>
                <a:gd name="T13" fmla="*/ 6 h 9"/>
                <a:gd name="T14" fmla="*/ 2 w 6"/>
                <a:gd name="T15" fmla="*/ 3 h 9"/>
                <a:gd name="T16" fmla="*/ 5 w 6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lnTo>
                    <a:pt x="5" y="0"/>
                  </a:lnTo>
                  <a:lnTo>
                    <a:pt x="6" y="2"/>
                  </a:lnTo>
                  <a:lnTo>
                    <a:pt x="6" y="5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4" name="iśḷiḍé"/>
            <p:cNvSpPr/>
            <p:nvPr/>
          </p:nvSpPr>
          <p:spPr bwMode="auto">
            <a:xfrm>
              <a:off x="1691088" y="3290780"/>
              <a:ext cx="18433" cy="18429"/>
            </a:xfrm>
            <a:custGeom>
              <a:avLst/>
              <a:gdLst>
                <a:gd name="T0" fmla="*/ 1 w 7"/>
                <a:gd name="T1" fmla="*/ 6 h 6"/>
                <a:gd name="T2" fmla="*/ 1 w 7"/>
                <a:gd name="T3" fmla="*/ 6 h 6"/>
                <a:gd name="T4" fmla="*/ 0 w 7"/>
                <a:gd name="T5" fmla="*/ 4 h 6"/>
                <a:gd name="T6" fmla="*/ 1 w 7"/>
                <a:gd name="T7" fmla="*/ 4 h 6"/>
                <a:gd name="T8" fmla="*/ 3 w 7"/>
                <a:gd name="T9" fmla="*/ 1 h 6"/>
                <a:gd name="T10" fmla="*/ 3 w 7"/>
                <a:gd name="T11" fmla="*/ 0 h 6"/>
                <a:gd name="T12" fmla="*/ 3 w 7"/>
                <a:gd name="T13" fmla="*/ 0 h 6"/>
                <a:gd name="T14" fmla="*/ 7 w 7"/>
                <a:gd name="T15" fmla="*/ 0 h 6"/>
                <a:gd name="T16" fmla="*/ 7 w 7"/>
                <a:gd name="T17" fmla="*/ 0 h 6"/>
                <a:gd name="T18" fmla="*/ 6 w 7"/>
                <a:gd name="T19" fmla="*/ 3 h 6"/>
                <a:gd name="T20" fmla="*/ 6 w 7"/>
                <a:gd name="T21" fmla="*/ 6 h 6"/>
                <a:gd name="T22" fmla="*/ 6 w 7"/>
                <a:gd name="T23" fmla="*/ 6 h 6"/>
                <a:gd name="T24" fmla="*/ 3 w 7"/>
                <a:gd name="T25" fmla="*/ 4 h 6"/>
                <a:gd name="T26" fmla="*/ 3 w 7"/>
                <a:gd name="T27" fmla="*/ 4 h 6"/>
                <a:gd name="T28" fmla="*/ 1 w 7"/>
                <a:gd name="T2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6">
                  <a:moveTo>
                    <a:pt x="1" y="6"/>
                  </a:moveTo>
                  <a:lnTo>
                    <a:pt x="1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5" name="iśľïḋé"/>
            <p:cNvSpPr/>
            <p:nvPr/>
          </p:nvSpPr>
          <p:spPr bwMode="auto">
            <a:xfrm>
              <a:off x="3546432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6" name="íSľíḋê"/>
            <p:cNvSpPr/>
            <p:nvPr/>
          </p:nvSpPr>
          <p:spPr bwMode="auto">
            <a:xfrm>
              <a:off x="3638587" y="3640964"/>
              <a:ext cx="0" cy="12287"/>
            </a:xfrm>
            <a:custGeom>
              <a:avLst/>
              <a:gdLst>
                <a:gd name="T0" fmla="*/ 2 w 2"/>
                <a:gd name="T1" fmla="*/ 1 h 4"/>
                <a:gd name="T2" fmla="*/ 2 w 2"/>
                <a:gd name="T3" fmla="*/ 1 h 4"/>
                <a:gd name="T4" fmla="*/ 2 w 2"/>
                <a:gd name="T5" fmla="*/ 4 h 4"/>
                <a:gd name="T6" fmla="*/ 2 w 2"/>
                <a:gd name="T7" fmla="*/ 4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1 h 4"/>
                <a:gd name="T14" fmla="*/ 0 w 2"/>
                <a:gd name="T15" fmla="*/ 1 h 4"/>
                <a:gd name="T16" fmla="*/ 0 w 2"/>
                <a:gd name="T17" fmla="*/ 0 h 4"/>
                <a:gd name="T18" fmla="*/ 0 w 2"/>
                <a:gd name="T19" fmla="*/ 0 h 4"/>
                <a:gd name="T20" fmla="*/ 2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7" name="i$ḷïďé"/>
            <p:cNvSpPr/>
            <p:nvPr/>
          </p:nvSpPr>
          <p:spPr bwMode="auto">
            <a:xfrm>
              <a:off x="3939618" y="3026611"/>
              <a:ext cx="18433" cy="18429"/>
            </a:xfrm>
            <a:custGeom>
              <a:avLst/>
              <a:gdLst>
                <a:gd name="T0" fmla="*/ 0 w 7"/>
                <a:gd name="T1" fmla="*/ 4 h 7"/>
                <a:gd name="T2" fmla="*/ 0 w 7"/>
                <a:gd name="T3" fmla="*/ 4 h 7"/>
                <a:gd name="T4" fmla="*/ 2 w 7"/>
                <a:gd name="T5" fmla="*/ 3 h 7"/>
                <a:gd name="T6" fmla="*/ 5 w 7"/>
                <a:gd name="T7" fmla="*/ 0 h 7"/>
                <a:gd name="T8" fmla="*/ 5 w 7"/>
                <a:gd name="T9" fmla="*/ 0 h 7"/>
                <a:gd name="T10" fmla="*/ 5 w 7"/>
                <a:gd name="T11" fmla="*/ 0 h 7"/>
                <a:gd name="T12" fmla="*/ 5 w 7"/>
                <a:gd name="T13" fmla="*/ 1 h 7"/>
                <a:gd name="T14" fmla="*/ 5 w 7"/>
                <a:gd name="T15" fmla="*/ 3 h 7"/>
                <a:gd name="T16" fmla="*/ 7 w 7"/>
                <a:gd name="T17" fmla="*/ 3 h 7"/>
                <a:gd name="T18" fmla="*/ 7 w 7"/>
                <a:gd name="T19" fmla="*/ 3 h 7"/>
                <a:gd name="T20" fmla="*/ 5 w 7"/>
                <a:gd name="T21" fmla="*/ 4 h 7"/>
                <a:gd name="T22" fmla="*/ 4 w 7"/>
                <a:gd name="T23" fmla="*/ 3 h 7"/>
                <a:gd name="T24" fmla="*/ 4 w 7"/>
                <a:gd name="T25" fmla="*/ 3 h 7"/>
                <a:gd name="T26" fmla="*/ 2 w 7"/>
                <a:gd name="T27" fmla="*/ 5 h 7"/>
                <a:gd name="T28" fmla="*/ 2 w 7"/>
                <a:gd name="T29" fmla="*/ 5 h 7"/>
                <a:gd name="T30" fmla="*/ 1 w 7"/>
                <a:gd name="T31" fmla="*/ 7 h 7"/>
                <a:gd name="T32" fmla="*/ 0 w 7"/>
                <a:gd name="T33" fmla="*/ 7 h 7"/>
                <a:gd name="T34" fmla="*/ 0 w 7"/>
                <a:gd name="T3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8" name="î$ľïḋè"/>
            <p:cNvSpPr/>
            <p:nvPr/>
          </p:nvSpPr>
          <p:spPr bwMode="auto">
            <a:xfrm>
              <a:off x="4099351" y="2971318"/>
              <a:ext cx="24574" cy="6142"/>
            </a:xfrm>
            <a:custGeom>
              <a:avLst/>
              <a:gdLst>
                <a:gd name="T0" fmla="*/ 3 w 7"/>
                <a:gd name="T1" fmla="*/ 2 h 3"/>
                <a:gd name="T2" fmla="*/ 3 w 7"/>
                <a:gd name="T3" fmla="*/ 2 h 3"/>
                <a:gd name="T4" fmla="*/ 6 w 7"/>
                <a:gd name="T5" fmla="*/ 0 h 3"/>
                <a:gd name="T6" fmla="*/ 7 w 7"/>
                <a:gd name="T7" fmla="*/ 2 h 3"/>
                <a:gd name="T8" fmla="*/ 7 w 7"/>
                <a:gd name="T9" fmla="*/ 2 h 3"/>
                <a:gd name="T10" fmla="*/ 3 w 7"/>
                <a:gd name="T11" fmla="*/ 3 h 3"/>
                <a:gd name="T12" fmla="*/ 0 w 7"/>
                <a:gd name="T13" fmla="*/ 3 h 3"/>
                <a:gd name="T14" fmla="*/ 0 w 7"/>
                <a:gd name="T15" fmla="*/ 3 h 3"/>
                <a:gd name="T16" fmla="*/ 3 w 7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3" y="2"/>
                  </a:moveTo>
                  <a:lnTo>
                    <a:pt x="3" y="2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49" name="í$ļiďè"/>
            <p:cNvSpPr/>
            <p:nvPr/>
          </p:nvSpPr>
          <p:spPr bwMode="auto">
            <a:xfrm>
              <a:off x="4289801" y="2965177"/>
              <a:ext cx="18433" cy="18429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3 w 7"/>
                <a:gd name="T5" fmla="*/ 0 h 5"/>
                <a:gd name="T6" fmla="*/ 5 w 7"/>
                <a:gd name="T7" fmla="*/ 0 h 5"/>
                <a:gd name="T8" fmla="*/ 7 w 7"/>
                <a:gd name="T9" fmla="*/ 3 h 5"/>
                <a:gd name="T10" fmla="*/ 4 w 7"/>
                <a:gd name="T11" fmla="*/ 5 h 5"/>
                <a:gd name="T12" fmla="*/ 4 w 7"/>
                <a:gd name="T13" fmla="*/ 5 h 5"/>
                <a:gd name="T14" fmla="*/ 3 w 7"/>
                <a:gd name="T15" fmla="*/ 3 h 5"/>
                <a:gd name="T16" fmla="*/ 0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0" name="î$ḷiḋe"/>
            <p:cNvSpPr/>
            <p:nvPr/>
          </p:nvSpPr>
          <p:spPr bwMode="auto">
            <a:xfrm>
              <a:off x="3945763" y="3339930"/>
              <a:ext cx="12287" cy="1842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0 h 5"/>
                <a:gd name="T6" fmla="*/ 1 w 4"/>
                <a:gd name="T7" fmla="*/ 0 h 5"/>
                <a:gd name="T8" fmla="*/ 3 w 4"/>
                <a:gd name="T9" fmla="*/ 1 h 5"/>
                <a:gd name="T10" fmla="*/ 3 w 4"/>
                <a:gd name="T11" fmla="*/ 1 h 5"/>
                <a:gd name="T12" fmla="*/ 4 w 4"/>
                <a:gd name="T13" fmla="*/ 2 h 5"/>
                <a:gd name="T14" fmla="*/ 4 w 4"/>
                <a:gd name="T15" fmla="*/ 2 h 5"/>
                <a:gd name="T16" fmla="*/ 4 w 4"/>
                <a:gd name="T17" fmla="*/ 4 h 5"/>
                <a:gd name="T18" fmla="*/ 4 w 4"/>
                <a:gd name="T19" fmla="*/ 4 h 5"/>
                <a:gd name="T20" fmla="*/ 4 w 4"/>
                <a:gd name="T21" fmla="*/ 4 h 5"/>
                <a:gd name="T22" fmla="*/ 4 w 4"/>
                <a:gd name="T23" fmla="*/ 4 h 5"/>
                <a:gd name="T24" fmla="*/ 1 w 4"/>
                <a:gd name="T25" fmla="*/ 5 h 5"/>
                <a:gd name="T26" fmla="*/ 1 w 4"/>
                <a:gd name="T27" fmla="*/ 5 h 5"/>
                <a:gd name="T28" fmla="*/ 1 w 4"/>
                <a:gd name="T29" fmla="*/ 5 h 5"/>
                <a:gd name="T30" fmla="*/ 1 w 4"/>
                <a:gd name="T31" fmla="*/ 5 h 5"/>
                <a:gd name="T32" fmla="*/ 1 w 4"/>
                <a:gd name="T33" fmla="*/ 4 h 5"/>
                <a:gd name="T34" fmla="*/ 1 w 4"/>
                <a:gd name="T35" fmla="*/ 4 h 5"/>
                <a:gd name="T36" fmla="*/ 1 w 4"/>
                <a:gd name="T37" fmla="*/ 4 h 5"/>
                <a:gd name="T38" fmla="*/ 1 w 4"/>
                <a:gd name="T39" fmla="*/ 2 h 5"/>
                <a:gd name="T40" fmla="*/ 1 w 4"/>
                <a:gd name="T41" fmla="*/ 2 h 5"/>
                <a:gd name="T42" fmla="*/ 0 w 4"/>
                <a:gd name="T43" fmla="*/ 1 h 5"/>
                <a:gd name="T44" fmla="*/ 0 w 4"/>
                <a:gd name="T4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1" name="íṣľïďê"/>
            <p:cNvSpPr/>
            <p:nvPr/>
          </p:nvSpPr>
          <p:spPr bwMode="auto">
            <a:xfrm>
              <a:off x="3927331" y="3364504"/>
              <a:ext cx="18433" cy="6142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3 w 7"/>
                <a:gd name="T5" fmla="*/ 0 h 3"/>
                <a:gd name="T6" fmla="*/ 5 w 7"/>
                <a:gd name="T7" fmla="*/ 0 h 3"/>
                <a:gd name="T8" fmla="*/ 5 w 7"/>
                <a:gd name="T9" fmla="*/ 0 h 3"/>
                <a:gd name="T10" fmla="*/ 7 w 7"/>
                <a:gd name="T11" fmla="*/ 1 h 3"/>
                <a:gd name="T12" fmla="*/ 6 w 7"/>
                <a:gd name="T13" fmla="*/ 1 h 3"/>
                <a:gd name="T14" fmla="*/ 3 w 7"/>
                <a:gd name="T15" fmla="*/ 3 h 3"/>
                <a:gd name="T16" fmla="*/ 3 w 7"/>
                <a:gd name="T17" fmla="*/ 3 h 3"/>
                <a:gd name="T18" fmla="*/ 3 w 7"/>
                <a:gd name="T19" fmla="*/ 1 h 3"/>
                <a:gd name="T20" fmla="*/ 3 w 7"/>
                <a:gd name="T21" fmla="*/ 1 h 3"/>
                <a:gd name="T22" fmla="*/ 0 w 7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2" name="ïṥ1iďé"/>
            <p:cNvSpPr/>
            <p:nvPr/>
          </p:nvSpPr>
          <p:spPr bwMode="auto">
            <a:xfrm>
              <a:off x="5475499" y="3948141"/>
              <a:ext cx="18433" cy="36861"/>
            </a:xfrm>
            <a:custGeom>
              <a:avLst/>
              <a:gdLst>
                <a:gd name="T0" fmla="*/ 5 w 6"/>
                <a:gd name="T1" fmla="*/ 0 h 13"/>
                <a:gd name="T2" fmla="*/ 5 w 6"/>
                <a:gd name="T3" fmla="*/ 0 h 13"/>
                <a:gd name="T4" fmla="*/ 5 w 6"/>
                <a:gd name="T5" fmla="*/ 2 h 13"/>
                <a:gd name="T6" fmla="*/ 6 w 6"/>
                <a:gd name="T7" fmla="*/ 3 h 13"/>
                <a:gd name="T8" fmla="*/ 6 w 6"/>
                <a:gd name="T9" fmla="*/ 8 h 13"/>
                <a:gd name="T10" fmla="*/ 6 w 6"/>
                <a:gd name="T11" fmla="*/ 8 h 13"/>
                <a:gd name="T12" fmla="*/ 5 w 6"/>
                <a:gd name="T13" fmla="*/ 12 h 13"/>
                <a:gd name="T14" fmla="*/ 2 w 6"/>
                <a:gd name="T15" fmla="*/ 13 h 13"/>
                <a:gd name="T16" fmla="*/ 2 w 6"/>
                <a:gd name="T17" fmla="*/ 13 h 13"/>
                <a:gd name="T18" fmla="*/ 0 w 6"/>
                <a:gd name="T19" fmla="*/ 12 h 13"/>
                <a:gd name="T20" fmla="*/ 0 w 6"/>
                <a:gd name="T21" fmla="*/ 10 h 13"/>
                <a:gd name="T22" fmla="*/ 0 w 6"/>
                <a:gd name="T23" fmla="*/ 8 h 13"/>
                <a:gd name="T24" fmla="*/ 0 w 6"/>
                <a:gd name="T25" fmla="*/ 8 h 13"/>
                <a:gd name="T26" fmla="*/ 5 w 6"/>
                <a:gd name="T2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3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12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3" name="í$ľïḍe"/>
            <p:cNvSpPr/>
            <p:nvPr/>
          </p:nvSpPr>
          <p:spPr bwMode="auto">
            <a:xfrm>
              <a:off x="4590832" y="3843699"/>
              <a:ext cx="18433" cy="18429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0 h 5"/>
                <a:gd name="T4" fmla="*/ 6 w 6"/>
                <a:gd name="T5" fmla="*/ 1 h 5"/>
                <a:gd name="T6" fmla="*/ 4 w 6"/>
                <a:gd name="T7" fmla="*/ 3 h 5"/>
                <a:gd name="T8" fmla="*/ 2 w 6"/>
                <a:gd name="T9" fmla="*/ 5 h 5"/>
                <a:gd name="T10" fmla="*/ 2 w 6"/>
                <a:gd name="T11" fmla="*/ 5 h 5"/>
                <a:gd name="T12" fmla="*/ 0 w 6"/>
                <a:gd name="T13" fmla="*/ 4 h 5"/>
                <a:gd name="T14" fmla="*/ 0 w 6"/>
                <a:gd name="T15" fmla="*/ 3 h 5"/>
                <a:gd name="T16" fmla="*/ 0 w 6"/>
                <a:gd name="T17" fmla="*/ 1 h 5"/>
                <a:gd name="T18" fmla="*/ 3 w 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3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4" name="iś1iḍe"/>
            <p:cNvSpPr/>
            <p:nvPr/>
          </p:nvSpPr>
          <p:spPr bwMode="auto">
            <a:xfrm>
              <a:off x="3822893" y="4015719"/>
              <a:ext cx="688076" cy="645068"/>
            </a:xfrm>
            <a:custGeom>
              <a:avLst/>
              <a:gdLst>
                <a:gd name="T0" fmla="*/ 207 w 225"/>
                <a:gd name="T1" fmla="*/ 35 h 210"/>
                <a:gd name="T2" fmla="*/ 200 w 225"/>
                <a:gd name="T3" fmla="*/ 57 h 210"/>
                <a:gd name="T4" fmla="*/ 177 w 225"/>
                <a:gd name="T5" fmla="*/ 87 h 210"/>
                <a:gd name="T6" fmla="*/ 161 w 225"/>
                <a:gd name="T7" fmla="*/ 100 h 210"/>
                <a:gd name="T8" fmla="*/ 150 w 225"/>
                <a:gd name="T9" fmla="*/ 100 h 210"/>
                <a:gd name="T10" fmla="*/ 148 w 225"/>
                <a:gd name="T11" fmla="*/ 90 h 210"/>
                <a:gd name="T12" fmla="*/ 156 w 225"/>
                <a:gd name="T13" fmla="*/ 87 h 210"/>
                <a:gd name="T14" fmla="*/ 150 w 225"/>
                <a:gd name="T15" fmla="*/ 86 h 210"/>
                <a:gd name="T16" fmla="*/ 146 w 225"/>
                <a:gd name="T17" fmla="*/ 100 h 210"/>
                <a:gd name="T18" fmla="*/ 150 w 225"/>
                <a:gd name="T19" fmla="*/ 115 h 210"/>
                <a:gd name="T20" fmla="*/ 143 w 225"/>
                <a:gd name="T21" fmla="*/ 127 h 210"/>
                <a:gd name="T22" fmla="*/ 131 w 225"/>
                <a:gd name="T23" fmla="*/ 136 h 210"/>
                <a:gd name="T24" fmla="*/ 130 w 225"/>
                <a:gd name="T25" fmla="*/ 142 h 210"/>
                <a:gd name="T26" fmla="*/ 107 w 225"/>
                <a:gd name="T27" fmla="*/ 153 h 210"/>
                <a:gd name="T28" fmla="*/ 91 w 225"/>
                <a:gd name="T29" fmla="*/ 166 h 210"/>
                <a:gd name="T30" fmla="*/ 64 w 225"/>
                <a:gd name="T31" fmla="*/ 179 h 210"/>
                <a:gd name="T32" fmla="*/ 60 w 225"/>
                <a:gd name="T33" fmla="*/ 190 h 210"/>
                <a:gd name="T34" fmla="*/ 53 w 225"/>
                <a:gd name="T35" fmla="*/ 196 h 210"/>
                <a:gd name="T36" fmla="*/ 34 w 225"/>
                <a:gd name="T37" fmla="*/ 207 h 210"/>
                <a:gd name="T38" fmla="*/ 20 w 225"/>
                <a:gd name="T39" fmla="*/ 199 h 210"/>
                <a:gd name="T40" fmla="*/ 7 w 225"/>
                <a:gd name="T41" fmla="*/ 207 h 210"/>
                <a:gd name="T42" fmla="*/ 4 w 225"/>
                <a:gd name="T43" fmla="*/ 197 h 210"/>
                <a:gd name="T44" fmla="*/ 11 w 225"/>
                <a:gd name="T45" fmla="*/ 193 h 210"/>
                <a:gd name="T46" fmla="*/ 10 w 225"/>
                <a:gd name="T47" fmla="*/ 183 h 210"/>
                <a:gd name="T48" fmla="*/ 31 w 225"/>
                <a:gd name="T49" fmla="*/ 174 h 210"/>
                <a:gd name="T50" fmla="*/ 34 w 225"/>
                <a:gd name="T51" fmla="*/ 173 h 210"/>
                <a:gd name="T52" fmla="*/ 33 w 225"/>
                <a:gd name="T53" fmla="*/ 169 h 210"/>
                <a:gd name="T54" fmla="*/ 33 w 225"/>
                <a:gd name="T55" fmla="*/ 169 h 210"/>
                <a:gd name="T56" fmla="*/ 31 w 225"/>
                <a:gd name="T57" fmla="*/ 164 h 210"/>
                <a:gd name="T58" fmla="*/ 31 w 225"/>
                <a:gd name="T59" fmla="*/ 164 h 210"/>
                <a:gd name="T60" fmla="*/ 43 w 225"/>
                <a:gd name="T61" fmla="*/ 154 h 210"/>
                <a:gd name="T62" fmla="*/ 47 w 225"/>
                <a:gd name="T63" fmla="*/ 160 h 210"/>
                <a:gd name="T64" fmla="*/ 53 w 225"/>
                <a:gd name="T65" fmla="*/ 149 h 210"/>
                <a:gd name="T66" fmla="*/ 56 w 225"/>
                <a:gd name="T67" fmla="*/ 154 h 210"/>
                <a:gd name="T68" fmla="*/ 66 w 225"/>
                <a:gd name="T69" fmla="*/ 146 h 210"/>
                <a:gd name="T70" fmla="*/ 90 w 225"/>
                <a:gd name="T71" fmla="*/ 134 h 210"/>
                <a:gd name="T72" fmla="*/ 96 w 225"/>
                <a:gd name="T73" fmla="*/ 126 h 210"/>
                <a:gd name="T74" fmla="*/ 106 w 225"/>
                <a:gd name="T75" fmla="*/ 117 h 210"/>
                <a:gd name="T76" fmla="*/ 108 w 225"/>
                <a:gd name="T77" fmla="*/ 113 h 210"/>
                <a:gd name="T78" fmla="*/ 113 w 225"/>
                <a:gd name="T79" fmla="*/ 116 h 210"/>
                <a:gd name="T80" fmla="*/ 117 w 225"/>
                <a:gd name="T81" fmla="*/ 106 h 210"/>
                <a:gd name="T82" fmla="*/ 120 w 225"/>
                <a:gd name="T83" fmla="*/ 107 h 210"/>
                <a:gd name="T84" fmla="*/ 130 w 225"/>
                <a:gd name="T85" fmla="*/ 109 h 210"/>
                <a:gd name="T86" fmla="*/ 131 w 225"/>
                <a:gd name="T87" fmla="*/ 97 h 210"/>
                <a:gd name="T88" fmla="*/ 136 w 225"/>
                <a:gd name="T89" fmla="*/ 109 h 210"/>
                <a:gd name="T90" fmla="*/ 140 w 225"/>
                <a:gd name="T91" fmla="*/ 102 h 210"/>
                <a:gd name="T92" fmla="*/ 140 w 225"/>
                <a:gd name="T93" fmla="*/ 90 h 210"/>
                <a:gd name="T94" fmla="*/ 140 w 225"/>
                <a:gd name="T95" fmla="*/ 80 h 210"/>
                <a:gd name="T96" fmla="*/ 160 w 225"/>
                <a:gd name="T97" fmla="*/ 65 h 210"/>
                <a:gd name="T98" fmla="*/ 163 w 225"/>
                <a:gd name="T99" fmla="*/ 70 h 210"/>
                <a:gd name="T100" fmla="*/ 160 w 225"/>
                <a:gd name="T101" fmla="*/ 77 h 210"/>
                <a:gd name="T102" fmla="*/ 174 w 225"/>
                <a:gd name="T103" fmla="*/ 76 h 210"/>
                <a:gd name="T104" fmla="*/ 174 w 225"/>
                <a:gd name="T105" fmla="*/ 63 h 210"/>
                <a:gd name="T106" fmla="*/ 177 w 225"/>
                <a:gd name="T107" fmla="*/ 60 h 210"/>
                <a:gd name="T108" fmla="*/ 178 w 225"/>
                <a:gd name="T109" fmla="*/ 57 h 210"/>
                <a:gd name="T110" fmla="*/ 178 w 225"/>
                <a:gd name="T111" fmla="*/ 50 h 210"/>
                <a:gd name="T112" fmla="*/ 191 w 225"/>
                <a:gd name="T113" fmla="*/ 42 h 210"/>
                <a:gd name="T114" fmla="*/ 217 w 225"/>
                <a:gd name="T115" fmla="*/ 10 h 210"/>
                <a:gd name="T116" fmla="*/ 225 w 225"/>
                <a:gd name="T117" fmla="*/ 7 h 210"/>
                <a:gd name="T118" fmla="*/ 213 w 225"/>
                <a:gd name="T119" fmla="*/ 3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5" h="210">
                  <a:moveTo>
                    <a:pt x="210" y="42"/>
                  </a:moveTo>
                  <a:lnTo>
                    <a:pt x="210" y="42"/>
                  </a:lnTo>
                  <a:lnTo>
                    <a:pt x="207" y="39"/>
                  </a:lnTo>
                  <a:lnTo>
                    <a:pt x="208" y="37"/>
                  </a:lnTo>
                  <a:lnTo>
                    <a:pt x="208" y="36"/>
                  </a:lnTo>
                  <a:lnTo>
                    <a:pt x="208" y="35"/>
                  </a:lnTo>
                  <a:lnTo>
                    <a:pt x="208" y="35"/>
                  </a:lnTo>
                  <a:lnTo>
                    <a:pt x="207" y="35"/>
                  </a:lnTo>
                  <a:lnTo>
                    <a:pt x="207" y="35"/>
                  </a:lnTo>
                  <a:lnTo>
                    <a:pt x="207" y="36"/>
                  </a:lnTo>
                  <a:lnTo>
                    <a:pt x="204" y="37"/>
                  </a:lnTo>
                  <a:lnTo>
                    <a:pt x="204" y="37"/>
                  </a:lnTo>
                  <a:lnTo>
                    <a:pt x="207" y="43"/>
                  </a:lnTo>
                  <a:lnTo>
                    <a:pt x="205" y="49"/>
                  </a:lnTo>
                  <a:lnTo>
                    <a:pt x="204" y="53"/>
                  </a:lnTo>
                  <a:lnTo>
                    <a:pt x="200" y="57"/>
                  </a:lnTo>
                  <a:lnTo>
                    <a:pt x="200" y="57"/>
                  </a:lnTo>
                  <a:lnTo>
                    <a:pt x="193" y="65"/>
                  </a:lnTo>
                  <a:lnTo>
                    <a:pt x="193" y="65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0" y="79"/>
                  </a:lnTo>
                  <a:lnTo>
                    <a:pt x="177" y="87"/>
                  </a:lnTo>
                  <a:lnTo>
                    <a:pt x="177" y="87"/>
                  </a:lnTo>
                  <a:lnTo>
                    <a:pt x="174" y="93"/>
                  </a:lnTo>
                  <a:lnTo>
                    <a:pt x="170" y="97"/>
                  </a:lnTo>
                  <a:lnTo>
                    <a:pt x="170" y="97"/>
                  </a:lnTo>
                  <a:lnTo>
                    <a:pt x="167" y="97"/>
                  </a:lnTo>
                  <a:lnTo>
                    <a:pt x="164" y="96"/>
                  </a:lnTo>
                  <a:lnTo>
                    <a:pt x="164" y="96"/>
                  </a:lnTo>
                  <a:lnTo>
                    <a:pt x="164" y="99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58" y="102"/>
                  </a:lnTo>
                  <a:lnTo>
                    <a:pt x="157" y="103"/>
                  </a:lnTo>
                  <a:lnTo>
                    <a:pt x="157" y="103"/>
                  </a:lnTo>
                  <a:lnTo>
                    <a:pt x="154" y="100"/>
                  </a:lnTo>
                  <a:lnTo>
                    <a:pt x="151" y="103"/>
                  </a:lnTo>
                  <a:lnTo>
                    <a:pt x="151" y="103"/>
                  </a:lnTo>
                  <a:lnTo>
                    <a:pt x="150" y="100"/>
                  </a:lnTo>
                  <a:lnTo>
                    <a:pt x="147" y="97"/>
                  </a:lnTo>
                  <a:lnTo>
                    <a:pt x="147" y="97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1" y="99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53" y="92"/>
                  </a:lnTo>
                  <a:lnTo>
                    <a:pt x="156" y="93"/>
                  </a:lnTo>
                  <a:lnTo>
                    <a:pt x="156" y="93"/>
                  </a:lnTo>
                  <a:lnTo>
                    <a:pt x="156" y="92"/>
                  </a:lnTo>
                  <a:lnTo>
                    <a:pt x="156" y="90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53" y="86"/>
                  </a:lnTo>
                  <a:lnTo>
                    <a:pt x="150" y="87"/>
                  </a:lnTo>
                  <a:lnTo>
                    <a:pt x="147" y="89"/>
                  </a:lnTo>
                  <a:lnTo>
                    <a:pt x="143" y="89"/>
                  </a:lnTo>
                  <a:lnTo>
                    <a:pt x="143" y="89"/>
                  </a:lnTo>
                  <a:lnTo>
                    <a:pt x="144" y="86"/>
                  </a:lnTo>
                  <a:lnTo>
                    <a:pt x="147" y="86"/>
                  </a:lnTo>
                  <a:lnTo>
                    <a:pt x="150" y="86"/>
                  </a:lnTo>
                  <a:lnTo>
                    <a:pt x="151" y="85"/>
                  </a:lnTo>
                  <a:lnTo>
                    <a:pt x="151" y="85"/>
                  </a:lnTo>
                  <a:lnTo>
                    <a:pt x="147" y="85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3" y="89"/>
                  </a:lnTo>
                  <a:lnTo>
                    <a:pt x="143" y="93"/>
                  </a:lnTo>
                  <a:lnTo>
                    <a:pt x="146" y="100"/>
                  </a:lnTo>
                  <a:lnTo>
                    <a:pt x="146" y="100"/>
                  </a:lnTo>
                  <a:lnTo>
                    <a:pt x="147" y="107"/>
                  </a:lnTo>
                  <a:lnTo>
                    <a:pt x="147" y="107"/>
                  </a:lnTo>
                  <a:lnTo>
                    <a:pt x="147" y="110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7" y="115"/>
                  </a:lnTo>
                  <a:lnTo>
                    <a:pt x="150" y="115"/>
                  </a:lnTo>
                  <a:lnTo>
                    <a:pt x="153" y="113"/>
                  </a:lnTo>
                  <a:lnTo>
                    <a:pt x="153" y="113"/>
                  </a:lnTo>
                  <a:lnTo>
                    <a:pt x="153" y="116"/>
                  </a:lnTo>
                  <a:lnTo>
                    <a:pt x="151" y="119"/>
                  </a:lnTo>
                  <a:lnTo>
                    <a:pt x="147" y="122"/>
                  </a:lnTo>
                  <a:lnTo>
                    <a:pt x="147" y="122"/>
                  </a:lnTo>
                  <a:lnTo>
                    <a:pt x="143" y="124"/>
                  </a:lnTo>
                  <a:lnTo>
                    <a:pt x="143" y="127"/>
                  </a:lnTo>
                  <a:lnTo>
                    <a:pt x="141" y="130"/>
                  </a:lnTo>
                  <a:lnTo>
                    <a:pt x="141" y="130"/>
                  </a:lnTo>
                  <a:lnTo>
                    <a:pt x="138" y="130"/>
                  </a:lnTo>
                  <a:lnTo>
                    <a:pt x="137" y="130"/>
                  </a:lnTo>
                  <a:lnTo>
                    <a:pt x="136" y="129"/>
                  </a:lnTo>
                  <a:lnTo>
                    <a:pt x="136" y="129"/>
                  </a:lnTo>
                  <a:lnTo>
                    <a:pt x="134" y="134"/>
                  </a:lnTo>
                  <a:lnTo>
                    <a:pt x="131" y="136"/>
                  </a:lnTo>
                  <a:lnTo>
                    <a:pt x="131" y="136"/>
                  </a:lnTo>
                  <a:lnTo>
                    <a:pt x="130" y="136"/>
                  </a:lnTo>
                  <a:lnTo>
                    <a:pt x="130" y="136"/>
                  </a:lnTo>
                  <a:lnTo>
                    <a:pt x="130" y="137"/>
                  </a:lnTo>
                  <a:lnTo>
                    <a:pt x="130" y="139"/>
                  </a:lnTo>
                  <a:lnTo>
                    <a:pt x="130" y="140"/>
                  </a:lnTo>
                  <a:lnTo>
                    <a:pt x="130" y="142"/>
                  </a:lnTo>
                  <a:lnTo>
                    <a:pt x="130" y="142"/>
                  </a:lnTo>
                  <a:lnTo>
                    <a:pt x="126" y="140"/>
                  </a:lnTo>
                  <a:lnTo>
                    <a:pt x="123" y="142"/>
                  </a:lnTo>
                  <a:lnTo>
                    <a:pt x="117" y="146"/>
                  </a:lnTo>
                  <a:lnTo>
                    <a:pt x="117" y="146"/>
                  </a:lnTo>
                  <a:lnTo>
                    <a:pt x="113" y="152"/>
                  </a:lnTo>
                  <a:lnTo>
                    <a:pt x="110" y="153"/>
                  </a:lnTo>
                  <a:lnTo>
                    <a:pt x="107" y="153"/>
                  </a:lnTo>
                  <a:lnTo>
                    <a:pt x="107" y="153"/>
                  </a:lnTo>
                  <a:lnTo>
                    <a:pt x="106" y="156"/>
                  </a:lnTo>
                  <a:lnTo>
                    <a:pt x="104" y="159"/>
                  </a:lnTo>
                  <a:lnTo>
                    <a:pt x="100" y="163"/>
                  </a:lnTo>
                  <a:lnTo>
                    <a:pt x="100" y="163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1" y="166"/>
                  </a:lnTo>
                  <a:lnTo>
                    <a:pt x="91" y="166"/>
                  </a:lnTo>
                  <a:lnTo>
                    <a:pt x="90" y="170"/>
                  </a:lnTo>
                  <a:lnTo>
                    <a:pt x="88" y="174"/>
                  </a:lnTo>
                  <a:lnTo>
                    <a:pt x="86" y="177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77" y="180"/>
                  </a:lnTo>
                  <a:lnTo>
                    <a:pt x="73" y="180"/>
                  </a:lnTo>
                  <a:lnTo>
                    <a:pt x="64" y="179"/>
                  </a:lnTo>
                  <a:lnTo>
                    <a:pt x="64" y="179"/>
                  </a:lnTo>
                  <a:lnTo>
                    <a:pt x="60" y="182"/>
                  </a:lnTo>
                  <a:lnTo>
                    <a:pt x="59" y="184"/>
                  </a:lnTo>
                  <a:lnTo>
                    <a:pt x="57" y="187"/>
                  </a:lnTo>
                  <a:lnTo>
                    <a:pt x="53" y="189"/>
                  </a:lnTo>
                  <a:lnTo>
                    <a:pt x="53" y="189"/>
                  </a:lnTo>
                  <a:lnTo>
                    <a:pt x="59" y="190"/>
                  </a:lnTo>
                  <a:lnTo>
                    <a:pt x="60" y="190"/>
                  </a:lnTo>
                  <a:lnTo>
                    <a:pt x="61" y="189"/>
                  </a:lnTo>
                  <a:lnTo>
                    <a:pt x="61" y="189"/>
                  </a:lnTo>
                  <a:lnTo>
                    <a:pt x="61" y="193"/>
                  </a:lnTo>
                  <a:lnTo>
                    <a:pt x="60" y="194"/>
                  </a:lnTo>
                  <a:lnTo>
                    <a:pt x="51" y="199"/>
                  </a:lnTo>
                  <a:lnTo>
                    <a:pt x="51" y="199"/>
                  </a:lnTo>
                  <a:lnTo>
                    <a:pt x="51" y="197"/>
                  </a:lnTo>
                  <a:lnTo>
                    <a:pt x="53" y="196"/>
                  </a:lnTo>
                  <a:lnTo>
                    <a:pt x="53" y="196"/>
                  </a:lnTo>
                  <a:lnTo>
                    <a:pt x="49" y="197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34" y="207"/>
                  </a:lnTo>
                  <a:lnTo>
                    <a:pt x="34" y="207"/>
                  </a:lnTo>
                  <a:lnTo>
                    <a:pt x="30" y="210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19" y="209"/>
                  </a:lnTo>
                  <a:lnTo>
                    <a:pt x="11" y="204"/>
                  </a:lnTo>
                  <a:lnTo>
                    <a:pt x="11" y="204"/>
                  </a:lnTo>
                  <a:lnTo>
                    <a:pt x="17" y="203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17" y="200"/>
                  </a:lnTo>
                  <a:lnTo>
                    <a:pt x="13" y="202"/>
                  </a:lnTo>
                  <a:lnTo>
                    <a:pt x="13" y="202"/>
                  </a:lnTo>
                  <a:lnTo>
                    <a:pt x="9" y="203"/>
                  </a:lnTo>
                  <a:lnTo>
                    <a:pt x="7" y="204"/>
                  </a:lnTo>
                  <a:lnTo>
                    <a:pt x="7" y="207"/>
                  </a:lnTo>
                  <a:lnTo>
                    <a:pt x="7" y="207"/>
                  </a:lnTo>
                  <a:lnTo>
                    <a:pt x="6" y="209"/>
                  </a:lnTo>
                  <a:lnTo>
                    <a:pt x="4" y="207"/>
                  </a:lnTo>
                  <a:lnTo>
                    <a:pt x="1" y="204"/>
                  </a:lnTo>
                  <a:lnTo>
                    <a:pt x="1" y="204"/>
                  </a:lnTo>
                  <a:lnTo>
                    <a:pt x="1" y="200"/>
                  </a:lnTo>
                  <a:lnTo>
                    <a:pt x="1" y="197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3" y="196"/>
                  </a:lnTo>
                  <a:lnTo>
                    <a:pt x="1" y="196"/>
                  </a:lnTo>
                  <a:lnTo>
                    <a:pt x="0" y="196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" y="193"/>
                  </a:lnTo>
                  <a:lnTo>
                    <a:pt x="9" y="193"/>
                  </a:lnTo>
                  <a:lnTo>
                    <a:pt x="11" y="193"/>
                  </a:lnTo>
                  <a:lnTo>
                    <a:pt x="16" y="192"/>
                  </a:lnTo>
                  <a:lnTo>
                    <a:pt x="16" y="192"/>
                  </a:lnTo>
                  <a:lnTo>
                    <a:pt x="14" y="190"/>
                  </a:lnTo>
                  <a:lnTo>
                    <a:pt x="10" y="190"/>
                  </a:lnTo>
                  <a:lnTo>
                    <a:pt x="3" y="192"/>
                  </a:lnTo>
                  <a:lnTo>
                    <a:pt x="3" y="192"/>
                  </a:lnTo>
                  <a:lnTo>
                    <a:pt x="10" y="183"/>
                  </a:lnTo>
                  <a:lnTo>
                    <a:pt x="10" y="183"/>
                  </a:lnTo>
                  <a:lnTo>
                    <a:pt x="14" y="180"/>
                  </a:lnTo>
                  <a:lnTo>
                    <a:pt x="14" y="180"/>
                  </a:lnTo>
                  <a:lnTo>
                    <a:pt x="19" y="179"/>
                  </a:lnTo>
                  <a:lnTo>
                    <a:pt x="19" y="179"/>
                  </a:lnTo>
                  <a:lnTo>
                    <a:pt x="27" y="174"/>
                  </a:lnTo>
                  <a:lnTo>
                    <a:pt x="27" y="174"/>
                  </a:lnTo>
                  <a:lnTo>
                    <a:pt x="31" y="174"/>
                  </a:lnTo>
                  <a:lnTo>
                    <a:pt x="31" y="174"/>
                  </a:lnTo>
                  <a:lnTo>
                    <a:pt x="33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7" y="173"/>
                  </a:lnTo>
                  <a:lnTo>
                    <a:pt x="37" y="173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0" y="167"/>
                  </a:lnTo>
                  <a:lnTo>
                    <a:pt x="27" y="164"/>
                  </a:lnTo>
                  <a:lnTo>
                    <a:pt x="27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3" y="164"/>
                  </a:lnTo>
                  <a:lnTo>
                    <a:pt x="33" y="164"/>
                  </a:lnTo>
                  <a:lnTo>
                    <a:pt x="34" y="163"/>
                  </a:lnTo>
                  <a:lnTo>
                    <a:pt x="34" y="163"/>
                  </a:lnTo>
                  <a:lnTo>
                    <a:pt x="39" y="159"/>
                  </a:lnTo>
                  <a:lnTo>
                    <a:pt x="39" y="159"/>
                  </a:lnTo>
                  <a:lnTo>
                    <a:pt x="43" y="154"/>
                  </a:lnTo>
                  <a:lnTo>
                    <a:pt x="44" y="154"/>
                  </a:lnTo>
                  <a:lnTo>
                    <a:pt x="47" y="153"/>
                  </a:lnTo>
                  <a:lnTo>
                    <a:pt x="49" y="156"/>
                  </a:lnTo>
                  <a:lnTo>
                    <a:pt x="49" y="156"/>
                  </a:lnTo>
                  <a:lnTo>
                    <a:pt x="49" y="159"/>
                  </a:lnTo>
                  <a:lnTo>
                    <a:pt x="49" y="159"/>
                  </a:lnTo>
                  <a:lnTo>
                    <a:pt x="47" y="160"/>
                  </a:lnTo>
                  <a:lnTo>
                    <a:pt x="47" y="160"/>
                  </a:lnTo>
                  <a:lnTo>
                    <a:pt x="49" y="162"/>
                  </a:lnTo>
                  <a:lnTo>
                    <a:pt x="50" y="160"/>
                  </a:lnTo>
                  <a:lnTo>
                    <a:pt x="50" y="160"/>
                  </a:lnTo>
                  <a:lnTo>
                    <a:pt x="50" y="157"/>
                  </a:lnTo>
                  <a:lnTo>
                    <a:pt x="47" y="153"/>
                  </a:lnTo>
                  <a:lnTo>
                    <a:pt x="47" y="153"/>
                  </a:lnTo>
                  <a:lnTo>
                    <a:pt x="51" y="150"/>
                  </a:lnTo>
                  <a:lnTo>
                    <a:pt x="53" y="149"/>
                  </a:lnTo>
                  <a:lnTo>
                    <a:pt x="54" y="149"/>
                  </a:lnTo>
                  <a:lnTo>
                    <a:pt x="54" y="149"/>
                  </a:lnTo>
                  <a:lnTo>
                    <a:pt x="54" y="150"/>
                  </a:lnTo>
                  <a:lnTo>
                    <a:pt x="54" y="152"/>
                  </a:lnTo>
                  <a:lnTo>
                    <a:pt x="51" y="153"/>
                  </a:lnTo>
                  <a:lnTo>
                    <a:pt x="51" y="153"/>
                  </a:lnTo>
                  <a:lnTo>
                    <a:pt x="53" y="154"/>
                  </a:lnTo>
                  <a:lnTo>
                    <a:pt x="56" y="154"/>
                  </a:lnTo>
                  <a:lnTo>
                    <a:pt x="57" y="152"/>
                  </a:lnTo>
                  <a:lnTo>
                    <a:pt x="61" y="143"/>
                  </a:lnTo>
                  <a:lnTo>
                    <a:pt x="61" y="143"/>
                  </a:lnTo>
                  <a:lnTo>
                    <a:pt x="63" y="142"/>
                  </a:lnTo>
                  <a:lnTo>
                    <a:pt x="64" y="144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70" y="142"/>
                  </a:lnTo>
                  <a:lnTo>
                    <a:pt x="77" y="137"/>
                  </a:lnTo>
                  <a:lnTo>
                    <a:pt x="77" y="137"/>
                  </a:lnTo>
                  <a:lnTo>
                    <a:pt x="84" y="134"/>
                  </a:lnTo>
                  <a:lnTo>
                    <a:pt x="84" y="134"/>
                  </a:lnTo>
                  <a:lnTo>
                    <a:pt x="87" y="134"/>
                  </a:lnTo>
                  <a:lnTo>
                    <a:pt x="90" y="134"/>
                  </a:lnTo>
                  <a:lnTo>
                    <a:pt x="90" y="134"/>
                  </a:lnTo>
                  <a:lnTo>
                    <a:pt x="91" y="130"/>
                  </a:lnTo>
                  <a:lnTo>
                    <a:pt x="88" y="127"/>
                  </a:lnTo>
                  <a:lnTo>
                    <a:pt x="88" y="127"/>
                  </a:lnTo>
                  <a:lnTo>
                    <a:pt x="90" y="126"/>
                  </a:lnTo>
                  <a:lnTo>
                    <a:pt x="91" y="126"/>
                  </a:lnTo>
                  <a:lnTo>
                    <a:pt x="96" y="129"/>
                  </a:lnTo>
                  <a:lnTo>
                    <a:pt x="96" y="129"/>
                  </a:lnTo>
                  <a:lnTo>
                    <a:pt x="96" y="126"/>
                  </a:lnTo>
                  <a:lnTo>
                    <a:pt x="96" y="123"/>
                  </a:lnTo>
                  <a:lnTo>
                    <a:pt x="98" y="122"/>
                  </a:lnTo>
                  <a:lnTo>
                    <a:pt x="107" y="122"/>
                  </a:lnTo>
                  <a:lnTo>
                    <a:pt x="107" y="122"/>
                  </a:lnTo>
                  <a:lnTo>
                    <a:pt x="107" y="120"/>
                  </a:lnTo>
                  <a:lnTo>
                    <a:pt x="106" y="120"/>
                  </a:lnTo>
                  <a:lnTo>
                    <a:pt x="104" y="119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7" y="117"/>
                  </a:lnTo>
                  <a:lnTo>
                    <a:pt x="107" y="120"/>
                  </a:lnTo>
                  <a:lnTo>
                    <a:pt x="107" y="120"/>
                  </a:lnTo>
                  <a:lnTo>
                    <a:pt x="108" y="117"/>
                  </a:lnTo>
                  <a:lnTo>
                    <a:pt x="108" y="116"/>
                  </a:lnTo>
                  <a:lnTo>
                    <a:pt x="108" y="113"/>
                  </a:lnTo>
                  <a:lnTo>
                    <a:pt x="111" y="112"/>
                  </a:lnTo>
                  <a:lnTo>
                    <a:pt x="111" y="112"/>
                  </a:lnTo>
                  <a:lnTo>
                    <a:pt x="114" y="117"/>
                  </a:lnTo>
                  <a:lnTo>
                    <a:pt x="118" y="124"/>
                  </a:lnTo>
                  <a:lnTo>
                    <a:pt x="118" y="124"/>
                  </a:lnTo>
                  <a:lnTo>
                    <a:pt x="118" y="123"/>
                  </a:lnTo>
                  <a:lnTo>
                    <a:pt x="117" y="120"/>
                  </a:lnTo>
                  <a:lnTo>
                    <a:pt x="113" y="116"/>
                  </a:lnTo>
                  <a:lnTo>
                    <a:pt x="113" y="116"/>
                  </a:lnTo>
                  <a:lnTo>
                    <a:pt x="116" y="115"/>
                  </a:lnTo>
                  <a:lnTo>
                    <a:pt x="117" y="115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18" y="112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17" y="105"/>
                  </a:lnTo>
                  <a:lnTo>
                    <a:pt x="118" y="105"/>
                  </a:lnTo>
                  <a:lnTo>
                    <a:pt x="120" y="105"/>
                  </a:lnTo>
                  <a:lnTo>
                    <a:pt x="123" y="106"/>
                  </a:lnTo>
                  <a:lnTo>
                    <a:pt x="123" y="106"/>
                  </a:lnTo>
                  <a:lnTo>
                    <a:pt x="121" y="107"/>
                  </a:lnTo>
                  <a:lnTo>
                    <a:pt x="120" y="107"/>
                  </a:lnTo>
                  <a:lnTo>
                    <a:pt x="117" y="107"/>
                  </a:lnTo>
                  <a:lnTo>
                    <a:pt x="117" y="107"/>
                  </a:lnTo>
                  <a:lnTo>
                    <a:pt x="120" y="110"/>
                  </a:lnTo>
                  <a:lnTo>
                    <a:pt x="121" y="113"/>
                  </a:lnTo>
                  <a:lnTo>
                    <a:pt x="121" y="113"/>
                  </a:lnTo>
                  <a:lnTo>
                    <a:pt x="123" y="110"/>
                  </a:lnTo>
                  <a:lnTo>
                    <a:pt x="124" y="109"/>
                  </a:lnTo>
                  <a:lnTo>
                    <a:pt x="130" y="109"/>
                  </a:lnTo>
                  <a:lnTo>
                    <a:pt x="130" y="109"/>
                  </a:lnTo>
                  <a:lnTo>
                    <a:pt x="127" y="103"/>
                  </a:lnTo>
                  <a:lnTo>
                    <a:pt x="124" y="100"/>
                  </a:lnTo>
                  <a:lnTo>
                    <a:pt x="121" y="97"/>
                  </a:lnTo>
                  <a:lnTo>
                    <a:pt x="121" y="97"/>
                  </a:lnTo>
                  <a:lnTo>
                    <a:pt x="127" y="97"/>
                  </a:lnTo>
                  <a:lnTo>
                    <a:pt x="131" y="97"/>
                  </a:lnTo>
                  <a:lnTo>
                    <a:pt x="131" y="97"/>
                  </a:lnTo>
                  <a:lnTo>
                    <a:pt x="133" y="99"/>
                  </a:lnTo>
                  <a:lnTo>
                    <a:pt x="133" y="102"/>
                  </a:lnTo>
                  <a:lnTo>
                    <a:pt x="130" y="103"/>
                  </a:lnTo>
                  <a:lnTo>
                    <a:pt x="130" y="103"/>
                  </a:lnTo>
                  <a:lnTo>
                    <a:pt x="130" y="105"/>
                  </a:lnTo>
                  <a:lnTo>
                    <a:pt x="131" y="106"/>
                  </a:lnTo>
                  <a:lnTo>
                    <a:pt x="136" y="109"/>
                  </a:lnTo>
                  <a:lnTo>
                    <a:pt x="136" y="109"/>
                  </a:lnTo>
                  <a:lnTo>
                    <a:pt x="136" y="107"/>
                  </a:lnTo>
                  <a:lnTo>
                    <a:pt x="136" y="106"/>
                  </a:lnTo>
                  <a:lnTo>
                    <a:pt x="134" y="106"/>
                  </a:lnTo>
                  <a:lnTo>
                    <a:pt x="134" y="105"/>
                  </a:lnTo>
                  <a:lnTo>
                    <a:pt x="134" y="105"/>
                  </a:lnTo>
                  <a:lnTo>
                    <a:pt x="137" y="103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41" y="103"/>
                  </a:lnTo>
                  <a:lnTo>
                    <a:pt x="144" y="106"/>
                  </a:lnTo>
                  <a:lnTo>
                    <a:pt x="144" y="106"/>
                  </a:lnTo>
                  <a:lnTo>
                    <a:pt x="143" y="100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40" y="92"/>
                  </a:lnTo>
                  <a:lnTo>
                    <a:pt x="140" y="90"/>
                  </a:lnTo>
                  <a:lnTo>
                    <a:pt x="141" y="89"/>
                  </a:lnTo>
                  <a:lnTo>
                    <a:pt x="141" y="89"/>
                  </a:lnTo>
                  <a:lnTo>
                    <a:pt x="138" y="89"/>
                  </a:lnTo>
                  <a:lnTo>
                    <a:pt x="137" y="89"/>
                  </a:lnTo>
                  <a:lnTo>
                    <a:pt x="137" y="89"/>
                  </a:lnTo>
                  <a:lnTo>
                    <a:pt x="137" y="83"/>
                  </a:lnTo>
                  <a:lnTo>
                    <a:pt x="140" y="80"/>
                  </a:lnTo>
                  <a:lnTo>
                    <a:pt x="140" y="80"/>
                  </a:lnTo>
                  <a:lnTo>
                    <a:pt x="143" y="77"/>
                  </a:lnTo>
                  <a:lnTo>
                    <a:pt x="147" y="75"/>
                  </a:lnTo>
                  <a:lnTo>
                    <a:pt x="147" y="75"/>
                  </a:lnTo>
                  <a:lnTo>
                    <a:pt x="154" y="70"/>
                  </a:lnTo>
                  <a:lnTo>
                    <a:pt x="156" y="67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60" y="65"/>
                  </a:lnTo>
                  <a:lnTo>
                    <a:pt x="160" y="62"/>
                  </a:lnTo>
                  <a:lnTo>
                    <a:pt x="160" y="62"/>
                  </a:lnTo>
                  <a:lnTo>
                    <a:pt x="164" y="65"/>
                  </a:lnTo>
                  <a:lnTo>
                    <a:pt x="166" y="69"/>
                  </a:lnTo>
                  <a:lnTo>
                    <a:pt x="167" y="76"/>
                  </a:lnTo>
                  <a:lnTo>
                    <a:pt x="167" y="76"/>
                  </a:lnTo>
                  <a:lnTo>
                    <a:pt x="164" y="73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56" y="73"/>
                  </a:lnTo>
                  <a:lnTo>
                    <a:pt x="151" y="76"/>
                  </a:lnTo>
                  <a:lnTo>
                    <a:pt x="151" y="79"/>
                  </a:lnTo>
                  <a:lnTo>
                    <a:pt x="151" y="82"/>
                  </a:lnTo>
                  <a:lnTo>
                    <a:pt x="151" y="82"/>
                  </a:lnTo>
                  <a:lnTo>
                    <a:pt x="156" y="79"/>
                  </a:lnTo>
                  <a:lnTo>
                    <a:pt x="160" y="77"/>
                  </a:lnTo>
                  <a:lnTo>
                    <a:pt x="160" y="77"/>
                  </a:lnTo>
                  <a:lnTo>
                    <a:pt x="166" y="76"/>
                  </a:lnTo>
                  <a:lnTo>
                    <a:pt x="170" y="73"/>
                  </a:lnTo>
                  <a:lnTo>
                    <a:pt x="170" y="73"/>
                  </a:lnTo>
                  <a:lnTo>
                    <a:pt x="173" y="76"/>
                  </a:lnTo>
                  <a:lnTo>
                    <a:pt x="176" y="77"/>
                  </a:lnTo>
                  <a:lnTo>
                    <a:pt x="176" y="77"/>
                  </a:lnTo>
                  <a:lnTo>
                    <a:pt x="174" y="76"/>
                  </a:lnTo>
                  <a:lnTo>
                    <a:pt x="171" y="73"/>
                  </a:lnTo>
                  <a:lnTo>
                    <a:pt x="168" y="72"/>
                  </a:lnTo>
                  <a:lnTo>
                    <a:pt x="168" y="69"/>
                  </a:lnTo>
                  <a:lnTo>
                    <a:pt x="168" y="69"/>
                  </a:lnTo>
                  <a:lnTo>
                    <a:pt x="170" y="70"/>
                  </a:lnTo>
                  <a:lnTo>
                    <a:pt x="170" y="69"/>
                  </a:lnTo>
                  <a:lnTo>
                    <a:pt x="173" y="66"/>
                  </a:lnTo>
                  <a:lnTo>
                    <a:pt x="174" y="63"/>
                  </a:lnTo>
                  <a:lnTo>
                    <a:pt x="176" y="63"/>
                  </a:lnTo>
                  <a:lnTo>
                    <a:pt x="178" y="63"/>
                  </a:lnTo>
                  <a:lnTo>
                    <a:pt x="178" y="63"/>
                  </a:lnTo>
                  <a:lnTo>
                    <a:pt x="177" y="62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60"/>
                  </a:lnTo>
                  <a:lnTo>
                    <a:pt x="177" y="60"/>
                  </a:lnTo>
                  <a:lnTo>
                    <a:pt x="180" y="60"/>
                  </a:lnTo>
                  <a:lnTo>
                    <a:pt x="181" y="59"/>
                  </a:lnTo>
                  <a:lnTo>
                    <a:pt x="181" y="59"/>
                  </a:lnTo>
                  <a:lnTo>
                    <a:pt x="177" y="59"/>
                  </a:lnTo>
                  <a:lnTo>
                    <a:pt x="177" y="59"/>
                  </a:lnTo>
                  <a:lnTo>
                    <a:pt x="177" y="57"/>
                  </a:lnTo>
                  <a:lnTo>
                    <a:pt x="177" y="57"/>
                  </a:lnTo>
                  <a:lnTo>
                    <a:pt x="178" y="57"/>
                  </a:lnTo>
                  <a:lnTo>
                    <a:pt x="180" y="56"/>
                  </a:lnTo>
                  <a:lnTo>
                    <a:pt x="180" y="56"/>
                  </a:lnTo>
                  <a:lnTo>
                    <a:pt x="178" y="56"/>
                  </a:lnTo>
                  <a:lnTo>
                    <a:pt x="177" y="56"/>
                  </a:lnTo>
                  <a:lnTo>
                    <a:pt x="177" y="56"/>
                  </a:lnTo>
                  <a:lnTo>
                    <a:pt x="177" y="55"/>
                  </a:lnTo>
                  <a:lnTo>
                    <a:pt x="177" y="53"/>
                  </a:lnTo>
                  <a:lnTo>
                    <a:pt x="178" y="50"/>
                  </a:lnTo>
                  <a:lnTo>
                    <a:pt x="177" y="49"/>
                  </a:lnTo>
                  <a:lnTo>
                    <a:pt x="177" y="49"/>
                  </a:lnTo>
                  <a:lnTo>
                    <a:pt x="183" y="50"/>
                  </a:lnTo>
                  <a:lnTo>
                    <a:pt x="184" y="49"/>
                  </a:lnTo>
                  <a:lnTo>
                    <a:pt x="183" y="46"/>
                  </a:lnTo>
                  <a:lnTo>
                    <a:pt x="183" y="46"/>
                  </a:lnTo>
                  <a:lnTo>
                    <a:pt x="191" y="42"/>
                  </a:lnTo>
                  <a:lnTo>
                    <a:pt x="191" y="42"/>
                  </a:lnTo>
                  <a:lnTo>
                    <a:pt x="198" y="35"/>
                  </a:lnTo>
                  <a:lnTo>
                    <a:pt x="198" y="35"/>
                  </a:lnTo>
                  <a:lnTo>
                    <a:pt x="204" y="27"/>
                  </a:lnTo>
                  <a:lnTo>
                    <a:pt x="210" y="20"/>
                  </a:lnTo>
                  <a:lnTo>
                    <a:pt x="214" y="23"/>
                  </a:lnTo>
                  <a:lnTo>
                    <a:pt x="214" y="23"/>
                  </a:lnTo>
                  <a:lnTo>
                    <a:pt x="214" y="16"/>
                  </a:lnTo>
                  <a:lnTo>
                    <a:pt x="217" y="10"/>
                  </a:lnTo>
                  <a:lnTo>
                    <a:pt x="217" y="10"/>
                  </a:lnTo>
                  <a:lnTo>
                    <a:pt x="221" y="6"/>
                  </a:lnTo>
                  <a:lnTo>
                    <a:pt x="221" y="6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5" y="5"/>
                  </a:lnTo>
                  <a:lnTo>
                    <a:pt x="225" y="7"/>
                  </a:lnTo>
                  <a:lnTo>
                    <a:pt x="225" y="7"/>
                  </a:lnTo>
                  <a:lnTo>
                    <a:pt x="225" y="10"/>
                  </a:lnTo>
                  <a:lnTo>
                    <a:pt x="223" y="13"/>
                  </a:lnTo>
                  <a:lnTo>
                    <a:pt x="223" y="13"/>
                  </a:lnTo>
                  <a:lnTo>
                    <a:pt x="218" y="19"/>
                  </a:lnTo>
                  <a:lnTo>
                    <a:pt x="218" y="19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3" y="30"/>
                  </a:lnTo>
                  <a:lnTo>
                    <a:pt x="213" y="35"/>
                  </a:lnTo>
                  <a:lnTo>
                    <a:pt x="213" y="39"/>
                  </a:lnTo>
                  <a:lnTo>
                    <a:pt x="210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5" name="ïś1iḓe"/>
            <p:cNvSpPr/>
            <p:nvPr/>
          </p:nvSpPr>
          <p:spPr bwMode="auto">
            <a:xfrm>
              <a:off x="4517109" y="3941995"/>
              <a:ext cx="36861" cy="79863"/>
            </a:xfrm>
            <a:custGeom>
              <a:avLst/>
              <a:gdLst>
                <a:gd name="T0" fmla="*/ 8 w 11"/>
                <a:gd name="T1" fmla="*/ 0 h 26"/>
                <a:gd name="T2" fmla="*/ 8 w 11"/>
                <a:gd name="T3" fmla="*/ 0 h 26"/>
                <a:gd name="T4" fmla="*/ 11 w 11"/>
                <a:gd name="T5" fmla="*/ 4 h 26"/>
                <a:gd name="T6" fmla="*/ 11 w 11"/>
                <a:gd name="T7" fmla="*/ 7 h 26"/>
                <a:gd name="T8" fmla="*/ 10 w 11"/>
                <a:gd name="T9" fmla="*/ 10 h 26"/>
                <a:gd name="T10" fmla="*/ 8 w 11"/>
                <a:gd name="T11" fmla="*/ 14 h 26"/>
                <a:gd name="T12" fmla="*/ 8 w 11"/>
                <a:gd name="T13" fmla="*/ 14 h 26"/>
                <a:gd name="T14" fmla="*/ 6 w 11"/>
                <a:gd name="T15" fmla="*/ 17 h 26"/>
                <a:gd name="T16" fmla="*/ 6 w 11"/>
                <a:gd name="T17" fmla="*/ 17 h 26"/>
                <a:gd name="T18" fmla="*/ 4 w 11"/>
                <a:gd name="T19" fmla="*/ 20 h 26"/>
                <a:gd name="T20" fmla="*/ 4 w 11"/>
                <a:gd name="T21" fmla="*/ 20 h 26"/>
                <a:gd name="T22" fmla="*/ 1 w 11"/>
                <a:gd name="T23" fmla="*/ 23 h 26"/>
                <a:gd name="T24" fmla="*/ 1 w 11"/>
                <a:gd name="T25" fmla="*/ 26 h 26"/>
                <a:gd name="T26" fmla="*/ 1 w 11"/>
                <a:gd name="T27" fmla="*/ 26 h 26"/>
                <a:gd name="T28" fmla="*/ 0 w 11"/>
                <a:gd name="T29" fmla="*/ 23 h 26"/>
                <a:gd name="T30" fmla="*/ 0 w 11"/>
                <a:gd name="T31" fmla="*/ 19 h 26"/>
                <a:gd name="T32" fmla="*/ 1 w 11"/>
                <a:gd name="T33" fmla="*/ 11 h 26"/>
                <a:gd name="T34" fmla="*/ 1 w 11"/>
                <a:gd name="T35" fmla="*/ 11 h 26"/>
                <a:gd name="T36" fmla="*/ 8 w 11"/>
                <a:gd name="T3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26">
                  <a:moveTo>
                    <a:pt x="8" y="0"/>
                  </a:moveTo>
                  <a:lnTo>
                    <a:pt x="8" y="0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6" name="iSḻîḍe"/>
            <p:cNvSpPr/>
            <p:nvPr/>
          </p:nvSpPr>
          <p:spPr bwMode="auto">
            <a:xfrm>
              <a:off x="3804460" y="3628677"/>
              <a:ext cx="12287" cy="18429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0 h 5"/>
                <a:gd name="T4" fmla="*/ 5 w 5"/>
                <a:gd name="T5" fmla="*/ 3 h 5"/>
                <a:gd name="T6" fmla="*/ 5 w 5"/>
                <a:gd name="T7" fmla="*/ 3 h 5"/>
                <a:gd name="T8" fmla="*/ 3 w 5"/>
                <a:gd name="T9" fmla="*/ 4 h 5"/>
                <a:gd name="T10" fmla="*/ 3 w 5"/>
                <a:gd name="T11" fmla="*/ 5 h 5"/>
                <a:gd name="T12" fmla="*/ 3 w 5"/>
                <a:gd name="T13" fmla="*/ 5 h 5"/>
                <a:gd name="T14" fmla="*/ 0 w 5"/>
                <a:gd name="T15" fmla="*/ 1 h 5"/>
                <a:gd name="T16" fmla="*/ 0 w 5"/>
                <a:gd name="T17" fmla="*/ 0 h 5"/>
                <a:gd name="T18" fmla="*/ 2 w 5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lnTo>
                    <a:pt x="2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7" name="íṧlîdé"/>
            <p:cNvSpPr/>
            <p:nvPr/>
          </p:nvSpPr>
          <p:spPr bwMode="auto">
            <a:xfrm>
              <a:off x="4302089" y="4335181"/>
              <a:ext cx="18433" cy="18429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0 h 5"/>
                <a:gd name="T4" fmla="*/ 6 w 6"/>
                <a:gd name="T5" fmla="*/ 2 h 5"/>
                <a:gd name="T6" fmla="*/ 3 w 6"/>
                <a:gd name="T7" fmla="*/ 5 h 5"/>
                <a:gd name="T8" fmla="*/ 0 w 6"/>
                <a:gd name="T9" fmla="*/ 2 h 5"/>
                <a:gd name="T10" fmla="*/ 0 w 6"/>
                <a:gd name="T11" fmla="*/ 2 h 5"/>
                <a:gd name="T12" fmla="*/ 3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3" y="0"/>
                  </a:lnTo>
                  <a:lnTo>
                    <a:pt x="6" y="2"/>
                  </a:lnTo>
                  <a:lnTo>
                    <a:pt x="3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8" name="iṡlïḑé"/>
            <p:cNvSpPr/>
            <p:nvPr/>
          </p:nvSpPr>
          <p:spPr bwMode="auto">
            <a:xfrm>
              <a:off x="3644729" y="3579529"/>
              <a:ext cx="6145" cy="6142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  <a:gd name="T10" fmla="*/ 0 w 3"/>
                <a:gd name="T11" fmla="*/ 1 h 2"/>
                <a:gd name="T12" fmla="*/ 0 w 3"/>
                <a:gd name="T13" fmla="*/ 0 h 2"/>
                <a:gd name="T14" fmla="*/ 0 w 3"/>
                <a:gd name="T15" fmla="*/ 0 h 2"/>
                <a:gd name="T16" fmla="*/ 0 w 3"/>
                <a:gd name="T17" fmla="*/ 0 h 2"/>
                <a:gd name="T18" fmla="*/ 0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59" name="ïṣḷídê"/>
            <p:cNvSpPr/>
            <p:nvPr/>
          </p:nvSpPr>
          <p:spPr bwMode="auto">
            <a:xfrm>
              <a:off x="4222220" y="4286033"/>
              <a:ext cx="24574" cy="24574"/>
            </a:xfrm>
            <a:custGeom>
              <a:avLst/>
              <a:gdLst>
                <a:gd name="T0" fmla="*/ 7 w 7"/>
                <a:gd name="T1" fmla="*/ 9 h 9"/>
                <a:gd name="T2" fmla="*/ 7 w 7"/>
                <a:gd name="T3" fmla="*/ 9 h 9"/>
                <a:gd name="T4" fmla="*/ 6 w 7"/>
                <a:gd name="T5" fmla="*/ 8 h 9"/>
                <a:gd name="T6" fmla="*/ 3 w 7"/>
                <a:gd name="T7" fmla="*/ 6 h 9"/>
                <a:gd name="T8" fmla="*/ 0 w 7"/>
                <a:gd name="T9" fmla="*/ 0 h 9"/>
                <a:gd name="T10" fmla="*/ 0 w 7"/>
                <a:gd name="T11" fmla="*/ 0 h 9"/>
                <a:gd name="T12" fmla="*/ 3 w 7"/>
                <a:gd name="T13" fmla="*/ 0 h 9"/>
                <a:gd name="T14" fmla="*/ 5 w 7"/>
                <a:gd name="T15" fmla="*/ 3 h 9"/>
                <a:gd name="T16" fmla="*/ 7 w 7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7" y="9"/>
                  </a:moveTo>
                  <a:lnTo>
                    <a:pt x="7" y="9"/>
                  </a:lnTo>
                  <a:lnTo>
                    <a:pt x="6" y="8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7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0" name="ïślíďé"/>
            <p:cNvSpPr/>
            <p:nvPr/>
          </p:nvSpPr>
          <p:spPr bwMode="auto">
            <a:xfrm>
              <a:off x="4216080" y="4304466"/>
              <a:ext cx="18433" cy="12287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6 w 6"/>
                <a:gd name="T5" fmla="*/ 4 h 6"/>
                <a:gd name="T6" fmla="*/ 6 w 6"/>
                <a:gd name="T7" fmla="*/ 6 h 6"/>
                <a:gd name="T8" fmla="*/ 6 w 6"/>
                <a:gd name="T9" fmla="*/ 6 h 6"/>
                <a:gd name="T10" fmla="*/ 3 w 6"/>
                <a:gd name="T11" fmla="*/ 3 h 6"/>
                <a:gd name="T12" fmla="*/ 0 w 6"/>
                <a:gd name="T13" fmla="*/ 0 h 6"/>
                <a:gd name="T14" fmla="*/ 0 w 6"/>
                <a:gd name="T15" fmla="*/ 0 h 6"/>
                <a:gd name="T16" fmla="*/ 1 w 6"/>
                <a:gd name="T17" fmla="*/ 0 h 6"/>
                <a:gd name="T18" fmla="*/ 3 w 6"/>
                <a:gd name="T19" fmla="*/ 0 h 6"/>
                <a:gd name="T20" fmla="*/ 6 w 6"/>
                <a:gd name="T2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1" name="îŝḷiḓê"/>
            <p:cNvSpPr/>
            <p:nvPr/>
          </p:nvSpPr>
          <p:spPr bwMode="auto">
            <a:xfrm>
              <a:off x="3700022" y="3647106"/>
              <a:ext cx="6145" cy="12287"/>
            </a:xfrm>
            <a:custGeom>
              <a:avLst/>
              <a:gdLst>
                <a:gd name="T0" fmla="*/ 2 w 3"/>
                <a:gd name="T1" fmla="*/ 2 h 5"/>
                <a:gd name="T2" fmla="*/ 2 w 3"/>
                <a:gd name="T3" fmla="*/ 2 h 5"/>
                <a:gd name="T4" fmla="*/ 3 w 3"/>
                <a:gd name="T5" fmla="*/ 5 h 5"/>
                <a:gd name="T6" fmla="*/ 0 w 3"/>
                <a:gd name="T7" fmla="*/ 0 h 5"/>
                <a:gd name="T8" fmla="*/ 0 w 3"/>
                <a:gd name="T9" fmla="*/ 0 h 5"/>
                <a:gd name="T10" fmla="*/ 0 w 3"/>
                <a:gd name="T11" fmla="*/ 0 h 5"/>
                <a:gd name="T12" fmla="*/ 0 w 3"/>
                <a:gd name="T13" fmla="*/ 0 h 5"/>
                <a:gd name="T14" fmla="*/ 2 w 3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lnTo>
                    <a:pt x="2" y="2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2" name="îṧḷiḓé"/>
            <p:cNvSpPr/>
            <p:nvPr/>
          </p:nvSpPr>
          <p:spPr bwMode="auto">
            <a:xfrm>
              <a:off x="3650874" y="3610246"/>
              <a:ext cx="6145" cy="12287"/>
            </a:xfrm>
            <a:custGeom>
              <a:avLst/>
              <a:gdLst>
                <a:gd name="T0" fmla="*/ 3 w 3"/>
                <a:gd name="T1" fmla="*/ 2 h 4"/>
                <a:gd name="T2" fmla="*/ 3 w 3"/>
                <a:gd name="T3" fmla="*/ 2 h 4"/>
                <a:gd name="T4" fmla="*/ 2 w 3"/>
                <a:gd name="T5" fmla="*/ 2 h 4"/>
                <a:gd name="T6" fmla="*/ 2 w 3"/>
                <a:gd name="T7" fmla="*/ 2 h 4"/>
                <a:gd name="T8" fmla="*/ 2 w 3"/>
                <a:gd name="T9" fmla="*/ 4 h 4"/>
                <a:gd name="T10" fmla="*/ 2 w 3"/>
                <a:gd name="T11" fmla="*/ 4 h 4"/>
                <a:gd name="T12" fmla="*/ 0 w 3"/>
                <a:gd name="T13" fmla="*/ 0 h 4"/>
                <a:gd name="T14" fmla="*/ 0 w 3"/>
                <a:gd name="T15" fmla="*/ 0 h 4"/>
                <a:gd name="T16" fmla="*/ 0 w 3"/>
                <a:gd name="T17" fmla="*/ 0 h 4"/>
                <a:gd name="T18" fmla="*/ 0 w 3"/>
                <a:gd name="T19" fmla="*/ 0 h 4"/>
                <a:gd name="T20" fmla="*/ 3 w 3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3" name="ïṣlíďe"/>
            <p:cNvSpPr/>
            <p:nvPr/>
          </p:nvSpPr>
          <p:spPr bwMode="auto">
            <a:xfrm>
              <a:off x="4240653" y="4501058"/>
              <a:ext cx="18433" cy="18429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3 h 6"/>
                <a:gd name="T6" fmla="*/ 4 w 6"/>
                <a:gd name="T7" fmla="*/ 5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3 h 6"/>
                <a:gd name="T14" fmla="*/ 1 w 6"/>
                <a:gd name="T15" fmla="*/ 2 h 6"/>
                <a:gd name="T16" fmla="*/ 1 w 6"/>
                <a:gd name="T17" fmla="*/ 2 h 6"/>
                <a:gd name="T18" fmla="*/ 3 w 6"/>
                <a:gd name="T19" fmla="*/ 2 h 6"/>
                <a:gd name="T20" fmla="*/ 6 w 6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4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4" name="ïsļîḋe"/>
            <p:cNvSpPr/>
            <p:nvPr/>
          </p:nvSpPr>
          <p:spPr bwMode="auto">
            <a:xfrm>
              <a:off x="3626300" y="3585671"/>
              <a:ext cx="12287" cy="12287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3 w 3"/>
                <a:gd name="T5" fmla="*/ 3 h 6"/>
                <a:gd name="T6" fmla="*/ 3 w 3"/>
                <a:gd name="T7" fmla="*/ 4 h 6"/>
                <a:gd name="T8" fmla="*/ 3 w 3"/>
                <a:gd name="T9" fmla="*/ 6 h 6"/>
                <a:gd name="T10" fmla="*/ 3 w 3"/>
                <a:gd name="T11" fmla="*/ 6 h 6"/>
                <a:gd name="T12" fmla="*/ 0 w 3"/>
                <a:gd name="T13" fmla="*/ 0 h 6"/>
                <a:gd name="T14" fmla="*/ 0 w 3"/>
                <a:gd name="T15" fmla="*/ 0 h 6"/>
                <a:gd name="T16" fmla="*/ 0 w 3"/>
                <a:gd name="T17" fmla="*/ 0 h 6"/>
                <a:gd name="T18" fmla="*/ 2 w 3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5" name="iŝḻiḓe"/>
            <p:cNvSpPr/>
            <p:nvPr/>
          </p:nvSpPr>
          <p:spPr bwMode="auto">
            <a:xfrm>
              <a:off x="3958051" y="4623929"/>
              <a:ext cx="49148" cy="49148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0 h 17"/>
                <a:gd name="T4" fmla="*/ 13 w 17"/>
                <a:gd name="T5" fmla="*/ 6 h 17"/>
                <a:gd name="T6" fmla="*/ 10 w 17"/>
                <a:gd name="T7" fmla="*/ 10 h 17"/>
                <a:gd name="T8" fmla="*/ 10 w 17"/>
                <a:gd name="T9" fmla="*/ 10 h 17"/>
                <a:gd name="T10" fmla="*/ 6 w 17"/>
                <a:gd name="T11" fmla="*/ 13 h 17"/>
                <a:gd name="T12" fmla="*/ 6 w 17"/>
                <a:gd name="T13" fmla="*/ 13 h 17"/>
                <a:gd name="T14" fmla="*/ 5 w 17"/>
                <a:gd name="T15" fmla="*/ 15 h 17"/>
                <a:gd name="T16" fmla="*/ 5 w 17"/>
                <a:gd name="T17" fmla="*/ 15 h 17"/>
                <a:gd name="T18" fmla="*/ 5 w 17"/>
                <a:gd name="T19" fmla="*/ 15 h 17"/>
                <a:gd name="T20" fmla="*/ 3 w 17"/>
                <a:gd name="T21" fmla="*/ 16 h 17"/>
                <a:gd name="T22" fmla="*/ 3 w 17"/>
                <a:gd name="T23" fmla="*/ 16 h 17"/>
                <a:gd name="T24" fmla="*/ 3 w 17"/>
                <a:gd name="T25" fmla="*/ 16 h 17"/>
                <a:gd name="T26" fmla="*/ 3 w 17"/>
                <a:gd name="T27" fmla="*/ 16 h 17"/>
                <a:gd name="T28" fmla="*/ 3 w 17"/>
                <a:gd name="T29" fmla="*/ 16 h 17"/>
                <a:gd name="T30" fmla="*/ 3 w 17"/>
                <a:gd name="T31" fmla="*/ 16 h 17"/>
                <a:gd name="T32" fmla="*/ 3 w 17"/>
                <a:gd name="T33" fmla="*/ 16 h 17"/>
                <a:gd name="T34" fmla="*/ 3 w 17"/>
                <a:gd name="T35" fmla="*/ 16 h 17"/>
                <a:gd name="T36" fmla="*/ 3 w 17"/>
                <a:gd name="T37" fmla="*/ 16 h 17"/>
                <a:gd name="T38" fmla="*/ 3 w 17"/>
                <a:gd name="T39" fmla="*/ 16 h 17"/>
                <a:gd name="T40" fmla="*/ 0 w 17"/>
                <a:gd name="T41" fmla="*/ 17 h 17"/>
                <a:gd name="T42" fmla="*/ 0 w 17"/>
                <a:gd name="T43" fmla="*/ 17 h 17"/>
                <a:gd name="T44" fmla="*/ 0 w 17"/>
                <a:gd name="T45" fmla="*/ 16 h 17"/>
                <a:gd name="T46" fmla="*/ 2 w 17"/>
                <a:gd name="T47" fmla="*/ 15 h 17"/>
                <a:gd name="T48" fmla="*/ 2 w 17"/>
                <a:gd name="T49" fmla="*/ 13 h 17"/>
                <a:gd name="T50" fmla="*/ 2 w 17"/>
                <a:gd name="T51" fmla="*/ 10 h 17"/>
                <a:gd name="T52" fmla="*/ 2 w 17"/>
                <a:gd name="T53" fmla="*/ 10 h 17"/>
                <a:gd name="T54" fmla="*/ 2 w 17"/>
                <a:gd name="T55" fmla="*/ 10 h 17"/>
                <a:gd name="T56" fmla="*/ 2 w 17"/>
                <a:gd name="T57" fmla="*/ 10 h 17"/>
                <a:gd name="T58" fmla="*/ 2 w 17"/>
                <a:gd name="T59" fmla="*/ 10 h 17"/>
                <a:gd name="T60" fmla="*/ 2 w 17"/>
                <a:gd name="T61" fmla="*/ 10 h 17"/>
                <a:gd name="T62" fmla="*/ 2 w 17"/>
                <a:gd name="T63" fmla="*/ 10 h 17"/>
                <a:gd name="T64" fmla="*/ 3 w 17"/>
                <a:gd name="T65" fmla="*/ 10 h 17"/>
                <a:gd name="T66" fmla="*/ 3 w 17"/>
                <a:gd name="T67" fmla="*/ 10 h 17"/>
                <a:gd name="T68" fmla="*/ 3 w 17"/>
                <a:gd name="T69" fmla="*/ 10 h 17"/>
                <a:gd name="T70" fmla="*/ 3 w 17"/>
                <a:gd name="T71" fmla="*/ 10 h 17"/>
                <a:gd name="T72" fmla="*/ 6 w 17"/>
                <a:gd name="T73" fmla="*/ 9 h 17"/>
                <a:gd name="T74" fmla="*/ 6 w 17"/>
                <a:gd name="T75" fmla="*/ 9 h 17"/>
                <a:gd name="T76" fmla="*/ 10 w 17"/>
                <a:gd name="T77" fmla="*/ 6 h 17"/>
                <a:gd name="T78" fmla="*/ 10 w 17"/>
                <a:gd name="T79" fmla="*/ 6 h 17"/>
                <a:gd name="T80" fmla="*/ 17 w 17"/>
                <a:gd name="T8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7" y="0"/>
                  </a:lnTo>
                  <a:lnTo>
                    <a:pt x="13" y="6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6" name="işḷîḓè"/>
            <p:cNvSpPr/>
            <p:nvPr/>
          </p:nvSpPr>
          <p:spPr bwMode="auto">
            <a:xfrm>
              <a:off x="3577152" y="3647106"/>
              <a:ext cx="6145" cy="12287"/>
            </a:xfrm>
            <a:custGeom>
              <a:avLst/>
              <a:gdLst>
                <a:gd name="T0" fmla="*/ 0 w 3"/>
                <a:gd name="T1" fmla="*/ 2 h 5"/>
                <a:gd name="T2" fmla="*/ 0 w 3"/>
                <a:gd name="T3" fmla="*/ 2 h 5"/>
                <a:gd name="T4" fmla="*/ 2 w 3"/>
                <a:gd name="T5" fmla="*/ 5 h 5"/>
                <a:gd name="T6" fmla="*/ 3 w 3"/>
                <a:gd name="T7" fmla="*/ 5 h 5"/>
                <a:gd name="T8" fmla="*/ 3 w 3"/>
                <a:gd name="T9" fmla="*/ 5 h 5"/>
                <a:gd name="T10" fmla="*/ 0 w 3"/>
                <a:gd name="T11" fmla="*/ 0 h 5"/>
                <a:gd name="T12" fmla="*/ 0 w 3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7" name="ïsļíḋê"/>
            <p:cNvSpPr/>
            <p:nvPr/>
          </p:nvSpPr>
          <p:spPr bwMode="auto">
            <a:xfrm>
              <a:off x="3792173" y="4617782"/>
              <a:ext cx="30720" cy="24574"/>
            </a:xfrm>
            <a:custGeom>
              <a:avLst/>
              <a:gdLst>
                <a:gd name="T0" fmla="*/ 10 w 10"/>
                <a:gd name="T1" fmla="*/ 0 h 8"/>
                <a:gd name="T2" fmla="*/ 10 w 10"/>
                <a:gd name="T3" fmla="*/ 0 h 8"/>
                <a:gd name="T4" fmla="*/ 10 w 10"/>
                <a:gd name="T5" fmla="*/ 4 h 8"/>
                <a:gd name="T6" fmla="*/ 7 w 10"/>
                <a:gd name="T7" fmla="*/ 6 h 8"/>
                <a:gd name="T8" fmla="*/ 0 w 10"/>
                <a:gd name="T9" fmla="*/ 8 h 8"/>
                <a:gd name="T10" fmla="*/ 0 w 10"/>
                <a:gd name="T11" fmla="*/ 8 h 8"/>
                <a:gd name="T12" fmla="*/ 2 w 10"/>
                <a:gd name="T13" fmla="*/ 3 h 8"/>
                <a:gd name="T14" fmla="*/ 3 w 10"/>
                <a:gd name="T15" fmla="*/ 1 h 8"/>
                <a:gd name="T16" fmla="*/ 6 w 10"/>
                <a:gd name="T17" fmla="*/ 0 h 8"/>
                <a:gd name="T18" fmla="*/ 10 w 10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10" y="4"/>
                  </a:lnTo>
                  <a:lnTo>
                    <a:pt x="7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8" name="ïṣḻiḑè"/>
            <p:cNvSpPr/>
            <p:nvPr/>
          </p:nvSpPr>
          <p:spPr bwMode="auto">
            <a:xfrm>
              <a:off x="3767599" y="4660790"/>
              <a:ext cx="24574" cy="18429"/>
            </a:xfrm>
            <a:custGeom>
              <a:avLst/>
              <a:gdLst>
                <a:gd name="T0" fmla="*/ 7 w 7"/>
                <a:gd name="T1" fmla="*/ 0 h 6"/>
                <a:gd name="T2" fmla="*/ 7 w 7"/>
                <a:gd name="T3" fmla="*/ 0 h 6"/>
                <a:gd name="T4" fmla="*/ 7 w 7"/>
                <a:gd name="T5" fmla="*/ 3 h 6"/>
                <a:gd name="T6" fmla="*/ 6 w 7"/>
                <a:gd name="T7" fmla="*/ 4 h 6"/>
                <a:gd name="T8" fmla="*/ 1 w 7"/>
                <a:gd name="T9" fmla="*/ 6 h 6"/>
                <a:gd name="T10" fmla="*/ 1 w 7"/>
                <a:gd name="T11" fmla="*/ 6 h 6"/>
                <a:gd name="T12" fmla="*/ 0 w 7"/>
                <a:gd name="T13" fmla="*/ 4 h 6"/>
                <a:gd name="T14" fmla="*/ 0 w 7"/>
                <a:gd name="T15" fmla="*/ 4 h 6"/>
                <a:gd name="T16" fmla="*/ 4 w 7"/>
                <a:gd name="T17" fmla="*/ 3 h 6"/>
                <a:gd name="T18" fmla="*/ 4 w 7"/>
                <a:gd name="T19" fmla="*/ 3 h 6"/>
                <a:gd name="T20" fmla="*/ 4 w 7"/>
                <a:gd name="T21" fmla="*/ 2 h 6"/>
                <a:gd name="T22" fmla="*/ 7 w 7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6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69" name="îṩliḍê"/>
            <p:cNvSpPr/>
            <p:nvPr/>
          </p:nvSpPr>
          <p:spPr bwMode="auto">
            <a:xfrm>
              <a:off x="3528004" y="3640964"/>
              <a:ext cx="12287" cy="18429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0 h 5"/>
                <a:gd name="T4" fmla="*/ 3 w 3"/>
                <a:gd name="T5" fmla="*/ 5 h 5"/>
                <a:gd name="T6" fmla="*/ 3 w 3"/>
                <a:gd name="T7" fmla="*/ 5 h 5"/>
                <a:gd name="T8" fmla="*/ 1 w 3"/>
                <a:gd name="T9" fmla="*/ 2 h 5"/>
                <a:gd name="T10" fmla="*/ 0 w 3"/>
                <a:gd name="T11" fmla="*/ 2 h 5"/>
                <a:gd name="T12" fmla="*/ 0 w 3"/>
                <a:gd name="T13" fmla="*/ 2 h 5"/>
                <a:gd name="T14" fmla="*/ 1 w 3"/>
                <a:gd name="T15" fmla="*/ 0 h 5"/>
                <a:gd name="T16" fmla="*/ 3 w 3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0" name="i$ľîḓe"/>
            <p:cNvSpPr/>
            <p:nvPr/>
          </p:nvSpPr>
          <p:spPr bwMode="auto">
            <a:xfrm>
              <a:off x="3528004" y="3640964"/>
              <a:ext cx="0" cy="18429"/>
            </a:xfrm>
            <a:custGeom>
              <a:avLst/>
              <a:gdLst>
                <a:gd name="T0" fmla="*/ 1 w 1"/>
                <a:gd name="T1" fmla="*/ 1 h 5"/>
                <a:gd name="T2" fmla="*/ 1 w 1"/>
                <a:gd name="T3" fmla="*/ 1 h 5"/>
                <a:gd name="T4" fmla="*/ 1 w 1"/>
                <a:gd name="T5" fmla="*/ 5 h 5"/>
                <a:gd name="T6" fmla="*/ 0 w 1"/>
                <a:gd name="T7" fmla="*/ 2 h 5"/>
                <a:gd name="T8" fmla="*/ 0 w 1"/>
                <a:gd name="T9" fmla="*/ 2 h 5"/>
                <a:gd name="T10" fmla="*/ 1 w 1"/>
                <a:gd name="T11" fmla="*/ 0 h 5"/>
                <a:gd name="T12" fmla="*/ 1 w 1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1"/>
                  </a:moveTo>
                  <a:lnTo>
                    <a:pt x="1" y="1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1" name="ïṣ1îdé"/>
            <p:cNvSpPr/>
            <p:nvPr/>
          </p:nvSpPr>
          <p:spPr bwMode="auto">
            <a:xfrm>
              <a:off x="3497284" y="3579529"/>
              <a:ext cx="6145" cy="18429"/>
            </a:xfrm>
            <a:custGeom>
              <a:avLst/>
              <a:gdLst>
                <a:gd name="T0" fmla="*/ 2 w 2"/>
                <a:gd name="T1" fmla="*/ 1 h 5"/>
                <a:gd name="T2" fmla="*/ 2 w 2"/>
                <a:gd name="T3" fmla="*/ 1 h 5"/>
                <a:gd name="T4" fmla="*/ 1 w 2"/>
                <a:gd name="T5" fmla="*/ 5 h 5"/>
                <a:gd name="T6" fmla="*/ 1 w 2"/>
                <a:gd name="T7" fmla="*/ 5 h 5"/>
                <a:gd name="T8" fmla="*/ 1 w 2"/>
                <a:gd name="T9" fmla="*/ 5 h 5"/>
                <a:gd name="T10" fmla="*/ 1 w 2"/>
                <a:gd name="T11" fmla="*/ 4 h 5"/>
                <a:gd name="T12" fmla="*/ 0 w 2"/>
                <a:gd name="T13" fmla="*/ 4 h 5"/>
                <a:gd name="T14" fmla="*/ 0 w 2"/>
                <a:gd name="T15" fmla="*/ 4 h 5"/>
                <a:gd name="T16" fmla="*/ 2 w 2"/>
                <a:gd name="T17" fmla="*/ 0 h 5"/>
                <a:gd name="T18" fmla="*/ 2 w 2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lnTo>
                    <a:pt x="2" y="1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2" name="ïśḻïḑê"/>
            <p:cNvSpPr/>
            <p:nvPr/>
          </p:nvSpPr>
          <p:spPr bwMode="auto">
            <a:xfrm>
              <a:off x="3497284" y="3573384"/>
              <a:ext cx="0" cy="12287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0 w 1"/>
                <a:gd name="T5" fmla="*/ 3 h 4"/>
                <a:gd name="T6" fmla="*/ 0 w 1"/>
                <a:gd name="T7" fmla="*/ 3 h 4"/>
                <a:gd name="T8" fmla="*/ 0 w 1"/>
                <a:gd name="T9" fmla="*/ 3 h 4"/>
                <a:gd name="T10" fmla="*/ 1 w 1"/>
                <a:gd name="T11" fmla="*/ 0 h 4"/>
                <a:gd name="T12" fmla="*/ 1 w 1"/>
                <a:gd name="T13" fmla="*/ 0 h 4"/>
                <a:gd name="T14" fmla="*/ 0 w 1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3" name="îṩḻïḑé"/>
            <p:cNvSpPr/>
            <p:nvPr/>
          </p:nvSpPr>
          <p:spPr bwMode="auto">
            <a:xfrm>
              <a:off x="3528004" y="3481232"/>
              <a:ext cx="0" cy="614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0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4" name="iS1îḋè"/>
            <p:cNvSpPr/>
            <p:nvPr/>
          </p:nvSpPr>
          <p:spPr bwMode="auto">
            <a:xfrm>
              <a:off x="3528004" y="3475087"/>
              <a:ext cx="6145" cy="6142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5" name="ïšľïḑé"/>
            <p:cNvSpPr/>
            <p:nvPr/>
          </p:nvSpPr>
          <p:spPr bwMode="auto">
            <a:xfrm>
              <a:off x="3497284" y="3530381"/>
              <a:ext cx="6145" cy="6142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  <a:gd name="T10" fmla="*/ 1 w 1"/>
                <a:gd name="T11" fmla="*/ 0 h 3"/>
                <a:gd name="T12" fmla="*/ 0 w 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6" name="ïslíḍé"/>
            <p:cNvSpPr/>
            <p:nvPr/>
          </p:nvSpPr>
          <p:spPr bwMode="auto">
            <a:xfrm>
              <a:off x="3484997" y="3554956"/>
              <a:ext cx="6145" cy="12287"/>
            </a:xfrm>
            <a:custGeom>
              <a:avLst/>
              <a:gdLst>
                <a:gd name="T0" fmla="*/ 3 w 3"/>
                <a:gd name="T1" fmla="*/ 1 h 4"/>
                <a:gd name="T2" fmla="*/ 3 w 3"/>
                <a:gd name="T3" fmla="*/ 1 h 4"/>
                <a:gd name="T4" fmla="*/ 0 w 3"/>
                <a:gd name="T5" fmla="*/ 4 h 4"/>
                <a:gd name="T6" fmla="*/ 0 w 3"/>
                <a:gd name="T7" fmla="*/ 4 h 4"/>
                <a:gd name="T8" fmla="*/ 0 w 3"/>
                <a:gd name="T9" fmla="*/ 4 h 4"/>
                <a:gd name="T10" fmla="*/ 3 w 3"/>
                <a:gd name="T11" fmla="*/ 0 h 4"/>
                <a:gd name="T12" fmla="*/ 3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7" name="ïṡľiḍe"/>
            <p:cNvSpPr/>
            <p:nvPr/>
          </p:nvSpPr>
          <p:spPr bwMode="auto">
            <a:xfrm>
              <a:off x="3478856" y="3542669"/>
              <a:ext cx="12287" cy="24574"/>
            </a:xfrm>
            <a:custGeom>
              <a:avLst/>
              <a:gdLst>
                <a:gd name="T0" fmla="*/ 4 w 4"/>
                <a:gd name="T1" fmla="*/ 0 h 9"/>
                <a:gd name="T2" fmla="*/ 4 w 4"/>
                <a:gd name="T3" fmla="*/ 0 h 9"/>
                <a:gd name="T4" fmla="*/ 4 w 4"/>
                <a:gd name="T5" fmla="*/ 2 h 9"/>
                <a:gd name="T6" fmla="*/ 4 w 4"/>
                <a:gd name="T7" fmla="*/ 2 h 9"/>
                <a:gd name="T8" fmla="*/ 3 w 4"/>
                <a:gd name="T9" fmla="*/ 4 h 9"/>
                <a:gd name="T10" fmla="*/ 3 w 4"/>
                <a:gd name="T11" fmla="*/ 4 h 9"/>
                <a:gd name="T12" fmla="*/ 1 w 4"/>
                <a:gd name="T13" fmla="*/ 7 h 9"/>
                <a:gd name="T14" fmla="*/ 1 w 4"/>
                <a:gd name="T15" fmla="*/ 7 h 9"/>
                <a:gd name="T16" fmla="*/ 0 w 4"/>
                <a:gd name="T17" fmla="*/ 9 h 9"/>
                <a:gd name="T18" fmla="*/ 0 w 4"/>
                <a:gd name="T19" fmla="*/ 9 h 9"/>
                <a:gd name="T20" fmla="*/ 0 w 4"/>
                <a:gd name="T21" fmla="*/ 9 h 9"/>
                <a:gd name="T22" fmla="*/ 1 w 4"/>
                <a:gd name="T23" fmla="*/ 6 h 9"/>
                <a:gd name="T24" fmla="*/ 1 w 4"/>
                <a:gd name="T25" fmla="*/ 6 h 9"/>
                <a:gd name="T26" fmla="*/ 4 w 4"/>
                <a:gd name="T2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8" name="îṧḷîḑê"/>
            <p:cNvSpPr/>
            <p:nvPr/>
          </p:nvSpPr>
          <p:spPr bwMode="auto">
            <a:xfrm>
              <a:off x="3540291" y="3444372"/>
              <a:ext cx="6145" cy="18429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1 h 4"/>
                <a:gd name="T4" fmla="*/ 0 w 3"/>
                <a:gd name="T5" fmla="*/ 4 h 4"/>
                <a:gd name="T6" fmla="*/ 1 w 3"/>
                <a:gd name="T7" fmla="*/ 1 h 4"/>
                <a:gd name="T8" fmla="*/ 1 w 3"/>
                <a:gd name="T9" fmla="*/ 1 h 4"/>
                <a:gd name="T10" fmla="*/ 3 w 3"/>
                <a:gd name="T11" fmla="*/ 0 h 4"/>
                <a:gd name="T12" fmla="*/ 3 w 3"/>
                <a:gd name="T13" fmla="*/ 0 h 4"/>
                <a:gd name="T14" fmla="*/ 1 w 3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lnTo>
                    <a:pt x="1" y="1"/>
                  </a:lnTo>
                  <a:lnTo>
                    <a:pt x="0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79" name="ï$ļïḑê"/>
            <p:cNvSpPr/>
            <p:nvPr/>
          </p:nvSpPr>
          <p:spPr bwMode="auto">
            <a:xfrm>
              <a:off x="3478856" y="3536523"/>
              <a:ext cx="12287" cy="24574"/>
            </a:xfrm>
            <a:custGeom>
              <a:avLst/>
              <a:gdLst>
                <a:gd name="T0" fmla="*/ 4 w 4"/>
                <a:gd name="T1" fmla="*/ 0 h 7"/>
                <a:gd name="T2" fmla="*/ 4 w 4"/>
                <a:gd name="T3" fmla="*/ 0 h 7"/>
                <a:gd name="T4" fmla="*/ 0 w 4"/>
                <a:gd name="T5" fmla="*/ 7 h 7"/>
                <a:gd name="T6" fmla="*/ 0 w 4"/>
                <a:gd name="T7" fmla="*/ 7 h 7"/>
                <a:gd name="T8" fmla="*/ 4 w 4"/>
                <a:gd name="T9" fmla="*/ 1 h 7"/>
                <a:gd name="T10" fmla="*/ 4 w 4"/>
                <a:gd name="T11" fmla="*/ 1 h 7"/>
                <a:gd name="T12" fmla="*/ 4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0" name="ïślîḑè"/>
            <p:cNvSpPr/>
            <p:nvPr/>
          </p:nvSpPr>
          <p:spPr bwMode="auto">
            <a:xfrm>
              <a:off x="3509571" y="3493520"/>
              <a:ext cx="6145" cy="12287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0 h 4"/>
                <a:gd name="T4" fmla="*/ 1 w 3"/>
                <a:gd name="T5" fmla="*/ 3 h 4"/>
                <a:gd name="T6" fmla="*/ 1 w 3"/>
                <a:gd name="T7" fmla="*/ 3 h 4"/>
                <a:gd name="T8" fmla="*/ 0 w 3"/>
                <a:gd name="T9" fmla="*/ 4 h 4"/>
                <a:gd name="T10" fmla="*/ 0 w 3"/>
                <a:gd name="T11" fmla="*/ 3 h 4"/>
                <a:gd name="T12" fmla="*/ 1 w 3"/>
                <a:gd name="T13" fmla="*/ 3 h 4"/>
                <a:gd name="T14" fmla="*/ 0 w 3"/>
                <a:gd name="T15" fmla="*/ 3 h 4"/>
                <a:gd name="T16" fmla="*/ 0 w 3"/>
                <a:gd name="T17" fmla="*/ 3 h 4"/>
                <a:gd name="T18" fmla="*/ 1 w 3"/>
                <a:gd name="T19" fmla="*/ 0 h 4"/>
                <a:gd name="T20" fmla="*/ 1 w 3"/>
                <a:gd name="T21" fmla="*/ 0 h 4"/>
                <a:gd name="T22" fmla="*/ 3 w 3"/>
                <a:gd name="T23" fmla="*/ 0 h 4"/>
                <a:gd name="T24" fmla="*/ 1 w 3"/>
                <a:gd name="T25" fmla="*/ 0 h 4"/>
                <a:gd name="T26" fmla="*/ 1 w 3"/>
                <a:gd name="T27" fmla="*/ 1 h 4"/>
                <a:gd name="T28" fmla="*/ 3 w 3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1" name="íṧḷídè"/>
            <p:cNvSpPr/>
            <p:nvPr/>
          </p:nvSpPr>
          <p:spPr bwMode="auto">
            <a:xfrm>
              <a:off x="3540291" y="3456659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2" name="í$ḻíďè"/>
            <p:cNvSpPr/>
            <p:nvPr/>
          </p:nvSpPr>
          <p:spPr bwMode="auto">
            <a:xfrm>
              <a:off x="1580505" y="4562493"/>
              <a:ext cx="264172" cy="319462"/>
            </a:xfrm>
            <a:custGeom>
              <a:avLst/>
              <a:gdLst>
                <a:gd name="T0" fmla="*/ 0 w 86"/>
                <a:gd name="T1" fmla="*/ 11 h 102"/>
                <a:gd name="T2" fmla="*/ 3 w 86"/>
                <a:gd name="T3" fmla="*/ 1 h 102"/>
                <a:gd name="T4" fmla="*/ 9 w 86"/>
                <a:gd name="T5" fmla="*/ 0 h 102"/>
                <a:gd name="T6" fmla="*/ 12 w 86"/>
                <a:gd name="T7" fmla="*/ 1 h 102"/>
                <a:gd name="T8" fmla="*/ 22 w 86"/>
                <a:gd name="T9" fmla="*/ 17 h 102"/>
                <a:gd name="T10" fmla="*/ 22 w 86"/>
                <a:gd name="T11" fmla="*/ 14 h 102"/>
                <a:gd name="T12" fmla="*/ 20 w 86"/>
                <a:gd name="T13" fmla="*/ 7 h 102"/>
                <a:gd name="T14" fmla="*/ 22 w 86"/>
                <a:gd name="T15" fmla="*/ 7 h 102"/>
                <a:gd name="T16" fmla="*/ 24 w 86"/>
                <a:gd name="T17" fmla="*/ 8 h 102"/>
                <a:gd name="T18" fmla="*/ 29 w 86"/>
                <a:gd name="T19" fmla="*/ 13 h 102"/>
                <a:gd name="T20" fmla="*/ 29 w 86"/>
                <a:gd name="T21" fmla="*/ 14 h 102"/>
                <a:gd name="T22" fmla="*/ 24 w 86"/>
                <a:gd name="T23" fmla="*/ 17 h 102"/>
                <a:gd name="T24" fmla="*/ 36 w 86"/>
                <a:gd name="T25" fmla="*/ 31 h 102"/>
                <a:gd name="T26" fmla="*/ 40 w 86"/>
                <a:gd name="T27" fmla="*/ 37 h 102"/>
                <a:gd name="T28" fmla="*/ 47 w 86"/>
                <a:gd name="T29" fmla="*/ 47 h 102"/>
                <a:gd name="T30" fmla="*/ 47 w 86"/>
                <a:gd name="T31" fmla="*/ 48 h 102"/>
                <a:gd name="T32" fmla="*/ 49 w 86"/>
                <a:gd name="T33" fmla="*/ 53 h 102"/>
                <a:gd name="T34" fmla="*/ 50 w 86"/>
                <a:gd name="T35" fmla="*/ 58 h 102"/>
                <a:gd name="T36" fmla="*/ 50 w 86"/>
                <a:gd name="T37" fmla="*/ 60 h 102"/>
                <a:gd name="T38" fmla="*/ 52 w 86"/>
                <a:gd name="T39" fmla="*/ 58 h 102"/>
                <a:gd name="T40" fmla="*/ 53 w 86"/>
                <a:gd name="T41" fmla="*/ 55 h 102"/>
                <a:gd name="T42" fmla="*/ 54 w 86"/>
                <a:gd name="T43" fmla="*/ 57 h 102"/>
                <a:gd name="T44" fmla="*/ 60 w 86"/>
                <a:gd name="T45" fmla="*/ 68 h 102"/>
                <a:gd name="T46" fmla="*/ 67 w 86"/>
                <a:gd name="T47" fmla="*/ 78 h 102"/>
                <a:gd name="T48" fmla="*/ 69 w 86"/>
                <a:gd name="T49" fmla="*/ 77 h 102"/>
                <a:gd name="T50" fmla="*/ 66 w 86"/>
                <a:gd name="T51" fmla="*/ 73 h 102"/>
                <a:gd name="T52" fmla="*/ 64 w 86"/>
                <a:gd name="T53" fmla="*/ 68 h 102"/>
                <a:gd name="T54" fmla="*/ 66 w 86"/>
                <a:gd name="T55" fmla="*/ 68 h 102"/>
                <a:gd name="T56" fmla="*/ 72 w 86"/>
                <a:gd name="T57" fmla="*/ 77 h 102"/>
                <a:gd name="T58" fmla="*/ 80 w 86"/>
                <a:gd name="T59" fmla="*/ 84 h 102"/>
                <a:gd name="T60" fmla="*/ 73 w 86"/>
                <a:gd name="T61" fmla="*/ 87 h 102"/>
                <a:gd name="T62" fmla="*/ 74 w 86"/>
                <a:gd name="T63" fmla="*/ 90 h 102"/>
                <a:gd name="T64" fmla="*/ 79 w 86"/>
                <a:gd name="T65" fmla="*/ 90 h 102"/>
                <a:gd name="T66" fmla="*/ 82 w 86"/>
                <a:gd name="T67" fmla="*/ 87 h 102"/>
                <a:gd name="T68" fmla="*/ 86 w 86"/>
                <a:gd name="T69" fmla="*/ 95 h 102"/>
                <a:gd name="T70" fmla="*/ 86 w 86"/>
                <a:gd name="T71" fmla="*/ 102 h 102"/>
                <a:gd name="T72" fmla="*/ 80 w 86"/>
                <a:gd name="T73" fmla="*/ 101 h 102"/>
                <a:gd name="T74" fmla="*/ 74 w 86"/>
                <a:gd name="T75" fmla="*/ 97 h 102"/>
                <a:gd name="T76" fmla="*/ 64 w 86"/>
                <a:gd name="T77" fmla="*/ 85 h 102"/>
                <a:gd name="T78" fmla="*/ 56 w 86"/>
                <a:gd name="T79" fmla="*/ 73 h 102"/>
                <a:gd name="T80" fmla="*/ 50 w 86"/>
                <a:gd name="T81" fmla="*/ 68 h 102"/>
                <a:gd name="T82" fmla="*/ 46 w 86"/>
                <a:gd name="T83" fmla="*/ 65 h 102"/>
                <a:gd name="T84" fmla="*/ 30 w 86"/>
                <a:gd name="T85" fmla="*/ 38 h 102"/>
                <a:gd name="T86" fmla="*/ 14 w 86"/>
                <a:gd name="T87" fmla="*/ 11 h 102"/>
                <a:gd name="T88" fmla="*/ 13 w 86"/>
                <a:gd name="T89" fmla="*/ 13 h 102"/>
                <a:gd name="T90" fmla="*/ 16 w 86"/>
                <a:gd name="T91" fmla="*/ 17 h 102"/>
                <a:gd name="T92" fmla="*/ 16 w 86"/>
                <a:gd name="T93" fmla="*/ 18 h 102"/>
                <a:gd name="T94" fmla="*/ 13 w 86"/>
                <a:gd name="T95" fmla="*/ 18 h 102"/>
                <a:gd name="T96" fmla="*/ 10 w 86"/>
                <a:gd name="T97" fmla="*/ 11 h 102"/>
                <a:gd name="T98" fmla="*/ 12 w 86"/>
                <a:gd name="T99" fmla="*/ 8 h 102"/>
                <a:gd name="T100" fmla="*/ 7 w 86"/>
                <a:gd name="T101" fmla="*/ 7 h 102"/>
                <a:gd name="T102" fmla="*/ 3 w 86"/>
                <a:gd name="T103" fmla="*/ 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102">
                  <a:moveTo>
                    <a:pt x="0" y="11"/>
                  </a:moveTo>
                  <a:lnTo>
                    <a:pt x="0" y="11"/>
                  </a:lnTo>
                  <a:lnTo>
                    <a:pt x="2" y="5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5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4" y="8"/>
                  </a:lnTo>
                  <a:lnTo>
                    <a:pt x="26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7" y="15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9" y="53"/>
                  </a:lnTo>
                  <a:lnTo>
                    <a:pt x="50" y="55"/>
                  </a:lnTo>
                  <a:lnTo>
                    <a:pt x="50" y="58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2" y="60"/>
                  </a:lnTo>
                  <a:lnTo>
                    <a:pt x="52" y="58"/>
                  </a:lnTo>
                  <a:lnTo>
                    <a:pt x="53" y="55"/>
                  </a:lnTo>
                  <a:lnTo>
                    <a:pt x="53" y="55"/>
                  </a:lnTo>
                  <a:lnTo>
                    <a:pt x="54" y="57"/>
                  </a:lnTo>
                  <a:lnTo>
                    <a:pt x="54" y="57"/>
                  </a:lnTo>
                  <a:lnTo>
                    <a:pt x="59" y="63"/>
                  </a:lnTo>
                  <a:lnTo>
                    <a:pt x="60" y="68"/>
                  </a:lnTo>
                  <a:lnTo>
                    <a:pt x="62" y="73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9" y="77"/>
                  </a:lnTo>
                  <a:lnTo>
                    <a:pt x="67" y="75"/>
                  </a:lnTo>
                  <a:lnTo>
                    <a:pt x="66" y="73"/>
                  </a:lnTo>
                  <a:lnTo>
                    <a:pt x="63" y="70"/>
                  </a:lnTo>
                  <a:lnTo>
                    <a:pt x="64" y="68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9" y="74"/>
                  </a:lnTo>
                  <a:lnTo>
                    <a:pt x="72" y="77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76" y="87"/>
                  </a:lnTo>
                  <a:lnTo>
                    <a:pt x="73" y="87"/>
                  </a:lnTo>
                  <a:lnTo>
                    <a:pt x="73" y="87"/>
                  </a:lnTo>
                  <a:lnTo>
                    <a:pt x="74" y="90"/>
                  </a:lnTo>
                  <a:lnTo>
                    <a:pt x="77" y="90"/>
                  </a:lnTo>
                  <a:lnTo>
                    <a:pt x="79" y="90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4" y="91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102"/>
                  </a:lnTo>
                  <a:lnTo>
                    <a:pt x="86" y="102"/>
                  </a:lnTo>
                  <a:lnTo>
                    <a:pt x="80" y="101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0" y="93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0" y="6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39" y="51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3" y="13"/>
                  </a:lnTo>
                  <a:lnTo>
                    <a:pt x="14" y="14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0" y="15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7" y="7"/>
                  </a:lnTo>
                  <a:lnTo>
                    <a:pt x="6" y="7"/>
                  </a:lnTo>
                  <a:lnTo>
                    <a:pt x="3" y="8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3" name="išḷïdè"/>
            <p:cNvSpPr/>
            <p:nvPr/>
          </p:nvSpPr>
          <p:spPr bwMode="auto">
            <a:xfrm>
              <a:off x="3534145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4" name="íṡlídè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5" name="iSļîḍe"/>
            <p:cNvSpPr/>
            <p:nvPr/>
          </p:nvSpPr>
          <p:spPr bwMode="auto">
            <a:xfrm>
              <a:off x="3466570" y="3499660"/>
              <a:ext cx="18433" cy="12287"/>
            </a:xfrm>
            <a:custGeom>
              <a:avLst/>
              <a:gdLst>
                <a:gd name="T0" fmla="*/ 1 w 5"/>
                <a:gd name="T1" fmla="*/ 3 h 4"/>
                <a:gd name="T2" fmla="*/ 1 w 5"/>
                <a:gd name="T3" fmla="*/ 3 h 4"/>
                <a:gd name="T4" fmla="*/ 0 w 5"/>
                <a:gd name="T5" fmla="*/ 4 h 4"/>
                <a:gd name="T6" fmla="*/ 5 w 5"/>
                <a:gd name="T7" fmla="*/ 0 h 4"/>
                <a:gd name="T8" fmla="*/ 5 w 5"/>
                <a:gd name="T9" fmla="*/ 0 h 4"/>
                <a:gd name="T10" fmla="*/ 1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1" y="3"/>
                  </a:moveTo>
                  <a:lnTo>
                    <a:pt x="1" y="3"/>
                  </a:lnTo>
                  <a:lnTo>
                    <a:pt x="0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6" name="ísḷiďé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7" name="îśḷídè"/>
            <p:cNvSpPr/>
            <p:nvPr/>
          </p:nvSpPr>
          <p:spPr bwMode="auto">
            <a:xfrm>
              <a:off x="1795531" y="4728368"/>
              <a:ext cx="30720" cy="30716"/>
            </a:xfrm>
            <a:custGeom>
              <a:avLst/>
              <a:gdLst>
                <a:gd name="T0" fmla="*/ 10 w 10"/>
                <a:gd name="T1" fmla="*/ 11 h 11"/>
                <a:gd name="T2" fmla="*/ 10 w 10"/>
                <a:gd name="T3" fmla="*/ 11 h 11"/>
                <a:gd name="T4" fmla="*/ 7 w 10"/>
                <a:gd name="T5" fmla="*/ 10 h 11"/>
                <a:gd name="T6" fmla="*/ 6 w 10"/>
                <a:gd name="T7" fmla="*/ 7 h 11"/>
                <a:gd name="T8" fmla="*/ 0 w 10"/>
                <a:gd name="T9" fmla="*/ 1 h 11"/>
                <a:gd name="T10" fmla="*/ 0 w 10"/>
                <a:gd name="T11" fmla="*/ 1 h 11"/>
                <a:gd name="T12" fmla="*/ 4 w 10"/>
                <a:gd name="T13" fmla="*/ 0 h 11"/>
                <a:gd name="T14" fmla="*/ 7 w 10"/>
                <a:gd name="T15" fmla="*/ 2 h 11"/>
                <a:gd name="T16" fmla="*/ 9 w 10"/>
                <a:gd name="T17" fmla="*/ 5 h 11"/>
                <a:gd name="T18" fmla="*/ 10 w 10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10" y="11"/>
                  </a:moveTo>
                  <a:lnTo>
                    <a:pt x="10" y="11"/>
                  </a:lnTo>
                  <a:lnTo>
                    <a:pt x="7" y="10"/>
                  </a:lnTo>
                  <a:lnTo>
                    <a:pt x="6" y="7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1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8" name="iŝlíḓé"/>
            <p:cNvSpPr/>
            <p:nvPr/>
          </p:nvSpPr>
          <p:spPr bwMode="auto">
            <a:xfrm>
              <a:off x="353414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89" name="islïḋè"/>
            <p:cNvSpPr/>
            <p:nvPr/>
          </p:nvSpPr>
          <p:spPr bwMode="auto">
            <a:xfrm>
              <a:off x="3521858" y="3462800"/>
              <a:ext cx="12287" cy="6142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0 w 4"/>
                <a:gd name="T5" fmla="*/ 3 h 3"/>
                <a:gd name="T6" fmla="*/ 3 w 4"/>
                <a:gd name="T7" fmla="*/ 1 h 3"/>
                <a:gd name="T8" fmla="*/ 3 w 4"/>
                <a:gd name="T9" fmla="*/ 1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0" name="ïṧḷíḋê"/>
            <p:cNvSpPr/>
            <p:nvPr/>
          </p:nvSpPr>
          <p:spPr bwMode="auto">
            <a:xfrm>
              <a:off x="3521858" y="3456659"/>
              <a:ext cx="18433" cy="12287"/>
            </a:xfrm>
            <a:custGeom>
              <a:avLst/>
              <a:gdLst>
                <a:gd name="T0" fmla="*/ 2 w 6"/>
                <a:gd name="T1" fmla="*/ 2 h 4"/>
                <a:gd name="T2" fmla="*/ 2 w 6"/>
                <a:gd name="T3" fmla="*/ 2 h 4"/>
                <a:gd name="T4" fmla="*/ 0 w 6"/>
                <a:gd name="T5" fmla="*/ 4 h 4"/>
                <a:gd name="T6" fmla="*/ 2 w 6"/>
                <a:gd name="T7" fmla="*/ 2 h 4"/>
                <a:gd name="T8" fmla="*/ 2 w 6"/>
                <a:gd name="T9" fmla="*/ 2 h 4"/>
                <a:gd name="T10" fmla="*/ 2 w 6"/>
                <a:gd name="T11" fmla="*/ 2 h 4"/>
                <a:gd name="T12" fmla="*/ 2 w 6"/>
                <a:gd name="T13" fmla="*/ 2 h 4"/>
                <a:gd name="T14" fmla="*/ 2 w 6"/>
                <a:gd name="T15" fmla="*/ 2 h 4"/>
                <a:gd name="T16" fmla="*/ 2 w 6"/>
                <a:gd name="T17" fmla="*/ 2 h 4"/>
                <a:gd name="T18" fmla="*/ 2 w 6"/>
                <a:gd name="T19" fmla="*/ 2 h 4"/>
                <a:gd name="T20" fmla="*/ 2 w 6"/>
                <a:gd name="T21" fmla="*/ 2 h 4"/>
                <a:gd name="T22" fmla="*/ 4 w 6"/>
                <a:gd name="T23" fmla="*/ 1 h 4"/>
                <a:gd name="T24" fmla="*/ 4 w 6"/>
                <a:gd name="T25" fmla="*/ 1 h 4"/>
                <a:gd name="T26" fmla="*/ 6 w 6"/>
                <a:gd name="T27" fmla="*/ 0 h 4"/>
                <a:gd name="T28" fmla="*/ 6 w 6"/>
                <a:gd name="T29" fmla="*/ 0 h 4"/>
                <a:gd name="T30" fmla="*/ 6 w 6"/>
                <a:gd name="T31" fmla="*/ 0 h 4"/>
                <a:gd name="T32" fmla="*/ 4 w 6"/>
                <a:gd name="T33" fmla="*/ 1 h 4"/>
                <a:gd name="T34" fmla="*/ 4 w 6"/>
                <a:gd name="T35" fmla="*/ 1 h 4"/>
                <a:gd name="T36" fmla="*/ 4 w 6"/>
                <a:gd name="T37" fmla="*/ 1 h 4"/>
                <a:gd name="T38" fmla="*/ 4 w 6"/>
                <a:gd name="T39" fmla="*/ 1 h 4"/>
                <a:gd name="T40" fmla="*/ 6 w 6"/>
                <a:gd name="T41" fmla="*/ 0 h 4"/>
                <a:gd name="T42" fmla="*/ 6 w 6"/>
                <a:gd name="T43" fmla="*/ 0 h 4"/>
                <a:gd name="T44" fmla="*/ 4 w 6"/>
                <a:gd name="T45" fmla="*/ 1 h 4"/>
                <a:gd name="T46" fmla="*/ 4 w 6"/>
                <a:gd name="T47" fmla="*/ 1 h 4"/>
                <a:gd name="T48" fmla="*/ 3 w 6"/>
                <a:gd name="T49" fmla="*/ 2 h 4"/>
                <a:gd name="T50" fmla="*/ 3 w 6"/>
                <a:gd name="T51" fmla="*/ 2 h 4"/>
                <a:gd name="T52" fmla="*/ 4 w 6"/>
                <a:gd name="T53" fmla="*/ 1 h 4"/>
                <a:gd name="T54" fmla="*/ 4 w 6"/>
                <a:gd name="T55" fmla="*/ 1 h 4"/>
                <a:gd name="T56" fmla="*/ 2 w 6"/>
                <a:gd name="T5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" h="4">
                  <a:moveTo>
                    <a:pt x="2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1" name="ïšḷïďê"/>
            <p:cNvSpPr/>
            <p:nvPr/>
          </p:nvSpPr>
          <p:spPr bwMode="auto">
            <a:xfrm>
              <a:off x="1770956" y="4623929"/>
              <a:ext cx="24574" cy="24574"/>
            </a:xfrm>
            <a:custGeom>
              <a:avLst/>
              <a:gdLst>
                <a:gd name="T0" fmla="*/ 7 w 7"/>
                <a:gd name="T1" fmla="*/ 7 h 9"/>
                <a:gd name="T2" fmla="*/ 7 w 7"/>
                <a:gd name="T3" fmla="*/ 7 h 9"/>
                <a:gd name="T4" fmla="*/ 4 w 7"/>
                <a:gd name="T5" fmla="*/ 9 h 9"/>
                <a:gd name="T6" fmla="*/ 3 w 7"/>
                <a:gd name="T7" fmla="*/ 7 h 9"/>
                <a:gd name="T8" fmla="*/ 3 w 7"/>
                <a:gd name="T9" fmla="*/ 3 h 9"/>
                <a:gd name="T10" fmla="*/ 0 w 7"/>
                <a:gd name="T11" fmla="*/ 0 h 9"/>
                <a:gd name="T12" fmla="*/ 0 w 7"/>
                <a:gd name="T13" fmla="*/ 0 h 9"/>
                <a:gd name="T14" fmla="*/ 3 w 7"/>
                <a:gd name="T15" fmla="*/ 0 h 9"/>
                <a:gd name="T16" fmla="*/ 4 w 7"/>
                <a:gd name="T17" fmla="*/ 3 h 9"/>
                <a:gd name="T18" fmla="*/ 7 w 7"/>
                <a:gd name="T1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lnTo>
                    <a:pt x="7" y="7"/>
                  </a:lnTo>
                  <a:lnTo>
                    <a:pt x="4" y="9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3"/>
                  </a:lnTo>
                  <a:lnTo>
                    <a:pt x="7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2" name="îšḻiḍê"/>
            <p:cNvSpPr/>
            <p:nvPr/>
          </p:nvSpPr>
          <p:spPr bwMode="auto">
            <a:xfrm>
              <a:off x="1752523" y="4316752"/>
              <a:ext cx="135158" cy="208880"/>
            </a:xfrm>
            <a:custGeom>
              <a:avLst/>
              <a:gdLst>
                <a:gd name="T0" fmla="*/ 41 w 44"/>
                <a:gd name="T1" fmla="*/ 67 h 67"/>
                <a:gd name="T2" fmla="*/ 41 w 44"/>
                <a:gd name="T3" fmla="*/ 67 h 67"/>
                <a:gd name="T4" fmla="*/ 35 w 44"/>
                <a:gd name="T5" fmla="*/ 63 h 67"/>
                <a:gd name="T6" fmla="*/ 31 w 44"/>
                <a:gd name="T7" fmla="*/ 57 h 67"/>
                <a:gd name="T8" fmla="*/ 31 w 44"/>
                <a:gd name="T9" fmla="*/ 57 h 67"/>
                <a:gd name="T10" fmla="*/ 26 w 44"/>
                <a:gd name="T11" fmla="*/ 50 h 67"/>
                <a:gd name="T12" fmla="*/ 26 w 44"/>
                <a:gd name="T13" fmla="*/ 50 h 67"/>
                <a:gd name="T14" fmla="*/ 21 w 44"/>
                <a:gd name="T15" fmla="*/ 43 h 67"/>
                <a:gd name="T16" fmla="*/ 21 w 44"/>
                <a:gd name="T17" fmla="*/ 43 h 67"/>
                <a:gd name="T18" fmla="*/ 14 w 44"/>
                <a:gd name="T19" fmla="*/ 27 h 67"/>
                <a:gd name="T20" fmla="*/ 14 w 44"/>
                <a:gd name="T21" fmla="*/ 27 h 67"/>
                <a:gd name="T22" fmla="*/ 11 w 44"/>
                <a:gd name="T23" fmla="*/ 20 h 67"/>
                <a:gd name="T24" fmla="*/ 11 w 44"/>
                <a:gd name="T25" fmla="*/ 20 h 67"/>
                <a:gd name="T26" fmla="*/ 8 w 44"/>
                <a:gd name="T27" fmla="*/ 13 h 67"/>
                <a:gd name="T28" fmla="*/ 8 w 44"/>
                <a:gd name="T29" fmla="*/ 13 h 67"/>
                <a:gd name="T30" fmla="*/ 6 w 44"/>
                <a:gd name="T31" fmla="*/ 13 h 67"/>
                <a:gd name="T32" fmla="*/ 4 w 44"/>
                <a:gd name="T33" fmla="*/ 16 h 67"/>
                <a:gd name="T34" fmla="*/ 4 w 44"/>
                <a:gd name="T35" fmla="*/ 18 h 67"/>
                <a:gd name="T36" fmla="*/ 4 w 44"/>
                <a:gd name="T37" fmla="*/ 21 h 67"/>
                <a:gd name="T38" fmla="*/ 4 w 44"/>
                <a:gd name="T39" fmla="*/ 21 h 67"/>
                <a:gd name="T40" fmla="*/ 1 w 44"/>
                <a:gd name="T41" fmla="*/ 20 h 67"/>
                <a:gd name="T42" fmla="*/ 1 w 44"/>
                <a:gd name="T43" fmla="*/ 17 h 67"/>
                <a:gd name="T44" fmla="*/ 1 w 44"/>
                <a:gd name="T45" fmla="*/ 14 h 67"/>
                <a:gd name="T46" fmla="*/ 0 w 44"/>
                <a:gd name="T47" fmla="*/ 13 h 67"/>
                <a:gd name="T48" fmla="*/ 0 w 44"/>
                <a:gd name="T49" fmla="*/ 13 h 67"/>
                <a:gd name="T50" fmla="*/ 3 w 44"/>
                <a:gd name="T51" fmla="*/ 11 h 67"/>
                <a:gd name="T52" fmla="*/ 6 w 44"/>
                <a:gd name="T53" fmla="*/ 10 h 67"/>
                <a:gd name="T54" fmla="*/ 6 w 44"/>
                <a:gd name="T55" fmla="*/ 10 h 67"/>
                <a:gd name="T56" fmla="*/ 7 w 44"/>
                <a:gd name="T57" fmla="*/ 8 h 67"/>
                <a:gd name="T58" fmla="*/ 6 w 44"/>
                <a:gd name="T59" fmla="*/ 6 h 67"/>
                <a:gd name="T60" fmla="*/ 3 w 44"/>
                <a:gd name="T61" fmla="*/ 0 h 67"/>
                <a:gd name="T62" fmla="*/ 3 w 44"/>
                <a:gd name="T63" fmla="*/ 0 h 67"/>
                <a:gd name="T64" fmla="*/ 10 w 44"/>
                <a:gd name="T65" fmla="*/ 6 h 67"/>
                <a:gd name="T66" fmla="*/ 17 w 44"/>
                <a:gd name="T67" fmla="*/ 11 h 67"/>
                <a:gd name="T68" fmla="*/ 21 w 44"/>
                <a:gd name="T69" fmla="*/ 18 h 67"/>
                <a:gd name="T70" fmla="*/ 26 w 44"/>
                <a:gd name="T71" fmla="*/ 25 h 67"/>
                <a:gd name="T72" fmla="*/ 26 w 44"/>
                <a:gd name="T73" fmla="*/ 25 h 67"/>
                <a:gd name="T74" fmla="*/ 33 w 44"/>
                <a:gd name="T75" fmla="*/ 44 h 67"/>
                <a:gd name="T76" fmla="*/ 33 w 44"/>
                <a:gd name="T77" fmla="*/ 44 h 67"/>
                <a:gd name="T78" fmla="*/ 38 w 44"/>
                <a:gd name="T79" fmla="*/ 53 h 67"/>
                <a:gd name="T80" fmla="*/ 44 w 44"/>
                <a:gd name="T81" fmla="*/ 63 h 67"/>
                <a:gd name="T82" fmla="*/ 44 w 44"/>
                <a:gd name="T83" fmla="*/ 63 h 67"/>
                <a:gd name="T84" fmla="*/ 43 w 44"/>
                <a:gd name="T85" fmla="*/ 65 h 67"/>
                <a:gd name="T86" fmla="*/ 41 w 44"/>
                <a:gd name="T87" fmla="*/ 65 h 67"/>
                <a:gd name="T88" fmla="*/ 41 w 44"/>
                <a:gd name="T8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" h="67">
                  <a:moveTo>
                    <a:pt x="41" y="67"/>
                  </a:moveTo>
                  <a:lnTo>
                    <a:pt x="41" y="67"/>
                  </a:lnTo>
                  <a:lnTo>
                    <a:pt x="35" y="63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1" y="20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8"/>
                  </a:lnTo>
                  <a:lnTo>
                    <a:pt x="6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0" y="6"/>
                  </a:lnTo>
                  <a:lnTo>
                    <a:pt x="17" y="11"/>
                  </a:lnTo>
                  <a:lnTo>
                    <a:pt x="21" y="18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8" y="5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3" y="65"/>
                  </a:lnTo>
                  <a:lnTo>
                    <a:pt x="41" y="65"/>
                  </a:lnTo>
                  <a:lnTo>
                    <a:pt x="41" y="6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3" name="îslïḍè"/>
            <p:cNvSpPr/>
            <p:nvPr/>
          </p:nvSpPr>
          <p:spPr bwMode="auto">
            <a:xfrm>
              <a:off x="1611225" y="4636216"/>
              <a:ext cx="24574" cy="36861"/>
            </a:xfrm>
            <a:custGeom>
              <a:avLst/>
              <a:gdLst>
                <a:gd name="T0" fmla="*/ 9 w 9"/>
                <a:gd name="T1" fmla="*/ 12 h 12"/>
                <a:gd name="T2" fmla="*/ 9 w 9"/>
                <a:gd name="T3" fmla="*/ 12 h 12"/>
                <a:gd name="T4" fmla="*/ 7 w 9"/>
                <a:gd name="T5" fmla="*/ 11 h 12"/>
                <a:gd name="T6" fmla="*/ 4 w 9"/>
                <a:gd name="T7" fmla="*/ 10 h 12"/>
                <a:gd name="T8" fmla="*/ 0 w 9"/>
                <a:gd name="T9" fmla="*/ 5 h 12"/>
                <a:gd name="T10" fmla="*/ 0 w 9"/>
                <a:gd name="T11" fmla="*/ 5 h 12"/>
                <a:gd name="T12" fmla="*/ 3 w 9"/>
                <a:gd name="T13" fmla="*/ 2 h 12"/>
                <a:gd name="T14" fmla="*/ 3 w 9"/>
                <a:gd name="T15" fmla="*/ 1 h 12"/>
                <a:gd name="T16" fmla="*/ 4 w 9"/>
                <a:gd name="T17" fmla="*/ 0 h 12"/>
                <a:gd name="T18" fmla="*/ 4 w 9"/>
                <a:gd name="T19" fmla="*/ 0 h 12"/>
                <a:gd name="T20" fmla="*/ 7 w 9"/>
                <a:gd name="T21" fmla="*/ 4 h 12"/>
                <a:gd name="T22" fmla="*/ 7 w 9"/>
                <a:gd name="T23" fmla="*/ 7 h 12"/>
                <a:gd name="T24" fmla="*/ 7 w 9"/>
                <a:gd name="T25" fmla="*/ 10 h 12"/>
                <a:gd name="T26" fmla="*/ 9 w 9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12">
                  <a:moveTo>
                    <a:pt x="9" y="12"/>
                  </a:moveTo>
                  <a:lnTo>
                    <a:pt x="9" y="12"/>
                  </a:lnTo>
                  <a:lnTo>
                    <a:pt x="7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9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4" name="iŝľiḍè"/>
            <p:cNvSpPr/>
            <p:nvPr/>
          </p:nvSpPr>
          <p:spPr bwMode="auto">
            <a:xfrm>
              <a:off x="3528004" y="3456659"/>
              <a:ext cx="12287" cy="6142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4 w 4"/>
                <a:gd name="T5" fmla="*/ 0 h 2"/>
                <a:gd name="T6" fmla="*/ 2 w 4"/>
                <a:gd name="T7" fmla="*/ 1 h 2"/>
                <a:gd name="T8" fmla="*/ 2 w 4"/>
                <a:gd name="T9" fmla="*/ 1 h 2"/>
                <a:gd name="T10" fmla="*/ 1 w 4"/>
                <a:gd name="T11" fmla="*/ 1 h 2"/>
                <a:gd name="T12" fmla="*/ 1 w 4"/>
                <a:gd name="T13" fmla="*/ 1 h 2"/>
                <a:gd name="T14" fmla="*/ 0 w 4"/>
                <a:gd name="T15" fmla="*/ 2 h 2"/>
                <a:gd name="T16" fmla="*/ 0 w 4"/>
                <a:gd name="T17" fmla="*/ 2 h 2"/>
                <a:gd name="T18" fmla="*/ 4 w 4"/>
                <a:gd name="T19" fmla="*/ 0 h 2"/>
                <a:gd name="T20" fmla="*/ 4 w 4"/>
                <a:gd name="T21" fmla="*/ 0 h 2"/>
                <a:gd name="T22" fmla="*/ 4 w 4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5" name="ïṥḻíḋe"/>
            <p:cNvSpPr/>
            <p:nvPr/>
          </p:nvSpPr>
          <p:spPr bwMode="auto">
            <a:xfrm>
              <a:off x="1574364" y="4476484"/>
              <a:ext cx="49148" cy="79863"/>
            </a:xfrm>
            <a:custGeom>
              <a:avLst/>
              <a:gdLst>
                <a:gd name="T0" fmla="*/ 16 w 16"/>
                <a:gd name="T1" fmla="*/ 22 h 26"/>
                <a:gd name="T2" fmla="*/ 16 w 16"/>
                <a:gd name="T3" fmla="*/ 22 h 26"/>
                <a:gd name="T4" fmla="*/ 10 w 16"/>
                <a:gd name="T5" fmla="*/ 23 h 26"/>
                <a:gd name="T6" fmla="*/ 9 w 16"/>
                <a:gd name="T7" fmla="*/ 23 h 26"/>
                <a:gd name="T8" fmla="*/ 6 w 16"/>
                <a:gd name="T9" fmla="*/ 26 h 26"/>
                <a:gd name="T10" fmla="*/ 6 w 16"/>
                <a:gd name="T11" fmla="*/ 26 h 26"/>
                <a:gd name="T12" fmla="*/ 3 w 16"/>
                <a:gd name="T13" fmla="*/ 19 h 26"/>
                <a:gd name="T14" fmla="*/ 2 w 16"/>
                <a:gd name="T15" fmla="*/ 13 h 26"/>
                <a:gd name="T16" fmla="*/ 2 w 16"/>
                <a:gd name="T17" fmla="*/ 13 h 26"/>
                <a:gd name="T18" fmla="*/ 0 w 16"/>
                <a:gd name="T19" fmla="*/ 0 h 26"/>
                <a:gd name="T20" fmla="*/ 0 w 16"/>
                <a:gd name="T21" fmla="*/ 0 h 26"/>
                <a:gd name="T22" fmla="*/ 3 w 16"/>
                <a:gd name="T23" fmla="*/ 2 h 26"/>
                <a:gd name="T24" fmla="*/ 5 w 16"/>
                <a:gd name="T25" fmla="*/ 3 h 26"/>
                <a:gd name="T26" fmla="*/ 9 w 16"/>
                <a:gd name="T27" fmla="*/ 9 h 26"/>
                <a:gd name="T28" fmla="*/ 12 w 16"/>
                <a:gd name="T29" fmla="*/ 14 h 26"/>
                <a:gd name="T30" fmla="*/ 16 w 16"/>
                <a:gd name="T31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6">
                  <a:moveTo>
                    <a:pt x="16" y="22"/>
                  </a:moveTo>
                  <a:lnTo>
                    <a:pt x="16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3" y="19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3"/>
                  </a:lnTo>
                  <a:lnTo>
                    <a:pt x="9" y="9"/>
                  </a:lnTo>
                  <a:lnTo>
                    <a:pt x="12" y="14"/>
                  </a:lnTo>
                  <a:lnTo>
                    <a:pt x="16" y="2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6" name="ïs1ïḍe"/>
            <p:cNvSpPr/>
            <p:nvPr/>
          </p:nvSpPr>
          <p:spPr bwMode="auto">
            <a:xfrm>
              <a:off x="1334763" y="4132446"/>
              <a:ext cx="227312" cy="460763"/>
            </a:xfrm>
            <a:custGeom>
              <a:avLst/>
              <a:gdLst>
                <a:gd name="T0" fmla="*/ 42 w 73"/>
                <a:gd name="T1" fmla="*/ 99 h 152"/>
                <a:gd name="T2" fmla="*/ 46 w 73"/>
                <a:gd name="T3" fmla="*/ 107 h 152"/>
                <a:gd name="T4" fmla="*/ 39 w 73"/>
                <a:gd name="T5" fmla="*/ 97 h 152"/>
                <a:gd name="T6" fmla="*/ 32 w 73"/>
                <a:gd name="T7" fmla="*/ 86 h 152"/>
                <a:gd name="T8" fmla="*/ 20 w 73"/>
                <a:gd name="T9" fmla="*/ 63 h 152"/>
                <a:gd name="T10" fmla="*/ 10 w 73"/>
                <a:gd name="T11" fmla="*/ 36 h 152"/>
                <a:gd name="T12" fmla="*/ 9 w 73"/>
                <a:gd name="T13" fmla="*/ 28 h 152"/>
                <a:gd name="T14" fmla="*/ 7 w 73"/>
                <a:gd name="T15" fmla="*/ 28 h 152"/>
                <a:gd name="T16" fmla="*/ 7 w 73"/>
                <a:gd name="T17" fmla="*/ 26 h 152"/>
                <a:gd name="T18" fmla="*/ 5 w 73"/>
                <a:gd name="T19" fmla="*/ 19 h 152"/>
                <a:gd name="T20" fmla="*/ 5 w 73"/>
                <a:gd name="T21" fmla="*/ 18 h 152"/>
                <a:gd name="T22" fmla="*/ 5 w 73"/>
                <a:gd name="T23" fmla="*/ 16 h 152"/>
                <a:gd name="T24" fmla="*/ 5 w 73"/>
                <a:gd name="T25" fmla="*/ 9 h 152"/>
                <a:gd name="T26" fmla="*/ 0 w 73"/>
                <a:gd name="T27" fmla="*/ 8 h 152"/>
                <a:gd name="T28" fmla="*/ 2 w 73"/>
                <a:gd name="T29" fmla="*/ 5 h 152"/>
                <a:gd name="T30" fmla="*/ 2 w 73"/>
                <a:gd name="T31" fmla="*/ 0 h 152"/>
                <a:gd name="T32" fmla="*/ 6 w 73"/>
                <a:gd name="T33" fmla="*/ 3 h 152"/>
                <a:gd name="T34" fmla="*/ 7 w 73"/>
                <a:gd name="T35" fmla="*/ 8 h 152"/>
                <a:gd name="T36" fmla="*/ 12 w 73"/>
                <a:gd name="T37" fmla="*/ 5 h 152"/>
                <a:gd name="T38" fmla="*/ 16 w 73"/>
                <a:gd name="T39" fmla="*/ 13 h 152"/>
                <a:gd name="T40" fmla="*/ 16 w 73"/>
                <a:gd name="T41" fmla="*/ 13 h 152"/>
                <a:gd name="T42" fmla="*/ 16 w 73"/>
                <a:gd name="T43" fmla="*/ 15 h 152"/>
                <a:gd name="T44" fmla="*/ 19 w 73"/>
                <a:gd name="T45" fmla="*/ 23 h 152"/>
                <a:gd name="T46" fmla="*/ 20 w 73"/>
                <a:gd name="T47" fmla="*/ 23 h 152"/>
                <a:gd name="T48" fmla="*/ 22 w 73"/>
                <a:gd name="T49" fmla="*/ 28 h 152"/>
                <a:gd name="T50" fmla="*/ 25 w 73"/>
                <a:gd name="T51" fmla="*/ 36 h 152"/>
                <a:gd name="T52" fmla="*/ 35 w 73"/>
                <a:gd name="T53" fmla="*/ 55 h 152"/>
                <a:gd name="T54" fmla="*/ 40 w 73"/>
                <a:gd name="T55" fmla="*/ 65 h 152"/>
                <a:gd name="T56" fmla="*/ 46 w 73"/>
                <a:gd name="T57" fmla="*/ 72 h 152"/>
                <a:gd name="T58" fmla="*/ 47 w 73"/>
                <a:gd name="T59" fmla="*/ 85 h 152"/>
                <a:gd name="T60" fmla="*/ 46 w 73"/>
                <a:gd name="T61" fmla="*/ 89 h 152"/>
                <a:gd name="T62" fmla="*/ 49 w 73"/>
                <a:gd name="T63" fmla="*/ 89 h 152"/>
                <a:gd name="T64" fmla="*/ 53 w 73"/>
                <a:gd name="T65" fmla="*/ 85 h 152"/>
                <a:gd name="T66" fmla="*/ 53 w 73"/>
                <a:gd name="T67" fmla="*/ 89 h 152"/>
                <a:gd name="T68" fmla="*/ 53 w 73"/>
                <a:gd name="T69" fmla="*/ 95 h 152"/>
                <a:gd name="T70" fmla="*/ 56 w 73"/>
                <a:gd name="T71" fmla="*/ 96 h 152"/>
                <a:gd name="T72" fmla="*/ 56 w 73"/>
                <a:gd name="T73" fmla="*/ 99 h 152"/>
                <a:gd name="T74" fmla="*/ 52 w 73"/>
                <a:gd name="T75" fmla="*/ 100 h 152"/>
                <a:gd name="T76" fmla="*/ 62 w 73"/>
                <a:gd name="T77" fmla="*/ 113 h 152"/>
                <a:gd name="T78" fmla="*/ 65 w 73"/>
                <a:gd name="T79" fmla="*/ 117 h 152"/>
                <a:gd name="T80" fmla="*/ 66 w 73"/>
                <a:gd name="T81" fmla="*/ 115 h 152"/>
                <a:gd name="T82" fmla="*/ 63 w 73"/>
                <a:gd name="T83" fmla="*/ 109 h 152"/>
                <a:gd name="T84" fmla="*/ 70 w 73"/>
                <a:gd name="T85" fmla="*/ 117 h 152"/>
                <a:gd name="T86" fmla="*/ 73 w 73"/>
                <a:gd name="T87" fmla="*/ 129 h 152"/>
                <a:gd name="T88" fmla="*/ 70 w 73"/>
                <a:gd name="T89" fmla="*/ 130 h 152"/>
                <a:gd name="T90" fmla="*/ 65 w 73"/>
                <a:gd name="T91" fmla="*/ 132 h 152"/>
                <a:gd name="T92" fmla="*/ 65 w 73"/>
                <a:gd name="T93" fmla="*/ 136 h 152"/>
                <a:gd name="T94" fmla="*/ 62 w 73"/>
                <a:gd name="T95" fmla="*/ 135 h 152"/>
                <a:gd name="T96" fmla="*/ 59 w 73"/>
                <a:gd name="T97" fmla="*/ 130 h 152"/>
                <a:gd name="T98" fmla="*/ 56 w 73"/>
                <a:gd name="T99" fmla="*/ 120 h 152"/>
                <a:gd name="T100" fmla="*/ 50 w 73"/>
                <a:gd name="T101" fmla="*/ 109 h 152"/>
                <a:gd name="T102" fmla="*/ 47 w 73"/>
                <a:gd name="T103" fmla="*/ 107 h 152"/>
                <a:gd name="T104" fmla="*/ 57 w 73"/>
                <a:gd name="T105" fmla="*/ 132 h 152"/>
                <a:gd name="T106" fmla="*/ 63 w 73"/>
                <a:gd name="T107" fmla="*/ 143 h 152"/>
                <a:gd name="T108" fmla="*/ 63 w 73"/>
                <a:gd name="T109" fmla="*/ 152 h 152"/>
                <a:gd name="T110" fmla="*/ 57 w 73"/>
                <a:gd name="T111" fmla="*/ 147 h 152"/>
                <a:gd name="T112" fmla="*/ 53 w 73"/>
                <a:gd name="T113" fmla="*/ 142 h 152"/>
                <a:gd name="T114" fmla="*/ 47 w 73"/>
                <a:gd name="T115" fmla="*/ 129 h 152"/>
                <a:gd name="T116" fmla="*/ 36 w 73"/>
                <a:gd name="T117" fmla="*/ 102 h 152"/>
                <a:gd name="T118" fmla="*/ 42 w 73"/>
                <a:gd name="T119" fmla="*/ 9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" h="152">
                  <a:moveTo>
                    <a:pt x="42" y="99"/>
                  </a:moveTo>
                  <a:lnTo>
                    <a:pt x="42" y="99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3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40" y="65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7" y="80"/>
                  </a:lnTo>
                  <a:lnTo>
                    <a:pt x="47" y="85"/>
                  </a:lnTo>
                  <a:lnTo>
                    <a:pt x="46" y="89"/>
                  </a:lnTo>
                  <a:lnTo>
                    <a:pt x="46" y="89"/>
                  </a:lnTo>
                  <a:lnTo>
                    <a:pt x="47" y="90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5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9" y="110"/>
                  </a:lnTo>
                  <a:lnTo>
                    <a:pt x="62" y="113"/>
                  </a:lnTo>
                  <a:lnTo>
                    <a:pt x="65" y="117"/>
                  </a:lnTo>
                  <a:lnTo>
                    <a:pt x="65" y="117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7" y="112"/>
                  </a:lnTo>
                  <a:lnTo>
                    <a:pt x="70" y="117"/>
                  </a:lnTo>
                  <a:lnTo>
                    <a:pt x="73" y="123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70" y="130"/>
                  </a:lnTo>
                  <a:lnTo>
                    <a:pt x="66" y="130"/>
                  </a:lnTo>
                  <a:lnTo>
                    <a:pt x="65" y="132"/>
                  </a:lnTo>
                  <a:lnTo>
                    <a:pt x="63" y="132"/>
                  </a:lnTo>
                  <a:lnTo>
                    <a:pt x="65" y="136"/>
                  </a:lnTo>
                  <a:lnTo>
                    <a:pt x="65" y="136"/>
                  </a:lnTo>
                  <a:lnTo>
                    <a:pt x="62" y="135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3" y="112"/>
                  </a:lnTo>
                  <a:lnTo>
                    <a:pt x="50" y="109"/>
                  </a:lnTo>
                  <a:lnTo>
                    <a:pt x="47" y="107"/>
                  </a:lnTo>
                  <a:lnTo>
                    <a:pt x="47" y="107"/>
                  </a:lnTo>
                  <a:lnTo>
                    <a:pt x="52" y="119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63" y="143"/>
                  </a:lnTo>
                  <a:lnTo>
                    <a:pt x="63" y="147"/>
                  </a:lnTo>
                  <a:lnTo>
                    <a:pt x="63" y="152"/>
                  </a:lnTo>
                  <a:lnTo>
                    <a:pt x="63" y="152"/>
                  </a:lnTo>
                  <a:lnTo>
                    <a:pt x="57" y="147"/>
                  </a:lnTo>
                  <a:lnTo>
                    <a:pt x="53" y="142"/>
                  </a:lnTo>
                  <a:lnTo>
                    <a:pt x="53" y="142"/>
                  </a:lnTo>
                  <a:lnTo>
                    <a:pt x="47" y="129"/>
                  </a:lnTo>
                  <a:lnTo>
                    <a:pt x="47" y="129"/>
                  </a:lnTo>
                  <a:lnTo>
                    <a:pt x="43" y="115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42" y="9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7" name="î$ḷíḓê"/>
            <p:cNvSpPr/>
            <p:nvPr/>
          </p:nvSpPr>
          <p:spPr bwMode="auto">
            <a:xfrm>
              <a:off x="1672658" y="4470339"/>
              <a:ext cx="24574" cy="12287"/>
            </a:xfrm>
            <a:custGeom>
              <a:avLst/>
              <a:gdLst>
                <a:gd name="T0" fmla="*/ 7 w 7"/>
                <a:gd name="T1" fmla="*/ 5 h 5"/>
                <a:gd name="T2" fmla="*/ 7 w 7"/>
                <a:gd name="T3" fmla="*/ 5 h 5"/>
                <a:gd name="T4" fmla="*/ 4 w 7"/>
                <a:gd name="T5" fmla="*/ 5 h 5"/>
                <a:gd name="T6" fmla="*/ 3 w 7"/>
                <a:gd name="T7" fmla="*/ 5 h 5"/>
                <a:gd name="T8" fmla="*/ 0 w 7"/>
                <a:gd name="T9" fmla="*/ 3 h 5"/>
                <a:gd name="T10" fmla="*/ 0 w 7"/>
                <a:gd name="T11" fmla="*/ 0 h 5"/>
                <a:gd name="T12" fmla="*/ 0 w 7"/>
                <a:gd name="T13" fmla="*/ 0 h 5"/>
                <a:gd name="T14" fmla="*/ 3 w 7"/>
                <a:gd name="T15" fmla="*/ 0 h 5"/>
                <a:gd name="T16" fmla="*/ 4 w 7"/>
                <a:gd name="T17" fmla="*/ 0 h 5"/>
                <a:gd name="T18" fmla="*/ 7 w 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7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8" name="îşḷîde"/>
            <p:cNvSpPr/>
            <p:nvPr/>
          </p:nvSpPr>
          <p:spPr bwMode="auto">
            <a:xfrm>
              <a:off x="1586650" y="4329039"/>
              <a:ext cx="98296" cy="129012"/>
            </a:xfrm>
            <a:custGeom>
              <a:avLst/>
              <a:gdLst>
                <a:gd name="T0" fmla="*/ 20 w 31"/>
                <a:gd name="T1" fmla="*/ 38 h 42"/>
                <a:gd name="T2" fmla="*/ 20 w 31"/>
                <a:gd name="T3" fmla="*/ 38 h 42"/>
                <a:gd name="T4" fmla="*/ 21 w 31"/>
                <a:gd name="T5" fmla="*/ 40 h 42"/>
                <a:gd name="T6" fmla="*/ 22 w 31"/>
                <a:gd name="T7" fmla="*/ 38 h 42"/>
                <a:gd name="T8" fmla="*/ 22 w 31"/>
                <a:gd name="T9" fmla="*/ 38 h 42"/>
                <a:gd name="T10" fmla="*/ 17 w 31"/>
                <a:gd name="T11" fmla="*/ 27 h 42"/>
                <a:gd name="T12" fmla="*/ 11 w 31"/>
                <a:gd name="T13" fmla="*/ 20 h 42"/>
                <a:gd name="T14" fmla="*/ 11 w 31"/>
                <a:gd name="T15" fmla="*/ 20 h 42"/>
                <a:gd name="T16" fmla="*/ 0 w 31"/>
                <a:gd name="T17" fmla="*/ 3 h 42"/>
                <a:gd name="T18" fmla="*/ 0 w 31"/>
                <a:gd name="T19" fmla="*/ 3 h 42"/>
                <a:gd name="T20" fmla="*/ 1 w 31"/>
                <a:gd name="T21" fmla="*/ 1 h 42"/>
                <a:gd name="T22" fmla="*/ 4 w 31"/>
                <a:gd name="T23" fmla="*/ 0 h 42"/>
                <a:gd name="T24" fmla="*/ 8 w 31"/>
                <a:gd name="T25" fmla="*/ 1 h 42"/>
                <a:gd name="T26" fmla="*/ 8 w 31"/>
                <a:gd name="T27" fmla="*/ 1 h 42"/>
                <a:gd name="T28" fmla="*/ 12 w 31"/>
                <a:gd name="T29" fmla="*/ 5 h 42"/>
                <a:gd name="T30" fmla="*/ 12 w 31"/>
                <a:gd name="T31" fmla="*/ 5 h 42"/>
                <a:gd name="T32" fmla="*/ 17 w 31"/>
                <a:gd name="T33" fmla="*/ 11 h 42"/>
                <a:gd name="T34" fmla="*/ 17 w 31"/>
                <a:gd name="T35" fmla="*/ 11 h 42"/>
                <a:gd name="T36" fmla="*/ 25 w 31"/>
                <a:gd name="T37" fmla="*/ 24 h 42"/>
                <a:gd name="T38" fmla="*/ 31 w 31"/>
                <a:gd name="T39" fmla="*/ 34 h 42"/>
                <a:gd name="T40" fmla="*/ 31 w 31"/>
                <a:gd name="T41" fmla="*/ 34 h 42"/>
                <a:gd name="T42" fmla="*/ 30 w 31"/>
                <a:gd name="T43" fmla="*/ 40 h 42"/>
                <a:gd name="T44" fmla="*/ 28 w 31"/>
                <a:gd name="T45" fmla="*/ 42 h 42"/>
                <a:gd name="T46" fmla="*/ 28 w 31"/>
                <a:gd name="T47" fmla="*/ 42 h 42"/>
                <a:gd name="T48" fmla="*/ 25 w 31"/>
                <a:gd name="T49" fmla="*/ 42 h 42"/>
                <a:gd name="T50" fmla="*/ 24 w 31"/>
                <a:gd name="T51" fmla="*/ 42 h 42"/>
                <a:gd name="T52" fmla="*/ 20 w 31"/>
                <a:gd name="T53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42">
                  <a:moveTo>
                    <a:pt x="20" y="38"/>
                  </a:moveTo>
                  <a:lnTo>
                    <a:pt x="20" y="38"/>
                  </a:lnTo>
                  <a:lnTo>
                    <a:pt x="21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7" y="27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25" y="2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0" y="40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5" y="42"/>
                  </a:lnTo>
                  <a:lnTo>
                    <a:pt x="24" y="42"/>
                  </a:lnTo>
                  <a:lnTo>
                    <a:pt x="20" y="3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299" name="iSľíḋé"/>
            <p:cNvSpPr/>
            <p:nvPr/>
          </p:nvSpPr>
          <p:spPr bwMode="auto">
            <a:xfrm>
              <a:off x="1525215" y="4396616"/>
              <a:ext cx="43007" cy="61435"/>
            </a:xfrm>
            <a:custGeom>
              <a:avLst/>
              <a:gdLst>
                <a:gd name="T0" fmla="*/ 14 w 14"/>
                <a:gd name="T1" fmla="*/ 20 h 20"/>
                <a:gd name="T2" fmla="*/ 14 w 14"/>
                <a:gd name="T3" fmla="*/ 20 h 20"/>
                <a:gd name="T4" fmla="*/ 11 w 14"/>
                <a:gd name="T5" fmla="*/ 20 h 20"/>
                <a:gd name="T6" fmla="*/ 8 w 14"/>
                <a:gd name="T7" fmla="*/ 19 h 20"/>
                <a:gd name="T8" fmla="*/ 5 w 14"/>
                <a:gd name="T9" fmla="*/ 17 h 20"/>
                <a:gd name="T10" fmla="*/ 3 w 14"/>
                <a:gd name="T11" fmla="*/ 17 h 20"/>
                <a:gd name="T12" fmla="*/ 3 w 14"/>
                <a:gd name="T13" fmla="*/ 17 h 20"/>
                <a:gd name="T14" fmla="*/ 4 w 14"/>
                <a:gd name="T15" fmla="*/ 16 h 20"/>
                <a:gd name="T16" fmla="*/ 4 w 14"/>
                <a:gd name="T17" fmla="*/ 13 h 20"/>
                <a:gd name="T18" fmla="*/ 1 w 14"/>
                <a:gd name="T19" fmla="*/ 9 h 20"/>
                <a:gd name="T20" fmla="*/ 0 w 14"/>
                <a:gd name="T21" fmla="*/ 3 h 20"/>
                <a:gd name="T22" fmla="*/ 0 w 14"/>
                <a:gd name="T23" fmla="*/ 1 h 20"/>
                <a:gd name="T24" fmla="*/ 1 w 14"/>
                <a:gd name="T25" fmla="*/ 0 h 20"/>
                <a:gd name="T26" fmla="*/ 1 w 14"/>
                <a:gd name="T27" fmla="*/ 0 h 20"/>
                <a:gd name="T28" fmla="*/ 1 w 14"/>
                <a:gd name="T29" fmla="*/ 3 h 20"/>
                <a:gd name="T30" fmla="*/ 3 w 14"/>
                <a:gd name="T31" fmla="*/ 6 h 20"/>
                <a:gd name="T32" fmla="*/ 7 w 14"/>
                <a:gd name="T33" fmla="*/ 10 h 20"/>
                <a:gd name="T34" fmla="*/ 11 w 14"/>
                <a:gd name="T35" fmla="*/ 14 h 20"/>
                <a:gd name="T36" fmla="*/ 12 w 14"/>
                <a:gd name="T37" fmla="*/ 17 h 20"/>
                <a:gd name="T38" fmla="*/ 14 w 14"/>
                <a:gd name="T3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20">
                  <a:moveTo>
                    <a:pt x="14" y="20"/>
                  </a:moveTo>
                  <a:lnTo>
                    <a:pt x="14" y="20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1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3" y="6"/>
                  </a:lnTo>
                  <a:lnTo>
                    <a:pt x="7" y="10"/>
                  </a:lnTo>
                  <a:lnTo>
                    <a:pt x="11" y="14"/>
                  </a:lnTo>
                  <a:lnTo>
                    <a:pt x="12" y="17"/>
                  </a:lnTo>
                  <a:lnTo>
                    <a:pt x="14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0" name="îšľíďè"/>
            <p:cNvSpPr/>
            <p:nvPr/>
          </p:nvSpPr>
          <p:spPr bwMode="auto">
            <a:xfrm>
              <a:off x="1666514" y="4144733"/>
              <a:ext cx="104442" cy="196593"/>
            </a:xfrm>
            <a:custGeom>
              <a:avLst/>
              <a:gdLst>
                <a:gd name="T0" fmla="*/ 1 w 33"/>
                <a:gd name="T1" fmla="*/ 14 h 64"/>
                <a:gd name="T2" fmla="*/ 1 w 33"/>
                <a:gd name="T3" fmla="*/ 10 h 64"/>
                <a:gd name="T4" fmla="*/ 3 w 33"/>
                <a:gd name="T5" fmla="*/ 11 h 64"/>
                <a:gd name="T6" fmla="*/ 4 w 33"/>
                <a:gd name="T7" fmla="*/ 14 h 64"/>
                <a:gd name="T8" fmla="*/ 7 w 33"/>
                <a:gd name="T9" fmla="*/ 14 h 64"/>
                <a:gd name="T10" fmla="*/ 5 w 33"/>
                <a:gd name="T11" fmla="*/ 7 h 64"/>
                <a:gd name="T12" fmla="*/ 3 w 33"/>
                <a:gd name="T13" fmla="*/ 0 h 64"/>
                <a:gd name="T14" fmla="*/ 8 w 33"/>
                <a:gd name="T15" fmla="*/ 4 h 64"/>
                <a:gd name="T16" fmla="*/ 17 w 33"/>
                <a:gd name="T17" fmla="*/ 18 h 64"/>
                <a:gd name="T18" fmla="*/ 23 w 33"/>
                <a:gd name="T19" fmla="*/ 23 h 64"/>
                <a:gd name="T20" fmla="*/ 17 w 33"/>
                <a:gd name="T21" fmla="*/ 25 h 64"/>
                <a:gd name="T22" fmla="*/ 13 w 33"/>
                <a:gd name="T23" fmla="*/ 25 h 64"/>
                <a:gd name="T24" fmla="*/ 13 w 33"/>
                <a:gd name="T25" fmla="*/ 30 h 64"/>
                <a:gd name="T26" fmla="*/ 13 w 33"/>
                <a:gd name="T27" fmla="*/ 33 h 64"/>
                <a:gd name="T28" fmla="*/ 15 w 33"/>
                <a:gd name="T29" fmla="*/ 34 h 64"/>
                <a:gd name="T30" fmla="*/ 17 w 33"/>
                <a:gd name="T31" fmla="*/ 28 h 64"/>
                <a:gd name="T32" fmla="*/ 18 w 33"/>
                <a:gd name="T33" fmla="*/ 27 h 64"/>
                <a:gd name="T34" fmla="*/ 24 w 33"/>
                <a:gd name="T35" fmla="*/ 38 h 64"/>
                <a:gd name="T36" fmla="*/ 30 w 33"/>
                <a:gd name="T37" fmla="*/ 44 h 64"/>
                <a:gd name="T38" fmla="*/ 30 w 33"/>
                <a:gd name="T39" fmla="*/ 48 h 64"/>
                <a:gd name="T40" fmla="*/ 33 w 33"/>
                <a:gd name="T41" fmla="*/ 54 h 64"/>
                <a:gd name="T42" fmla="*/ 28 w 33"/>
                <a:gd name="T43" fmla="*/ 54 h 64"/>
                <a:gd name="T44" fmla="*/ 25 w 33"/>
                <a:gd name="T45" fmla="*/ 51 h 64"/>
                <a:gd name="T46" fmla="*/ 23 w 33"/>
                <a:gd name="T47" fmla="*/ 44 h 64"/>
                <a:gd name="T48" fmla="*/ 21 w 33"/>
                <a:gd name="T49" fmla="*/ 44 h 64"/>
                <a:gd name="T50" fmla="*/ 21 w 33"/>
                <a:gd name="T51" fmla="*/ 50 h 64"/>
                <a:gd name="T52" fmla="*/ 25 w 33"/>
                <a:gd name="T53" fmla="*/ 55 h 64"/>
                <a:gd name="T54" fmla="*/ 28 w 33"/>
                <a:gd name="T55" fmla="*/ 60 h 64"/>
                <a:gd name="T56" fmla="*/ 25 w 33"/>
                <a:gd name="T57" fmla="*/ 64 h 64"/>
                <a:gd name="T58" fmla="*/ 23 w 33"/>
                <a:gd name="T59" fmla="*/ 57 h 64"/>
                <a:gd name="T60" fmla="*/ 18 w 33"/>
                <a:gd name="T61" fmla="*/ 50 h 64"/>
                <a:gd name="T62" fmla="*/ 10 w 33"/>
                <a:gd name="T63" fmla="*/ 35 h 64"/>
                <a:gd name="T64" fmla="*/ 1 w 33"/>
                <a:gd name="T65" fmla="*/ 20 h 64"/>
                <a:gd name="T66" fmla="*/ 0 w 33"/>
                <a:gd name="T67" fmla="*/ 11 h 64"/>
                <a:gd name="T68" fmla="*/ 0 w 33"/>
                <a:gd name="T69" fmla="*/ 3 h 64"/>
                <a:gd name="T70" fmla="*/ 1 w 33"/>
                <a:gd name="T71" fmla="*/ 7 h 64"/>
                <a:gd name="T72" fmla="*/ 1 w 33"/>
                <a:gd name="T73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64">
                  <a:moveTo>
                    <a:pt x="1" y="14"/>
                  </a:moveTo>
                  <a:lnTo>
                    <a:pt x="1" y="14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1"/>
                  </a:lnTo>
                  <a:lnTo>
                    <a:pt x="5" y="7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3" y="11"/>
                  </a:lnTo>
                  <a:lnTo>
                    <a:pt x="17" y="18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1" y="28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24" y="38"/>
                  </a:lnTo>
                  <a:lnTo>
                    <a:pt x="27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8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7" y="53"/>
                  </a:lnTo>
                  <a:lnTo>
                    <a:pt x="25" y="51"/>
                  </a:lnTo>
                  <a:lnTo>
                    <a:pt x="24" y="47"/>
                  </a:lnTo>
                  <a:lnTo>
                    <a:pt x="23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8" y="60"/>
                  </a:lnTo>
                  <a:lnTo>
                    <a:pt x="28" y="63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3" y="57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5" y="28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7"/>
                  </a:lnTo>
                  <a:lnTo>
                    <a:pt x="0" y="10"/>
                  </a:lnTo>
                  <a:lnTo>
                    <a:pt x="1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1" name="ï$ļîḋe"/>
            <p:cNvSpPr/>
            <p:nvPr/>
          </p:nvSpPr>
          <p:spPr bwMode="auto">
            <a:xfrm>
              <a:off x="1537502" y="4365900"/>
              <a:ext cx="24574" cy="30716"/>
            </a:xfrm>
            <a:custGeom>
              <a:avLst/>
              <a:gdLst>
                <a:gd name="T0" fmla="*/ 7 w 8"/>
                <a:gd name="T1" fmla="*/ 4 h 8"/>
                <a:gd name="T2" fmla="*/ 7 w 8"/>
                <a:gd name="T3" fmla="*/ 4 h 8"/>
                <a:gd name="T4" fmla="*/ 8 w 8"/>
                <a:gd name="T5" fmla="*/ 5 h 8"/>
                <a:gd name="T6" fmla="*/ 7 w 8"/>
                <a:gd name="T7" fmla="*/ 5 h 8"/>
                <a:gd name="T8" fmla="*/ 6 w 8"/>
                <a:gd name="T9" fmla="*/ 5 h 8"/>
                <a:gd name="T10" fmla="*/ 3 w 8"/>
                <a:gd name="T11" fmla="*/ 5 h 8"/>
                <a:gd name="T12" fmla="*/ 3 w 8"/>
                <a:gd name="T13" fmla="*/ 5 h 8"/>
                <a:gd name="T14" fmla="*/ 3 w 8"/>
                <a:gd name="T15" fmla="*/ 8 h 8"/>
                <a:gd name="T16" fmla="*/ 3 w 8"/>
                <a:gd name="T17" fmla="*/ 8 h 8"/>
                <a:gd name="T18" fmla="*/ 0 w 8"/>
                <a:gd name="T19" fmla="*/ 7 h 8"/>
                <a:gd name="T20" fmla="*/ 0 w 8"/>
                <a:gd name="T21" fmla="*/ 5 h 8"/>
                <a:gd name="T22" fmla="*/ 1 w 8"/>
                <a:gd name="T23" fmla="*/ 1 h 8"/>
                <a:gd name="T24" fmla="*/ 1 w 8"/>
                <a:gd name="T25" fmla="*/ 1 h 8"/>
                <a:gd name="T26" fmla="*/ 3 w 8"/>
                <a:gd name="T27" fmla="*/ 0 h 8"/>
                <a:gd name="T28" fmla="*/ 4 w 8"/>
                <a:gd name="T29" fmla="*/ 1 h 8"/>
                <a:gd name="T30" fmla="*/ 6 w 8"/>
                <a:gd name="T31" fmla="*/ 2 h 8"/>
                <a:gd name="T32" fmla="*/ 7 w 8"/>
                <a:gd name="T3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8">
                  <a:moveTo>
                    <a:pt x="7" y="4"/>
                  </a:moveTo>
                  <a:lnTo>
                    <a:pt x="7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6" y="2"/>
                  </a:lnTo>
                  <a:lnTo>
                    <a:pt x="7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2" name="îšļiḋe"/>
            <p:cNvSpPr/>
            <p:nvPr/>
          </p:nvSpPr>
          <p:spPr bwMode="auto">
            <a:xfrm>
              <a:off x="1494494" y="4261459"/>
              <a:ext cx="36861" cy="104438"/>
            </a:xfrm>
            <a:custGeom>
              <a:avLst/>
              <a:gdLst>
                <a:gd name="T0" fmla="*/ 13 w 13"/>
                <a:gd name="T1" fmla="*/ 35 h 35"/>
                <a:gd name="T2" fmla="*/ 13 w 13"/>
                <a:gd name="T3" fmla="*/ 35 h 35"/>
                <a:gd name="T4" fmla="*/ 7 w 13"/>
                <a:gd name="T5" fmla="*/ 25 h 35"/>
                <a:gd name="T6" fmla="*/ 1 w 13"/>
                <a:gd name="T7" fmla="*/ 12 h 35"/>
                <a:gd name="T8" fmla="*/ 1 w 13"/>
                <a:gd name="T9" fmla="*/ 12 h 35"/>
                <a:gd name="T10" fmla="*/ 0 w 13"/>
                <a:gd name="T11" fmla="*/ 6 h 35"/>
                <a:gd name="T12" fmla="*/ 0 w 13"/>
                <a:gd name="T13" fmla="*/ 2 h 35"/>
                <a:gd name="T14" fmla="*/ 0 w 13"/>
                <a:gd name="T15" fmla="*/ 2 h 35"/>
                <a:gd name="T16" fmla="*/ 1 w 13"/>
                <a:gd name="T17" fmla="*/ 0 h 35"/>
                <a:gd name="T18" fmla="*/ 4 w 13"/>
                <a:gd name="T19" fmla="*/ 0 h 35"/>
                <a:gd name="T20" fmla="*/ 4 w 13"/>
                <a:gd name="T21" fmla="*/ 0 h 35"/>
                <a:gd name="T22" fmla="*/ 4 w 13"/>
                <a:gd name="T23" fmla="*/ 3 h 35"/>
                <a:gd name="T24" fmla="*/ 4 w 13"/>
                <a:gd name="T25" fmla="*/ 7 h 35"/>
                <a:gd name="T26" fmla="*/ 8 w 13"/>
                <a:gd name="T27" fmla="*/ 16 h 35"/>
                <a:gd name="T28" fmla="*/ 8 w 13"/>
                <a:gd name="T29" fmla="*/ 16 h 35"/>
                <a:gd name="T30" fmla="*/ 11 w 13"/>
                <a:gd name="T31" fmla="*/ 25 h 35"/>
                <a:gd name="T32" fmla="*/ 13 w 13"/>
                <a:gd name="T33" fmla="*/ 29 h 35"/>
                <a:gd name="T34" fmla="*/ 13 w 13"/>
                <a:gd name="T3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5">
                  <a:moveTo>
                    <a:pt x="13" y="35"/>
                  </a:moveTo>
                  <a:lnTo>
                    <a:pt x="13" y="35"/>
                  </a:lnTo>
                  <a:lnTo>
                    <a:pt x="7" y="25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1" y="25"/>
                  </a:lnTo>
                  <a:lnTo>
                    <a:pt x="13" y="29"/>
                  </a:lnTo>
                  <a:lnTo>
                    <a:pt x="13" y="3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3" name="îṣ1îḋè"/>
            <p:cNvSpPr/>
            <p:nvPr/>
          </p:nvSpPr>
          <p:spPr bwMode="auto">
            <a:xfrm>
              <a:off x="1832391" y="4089440"/>
              <a:ext cx="24574" cy="49148"/>
            </a:xfrm>
            <a:custGeom>
              <a:avLst/>
              <a:gdLst>
                <a:gd name="T0" fmla="*/ 8 w 8"/>
                <a:gd name="T1" fmla="*/ 12 h 15"/>
                <a:gd name="T2" fmla="*/ 8 w 8"/>
                <a:gd name="T3" fmla="*/ 12 h 15"/>
                <a:gd name="T4" fmla="*/ 8 w 8"/>
                <a:gd name="T5" fmla="*/ 14 h 15"/>
                <a:gd name="T6" fmla="*/ 7 w 8"/>
                <a:gd name="T7" fmla="*/ 14 h 15"/>
                <a:gd name="T8" fmla="*/ 5 w 8"/>
                <a:gd name="T9" fmla="*/ 14 h 15"/>
                <a:gd name="T10" fmla="*/ 5 w 8"/>
                <a:gd name="T11" fmla="*/ 15 h 15"/>
                <a:gd name="T12" fmla="*/ 5 w 8"/>
                <a:gd name="T13" fmla="*/ 15 h 15"/>
                <a:gd name="T14" fmla="*/ 2 w 8"/>
                <a:gd name="T15" fmla="*/ 15 h 15"/>
                <a:gd name="T16" fmla="*/ 1 w 8"/>
                <a:gd name="T17" fmla="*/ 14 h 15"/>
                <a:gd name="T18" fmla="*/ 0 w 8"/>
                <a:gd name="T19" fmla="*/ 10 h 15"/>
                <a:gd name="T20" fmla="*/ 0 w 8"/>
                <a:gd name="T21" fmla="*/ 0 h 15"/>
                <a:gd name="T22" fmla="*/ 0 w 8"/>
                <a:gd name="T23" fmla="*/ 0 h 15"/>
                <a:gd name="T24" fmla="*/ 1 w 8"/>
                <a:gd name="T25" fmla="*/ 0 h 15"/>
                <a:gd name="T26" fmla="*/ 2 w 8"/>
                <a:gd name="T27" fmla="*/ 1 h 15"/>
                <a:gd name="T28" fmla="*/ 4 w 8"/>
                <a:gd name="T29" fmla="*/ 5 h 15"/>
                <a:gd name="T30" fmla="*/ 5 w 8"/>
                <a:gd name="T31" fmla="*/ 10 h 15"/>
                <a:gd name="T32" fmla="*/ 7 w 8"/>
                <a:gd name="T33" fmla="*/ 12 h 15"/>
                <a:gd name="T34" fmla="*/ 8 w 8"/>
                <a:gd name="T3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5">
                  <a:moveTo>
                    <a:pt x="8" y="12"/>
                  </a:move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4" y="5"/>
                  </a:lnTo>
                  <a:lnTo>
                    <a:pt x="5" y="10"/>
                  </a:lnTo>
                  <a:lnTo>
                    <a:pt x="7" y="12"/>
                  </a:lnTo>
                  <a:lnTo>
                    <a:pt x="8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4" name="îṡľïḍe"/>
            <p:cNvSpPr/>
            <p:nvPr/>
          </p:nvSpPr>
          <p:spPr bwMode="auto">
            <a:xfrm>
              <a:off x="1832391" y="4064866"/>
              <a:ext cx="18433" cy="24574"/>
            </a:xfrm>
            <a:custGeom>
              <a:avLst/>
              <a:gdLst>
                <a:gd name="T0" fmla="*/ 2 w 7"/>
                <a:gd name="T1" fmla="*/ 9 h 9"/>
                <a:gd name="T2" fmla="*/ 2 w 7"/>
                <a:gd name="T3" fmla="*/ 9 h 9"/>
                <a:gd name="T4" fmla="*/ 0 w 7"/>
                <a:gd name="T5" fmla="*/ 1 h 9"/>
                <a:gd name="T6" fmla="*/ 0 w 7"/>
                <a:gd name="T7" fmla="*/ 1 h 9"/>
                <a:gd name="T8" fmla="*/ 2 w 7"/>
                <a:gd name="T9" fmla="*/ 1 h 9"/>
                <a:gd name="T10" fmla="*/ 2 w 7"/>
                <a:gd name="T11" fmla="*/ 0 h 9"/>
                <a:gd name="T12" fmla="*/ 2 w 7"/>
                <a:gd name="T13" fmla="*/ 0 h 9"/>
                <a:gd name="T14" fmla="*/ 4 w 7"/>
                <a:gd name="T15" fmla="*/ 1 h 9"/>
                <a:gd name="T16" fmla="*/ 5 w 7"/>
                <a:gd name="T17" fmla="*/ 1 h 9"/>
                <a:gd name="T18" fmla="*/ 5 w 7"/>
                <a:gd name="T19" fmla="*/ 3 h 9"/>
                <a:gd name="T20" fmla="*/ 7 w 7"/>
                <a:gd name="T21" fmla="*/ 3 h 9"/>
                <a:gd name="T22" fmla="*/ 7 w 7"/>
                <a:gd name="T23" fmla="*/ 3 h 9"/>
                <a:gd name="T24" fmla="*/ 7 w 7"/>
                <a:gd name="T25" fmla="*/ 6 h 9"/>
                <a:gd name="T26" fmla="*/ 7 w 7"/>
                <a:gd name="T27" fmla="*/ 6 h 9"/>
                <a:gd name="T28" fmla="*/ 2 w 7"/>
                <a:gd name="T2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9">
                  <a:moveTo>
                    <a:pt x="2" y="9"/>
                  </a:moveTo>
                  <a:lnTo>
                    <a:pt x="2" y="9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2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5" name="ïṩḻíḋé"/>
            <p:cNvSpPr/>
            <p:nvPr/>
          </p:nvSpPr>
          <p:spPr bwMode="auto">
            <a:xfrm>
              <a:off x="1727948" y="3800697"/>
              <a:ext cx="141303" cy="288743"/>
            </a:xfrm>
            <a:custGeom>
              <a:avLst/>
              <a:gdLst>
                <a:gd name="T0" fmla="*/ 35 w 47"/>
                <a:gd name="T1" fmla="*/ 53 h 93"/>
                <a:gd name="T2" fmla="*/ 35 w 47"/>
                <a:gd name="T3" fmla="*/ 53 h 93"/>
                <a:gd name="T4" fmla="*/ 33 w 47"/>
                <a:gd name="T5" fmla="*/ 46 h 93"/>
                <a:gd name="T6" fmla="*/ 33 w 47"/>
                <a:gd name="T7" fmla="*/ 39 h 93"/>
                <a:gd name="T8" fmla="*/ 32 w 47"/>
                <a:gd name="T9" fmla="*/ 33 h 93"/>
                <a:gd name="T10" fmla="*/ 29 w 47"/>
                <a:gd name="T11" fmla="*/ 28 h 93"/>
                <a:gd name="T12" fmla="*/ 36 w 47"/>
                <a:gd name="T13" fmla="*/ 23 h 93"/>
                <a:gd name="T14" fmla="*/ 35 w 47"/>
                <a:gd name="T15" fmla="*/ 26 h 93"/>
                <a:gd name="T16" fmla="*/ 33 w 47"/>
                <a:gd name="T17" fmla="*/ 29 h 93"/>
                <a:gd name="T18" fmla="*/ 37 w 47"/>
                <a:gd name="T19" fmla="*/ 30 h 93"/>
                <a:gd name="T20" fmla="*/ 42 w 47"/>
                <a:gd name="T21" fmla="*/ 39 h 93"/>
                <a:gd name="T22" fmla="*/ 46 w 47"/>
                <a:gd name="T23" fmla="*/ 50 h 93"/>
                <a:gd name="T24" fmla="*/ 46 w 47"/>
                <a:gd name="T25" fmla="*/ 53 h 93"/>
                <a:gd name="T26" fmla="*/ 42 w 47"/>
                <a:gd name="T27" fmla="*/ 57 h 93"/>
                <a:gd name="T28" fmla="*/ 42 w 47"/>
                <a:gd name="T29" fmla="*/ 55 h 93"/>
                <a:gd name="T30" fmla="*/ 37 w 47"/>
                <a:gd name="T31" fmla="*/ 59 h 93"/>
                <a:gd name="T32" fmla="*/ 42 w 47"/>
                <a:gd name="T33" fmla="*/ 62 h 93"/>
                <a:gd name="T34" fmla="*/ 37 w 47"/>
                <a:gd name="T35" fmla="*/ 65 h 93"/>
                <a:gd name="T36" fmla="*/ 33 w 47"/>
                <a:gd name="T37" fmla="*/ 63 h 93"/>
                <a:gd name="T38" fmla="*/ 32 w 47"/>
                <a:gd name="T39" fmla="*/ 59 h 93"/>
                <a:gd name="T40" fmla="*/ 32 w 47"/>
                <a:gd name="T41" fmla="*/ 66 h 93"/>
                <a:gd name="T42" fmla="*/ 35 w 47"/>
                <a:gd name="T43" fmla="*/ 72 h 93"/>
                <a:gd name="T44" fmla="*/ 42 w 47"/>
                <a:gd name="T45" fmla="*/ 70 h 93"/>
                <a:gd name="T46" fmla="*/ 36 w 47"/>
                <a:gd name="T47" fmla="*/ 73 h 93"/>
                <a:gd name="T48" fmla="*/ 33 w 47"/>
                <a:gd name="T49" fmla="*/ 76 h 93"/>
                <a:gd name="T50" fmla="*/ 33 w 47"/>
                <a:gd name="T51" fmla="*/ 76 h 93"/>
                <a:gd name="T52" fmla="*/ 35 w 47"/>
                <a:gd name="T53" fmla="*/ 80 h 93"/>
                <a:gd name="T54" fmla="*/ 35 w 47"/>
                <a:gd name="T55" fmla="*/ 80 h 93"/>
                <a:gd name="T56" fmla="*/ 35 w 47"/>
                <a:gd name="T57" fmla="*/ 82 h 93"/>
                <a:gd name="T58" fmla="*/ 35 w 47"/>
                <a:gd name="T59" fmla="*/ 92 h 93"/>
                <a:gd name="T60" fmla="*/ 29 w 47"/>
                <a:gd name="T61" fmla="*/ 93 h 93"/>
                <a:gd name="T62" fmla="*/ 26 w 47"/>
                <a:gd name="T63" fmla="*/ 85 h 93"/>
                <a:gd name="T64" fmla="*/ 25 w 47"/>
                <a:gd name="T65" fmla="*/ 79 h 93"/>
                <a:gd name="T66" fmla="*/ 23 w 47"/>
                <a:gd name="T67" fmla="*/ 76 h 93"/>
                <a:gd name="T68" fmla="*/ 17 w 47"/>
                <a:gd name="T69" fmla="*/ 65 h 93"/>
                <a:gd name="T70" fmla="*/ 16 w 47"/>
                <a:gd name="T71" fmla="*/ 60 h 93"/>
                <a:gd name="T72" fmla="*/ 15 w 47"/>
                <a:gd name="T73" fmla="*/ 57 h 93"/>
                <a:gd name="T74" fmla="*/ 10 w 47"/>
                <a:gd name="T75" fmla="*/ 47 h 93"/>
                <a:gd name="T76" fmla="*/ 5 w 47"/>
                <a:gd name="T77" fmla="*/ 26 h 93"/>
                <a:gd name="T78" fmla="*/ 12 w 47"/>
                <a:gd name="T79" fmla="*/ 26 h 93"/>
                <a:gd name="T80" fmla="*/ 7 w 47"/>
                <a:gd name="T81" fmla="*/ 22 h 93"/>
                <a:gd name="T82" fmla="*/ 3 w 47"/>
                <a:gd name="T83" fmla="*/ 18 h 93"/>
                <a:gd name="T84" fmla="*/ 7 w 47"/>
                <a:gd name="T85" fmla="*/ 13 h 93"/>
                <a:gd name="T86" fmla="*/ 6 w 47"/>
                <a:gd name="T87" fmla="*/ 10 h 93"/>
                <a:gd name="T88" fmla="*/ 2 w 47"/>
                <a:gd name="T89" fmla="*/ 10 h 93"/>
                <a:gd name="T90" fmla="*/ 2 w 47"/>
                <a:gd name="T91" fmla="*/ 2 h 93"/>
                <a:gd name="T92" fmla="*/ 9 w 47"/>
                <a:gd name="T93" fmla="*/ 3 h 93"/>
                <a:gd name="T94" fmla="*/ 13 w 47"/>
                <a:gd name="T95" fmla="*/ 9 h 93"/>
                <a:gd name="T96" fmla="*/ 19 w 47"/>
                <a:gd name="T97" fmla="*/ 6 h 93"/>
                <a:gd name="T98" fmla="*/ 20 w 47"/>
                <a:gd name="T99" fmla="*/ 15 h 93"/>
                <a:gd name="T100" fmla="*/ 23 w 47"/>
                <a:gd name="T101" fmla="*/ 19 h 93"/>
                <a:gd name="T102" fmla="*/ 26 w 47"/>
                <a:gd name="T103" fmla="*/ 20 h 93"/>
                <a:gd name="T104" fmla="*/ 27 w 47"/>
                <a:gd name="T105" fmla="*/ 22 h 93"/>
                <a:gd name="T106" fmla="*/ 27 w 47"/>
                <a:gd name="T107" fmla="*/ 29 h 93"/>
                <a:gd name="T108" fmla="*/ 29 w 47"/>
                <a:gd name="T109" fmla="*/ 37 h 93"/>
                <a:gd name="T110" fmla="*/ 33 w 47"/>
                <a:gd name="T111" fmla="*/ 50 h 93"/>
                <a:gd name="T112" fmla="*/ 35 w 47"/>
                <a:gd name="T113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7" h="93">
                  <a:moveTo>
                    <a:pt x="35" y="55"/>
                  </a:moveTo>
                  <a:lnTo>
                    <a:pt x="35" y="55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2" y="42"/>
                  </a:lnTo>
                  <a:lnTo>
                    <a:pt x="33" y="39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2" y="33"/>
                  </a:lnTo>
                  <a:lnTo>
                    <a:pt x="29" y="30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32" y="23"/>
                  </a:lnTo>
                  <a:lnTo>
                    <a:pt x="33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5" y="26"/>
                  </a:lnTo>
                  <a:lnTo>
                    <a:pt x="33" y="28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7" y="30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42" y="39"/>
                  </a:lnTo>
                  <a:lnTo>
                    <a:pt x="44" y="47"/>
                  </a:lnTo>
                  <a:lnTo>
                    <a:pt x="46" y="49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2" y="57"/>
                  </a:lnTo>
                  <a:lnTo>
                    <a:pt x="40" y="56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37" y="56"/>
                  </a:lnTo>
                  <a:lnTo>
                    <a:pt x="36" y="57"/>
                  </a:lnTo>
                  <a:lnTo>
                    <a:pt x="37" y="59"/>
                  </a:lnTo>
                  <a:lnTo>
                    <a:pt x="39" y="60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39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5" y="65"/>
                  </a:lnTo>
                  <a:lnTo>
                    <a:pt x="33" y="63"/>
                  </a:lnTo>
                  <a:lnTo>
                    <a:pt x="33" y="60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0" y="60"/>
                  </a:lnTo>
                  <a:lnTo>
                    <a:pt x="30" y="62"/>
                  </a:lnTo>
                  <a:lnTo>
                    <a:pt x="32" y="66"/>
                  </a:lnTo>
                  <a:lnTo>
                    <a:pt x="33" y="69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9" y="69"/>
                  </a:lnTo>
                  <a:lnTo>
                    <a:pt x="40" y="69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6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2" y="92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6" y="85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5" y="79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6" y="62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9"/>
                  </a:lnTo>
                  <a:lnTo>
                    <a:pt x="15" y="59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7" y="3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0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7" y="13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8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5" y="5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6" name="î$ľíḑè"/>
            <p:cNvSpPr/>
            <p:nvPr/>
          </p:nvSpPr>
          <p:spPr bwMode="auto">
            <a:xfrm>
              <a:off x="3534144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7" name="işḷíḓè"/>
            <p:cNvSpPr/>
            <p:nvPr/>
          </p:nvSpPr>
          <p:spPr bwMode="auto">
            <a:xfrm>
              <a:off x="3534144" y="3450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8" name="íšḻiḓé"/>
            <p:cNvSpPr/>
            <p:nvPr/>
          </p:nvSpPr>
          <p:spPr bwMode="auto">
            <a:xfrm>
              <a:off x="3497283" y="3444372"/>
              <a:ext cx="49148" cy="12287"/>
            </a:xfrm>
            <a:custGeom>
              <a:avLst/>
              <a:gdLst>
                <a:gd name="T0" fmla="*/ 7 w 15"/>
                <a:gd name="T1" fmla="*/ 3 h 5"/>
                <a:gd name="T2" fmla="*/ 7 w 15"/>
                <a:gd name="T3" fmla="*/ 3 h 5"/>
                <a:gd name="T4" fmla="*/ 0 w 15"/>
                <a:gd name="T5" fmla="*/ 0 h 5"/>
                <a:gd name="T6" fmla="*/ 0 w 15"/>
                <a:gd name="T7" fmla="*/ 0 h 5"/>
                <a:gd name="T8" fmla="*/ 8 w 15"/>
                <a:gd name="T9" fmla="*/ 2 h 5"/>
                <a:gd name="T10" fmla="*/ 8 w 15"/>
                <a:gd name="T11" fmla="*/ 2 h 5"/>
                <a:gd name="T12" fmla="*/ 15 w 15"/>
                <a:gd name="T13" fmla="*/ 5 h 5"/>
                <a:gd name="T14" fmla="*/ 15 w 15"/>
                <a:gd name="T15" fmla="*/ 5 h 5"/>
                <a:gd name="T16" fmla="*/ 15 w 15"/>
                <a:gd name="T17" fmla="*/ 5 h 5"/>
                <a:gd name="T18" fmla="*/ 15 w 15"/>
                <a:gd name="T19" fmla="*/ 5 h 5"/>
                <a:gd name="T20" fmla="*/ 15 w 15"/>
                <a:gd name="T21" fmla="*/ 3 h 5"/>
                <a:gd name="T22" fmla="*/ 15 w 15"/>
                <a:gd name="T23" fmla="*/ 3 h 5"/>
                <a:gd name="T24" fmla="*/ 7 w 15"/>
                <a:gd name="T2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5">
                  <a:moveTo>
                    <a:pt x="7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09" name="ísļïďé"/>
            <p:cNvSpPr/>
            <p:nvPr/>
          </p:nvSpPr>
          <p:spPr bwMode="auto">
            <a:xfrm>
              <a:off x="1924542" y="3002038"/>
              <a:ext cx="18433" cy="30716"/>
            </a:xfrm>
            <a:custGeom>
              <a:avLst/>
              <a:gdLst>
                <a:gd name="T0" fmla="*/ 5 w 8"/>
                <a:gd name="T1" fmla="*/ 8 h 8"/>
                <a:gd name="T2" fmla="*/ 5 w 8"/>
                <a:gd name="T3" fmla="*/ 8 h 8"/>
                <a:gd name="T4" fmla="*/ 2 w 8"/>
                <a:gd name="T5" fmla="*/ 7 h 8"/>
                <a:gd name="T6" fmla="*/ 0 w 8"/>
                <a:gd name="T7" fmla="*/ 5 h 8"/>
                <a:gd name="T8" fmla="*/ 2 w 8"/>
                <a:gd name="T9" fmla="*/ 0 h 8"/>
                <a:gd name="T10" fmla="*/ 2 w 8"/>
                <a:gd name="T11" fmla="*/ 0 h 8"/>
                <a:gd name="T12" fmla="*/ 5 w 8"/>
                <a:gd name="T13" fmla="*/ 0 h 8"/>
                <a:gd name="T14" fmla="*/ 8 w 8"/>
                <a:gd name="T15" fmla="*/ 0 h 8"/>
                <a:gd name="T16" fmla="*/ 8 w 8"/>
                <a:gd name="T17" fmla="*/ 0 h 8"/>
                <a:gd name="T18" fmla="*/ 6 w 8"/>
                <a:gd name="T19" fmla="*/ 5 h 8"/>
                <a:gd name="T20" fmla="*/ 5 w 8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5" y="8"/>
                  </a:move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5"/>
                  </a:lnTo>
                  <a:lnTo>
                    <a:pt x="5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0" name="ïsḷíďê"/>
            <p:cNvSpPr/>
            <p:nvPr/>
          </p:nvSpPr>
          <p:spPr bwMode="auto">
            <a:xfrm>
              <a:off x="3380559" y="3370649"/>
              <a:ext cx="104442" cy="55290"/>
            </a:xfrm>
            <a:custGeom>
              <a:avLst/>
              <a:gdLst>
                <a:gd name="T0" fmla="*/ 30 w 33"/>
                <a:gd name="T1" fmla="*/ 15 h 17"/>
                <a:gd name="T2" fmla="*/ 30 w 33"/>
                <a:gd name="T3" fmla="*/ 15 h 17"/>
                <a:gd name="T4" fmla="*/ 22 w 33"/>
                <a:gd name="T5" fmla="*/ 11 h 17"/>
                <a:gd name="T6" fmla="*/ 22 w 33"/>
                <a:gd name="T7" fmla="*/ 11 h 17"/>
                <a:gd name="T8" fmla="*/ 9 w 33"/>
                <a:gd name="T9" fmla="*/ 5 h 17"/>
                <a:gd name="T10" fmla="*/ 0 w 33"/>
                <a:gd name="T11" fmla="*/ 0 h 17"/>
                <a:gd name="T12" fmla="*/ 0 w 33"/>
                <a:gd name="T13" fmla="*/ 0 h 17"/>
                <a:gd name="T14" fmla="*/ 2 w 33"/>
                <a:gd name="T15" fmla="*/ 1 h 17"/>
                <a:gd name="T16" fmla="*/ 5 w 33"/>
                <a:gd name="T17" fmla="*/ 1 h 17"/>
                <a:gd name="T18" fmla="*/ 5 w 33"/>
                <a:gd name="T19" fmla="*/ 1 h 17"/>
                <a:gd name="T20" fmla="*/ 28 w 33"/>
                <a:gd name="T21" fmla="*/ 12 h 17"/>
                <a:gd name="T22" fmla="*/ 28 w 33"/>
                <a:gd name="T23" fmla="*/ 12 h 17"/>
                <a:gd name="T24" fmla="*/ 29 w 33"/>
                <a:gd name="T25" fmla="*/ 14 h 17"/>
                <a:gd name="T26" fmla="*/ 29 w 33"/>
                <a:gd name="T27" fmla="*/ 14 h 17"/>
                <a:gd name="T28" fmla="*/ 33 w 33"/>
                <a:gd name="T29" fmla="*/ 17 h 17"/>
                <a:gd name="T30" fmla="*/ 33 w 33"/>
                <a:gd name="T31" fmla="*/ 17 h 17"/>
                <a:gd name="T32" fmla="*/ 30 w 33"/>
                <a:gd name="T3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7">
                  <a:moveTo>
                    <a:pt x="30" y="15"/>
                  </a:moveTo>
                  <a:lnTo>
                    <a:pt x="30" y="15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0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1" name="íśļiḍe"/>
            <p:cNvSpPr/>
            <p:nvPr/>
          </p:nvSpPr>
          <p:spPr bwMode="auto">
            <a:xfrm>
              <a:off x="2600330" y="2989751"/>
              <a:ext cx="12287" cy="18429"/>
            </a:xfrm>
            <a:custGeom>
              <a:avLst/>
              <a:gdLst>
                <a:gd name="T0" fmla="*/ 2 w 4"/>
                <a:gd name="T1" fmla="*/ 6 h 6"/>
                <a:gd name="T2" fmla="*/ 2 w 4"/>
                <a:gd name="T3" fmla="*/ 6 h 6"/>
                <a:gd name="T4" fmla="*/ 0 w 4"/>
                <a:gd name="T5" fmla="*/ 3 h 6"/>
                <a:gd name="T6" fmla="*/ 0 w 4"/>
                <a:gd name="T7" fmla="*/ 2 h 6"/>
                <a:gd name="T8" fmla="*/ 3 w 4"/>
                <a:gd name="T9" fmla="*/ 0 h 6"/>
                <a:gd name="T10" fmla="*/ 3 w 4"/>
                <a:gd name="T11" fmla="*/ 0 h 6"/>
                <a:gd name="T12" fmla="*/ 4 w 4"/>
                <a:gd name="T13" fmla="*/ 3 h 6"/>
                <a:gd name="T14" fmla="*/ 4 w 4"/>
                <a:gd name="T15" fmla="*/ 5 h 6"/>
                <a:gd name="T16" fmla="*/ 4 w 4"/>
                <a:gd name="T17" fmla="*/ 5 h 6"/>
                <a:gd name="T18" fmla="*/ 2 w 4"/>
                <a:gd name="T19" fmla="*/ 5 h 6"/>
                <a:gd name="T20" fmla="*/ 2 w 4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2" name="ïṡ1îḍè"/>
            <p:cNvSpPr/>
            <p:nvPr/>
          </p:nvSpPr>
          <p:spPr bwMode="auto">
            <a:xfrm>
              <a:off x="3423562" y="3389078"/>
              <a:ext cx="24574" cy="12287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0 h 5"/>
                <a:gd name="T4" fmla="*/ 2 w 9"/>
                <a:gd name="T5" fmla="*/ 0 h 5"/>
                <a:gd name="T6" fmla="*/ 2 w 9"/>
                <a:gd name="T7" fmla="*/ 0 h 5"/>
                <a:gd name="T8" fmla="*/ 9 w 9"/>
                <a:gd name="T9" fmla="*/ 5 h 5"/>
                <a:gd name="T10" fmla="*/ 9 w 9"/>
                <a:gd name="T11" fmla="*/ 5 h 5"/>
                <a:gd name="T12" fmla="*/ 0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9" y="5"/>
                  </a:lnTo>
                  <a:lnTo>
                    <a:pt x="9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3" name="îsļiḋé"/>
            <p:cNvSpPr/>
            <p:nvPr/>
          </p:nvSpPr>
          <p:spPr bwMode="auto">
            <a:xfrm>
              <a:off x="1998263" y="2633427"/>
              <a:ext cx="18433" cy="24574"/>
            </a:xfrm>
            <a:custGeom>
              <a:avLst/>
              <a:gdLst>
                <a:gd name="T0" fmla="*/ 1 w 7"/>
                <a:gd name="T1" fmla="*/ 7 h 7"/>
                <a:gd name="T2" fmla="*/ 1 w 7"/>
                <a:gd name="T3" fmla="*/ 7 h 7"/>
                <a:gd name="T4" fmla="*/ 0 w 7"/>
                <a:gd name="T5" fmla="*/ 7 h 7"/>
                <a:gd name="T6" fmla="*/ 0 w 7"/>
                <a:gd name="T7" fmla="*/ 5 h 7"/>
                <a:gd name="T8" fmla="*/ 1 w 7"/>
                <a:gd name="T9" fmla="*/ 1 h 7"/>
                <a:gd name="T10" fmla="*/ 4 w 7"/>
                <a:gd name="T11" fmla="*/ 0 h 7"/>
                <a:gd name="T12" fmla="*/ 5 w 7"/>
                <a:gd name="T13" fmla="*/ 0 h 7"/>
                <a:gd name="T14" fmla="*/ 7 w 7"/>
                <a:gd name="T15" fmla="*/ 1 h 7"/>
                <a:gd name="T16" fmla="*/ 7 w 7"/>
                <a:gd name="T17" fmla="*/ 1 h 7"/>
                <a:gd name="T18" fmla="*/ 7 w 7"/>
                <a:gd name="T19" fmla="*/ 3 h 7"/>
                <a:gd name="T20" fmla="*/ 5 w 7"/>
                <a:gd name="T21" fmla="*/ 4 h 7"/>
                <a:gd name="T22" fmla="*/ 1 w 7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1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4" name="íṣḷide"/>
            <p:cNvSpPr/>
            <p:nvPr/>
          </p:nvSpPr>
          <p:spPr bwMode="auto">
            <a:xfrm>
              <a:off x="2157995" y="2541271"/>
              <a:ext cx="18433" cy="18429"/>
            </a:xfrm>
            <a:custGeom>
              <a:avLst/>
              <a:gdLst>
                <a:gd name="T0" fmla="*/ 0 w 7"/>
                <a:gd name="T1" fmla="*/ 3 h 7"/>
                <a:gd name="T2" fmla="*/ 1 w 7"/>
                <a:gd name="T3" fmla="*/ 0 h 7"/>
                <a:gd name="T4" fmla="*/ 1 w 7"/>
                <a:gd name="T5" fmla="*/ 0 h 7"/>
                <a:gd name="T6" fmla="*/ 6 w 7"/>
                <a:gd name="T7" fmla="*/ 3 h 7"/>
                <a:gd name="T8" fmla="*/ 7 w 7"/>
                <a:gd name="T9" fmla="*/ 5 h 7"/>
                <a:gd name="T10" fmla="*/ 6 w 7"/>
                <a:gd name="T11" fmla="*/ 7 h 7"/>
                <a:gd name="T12" fmla="*/ 6 w 7"/>
                <a:gd name="T13" fmla="*/ 7 h 7"/>
                <a:gd name="T14" fmla="*/ 4 w 7"/>
                <a:gd name="T15" fmla="*/ 6 h 7"/>
                <a:gd name="T16" fmla="*/ 1 w 7"/>
                <a:gd name="T17" fmla="*/ 6 h 7"/>
                <a:gd name="T18" fmla="*/ 0 w 7"/>
                <a:gd name="T19" fmla="*/ 5 h 7"/>
                <a:gd name="T20" fmla="*/ 0 w 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" y="3"/>
                  </a:lnTo>
                  <a:lnTo>
                    <a:pt x="7" y="5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5" name="iṧľïḍè"/>
            <p:cNvSpPr/>
            <p:nvPr/>
          </p:nvSpPr>
          <p:spPr bwMode="auto">
            <a:xfrm>
              <a:off x="3607868" y="3585671"/>
              <a:ext cx="12287" cy="36861"/>
            </a:xfrm>
            <a:custGeom>
              <a:avLst/>
              <a:gdLst>
                <a:gd name="T0" fmla="*/ 0 w 6"/>
                <a:gd name="T1" fmla="*/ 3 h 13"/>
                <a:gd name="T2" fmla="*/ 0 w 6"/>
                <a:gd name="T3" fmla="*/ 3 h 13"/>
                <a:gd name="T4" fmla="*/ 2 w 6"/>
                <a:gd name="T5" fmla="*/ 4 h 13"/>
                <a:gd name="T6" fmla="*/ 2 w 6"/>
                <a:gd name="T7" fmla="*/ 4 h 13"/>
                <a:gd name="T8" fmla="*/ 2 w 6"/>
                <a:gd name="T9" fmla="*/ 4 h 13"/>
                <a:gd name="T10" fmla="*/ 2 w 6"/>
                <a:gd name="T11" fmla="*/ 0 h 13"/>
                <a:gd name="T12" fmla="*/ 2 w 6"/>
                <a:gd name="T13" fmla="*/ 0 h 13"/>
                <a:gd name="T14" fmla="*/ 3 w 6"/>
                <a:gd name="T15" fmla="*/ 3 h 13"/>
                <a:gd name="T16" fmla="*/ 3 w 6"/>
                <a:gd name="T17" fmla="*/ 1 h 13"/>
                <a:gd name="T18" fmla="*/ 3 w 6"/>
                <a:gd name="T19" fmla="*/ 3 h 13"/>
                <a:gd name="T20" fmla="*/ 3 w 6"/>
                <a:gd name="T21" fmla="*/ 3 h 13"/>
                <a:gd name="T22" fmla="*/ 4 w 6"/>
                <a:gd name="T23" fmla="*/ 6 h 13"/>
                <a:gd name="T24" fmla="*/ 3 w 6"/>
                <a:gd name="T25" fmla="*/ 6 h 13"/>
                <a:gd name="T26" fmla="*/ 3 w 6"/>
                <a:gd name="T27" fmla="*/ 6 h 13"/>
                <a:gd name="T28" fmla="*/ 3 w 6"/>
                <a:gd name="T29" fmla="*/ 7 h 13"/>
                <a:gd name="T30" fmla="*/ 4 w 6"/>
                <a:gd name="T31" fmla="*/ 10 h 13"/>
                <a:gd name="T32" fmla="*/ 4 w 6"/>
                <a:gd name="T33" fmla="*/ 10 h 13"/>
                <a:gd name="T34" fmla="*/ 4 w 6"/>
                <a:gd name="T35" fmla="*/ 11 h 13"/>
                <a:gd name="T36" fmla="*/ 4 w 6"/>
                <a:gd name="T37" fmla="*/ 11 h 13"/>
                <a:gd name="T38" fmla="*/ 4 w 6"/>
                <a:gd name="T39" fmla="*/ 11 h 13"/>
                <a:gd name="T40" fmla="*/ 6 w 6"/>
                <a:gd name="T41" fmla="*/ 13 h 13"/>
                <a:gd name="T42" fmla="*/ 4 w 6"/>
                <a:gd name="T43" fmla="*/ 13 h 13"/>
                <a:gd name="T44" fmla="*/ 2 w 6"/>
                <a:gd name="T45" fmla="*/ 9 h 13"/>
                <a:gd name="T46" fmla="*/ 2 w 6"/>
                <a:gd name="T47" fmla="*/ 9 h 13"/>
                <a:gd name="T48" fmla="*/ 3 w 6"/>
                <a:gd name="T49" fmla="*/ 7 h 13"/>
                <a:gd name="T50" fmla="*/ 0 w 6"/>
                <a:gd name="T5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" h="13">
                  <a:moveTo>
                    <a:pt x="0" y="3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6" name="îŝ1ïdé"/>
            <p:cNvSpPr/>
            <p:nvPr/>
          </p:nvSpPr>
          <p:spPr bwMode="auto">
            <a:xfrm>
              <a:off x="3607868" y="3585671"/>
              <a:ext cx="12287" cy="36861"/>
            </a:xfrm>
            <a:custGeom>
              <a:avLst/>
              <a:gdLst>
                <a:gd name="T0" fmla="*/ 0 w 6"/>
                <a:gd name="T1" fmla="*/ 3 h 13"/>
                <a:gd name="T2" fmla="*/ 0 w 6"/>
                <a:gd name="T3" fmla="*/ 3 h 13"/>
                <a:gd name="T4" fmla="*/ 2 w 6"/>
                <a:gd name="T5" fmla="*/ 4 h 13"/>
                <a:gd name="T6" fmla="*/ 2 w 6"/>
                <a:gd name="T7" fmla="*/ 4 h 13"/>
                <a:gd name="T8" fmla="*/ 2 w 6"/>
                <a:gd name="T9" fmla="*/ 4 h 13"/>
                <a:gd name="T10" fmla="*/ 2 w 6"/>
                <a:gd name="T11" fmla="*/ 0 h 13"/>
                <a:gd name="T12" fmla="*/ 2 w 6"/>
                <a:gd name="T13" fmla="*/ 0 h 13"/>
                <a:gd name="T14" fmla="*/ 3 w 6"/>
                <a:gd name="T15" fmla="*/ 3 h 13"/>
                <a:gd name="T16" fmla="*/ 3 w 6"/>
                <a:gd name="T17" fmla="*/ 1 h 13"/>
                <a:gd name="T18" fmla="*/ 3 w 6"/>
                <a:gd name="T19" fmla="*/ 3 h 13"/>
                <a:gd name="T20" fmla="*/ 3 w 6"/>
                <a:gd name="T21" fmla="*/ 3 h 13"/>
                <a:gd name="T22" fmla="*/ 4 w 6"/>
                <a:gd name="T23" fmla="*/ 6 h 13"/>
                <a:gd name="T24" fmla="*/ 3 w 6"/>
                <a:gd name="T25" fmla="*/ 6 h 13"/>
                <a:gd name="T26" fmla="*/ 3 w 6"/>
                <a:gd name="T27" fmla="*/ 6 h 13"/>
                <a:gd name="T28" fmla="*/ 3 w 6"/>
                <a:gd name="T29" fmla="*/ 7 h 13"/>
                <a:gd name="T30" fmla="*/ 4 w 6"/>
                <a:gd name="T31" fmla="*/ 10 h 13"/>
                <a:gd name="T32" fmla="*/ 4 w 6"/>
                <a:gd name="T33" fmla="*/ 10 h 13"/>
                <a:gd name="T34" fmla="*/ 4 w 6"/>
                <a:gd name="T35" fmla="*/ 11 h 13"/>
                <a:gd name="T36" fmla="*/ 4 w 6"/>
                <a:gd name="T37" fmla="*/ 11 h 13"/>
                <a:gd name="T38" fmla="*/ 4 w 6"/>
                <a:gd name="T39" fmla="*/ 11 h 13"/>
                <a:gd name="T40" fmla="*/ 6 w 6"/>
                <a:gd name="T41" fmla="*/ 13 h 13"/>
                <a:gd name="T42" fmla="*/ 4 w 6"/>
                <a:gd name="T43" fmla="*/ 13 h 13"/>
                <a:gd name="T44" fmla="*/ 2 w 6"/>
                <a:gd name="T45" fmla="*/ 9 h 13"/>
                <a:gd name="T46" fmla="*/ 2 w 6"/>
                <a:gd name="T47" fmla="*/ 9 h 13"/>
                <a:gd name="T48" fmla="*/ 3 w 6"/>
                <a:gd name="T49" fmla="*/ 7 h 13"/>
                <a:gd name="T50" fmla="*/ 0 w 6"/>
                <a:gd name="T5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" h="13">
                  <a:moveTo>
                    <a:pt x="0" y="3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7" name="îṩľïḋè"/>
            <p:cNvSpPr/>
            <p:nvPr/>
          </p:nvSpPr>
          <p:spPr bwMode="auto">
            <a:xfrm>
              <a:off x="3847466" y="5293571"/>
              <a:ext cx="1339288" cy="675788"/>
            </a:xfrm>
            <a:custGeom>
              <a:avLst/>
              <a:gdLst>
                <a:gd name="T0" fmla="*/ 179 w 436"/>
                <a:gd name="T1" fmla="*/ 154 h 219"/>
                <a:gd name="T2" fmla="*/ 165 w 436"/>
                <a:gd name="T3" fmla="*/ 161 h 219"/>
                <a:gd name="T4" fmla="*/ 155 w 436"/>
                <a:gd name="T5" fmla="*/ 168 h 219"/>
                <a:gd name="T6" fmla="*/ 137 w 436"/>
                <a:gd name="T7" fmla="*/ 172 h 219"/>
                <a:gd name="T8" fmla="*/ 108 w 436"/>
                <a:gd name="T9" fmla="*/ 185 h 219"/>
                <a:gd name="T10" fmla="*/ 88 w 436"/>
                <a:gd name="T11" fmla="*/ 194 h 219"/>
                <a:gd name="T12" fmla="*/ 57 w 436"/>
                <a:gd name="T13" fmla="*/ 199 h 219"/>
                <a:gd name="T14" fmla="*/ 0 w 436"/>
                <a:gd name="T15" fmla="*/ 219 h 219"/>
                <a:gd name="T16" fmla="*/ 35 w 436"/>
                <a:gd name="T17" fmla="*/ 211 h 219"/>
                <a:gd name="T18" fmla="*/ 45 w 436"/>
                <a:gd name="T19" fmla="*/ 212 h 219"/>
                <a:gd name="T20" fmla="*/ 115 w 436"/>
                <a:gd name="T21" fmla="*/ 194 h 219"/>
                <a:gd name="T22" fmla="*/ 147 w 436"/>
                <a:gd name="T23" fmla="*/ 184 h 219"/>
                <a:gd name="T24" fmla="*/ 174 w 436"/>
                <a:gd name="T25" fmla="*/ 174 h 219"/>
                <a:gd name="T26" fmla="*/ 303 w 436"/>
                <a:gd name="T27" fmla="*/ 111 h 219"/>
                <a:gd name="T28" fmla="*/ 332 w 436"/>
                <a:gd name="T29" fmla="*/ 90 h 219"/>
                <a:gd name="T30" fmla="*/ 353 w 436"/>
                <a:gd name="T31" fmla="*/ 80 h 219"/>
                <a:gd name="T32" fmla="*/ 373 w 436"/>
                <a:gd name="T33" fmla="*/ 67 h 219"/>
                <a:gd name="T34" fmla="*/ 366 w 436"/>
                <a:gd name="T35" fmla="*/ 67 h 219"/>
                <a:gd name="T36" fmla="*/ 392 w 436"/>
                <a:gd name="T37" fmla="*/ 47 h 219"/>
                <a:gd name="T38" fmla="*/ 413 w 436"/>
                <a:gd name="T39" fmla="*/ 31 h 219"/>
                <a:gd name="T40" fmla="*/ 413 w 436"/>
                <a:gd name="T41" fmla="*/ 22 h 219"/>
                <a:gd name="T42" fmla="*/ 428 w 436"/>
                <a:gd name="T43" fmla="*/ 8 h 219"/>
                <a:gd name="T44" fmla="*/ 435 w 436"/>
                <a:gd name="T45" fmla="*/ 0 h 219"/>
                <a:gd name="T46" fmla="*/ 415 w 436"/>
                <a:gd name="T47" fmla="*/ 18 h 219"/>
                <a:gd name="T48" fmla="*/ 413 w 436"/>
                <a:gd name="T49" fmla="*/ 14 h 219"/>
                <a:gd name="T50" fmla="*/ 402 w 436"/>
                <a:gd name="T51" fmla="*/ 21 h 219"/>
                <a:gd name="T52" fmla="*/ 396 w 436"/>
                <a:gd name="T53" fmla="*/ 18 h 219"/>
                <a:gd name="T54" fmla="*/ 390 w 436"/>
                <a:gd name="T55" fmla="*/ 20 h 219"/>
                <a:gd name="T56" fmla="*/ 376 w 436"/>
                <a:gd name="T57" fmla="*/ 31 h 219"/>
                <a:gd name="T58" fmla="*/ 379 w 436"/>
                <a:gd name="T59" fmla="*/ 37 h 219"/>
                <a:gd name="T60" fmla="*/ 360 w 436"/>
                <a:gd name="T61" fmla="*/ 44 h 219"/>
                <a:gd name="T62" fmla="*/ 359 w 436"/>
                <a:gd name="T63" fmla="*/ 41 h 219"/>
                <a:gd name="T64" fmla="*/ 331 w 436"/>
                <a:gd name="T65" fmla="*/ 58 h 219"/>
                <a:gd name="T66" fmla="*/ 313 w 436"/>
                <a:gd name="T67" fmla="*/ 61 h 219"/>
                <a:gd name="T68" fmla="*/ 311 w 436"/>
                <a:gd name="T69" fmla="*/ 71 h 219"/>
                <a:gd name="T70" fmla="*/ 305 w 436"/>
                <a:gd name="T71" fmla="*/ 78 h 219"/>
                <a:gd name="T72" fmla="*/ 299 w 436"/>
                <a:gd name="T73" fmla="*/ 77 h 219"/>
                <a:gd name="T74" fmla="*/ 295 w 436"/>
                <a:gd name="T75" fmla="*/ 75 h 219"/>
                <a:gd name="T76" fmla="*/ 279 w 436"/>
                <a:gd name="T77" fmla="*/ 92 h 219"/>
                <a:gd name="T78" fmla="*/ 259 w 436"/>
                <a:gd name="T79" fmla="*/ 92 h 219"/>
                <a:gd name="T80" fmla="*/ 248 w 436"/>
                <a:gd name="T81" fmla="*/ 92 h 219"/>
                <a:gd name="T82" fmla="*/ 202 w 436"/>
                <a:gd name="T83" fmla="*/ 114 h 219"/>
                <a:gd name="T84" fmla="*/ 176 w 436"/>
                <a:gd name="T85" fmla="*/ 134 h 219"/>
                <a:gd name="T86" fmla="*/ 175 w 436"/>
                <a:gd name="T87" fmla="*/ 144 h 219"/>
                <a:gd name="T88" fmla="*/ 174 w 436"/>
                <a:gd name="T89" fmla="*/ 137 h 219"/>
                <a:gd name="T90" fmla="*/ 182 w 436"/>
                <a:gd name="T91" fmla="*/ 148 h 219"/>
                <a:gd name="T92" fmla="*/ 366 w 436"/>
                <a:gd name="T93" fmla="*/ 50 h 219"/>
                <a:gd name="T94" fmla="*/ 351 w 436"/>
                <a:gd name="T95" fmla="*/ 54 h 219"/>
                <a:gd name="T96" fmla="*/ 332 w 436"/>
                <a:gd name="T97" fmla="*/ 62 h 219"/>
                <a:gd name="T98" fmla="*/ 342 w 436"/>
                <a:gd name="T99" fmla="*/ 58 h 219"/>
                <a:gd name="T100" fmla="*/ 351 w 436"/>
                <a:gd name="T101" fmla="*/ 50 h 219"/>
                <a:gd name="T102" fmla="*/ 254 w 436"/>
                <a:gd name="T103" fmla="*/ 108 h 219"/>
                <a:gd name="T104" fmla="*/ 255 w 436"/>
                <a:gd name="T105" fmla="*/ 101 h 219"/>
                <a:gd name="T106" fmla="*/ 246 w 436"/>
                <a:gd name="T107" fmla="*/ 114 h 219"/>
                <a:gd name="T108" fmla="*/ 238 w 436"/>
                <a:gd name="T109" fmla="*/ 102 h 219"/>
                <a:gd name="T110" fmla="*/ 232 w 436"/>
                <a:gd name="T111" fmla="*/ 105 h 219"/>
                <a:gd name="T112" fmla="*/ 226 w 436"/>
                <a:gd name="T113" fmla="*/ 124 h 219"/>
                <a:gd name="T114" fmla="*/ 232 w 436"/>
                <a:gd name="T115" fmla="*/ 118 h 219"/>
                <a:gd name="T116" fmla="*/ 211 w 436"/>
                <a:gd name="T117" fmla="*/ 137 h 219"/>
                <a:gd name="T118" fmla="*/ 212 w 436"/>
                <a:gd name="T119" fmla="*/ 120 h 219"/>
                <a:gd name="T120" fmla="*/ 189 w 436"/>
                <a:gd name="T121" fmla="*/ 13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219">
                  <a:moveTo>
                    <a:pt x="192" y="147"/>
                  </a:moveTo>
                  <a:lnTo>
                    <a:pt x="192" y="147"/>
                  </a:lnTo>
                  <a:lnTo>
                    <a:pt x="191" y="148"/>
                  </a:lnTo>
                  <a:lnTo>
                    <a:pt x="189" y="150"/>
                  </a:lnTo>
                  <a:lnTo>
                    <a:pt x="188" y="152"/>
                  </a:lnTo>
                  <a:lnTo>
                    <a:pt x="186" y="152"/>
                  </a:lnTo>
                  <a:lnTo>
                    <a:pt x="186" y="152"/>
                  </a:lnTo>
                  <a:lnTo>
                    <a:pt x="179" y="154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8"/>
                  </a:lnTo>
                  <a:lnTo>
                    <a:pt x="155" y="168"/>
                  </a:lnTo>
                  <a:lnTo>
                    <a:pt x="152" y="167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45" y="168"/>
                  </a:lnTo>
                  <a:lnTo>
                    <a:pt x="138" y="172"/>
                  </a:lnTo>
                  <a:lnTo>
                    <a:pt x="137" y="172"/>
                  </a:lnTo>
                  <a:lnTo>
                    <a:pt x="137" y="172"/>
                  </a:lnTo>
                  <a:lnTo>
                    <a:pt x="135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25" y="178"/>
                  </a:lnTo>
                  <a:lnTo>
                    <a:pt x="125" y="178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5"/>
                  </a:lnTo>
                  <a:lnTo>
                    <a:pt x="107" y="185"/>
                  </a:lnTo>
                  <a:lnTo>
                    <a:pt x="98" y="187"/>
                  </a:lnTo>
                  <a:lnTo>
                    <a:pt x="98" y="187"/>
                  </a:lnTo>
                  <a:lnTo>
                    <a:pt x="91" y="189"/>
                  </a:lnTo>
                  <a:lnTo>
                    <a:pt x="89" y="192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88" y="194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79" y="195"/>
                  </a:lnTo>
                  <a:lnTo>
                    <a:pt x="79" y="195"/>
                  </a:lnTo>
                  <a:lnTo>
                    <a:pt x="68" y="197"/>
                  </a:lnTo>
                  <a:lnTo>
                    <a:pt x="68" y="197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20" y="209"/>
                  </a:lnTo>
                  <a:lnTo>
                    <a:pt x="20" y="209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18" y="217"/>
                  </a:lnTo>
                  <a:lnTo>
                    <a:pt x="18" y="217"/>
                  </a:lnTo>
                  <a:lnTo>
                    <a:pt x="28" y="215"/>
                  </a:lnTo>
                  <a:lnTo>
                    <a:pt x="32" y="212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5" y="212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2" y="209"/>
                  </a:lnTo>
                  <a:lnTo>
                    <a:pt x="45" y="207"/>
                  </a:lnTo>
                  <a:lnTo>
                    <a:pt x="45" y="212"/>
                  </a:lnTo>
                  <a:lnTo>
                    <a:pt x="45" y="212"/>
                  </a:lnTo>
                  <a:lnTo>
                    <a:pt x="78" y="204"/>
                  </a:lnTo>
                  <a:lnTo>
                    <a:pt x="78" y="204"/>
                  </a:lnTo>
                  <a:lnTo>
                    <a:pt x="87" y="202"/>
                  </a:lnTo>
                  <a:lnTo>
                    <a:pt x="89" y="201"/>
                  </a:lnTo>
                  <a:lnTo>
                    <a:pt x="95" y="199"/>
                  </a:lnTo>
                  <a:lnTo>
                    <a:pt x="95" y="199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35" y="188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5"/>
                  </a:lnTo>
                  <a:lnTo>
                    <a:pt x="142" y="185"/>
                  </a:lnTo>
                  <a:lnTo>
                    <a:pt x="147" y="184"/>
                  </a:lnTo>
                  <a:lnTo>
                    <a:pt x="147" y="184"/>
                  </a:lnTo>
                  <a:lnTo>
                    <a:pt x="154" y="181"/>
                  </a:lnTo>
                  <a:lnTo>
                    <a:pt x="158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71" y="175"/>
                  </a:lnTo>
                  <a:lnTo>
                    <a:pt x="171" y="175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204" y="162"/>
                  </a:lnTo>
                  <a:lnTo>
                    <a:pt x="232" y="150"/>
                  </a:lnTo>
                  <a:lnTo>
                    <a:pt x="286" y="124"/>
                  </a:lnTo>
                  <a:lnTo>
                    <a:pt x="286" y="124"/>
                  </a:lnTo>
                  <a:lnTo>
                    <a:pt x="289" y="121"/>
                  </a:lnTo>
                  <a:lnTo>
                    <a:pt x="293" y="117"/>
                  </a:lnTo>
                  <a:lnTo>
                    <a:pt x="303" y="111"/>
                  </a:lnTo>
                  <a:lnTo>
                    <a:pt x="303" y="111"/>
                  </a:lnTo>
                  <a:lnTo>
                    <a:pt x="309" y="107"/>
                  </a:lnTo>
                  <a:lnTo>
                    <a:pt x="315" y="102"/>
                  </a:lnTo>
                  <a:lnTo>
                    <a:pt x="318" y="98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6" y="91"/>
                  </a:lnTo>
                  <a:lnTo>
                    <a:pt x="332" y="90"/>
                  </a:lnTo>
                  <a:lnTo>
                    <a:pt x="336" y="85"/>
                  </a:lnTo>
                  <a:lnTo>
                    <a:pt x="342" y="81"/>
                  </a:lnTo>
                  <a:lnTo>
                    <a:pt x="342" y="81"/>
                  </a:lnTo>
                  <a:lnTo>
                    <a:pt x="343" y="82"/>
                  </a:lnTo>
                  <a:lnTo>
                    <a:pt x="345" y="84"/>
                  </a:lnTo>
                  <a:lnTo>
                    <a:pt x="348" y="82"/>
                  </a:lnTo>
                  <a:lnTo>
                    <a:pt x="352" y="80"/>
                  </a:lnTo>
                  <a:lnTo>
                    <a:pt x="353" y="80"/>
                  </a:lnTo>
                  <a:lnTo>
                    <a:pt x="355" y="81"/>
                  </a:lnTo>
                  <a:lnTo>
                    <a:pt x="355" y="81"/>
                  </a:lnTo>
                  <a:lnTo>
                    <a:pt x="360" y="77"/>
                  </a:lnTo>
                  <a:lnTo>
                    <a:pt x="366" y="74"/>
                  </a:lnTo>
                  <a:lnTo>
                    <a:pt x="372" y="71"/>
                  </a:lnTo>
                  <a:lnTo>
                    <a:pt x="373" y="68"/>
                  </a:lnTo>
                  <a:lnTo>
                    <a:pt x="373" y="67"/>
                  </a:lnTo>
                  <a:lnTo>
                    <a:pt x="373" y="67"/>
                  </a:lnTo>
                  <a:lnTo>
                    <a:pt x="366" y="71"/>
                  </a:lnTo>
                  <a:lnTo>
                    <a:pt x="360" y="75"/>
                  </a:lnTo>
                  <a:lnTo>
                    <a:pt x="356" y="77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77"/>
                  </a:lnTo>
                  <a:lnTo>
                    <a:pt x="359" y="71"/>
                  </a:lnTo>
                  <a:lnTo>
                    <a:pt x="366" y="67"/>
                  </a:lnTo>
                  <a:lnTo>
                    <a:pt x="372" y="62"/>
                  </a:lnTo>
                  <a:lnTo>
                    <a:pt x="376" y="61"/>
                  </a:lnTo>
                  <a:lnTo>
                    <a:pt x="380" y="61"/>
                  </a:lnTo>
                  <a:lnTo>
                    <a:pt x="380" y="61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9" y="41"/>
                  </a:lnTo>
                  <a:lnTo>
                    <a:pt x="402" y="40"/>
                  </a:lnTo>
                  <a:lnTo>
                    <a:pt x="406" y="40"/>
                  </a:lnTo>
                  <a:lnTo>
                    <a:pt x="406" y="40"/>
                  </a:lnTo>
                  <a:lnTo>
                    <a:pt x="405" y="37"/>
                  </a:lnTo>
                  <a:lnTo>
                    <a:pt x="406" y="35"/>
                  </a:lnTo>
                  <a:lnTo>
                    <a:pt x="409" y="32"/>
                  </a:lnTo>
                  <a:lnTo>
                    <a:pt x="413" y="31"/>
                  </a:lnTo>
                  <a:lnTo>
                    <a:pt x="416" y="28"/>
                  </a:lnTo>
                  <a:lnTo>
                    <a:pt x="416" y="27"/>
                  </a:lnTo>
                  <a:lnTo>
                    <a:pt x="416" y="27"/>
                  </a:lnTo>
                  <a:lnTo>
                    <a:pt x="415" y="25"/>
                  </a:lnTo>
                  <a:lnTo>
                    <a:pt x="413" y="24"/>
                  </a:lnTo>
                  <a:lnTo>
                    <a:pt x="413" y="24"/>
                  </a:lnTo>
                  <a:lnTo>
                    <a:pt x="413" y="22"/>
                  </a:lnTo>
                  <a:lnTo>
                    <a:pt x="413" y="22"/>
                  </a:lnTo>
                  <a:lnTo>
                    <a:pt x="418" y="18"/>
                  </a:lnTo>
                  <a:lnTo>
                    <a:pt x="423" y="15"/>
                  </a:lnTo>
                  <a:lnTo>
                    <a:pt x="428" y="11"/>
                  </a:lnTo>
                  <a:lnTo>
                    <a:pt x="430" y="10"/>
                  </a:lnTo>
                  <a:lnTo>
                    <a:pt x="432" y="7"/>
                  </a:lnTo>
                  <a:lnTo>
                    <a:pt x="432" y="7"/>
                  </a:lnTo>
                  <a:lnTo>
                    <a:pt x="429" y="8"/>
                  </a:lnTo>
                  <a:lnTo>
                    <a:pt x="428" y="8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9" y="5"/>
                  </a:lnTo>
                  <a:lnTo>
                    <a:pt x="430" y="4"/>
                  </a:lnTo>
                  <a:lnTo>
                    <a:pt x="433" y="3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5" y="0"/>
                  </a:lnTo>
                  <a:lnTo>
                    <a:pt x="433" y="0"/>
                  </a:lnTo>
                  <a:lnTo>
                    <a:pt x="430" y="1"/>
                  </a:lnTo>
                  <a:lnTo>
                    <a:pt x="428" y="4"/>
                  </a:lnTo>
                  <a:lnTo>
                    <a:pt x="423" y="5"/>
                  </a:lnTo>
                  <a:lnTo>
                    <a:pt x="423" y="5"/>
                  </a:lnTo>
                  <a:lnTo>
                    <a:pt x="423" y="8"/>
                  </a:lnTo>
                  <a:lnTo>
                    <a:pt x="422" y="11"/>
                  </a:lnTo>
                  <a:lnTo>
                    <a:pt x="415" y="18"/>
                  </a:lnTo>
                  <a:lnTo>
                    <a:pt x="408" y="24"/>
                  </a:lnTo>
                  <a:lnTo>
                    <a:pt x="405" y="25"/>
                  </a:lnTo>
                  <a:lnTo>
                    <a:pt x="403" y="25"/>
                  </a:lnTo>
                  <a:lnTo>
                    <a:pt x="403" y="25"/>
                  </a:lnTo>
                  <a:lnTo>
                    <a:pt x="406" y="18"/>
                  </a:lnTo>
                  <a:lnTo>
                    <a:pt x="409" y="15"/>
                  </a:lnTo>
                  <a:lnTo>
                    <a:pt x="413" y="14"/>
                  </a:lnTo>
                  <a:lnTo>
                    <a:pt x="413" y="14"/>
                  </a:lnTo>
                  <a:lnTo>
                    <a:pt x="412" y="13"/>
                  </a:lnTo>
                  <a:lnTo>
                    <a:pt x="410" y="13"/>
                  </a:lnTo>
                  <a:lnTo>
                    <a:pt x="408" y="13"/>
                  </a:lnTo>
                  <a:lnTo>
                    <a:pt x="406" y="13"/>
                  </a:lnTo>
                  <a:lnTo>
                    <a:pt x="406" y="13"/>
                  </a:lnTo>
                  <a:lnTo>
                    <a:pt x="405" y="15"/>
                  </a:lnTo>
                  <a:lnTo>
                    <a:pt x="403" y="18"/>
                  </a:lnTo>
                  <a:lnTo>
                    <a:pt x="402" y="21"/>
                  </a:lnTo>
                  <a:lnTo>
                    <a:pt x="399" y="24"/>
                  </a:lnTo>
                  <a:lnTo>
                    <a:pt x="399" y="24"/>
                  </a:lnTo>
                  <a:lnTo>
                    <a:pt x="399" y="21"/>
                  </a:lnTo>
                  <a:lnTo>
                    <a:pt x="399" y="18"/>
                  </a:lnTo>
                  <a:lnTo>
                    <a:pt x="399" y="13"/>
                  </a:lnTo>
                  <a:lnTo>
                    <a:pt x="399" y="13"/>
                  </a:lnTo>
                  <a:lnTo>
                    <a:pt x="396" y="15"/>
                  </a:lnTo>
                  <a:lnTo>
                    <a:pt x="396" y="18"/>
                  </a:lnTo>
                  <a:lnTo>
                    <a:pt x="396" y="21"/>
                  </a:lnTo>
                  <a:lnTo>
                    <a:pt x="393" y="24"/>
                  </a:lnTo>
                  <a:lnTo>
                    <a:pt x="393" y="24"/>
                  </a:lnTo>
                  <a:lnTo>
                    <a:pt x="393" y="22"/>
                  </a:lnTo>
                  <a:lnTo>
                    <a:pt x="393" y="21"/>
                  </a:lnTo>
                  <a:lnTo>
                    <a:pt x="392" y="18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9" y="21"/>
                  </a:lnTo>
                  <a:lnTo>
                    <a:pt x="388" y="22"/>
                  </a:lnTo>
                  <a:lnTo>
                    <a:pt x="385" y="24"/>
                  </a:lnTo>
                  <a:lnTo>
                    <a:pt x="378" y="25"/>
                  </a:lnTo>
                  <a:lnTo>
                    <a:pt x="378" y="25"/>
                  </a:lnTo>
                  <a:lnTo>
                    <a:pt x="379" y="28"/>
                  </a:lnTo>
                  <a:lnTo>
                    <a:pt x="379" y="30"/>
                  </a:lnTo>
                  <a:lnTo>
                    <a:pt x="376" y="31"/>
                  </a:lnTo>
                  <a:lnTo>
                    <a:pt x="372" y="34"/>
                  </a:lnTo>
                  <a:lnTo>
                    <a:pt x="370" y="35"/>
                  </a:lnTo>
                  <a:lnTo>
                    <a:pt x="369" y="38"/>
                  </a:lnTo>
                  <a:lnTo>
                    <a:pt x="369" y="38"/>
                  </a:lnTo>
                  <a:lnTo>
                    <a:pt x="373" y="35"/>
                  </a:lnTo>
                  <a:lnTo>
                    <a:pt x="376" y="34"/>
                  </a:lnTo>
                  <a:lnTo>
                    <a:pt x="379" y="35"/>
                  </a:lnTo>
                  <a:lnTo>
                    <a:pt x="379" y="37"/>
                  </a:lnTo>
                  <a:lnTo>
                    <a:pt x="378" y="40"/>
                  </a:lnTo>
                  <a:lnTo>
                    <a:pt x="378" y="40"/>
                  </a:lnTo>
                  <a:lnTo>
                    <a:pt x="373" y="40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62" y="44"/>
                  </a:lnTo>
                  <a:lnTo>
                    <a:pt x="362" y="44"/>
                  </a:lnTo>
                  <a:lnTo>
                    <a:pt x="360" y="44"/>
                  </a:lnTo>
                  <a:lnTo>
                    <a:pt x="359" y="42"/>
                  </a:lnTo>
                  <a:lnTo>
                    <a:pt x="359" y="42"/>
                  </a:lnTo>
                  <a:lnTo>
                    <a:pt x="362" y="40"/>
                  </a:lnTo>
                  <a:lnTo>
                    <a:pt x="362" y="37"/>
                  </a:lnTo>
                  <a:lnTo>
                    <a:pt x="362" y="37"/>
                  </a:lnTo>
                  <a:lnTo>
                    <a:pt x="360" y="37"/>
                  </a:lnTo>
                  <a:lnTo>
                    <a:pt x="359" y="41"/>
                  </a:lnTo>
                  <a:lnTo>
                    <a:pt x="359" y="41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31" y="55"/>
                  </a:lnTo>
                  <a:lnTo>
                    <a:pt x="331" y="55"/>
                  </a:lnTo>
                  <a:lnTo>
                    <a:pt x="333" y="55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31" y="58"/>
                  </a:lnTo>
                  <a:lnTo>
                    <a:pt x="328" y="60"/>
                  </a:lnTo>
                  <a:lnTo>
                    <a:pt x="326" y="60"/>
                  </a:lnTo>
                  <a:lnTo>
                    <a:pt x="328" y="62"/>
                  </a:lnTo>
                  <a:lnTo>
                    <a:pt x="328" y="62"/>
                  </a:lnTo>
                  <a:lnTo>
                    <a:pt x="323" y="65"/>
                  </a:lnTo>
                  <a:lnTo>
                    <a:pt x="321" y="64"/>
                  </a:lnTo>
                  <a:lnTo>
                    <a:pt x="316" y="62"/>
                  </a:lnTo>
                  <a:lnTo>
                    <a:pt x="313" y="61"/>
                  </a:lnTo>
                  <a:lnTo>
                    <a:pt x="313" y="61"/>
                  </a:lnTo>
                  <a:lnTo>
                    <a:pt x="313" y="62"/>
                  </a:lnTo>
                  <a:lnTo>
                    <a:pt x="313" y="64"/>
                  </a:lnTo>
                  <a:lnTo>
                    <a:pt x="312" y="67"/>
                  </a:lnTo>
                  <a:lnTo>
                    <a:pt x="309" y="68"/>
                  </a:lnTo>
                  <a:lnTo>
                    <a:pt x="309" y="70"/>
                  </a:lnTo>
                  <a:lnTo>
                    <a:pt x="311" y="71"/>
                  </a:lnTo>
                  <a:lnTo>
                    <a:pt x="311" y="71"/>
                  </a:lnTo>
                  <a:lnTo>
                    <a:pt x="316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8"/>
                  </a:lnTo>
                  <a:lnTo>
                    <a:pt x="319" y="68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5" y="78"/>
                  </a:lnTo>
                  <a:lnTo>
                    <a:pt x="305" y="78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8" y="81"/>
                  </a:lnTo>
                  <a:lnTo>
                    <a:pt x="296" y="81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99" y="77"/>
                  </a:lnTo>
                  <a:lnTo>
                    <a:pt x="303" y="75"/>
                  </a:lnTo>
                  <a:lnTo>
                    <a:pt x="303" y="75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68"/>
                  </a:lnTo>
                  <a:lnTo>
                    <a:pt x="299" y="71"/>
                  </a:lnTo>
                  <a:lnTo>
                    <a:pt x="299" y="71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2" y="80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5" y="85"/>
                  </a:lnTo>
                  <a:lnTo>
                    <a:pt x="281" y="87"/>
                  </a:lnTo>
                  <a:lnTo>
                    <a:pt x="279" y="90"/>
                  </a:lnTo>
                  <a:lnTo>
                    <a:pt x="279" y="92"/>
                  </a:lnTo>
                  <a:lnTo>
                    <a:pt x="279" y="92"/>
                  </a:lnTo>
                  <a:lnTo>
                    <a:pt x="276" y="92"/>
                  </a:lnTo>
                  <a:lnTo>
                    <a:pt x="275" y="90"/>
                  </a:lnTo>
                  <a:lnTo>
                    <a:pt x="275" y="84"/>
                  </a:lnTo>
                  <a:lnTo>
                    <a:pt x="275" y="84"/>
                  </a:lnTo>
                  <a:lnTo>
                    <a:pt x="269" y="88"/>
                  </a:lnTo>
                  <a:lnTo>
                    <a:pt x="265" y="91"/>
                  </a:lnTo>
                  <a:lnTo>
                    <a:pt x="259" y="92"/>
                  </a:lnTo>
                  <a:lnTo>
                    <a:pt x="254" y="92"/>
                  </a:lnTo>
                  <a:lnTo>
                    <a:pt x="254" y="92"/>
                  </a:lnTo>
                  <a:lnTo>
                    <a:pt x="255" y="91"/>
                  </a:lnTo>
                  <a:lnTo>
                    <a:pt x="255" y="90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2" y="90"/>
                  </a:lnTo>
                  <a:lnTo>
                    <a:pt x="248" y="92"/>
                  </a:lnTo>
                  <a:lnTo>
                    <a:pt x="241" y="92"/>
                  </a:lnTo>
                  <a:lnTo>
                    <a:pt x="241" y="92"/>
                  </a:lnTo>
                  <a:lnTo>
                    <a:pt x="235" y="98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14" y="111"/>
                  </a:lnTo>
                  <a:lnTo>
                    <a:pt x="208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199" y="118"/>
                  </a:lnTo>
                  <a:lnTo>
                    <a:pt x="194" y="122"/>
                  </a:lnTo>
                  <a:lnTo>
                    <a:pt x="194" y="122"/>
                  </a:lnTo>
                  <a:lnTo>
                    <a:pt x="175" y="131"/>
                  </a:lnTo>
                  <a:lnTo>
                    <a:pt x="175" y="131"/>
                  </a:lnTo>
                  <a:lnTo>
                    <a:pt x="175" y="134"/>
                  </a:lnTo>
                  <a:lnTo>
                    <a:pt x="176" y="134"/>
                  </a:lnTo>
                  <a:lnTo>
                    <a:pt x="181" y="132"/>
                  </a:lnTo>
                  <a:lnTo>
                    <a:pt x="185" y="131"/>
                  </a:lnTo>
                  <a:lnTo>
                    <a:pt x="186" y="131"/>
                  </a:lnTo>
                  <a:lnTo>
                    <a:pt x="188" y="132"/>
                  </a:lnTo>
                  <a:lnTo>
                    <a:pt x="188" y="132"/>
                  </a:lnTo>
                  <a:lnTo>
                    <a:pt x="185" y="137"/>
                  </a:lnTo>
                  <a:lnTo>
                    <a:pt x="181" y="141"/>
                  </a:lnTo>
                  <a:lnTo>
                    <a:pt x="175" y="144"/>
                  </a:lnTo>
                  <a:lnTo>
                    <a:pt x="172" y="144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1"/>
                  </a:lnTo>
                  <a:lnTo>
                    <a:pt x="169" y="141"/>
                  </a:lnTo>
                  <a:lnTo>
                    <a:pt x="172" y="140"/>
                  </a:lnTo>
                  <a:lnTo>
                    <a:pt x="174" y="138"/>
                  </a:lnTo>
                  <a:lnTo>
                    <a:pt x="174" y="137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68" y="140"/>
                  </a:lnTo>
                  <a:lnTo>
                    <a:pt x="167" y="142"/>
                  </a:lnTo>
                  <a:lnTo>
                    <a:pt x="168" y="145"/>
                  </a:lnTo>
                  <a:lnTo>
                    <a:pt x="171" y="147"/>
                  </a:lnTo>
                  <a:lnTo>
                    <a:pt x="171" y="147"/>
                  </a:lnTo>
                  <a:lnTo>
                    <a:pt x="182" y="148"/>
                  </a:lnTo>
                  <a:lnTo>
                    <a:pt x="192" y="147"/>
                  </a:lnTo>
                  <a:close/>
                  <a:moveTo>
                    <a:pt x="369" y="44"/>
                  </a:moveTo>
                  <a:lnTo>
                    <a:pt x="369" y="44"/>
                  </a:lnTo>
                  <a:lnTo>
                    <a:pt x="372" y="47"/>
                  </a:lnTo>
                  <a:lnTo>
                    <a:pt x="372" y="47"/>
                  </a:lnTo>
                  <a:lnTo>
                    <a:pt x="369" y="50"/>
                  </a:lnTo>
                  <a:lnTo>
                    <a:pt x="368" y="50"/>
                  </a:lnTo>
                  <a:lnTo>
                    <a:pt x="366" y="50"/>
                  </a:lnTo>
                  <a:lnTo>
                    <a:pt x="363" y="50"/>
                  </a:lnTo>
                  <a:lnTo>
                    <a:pt x="363" y="50"/>
                  </a:lnTo>
                  <a:lnTo>
                    <a:pt x="363" y="48"/>
                  </a:lnTo>
                  <a:lnTo>
                    <a:pt x="365" y="47"/>
                  </a:lnTo>
                  <a:lnTo>
                    <a:pt x="369" y="44"/>
                  </a:lnTo>
                  <a:close/>
                  <a:moveTo>
                    <a:pt x="353" y="48"/>
                  </a:moveTo>
                  <a:lnTo>
                    <a:pt x="353" y="48"/>
                  </a:lnTo>
                  <a:lnTo>
                    <a:pt x="351" y="54"/>
                  </a:lnTo>
                  <a:lnTo>
                    <a:pt x="348" y="61"/>
                  </a:lnTo>
                  <a:lnTo>
                    <a:pt x="348" y="61"/>
                  </a:lnTo>
                  <a:lnTo>
                    <a:pt x="343" y="65"/>
                  </a:lnTo>
                  <a:lnTo>
                    <a:pt x="343" y="65"/>
                  </a:lnTo>
                  <a:lnTo>
                    <a:pt x="339" y="67"/>
                  </a:lnTo>
                  <a:lnTo>
                    <a:pt x="336" y="67"/>
                  </a:lnTo>
                  <a:lnTo>
                    <a:pt x="336" y="67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5" y="61"/>
                  </a:lnTo>
                  <a:lnTo>
                    <a:pt x="338" y="60"/>
                  </a:lnTo>
                  <a:lnTo>
                    <a:pt x="339" y="60"/>
                  </a:lnTo>
                  <a:lnTo>
                    <a:pt x="341" y="57"/>
                  </a:lnTo>
                  <a:lnTo>
                    <a:pt x="341" y="57"/>
                  </a:lnTo>
                  <a:lnTo>
                    <a:pt x="343" y="57"/>
                  </a:lnTo>
                  <a:lnTo>
                    <a:pt x="342" y="58"/>
                  </a:lnTo>
                  <a:lnTo>
                    <a:pt x="342" y="60"/>
                  </a:lnTo>
                  <a:lnTo>
                    <a:pt x="341" y="62"/>
                  </a:lnTo>
                  <a:lnTo>
                    <a:pt x="341" y="62"/>
                  </a:lnTo>
                  <a:lnTo>
                    <a:pt x="343" y="61"/>
                  </a:lnTo>
                  <a:lnTo>
                    <a:pt x="345" y="60"/>
                  </a:lnTo>
                  <a:lnTo>
                    <a:pt x="346" y="57"/>
                  </a:lnTo>
                  <a:lnTo>
                    <a:pt x="348" y="51"/>
                  </a:lnTo>
                  <a:lnTo>
                    <a:pt x="351" y="50"/>
                  </a:lnTo>
                  <a:lnTo>
                    <a:pt x="353" y="48"/>
                  </a:lnTo>
                  <a:close/>
                  <a:moveTo>
                    <a:pt x="275" y="100"/>
                  </a:moveTo>
                  <a:lnTo>
                    <a:pt x="275" y="100"/>
                  </a:lnTo>
                  <a:lnTo>
                    <a:pt x="271" y="104"/>
                  </a:lnTo>
                  <a:lnTo>
                    <a:pt x="265" y="108"/>
                  </a:lnTo>
                  <a:lnTo>
                    <a:pt x="258" y="110"/>
                  </a:lnTo>
                  <a:lnTo>
                    <a:pt x="255" y="110"/>
                  </a:lnTo>
                  <a:lnTo>
                    <a:pt x="254" y="108"/>
                  </a:lnTo>
                  <a:lnTo>
                    <a:pt x="254" y="108"/>
                  </a:lnTo>
                  <a:lnTo>
                    <a:pt x="265" y="102"/>
                  </a:lnTo>
                  <a:lnTo>
                    <a:pt x="271" y="100"/>
                  </a:lnTo>
                  <a:lnTo>
                    <a:pt x="275" y="100"/>
                  </a:lnTo>
                  <a:close/>
                  <a:moveTo>
                    <a:pt x="259" y="95"/>
                  </a:moveTo>
                  <a:lnTo>
                    <a:pt x="259" y="95"/>
                  </a:lnTo>
                  <a:lnTo>
                    <a:pt x="258" y="98"/>
                  </a:lnTo>
                  <a:lnTo>
                    <a:pt x="255" y="101"/>
                  </a:lnTo>
                  <a:lnTo>
                    <a:pt x="245" y="105"/>
                  </a:lnTo>
                  <a:lnTo>
                    <a:pt x="245" y="105"/>
                  </a:lnTo>
                  <a:lnTo>
                    <a:pt x="246" y="101"/>
                  </a:lnTo>
                  <a:lnTo>
                    <a:pt x="249" y="98"/>
                  </a:lnTo>
                  <a:lnTo>
                    <a:pt x="259" y="95"/>
                  </a:lnTo>
                  <a:close/>
                  <a:moveTo>
                    <a:pt x="249" y="110"/>
                  </a:moveTo>
                  <a:lnTo>
                    <a:pt x="249" y="110"/>
                  </a:lnTo>
                  <a:lnTo>
                    <a:pt x="246" y="114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39" y="117"/>
                  </a:lnTo>
                  <a:lnTo>
                    <a:pt x="241" y="115"/>
                  </a:lnTo>
                  <a:lnTo>
                    <a:pt x="242" y="112"/>
                  </a:lnTo>
                  <a:lnTo>
                    <a:pt x="246" y="111"/>
                  </a:lnTo>
                  <a:lnTo>
                    <a:pt x="249" y="110"/>
                  </a:lnTo>
                  <a:close/>
                  <a:moveTo>
                    <a:pt x="238" y="102"/>
                  </a:moveTo>
                  <a:lnTo>
                    <a:pt x="238" y="102"/>
                  </a:lnTo>
                  <a:lnTo>
                    <a:pt x="238" y="105"/>
                  </a:lnTo>
                  <a:lnTo>
                    <a:pt x="238" y="107"/>
                  </a:lnTo>
                  <a:lnTo>
                    <a:pt x="235" y="108"/>
                  </a:lnTo>
                  <a:lnTo>
                    <a:pt x="232" y="110"/>
                  </a:lnTo>
                  <a:lnTo>
                    <a:pt x="232" y="110"/>
                  </a:lnTo>
                  <a:lnTo>
                    <a:pt x="232" y="108"/>
                  </a:lnTo>
                  <a:lnTo>
                    <a:pt x="232" y="105"/>
                  </a:lnTo>
                  <a:lnTo>
                    <a:pt x="234" y="104"/>
                  </a:lnTo>
                  <a:lnTo>
                    <a:pt x="238" y="102"/>
                  </a:lnTo>
                  <a:close/>
                  <a:moveTo>
                    <a:pt x="238" y="117"/>
                  </a:moveTo>
                  <a:lnTo>
                    <a:pt x="238" y="117"/>
                  </a:lnTo>
                  <a:lnTo>
                    <a:pt x="236" y="120"/>
                  </a:lnTo>
                  <a:lnTo>
                    <a:pt x="235" y="122"/>
                  </a:lnTo>
                  <a:lnTo>
                    <a:pt x="231" y="124"/>
                  </a:lnTo>
                  <a:lnTo>
                    <a:pt x="226" y="124"/>
                  </a:lnTo>
                  <a:lnTo>
                    <a:pt x="226" y="124"/>
                  </a:lnTo>
                  <a:lnTo>
                    <a:pt x="219" y="124"/>
                  </a:lnTo>
                  <a:lnTo>
                    <a:pt x="216" y="121"/>
                  </a:lnTo>
                  <a:lnTo>
                    <a:pt x="216" y="120"/>
                  </a:lnTo>
                  <a:lnTo>
                    <a:pt x="216" y="120"/>
                  </a:lnTo>
                  <a:lnTo>
                    <a:pt x="222" y="121"/>
                  </a:lnTo>
                  <a:lnTo>
                    <a:pt x="226" y="120"/>
                  </a:lnTo>
                  <a:lnTo>
                    <a:pt x="232" y="118"/>
                  </a:lnTo>
                  <a:lnTo>
                    <a:pt x="238" y="117"/>
                  </a:lnTo>
                  <a:close/>
                  <a:moveTo>
                    <a:pt x="225" y="130"/>
                  </a:moveTo>
                  <a:lnTo>
                    <a:pt x="225" y="130"/>
                  </a:lnTo>
                  <a:lnTo>
                    <a:pt x="225" y="130"/>
                  </a:lnTo>
                  <a:lnTo>
                    <a:pt x="225" y="131"/>
                  </a:lnTo>
                  <a:lnTo>
                    <a:pt x="222" y="132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5"/>
                  </a:lnTo>
                  <a:lnTo>
                    <a:pt x="212" y="132"/>
                  </a:lnTo>
                  <a:lnTo>
                    <a:pt x="215" y="131"/>
                  </a:lnTo>
                  <a:lnTo>
                    <a:pt x="221" y="130"/>
                  </a:lnTo>
                  <a:lnTo>
                    <a:pt x="225" y="130"/>
                  </a:lnTo>
                  <a:close/>
                  <a:moveTo>
                    <a:pt x="211" y="117"/>
                  </a:moveTo>
                  <a:lnTo>
                    <a:pt x="211" y="117"/>
                  </a:lnTo>
                  <a:lnTo>
                    <a:pt x="212" y="120"/>
                  </a:lnTo>
                  <a:lnTo>
                    <a:pt x="211" y="122"/>
                  </a:lnTo>
                  <a:lnTo>
                    <a:pt x="212" y="125"/>
                  </a:lnTo>
                  <a:lnTo>
                    <a:pt x="214" y="125"/>
                  </a:lnTo>
                  <a:lnTo>
                    <a:pt x="214" y="125"/>
                  </a:lnTo>
                  <a:lnTo>
                    <a:pt x="204" y="128"/>
                  </a:lnTo>
                  <a:lnTo>
                    <a:pt x="204" y="128"/>
                  </a:lnTo>
                  <a:lnTo>
                    <a:pt x="189" y="132"/>
                  </a:lnTo>
                  <a:lnTo>
                    <a:pt x="189" y="132"/>
                  </a:lnTo>
                  <a:lnTo>
                    <a:pt x="192" y="128"/>
                  </a:lnTo>
                  <a:lnTo>
                    <a:pt x="196" y="124"/>
                  </a:lnTo>
                  <a:lnTo>
                    <a:pt x="196" y="124"/>
                  </a:lnTo>
                  <a:lnTo>
                    <a:pt x="202" y="120"/>
                  </a:lnTo>
                  <a:lnTo>
                    <a:pt x="211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8" name="îšḷiḋé"/>
            <p:cNvSpPr/>
            <p:nvPr/>
          </p:nvSpPr>
          <p:spPr bwMode="auto">
            <a:xfrm>
              <a:off x="3847466" y="5293570"/>
              <a:ext cx="1339288" cy="675788"/>
            </a:xfrm>
            <a:custGeom>
              <a:avLst/>
              <a:gdLst>
                <a:gd name="T0" fmla="*/ 186 w 436"/>
                <a:gd name="T1" fmla="*/ 152 h 219"/>
                <a:gd name="T2" fmla="*/ 167 w 436"/>
                <a:gd name="T3" fmla="*/ 160 h 219"/>
                <a:gd name="T4" fmla="*/ 165 w 436"/>
                <a:gd name="T5" fmla="*/ 161 h 219"/>
                <a:gd name="T6" fmla="*/ 155 w 436"/>
                <a:gd name="T7" fmla="*/ 168 h 219"/>
                <a:gd name="T8" fmla="*/ 138 w 436"/>
                <a:gd name="T9" fmla="*/ 172 h 219"/>
                <a:gd name="T10" fmla="*/ 125 w 436"/>
                <a:gd name="T11" fmla="*/ 178 h 219"/>
                <a:gd name="T12" fmla="*/ 98 w 436"/>
                <a:gd name="T13" fmla="*/ 187 h 219"/>
                <a:gd name="T14" fmla="*/ 88 w 436"/>
                <a:gd name="T15" fmla="*/ 194 h 219"/>
                <a:gd name="T16" fmla="*/ 68 w 436"/>
                <a:gd name="T17" fmla="*/ 197 h 219"/>
                <a:gd name="T18" fmla="*/ 20 w 436"/>
                <a:gd name="T19" fmla="*/ 209 h 219"/>
                <a:gd name="T20" fmla="*/ 8 w 436"/>
                <a:gd name="T21" fmla="*/ 218 h 219"/>
                <a:gd name="T22" fmla="*/ 35 w 436"/>
                <a:gd name="T23" fmla="*/ 211 h 219"/>
                <a:gd name="T24" fmla="*/ 45 w 436"/>
                <a:gd name="T25" fmla="*/ 207 h 219"/>
                <a:gd name="T26" fmla="*/ 89 w 436"/>
                <a:gd name="T27" fmla="*/ 201 h 219"/>
                <a:gd name="T28" fmla="*/ 141 w 436"/>
                <a:gd name="T29" fmla="*/ 187 h 219"/>
                <a:gd name="T30" fmla="*/ 147 w 436"/>
                <a:gd name="T31" fmla="*/ 184 h 219"/>
                <a:gd name="T32" fmla="*/ 171 w 436"/>
                <a:gd name="T33" fmla="*/ 175 h 219"/>
                <a:gd name="T34" fmla="*/ 286 w 436"/>
                <a:gd name="T35" fmla="*/ 124 h 219"/>
                <a:gd name="T36" fmla="*/ 309 w 436"/>
                <a:gd name="T37" fmla="*/ 107 h 219"/>
                <a:gd name="T38" fmla="*/ 332 w 436"/>
                <a:gd name="T39" fmla="*/ 90 h 219"/>
                <a:gd name="T40" fmla="*/ 348 w 436"/>
                <a:gd name="T41" fmla="*/ 82 h 219"/>
                <a:gd name="T42" fmla="*/ 366 w 436"/>
                <a:gd name="T43" fmla="*/ 74 h 219"/>
                <a:gd name="T44" fmla="*/ 360 w 436"/>
                <a:gd name="T45" fmla="*/ 75 h 219"/>
                <a:gd name="T46" fmla="*/ 366 w 436"/>
                <a:gd name="T47" fmla="*/ 67 h 219"/>
                <a:gd name="T48" fmla="*/ 386 w 436"/>
                <a:gd name="T49" fmla="*/ 55 h 219"/>
                <a:gd name="T50" fmla="*/ 406 w 436"/>
                <a:gd name="T51" fmla="*/ 40 h 219"/>
                <a:gd name="T52" fmla="*/ 416 w 436"/>
                <a:gd name="T53" fmla="*/ 27 h 219"/>
                <a:gd name="T54" fmla="*/ 413 w 436"/>
                <a:gd name="T55" fmla="*/ 22 h 219"/>
                <a:gd name="T56" fmla="*/ 432 w 436"/>
                <a:gd name="T57" fmla="*/ 7 h 219"/>
                <a:gd name="T58" fmla="*/ 430 w 436"/>
                <a:gd name="T59" fmla="*/ 4 h 219"/>
                <a:gd name="T60" fmla="*/ 430 w 436"/>
                <a:gd name="T61" fmla="*/ 1 h 219"/>
                <a:gd name="T62" fmla="*/ 415 w 436"/>
                <a:gd name="T63" fmla="*/ 18 h 219"/>
                <a:gd name="T64" fmla="*/ 409 w 436"/>
                <a:gd name="T65" fmla="*/ 15 h 219"/>
                <a:gd name="T66" fmla="*/ 406 w 436"/>
                <a:gd name="T67" fmla="*/ 13 h 219"/>
                <a:gd name="T68" fmla="*/ 399 w 436"/>
                <a:gd name="T69" fmla="*/ 24 h 219"/>
                <a:gd name="T70" fmla="*/ 396 w 436"/>
                <a:gd name="T71" fmla="*/ 18 h 219"/>
                <a:gd name="T72" fmla="*/ 392 w 436"/>
                <a:gd name="T73" fmla="*/ 18 h 219"/>
                <a:gd name="T74" fmla="*/ 378 w 436"/>
                <a:gd name="T75" fmla="*/ 25 h 219"/>
                <a:gd name="T76" fmla="*/ 370 w 436"/>
                <a:gd name="T77" fmla="*/ 35 h 219"/>
                <a:gd name="T78" fmla="*/ 379 w 436"/>
                <a:gd name="T79" fmla="*/ 37 h 219"/>
                <a:gd name="T80" fmla="*/ 362 w 436"/>
                <a:gd name="T81" fmla="*/ 44 h 219"/>
                <a:gd name="T82" fmla="*/ 362 w 436"/>
                <a:gd name="T83" fmla="*/ 37 h 219"/>
                <a:gd name="T84" fmla="*/ 343 w 436"/>
                <a:gd name="T85" fmla="*/ 50 h 219"/>
                <a:gd name="T86" fmla="*/ 331 w 436"/>
                <a:gd name="T87" fmla="*/ 58 h 219"/>
                <a:gd name="T88" fmla="*/ 321 w 436"/>
                <a:gd name="T89" fmla="*/ 64 h 219"/>
                <a:gd name="T90" fmla="*/ 312 w 436"/>
                <a:gd name="T91" fmla="*/ 67 h 219"/>
                <a:gd name="T92" fmla="*/ 318 w 436"/>
                <a:gd name="T93" fmla="*/ 67 h 219"/>
                <a:gd name="T94" fmla="*/ 305 w 436"/>
                <a:gd name="T95" fmla="*/ 78 h 219"/>
                <a:gd name="T96" fmla="*/ 295 w 436"/>
                <a:gd name="T97" fmla="*/ 78 h 219"/>
                <a:gd name="T98" fmla="*/ 306 w 436"/>
                <a:gd name="T99" fmla="*/ 68 h 219"/>
                <a:gd name="T100" fmla="*/ 292 w 436"/>
                <a:gd name="T101" fmla="*/ 80 h 219"/>
                <a:gd name="T102" fmla="*/ 279 w 436"/>
                <a:gd name="T103" fmla="*/ 92 h 219"/>
                <a:gd name="T104" fmla="*/ 269 w 436"/>
                <a:gd name="T105" fmla="*/ 88 h 219"/>
                <a:gd name="T106" fmla="*/ 255 w 436"/>
                <a:gd name="T107" fmla="*/ 90 h 219"/>
                <a:gd name="T108" fmla="*/ 241 w 436"/>
                <a:gd name="T109" fmla="*/ 92 h 219"/>
                <a:gd name="T110" fmla="*/ 202 w 436"/>
                <a:gd name="T111" fmla="*/ 114 h 219"/>
                <a:gd name="T112" fmla="*/ 175 w 436"/>
                <a:gd name="T113" fmla="*/ 131 h 219"/>
                <a:gd name="T114" fmla="*/ 188 w 436"/>
                <a:gd name="T115" fmla="*/ 132 h 219"/>
                <a:gd name="T116" fmla="*/ 169 w 436"/>
                <a:gd name="T117" fmla="*/ 142 h 219"/>
                <a:gd name="T118" fmla="*/ 174 w 436"/>
                <a:gd name="T119" fmla="*/ 137 h 219"/>
                <a:gd name="T120" fmla="*/ 171 w 436"/>
                <a:gd name="T121" fmla="*/ 14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219">
                  <a:moveTo>
                    <a:pt x="192" y="147"/>
                  </a:moveTo>
                  <a:lnTo>
                    <a:pt x="192" y="147"/>
                  </a:lnTo>
                  <a:lnTo>
                    <a:pt x="191" y="148"/>
                  </a:lnTo>
                  <a:lnTo>
                    <a:pt x="189" y="150"/>
                  </a:lnTo>
                  <a:lnTo>
                    <a:pt x="188" y="152"/>
                  </a:lnTo>
                  <a:lnTo>
                    <a:pt x="186" y="152"/>
                  </a:lnTo>
                  <a:lnTo>
                    <a:pt x="186" y="152"/>
                  </a:lnTo>
                  <a:lnTo>
                    <a:pt x="179" y="154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5"/>
                  </a:lnTo>
                  <a:lnTo>
                    <a:pt x="155" y="168"/>
                  </a:lnTo>
                  <a:lnTo>
                    <a:pt x="155" y="168"/>
                  </a:lnTo>
                  <a:lnTo>
                    <a:pt x="152" y="167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45" y="168"/>
                  </a:lnTo>
                  <a:lnTo>
                    <a:pt x="138" y="172"/>
                  </a:lnTo>
                  <a:lnTo>
                    <a:pt x="137" y="172"/>
                  </a:lnTo>
                  <a:lnTo>
                    <a:pt x="137" y="172"/>
                  </a:lnTo>
                  <a:lnTo>
                    <a:pt x="135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25" y="178"/>
                  </a:lnTo>
                  <a:lnTo>
                    <a:pt x="125" y="178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5"/>
                  </a:lnTo>
                  <a:lnTo>
                    <a:pt x="107" y="185"/>
                  </a:lnTo>
                  <a:lnTo>
                    <a:pt x="98" y="187"/>
                  </a:lnTo>
                  <a:lnTo>
                    <a:pt x="98" y="187"/>
                  </a:lnTo>
                  <a:lnTo>
                    <a:pt x="91" y="189"/>
                  </a:lnTo>
                  <a:lnTo>
                    <a:pt x="89" y="192"/>
                  </a:lnTo>
                  <a:lnTo>
                    <a:pt x="91" y="194"/>
                  </a:lnTo>
                  <a:lnTo>
                    <a:pt x="91" y="194"/>
                  </a:lnTo>
                  <a:lnTo>
                    <a:pt x="88" y="194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79" y="195"/>
                  </a:lnTo>
                  <a:lnTo>
                    <a:pt x="79" y="195"/>
                  </a:lnTo>
                  <a:lnTo>
                    <a:pt x="68" y="197"/>
                  </a:lnTo>
                  <a:lnTo>
                    <a:pt x="68" y="197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20" y="209"/>
                  </a:lnTo>
                  <a:lnTo>
                    <a:pt x="20" y="209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18" y="217"/>
                  </a:lnTo>
                  <a:lnTo>
                    <a:pt x="18" y="217"/>
                  </a:lnTo>
                  <a:lnTo>
                    <a:pt x="28" y="215"/>
                  </a:lnTo>
                  <a:lnTo>
                    <a:pt x="32" y="212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5" y="212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2" y="209"/>
                  </a:lnTo>
                  <a:lnTo>
                    <a:pt x="45" y="207"/>
                  </a:lnTo>
                  <a:lnTo>
                    <a:pt x="45" y="212"/>
                  </a:lnTo>
                  <a:lnTo>
                    <a:pt x="45" y="212"/>
                  </a:lnTo>
                  <a:lnTo>
                    <a:pt x="78" y="204"/>
                  </a:lnTo>
                  <a:lnTo>
                    <a:pt x="78" y="204"/>
                  </a:lnTo>
                  <a:lnTo>
                    <a:pt x="87" y="202"/>
                  </a:lnTo>
                  <a:lnTo>
                    <a:pt x="89" y="201"/>
                  </a:lnTo>
                  <a:lnTo>
                    <a:pt x="95" y="199"/>
                  </a:lnTo>
                  <a:lnTo>
                    <a:pt x="95" y="199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35" y="188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5"/>
                  </a:lnTo>
                  <a:lnTo>
                    <a:pt x="142" y="185"/>
                  </a:lnTo>
                  <a:lnTo>
                    <a:pt x="147" y="184"/>
                  </a:lnTo>
                  <a:lnTo>
                    <a:pt x="147" y="184"/>
                  </a:lnTo>
                  <a:lnTo>
                    <a:pt x="154" y="181"/>
                  </a:lnTo>
                  <a:lnTo>
                    <a:pt x="158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71" y="175"/>
                  </a:lnTo>
                  <a:lnTo>
                    <a:pt x="171" y="175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204" y="162"/>
                  </a:lnTo>
                  <a:lnTo>
                    <a:pt x="232" y="150"/>
                  </a:lnTo>
                  <a:lnTo>
                    <a:pt x="286" y="124"/>
                  </a:lnTo>
                  <a:lnTo>
                    <a:pt x="286" y="124"/>
                  </a:lnTo>
                  <a:lnTo>
                    <a:pt x="289" y="121"/>
                  </a:lnTo>
                  <a:lnTo>
                    <a:pt x="293" y="117"/>
                  </a:lnTo>
                  <a:lnTo>
                    <a:pt x="303" y="111"/>
                  </a:lnTo>
                  <a:lnTo>
                    <a:pt x="303" y="111"/>
                  </a:lnTo>
                  <a:lnTo>
                    <a:pt x="309" y="107"/>
                  </a:lnTo>
                  <a:lnTo>
                    <a:pt x="315" y="102"/>
                  </a:lnTo>
                  <a:lnTo>
                    <a:pt x="318" y="98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6" y="91"/>
                  </a:lnTo>
                  <a:lnTo>
                    <a:pt x="332" y="90"/>
                  </a:lnTo>
                  <a:lnTo>
                    <a:pt x="336" y="85"/>
                  </a:lnTo>
                  <a:lnTo>
                    <a:pt x="342" y="81"/>
                  </a:lnTo>
                  <a:lnTo>
                    <a:pt x="342" y="81"/>
                  </a:lnTo>
                  <a:lnTo>
                    <a:pt x="343" y="82"/>
                  </a:lnTo>
                  <a:lnTo>
                    <a:pt x="345" y="84"/>
                  </a:lnTo>
                  <a:lnTo>
                    <a:pt x="348" y="82"/>
                  </a:lnTo>
                  <a:lnTo>
                    <a:pt x="352" y="80"/>
                  </a:lnTo>
                  <a:lnTo>
                    <a:pt x="353" y="80"/>
                  </a:lnTo>
                  <a:lnTo>
                    <a:pt x="355" y="81"/>
                  </a:lnTo>
                  <a:lnTo>
                    <a:pt x="355" y="81"/>
                  </a:lnTo>
                  <a:lnTo>
                    <a:pt x="360" y="77"/>
                  </a:lnTo>
                  <a:lnTo>
                    <a:pt x="366" y="74"/>
                  </a:lnTo>
                  <a:lnTo>
                    <a:pt x="372" y="71"/>
                  </a:lnTo>
                  <a:lnTo>
                    <a:pt x="373" y="68"/>
                  </a:lnTo>
                  <a:lnTo>
                    <a:pt x="373" y="67"/>
                  </a:lnTo>
                  <a:lnTo>
                    <a:pt x="373" y="67"/>
                  </a:lnTo>
                  <a:lnTo>
                    <a:pt x="366" y="71"/>
                  </a:lnTo>
                  <a:lnTo>
                    <a:pt x="360" y="75"/>
                  </a:lnTo>
                  <a:lnTo>
                    <a:pt x="356" y="77"/>
                  </a:lnTo>
                  <a:lnTo>
                    <a:pt x="353" y="77"/>
                  </a:lnTo>
                  <a:lnTo>
                    <a:pt x="351" y="77"/>
                  </a:lnTo>
                  <a:lnTo>
                    <a:pt x="351" y="77"/>
                  </a:lnTo>
                  <a:lnTo>
                    <a:pt x="359" y="71"/>
                  </a:lnTo>
                  <a:lnTo>
                    <a:pt x="366" y="67"/>
                  </a:lnTo>
                  <a:lnTo>
                    <a:pt x="372" y="62"/>
                  </a:lnTo>
                  <a:lnTo>
                    <a:pt x="376" y="61"/>
                  </a:lnTo>
                  <a:lnTo>
                    <a:pt x="380" y="61"/>
                  </a:lnTo>
                  <a:lnTo>
                    <a:pt x="380" y="61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9" y="41"/>
                  </a:lnTo>
                  <a:lnTo>
                    <a:pt x="402" y="40"/>
                  </a:lnTo>
                  <a:lnTo>
                    <a:pt x="406" y="40"/>
                  </a:lnTo>
                  <a:lnTo>
                    <a:pt x="406" y="40"/>
                  </a:lnTo>
                  <a:lnTo>
                    <a:pt x="405" y="37"/>
                  </a:lnTo>
                  <a:lnTo>
                    <a:pt x="406" y="35"/>
                  </a:lnTo>
                  <a:lnTo>
                    <a:pt x="409" y="32"/>
                  </a:lnTo>
                  <a:lnTo>
                    <a:pt x="413" y="31"/>
                  </a:lnTo>
                  <a:lnTo>
                    <a:pt x="416" y="28"/>
                  </a:lnTo>
                  <a:lnTo>
                    <a:pt x="416" y="27"/>
                  </a:lnTo>
                  <a:lnTo>
                    <a:pt x="416" y="27"/>
                  </a:lnTo>
                  <a:lnTo>
                    <a:pt x="415" y="25"/>
                  </a:lnTo>
                  <a:lnTo>
                    <a:pt x="413" y="24"/>
                  </a:lnTo>
                  <a:lnTo>
                    <a:pt x="413" y="24"/>
                  </a:lnTo>
                  <a:lnTo>
                    <a:pt x="413" y="22"/>
                  </a:lnTo>
                  <a:lnTo>
                    <a:pt x="413" y="22"/>
                  </a:lnTo>
                  <a:lnTo>
                    <a:pt x="418" y="18"/>
                  </a:lnTo>
                  <a:lnTo>
                    <a:pt x="423" y="15"/>
                  </a:lnTo>
                  <a:lnTo>
                    <a:pt x="428" y="11"/>
                  </a:lnTo>
                  <a:lnTo>
                    <a:pt x="430" y="10"/>
                  </a:lnTo>
                  <a:lnTo>
                    <a:pt x="432" y="7"/>
                  </a:lnTo>
                  <a:lnTo>
                    <a:pt x="432" y="7"/>
                  </a:lnTo>
                  <a:lnTo>
                    <a:pt x="429" y="8"/>
                  </a:lnTo>
                  <a:lnTo>
                    <a:pt x="428" y="8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9" y="5"/>
                  </a:lnTo>
                  <a:lnTo>
                    <a:pt x="430" y="4"/>
                  </a:lnTo>
                  <a:lnTo>
                    <a:pt x="433" y="3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5" y="0"/>
                  </a:lnTo>
                  <a:lnTo>
                    <a:pt x="433" y="0"/>
                  </a:lnTo>
                  <a:lnTo>
                    <a:pt x="430" y="1"/>
                  </a:lnTo>
                  <a:lnTo>
                    <a:pt x="428" y="4"/>
                  </a:lnTo>
                  <a:lnTo>
                    <a:pt x="423" y="5"/>
                  </a:lnTo>
                  <a:lnTo>
                    <a:pt x="423" y="5"/>
                  </a:lnTo>
                  <a:lnTo>
                    <a:pt x="423" y="8"/>
                  </a:lnTo>
                  <a:lnTo>
                    <a:pt x="422" y="11"/>
                  </a:lnTo>
                  <a:lnTo>
                    <a:pt x="415" y="18"/>
                  </a:lnTo>
                  <a:lnTo>
                    <a:pt x="408" y="24"/>
                  </a:lnTo>
                  <a:lnTo>
                    <a:pt x="405" y="25"/>
                  </a:lnTo>
                  <a:lnTo>
                    <a:pt x="403" y="25"/>
                  </a:lnTo>
                  <a:lnTo>
                    <a:pt x="403" y="25"/>
                  </a:lnTo>
                  <a:lnTo>
                    <a:pt x="406" y="18"/>
                  </a:lnTo>
                  <a:lnTo>
                    <a:pt x="409" y="15"/>
                  </a:lnTo>
                  <a:lnTo>
                    <a:pt x="413" y="14"/>
                  </a:lnTo>
                  <a:lnTo>
                    <a:pt x="413" y="14"/>
                  </a:lnTo>
                  <a:lnTo>
                    <a:pt x="412" y="13"/>
                  </a:lnTo>
                  <a:lnTo>
                    <a:pt x="410" y="13"/>
                  </a:lnTo>
                  <a:lnTo>
                    <a:pt x="408" y="13"/>
                  </a:lnTo>
                  <a:lnTo>
                    <a:pt x="406" y="13"/>
                  </a:lnTo>
                  <a:lnTo>
                    <a:pt x="406" y="13"/>
                  </a:lnTo>
                  <a:lnTo>
                    <a:pt x="405" y="15"/>
                  </a:lnTo>
                  <a:lnTo>
                    <a:pt x="403" y="18"/>
                  </a:lnTo>
                  <a:lnTo>
                    <a:pt x="402" y="21"/>
                  </a:lnTo>
                  <a:lnTo>
                    <a:pt x="399" y="24"/>
                  </a:lnTo>
                  <a:lnTo>
                    <a:pt x="399" y="24"/>
                  </a:lnTo>
                  <a:lnTo>
                    <a:pt x="399" y="21"/>
                  </a:lnTo>
                  <a:lnTo>
                    <a:pt x="399" y="18"/>
                  </a:lnTo>
                  <a:lnTo>
                    <a:pt x="399" y="13"/>
                  </a:lnTo>
                  <a:lnTo>
                    <a:pt x="399" y="13"/>
                  </a:lnTo>
                  <a:lnTo>
                    <a:pt x="396" y="15"/>
                  </a:lnTo>
                  <a:lnTo>
                    <a:pt x="396" y="18"/>
                  </a:lnTo>
                  <a:lnTo>
                    <a:pt x="396" y="21"/>
                  </a:lnTo>
                  <a:lnTo>
                    <a:pt x="393" y="24"/>
                  </a:lnTo>
                  <a:lnTo>
                    <a:pt x="393" y="24"/>
                  </a:lnTo>
                  <a:lnTo>
                    <a:pt x="393" y="22"/>
                  </a:lnTo>
                  <a:lnTo>
                    <a:pt x="393" y="21"/>
                  </a:lnTo>
                  <a:lnTo>
                    <a:pt x="392" y="18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9" y="21"/>
                  </a:lnTo>
                  <a:lnTo>
                    <a:pt x="388" y="22"/>
                  </a:lnTo>
                  <a:lnTo>
                    <a:pt x="385" y="24"/>
                  </a:lnTo>
                  <a:lnTo>
                    <a:pt x="378" y="25"/>
                  </a:lnTo>
                  <a:lnTo>
                    <a:pt x="378" y="25"/>
                  </a:lnTo>
                  <a:lnTo>
                    <a:pt x="379" y="28"/>
                  </a:lnTo>
                  <a:lnTo>
                    <a:pt x="379" y="30"/>
                  </a:lnTo>
                  <a:lnTo>
                    <a:pt x="376" y="31"/>
                  </a:lnTo>
                  <a:lnTo>
                    <a:pt x="372" y="34"/>
                  </a:lnTo>
                  <a:lnTo>
                    <a:pt x="370" y="35"/>
                  </a:lnTo>
                  <a:lnTo>
                    <a:pt x="369" y="38"/>
                  </a:lnTo>
                  <a:lnTo>
                    <a:pt x="369" y="38"/>
                  </a:lnTo>
                  <a:lnTo>
                    <a:pt x="373" y="35"/>
                  </a:lnTo>
                  <a:lnTo>
                    <a:pt x="376" y="34"/>
                  </a:lnTo>
                  <a:lnTo>
                    <a:pt x="379" y="35"/>
                  </a:lnTo>
                  <a:lnTo>
                    <a:pt x="379" y="37"/>
                  </a:lnTo>
                  <a:lnTo>
                    <a:pt x="378" y="40"/>
                  </a:lnTo>
                  <a:lnTo>
                    <a:pt x="378" y="40"/>
                  </a:lnTo>
                  <a:lnTo>
                    <a:pt x="373" y="40"/>
                  </a:lnTo>
                  <a:lnTo>
                    <a:pt x="370" y="41"/>
                  </a:lnTo>
                  <a:lnTo>
                    <a:pt x="368" y="42"/>
                  </a:lnTo>
                  <a:lnTo>
                    <a:pt x="362" y="44"/>
                  </a:lnTo>
                  <a:lnTo>
                    <a:pt x="362" y="44"/>
                  </a:lnTo>
                  <a:lnTo>
                    <a:pt x="360" y="44"/>
                  </a:lnTo>
                  <a:lnTo>
                    <a:pt x="359" y="42"/>
                  </a:lnTo>
                  <a:lnTo>
                    <a:pt x="359" y="42"/>
                  </a:lnTo>
                  <a:lnTo>
                    <a:pt x="362" y="40"/>
                  </a:lnTo>
                  <a:lnTo>
                    <a:pt x="362" y="37"/>
                  </a:lnTo>
                  <a:lnTo>
                    <a:pt x="362" y="37"/>
                  </a:lnTo>
                  <a:lnTo>
                    <a:pt x="360" y="37"/>
                  </a:lnTo>
                  <a:lnTo>
                    <a:pt x="359" y="41"/>
                  </a:lnTo>
                  <a:lnTo>
                    <a:pt x="359" y="41"/>
                  </a:lnTo>
                  <a:lnTo>
                    <a:pt x="343" y="50"/>
                  </a:lnTo>
                  <a:lnTo>
                    <a:pt x="343" y="50"/>
                  </a:lnTo>
                  <a:lnTo>
                    <a:pt x="331" y="55"/>
                  </a:lnTo>
                  <a:lnTo>
                    <a:pt x="331" y="55"/>
                  </a:lnTo>
                  <a:lnTo>
                    <a:pt x="333" y="55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31" y="58"/>
                  </a:lnTo>
                  <a:lnTo>
                    <a:pt x="328" y="60"/>
                  </a:lnTo>
                  <a:lnTo>
                    <a:pt x="326" y="60"/>
                  </a:lnTo>
                  <a:lnTo>
                    <a:pt x="328" y="62"/>
                  </a:lnTo>
                  <a:lnTo>
                    <a:pt x="328" y="62"/>
                  </a:lnTo>
                  <a:lnTo>
                    <a:pt x="323" y="65"/>
                  </a:lnTo>
                  <a:lnTo>
                    <a:pt x="321" y="64"/>
                  </a:lnTo>
                  <a:lnTo>
                    <a:pt x="316" y="62"/>
                  </a:lnTo>
                  <a:lnTo>
                    <a:pt x="313" y="61"/>
                  </a:lnTo>
                  <a:lnTo>
                    <a:pt x="313" y="61"/>
                  </a:lnTo>
                  <a:lnTo>
                    <a:pt x="313" y="62"/>
                  </a:lnTo>
                  <a:lnTo>
                    <a:pt x="313" y="64"/>
                  </a:lnTo>
                  <a:lnTo>
                    <a:pt x="312" y="67"/>
                  </a:lnTo>
                  <a:lnTo>
                    <a:pt x="309" y="68"/>
                  </a:lnTo>
                  <a:lnTo>
                    <a:pt x="309" y="70"/>
                  </a:lnTo>
                  <a:lnTo>
                    <a:pt x="311" y="71"/>
                  </a:lnTo>
                  <a:lnTo>
                    <a:pt x="311" y="71"/>
                  </a:lnTo>
                  <a:lnTo>
                    <a:pt x="316" y="67"/>
                  </a:lnTo>
                  <a:lnTo>
                    <a:pt x="318" y="67"/>
                  </a:lnTo>
                  <a:lnTo>
                    <a:pt x="319" y="67"/>
                  </a:lnTo>
                  <a:lnTo>
                    <a:pt x="319" y="68"/>
                  </a:lnTo>
                  <a:lnTo>
                    <a:pt x="319" y="68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5" y="78"/>
                  </a:lnTo>
                  <a:lnTo>
                    <a:pt x="305" y="78"/>
                  </a:lnTo>
                  <a:lnTo>
                    <a:pt x="299" y="82"/>
                  </a:lnTo>
                  <a:lnTo>
                    <a:pt x="299" y="82"/>
                  </a:lnTo>
                  <a:lnTo>
                    <a:pt x="298" y="81"/>
                  </a:lnTo>
                  <a:lnTo>
                    <a:pt x="296" y="81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99" y="77"/>
                  </a:lnTo>
                  <a:lnTo>
                    <a:pt x="303" y="75"/>
                  </a:lnTo>
                  <a:lnTo>
                    <a:pt x="303" y="75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68"/>
                  </a:lnTo>
                  <a:lnTo>
                    <a:pt x="299" y="71"/>
                  </a:lnTo>
                  <a:lnTo>
                    <a:pt x="299" y="71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2" y="80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5" y="85"/>
                  </a:lnTo>
                  <a:lnTo>
                    <a:pt x="281" y="87"/>
                  </a:lnTo>
                  <a:lnTo>
                    <a:pt x="279" y="90"/>
                  </a:lnTo>
                  <a:lnTo>
                    <a:pt x="279" y="92"/>
                  </a:lnTo>
                  <a:lnTo>
                    <a:pt x="279" y="92"/>
                  </a:lnTo>
                  <a:lnTo>
                    <a:pt x="276" y="92"/>
                  </a:lnTo>
                  <a:lnTo>
                    <a:pt x="275" y="90"/>
                  </a:lnTo>
                  <a:lnTo>
                    <a:pt x="275" y="84"/>
                  </a:lnTo>
                  <a:lnTo>
                    <a:pt x="275" y="84"/>
                  </a:lnTo>
                  <a:lnTo>
                    <a:pt x="269" y="88"/>
                  </a:lnTo>
                  <a:lnTo>
                    <a:pt x="265" y="91"/>
                  </a:lnTo>
                  <a:lnTo>
                    <a:pt x="259" y="92"/>
                  </a:lnTo>
                  <a:lnTo>
                    <a:pt x="254" y="92"/>
                  </a:lnTo>
                  <a:lnTo>
                    <a:pt x="254" y="92"/>
                  </a:lnTo>
                  <a:lnTo>
                    <a:pt x="255" y="91"/>
                  </a:lnTo>
                  <a:lnTo>
                    <a:pt x="255" y="90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2" y="90"/>
                  </a:lnTo>
                  <a:lnTo>
                    <a:pt x="248" y="92"/>
                  </a:lnTo>
                  <a:lnTo>
                    <a:pt x="241" y="92"/>
                  </a:lnTo>
                  <a:lnTo>
                    <a:pt x="241" y="92"/>
                  </a:lnTo>
                  <a:lnTo>
                    <a:pt x="235" y="98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14" y="111"/>
                  </a:lnTo>
                  <a:lnTo>
                    <a:pt x="208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199" y="118"/>
                  </a:lnTo>
                  <a:lnTo>
                    <a:pt x="194" y="122"/>
                  </a:lnTo>
                  <a:lnTo>
                    <a:pt x="194" y="122"/>
                  </a:lnTo>
                  <a:lnTo>
                    <a:pt x="175" y="131"/>
                  </a:lnTo>
                  <a:lnTo>
                    <a:pt x="175" y="131"/>
                  </a:lnTo>
                  <a:lnTo>
                    <a:pt x="175" y="134"/>
                  </a:lnTo>
                  <a:lnTo>
                    <a:pt x="176" y="134"/>
                  </a:lnTo>
                  <a:lnTo>
                    <a:pt x="181" y="132"/>
                  </a:lnTo>
                  <a:lnTo>
                    <a:pt x="185" y="131"/>
                  </a:lnTo>
                  <a:lnTo>
                    <a:pt x="186" y="131"/>
                  </a:lnTo>
                  <a:lnTo>
                    <a:pt x="188" y="132"/>
                  </a:lnTo>
                  <a:lnTo>
                    <a:pt x="188" y="132"/>
                  </a:lnTo>
                  <a:lnTo>
                    <a:pt x="185" y="137"/>
                  </a:lnTo>
                  <a:lnTo>
                    <a:pt x="181" y="141"/>
                  </a:lnTo>
                  <a:lnTo>
                    <a:pt x="175" y="144"/>
                  </a:lnTo>
                  <a:lnTo>
                    <a:pt x="172" y="144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1"/>
                  </a:lnTo>
                  <a:lnTo>
                    <a:pt x="169" y="141"/>
                  </a:lnTo>
                  <a:lnTo>
                    <a:pt x="172" y="140"/>
                  </a:lnTo>
                  <a:lnTo>
                    <a:pt x="174" y="138"/>
                  </a:lnTo>
                  <a:lnTo>
                    <a:pt x="174" y="137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68" y="140"/>
                  </a:lnTo>
                  <a:lnTo>
                    <a:pt x="167" y="142"/>
                  </a:lnTo>
                  <a:lnTo>
                    <a:pt x="168" y="145"/>
                  </a:lnTo>
                  <a:lnTo>
                    <a:pt x="171" y="147"/>
                  </a:lnTo>
                  <a:lnTo>
                    <a:pt x="171" y="147"/>
                  </a:lnTo>
                  <a:lnTo>
                    <a:pt x="182" y="148"/>
                  </a:lnTo>
                  <a:lnTo>
                    <a:pt x="192" y="14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19" name="ïṧḻídè"/>
            <p:cNvSpPr/>
            <p:nvPr/>
          </p:nvSpPr>
          <p:spPr bwMode="auto">
            <a:xfrm>
              <a:off x="4031773" y="2909883"/>
              <a:ext cx="18433" cy="12287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1 h 4"/>
                <a:gd name="T4" fmla="*/ 4 w 6"/>
                <a:gd name="T5" fmla="*/ 0 h 4"/>
                <a:gd name="T6" fmla="*/ 6 w 6"/>
                <a:gd name="T7" fmla="*/ 1 h 4"/>
                <a:gd name="T8" fmla="*/ 4 w 6"/>
                <a:gd name="T9" fmla="*/ 4 h 4"/>
                <a:gd name="T10" fmla="*/ 4 w 6"/>
                <a:gd name="T11" fmla="*/ 4 h 4"/>
                <a:gd name="T12" fmla="*/ 3 w 6"/>
                <a:gd name="T13" fmla="*/ 3 h 4"/>
                <a:gd name="T14" fmla="*/ 0 w 6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0" name="ï$lîďé"/>
            <p:cNvSpPr/>
            <p:nvPr/>
          </p:nvSpPr>
          <p:spPr bwMode="auto">
            <a:xfrm>
              <a:off x="4031773" y="2909883"/>
              <a:ext cx="18433" cy="12287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1 h 4"/>
                <a:gd name="T4" fmla="*/ 4 w 6"/>
                <a:gd name="T5" fmla="*/ 0 h 4"/>
                <a:gd name="T6" fmla="*/ 6 w 6"/>
                <a:gd name="T7" fmla="*/ 1 h 4"/>
                <a:gd name="T8" fmla="*/ 4 w 6"/>
                <a:gd name="T9" fmla="*/ 4 h 4"/>
                <a:gd name="T10" fmla="*/ 4 w 6"/>
                <a:gd name="T11" fmla="*/ 4 h 4"/>
                <a:gd name="T12" fmla="*/ 3 w 6"/>
                <a:gd name="T13" fmla="*/ 3 h 4"/>
                <a:gd name="T14" fmla="*/ 0 w 6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1" name="îSḻîďé"/>
            <p:cNvSpPr/>
            <p:nvPr/>
          </p:nvSpPr>
          <p:spPr bwMode="auto">
            <a:xfrm>
              <a:off x="4326661" y="2879163"/>
              <a:ext cx="24574" cy="24574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2 h 9"/>
                <a:gd name="T4" fmla="*/ 4 w 7"/>
                <a:gd name="T5" fmla="*/ 0 h 9"/>
                <a:gd name="T6" fmla="*/ 5 w 7"/>
                <a:gd name="T7" fmla="*/ 0 h 9"/>
                <a:gd name="T8" fmla="*/ 7 w 7"/>
                <a:gd name="T9" fmla="*/ 2 h 9"/>
                <a:gd name="T10" fmla="*/ 7 w 7"/>
                <a:gd name="T11" fmla="*/ 2 h 9"/>
                <a:gd name="T12" fmla="*/ 5 w 7"/>
                <a:gd name="T13" fmla="*/ 3 h 9"/>
                <a:gd name="T14" fmla="*/ 4 w 7"/>
                <a:gd name="T15" fmla="*/ 5 h 9"/>
                <a:gd name="T16" fmla="*/ 4 w 7"/>
                <a:gd name="T17" fmla="*/ 7 h 9"/>
                <a:gd name="T18" fmla="*/ 2 w 7"/>
                <a:gd name="T19" fmla="*/ 9 h 9"/>
                <a:gd name="T20" fmla="*/ 2 w 7"/>
                <a:gd name="T21" fmla="*/ 9 h 9"/>
                <a:gd name="T22" fmla="*/ 2 w 7"/>
                <a:gd name="T23" fmla="*/ 5 h 9"/>
                <a:gd name="T24" fmla="*/ 2 w 7"/>
                <a:gd name="T25" fmla="*/ 2 h 9"/>
                <a:gd name="T26" fmla="*/ 0 w 7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2" name="íŝ1iḑê"/>
            <p:cNvSpPr/>
            <p:nvPr/>
          </p:nvSpPr>
          <p:spPr bwMode="auto">
            <a:xfrm>
              <a:off x="4326661" y="2879163"/>
              <a:ext cx="24574" cy="24574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2 h 9"/>
                <a:gd name="T4" fmla="*/ 4 w 7"/>
                <a:gd name="T5" fmla="*/ 0 h 9"/>
                <a:gd name="T6" fmla="*/ 5 w 7"/>
                <a:gd name="T7" fmla="*/ 0 h 9"/>
                <a:gd name="T8" fmla="*/ 7 w 7"/>
                <a:gd name="T9" fmla="*/ 2 h 9"/>
                <a:gd name="T10" fmla="*/ 7 w 7"/>
                <a:gd name="T11" fmla="*/ 2 h 9"/>
                <a:gd name="T12" fmla="*/ 5 w 7"/>
                <a:gd name="T13" fmla="*/ 3 h 9"/>
                <a:gd name="T14" fmla="*/ 4 w 7"/>
                <a:gd name="T15" fmla="*/ 5 h 9"/>
                <a:gd name="T16" fmla="*/ 4 w 7"/>
                <a:gd name="T17" fmla="*/ 7 h 9"/>
                <a:gd name="T18" fmla="*/ 2 w 7"/>
                <a:gd name="T19" fmla="*/ 9 h 9"/>
                <a:gd name="T20" fmla="*/ 2 w 7"/>
                <a:gd name="T21" fmla="*/ 9 h 9"/>
                <a:gd name="T22" fmla="*/ 2 w 7"/>
                <a:gd name="T23" fmla="*/ 5 h 9"/>
                <a:gd name="T24" fmla="*/ 2 w 7"/>
                <a:gd name="T25" fmla="*/ 2 h 9"/>
                <a:gd name="T26" fmla="*/ 0 w 7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3" name="iṥľíḑe"/>
            <p:cNvSpPr/>
            <p:nvPr/>
          </p:nvSpPr>
          <p:spPr bwMode="auto">
            <a:xfrm>
              <a:off x="4639983" y="2811586"/>
              <a:ext cx="18433" cy="24574"/>
            </a:xfrm>
            <a:custGeom>
              <a:avLst/>
              <a:gdLst>
                <a:gd name="T0" fmla="*/ 1 w 7"/>
                <a:gd name="T1" fmla="*/ 8 h 8"/>
                <a:gd name="T2" fmla="*/ 1 w 7"/>
                <a:gd name="T3" fmla="*/ 8 h 8"/>
                <a:gd name="T4" fmla="*/ 0 w 7"/>
                <a:gd name="T5" fmla="*/ 6 h 8"/>
                <a:gd name="T6" fmla="*/ 1 w 7"/>
                <a:gd name="T7" fmla="*/ 4 h 8"/>
                <a:gd name="T8" fmla="*/ 3 w 7"/>
                <a:gd name="T9" fmla="*/ 3 h 8"/>
                <a:gd name="T10" fmla="*/ 1 w 7"/>
                <a:gd name="T11" fmla="*/ 0 h 8"/>
                <a:gd name="T12" fmla="*/ 1 w 7"/>
                <a:gd name="T13" fmla="*/ 0 h 8"/>
                <a:gd name="T14" fmla="*/ 4 w 7"/>
                <a:gd name="T15" fmla="*/ 0 h 8"/>
                <a:gd name="T16" fmla="*/ 4 w 7"/>
                <a:gd name="T17" fmla="*/ 3 h 8"/>
                <a:gd name="T18" fmla="*/ 4 w 7"/>
                <a:gd name="T19" fmla="*/ 4 h 8"/>
                <a:gd name="T20" fmla="*/ 1 w 7"/>
                <a:gd name="T21" fmla="*/ 6 h 8"/>
                <a:gd name="T22" fmla="*/ 1 w 7"/>
                <a:gd name="T23" fmla="*/ 6 h 8"/>
                <a:gd name="T24" fmla="*/ 4 w 7"/>
                <a:gd name="T25" fmla="*/ 7 h 8"/>
                <a:gd name="T26" fmla="*/ 7 w 7"/>
                <a:gd name="T27" fmla="*/ 6 h 8"/>
                <a:gd name="T28" fmla="*/ 7 w 7"/>
                <a:gd name="T29" fmla="*/ 6 h 8"/>
                <a:gd name="T30" fmla="*/ 7 w 7"/>
                <a:gd name="T31" fmla="*/ 8 h 8"/>
                <a:gd name="T32" fmla="*/ 4 w 7"/>
                <a:gd name="T33" fmla="*/ 8 h 8"/>
                <a:gd name="T34" fmla="*/ 1 w 7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4" name="íšļîďé"/>
            <p:cNvSpPr/>
            <p:nvPr/>
          </p:nvSpPr>
          <p:spPr bwMode="auto">
            <a:xfrm>
              <a:off x="4639983" y="2811586"/>
              <a:ext cx="18433" cy="24574"/>
            </a:xfrm>
            <a:custGeom>
              <a:avLst/>
              <a:gdLst>
                <a:gd name="T0" fmla="*/ 1 w 7"/>
                <a:gd name="T1" fmla="*/ 8 h 8"/>
                <a:gd name="T2" fmla="*/ 1 w 7"/>
                <a:gd name="T3" fmla="*/ 8 h 8"/>
                <a:gd name="T4" fmla="*/ 0 w 7"/>
                <a:gd name="T5" fmla="*/ 6 h 8"/>
                <a:gd name="T6" fmla="*/ 1 w 7"/>
                <a:gd name="T7" fmla="*/ 4 h 8"/>
                <a:gd name="T8" fmla="*/ 3 w 7"/>
                <a:gd name="T9" fmla="*/ 3 h 8"/>
                <a:gd name="T10" fmla="*/ 1 w 7"/>
                <a:gd name="T11" fmla="*/ 0 h 8"/>
                <a:gd name="T12" fmla="*/ 1 w 7"/>
                <a:gd name="T13" fmla="*/ 0 h 8"/>
                <a:gd name="T14" fmla="*/ 4 w 7"/>
                <a:gd name="T15" fmla="*/ 0 h 8"/>
                <a:gd name="T16" fmla="*/ 4 w 7"/>
                <a:gd name="T17" fmla="*/ 3 h 8"/>
                <a:gd name="T18" fmla="*/ 4 w 7"/>
                <a:gd name="T19" fmla="*/ 4 h 8"/>
                <a:gd name="T20" fmla="*/ 1 w 7"/>
                <a:gd name="T21" fmla="*/ 6 h 8"/>
                <a:gd name="T22" fmla="*/ 1 w 7"/>
                <a:gd name="T23" fmla="*/ 6 h 8"/>
                <a:gd name="T24" fmla="*/ 4 w 7"/>
                <a:gd name="T25" fmla="*/ 7 h 8"/>
                <a:gd name="T26" fmla="*/ 7 w 7"/>
                <a:gd name="T27" fmla="*/ 6 h 8"/>
                <a:gd name="T28" fmla="*/ 7 w 7"/>
                <a:gd name="T29" fmla="*/ 6 h 8"/>
                <a:gd name="T30" fmla="*/ 7 w 7"/>
                <a:gd name="T31" fmla="*/ 8 h 8"/>
                <a:gd name="T32" fmla="*/ 4 w 7"/>
                <a:gd name="T33" fmla="*/ 8 h 8"/>
                <a:gd name="T34" fmla="*/ 1 w 7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5" name="îṡļïdê"/>
            <p:cNvSpPr/>
            <p:nvPr/>
          </p:nvSpPr>
          <p:spPr bwMode="auto">
            <a:xfrm>
              <a:off x="5057742" y="3063469"/>
              <a:ext cx="30720" cy="36861"/>
            </a:xfrm>
            <a:custGeom>
              <a:avLst/>
              <a:gdLst>
                <a:gd name="T0" fmla="*/ 0 w 10"/>
                <a:gd name="T1" fmla="*/ 0 h 11"/>
                <a:gd name="T2" fmla="*/ 0 w 10"/>
                <a:gd name="T3" fmla="*/ 0 h 11"/>
                <a:gd name="T4" fmla="*/ 3 w 10"/>
                <a:gd name="T5" fmla="*/ 0 h 11"/>
                <a:gd name="T6" fmla="*/ 6 w 10"/>
                <a:gd name="T7" fmla="*/ 0 h 11"/>
                <a:gd name="T8" fmla="*/ 9 w 10"/>
                <a:gd name="T9" fmla="*/ 2 h 11"/>
                <a:gd name="T10" fmla="*/ 9 w 10"/>
                <a:gd name="T11" fmla="*/ 2 h 11"/>
                <a:gd name="T12" fmla="*/ 10 w 10"/>
                <a:gd name="T13" fmla="*/ 7 h 11"/>
                <a:gd name="T14" fmla="*/ 10 w 10"/>
                <a:gd name="T15" fmla="*/ 7 h 11"/>
                <a:gd name="T16" fmla="*/ 10 w 10"/>
                <a:gd name="T17" fmla="*/ 8 h 11"/>
                <a:gd name="T18" fmla="*/ 10 w 10"/>
                <a:gd name="T19" fmla="*/ 8 h 11"/>
                <a:gd name="T20" fmla="*/ 10 w 10"/>
                <a:gd name="T21" fmla="*/ 11 h 11"/>
                <a:gd name="T22" fmla="*/ 10 w 10"/>
                <a:gd name="T23" fmla="*/ 11 h 11"/>
                <a:gd name="T24" fmla="*/ 9 w 10"/>
                <a:gd name="T25" fmla="*/ 10 h 11"/>
                <a:gd name="T26" fmla="*/ 9 w 10"/>
                <a:gd name="T27" fmla="*/ 10 h 11"/>
                <a:gd name="T28" fmla="*/ 7 w 10"/>
                <a:gd name="T29" fmla="*/ 7 h 11"/>
                <a:gd name="T30" fmla="*/ 7 w 10"/>
                <a:gd name="T31" fmla="*/ 7 h 11"/>
                <a:gd name="T32" fmla="*/ 6 w 10"/>
                <a:gd name="T33" fmla="*/ 4 h 11"/>
                <a:gd name="T34" fmla="*/ 6 w 10"/>
                <a:gd name="T35" fmla="*/ 4 h 11"/>
                <a:gd name="T36" fmla="*/ 3 w 10"/>
                <a:gd name="T37" fmla="*/ 1 h 11"/>
                <a:gd name="T38" fmla="*/ 0 w 10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6" name="íSļïdè"/>
            <p:cNvSpPr/>
            <p:nvPr/>
          </p:nvSpPr>
          <p:spPr bwMode="auto">
            <a:xfrm>
              <a:off x="5057742" y="3063469"/>
              <a:ext cx="30720" cy="36861"/>
            </a:xfrm>
            <a:custGeom>
              <a:avLst/>
              <a:gdLst>
                <a:gd name="T0" fmla="*/ 0 w 10"/>
                <a:gd name="T1" fmla="*/ 0 h 11"/>
                <a:gd name="T2" fmla="*/ 0 w 10"/>
                <a:gd name="T3" fmla="*/ 0 h 11"/>
                <a:gd name="T4" fmla="*/ 3 w 10"/>
                <a:gd name="T5" fmla="*/ 0 h 11"/>
                <a:gd name="T6" fmla="*/ 6 w 10"/>
                <a:gd name="T7" fmla="*/ 0 h 11"/>
                <a:gd name="T8" fmla="*/ 9 w 10"/>
                <a:gd name="T9" fmla="*/ 2 h 11"/>
                <a:gd name="T10" fmla="*/ 9 w 10"/>
                <a:gd name="T11" fmla="*/ 2 h 11"/>
                <a:gd name="T12" fmla="*/ 10 w 10"/>
                <a:gd name="T13" fmla="*/ 7 h 11"/>
                <a:gd name="T14" fmla="*/ 10 w 10"/>
                <a:gd name="T15" fmla="*/ 7 h 11"/>
                <a:gd name="T16" fmla="*/ 10 w 10"/>
                <a:gd name="T17" fmla="*/ 8 h 11"/>
                <a:gd name="T18" fmla="*/ 10 w 10"/>
                <a:gd name="T19" fmla="*/ 8 h 11"/>
                <a:gd name="T20" fmla="*/ 10 w 10"/>
                <a:gd name="T21" fmla="*/ 11 h 11"/>
                <a:gd name="T22" fmla="*/ 10 w 10"/>
                <a:gd name="T23" fmla="*/ 11 h 11"/>
                <a:gd name="T24" fmla="*/ 9 w 10"/>
                <a:gd name="T25" fmla="*/ 10 h 11"/>
                <a:gd name="T26" fmla="*/ 9 w 10"/>
                <a:gd name="T27" fmla="*/ 10 h 11"/>
                <a:gd name="T28" fmla="*/ 7 w 10"/>
                <a:gd name="T29" fmla="*/ 7 h 11"/>
                <a:gd name="T30" fmla="*/ 7 w 10"/>
                <a:gd name="T31" fmla="*/ 7 h 11"/>
                <a:gd name="T32" fmla="*/ 6 w 10"/>
                <a:gd name="T33" fmla="*/ 4 h 11"/>
                <a:gd name="T34" fmla="*/ 6 w 10"/>
                <a:gd name="T35" fmla="*/ 4 h 11"/>
                <a:gd name="T36" fmla="*/ 3 w 10"/>
                <a:gd name="T37" fmla="*/ 1 h 11"/>
                <a:gd name="T38" fmla="*/ 0 w 10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7" name="íšḻiďè"/>
            <p:cNvSpPr/>
            <p:nvPr/>
          </p:nvSpPr>
          <p:spPr bwMode="auto">
            <a:xfrm>
              <a:off x="5199042" y="3045039"/>
              <a:ext cx="12287" cy="49148"/>
            </a:xfrm>
            <a:custGeom>
              <a:avLst/>
              <a:gdLst>
                <a:gd name="T0" fmla="*/ 0 w 5"/>
                <a:gd name="T1" fmla="*/ 1 h 14"/>
                <a:gd name="T2" fmla="*/ 0 w 5"/>
                <a:gd name="T3" fmla="*/ 1 h 14"/>
                <a:gd name="T4" fmla="*/ 0 w 5"/>
                <a:gd name="T5" fmla="*/ 0 h 14"/>
                <a:gd name="T6" fmla="*/ 2 w 5"/>
                <a:gd name="T7" fmla="*/ 0 h 14"/>
                <a:gd name="T8" fmla="*/ 5 w 5"/>
                <a:gd name="T9" fmla="*/ 0 h 14"/>
                <a:gd name="T10" fmla="*/ 5 w 5"/>
                <a:gd name="T11" fmla="*/ 0 h 14"/>
                <a:gd name="T12" fmla="*/ 5 w 5"/>
                <a:gd name="T13" fmla="*/ 4 h 14"/>
                <a:gd name="T14" fmla="*/ 5 w 5"/>
                <a:gd name="T15" fmla="*/ 4 h 14"/>
                <a:gd name="T16" fmla="*/ 5 w 5"/>
                <a:gd name="T17" fmla="*/ 7 h 14"/>
                <a:gd name="T18" fmla="*/ 5 w 5"/>
                <a:gd name="T19" fmla="*/ 7 h 14"/>
                <a:gd name="T20" fmla="*/ 3 w 5"/>
                <a:gd name="T21" fmla="*/ 14 h 14"/>
                <a:gd name="T22" fmla="*/ 3 w 5"/>
                <a:gd name="T23" fmla="*/ 14 h 14"/>
                <a:gd name="T24" fmla="*/ 2 w 5"/>
                <a:gd name="T25" fmla="*/ 13 h 14"/>
                <a:gd name="T26" fmla="*/ 0 w 5"/>
                <a:gd name="T27" fmla="*/ 11 h 14"/>
                <a:gd name="T28" fmla="*/ 2 w 5"/>
                <a:gd name="T29" fmla="*/ 8 h 14"/>
                <a:gd name="T30" fmla="*/ 2 w 5"/>
                <a:gd name="T31" fmla="*/ 8 h 14"/>
                <a:gd name="T32" fmla="*/ 2 w 5"/>
                <a:gd name="T33" fmla="*/ 4 h 14"/>
                <a:gd name="T34" fmla="*/ 2 w 5"/>
                <a:gd name="T35" fmla="*/ 4 h 14"/>
                <a:gd name="T36" fmla="*/ 2 w 5"/>
                <a:gd name="T37" fmla="*/ 1 h 14"/>
                <a:gd name="T38" fmla="*/ 0 w 5"/>
                <a:gd name="T3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4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8" name="îšliḋé"/>
            <p:cNvSpPr/>
            <p:nvPr/>
          </p:nvSpPr>
          <p:spPr bwMode="auto">
            <a:xfrm>
              <a:off x="5199042" y="3045039"/>
              <a:ext cx="12287" cy="49148"/>
            </a:xfrm>
            <a:custGeom>
              <a:avLst/>
              <a:gdLst>
                <a:gd name="T0" fmla="*/ 0 w 5"/>
                <a:gd name="T1" fmla="*/ 1 h 14"/>
                <a:gd name="T2" fmla="*/ 0 w 5"/>
                <a:gd name="T3" fmla="*/ 1 h 14"/>
                <a:gd name="T4" fmla="*/ 0 w 5"/>
                <a:gd name="T5" fmla="*/ 0 h 14"/>
                <a:gd name="T6" fmla="*/ 2 w 5"/>
                <a:gd name="T7" fmla="*/ 0 h 14"/>
                <a:gd name="T8" fmla="*/ 5 w 5"/>
                <a:gd name="T9" fmla="*/ 0 h 14"/>
                <a:gd name="T10" fmla="*/ 5 w 5"/>
                <a:gd name="T11" fmla="*/ 0 h 14"/>
                <a:gd name="T12" fmla="*/ 5 w 5"/>
                <a:gd name="T13" fmla="*/ 4 h 14"/>
                <a:gd name="T14" fmla="*/ 5 w 5"/>
                <a:gd name="T15" fmla="*/ 4 h 14"/>
                <a:gd name="T16" fmla="*/ 5 w 5"/>
                <a:gd name="T17" fmla="*/ 7 h 14"/>
                <a:gd name="T18" fmla="*/ 5 w 5"/>
                <a:gd name="T19" fmla="*/ 7 h 14"/>
                <a:gd name="T20" fmla="*/ 3 w 5"/>
                <a:gd name="T21" fmla="*/ 14 h 14"/>
                <a:gd name="T22" fmla="*/ 3 w 5"/>
                <a:gd name="T23" fmla="*/ 14 h 14"/>
                <a:gd name="T24" fmla="*/ 2 w 5"/>
                <a:gd name="T25" fmla="*/ 13 h 14"/>
                <a:gd name="T26" fmla="*/ 0 w 5"/>
                <a:gd name="T27" fmla="*/ 11 h 14"/>
                <a:gd name="T28" fmla="*/ 2 w 5"/>
                <a:gd name="T29" fmla="*/ 8 h 14"/>
                <a:gd name="T30" fmla="*/ 2 w 5"/>
                <a:gd name="T31" fmla="*/ 8 h 14"/>
                <a:gd name="T32" fmla="*/ 2 w 5"/>
                <a:gd name="T33" fmla="*/ 4 h 14"/>
                <a:gd name="T34" fmla="*/ 2 w 5"/>
                <a:gd name="T35" fmla="*/ 4 h 14"/>
                <a:gd name="T36" fmla="*/ 2 w 5"/>
                <a:gd name="T37" fmla="*/ 1 h 14"/>
                <a:gd name="T38" fmla="*/ 0 w 5"/>
                <a:gd name="T3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4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29" name="ïṥļiḋe"/>
            <p:cNvSpPr/>
            <p:nvPr/>
          </p:nvSpPr>
          <p:spPr bwMode="auto">
            <a:xfrm>
              <a:off x="6003845" y="2817728"/>
              <a:ext cx="92155" cy="313318"/>
            </a:xfrm>
            <a:custGeom>
              <a:avLst/>
              <a:gdLst>
                <a:gd name="T0" fmla="*/ 16 w 30"/>
                <a:gd name="T1" fmla="*/ 46 h 103"/>
                <a:gd name="T2" fmla="*/ 13 w 30"/>
                <a:gd name="T3" fmla="*/ 44 h 103"/>
                <a:gd name="T4" fmla="*/ 10 w 30"/>
                <a:gd name="T5" fmla="*/ 44 h 103"/>
                <a:gd name="T6" fmla="*/ 10 w 30"/>
                <a:gd name="T7" fmla="*/ 36 h 103"/>
                <a:gd name="T8" fmla="*/ 10 w 30"/>
                <a:gd name="T9" fmla="*/ 27 h 103"/>
                <a:gd name="T10" fmla="*/ 10 w 30"/>
                <a:gd name="T11" fmla="*/ 19 h 103"/>
                <a:gd name="T12" fmla="*/ 10 w 30"/>
                <a:gd name="T13" fmla="*/ 16 h 103"/>
                <a:gd name="T14" fmla="*/ 10 w 30"/>
                <a:gd name="T15" fmla="*/ 15 h 103"/>
                <a:gd name="T16" fmla="*/ 10 w 30"/>
                <a:gd name="T17" fmla="*/ 15 h 103"/>
                <a:gd name="T18" fmla="*/ 7 w 30"/>
                <a:gd name="T19" fmla="*/ 9 h 103"/>
                <a:gd name="T20" fmla="*/ 6 w 30"/>
                <a:gd name="T21" fmla="*/ 12 h 103"/>
                <a:gd name="T22" fmla="*/ 7 w 30"/>
                <a:gd name="T23" fmla="*/ 16 h 103"/>
                <a:gd name="T24" fmla="*/ 7 w 30"/>
                <a:gd name="T25" fmla="*/ 23 h 103"/>
                <a:gd name="T26" fmla="*/ 4 w 30"/>
                <a:gd name="T27" fmla="*/ 19 h 103"/>
                <a:gd name="T28" fmla="*/ 4 w 30"/>
                <a:gd name="T29" fmla="*/ 17 h 103"/>
                <a:gd name="T30" fmla="*/ 4 w 30"/>
                <a:gd name="T31" fmla="*/ 16 h 103"/>
                <a:gd name="T32" fmla="*/ 3 w 30"/>
                <a:gd name="T33" fmla="*/ 10 h 103"/>
                <a:gd name="T34" fmla="*/ 0 w 30"/>
                <a:gd name="T35" fmla="*/ 5 h 103"/>
                <a:gd name="T36" fmla="*/ 8 w 30"/>
                <a:gd name="T37" fmla="*/ 0 h 103"/>
                <a:gd name="T38" fmla="*/ 13 w 30"/>
                <a:gd name="T39" fmla="*/ 12 h 103"/>
                <a:gd name="T40" fmla="*/ 13 w 30"/>
                <a:gd name="T41" fmla="*/ 15 h 103"/>
                <a:gd name="T42" fmla="*/ 14 w 30"/>
                <a:gd name="T43" fmla="*/ 16 h 103"/>
                <a:gd name="T44" fmla="*/ 14 w 30"/>
                <a:gd name="T45" fmla="*/ 19 h 103"/>
                <a:gd name="T46" fmla="*/ 16 w 30"/>
                <a:gd name="T47" fmla="*/ 26 h 103"/>
                <a:gd name="T48" fmla="*/ 18 w 30"/>
                <a:gd name="T49" fmla="*/ 39 h 103"/>
                <a:gd name="T50" fmla="*/ 16 w 30"/>
                <a:gd name="T51" fmla="*/ 39 h 103"/>
                <a:gd name="T52" fmla="*/ 17 w 30"/>
                <a:gd name="T53" fmla="*/ 47 h 103"/>
                <a:gd name="T54" fmla="*/ 16 w 30"/>
                <a:gd name="T55" fmla="*/ 50 h 103"/>
                <a:gd name="T56" fmla="*/ 18 w 30"/>
                <a:gd name="T57" fmla="*/ 50 h 103"/>
                <a:gd name="T58" fmla="*/ 21 w 30"/>
                <a:gd name="T59" fmla="*/ 53 h 103"/>
                <a:gd name="T60" fmla="*/ 18 w 30"/>
                <a:gd name="T61" fmla="*/ 62 h 103"/>
                <a:gd name="T62" fmla="*/ 20 w 30"/>
                <a:gd name="T63" fmla="*/ 63 h 103"/>
                <a:gd name="T64" fmla="*/ 23 w 30"/>
                <a:gd name="T65" fmla="*/ 62 h 103"/>
                <a:gd name="T66" fmla="*/ 25 w 30"/>
                <a:gd name="T67" fmla="*/ 63 h 103"/>
                <a:gd name="T68" fmla="*/ 27 w 30"/>
                <a:gd name="T69" fmla="*/ 77 h 103"/>
                <a:gd name="T70" fmla="*/ 25 w 30"/>
                <a:gd name="T71" fmla="*/ 84 h 103"/>
                <a:gd name="T72" fmla="*/ 24 w 30"/>
                <a:gd name="T73" fmla="*/ 84 h 103"/>
                <a:gd name="T74" fmla="*/ 23 w 30"/>
                <a:gd name="T75" fmla="*/ 89 h 103"/>
                <a:gd name="T76" fmla="*/ 24 w 30"/>
                <a:gd name="T77" fmla="*/ 89 h 103"/>
                <a:gd name="T78" fmla="*/ 27 w 30"/>
                <a:gd name="T79" fmla="*/ 89 h 103"/>
                <a:gd name="T80" fmla="*/ 30 w 30"/>
                <a:gd name="T81" fmla="*/ 93 h 103"/>
                <a:gd name="T82" fmla="*/ 28 w 30"/>
                <a:gd name="T83" fmla="*/ 92 h 103"/>
                <a:gd name="T84" fmla="*/ 25 w 30"/>
                <a:gd name="T85" fmla="*/ 94 h 103"/>
                <a:gd name="T86" fmla="*/ 25 w 30"/>
                <a:gd name="T87" fmla="*/ 103 h 103"/>
                <a:gd name="T88" fmla="*/ 21 w 30"/>
                <a:gd name="T89" fmla="*/ 99 h 103"/>
                <a:gd name="T90" fmla="*/ 16 w 30"/>
                <a:gd name="T91" fmla="*/ 79 h 103"/>
                <a:gd name="T92" fmla="*/ 14 w 30"/>
                <a:gd name="T93" fmla="*/ 64 h 103"/>
                <a:gd name="T94" fmla="*/ 10 w 30"/>
                <a:gd name="T95" fmla="*/ 53 h 103"/>
                <a:gd name="T96" fmla="*/ 13 w 30"/>
                <a:gd name="T97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03">
                  <a:moveTo>
                    <a:pt x="16" y="46"/>
                  </a:moveTo>
                  <a:lnTo>
                    <a:pt x="16" y="46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6" y="2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6" y="39"/>
                  </a:lnTo>
                  <a:lnTo>
                    <a:pt x="16" y="43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3" y="62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70"/>
                  </a:lnTo>
                  <a:lnTo>
                    <a:pt x="27" y="77"/>
                  </a:lnTo>
                  <a:lnTo>
                    <a:pt x="27" y="83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7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4" y="89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9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5" y="94"/>
                  </a:lnTo>
                  <a:lnTo>
                    <a:pt x="25" y="99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1" y="99"/>
                  </a:lnTo>
                  <a:lnTo>
                    <a:pt x="20" y="93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4" y="64"/>
                  </a:lnTo>
                  <a:lnTo>
                    <a:pt x="13" y="59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3" y="49"/>
                  </a:lnTo>
                  <a:lnTo>
                    <a:pt x="16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0" name="iS1íḋé"/>
            <p:cNvSpPr/>
            <p:nvPr/>
          </p:nvSpPr>
          <p:spPr bwMode="auto">
            <a:xfrm>
              <a:off x="6003845" y="2817728"/>
              <a:ext cx="92155" cy="313318"/>
            </a:xfrm>
            <a:custGeom>
              <a:avLst/>
              <a:gdLst>
                <a:gd name="T0" fmla="*/ 16 w 30"/>
                <a:gd name="T1" fmla="*/ 46 h 103"/>
                <a:gd name="T2" fmla="*/ 13 w 30"/>
                <a:gd name="T3" fmla="*/ 44 h 103"/>
                <a:gd name="T4" fmla="*/ 10 w 30"/>
                <a:gd name="T5" fmla="*/ 44 h 103"/>
                <a:gd name="T6" fmla="*/ 10 w 30"/>
                <a:gd name="T7" fmla="*/ 36 h 103"/>
                <a:gd name="T8" fmla="*/ 10 w 30"/>
                <a:gd name="T9" fmla="*/ 27 h 103"/>
                <a:gd name="T10" fmla="*/ 10 w 30"/>
                <a:gd name="T11" fmla="*/ 19 h 103"/>
                <a:gd name="T12" fmla="*/ 10 w 30"/>
                <a:gd name="T13" fmla="*/ 16 h 103"/>
                <a:gd name="T14" fmla="*/ 10 w 30"/>
                <a:gd name="T15" fmla="*/ 15 h 103"/>
                <a:gd name="T16" fmla="*/ 10 w 30"/>
                <a:gd name="T17" fmla="*/ 15 h 103"/>
                <a:gd name="T18" fmla="*/ 7 w 30"/>
                <a:gd name="T19" fmla="*/ 9 h 103"/>
                <a:gd name="T20" fmla="*/ 6 w 30"/>
                <a:gd name="T21" fmla="*/ 12 h 103"/>
                <a:gd name="T22" fmla="*/ 7 w 30"/>
                <a:gd name="T23" fmla="*/ 16 h 103"/>
                <a:gd name="T24" fmla="*/ 7 w 30"/>
                <a:gd name="T25" fmla="*/ 23 h 103"/>
                <a:gd name="T26" fmla="*/ 4 w 30"/>
                <a:gd name="T27" fmla="*/ 19 h 103"/>
                <a:gd name="T28" fmla="*/ 4 w 30"/>
                <a:gd name="T29" fmla="*/ 17 h 103"/>
                <a:gd name="T30" fmla="*/ 4 w 30"/>
                <a:gd name="T31" fmla="*/ 16 h 103"/>
                <a:gd name="T32" fmla="*/ 3 w 30"/>
                <a:gd name="T33" fmla="*/ 10 h 103"/>
                <a:gd name="T34" fmla="*/ 0 w 30"/>
                <a:gd name="T35" fmla="*/ 5 h 103"/>
                <a:gd name="T36" fmla="*/ 8 w 30"/>
                <a:gd name="T37" fmla="*/ 0 h 103"/>
                <a:gd name="T38" fmla="*/ 13 w 30"/>
                <a:gd name="T39" fmla="*/ 12 h 103"/>
                <a:gd name="T40" fmla="*/ 13 w 30"/>
                <a:gd name="T41" fmla="*/ 15 h 103"/>
                <a:gd name="T42" fmla="*/ 14 w 30"/>
                <a:gd name="T43" fmla="*/ 16 h 103"/>
                <a:gd name="T44" fmla="*/ 14 w 30"/>
                <a:gd name="T45" fmla="*/ 19 h 103"/>
                <a:gd name="T46" fmla="*/ 16 w 30"/>
                <a:gd name="T47" fmla="*/ 26 h 103"/>
                <a:gd name="T48" fmla="*/ 18 w 30"/>
                <a:gd name="T49" fmla="*/ 39 h 103"/>
                <a:gd name="T50" fmla="*/ 16 w 30"/>
                <a:gd name="T51" fmla="*/ 39 h 103"/>
                <a:gd name="T52" fmla="*/ 17 w 30"/>
                <a:gd name="T53" fmla="*/ 47 h 103"/>
                <a:gd name="T54" fmla="*/ 16 w 30"/>
                <a:gd name="T55" fmla="*/ 50 h 103"/>
                <a:gd name="T56" fmla="*/ 18 w 30"/>
                <a:gd name="T57" fmla="*/ 50 h 103"/>
                <a:gd name="T58" fmla="*/ 21 w 30"/>
                <a:gd name="T59" fmla="*/ 53 h 103"/>
                <a:gd name="T60" fmla="*/ 18 w 30"/>
                <a:gd name="T61" fmla="*/ 62 h 103"/>
                <a:gd name="T62" fmla="*/ 20 w 30"/>
                <a:gd name="T63" fmla="*/ 63 h 103"/>
                <a:gd name="T64" fmla="*/ 23 w 30"/>
                <a:gd name="T65" fmla="*/ 62 h 103"/>
                <a:gd name="T66" fmla="*/ 25 w 30"/>
                <a:gd name="T67" fmla="*/ 63 h 103"/>
                <a:gd name="T68" fmla="*/ 27 w 30"/>
                <a:gd name="T69" fmla="*/ 77 h 103"/>
                <a:gd name="T70" fmla="*/ 25 w 30"/>
                <a:gd name="T71" fmla="*/ 84 h 103"/>
                <a:gd name="T72" fmla="*/ 24 w 30"/>
                <a:gd name="T73" fmla="*/ 84 h 103"/>
                <a:gd name="T74" fmla="*/ 23 w 30"/>
                <a:gd name="T75" fmla="*/ 89 h 103"/>
                <a:gd name="T76" fmla="*/ 24 w 30"/>
                <a:gd name="T77" fmla="*/ 89 h 103"/>
                <a:gd name="T78" fmla="*/ 27 w 30"/>
                <a:gd name="T79" fmla="*/ 89 h 103"/>
                <a:gd name="T80" fmla="*/ 30 w 30"/>
                <a:gd name="T81" fmla="*/ 93 h 103"/>
                <a:gd name="T82" fmla="*/ 28 w 30"/>
                <a:gd name="T83" fmla="*/ 92 h 103"/>
                <a:gd name="T84" fmla="*/ 25 w 30"/>
                <a:gd name="T85" fmla="*/ 94 h 103"/>
                <a:gd name="T86" fmla="*/ 25 w 30"/>
                <a:gd name="T87" fmla="*/ 103 h 103"/>
                <a:gd name="T88" fmla="*/ 21 w 30"/>
                <a:gd name="T89" fmla="*/ 99 h 103"/>
                <a:gd name="T90" fmla="*/ 16 w 30"/>
                <a:gd name="T91" fmla="*/ 79 h 103"/>
                <a:gd name="T92" fmla="*/ 14 w 30"/>
                <a:gd name="T93" fmla="*/ 64 h 103"/>
                <a:gd name="T94" fmla="*/ 10 w 30"/>
                <a:gd name="T95" fmla="*/ 53 h 103"/>
                <a:gd name="T96" fmla="*/ 13 w 30"/>
                <a:gd name="T97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03">
                  <a:moveTo>
                    <a:pt x="16" y="46"/>
                  </a:moveTo>
                  <a:lnTo>
                    <a:pt x="16" y="46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6" y="2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6" y="39"/>
                  </a:lnTo>
                  <a:lnTo>
                    <a:pt x="16" y="43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3" y="62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70"/>
                  </a:lnTo>
                  <a:lnTo>
                    <a:pt x="27" y="77"/>
                  </a:lnTo>
                  <a:lnTo>
                    <a:pt x="27" y="83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7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4" y="89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9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5" y="94"/>
                  </a:lnTo>
                  <a:lnTo>
                    <a:pt x="25" y="99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1" y="99"/>
                  </a:lnTo>
                  <a:lnTo>
                    <a:pt x="20" y="93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4" y="64"/>
                  </a:lnTo>
                  <a:lnTo>
                    <a:pt x="13" y="59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3" y="49"/>
                  </a:lnTo>
                  <a:lnTo>
                    <a:pt x="16" y="4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1" name="iṥḷiḓé"/>
            <p:cNvSpPr/>
            <p:nvPr/>
          </p:nvSpPr>
          <p:spPr bwMode="auto">
            <a:xfrm>
              <a:off x="5487789" y="2977460"/>
              <a:ext cx="12287" cy="55290"/>
            </a:xfrm>
            <a:custGeom>
              <a:avLst/>
              <a:gdLst>
                <a:gd name="T0" fmla="*/ 1 w 4"/>
                <a:gd name="T1" fmla="*/ 0 h 19"/>
                <a:gd name="T2" fmla="*/ 1 w 4"/>
                <a:gd name="T3" fmla="*/ 0 h 19"/>
                <a:gd name="T4" fmla="*/ 1 w 4"/>
                <a:gd name="T5" fmla="*/ 0 h 19"/>
                <a:gd name="T6" fmla="*/ 2 w 4"/>
                <a:gd name="T7" fmla="*/ 1 h 19"/>
                <a:gd name="T8" fmla="*/ 2 w 4"/>
                <a:gd name="T9" fmla="*/ 1 h 19"/>
                <a:gd name="T10" fmla="*/ 2 w 4"/>
                <a:gd name="T11" fmla="*/ 4 h 19"/>
                <a:gd name="T12" fmla="*/ 2 w 4"/>
                <a:gd name="T13" fmla="*/ 4 h 19"/>
                <a:gd name="T14" fmla="*/ 2 w 4"/>
                <a:gd name="T15" fmla="*/ 7 h 19"/>
                <a:gd name="T16" fmla="*/ 2 w 4"/>
                <a:gd name="T17" fmla="*/ 7 h 19"/>
                <a:gd name="T18" fmla="*/ 2 w 4"/>
                <a:gd name="T19" fmla="*/ 13 h 19"/>
                <a:gd name="T20" fmla="*/ 4 w 4"/>
                <a:gd name="T21" fmla="*/ 19 h 19"/>
                <a:gd name="T22" fmla="*/ 4 w 4"/>
                <a:gd name="T23" fmla="*/ 19 h 19"/>
                <a:gd name="T24" fmla="*/ 1 w 4"/>
                <a:gd name="T25" fmla="*/ 17 h 19"/>
                <a:gd name="T26" fmla="*/ 1 w 4"/>
                <a:gd name="T27" fmla="*/ 14 h 19"/>
                <a:gd name="T28" fmla="*/ 0 w 4"/>
                <a:gd name="T29" fmla="*/ 10 h 19"/>
                <a:gd name="T30" fmla="*/ 0 w 4"/>
                <a:gd name="T31" fmla="*/ 10 h 19"/>
                <a:gd name="T32" fmla="*/ 1 w 4"/>
                <a:gd name="T33" fmla="*/ 6 h 19"/>
                <a:gd name="T34" fmla="*/ 1 w 4"/>
                <a:gd name="T35" fmla="*/ 6 h 19"/>
                <a:gd name="T36" fmla="*/ 1 w 4"/>
                <a:gd name="T37" fmla="*/ 3 h 19"/>
                <a:gd name="T38" fmla="*/ 1 w 4"/>
                <a:gd name="T39" fmla="*/ 3 h 19"/>
                <a:gd name="T40" fmla="*/ 1 w 4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19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2" name="íśľidê"/>
            <p:cNvSpPr/>
            <p:nvPr/>
          </p:nvSpPr>
          <p:spPr bwMode="auto">
            <a:xfrm>
              <a:off x="5487789" y="2977460"/>
              <a:ext cx="12287" cy="55290"/>
            </a:xfrm>
            <a:custGeom>
              <a:avLst/>
              <a:gdLst>
                <a:gd name="T0" fmla="*/ 1 w 4"/>
                <a:gd name="T1" fmla="*/ 0 h 19"/>
                <a:gd name="T2" fmla="*/ 1 w 4"/>
                <a:gd name="T3" fmla="*/ 0 h 19"/>
                <a:gd name="T4" fmla="*/ 1 w 4"/>
                <a:gd name="T5" fmla="*/ 0 h 19"/>
                <a:gd name="T6" fmla="*/ 2 w 4"/>
                <a:gd name="T7" fmla="*/ 1 h 19"/>
                <a:gd name="T8" fmla="*/ 2 w 4"/>
                <a:gd name="T9" fmla="*/ 1 h 19"/>
                <a:gd name="T10" fmla="*/ 2 w 4"/>
                <a:gd name="T11" fmla="*/ 4 h 19"/>
                <a:gd name="T12" fmla="*/ 2 w 4"/>
                <a:gd name="T13" fmla="*/ 4 h 19"/>
                <a:gd name="T14" fmla="*/ 2 w 4"/>
                <a:gd name="T15" fmla="*/ 7 h 19"/>
                <a:gd name="T16" fmla="*/ 2 w 4"/>
                <a:gd name="T17" fmla="*/ 7 h 19"/>
                <a:gd name="T18" fmla="*/ 2 w 4"/>
                <a:gd name="T19" fmla="*/ 13 h 19"/>
                <a:gd name="T20" fmla="*/ 4 w 4"/>
                <a:gd name="T21" fmla="*/ 19 h 19"/>
                <a:gd name="T22" fmla="*/ 4 w 4"/>
                <a:gd name="T23" fmla="*/ 19 h 19"/>
                <a:gd name="T24" fmla="*/ 1 w 4"/>
                <a:gd name="T25" fmla="*/ 17 h 19"/>
                <a:gd name="T26" fmla="*/ 1 w 4"/>
                <a:gd name="T27" fmla="*/ 14 h 19"/>
                <a:gd name="T28" fmla="*/ 0 w 4"/>
                <a:gd name="T29" fmla="*/ 10 h 19"/>
                <a:gd name="T30" fmla="*/ 0 w 4"/>
                <a:gd name="T31" fmla="*/ 10 h 19"/>
                <a:gd name="T32" fmla="*/ 1 w 4"/>
                <a:gd name="T33" fmla="*/ 6 h 19"/>
                <a:gd name="T34" fmla="*/ 1 w 4"/>
                <a:gd name="T35" fmla="*/ 6 h 19"/>
                <a:gd name="T36" fmla="*/ 1 w 4"/>
                <a:gd name="T37" fmla="*/ 3 h 19"/>
                <a:gd name="T38" fmla="*/ 1 w 4"/>
                <a:gd name="T39" fmla="*/ 3 h 19"/>
                <a:gd name="T40" fmla="*/ 1 w 4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19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3" name="íś1idê"/>
            <p:cNvSpPr/>
            <p:nvPr/>
          </p:nvSpPr>
          <p:spPr bwMode="auto">
            <a:xfrm>
              <a:off x="5162181" y="3124904"/>
              <a:ext cx="18433" cy="30716"/>
            </a:xfrm>
            <a:custGeom>
              <a:avLst/>
              <a:gdLst>
                <a:gd name="T0" fmla="*/ 3 w 4"/>
                <a:gd name="T1" fmla="*/ 0 h 12"/>
                <a:gd name="T2" fmla="*/ 3 w 4"/>
                <a:gd name="T3" fmla="*/ 0 h 12"/>
                <a:gd name="T4" fmla="*/ 4 w 4"/>
                <a:gd name="T5" fmla="*/ 2 h 12"/>
                <a:gd name="T6" fmla="*/ 4 w 4"/>
                <a:gd name="T7" fmla="*/ 4 h 12"/>
                <a:gd name="T8" fmla="*/ 4 w 4"/>
                <a:gd name="T9" fmla="*/ 9 h 12"/>
                <a:gd name="T10" fmla="*/ 4 w 4"/>
                <a:gd name="T11" fmla="*/ 12 h 12"/>
                <a:gd name="T12" fmla="*/ 4 w 4"/>
                <a:gd name="T13" fmla="*/ 12 h 12"/>
                <a:gd name="T14" fmla="*/ 3 w 4"/>
                <a:gd name="T15" fmla="*/ 12 h 12"/>
                <a:gd name="T16" fmla="*/ 3 w 4"/>
                <a:gd name="T17" fmla="*/ 12 h 12"/>
                <a:gd name="T18" fmla="*/ 1 w 4"/>
                <a:gd name="T19" fmla="*/ 9 h 12"/>
                <a:gd name="T20" fmla="*/ 1 w 4"/>
                <a:gd name="T21" fmla="*/ 6 h 12"/>
                <a:gd name="T22" fmla="*/ 1 w 4"/>
                <a:gd name="T23" fmla="*/ 6 h 12"/>
                <a:gd name="T24" fmla="*/ 0 w 4"/>
                <a:gd name="T25" fmla="*/ 6 h 12"/>
                <a:gd name="T26" fmla="*/ 0 w 4"/>
                <a:gd name="T27" fmla="*/ 6 h 12"/>
                <a:gd name="T28" fmla="*/ 1 w 4"/>
                <a:gd name="T29" fmla="*/ 3 h 12"/>
                <a:gd name="T30" fmla="*/ 3 w 4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3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4" name="íṩlïďè"/>
            <p:cNvSpPr/>
            <p:nvPr/>
          </p:nvSpPr>
          <p:spPr bwMode="auto">
            <a:xfrm>
              <a:off x="5162181" y="3124904"/>
              <a:ext cx="18433" cy="30716"/>
            </a:xfrm>
            <a:custGeom>
              <a:avLst/>
              <a:gdLst>
                <a:gd name="T0" fmla="*/ 3 w 4"/>
                <a:gd name="T1" fmla="*/ 0 h 12"/>
                <a:gd name="T2" fmla="*/ 3 w 4"/>
                <a:gd name="T3" fmla="*/ 0 h 12"/>
                <a:gd name="T4" fmla="*/ 4 w 4"/>
                <a:gd name="T5" fmla="*/ 2 h 12"/>
                <a:gd name="T6" fmla="*/ 4 w 4"/>
                <a:gd name="T7" fmla="*/ 4 h 12"/>
                <a:gd name="T8" fmla="*/ 4 w 4"/>
                <a:gd name="T9" fmla="*/ 9 h 12"/>
                <a:gd name="T10" fmla="*/ 4 w 4"/>
                <a:gd name="T11" fmla="*/ 12 h 12"/>
                <a:gd name="T12" fmla="*/ 4 w 4"/>
                <a:gd name="T13" fmla="*/ 12 h 12"/>
                <a:gd name="T14" fmla="*/ 3 w 4"/>
                <a:gd name="T15" fmla="*/ 12 h 12"/>
                <a:gd name="T16" fmla="*/ 3 w 4"/>
                <a:gd name="T17" fmla="*/ 12 h 12"/>
                <a:gd name="T18" fmla="*/ 1 w 4"/>
                <a:gd name="T19" fmla="*/ 9 h 12"/>
                <a:gd name="T20" fmla="*/ 1 w 4"/>
                <a:gd name="T21" fmla="*/ 6 h 12"/>
                <a:gd name="T22" fmla="*/ 1 w 4"/>
                <a:gd name="T23" fmla="*/ 6 h 12"/>
                <a:gd name="T24" fmla="*/ 0 w 4"/>
                <a:gd name="T25" fmla="*/ 6 h 12"/>
                <a:gd name="T26" fmla="*/ 0 w 4"/>
                <a:gd name="T27" fmla="*/ 6 h 12"/>
                <a:gd name="T28" fmla="*/ 1 w 4"/>
                <a:gd name="T29" fmla="*/ 3 h 12"/>
                <a:gd name="T30" fmla="*/ 3 w 4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3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5" name="í$ḷîḓe"/>
            <p:cNvSpPr/>
            <p:nvPr/>
          </p:nvSpPr>
          <p:spPr bwMode="auto">
            <a:xfrm>
              <a:off x="5002450" y="3462800"/>
              <a:ext cx="6145" cy="43003"/>
            </a:xfrm>
            <a:custGeom>
              <a:avLst/>
              <a:gdLst>
                <a:gd name="T0" fmla="*/ 0 w 2"/>
                <a:gd name="T1" fmla="*/ 0 h 13"/>
                <a:gd name="T2" fmla="*/ 0 w 2"/>
                <a:gd name="T3" fmla="*/ 0 h 13"/>
                <a:gd name="T4" fmla="*/ 2 w 2"/>
                <a:gd name="T5" fmla="*/ 6 h 13"/>
                <a:gd name="T6" fmla="*/ 0 w 2"/>
                <a:gd name="T7" fmla="*/ 13 h 13"/>
                <a:gd name="T8" fmla="*/ 0 w 2"/>
                <a:gd name="T9" fmla="*/ 13 h 13"/>
                <a:gd name="T10" fmla="*/ 0 w 2"/>
                <a:gd name="T11" fmla="*/ 8 h 13"/>
                <a:gd name="T12" fmla="*/ 0 w 2"/>
                <a:gd name="T13" fmla="*/ 3 h 13"/>
                <a:gd name="T14" fmla="*/ 0 w 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6" name="išḷíďè"/>
            <p:cNvSpPr/>
            <p:nvPr/>
          </p:nvSpPr>
          <p:spPr bwMode="auto">
            <a:xfrm>
              <a:off x="5002450" y="3462800"/>
              <a:ext cx="6145" cy="43003"/>
            </a:xfrm>
            <a:custGeom>
              <a:avLst/>
              <a:gdLst>
                <a:gd name="T0" fmla="*/ 0 w 2"/>
                <a:gd name="T1" fmla="*/ 0 h 13"/>
                <a:gd name="T2" fmla="*/ 0 w 2"/>
                <a:gd name="T3" fmla="*/ 0 h 13"/>
                <a:gd name="T4" fmla="*/ 2 w 2"/>
                <a:gd name="T5" fmla="*/ 6 h 13"/>
                <a:gd name="T6" fmla="*/ 0 w 2"/>
                <a:gd name="T7" fmla="*/ 13 h 13"/>
                <a:gd name="T8" fmla="*/ 0 w 2"/>
                <a:gd name="T9" fmla="*/ 13 h 13"/>
                <a:gd name="T10" fmla="*/ 0 w 2"/>
                <a:gd name="T11" fmla="*/ 8 h 13"/>
                <a:gd name="T12" fmla="*/ 0 w 2"/>
                <a:gd name="T13" fmla="*/ 3 h 13"/>
                <a:gd name="T14" fmla="*/ 0 w 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7" name="îṡ1îḓê"/>
            <p:cNvSpPr/>
            <p:nvPr/>
          </p:nvSpPr>
          <p:spPr bwMode="auto">
            <a:xfrm>
              <a:off x="5665949" y="3702396"/>
              <a:ext cx="0" cy="49148"/>
            </a:xfrm>
            <a:custGeom>
              <a:avLst/>
              <a:gdLst>
                <a:gd name="T0" fmla="*/ 0 w 1"/>
                <a:gd name="T1" fmla="*/ 0 h 15"/>
                <a:gd name="T2" fmla="*/ 0 w 1"/>
                <a:gd name="T3" fmla="*/ 0 h 15"/>
                <a:gd name="T4" fmla="*/ 1 w 1"/>
                <a:gd name="T5" fmla="*/ 2 h 15"/>
                <a:gd name="T6" fmla="*/ 1 w 1"/>
                <a:gd name="T7" fmla="*/ 7 h 15"/>
                <a:gd name="T8" fmla="*/ 1 w 1"/>
                <a:gd name="T9" fmla="*/ 15 h 15"/>
                <a:gd name="T10" fmla="*/ 1 w 1"/>
                <a:gd name="T11" fmla="*/ 15 h 15"/>
                <a:gd name="T12" fmla="*/ 0 w 1"/>
                <a:gd name="T13" fmla="*/ 11 h 15"/>
                <a:gd name="T14" fmla="*/ 0 w 1"/>
                <a:gd name="T15" fmla="*/ 7 h 15"/>
                <a:gd name="T16" fmla="*/ 0 w 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5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8" name="íṧļïḓê"/>
            <p:cNvSpPr/>
            <p:nvPr/>
          </p:nvSpPr>
          <p:spPr bwMode="auto">
            <a:xfrm>
              <a:off x="5665949" y="3702396"/>
              <a:ext cx="0" cy="49148"/>
            </a:xfrm>
            <a:custGeom>
              <a:avLst/>
              <a:gdLst>
                <a:gd name="T0" fmla="*/ 0 w 1"/>
                <a:gd name="T1" fmla="*/ 0 h 15"/>
                <a:gd name="T2" fmla="*/ 0 w 1"/>
                <a:gd name="T3" fmla="*/ 0 h 15"/>
                <a:gd name="T4" fmla="*/ 1 w 1"/>
                <a:gd name="T5" fmla="*/ 2 h 15"/>
                <a:gd name="T6" fmla="*/ 1 w 1"/>
                <a:gd name="T7" fmla="*/ 7 h 15"/>
                <a:gd name="T8" fmla="*/ 1 w 1"/>
                <a:gd name="T9" fmla="*/ 15 h 15"/>
                <a:gd name="T10" fmla="*/ 1 w 1"/>
                <a:gd name="T11" fmla="*/ 15 h 15"/>
                <a:gd name="T12" fmla="*/ 0 w 1"/>
                <a:gd name="T13" fmla="*/ 11 h 15"/>
                <a:gd name="T14" fmla="*/ 0 w 1"/>
                <a:gd name="T15" fmla="*/ 7 h 15"/>
                <a:gd name="T16" fmla="*/ 0 w 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5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39" name="iş1iḋé"/>
            <p:cNvSpPr/>
            <p:nvPr/>
          </p:nvSpPr>
          <p:spPr bwMode="auto">
            <a:xfrm>
              <a:off x="5764247" y="3874415"/>
              <a:ext cx="18433" cy="49148"/>
            </a:xfrm>
            <a:custGeom>
              <a:avLst/>
              <a:gdLst>
                <a:gd name="T0" fmla="*/ 2 w 6"/>
                <a:gd name="T1" fmla="*/ 0 h 15"/>
                <a:gd name="T2" fmla="*/ 2 w 6"/>
                <a:gd name="T3" fmla="*/ 0 h 15"/>
                <a:gd name="T4" fmla="*/ 3 w 6"/>
                <a:gd name="T5" fmla="*/ 4 h 15"/>
                <a:gd name="T6" fmla="*/ 3 w 6"/>
                <a:gd name="T7" fmla="*/ 8 h 15"/>
                <a:gd name="T8" fmla="*/ 3 w 6"/>
                <a:gd name="T9" fmla="*/ 11 h 15"/>
                <a:gd name="T10" fmla="*/ 5 w 6"/>
                <a:gd name="T11" fmla="*/ 12 h 15"/>
                <a:gd name="T12" fmla="*/ 6 w 6"/>
                <a:gd name="T13" fmla="*/ 14 h 15"/>
                <a:gd name="T14" fmla="*/ 6 w 6"/>
                <a:gd name="T15" fmla="*/ 14 h 15"/>
                <a:gd name="T16" fmla="*/ 5 w 6"/>
                <a:gd name="T17" fmla="*/ 15 h 15"/>
                <a:gd name="T18" fmla="*/ 3 w 6"/>
                <a:gd name="T19" fmla="*/ 14 h 15"/>
                <a:gd name="T20" fmla="*/ 0 w 6"/>
                <a:gd name="T21" fmla="*/ 10 h 15"/>
                <a:gd name="T22" fmla="*/ 0 w 6"/>
                <a:gd name="T23" fmla="*/ 4 h 15"/>
                <a:gd name="T24" fmla="*/ 0 w 6"/>
                <a:gd name="T25" fmla="*/ 1 h 15"/>
                <a:gd name="T26" fmla="*/ 2 w 6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5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0" name="íSļíďé"/>
            <p:cNvSpPr/>
            <p:nvPr/>
          </p:nvSpPr>
          <p:spPr bwMode="auto">
            <a:xfrm>
              <a:off x="5764247" y="3874415"/>
              <a:ext cx="18433" cy="49148"/>
            </a:xfrm>
            <a:custGeom>
              <a:avLst/>
              <a:gdLst>
                <a:gd name="T0" fmla="*/ 2 w 6"/>
                <a:gd name="T1" fmla="*/ 0 h 15"/>
                <a:gd name="T2" fmla="*/ 2 w 6"/>
                <a:gd name="T3" fmla="*/ 0 h 15"/>
                <a:gd name="T4" fmla="*/ 3 w 6"/>
                <a:gd name="T5" fmla="*/ 4 h 15"/>
                <a:gd name="T6" fmla="*/ 3 w 6"/>
                <a:gd name="T7" fmla="*/ 8 h 15"/>
                <a:gd name="T8" fmla="*/ 3 w 6"/>
                <a:gd name="T9" fmla="*/ 11 h 15"/>
                <a:gd name="T10" fmla="*/ 5 w 6"/>
                <a:gd name="T11" fmla="*/ 12 h 15"/>
                <a:gd name="T12" fmla="*/ 6 w 6"/>
                <a:gd name="T13" fmla="*/ 14 h 15"/>
                <a:gd name="T14" fmla="*/ 6 w 6"/>
                <a:gd name="T15" fmla="*/ 14 h 15"/>
                <a:gd name="T16" fmla="*/ 5 w 6"/>
                <a:gd name="T17" fmla="*/ 15 h 15"/>
                <a:gd name="T18" fmla="*/ 3 w 6"/>
                <a:gd name="T19" fmla="*/ 14 h 15"/>
                <a:gd name="T20" fmla="*/ 0 w 6"/>
                <a:gd name="T21" fmla="*/ 10 h 15"/>
                <a:gd name="T22" fmla="*/ 0 w 6"/>
                <a:gd name="T23" fmla="*/ 4 h 15"/>
                <a:gd name="T24" fmla="*/ 0 w 6"/>
                <a:gd name="T25" fmla="*/ 1 h 15"/>
                <a:gd name="T26" fmla="*/ 2 w 6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5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1" name="ïṧļiďe"/>
            <p:cNvSpPr/>
            <p:nvPr/>
          </p:nvSpPr>
          <p:spPr bwMode="auto">
            <a:xfrm>
              <a:off x="6009988" y="4009572"/>
              <a:ext cx="43007" cy="110582"/>
            </a:xfrm>
            <a:custGeom>
              <a:avLst/>
              <a:gdLst>
                <a:gd name="T0" fmla="*/ 0 w 13"/>
                <a:gd name="T1" fmla="*/ 16 h 34"/>
                <a:gd name="T2" fmla="*/ 0 w 13"/>
                <a:gd name="T3" fmla="*/ 16 h 34"/>
                <a:gd name="T4" fmla="*/ 3 w 13"/>
                <a:gd name="T5" fmla="*/ 16 h 34"/>
                <a:gd name="T6" fmla="*/ 5 w 13"/>
                <a:gd name="T7" fmla="*/ 16 h 34"/>
                <a:gd name="T8" fmla="*/ 9 w 13"/>
                <a:gd name="T9" fmla="*/ 13 h 34"/>
                <a:gd name="T10" fmla="*/ 12 w 13"/>
                <a:gd name="T11" fmla="*/ 7 h 34"/>
                <a:gd name="T12" fmla="*/ 10 w 13"/>
                <a:gd name="T13" fmla="*/ 0 h 34"/>
                <a:gd name="T14" fmla="*/ 10 w 13"/>
                <a:gd name="T15" fmla="*/ 0 h 34"/>
                <a:gd name="T16" fmla="*/ 12 w 13"/>
                <a:gd name="T17" fmla="*/ 3 h 34"/>
                <a:gd name="T18" fmla="*/ 13 w 13"/>
                <a:gd name="T19" fmla="*/ 6 h 34"/>
                <a:gd name="T20" fmla="*/ 13 w 13"/>
                <a:gd name="T21" fmla="*/ 16 h 34"/>
                <a:gd name="T22" fmla="*/ 12 w 13"/>
                <a:gd name="T23" fmla="*/ 26 h 34"/>
                <a:gd name="T24" fmla="*/ 13 w 13"/>
                <a:gd name="T25" fmla="*/ 34 h 34"/>
                <a:gd name="T26" fmla="*/ 13 w 13"/>
                <a:gd name="T27" fmla="*/ 34 h 34"/>
                <a:gd name="T28" fmla="*/ 12 w 13"/>
                <a:gd name="T29" fmla="*/ 30 h 34"/>
                <a:gd name="T30" fmla="*/ 9 w 13"/>
                <a:gd name="T31" fmla="*/ 26 h 34"/>
                <a:gd name="T32" fmla="*/ 9 w 13"/>
                <a:gd name="T33" fmla="*/ 24 h 34"/>
                <a:gd name="T34" fmla="*/ 9 w 13"/>
                <a:gd name="T35" fmla="*/ 21 h 34"/>
                <a:gd name="T36" fmla="*/ 9 w 13"/>
                <a:gd name="T37" fmla="*/ 21 h 34"/>
                <a:gd name="T38" fmla="*/ 9 w 13"/>
                <a:gd name="T39" fmla="*/ 18 h 34"/>
                <a:gd name="T40" fmla="*/ 6 w 13"/>
                <a:gd name="T41" fmla="*/ 18 h 34"/>
                <a:gd name="T42" fmla="*/ 3 w 13"/>
                <a:gd name="T43" fmla="*/ 20 h 34"/>
                <a:gd name="T44" fmla="*/ 3 w 13"/>
                <a:gd name="T45" fmla="*/ 21 h 34"/>
                <a:gd name="T46" fmla="*/ 3 w 13"/>
                <a:gd name="T47" fmla="*/ 21 h 34"/>
                <a:gd name="T48" fmla="*/ 2 w 13"/>
                <a:gd name="T49" fmla="*/ 20 h 34"/>
                <a:gd name="T50" fmla="*/ 2 w 13"/>
                <a:gd name="T51" fmla="*/ 18 h 34"/>
                <a:gd name="T52" fmla="*/ 2 w 13"/>
                <a:gd name="T53" fmla="*/ 16 h 34"/>
                <a:gd name="T54" fmla="*/ 0 w 13"/>
                <a:gd name="T5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34">
                  <a:moveTo>
                    <a:pt x="0" y="16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16"/>
                  </a:lnTo>
                  <a:lnTo>
                    <a:pt x="12" y="2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0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2" name="iSľîḍé"/>
            <p:cNvSpPr/>
            <p:nvPr/>
          </p:nvSpPr>
          <p:spPr bwMode="auto">
            <a:xfrm>
              <a:off x="6009987" y="4009572"/>
              <a:ext cx="43007" cy="110582"/>
            </a:xfrm>
            <a:custGeom>
              <a:avLst/>
              <a:gdLst>
                <a:gd name="T0" fmla="*/ 0 w 13"/>
                <a:gd name="T1" fmla="*/ 16 h 34"/>
                <a:gd name="T2" fmla="*/ 0 w 13"/>
                <a:gd name="T3" fmla="*/ 16 h 34"/>
                <a:gd name="T4" fmla="*/ 3 w 13"/>
                <a:gd name="T5" fmla="*/ 16 h 34"/>
                <a:gd name="T6" fmla="*/ 5 w 13"/>
                <a:gd name="T7" fmla="*/ 16 h 34"/>
                <a:gd name="T8" fmla="*/ 9 w 13"/>
                <a:gd name="T9" fmla="*/ 13 h 34"/>
                <a:gd name="T10" fmla="*/ 12 w 13"/>
                <a:gd name="T11" fmla="*/ 7 h 34"/>
                <a:gd name="T12" fmla="*/ 10 w 13"/>
                <a:gd name="T13" fmla="*/ 0 h 34"/>
                <a:gd name="T14" fmla="*/ 10 w 13"/>
                <a:gd name="T15" fmla="*/ 0 h 34"/>
                <a:gd name="T16" fmla="*/ 12 w 13"/>
                <a:gd name="T17" fmla="*/ 3 h 34"/>
                <a:gd name="T18" fmla="*/ 13 w 13"/>
                <a:gd name="T19" fmla="*/ 6 h 34"/>
                <a:gd name="T20" fmla="*/ 13 w 13"/>
                <a:gd name="T21" fmla="*/ 16 h 34"/>
                <a:gd name="T22" fmla="*/ 12 w 13"/>
                <a:gd name="T23" fmla="*/ 26 h 34"/>
                <a:gd name="T24" fmla="*/ 13 w 13"/>
                <a:gd name="T25" fmla="*/ 34 h 34"/>
                <a:gd name="T26" fmla="*/ 13 w 13"/>
                <a:gd name="T27" fmla="*/ 34 h 34"/>
                <a:gd name="T28" fmla="*/ 12 w 13"/>
                <a:gd name="T29" fmla="*/ 30 h 34"/>
                <a:gd name="T30" fmla="*/ 9 w 13"/>
                <a:gd name="T31" fmla="*/ 26 h 34"/>
                <a:gd name="T32" fmla="*/ 9 w 13"/>
                <a:gd name="T33" fmla="*/ 24 h 34"/>
                <a:gd name="T34" fmla="*/ 9 w 13"/>
                <a:gd name="T35" fmla="*/ 21 h 34"/>
                <a:gd name="T36" fmla="*/ 9 w 13"/>
                <a:gd name="T37" fmla="*/ 21 h 34"/>
                <a:gd name="T38" fmla="*/ 9 w 13"/>
                <a:gd name="T39" fmla="*/ 18 h 34"/>
                <a:gd name="T40" fmla="*/ 6 w 13"/>
                <a:gd name="T41" fmla="*/ 18 h 34"/>
                <a:gd name="T42" fmla="*/ 3 w 13"/>
                <a:gd name="T43" fmla="*/ 20 h 34"/>
                <a:gd name="T44" fmla="*/ 3 w 13"/>
                <a:gd name="T45" fmla="*/ 21 h 34"/>
                <a:gd name="T46" fmla="*/ 3 w 13"/>
                <a:gd name="T47" fmla="*/ 21 h 34"/>
                <a:gd name="T48" fmla="*/ 2 w 13"/>
                <a:gd name="T49" fmla="*/ 20 h 34"/>
                <a:gd name="T50" fmla="*/ 2 w 13"/>
                <a:gd name="T51" fmla="*/ 18 h 34"/>
                <a:gd name="T52" fmla="*/ 2 w 13"/>
                <a:gd name="T53" fmla="*/ 16 h 34"/>
                <a:gd name="T54" fmla="*/ 0 w 13"/>
                <a:gd name="T5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34">
                  <a:moveTo>
                    <a:pt x="0" y="16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16"/>
                  </a:lnTo>
                  <a:lnTo>
                    <a:pt x="12" y="2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0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3" name="ïṣḷíḓe"/>
            <p:cNvSpPr/>
            <p:nvPr/>
          </p:nvSpPr>
          <p:spPr bwMode="auto">
            <a:xfrm>
              <a:off x="3736883" y="3524235"/>
              <a:ext cx="24574" cy="24574"/>
            </a:xfrm>
            <a:custGeom>
              <a:avLst/>
              <a:gdLst>
                <a:gd name="T0" fmla="*/ 3 w 9"/>
                <a:gd name="T1" fmla="*/ 0 h 9"/>
                <a:gd name="T2" fmla="*/ 3 w 9"/>
                <a:gd name="T3" fmla="*/ 0 h 9"/>
                <a:gd name="T4" fmla="*/ 4 w 9"/>
                <a:gd name="T5" fmla="*/ 1 h 9"/>
                <a:gd name="T6" fmla="*/ 4 w 9"/>
                <a:gd name="T7" fmla="*/ 3 h 9"/>
                <a:gd name="T8" fmla="*/ 4 w 9"/>
                <a:gd name="T9" fmla="*/ 3 h 9"/>
                <a:gd name="T10" fmla="*/ 4 w 9"/>
                <a:gd name="T11" fmla="*/ 4 h 9"/>
                <a:gd name="T12" fmla="*/ 9 w 9"/>
                <a:gd name="T13" fmla="*/ 9 h 9"/>
                <a:gd name="T14" fmla="*/ 9 w 9"/>
                <a:gd name="T15" fmla="*/ 9 h 9"/>
                <a:gd name="T16" fmla="*/ 6 w 9"/>
                <a:gd name="T17" fmla="*/ 7 h 9"/>
                <a:gd name="T18" fmla="*/ 1 w 9"/>
                <a:gd name="T19" fmla="*/ 6 h 9"/>
                <a:gd name="T20" fmla="*/ 1 w 9"/>
                <a:gd name="T21" fmla="*/ 6 h 9"/>
                <a:gd name="T22" fmla="*/ 3 w 9"/>
                <a:gd name="T23" fmla="*/ 6 h 9"/>
                <a:gd name="T24" fmla="*/ 3 w 9"/>
                <a:gd name="T25" fmla="*/ 6 h 9"/>
                <a:gd name="T26" fmla="*/ 1 w 9"/>
                <a:gd name="T27" fmla="*/ 4 h 9"/>
                <a:gd name="T28" fmla="*/ 1 w 9"/>
                <a:gd name="T29" fmla="*/ 4 h 9"/>
                <a:gd name="T30" fmla="*/ 1 w 9"/>
                <a:gd name="T31" fmla="*/ 3 h 9"/>
                <a:gd name="T32" fmla="*/ 3 w 9"/>
                <a:gd name="T33" fmla="*/ 3 h 9"/>
                <a:gd name="T34" fmla="*/ 3 w 9"/>
                <a:gd name="T35" fmla="*/ 3 h 9"/>
                <a:gd name="T36" fmla="*/ 1 w 9"/>
                <a:gd name="T37" fmla="*/ 1 h 9"/>
                <a:gd name="T38" fmla="*/ 0 w 9"/>
                <a:gd name="T39" fmla="*/ 0 h 9"/>
                <a:gd name="T40" fmla="*/ 3 w 9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6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4" name="ïṩľïḑê"/>
            <p:cNvSpPr/>
            <p:nvPr/>
          </p:nvSpPr>
          <p:spPr bwMode="auto">
            <a:xfrm>
              <a:off x="3736883" y="3524235"/>
              <a:ext cx="24574" cy="24574"/>
            </a:xfrm>
            <a:custGeom>
              <a:avLst/>
              <a:gdLst>
                <a:gd name="T0" fmla="*/ 3 w 9"/>
                <a:gd name="T1" fmla="*/ 0 h 9"/>
                <a:gd name="T2" fmla="*/ 3 w 9"/>
                <a:gd name="T3" fmla="*/ 0 h 9"/>
                <a:gd name="T4" fmla="*/ 4 w 9"/>
                <a:gd name="T5" fmla="*/ 1 h 9"/>
                <a:gd name="T6" fmla="*/ 4 w 9"/>
                <a:gd name="T7" fmla="*/ 3 h 9"/>
                <a:gd name="T8" fmla="*/ 4 w 9"/>
                <a:gd name="T9" fmla="*/ 3 h 9"/>
                <a:gd name="T10" fmla="*/ 4 w 9"/>
                <a:gd name="T11" fmla="*/ 4 h 9"/>
                <a:gd name="T12" fmla="*/ 9 w 9"/>
                <a:gd name="T13" fmla="*/ 9 h 9"/>
                <a:gd name="T14" fmla="*/ 9 w 9"/>
                <a:gd name="T15" fmla="*/ 9 h 9"/>
                <a:gd name="T16" fmla="*/ 6 w 9"/>
                <a:gd name="T17" fmla="*/ 7 h 9"/>
                <a:gd name="T18" fmla="*/ 1 w 9"/>
                <a:gd name="T19" fmla="*/ 6 h 9"/>
                <a:gd name="T20" fmla="*/ 1 w 9"/>
                <a:gd name="T21" fmla="*/ 6 h 9"/>
                <a:gd name="T22" fmla="*/ 3 w 9"/>
                <a:gd name="T23" fmla="*/ 6 h 9"/>
                <a:gd name="T24" fmla="*/ 3 w 9"/>
                <a:gd name="T25" fmla="*/ 6 h 9"/>
                <a:gd name="T26" fmla="*/ 1 w 9"/>
                <a:gd name="T27" fmla="*/ 4 h 9"/>
                <a:gd name="T28" fmla="*/ 1 w 9"/>
                <a:gd name="T29" fmla="*/ 4 h 9"/>
                <a:gd name="T30" fmla="*/ 1 w 9"/>
                <a:gd name="T31" fmla="*/ 3 h 9"/>
                <a:gd name="T32" fmla="*/ 3 w 9"/>
                <a:gd name="T33" fmla="*/ 3 h 9"/>
                <a:gd name="T34" fmla="*/ 3 w 9"/>
                <a:gd name="T35" fmla="*/ 3 h 9"/>
                <a:gd name="T36" fmla="*/ 1 w 9"/>
                <a:gd name="T37" fmla="*/ 1 h 9"/>
                <a:gd name="T38" fmla="*/ 0 w 9"/>
                <a:gd name="T39" fmla="*/ 0 h 9"/>
                <a:gd name="T40" fmla="*/ 3 w 9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6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5" name="işḷïďê"/>
            <p:cNvSpPr/>
            <p:nvPr/>
          </p:nvSpPr>
          <p:spPr bwMode="auto">
            <a:xfrm>
              <a:off x="5573798" y="4132442"/>
              <a:ext cx="24574" cy="36861"/>
            </a:xfrm>
            <a:custGeom>
              <a:avLst/>
              <a:gdLst>
                <a:gd name="T0" fmla="*/ 7 w 8"/>
                <a:gd name="T1" fmla="*/ 6 h 13"/>
                <a:gd name="T2" fmla="*/ 7 w 8"/>
                <a:gd name="T3" fmla="*/ 6 h 13"/>
                <a:gd name="T4" fmla="*/ 4 w 8"/>
                <a:gd name="T5" fmla="*/ 6 h 13"/>
                <a:gd name="T6" fmla="*/ 2 w 8"/>
                <a:gd name="T7" fmla="*/ 8 h 13"/>
                <a:gd name="T8" fmla="*/ 2 w 8"/>
                <a:gd name="T9" fmla="*/ 12 h 13"/>
                <a:gd name="T10" fmla="*/ 2 w 8"/>
                <a:gd name="T11" fmla="*/ 12 h 13"/>
                <a:gd name="T12" fmla="*/ 1 w 8"/>
                <a:gd name="T13" fmla="*/ 13 h 13"/>
                <a:gd name="T14" fmla="*/ 1 w 8"/>
                <a:gd name="T15" fmla="*/ 10 h 13"/>
                <a:gd name="T16" fmla="*/ 1 w 8"/>
                <a:gd name="T17" fmla="*/ 8 h 13"/>
                <a:gd name="T18" fmla="*/ 1 w 8"/>
                <a:gd name="T19" fmla="*/ 8 h 13"/>
                <a:gd name="T20" fmla="*/ 0 w 8"/>
                <a:gd name="T21" fmla="*/ 8 h 13"/>
                <a:gd name="T22" fmla="*/ 0 w 8"/>
                <a:gd name="T23" fmla="*/ 8 h 13"/>
                <a:gd name="T24" fmla="*/ 1 w 8"/>
                <a:gd name="T25" fmla="*/ 2 h 13"/>
                <a:gd name="T26" fmla="*/ 4 w 8"/>
                <a:gd name="T27" fmla="*/ 0 h 13"/>
                <a:gd name="T28" fmla="*/ 7 w 8"/>
                <a:gd name="T29" fmla="*/ 0 h 13"/>
                <a:gd name="T30" fmla="*/ 7 w 8"/>
                <a:gd name="T31" fmla="*/ 0 h 13"/>
                <a:gd name="T32" fmla="*/ 5 w 8"/>
                <a:gd name="T33" fmla="*/ 2 h 13"/>
                <a:gd name="T34" fmla="*/ 4 w 8"/>
                <a:gd name="T35" fmla="*/ 2 h 13"/>
                <a:gd name="T36" fmla="*/ 4 w 8"/>
                <a:gd name="T37" fmla="*/ 2 h 13"/>
                <a:gd name="T38" fmla="*/ 5 w 8"/>
                <a:gd name="T39" fmla="*/ 5 h 13"/>
                <a:gd name="T40" fmla="*/ 8 w 8"/>
                <a:gd name="T41" fmla="*/ 6 h 13"/>
                <a:gd name="T42" fmla="*/ 8 w 8"/>
                <a:gd name="T43" fmla="*/ 6 h 13"/>
                <a:gd name="T44" fmla="*/ 7 w 8"/>
                <a:gd name="T45" fmla="*/ 8 h 13"/>
                <a:gd name="T46" fmla="*/ 7 w 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3">
                  <a:moveTo>
                    <a:pt x="7" y="6"/>
                  </a:moveTo>
                  <a:lnTo>
                    <a:pt x="7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6" name="îṩľîďê"/>
            <p:cNvSpPr/>
            <p:nvPr/>
          </p:nvSpPr>
          <p:spPr bwMode="auto">
            <a:xfrm>
              <a:off x="5573798" y="4132442"/>
              <a:ext cx="24574" cy="36861"/>
            </a:xfrm>
            <a:custGeom>
              <a:avLst/>
              <a:gdLst>
                <a:gd name="T0" fmla="*/ 7 w 8"/>
                <a:gd name="T1" fmla="*/ 6 h 13"/>
                <a:gd name="T2" fmla="*/ 7 w 8"/>
                <a:gd name="T3" fmla="*/ 6 h 13"/>
                <a:gd name="T4" fmla="*/ 4 w 8"/>
                <a:gd name="T5" fmla="*/ 6 h 13"/>
                <a:gd name="T6" fmla="*/ 2 w 8"/>
                <a:gd name="T7" fmla="*/ 8 h 13"/>
                <a:gd name="T8" fmla="*/ 2 w 8"/>
                <a:gd name="T9" fmla="*/ 12 h 13"/>
                <a:gd name="T10" fmla="*/ 2 w 8"/>
                <a:gd name="T11" fmla="*/ 12 h 13"/>
                <a:gd name="T12" fmla="*/ 1 w 8"/>
                <a:gd name="T13" fmla="*/ 13 h 13"/>
                <a:gd name="T14" fmla="*/ 1 w 8"/>
                <a:gd name="T15" fmla="*/ 10 h 13"/>
                <a:gd name="T16" fmla="*/ 1 w 8"/>
                <a:gd name="T17" fmla="*/ 8 h 13"/>
                <a:gd name="T18" fmla="*/ 1 w 8"/>
                <a:gd name="T19" fmla="*/ 8 h 13"/>
                <a:gd name="T20" fmla="*/ 0 w 8"/>
                <a:gd name="T21" fmla="*/ 8 h 13"/>
                <a:gd name="T22" fmla="*/ 0 w 8"/>
                <a:gd name="T23" fmla="*/ 8 h 13"/>
                <a:gd name="T24" fmla="*/ 1 w 8"/>
                <a:gd name="T25" fmla="*/ 2 h 13"/>
                <a:gd name="T26" fmla="*/ 4 w 8"/>
                <a:gd name="T27" fmla="*/ 0 h 13"/>
                <a:gd name="T28" fmla="*/ 7 w 8"/>
                <a:gd name="T29" fmla="*/ 0 h 13"/>
                <a:gd name="T30" fmla="*/ 7 w 8"/>
                <a:gd name="T31" fmla="*/ 0 h 13"/>
                <a:gd name="T32" fmla="*/ 5 w 8"/>
                <a:gd name="T33" fmla="*/ 2 h 13"/>
                <a:gd name="T34" fmla="*/ 4 w 8"/>
                <a:gd name="T35" fmla="*/ 2 h 13"/>
                <a:gd name="T36" fmla="*/ 4 w 8"/>
                <a:gd name="T37" fmla="*/ 2 h 13"/>
                <a:gd name="T38" fmla="*/ 5 w 8"/>
                <a:gd name="T39" fmla="*/ 5 h 13"/>
                <a:gd name="T40" fmla="*/ 8 w 8"/>
                <a:gd name="T41" fmla="*/ 6 h 13"/>
                <a:gd name="T42" fmla="*/ 8 w 8"/>
                <a:gd name="T43" fmla="*/ 6 h 13"/>
                <a:gd name="T44" fmla="*/ 7 w 8"/>
                <a:gd name="T45" fmla="*/ 8 h 13"/>
                <a:gd name="T46" fmla="*/ 7 w 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3">
                  <a:moveTo>
                    <a:pt x="7" y="6"/>
                  </a:moveTo>
                  <a:lnTo>
                    <a:pt x="7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7" name="íSḷíḓê"/>
            <p:cNvSpPr/>
            <p:nvPr/>
          </p:nvSpPr>
          <p:spPr bwMode="auto">
            <a:xfrm>
              <a:off x="5518504" y="4181590"/>
              <a:ext cx="61435" cy="135159"/>
            </a:xfrm>
            <a:custGeom>
              <a:avLst/>
              <a:gdLst>
                <a:gd name="T0" fmla="*/ 9 w 21"/>
                <a:gd name="T1" fmla="*/ 42 h 46"/>
                <a:gd name="T2" fmla="*/ 9 w 21"/>
                <a:gd name="T3" fmla="*/ 42 h 46"/>
                <a:gd name="T4" fmla="*/ 6 w 21"/>
                <a:gd name="T5" fmla="*/ 46 h 46"/>
                <a:gd name="T6" fmla="*/ 4 w 21"/>
                <a:gd name="T7" fmla="*/ 46 h 46"/>
                <a:gd name="T8" fmla="*/ 1 w 21"/>
                <a:gd name="T9" fmla="*/ 46 h 46"/>
                <a:gd name="T10" fmla="*/ 1 w 21"/>
                <a:gd name="T11" fmla="*/ 46 h 46"/>
                <a:gd name="T12" fmla="*/ 3 w 21"/>
                <a:gd name="T13" fmla="*/ 42 h 46"/>
                <a:gd name="T14" fmla="*/ 4 w 21"/>
                <a:gd name="T15" fmla="*/ 39 h 46"/>
                <a:gd name="T16" fmla="*/ 3 w 21"/>
                <a:gd name="T17" fmla="*/ 34 h 46"/>
                <a:gd name="T18" fmla="*/ 3 w 21"/>
                <a:gd name="T19" fmla="*/ 32 h 46"/>
                <a:gd name="T20" fmla="*/ 3 w 21"/>
                <a:gd name="T21" fmla="*/ 32 h 46"/>
                <a:gd name="T22" fmla="*/ 1 w 21"/>
                <a:gd name="T23" fmla="*/ 33 h 46"/>
                <a:gd name="T24" fmla="*/ 1 w 21"/>
                <a:gd name="T25" fmla="*/ 34 h 46"/>
                <a:gd name="T26" fmla="*/ 1 w 21"/>
                <a:gd name="T27" fmla="*/ 34 h 46"/>
                <a:gd name="T28" fmla="*/ 0 w 21"/>
                <a:gd name="T29" fmla="*/ 30 h 46"/>
                <a:gd name="T30" fmla="*/ 0 w 21"/>
                <a:gd name="T31" fmla="*/ 26 h 46"/>
                <a:gd name="T32" fmla="*/ 1 w 21"/>
                <a:gd name="T33" fmla="*/ 22 h 46"/>
                <a:gd name="T34" fmla="*/ 4 w 21"/>
                <a:gd name="T35" fmla="*/ 17 h 46"/>
                <a:gd name="T36" fmla="*/ 4 w 21"/>
                <a:gd name="T37" fmla="*/ 17 h 46"/>
                <a:gd name="T38" fmla="*/ 10 w 21"/>
                <a:gd name="T39" fmla="*/ 7 h 46"/>
                <a:gd name="T40" fmla="*/ 10 w 21"/>
                <a:gd name="T41" fmla="*/ 7 h 46"/>
                <a:gd name="T42" fmla="*/ 17 w 21"/>
                <a:gd name="T43" fmla="*/ 0 h 46"/>
                <a:gd name="T44" fmla="*/ 17 w 21"/>
                <a:gd name="T45" fmla="*/ 0 h 46"/>
                <a:gd name="T46" fmla="*/ 19 w 21"/>
                <a:gd name="T47" fmla="*/ 2 h 46"/>
                <a:gd name="T48" fmla="*/ 20 w 21"/>
                <a:gd name="T49" fmla="*/ 3 h 46"/>
                <a:gd name="T50" fmla="*/ 21 w 21"/>
                <a:gd name="T51" fmla="*/ 7 h 46"/>
                <a:gd name="T52" fmla="*/ 21 w 21"/>
                <a:gd name="T53" fmla="*/ 7 h 46"/>
                <a:gd name="T54" fmla="*/ 19 w 21"/>
                <a:gd name="T55" fmla="*/ 7 h 46"/>
                <a:gd name="T56" fmla="*/ 16 w 21"/>
                <a:gd name="T57" fmla="*/ 10 h 46"/>
                <a:gd name="T58" fmla="*/ 13 w 21"/>
                <a:gd name="T59" fmla="*/ 14 h 46"/>
                <a:gd name="T60" fmla="*/ 11 w 21"/>
                <a:gd name="T61" fmla="*/ 20 h 46"/>
                <a:gd name="T62" fmla="*/ 9 w 21"/>
                <a:gd name="T63" fmla="*/ 33 h 46"/>
                <a:gd name="T64" fmla="*/ 9 w 21"/>
                <a:gd name="T6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6">
                  <a:moveTo>
                    <a:pt x="9" y="42"/>
                  </a:moveTo>
                  <a:lnTo>
                    <a:pt x="9" y="42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11" y="20"/>
                  </a:lnTo>
                  <a:lnTo>
                    <a:pt x="9" y="33"/>
                  </a:lnTo>
                  <a:lnTo>
                    <a:pt x="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8" name="îṡļíḋé"/>
            <p:cNvSpPr/>
            <p:nvPr/>
          </p:nvSpPr>
          <p:spPr bwMode="auto">
            <a:xfrm>
              <a:off x="5518504" y="4181590"/>
              <a:ext cx="61435" cy="135159"/>
            </a:xfrm>
            <a:custGeom>
              <a:avLst/>
              <a:gdLst>
                <a:gd name="T0" fmla="*/ 9 w 21"/>
                <a:gd name="T1" fmla="*/ 42 h 46"/>
                <a:gd name="T2" fmla="*/ 9 w 21"/>
                <a:gd name="T3" fmla="*/ 42 h 46"/>
                <a:gd name="T4" fmla="*/ 6 w 21"/>
                <a:gd name="T5" fmla="*/ 46 h 46"/>
                <a:gd name="T6" fmla="*/ 4 w 21"/>
                <a:gd name="T7" fmla="*/ 46 h 46"/>
                <a:gd name="T8" fmla="*/ 1 w 21"/>
                <a:gd name="T9" fmla="*/ 46 h 46"/>
                <a:gd name="T10" fmla="*/ 1 w 21"/>
                <a:gd name="T11" fmla="*/ 46 h 46"/>
                <a:gd name="T12" fmla="*/ 3 w 21"/>
                <a:gd name="T13" fmla="*/ 42 h 46"/>
                <a:gd name="T14" fmla="*/ 4 w 21"/>
                <a:gd name="T15" fmla="*/ 39 h 46"/>
                <a:gd name="T16" fmla="*/ 3 w 21"/>
                <a:gd name="T17" fmla="*/ 34 h 46"/>
                <a:gd name="T18" fmla="*/ 3 w 21"/>
                <a:gd name="T19" fmla="*/ 32 h 46"/>
                <a:gd name="T20" fmla="*/ 3 w 21"/>
                <a:gd name="T21" fmla="*/ 32 h 46"/>
                <a:gd name="T22" fmla="*/ 1 w 21"/>
                <a:gd name="T23" fmla="*/ 33 h 46"/>
                <a:gd name="T24" fmla="*/ 1 w 21"/>
                <a:gd name="T25" fmla="*/ 34 h 46"/>
                <a:gd name="T26" fmla="*/ 1 w 21"/>
                <a:gd name="T27" fmla="*/ 34 h 46"/>
                <a:gd name="T28" fmla="*/ 0 w 21"/>
                <a:gd name="T29" fmla="*/ 30 h 46"/>
                <a:gd name="T30" fmla="*/ 0 w 21"/>
                <a:gd name="T31" fmla="*/ 26 h 46"/>
                <a:gd name="T32" fmla="*/ 1 w 21"/>
                <a:gd name="T33" fmla="*/ 22 h 46"/>
                <a:gd name="T34" fmla="*/ 4 w 21"/>
                <a:gd name="T35" fmla="*/ 17 h 46"/>
                <a:gd name="T36" fmla="*/ 4 w 21"/>
                <a:gd name="T37" fmla="*/ 17 h 46"/>
                <a:gd name="T38" fmla="*/ 10 w 21"/>
                <a:gd name="T39" fmla="*/ 7 h 46"/>
                <a:gd name="T40" fmla="*/ 10 w 21"/>
                <a:gd name="T41" fmla="*/ 7 h 46"/>
                <a:gd name="T42" fmla="*/ 17 w 21"/>
                <a:gd name="T43" fmla="*/ 0 h 46"/>
                <a:gd name="T44" fmla="*/ 17 w 21"/>
                <a:gd name="T45" fmla="*/ 0 h 46"/>
                <a:gd name="T46" fmla="*/ 19 w 21"/>
                <a:gd name="T47" fmla="*/ 2 h 46"/>
                <a:gd name="T48" fmla="*/ 20 w 21"/>
                <a:gd name="T49" fmla="*/ 3 h 46"/>
                <a:gd name="T50" fmla="*/ 21 w 21"/>
                <a:gd name="T51" fmla="*/ 7 h 46"/>
                <a:gd name="T52" fmla="*/ 21 w 21"/>
                <a:gd name="T53" fmla="*/ 7 h 46"/>
                <a:gd name="T54" fmla="*/ 19 w 21"/>
                <a:gd name="T55" fmla="*/ 7 h 46"/>
                <a:gd name="T56" fmla="*/ 16 w 21"/>
                <a:gd name="T57" fmla="*/ 10 h 46"/>
                <a:gd name="T58" fmla="*/ 13 w 21"/>
                <a:gd name="T59" fmla="*/ 14 h 46"/>
                <a:gd name="T60" fmla="*/ 11 w 21"/>
                <a:gd name="T61" fmla="*/ 20 h 46"/>
                <a:gd name="T62" fmla="*/ 9 w 21"/>
                <a:gd name="T63" fmla="*/ 33 h 46"/>
                <a:gd name="T64" fmla="*/ 9 w 21"/>
                <a:gd name="T6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6">
                  <a:moveTo>
                    <a:pt x="9" y="42"/>
                  </a:moveTo>
                  <a:lnTo>
                    <a:pt x="9" y="42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11" y="20"/>
                  </a:lnTo>
                  <a:lnTo>
                    <a:pt x="9" y="33"/>
                  </a:lnTo>
                  <a:lnTo>
                    <a:pt x="9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49" name="ïsľîḍè"/>
            <p:cNvSpPr/>
            <p:nvPr/>
          </p:nvSpPr>
          <p:spPr bwMode="auto">
            <a:xfrm>
              <a:off x="5579940" y="4390470"/>
              <a:ext cx="270315" cy="528342"/>
            </a:xfrm>
            <a:custGeom>
              <a:avLst/>
              <a:gdLst>
                <a:gd name="T0" fmla="*/ 71 w 90"/>
                <a:gd name="T1" fmla="*/ 35 h 172"/>
                <a:gd name="T2" fmla="*/ 70 w 90"/>
                <a:gd name="T3" fmla="*/ 41 h 172"/>
                <a:gd name="T4" fmla="*/ 61 w 90"/>
                <a:gd name="T5" fmla="*/ 47 h 172"/>
                <a:gd name="T6" fmla="*/ 57 w 90"/>
                <a:gd name="T7" fmla="*/ 58 h 172"/>
                <a:gd name="T8" fmla="*/ 34 w 90"/>
                <a:gd name="T9" fmla="*/ 94 h 172"/>
                <a:gd name="T10" fmla="*/ 26 w 90"/>
                <a:gd name="T11" fmla="*/ 112 h 172"/>
                <a:gd name="T12" fmla="*/ 23 w 90"/>
                <a:gd name="T13" fmla="*/ 118 h 172"/>
                <a:gd name="T14" fmla="*/ 14 w 90"/>
                <a:gd name="T15" fmla="*/ 132 h 172"/>
                <a:gd name="T16" fmla="*/ 9 w 90"/>
                <a:gd name="T17" fmla="*/ 144 h 172"/>
                <a:gd name="T18" fmla="*/ 0 w 90"/>
                <a:gd name="T19" fmla="*/ 154 h 172"/>
                <a:gd name="T20" fmla="*/ 7 w 90"/>
                <a:gd name="T21" fmla="*/ 158 h 172"/>
                <a:gd name="T22" fmla="*/ 11 w 90"/>
                <a:gd name="T23" fmla="*/ 148 h 172"/>
                <a:gd name="T24" fmla="*/ 19 w 90"/>
                <a:gd name="T25" fmla="*/ 138 h 172"/>
                <a:gd name="T26" fmla="*/ 30 w 90"/>
                <a:gd name="T27" fmla="*/ 132 h 172"/>
                <a:gd name="T28" fmla="*/ 31 w 90"/>
                <a:gd name="T29" fmla="*/ 132 h 172"/>
                <a:gd name="T30" fmla="*/ 33 w 90"/>
                <a:gd name="T31" fmla="*/ 140 h 172"/>
                <a:gd name="T32" fmla="*/ 29 w 90"/>
                <a:gd name="T33" fmla="*/ 142 h 172"/>
                <a:gd name="T34" fmla="*/ 36 w 90"/>
                <a:gd name="T35" fmla="*/ 144 h 172"/>
                <a:gd name="T36" fmla="*/ 23 w 90"/>
                <a:gd name="T37" fmla="*/ 150 h 172"/>
                <a:gd name="T38" fmla="*/ 19 w 90"/>
                <a:gd name="T39" fmla="*/ 161 h 172"/>
                <a:gd name="T40" fmla="*/ 14 w 90"/>
                <a:gd name="T41" fmla="*/ 159 h 172"/>
                <a:gd name="T42" fmla="*/ 16 w 90"/>
                <a:gd name="T43" fmla="*/ 162 h 172"/>
                <a:gd name="T44" fmla="*/ 7 w 90"/>
                <a:gd name="T45" fmla="*/ 172 h 172"/>
                <a:gd name="T46" fmla="*/ 17 w 90"/>
                <a:gd name="T47" fmla="*/ 168 h 172"/>
                <a:gd name="T48" fmla="*/ 26 w 90"/>
                <a:gd name="T49" fmla="*/ 164 h 172"/>
                <a:gd name="T50" fmla="*/ 29 w 90"/>
                <a:gd name="T51" fmla="*/ 158 h 172"/>
                <a:gd name="T52" fmla="*/ 33 w 90"/>
                <a:gd name="T53" fmla="*/ 157 h 172"/>
                <a:gd name="T54" fmla="*/ 36 w 90"/>
                <a:gd name="T55" fmla="*/ 155 h 172"/>
                <a:gd name="T56" fmla="*/ 41 w 90"/>
                <a:gd name="T57" fmla="*/ 147 h 172"/>
                <a:gd name="T58" fmla="*/ 40 w 90"/>
                <a:gd name="T59" fmla="*/ 144 h 172"/>
                <a:gd name="T60" fmla="*/ 37 w 90"/>
                <a:gd name="T61" fmla="*/ 142 h 172"/>
                <a:gd name="T62" fmla="*/ 46 w 90"/>
                <a:gd name="T63" fmla="*/ 128 h 172"/>
                <a:gd name="T64" fmla="*/ 54 w 90"/>
                <a:gd name="T65" fmla="*/ 118 h 172"/>
                <a:gd name="T66" fmla="*/ 56 w 90"/>
                <a:gd name="T67" fmla="*/ 114 h 172"/>
                <a:gd name="T68" fmla="*/ 63 w 90"/>
                <a:gd name="T69" fmla="*/ 101 h 172"/>
                <a:gd name="T70" fmla="*/ 59 w 90"/>
                <a:gd name="T71" fmla="*/ 97 h 172"/>
                <a:gd name="T72" fmla="*/ 60 w 90"/>
                <a:gd name="T73" fmla="*/ 94 h 172"/>
                <a:gd name="T74" fmla="*/ 67 w 90"/>
                <a:gd name="T75" fmla="*/ 94 h 172"/>
                <a:gd name="T76" fmla="*/ 66 w 90"/>
                <a:gd name="T77" fmla="*/ 102 h 172"/>
                <a:gd name="T78" fmla="*/ 67 w 90"/>
                <a:gd name="T79" fmla="*/ 100 h 172"/>
                <a:gd name="T80" fmla="*/ 70 w 90"/>
                <a:gd name="T81" fmla="*/ 94 h 172"/>
                <a:gd name="T82" fmla="*/ 71 w 90"/>
                <a:gd name="T83" fmla="*/ 87 h 172"/>
                <a:gd name="T84" fmla="*/ 68 w 90"/>
                <a:gd name="T85" fmla="*/ 91 h 172"/>
                <a:gd name="T86" fmla="*/ 64 w 90"/>
                <a:gd name="T87" fmla="*/ 90 h 172"/>
                <a:gd name="T88" fmla="*/ 67 w 90"/>
                <a:gd name="T89" fmla="*/ 82 h 172"/>
                <a:gd name="T90" fmla="*/ 64 w 90"/>
                <a:gd name="T91" fmla="*/ 75 h 172"/>
                <a:gd name="T92" fmla="*/ 61 w 90"/>
                <a:gd name="T93" fmla="*/ 70 h 172"/>
                <a:gd name="T94" fmla="*/ 66 w 90"/>
                <a:gd name="T95" fmla="*/ 64 h 172"/>
                <a:gd name="T96" fmla="*/ 66 w 90"/>
                <a:gd name="T97" fmla="*/ 52 h 172"/>
                <a:gd name="T98" fmla="*/ 84 w 90"/>
                <a:gd name="T99" fmla="*/ 48 h 172"/>
                <a:gd name="T100" fmla="*/ 87 w 90"/>
                <a:gd name="T101" fmla="*/ 38 h 172"/>
                <a:gd name="T102" fmla="*/ 83 w 90"/>
                <a:gd name="T103" fmla="*/ 40 h 172"/>
                <a:gd name="T104" fmla="*/ 80 w 90"/>
                <a:gd name="T105" fmla="*/ 32 h 172"/>
                <a:gd name="T106" fmla="*/ 90 w 90"/>
                <a:gd name="T107" fmla="*/ 12 h 172"/>
                <a:gd name="T108" fmla="*/ 88 w 90"/>
                <a:gd name="T109" fmla="*/ 4 h 172"/>
                <a:gd name="T110" fmla="*/ 88 w 90"/>
                <a:gd name="T111" fmla="*/ 2 h 172"/>
                <a:gd name="T112" fmla="*/ 83 w 90"/>
                <a:gd name="T113" fmla="*/ 15 h 172"/>
                <a:gd name="T114" fmla="*/ 73 w 90"/>
                <a:gd name="T115" fmla="*/ 30 h 172"/>
                <a:gd name="T116" fmla="*/ 43 w 90"/>
                <a:gd name="T117" fmla="*/ 100 h 172"/>
                <a:gd name="T118" fmla="*/ 46 w 90"/>
                <a:gd name="T119" fmla="*/ 101 h 172"/>
                <a:gd name="T120" fmla="*/ 43 w 90"/>
                <a:gd name="T121" fmla="*/ 110 h 172"/>
                <a:gd name="T122" fmla="*/ 41 w 90"/>
                <a:gd name="T123" fmla="*/ 105 h 172"/>
                <a:gd name="T124" fmla="*/ 41 w 90"/>
                <a:gd name="T125" fmla="*/ 10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172">
                  <a:moveTo>
                    <a:pt x="73" y="30"/>
                  </a:moveTo>
                  <a:lnTo>
                    <a:pt x="73" y="30"/>
                  </a:lnTo>
                  <a:lnTo>
                    <a:pt x="71" y="35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34" y="94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4" y="132"/>
                  </a:lnTo>
                  <a:lnTo>
                    <a:pt x="11" y="137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7" y="151"/>
                  </a:lnTo>
                  <a:lnTo>
                    <a:pt x="4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4" y="155"/>
                  </a:lnTo>
                  <a:lnTo>
                    <a:pt x="7" y="158"/>
                  </a:lnTo>
                  <a:lnTo>
                    <a:pt x="7" y="158"/>
                  </a:lnTo>
                  <a:lnTo>
                    <a:pt x="9" y="154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1" y="135"/>
                  </a:lnTo>
                  <a:lnTo>
                    <a:pt x="26" y="132"/>
                  </a:lnTo>
                  <a:lnTo>
                    <a:pt x="30" y="132"/>
                  </a:lnTo>
                  <a:lnTo>
                    <a:pt x="33" y="132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31" y="135"/>
                  </a:lnTo>
                  <a:lnTo>
                    <a:pt x="33" y="140"/>
                  </a:lnTo>
                  <a:lnTo>
                    <a:pt x="31" y="141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6" y="144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0" y="155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3" y="161"/>
                  </a:lnTo>
                  <a:lnTo>
                    <a:pt x="13" y="161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4" y="167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11" y="171"/>
                  </a:lnTo>
                  <a:lnTo>
                    <a:pt x="17" y="168"/>
                  </a:lnTo>
                  <a:lnTo>
                    <a:pt x="21" y="165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9" y="158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3" y="157"/>
                  </a:lnTo>
                  <a:lnTo>
                    <a:pt x="34" y="157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7" y="154"/>
                  </a:lnTo>
                  <a:lnTo>
                    <a:pt x="39" y="151"/>
                  </a:lnTo>
                  <a:lnTo>
                    <a:pt x="41" y="147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41" y="135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50" y="121"/>
                  </a:lnTo>
                  <a:lnTo>
                    <a:pt x="54" y="118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6" y="114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0" y="98"/>
                  </a:lnTo>
                  <a:lnTo>
                    <a:pt x="59" y="97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60" y="94"/>
                  </a:lnTo>
                  <a:lnTo>
                    <a:pt x="63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7"/>
                  </a:lnTo>
                  <a:lnTo>
                    <a:pt x="64" y="100"/>
                  </a:lnTo>
                  <a:lnTo>
                    <a:pt x="66" y="102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7" y="100"/>
                  </a:lnTo>
                  <a:lnTo>
                    <a:pt x="67" y="98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3" y="90"/>
                  </a:lnTo>
                  <a:lnTo>
                    <a:pt x="73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0" y="90"/>
                  </a:lnTo>
                  <a:lnTo>
                    <a:pt x="68" y="91"/>
                  </a:lnTo>
                  <a:lnTo>
                    <a:pt x="67" y="91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7" y="88"/>
                  </a:lnTo>
                  <a:lnTo>
                    <a:pt x="67" y="85"/>
                  </a:lnTo>
                  <a:lnTo>
                    <a:pt x="67" y="82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61" y="72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66" y="5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74" y="48"/>
                  </a:lnTo>
                  <a:lnTo>
                    <a:pt x="78" y="47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41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4" y="40"/>
                  </a:lnTo>
                  <a:lnTo>
                    <a:pt x="83" y="40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32"/>
                  </a:lnTo>
                  <a:lnTo>
                    <a:pt x="83" y="27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0"/>
                  </a:lnTo>
                  <a:lnTo>
                    <a:pt x="87" y="7"/>
                  </a:lnTo>
                  <a:lnTo>
                    <a:pt x="88" y="4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7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78" y="25"/>
                  </a:lnTo>
                  <a:lnTo>
                    <a:pt x="76" y="28"/>
                  </a:lnTo>
                  <a:lnTo>
                    <a:pt x="73" y="30"/>
                  </a:lnTo>
                  <a:close/>
                  <a:moveTo>
                    <a:pt x="41" y="100"/>
                  </a:moveTo>
                  <a:lnTo>
                    <a:pt x="41" y="100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46" y="101"/>
                  </a:lnTo>
                  <a:lnTo>
                    <a:pt x="46" y="101"/>
                  </a:lnTo>
                  <a:lnTo>
                    <a:pt x="46" y="105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1" y="110"/>
                  </a:lnTo>
                  <a:lnTo>
                    <a:pt x="40" y="108"/>
                  </a:lnTo>
                  <a:lnTo>
                    <a:pt x="41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1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0" name="iṧlïdê"/>
            <p:cNvSpPr/>
            <p:nvPr/>
          </p:nvSpPr>
          <p:spPr bwMode="auto">
            <a:xfrm>
              <a:off x="5579940" y="4390470"/>
              <a:ext cx="270315" cy="528342"/>
            </a:xfrm>
            <a:custGeom>
              <a:avLst/>
              <a:gdLst>
                <a:gd name="T0" fmla="*/ 71 w 90"/>
                <a:gd name="T1" fmla="*/ 35 h 172"/>
                <a:gd name="T2" fmla="*/ 70 w 90"/>
                <a:gd name="T3" fmla="*/ 41 h 172"/>
                <a:gd name="T4" fmla="*/ 61 w 90"/>
                <a:gd name="T5" fmla="*/ 47 h 172"/>
                <a:gd name="T6" fmla="*/ 57 w 90"/>
                <a:gd name="T7" fmla="*/ 58 h 172"/>
                <a:gd name="T8" fmla="*/ 34 w 90"/>
                <a:gd name="T9" fmla="*/ 94 h 172"/>
                <a:gd name="T10" fmla="*/ 26 w 90"/>
                <a:gd name="T11" fmla="*/ 112 h 172"/>
                <a:gd name="T12" fmla="*/ 23 w 90"/>
                <a:gd name="T13" fmla="*/ 118 h 172"/>
                <a:gd name="T14" fmla="*/ 14 w 90"/>
                <a:gd name="T15" fmla="*/ 132 h 172"/>
                <a:gd name="T16" fmla="*/ 9 w 90"/>
                <a:gd name="T17" fmla="*/ 144 h 172"/>
                <a:gd name="T18" fmla="*/ 0 w 90"/>
                <a:gd name="T19" fmla="*/ 154 h 172"/>
                <a:gd name="T20" fmla="*/ 7 w 90"/>
                <a:gd name="T21" fmla="*/ 158 h 172"/>
                <a:gd name="T22" fmla="*/ 11 w 90"/>
                <a:gd name="T23" fmla="*/ 148 h 172"/>
                <a:gd name="T24" fmla="*/ 19 w 90"/>
                <a:gd name="T25" fmla="*/ 138 h 172"/>
                <a:gd name="T26" fmla="*/ 30 w 90"/>
                <a:gd name="T27" fmla="*/ 132 h 172"/>
                <a:gd name="T28" fmla="*/ 31 w 90"/>
                <a:gd name="T29" fmla="*/ 132 h 172"/>
                <a:gd name="T30" fmla="*/ 33 w 90"/>
                <a:gd name="T31" fmla="*/ 140 h 172"/>
                <a:gd name="T32" fmla="*/ 29 w 90"/>
                <a:gd name="T33" fmla="*/ 142 h 172"/>
                <a:gd name="T34" fmla="*/ 36 w 90"/>
                <a:gd name="T35" fmla="*/ 144 h 172"/>
                <a:gd name="T36" fmla="*/ 23 w 90"/>
                <a:gd name="T37" fmla="*/ 150 h 172"/>
                <a:gd name="T38" fmla="*/ 19 w 90"/>
                <a:gd name="T39" fmla="*/ 161 h 172"/>
                <a:gd name="T40" fmla="*/ 14 w 90"/>
                <a:gd name="T41" fmla="*/ 159 h 172"/>
                <a:gd name="T42" fmla="*/ 16 w 90"/>
                <a:gd name="T43" fmla="*/ 162 h 172"/>
                <a:gd name="T44" fmla="*/ 7 w 90"/>
                <a:gd name="T45" fmla="*/ 172 h 172"/>
                <a:gd name="T46" fmla="*/ 17 w 90"/>
                <a:gd name="T47" fmla="*/ 168 h 172"/>
                <a:gd name="T48" fmla="*/ 26 w 90"/>
                <a:gd name="T49" fmla="*/ 164 h 172"/>
                <a:gd name="T50" fmla="*/ 29 w 90"/>
                <a:gd name="T51" fmla="*/ 158 h 172"/>
                <a:gd name="T52" fmla="*/ 33 w 90"/>
                <a:gd name="T53" fmla="*/ 157 h 172"/>
                <a:gd name="T54" fmla="*/ 36 w 90"/>
                <a:gd name="T55" fmla="*/ 155 h 172"/>
                <a:gd name="T56" fmla="*/ 41 w 90"/>
                <a:gd name="T57" fmla="*/ 147 h 172"/>
                <a:gd name="T58" fmla="*/ 40 w 90"/>
                <a:gd name="T59" fmla="*/ 144 h 172"/>
                <a:gd name="T60" fmla="*/ 37 w 90"/>
                <a:gd name="T61" fmla="*/ 142 h 172"/>
                <a:gd name="T62" fmla="*/ 46 w 90"/>
                <a:gd name="T63" fmla="*/ 128 h 172"/>
                <a:gd name="T64" fmla="*/ 54 w 90"/>
                <a:gd name="T65" fmla="*/ 118 h 172"/>
                <a:gd name="T66" fmla="*/ 56 w 90"/>
                <a:gd name="T67" fmla="*/ 114 h 172"/>
                <a:gd name="T68" fmla="*/ 63 w 90"/>
                <a:gd name="T69" fmla="*/ 101 h 172"/>
                <a:gd name="T70" fmla="*/ 59 w 90"/>
                <a:gd name="T71" fmla="*/ 97 h 172"/>
                <a:gd name="T72" fmla="*/ 60 w 90"/>
                <a:gd name="T73" fmla="*/ 94 h 172"/>
                <a:gd name="T74" fmla="*/ 67 w 90"/>
                <a:gd name="T75" fmla="*/ 94 h 172"/>
                <a:gd name="T76" fmla="*/ 66 w 90"/>
                <a:gd name="T77" fmla="*/ 102 h 172"/>
                <a:gd name="T78" fmla="*/ 67 w 90"/>
                <a:gd name="T79" fmla="*/ 100 h 172"/>
                <a:gd name="T80" fmla="*/ 70 w 90"/>
                <a:gd name="T81" fmla="*/ 94 h 172"/>
                <a:gd name="T82" fmla="*/ 71 w 90"/>
                <a:gd name="T83" fmla="*/ 87 h 172"/>
                <a:gd name="T84" fmla="*/ 68 w 90"/>
                <a:gd name="T85" fmla="*/ 91 h 172"/>
                <a:gd name="T86" fmla="*/ 64 w 90"/>
                <a:gd name="T87" fmla="*/ 90 h 172"/>
                <a:gd name="T88" fmla="*/ 67 w 90"/>
                <a:gd name="T89" fmla="*/ 82 h 172"/>
                <a:gd name="T90" fmla="*/ 64 w 90"/>
                <a:gd name="T91" fmla="*/ 75 h 172"/>
                <a:gd name="T92" fmla="*/ 61 w 90"/>
                <a:gd name="T93" fmla="*/ 70 h 172"/>
                <a:gd name="T94" fmla="*/ 66 w 90"/>
                <a:gd name="T95" fmla="*/ 64 h 172"/>
                <a:gd name="T96" fmla="*/ 66 w 90"/>
                <a:gd name="T97" fmla="*/ 52 h 172"/>
                <a:gd name="T98" fmla="*/ 84 w 90"/>
                <a:gd name="T99" fmla="*/ 48 h 172"/>
                <a:gd name="T100" fmla="*/ 87 w 90"/>
                <a:gd name="T101" fmla="*/ 38 h 172"/>
                <a:gd name="T102" fmla="*/ 83 w 90"/>
                <a:gd name="T103" fmla="*/ 40 h 172"/>
                <a:gd name="T104" fmla="*/ 80 w 90"/>
                <a:gd name="T105" fmla="*/ 32 h 172"/>
                <a:gd name="T106" fmla="*/ 90 w 90"/>
                <a:gd name="T107" fmla="*/ 12 h 172"/>
                <a:gd name="T108" fmla="*/ 88 w 90"/>
                <a:gd name="T109" fmla="*/ 4 h 172"/>
                <a:gd name="T110" fmla="*/ 88 w 90"/>
                <a:gd name="T111" fmla="*/ 2 h 172"/>
                <a:gd name="T112" fmla="*/ 83 w 90"/>
                <a:gd name="T113" fmla="*/ 15 h 172"/>
                <a:gd name="T114" fmla="*/ 73 w 90"/>
                <a:gd name="T115" fmla="*/ 3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" h="172">
                  <a:moveTo>
                    <a:pt x="73" y="30"/>
                  </a:moveTo>
                  <a:lnTo>
                    <a:pt x="73" y="30"/>
                  </a:lnTo>
                  <a:lnTo>
                    <a:pt x="71" y="35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34" y="94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4" y="132"/>
                  </a:lnTo>
                  <a:lnTo>
                    <a:pt x="11" y="137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7" y="151"/>
                  </a:lnTo>
                  <a:lnTo>
                    <a:pt x="4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4" y="155"/>
                  </a:lnTo>
                  <a:lnTo>
                    <a:pt x="7" y="158"/>
                  </a:lnTo>
                  <a:lnTo>
                    <a:pt x="7" y="158"/>
                  </a:lnTo>
                  <a:lnTo>
                    <a:pt x="9" y="154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1" y="135"/>
                  </a:lnTo>
                  <a:lnTo>
                    <a:pt x="26" y="132"/>
                  </a:lnTo>
                  <a:lnTo>
                    <a:pt x="30" y="132"/>
                  </a:lnTo>
                  <a:lnTo>
                    <a:pt x="33" y="132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31" y="135"/>
                  </a:lnTo>
                  <a:lnTo>
                    <a:pt x="33" y="140"/>
                  </a:lnTo>
                  <a:lnTo>
                    <a:pt x="31" y="141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6" y="144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0" y="155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3" y="161"/>
                  </a:lnTo>
                  <a:lnTo>
                    <a:pt x="13" y="161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4" y="167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11" y="171"/>
                  </a:lnTo>
                  <a:lnTo>
                    <a:pt x="17" y="168"/>
                  </a:lnTo>
                  <a:lnTo>
                    <a:pt x="21" y="165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9" y="158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3" y="157"/>
                  </a:lnTo>
                  <a:lnTo>
                    <a:pt x="34" y="157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7" y="154"/>
                  </a:lnTo>
                  <a:lnTo>
                    <a:pt x="39" y="151"/>
                  </a:lnTo>
                  <a:lnTo>
                    <a:pt x="41" y="147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41" y="135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50" y="121"/>
                  </a:lnTo>
                  <a:lnTo>
                    <a:pt x="54" y="118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6" y="114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0" y="98"/>
                  </a:lnTo>
                  <a:lnTo>
                    <a:pt x="59" y="97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60" y="94"/>
                  </a:lnTo>
                  <a:lnTo>
                    <a:pt x="63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7"/>
                  </a:lnTo>
                  <a:lnTo>
                    <a:pt x="64" y="100"/>
                  </a:lnTo>
                  <a:lnTo>
                    <a:pt x="66" y="102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7" y="100"/>
                  </a:lnTo>
                  <a:lnTo>
                    <a:pt x="67" y="98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3" y="90"/>
                  </a:lnTo>
                  <a:lnTo>
                    <a:pt x="73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0" y="90"/>
                  </a:lnTo>
                  <a:lnTo>
                    <a:pt x="68" y="91"/>
                  </a:lnTo>
                  <a:lnTo>
                    <a:pt x="67" y="91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7" y="88"/>
                  </a:lnTo>
                  <a:lnTo>
                    <a:pt x="67" y="85"/>
                  </a:lnTo>
                  <a:lnTo>
                    <a:pt x="67" y="82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61" y="72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6" y="68"/>
                  </a:lnTo>
                  <a:lnTo>
                    <a:pt x="66" y="64"/>
                  </a:lnTo>
                  <a:lnTo>
                    <a:pt x="66" y="5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74" y="48"/>
                  </a:lnTo>
                  <a:lnTo>
                    <a:pt x="78" y="47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41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4" y="40"/>
                  </a:lnTo>
                  <a:lnTo>
                    <a:pt x="83" y="40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32"/>
                  </a:lnTo>
                  <a:lnTo>
                    <a:pt x="83" y="27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0"/>
                  </a:lnTo>
                  <a:lnTo>
                    <a:pt x="87" y="7"/>
                  </a:lnTo>
                  <a:lnTo>
                    <a:pt x="88" y="4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7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78" y="25"/>
                  </a:lnTo>
                  <a:lnTo>
                    <a:pt x="76" y="28"/>
                  </a:lnTo>
                  <a:lnTo>
                    <a:pt x="73" y="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1" name="íSlíďê"/>
            <p:cNvSpPr/>
            <p:nvPr/>
          </p:nvSpPr>
          <p:spPr bwMode="auto">
            <a:xfrm>
              <a:off x="5696670" y="4697647"/>
              <a:ext cx="18433" cy="30716"/>
            </a:xfrm>
            <a:custGeom>
              <a:avLst/>
              <a:gdLst>
                <a:gd name="T0" fmla="*/ 1 w 6"/>
                <a:gd name="T1" fmla="*/ 0 h 10"/>
                <a:gd name="T2" fmla="*/ 1 w 6"/>
                <a:gd name="T3" fmla="*/ 0 h 10"/>
                <a:gd name="T4" fmla="*/ 3 w 6"/>
                <a:gd name="T5" fmla="*/ 0 h 10"/>
                <a:gd name="T6" fmla="*/ 3 w 6"/>
                <a:gd name="T7" fmla="*/ 0 h 10"/>
                <a:gd name="T8" fmla="*/ 6 w 6"/>
                <a:gd name="T9" fmla="*/ 1 h 10"/>
                <a:gd name="T10" fmla="*/ 6 w 6"/>
                <a:gd name="T11" fmla="*/ 1 h 10"/>
                <a:gd name="T12" fmla="*/ 6 w 6"/>
                <a:gd name="T13" fmla="*/ 5 h 10"/>
                <a:gd name="T14" fmla="*/ 3 w 6"/>
                <a:gd name="T15" fmla="*/ 10 h 10"/>
                <a:gd name="T16" fmla="*/ 3 w 6"/>
                <a:gd name="T17" fmla="*/ 10 h 10"/>
                <a:gd name="T18" fmla="*/ 1 w 6"/>
                <a:gd name="T19" fmla="*/ 10 h 10"/>
                <a:gd name="T20" fmla="*/ 0 w 6"/>
                <a:gd name="T21" fmla="*/ 8 h 10"/>
                <a:gd name="T22" fmla="*/ 1 w 6"/>
                <a:gd name="T23" fmla="*/ 5 h 10"/>
                <a:gd name="T24" fmla="*/ 3 w 6"/>
                <a:gd name="T25" fmla="*/ 2 h 10"/>
                <a:gd name="T26" fmla="*/ 3 w 6"/>
                <a:gd name="T27" fmla="*/ 1 h 10"/>
                <a:gd name="T28" fmla="*/ 1 w 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2" name="iśḷîdé"/>
            <p:cNvSpPr/>
            <p:nvPr/>
          </p:nvSpPr>
          <p:spPr bwMode="auto">
            <a:xfrm>
              <a:off x="3736883" y="3536523"/>
              <a:ext cx="24574" cy="18429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7 w 7"/>
                <a:gd name="T5" fmla="*/ 4 h 4"/>
                <a:gd name="T6" fmla="*/ 6 w 7"/>
                <a:gd name="T7" fmla="*/ 4 h 4"/>
                <a:gd name="T8" fmla="*/ 4 w 7"/>
                <a:gd name="T9" fmla="*/ 4 h 4"/>
                <a:gd name="T10" fmla="*/ 4 w 7"/>
                <a:gd name="T11" fmla="*/ 4 h 4"/>
                <a:gd name="T12" fmla="*/ 4 w 7"/>
                <a:gd name="T13" fmla="*/ 4 h 4"/>
                <a:gd name="T14" fmla="*/ 1 w 7"/>
                <a:gd name="T15" fmla="*/ 1 h 4"/>
                <a:gd name="T16" fmla="*/ 0 w 7"/>
                <a:gd name="T17" fmla="*/ 0 h 4"/>
                <a:gd name="T18" fmla="*/ 0 w 7"/>
                <a:gd name="T19" fmla="*/ 0 h 4"/>
                <a:gd name="T20" fmla="*/ 3 w 7"/>
                <a:gd name="T21" fmla="*/ 3 h 4"/>
                <a:gd name="T22" fmla="*/ 6 w 7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3" name="íṥḷîḍe"/>
            <p:cNvSpPr/>
            <p:nvPr/>
          </p:nvSpPr>
          <p:spPr bwMode="auto">
            <a:xfrm>
              <a:off x="3736883" y="3536523"/>
              <a:ext cx="24574" cy="18429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7 w 7"/>
                <a:gd name="T5" fmla="*/ 4 h 4"/>
                <a:gd name="T6" fmla="*/ 6 w 7"/>
                <a:gd name="T7" fmla="*/ 4 h 4"/>
                <a:gd name="T8" fmla="*/ 4 w 7"/>
                <a:gd name="T9" fmla="*/ 4 h 4"/>
                <a:gd name="T10" fmla="*/ 4 w 7"/>
                <a:gd name="T11" fmla="*/ 4 h 4"/>
                <a:gd name="T12" fmla="*/ 4 w 7"/>
                <a:gd name="T13" fmla="*/ 4 h 4"/>
                <a:gd name="T14" fmla="*/ 1 w 7"/>
                <a:gd name="T15" fmla="*/ 1 h 4"/>
                <a:gd name="T16" fmla="*/ 0 w 7"/>
                <a:gd name="T17" fmla="*/ 0 h 4"/>
                <a:gd name="T18" fmla="*/ 0 w 7"/>
                <a:gd name="T19" fmla="*/ 0 h 4"/>
                <a:gd name="T20" fmla="*/ 3 w 7"/>
                <a:gd name="T21" fmla="*/ 3 h 4"/>
                <a:gd name="T22" fmla="*/ 6 w 7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4" name="iŝḷidé"/>
            <p:cNvSpPr/>
            <p:nvPr/>
          </p:nvSpPr>
          <p:spPr bwMode="auto">
            <a:xfrm>
              <a:off x="5438641" y="4402758"/>
              <a:ext cx="55294" cy="36861"/>
            </a:xfrm>
            <a:custGeom>
              <a:avLst/>
              <a:gdLst>
                <a:gd name="T0" fmla="*/ 6 w 19"/>
                <a:gd name="T1" fmla="*/ 10 h 11"/>
                <a:gd name="T2" fmla="*/ 6 w 19"/>
                <a:gd name="T3" fmla="*/ 10 h 11"/>
                <a:gd name="T4" fmla="*/ 6 w 19"/>
                <a:gd name="T5" fmla="*/ 8 h 11"/>
                <a:gd name="T6" fmla="*/ 6 w 19"/>
                <a:gd name="T7" fmla="*/ 7 h 11"/>
                <a:gd name="T8" fmla="*/ 6 w 19"/>
                <a:gd name="T9" fmla="*/ 6 h 11"/>
                <a:gd name="T10" fmla="*/ 6 w 19"/>
                <a:gd name="T11" fmla="*/ 3 h 11"/>
                <a:gd name="T12" fmla="*/ 6 w 19"/>
                <a:gd name="T13" fmla="*/ 3 h 11"/>
                <a:gd name="T14" fmla="*/ 12 w 19"/>
                <a:gd name="T15" fmla="*/ 3 h 11"/>
                <a:gd name="T16" fmla="*/ 15 w 19"/>
                <a:gd name="T17" fmla="*/ 1 h 11"/>
                <a:gd name="T18" fmla="*/ 18 w 19"/>
                <a:gd name="T19" fmla="*/ 0 h 11"/>
                <a:gd name="T20" fmla="*/ 18 w 19"/>
                <a:gd name="T21" fmla="*/ 0 h 11"/>
                <a:gd name="T22" fmla="*/ 18 w 19"/>
                <a:gd name="T23" fmla="*/ 3 h 11"/>
                <a:gd name="T24" fmla="*/ 18 w 19"/>
                <a:gd name="T25" fmla="*/ 3 h 11"/>
                <a:gd name="T26" fmla="*/ 19 w 19"/>
                <a:gd name="T27" fmla="*/ 4 h 11"/>
                <a:gd name="T28" fmla="*/ 19 w 19"/>
                <a:gd name="T29" fmla="*/ 4 h 11"/>
                <a:gd name="T30" fmla="*/ 16 w 19"/>
                <a:gd name="T31" fmla="*/ 4 h 11"/>
                <a:gd name="T32" fmla="*/ 13 w 19"/>
                <a:gd name="T33" fmla="*/ 6 h 11"/>
                <a:gd name="T34" fmla="*/ 10 w 19"/>
                <a:gd name="T35" fmla="*/ 8 h 11"/>
                <a:gd name="T36" fmla="*/ 6 w 19"/>
                <a:gd name="T37" fmla="*/ 11 h 11"/>
                <a:gd name="T38" fmla="*/ 5 w 19"/>
                <a:gd name="T39" fmla="*/ 11 h 11"/>
                <a:gd name="T40" fmla="*/ 0 w 19"/>
                <a:gd name="T41" fmla="*/ 11 h 11"/>
                <a:gd name="T42" fmla="*/ 0 w 19"/>
                <a:gd name="T43" fmla="*/ 11 h 11"/>
                <a:gd name="T44" fmla="*/ 3 w 19"/>
                <a:gd name="T45" fmla="*/ 10 h 11"/>
                <a:gd name="T46" fmla="*/ 6 w 19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1">
                  <a:moveTo>
                    <a:pt x="6" y="10"/>
                  </a:move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5" name="îs1iḍe"/>
            <p:cNvSpPr/>
            <p:nvPr/>
          </p:nvSpPr>
          <p:spPr bwMode="auto">
            <a:xfrm>
              <a:off x="5438641" y="4402758"/>
              <a:ext cx="55294" cy="36861"/>
            </a:xfrm>
            <a:custGeom>
              <a:avLst/>
              <a:gdLst>
                <a:gd name="T0" fmla="*/ 6 w 19"/>
                <a:gd name="T1" fmla="*/ 10 h 11"/>
                <a:gd name="T2" fmla="*/ 6 w 19"/>
                <a:gd name="T3" fmla="*/ 10 h 11"/>
                <a:gd name="T4" fmla="*/ 6 w 19"/>
                <a:gd name="T5" fmla="*/ 8 h 11"/>
                <a:gd name="T6" fmla="*/ 6 w 19"/>
                <a:gd name="T7" fmla="*/ 7 h 11"/>
                <a:gd name="T8" fmla="*/ 6 w 19"/>
                <a:gd name="T9" fmla="*/ 6 h 11"/>
                <a:gd name="T10" fmla="*/ 6 w 19"/>
                <a:gd name="T11" fmla="*/ 3 h 11"/>
                <a:gd name="T12" fmla="*/ 6 w 19"/>
                <a:gd name="T13" fmla="*/ 3 h 11"/>
                <a:gd name="T14" fmla="*/ 12 w 19"/>
                <a:gd name="T15" fmla="*/ 3 h 11"/>
                <a:gd name="T16" fmla="*/ 15 w 19"/>
                <a:gd name="T17" fmla="*/ 1 h 11"/>
                <a:gd name="T18" fmla="*/ 18 w 19"/>
                <a:gd name="T19" fmla="*/ 0 h 11"/>
                <a:gd name="T20" fmla="*/ 18 w 19"/>
                <a:gd name="T21" fmla="*/ 0 h 11"/>
                <a:gd name="T22" fmla="*/ 18 w 19"/>
                <a:gd name="T23" fmla="*/ 3 h 11"/>
                <a:gd name="T24" fmla="*/ 18 w 19"/>
                <a:gd name="T25" fmla="*/ 3 h 11"/>
                <a:gd name="T26" fmla="*/ 19 w 19"/>
                <a:gd name="T27" fmla="*/ 4 h 11"/>
                <a:gd name="T28" fmla="*/ 19 w 19"/>
                <a:gd name="T29" fmla="*/ 4 h 11"/>
                <a:gd name="T30" fmla="*/ 16 w 19"/>
                <a:gd name="T31" fmla="*/ 4 h 11"/>
                <a:gd name="T32" fmla="*/ 13 w 19"/>
                <a:gd name="T33" fmla="*/ 6 h 11"/>
                <a:gd name="T34" fmla="*/ 10 w 19"/>
                <a:gd name="T35" fmla="*/ 8 h 11"/>
                <a:gd name="T36" fmla="*/ 6 w 19"/>
                <a:gd name="T37" fmla="*/ 11 h 11"/>
                <a:gd name="T38" fmla="*/ 5 w 19"/>
                <a:gd name="T39" fmla="*/ 11 h 11"/>
                <a:gd name="T40" fmla="*/ 0 w 19"/>
                <a:gd name="T41" fmla="*/ 11 h 11"/>
                <a:gd name="T42" fmla="*/ 0 w 19"/>
                <a:gd name="T43" fmla="*/ 11 h 11"/>
                <a:gd name="T44" fmla="*/ 3 w 19"/>
                <a:gd name="T45" fmla="*/ 10 h 11"/>
                <a:gd name="T46" fmla="*/ 6 w 19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1">
                  <a:moveTo>
                    <a:pt x="6" y="10"/>
                  </a:move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0"/>
                  </a:lnTo>
                  <a:lnTo>
                    <a:pt x="6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6" name="ïṥḻïďé"/>
            <p:cNvSpPr/>
            <p:nvPr/>
          </p:nvSpPr>
          <p:spPr bwMode="auto">
            <a:xfrm>
              <a:off x="5426354" y="4445763"/>
              <a:ext cx="30720" cy="30716"/>
            </a:xfrm>
            <a:custGeom>
              <a:avLst/>
              <a:gdLst>
                <a:gd name="T0" fmla="*/ 7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3 h 10"/>
                <a:gd name="T8" fmla="*/ 7 w 8"/>
                <a:gd name="T9" fmla="*/ 4 h 10"/>
                <a:gd name="T10" fmla="*/ 5 w 8"/>
                <a:gd name="T11" fmla="*/ 4 h 10"/>
                <a:gd name="T12" fmla="*/ 5 w 8"/>
                <a:gd name="T13" fmla="*/ 4 h 10"/>
                <a:gd name="T14" fmla="*/ 4 w 8"/>
                <a:gd name="T15" fmla="*/ 7 h 10"/>
                <a:gd name="T16" fmla="*/ 4 w 8"/>
                <a:gd name="T17" fmla="*/ 9 h 10"/>
                <a:gd name="T18" fmla="*/ 4 w 8"/>
                <a:gd name="T19" fmla="*/ 9 h 10"/>
                <a:gd name="T20" fmla="*/ 4 w 8"/>
                <a:gd name="T21" fmla="*/ 9 h 10"/>
                <a:gd name="T22" fmla="*/ 2 w 8"/>
                <a:gd name="T23" fmla="*/ 10 h 10"/>
                <a:gd name="T24" fmla="*/ 1 w 8"/>
                <a:gd name="T25" fmla="*/ 7 h 10"/>
                <a:gd name="T26" fmla="*/ 0 w 8"/>
                <a:gd name="T27" fmla="*/ 4 h 10"/>
                <a:gd name="T28" fmla="*/ 1 w 8"/>
                <a:gd name="T29" fmla="*/ 2 h 10"/>
                <a:gd name="T30" fmla="*/ 1 w 8"/>
                <a:gd name="T31" fmla="*/ 2 h 10"/>
                <a:gd name="T32" fmla="*/ 4 w 8"/>
                <a:gd name="T33" fmla="*/ 3 h 10"/>
                <a:gd name="T34" fmla="*/ 5 w 8"/>
                <a:gd name="T35" fmla="*/ 3 h 10"/>
                <a:gd name="T36" fmla="*/ 7 w 8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7" name="îSľîḋê"/>
            <p:cNvSpPr/>
            <p:nvPr/>
          </p:nvSpPr>
          <p:spPr bwMode="auto">
            <a:xfrm>
              <a:off x="5426354" y="4445763"/>
              <a:ext cx="30720" cy="30716"/>
            </a:xfrm>
            <a:custGeom>
              <a:avLst/>
              <a:gdLst>
                <a:gd name="T0" fmla="*/ 7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3 h 10"/>
                <a:gd name="T8" fmla="*/ 7 w 8"/>
                <a:gd name="T9" fmla="*/ 4 h 10"/>
                <a:gd name="T10" fmla="*/ 5 w 8"/>
                <a:gd name="T11" fmla="*/ 4 h 10"/>
                <a:gd name="T12" fmla="*/ 5 w 8"/>
                <a:gd name="T13" fmla="*/ 4 h 10"/>
                <a:gd name="T14" fmla="*/ 4 w 8"/>
                <a:gd name="T15" fmla="*/ 7 h 10"/>
                <a:gd name="T16" fmla="*/ 4 w 8"/>
                <a:gd name="T17" fmla="*/ 9 h 10"/>
                <a:gd name="T18" fmla="*/ 4 w 8"/>
                <a:gd name="T19" fmla="*/ 9 h 10"/>
                <a:gd name="T20" fmla="*/ 4 w 8"/>
                <a:gd name="T21" fmla="*/ 9 h 10"/>
                <a:gd name="T22" fmla="*/ 2 w 8"/>
                <a:gd name="T23" fmla="*/ 10 h 10"/>
                <a:gd name="T24" fmla="*/ 1 w 8"/>
                <a:gd name="T25" fmla="*/ 7 h 10"/>
                <a:gd name="T26" fmla="*/ 0 w 8"/>
                <a:gd name="T27" fmla="*/ 4 h 10"/>
                <a:gd name="T28" fmla="*/ 1 w 8"/>
                <a:gd name="T29" fmla="*/ 2 h 10"/>
                <a:gd name="T30" fmla="*/ 1 w 8"/>
                <a:gd name="T31" fmla="*/ 2 h 10"/>
                <a:gd name="T32" fmla="*/ 4 w 8"/>
                <a:gd name="T33" fmla="*/ 3 h 10"/>
                <a:gd name="T34" fmla="*/ 5 w 8"/>
                <a:gd name="T35" fmla="*/ 3 h 10"/>
                <a:gd name="T36" fmla="*/ 7 w 8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8" name="ï$1îḋê"/>
            <p:cNvSpPr/>
            <p:nvPr/>
          </p:nvSpPr>
          <p:spPr bwMode="auto">
            <a:xfrm>
              <a:off x="3675448" y="3524235"/>
              <a:ext cx="18433" cy="18429"/>
            </a:xfrm>
            <a:custGeom>
              <a:avLst/>
              <a:gdLst>
                <a:gd name="T0" fmla="*/ 3 w 6"/>
                <a:gd name="T1" fmla="*/ 2 h 6"/>
                <a:gd name="T2" fmla="*/ 3 w 6"/>
                <a:gd name="T3" fmla="*/ 2 h 6"/>
                <a:gd name="T4" fmla="*/ 3 w 6"/>
                <a:gd name="T5" fmla="*/ 2 h 6"/>
                <a:gd name="T6" fmla="*/ 3 w 6"/>
                <a:gd name="T7" fmla="*/ 2 h 6"/>
                <a:gd name="T8" fmla="*/ 4 w 6"/>
                <a:gd name="T9" fmla="*/ 3 h 6"/>
                <a:gd name="T10" fmla="*/ 4 w 6"/>
                <a:gd name="T11" fmla="*/ 3 h 6"/>
                <a:gd name="T12" fmla="*/ 4 w 6"/>
                <a:gd name="T13" fmla="*/ 5 h 6"/>
                <a:gd name="T14" fmla="*/ 6 w 6"/>
                <a:gd name="T15" fmla="*/ 6 h 6"/>
                <a:gd name="T16" fmla="*/ 6 w 6"/>
                <a:gd name="T17" fmla="*/ 6 h 6"/>
                <a:gd name="T18" fmla="*/ 1 w 6"/>
                <a:gd name="T19" fmla="*/ 2 h 6"/>
                <a:gd name="T20" fmla="*/ 1 w 6"/>
                <a:gd name="T21" fmla="*/ 2 h 6"/>
                <a:gd name="T22" fmla="*/ 0 w 6"/>
                <a:gd name="T23" fmla="*/ 0 h 6"/>
                <a:gd name="T24" fmla="*/ 4 w 6"/>
                <a:gd name="T25" fmla="*/ 2 h 6"/>
                <a:gd name="T26" fmla="*/ 4 w 6"/>
                <a:gd name="T27" fmla="*/ 2 h 6"/>
                <a:gd name="T28" fmla="*/ 3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3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59" name="îṥľiḑè"/>
            <p:cNvSpPr/>
            <p:nvPr/>
          </p:nvSpPr>
          <p:spPr bwMode="auto">
            <a:xfrm>
              <a:off x="3675448" y="3524235"/>
              <a:ext cx="18433" cy="18429"/>
            </a:xfrm>
            <a:custGeom>
              <a:avLst/>
              <a:gdLst>
                <a:gd name="T0" fmla="*/ 3 w 6"/>
                <a:gd name="T1" fmla="*/ 2 h 6"/>
                <a:gd name="T2" fmla="*/ 3 w 6"/>
                <a:gd name="T3" fmla="*/ 2 h 6"/>
                <a:gd name="T4" fmla="*/ 3 w 6"/>
                <a:gd name="T5" fmla="*/ 2 h 6"/>
                <a:gd name="T6" fmla="*/ 3 w 6"/>
                <a:gd name="T7" fmla="*/ 2 h 6"/>
                <a:gd name="T8" fmla="*/ 4 w 6"/>
                <a:gd name="T9" fmla="*/ 3 h 6"/>
                <a:gd name="T10" fmla="*/ 4 w 6"/>
                <a:gd name="T11" fmla="*/ 3 h 6"/>
                <a:gd name="T12" fmla="*/ 4 w 6"/>
                <a:gd name="T13" fmla="*/ 5 h 6"/>
                <a:gd name="T14" fmla="*/ 6 w 6"/>
                <a:gd name="T15" fmla="*/ 6 h 6"/>
                <a:gd name="T16" fmla="*/ 6 w 6"/>
                <a:gd name="T17" fmla="*/ 6 h 6"/>
                <a:gd name="T18" fmla="*/ 1 w 6"/>
                <a:gd name="T19" fmla="*/ 2 h 6"/>
                <a:gd name="T20" fmla="*/ 1 w 6"/>
                <a:gd name="T21" fmla="*/ 2 h 6"/>
                <a:gd name="T22" fmla="*/ 0 w 6"/>
                <a:gd name="T23" fmla="*/ 0 h 6"/>
                <a:gd name="T24" fmla="*/ 4 w 6"/>
                <a:gd name="T25" fmla="*/ 2 h 6"/>
                <a:gd name="T26" fmla="*/ 4 w 6"/>
                <a:gd name="T27" fmla="*/ 2 h 6"/>
                <a:gd name="T28" fmla="*/ 3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3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0" name="í$1íďê"/>
            <p:cNvSpPr/>
            <p:nvPr/>
          </p:nvSpPr>
          <p:spPr bwMode="auto">
            <a:xfrm>
              <a:off x="3638586" y="3518089"/>
              <a:ext cx="36861" cy="18429"/>
            </a:xfrm>
            <a:custGeom>
              <a:avLst/>
              <a:gdLst>
                <a:gd name="T0" fmla="*/ 10 w 11"/>
                <a:gd name="T1" fmla="*/ 4 h 7"/>
                <a:gd name="T2" fmla="*/ 10 w 11"/>
                <a:gd name="T3" fmla="*/ 4 h 7"/>
                <a:gd name="T4" fmla="*/ 5 w 11"/>
                <a:gd name="T5" fmla="*/ 1 h 7"/>
                <a:gd name="T6" fmla="*/ 5 w 11"/>
                <a:gd name="T7" fmla="*/ 1 h 7"/>
                <a:gd name="T8" fmla="*/ 1 w 11"/>
                <a:gd name="T9" fmla="*/ 0 h 7"/>
                <a:gd name="T10" fmla="*/ 1 w 11"/>
                <a:gd name="T11" fmla="*/ 0 h 7"/>
                <a:gd name="T12" fmla="*/ 4 w 11"/>
                <a:gd name="T13" fmla="*/ 2 h 7"/>
                <a:gd name="T14" fmla="*/ 4 w 11"/>
                <a:gd name="T15" fmla="*/ 2 h 7"/>
                <a:gd name="T16" fmla="*/ 4 w 11"/>
                <a:gd name="T17" fmla="*/ 4 h 7"/>
                <a:gd name="T18" fmla="*/ 4 w 11"/>
                <a:gd name="T19" fmla="*/ 4 h 7"/>
                <a:gd name="T20" fmla="*/ 0 w 11"/>
                <a:gd name="T21" fmla="*/ 0 h 7"/>
                <a:gd name="T22" fmla="*/ 0 w 11"/>
                <a:gd name="T23" fmla="*/ 0 h 7"/>
                <a:gd name="T24" fmla="*/ 1 w 11"/>
                <a:gd name="T25" fmla="*/ 0 h 7"/>
                <a:gd name="T26" fmla="*/ 5 w 11"/>
                <a:gd name="T27" fmla="*/ 1 h 7"/>
                <a:gd name="T28" fmla="*/ 5 w 11"/>
                <a:gd name="T29" fmla="*/ 1 h 7"/>
                <a:gd name="T30" fmla="*/ 7 w 11"/>
                <a:gd name="T31" fmla="*/ 1 h 7"/>
                <a:gd name="T32" fmla="*/ 7 w 11"/>
                <a:gd name="T33" fmla="*/ 1 h 7"/>
                <a:gd name="T34" fmla="*/ 10 w 11"/>
                <a:gd name="T35" fmla="*/ 4 h 7"/>
                <a:gd name="T36" fmla="*/ 11 w 11"/>
                <a:gd name="T37" fmla="*/ 5 h 7"/>
                <a:gd name="T38" fmla="*/ 11 w 11"/>
                <a:gd name="T39" fmla="*/ 5 h 7"/>
                <a:gd name="T40" fmla="*/ 10 w 11"/>
                <a:gd name="T41" fmla="*/ 7 h 7"/>
                <a:gd name="T42" fmla="*/ 10 w 11"/>
                <a:gd name="T43" fmla="*/ 7 h 7"/>
                <a:gd name="T44" fmla="*/ 8 w 11"/>
                <a:gd name="T45" fmla="*/ 5 h 7"/>
                <a:gd name="T46" fmla="*/ 8 w 11"/>
                <a:gd name="T47" fmla="*/ 4 h 7"/>
                <a:gd name="T48" fmla="*/ 8 w 11"/>
                <a:gd name="T49" fmla="*/ 4 h 7"/>
                <a:gd name="T50" fmla="*/ 10 w 11"/>
                <a:gd name="T51" fmla="*/ 4 h 7"/>
                <a:gd name="T52" fmla="*/ 10 w 11"/>
                <a:gd name="T5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7">
                  <a:moveTo>
                    <a:pt x="10" y="4"/>
                  </a:moveTo>
                  <a:lnTo>
                    <a:pt x="10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1" name="ïsḻîďé"/>
            <p:cNvSpPr/>
            <p:nvPr/>
          </p:nvSpPr>
          <p:spPr bwMode="auto">
            <a:xfrm>
              <a:off x="3638586" y="3518089"/>
              <a:ext cx="36861" cy="18429"/>
            </a:xfrm>
            <a:custGeom>
              <a:avLst/>
              <a:gdLst>
                <a:gd name="T0" fmla="*/ 10 w 11"/>
                <a:gd name="T1" fmla="*/ 4 h 7"/>
                <a:gd name="T2" fmla="*/ 10 w 11"/>
                <a:gd name="T3" fmla="*/ 4 h 7"/>
                <a:gd name="T4" fmla="*/ 5 w 11"/>
                <a:gd name="T5" fmla="*/ 1 h 7"/>
                <a:gd name="T6" fmla="*/ 5 w 11"/>
                <a:gd name="T7" fmla="*/ 1 h 7"/>
                <a:gd name="T8" fmla="*/ 1 w 11"/>
                <a:gd name="T9" fmla="*/ 0 h 7"/>
                <a:gd name="T10" fmla="*/ 1 w 11"/>
                <a:gd name="T11" fmla="*/ 0 h 7"/>
                <a:gd name="T12" fmla="*/ 4 w 11"/>
                <a:gd name="T13" fmla="*/ 2 h 7"/>
                <a:gd name="T14" fmla="*/ 4 w 11"/>
                <a:gd name="T15" fmla="*/ 2 h 7"/>
                <a:gd name="T16" fmla="*/ 4 w 11"/>
                <a:gd name="T17" fmla="*/ 4 h 7"/>
                <a:gd name="T18" fmla="*/ 4 w 11"/>
                <a:gd name="T19" fmla="*/ 4 h 7"/>
                <a:gd name="T20" fmla="*/ 0 w 11"/>
                <a:gd name="T21" fmla="*/ 0 h 7"/>
                <a:gd name="T22" fmla="*/ 0 w 11"/>
                <a:gd name="T23" fmla="*/ 0 h 7"/>
                <a:gd name="T24" fmla="*/ 1 w 11"/>
                <a:gd name="T25" fmla="*/ 0 h 7"/>
                <a:gd name="T26" fmla="*/ 5 w 11"/>
                <a:gd name="T27" fmla="*/ 1 h 7"/>
                <a:gd name="T28" fmla="*/ 5 w 11"/>
                <a:gd name="T29" fmla="*/ 1 h 7"/>
                <a:gd name="T30" fmla="*/ 7 w 11"/>
                <a:gd name="T31" fmla="*/ 1 h 7"/>
                <a:gd name="T32" fmla="*/ 7 w 11"/>
                <a:gd name="T33" fmla="*/ 1 h 7"/>
                <a:gd name="T34" fmla="*/ 10 w 11"/>
                <a:gd name="T35" fmla="*/ 4 h 7"/>
                <a:gd name="T36" fmla="*/ 11 w 11"/>
                <a:gd name="T37" fmla="*/ 5 h 7"/>
                <a:gd name="T38" fmla="*/ 11 w 11"/>
                <a:gd name="T39" fmla="*/ 5 h 7"/>
                <a:gd name="T40" fmla="*/ 10 w 11"/>
                <a:gd name="T41" fmla="*/ 7 h 7"/>
                <a:gd name="T42" fmla="*/ 10 w 11"/>
                <a:gd name="T43" fmla="*/ 7 h 7"/>
                <a:gd name="T44" fmla="*/ 8 w 11"/>
                <a:gd name="T45" fmla="*/ 5 h 7"/>
                <a:gd name="T46" fmla="*/ 8 w 11"/>
                <a:gd name="T47" fmla="*/ 4 h 7"/>
                <a:gd name="T48" fmla="*/ 8 w 11"/>
                <a:gd name="T49" fmla="*/ 4 h 7"/>
                <a:gd name="T50" fmla="*/ 10 w 11"/>
                <a:gd name="T51" fmla="*/ 4 h 7"/>
                <a:gd name="T52" fmla="*/ 10 w 11"/>
                <a:gd name="T5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7">
                  <a:moveTo>
                    <a:pt x="10" y="4"/>
                  </a:moveTo>
                  <a:lnTo>
                    <a:pt x="10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2" name="ïṡļidè"/>
            <p:cNvSpPr/>
            <p:nvPr/>
          </p:nvSpPr>
          <p:spPr bwMode="auto">
            <a:xfrm>
              <a:off x="5285051" y="4623925"/>
              <a:ext cx="79868" cy="98296"/>
            </a:xfrm>
            <a:custGeom>
              <a:avLst/>
              <a:gdLst>
                <a:gd name="T0" fmla="*/ 18 w 24"/>
                <a:gd name="T1" fmla="*/ 1 h 31"/>
                <a:gd name="T2" fmla="*/ 18 w 24"/>
                <a:gd name="T3" fmla="*/ 1 h 31"/>
                <a:gd name="T4" fmla="*/ 21 w 24"/>
                <a:gd name="T5" fmla="*/ 0 h 31"/>
                <a:gd name="T6" fmla="*/ 21 w 24"/>
                <a:gd name="T7" fmla="*/ 1 h 31"/>
                <a:gd name="T8" fmla="*/ 23 w 24"/>
                <a:gd name="T9" fmla="*/ 3 h 31"/>
                <a:gd name="T10" fmla="*/ 24 w 24"/>
                <a:gd name="T11" fmla="*/ 5 h 31"/>
                <a:gd name="T12" fmla="*/ 24 w 24"/>
                <a:gd name="T13" fmla="*/ 5 h 31"/>
                <a:gd name="T14" fmla="*/ 20 w 24"/>
                <a:gd name="T15" fmla="*/ 13 h 31"/>
                <a:gd name="T16" fmla="*/ 20 w 24"/>
                <a:gd name="T17" fmla="*/ 13 h 31"/>
                <a:gd name="T18" fmla="*/ 18 w 24"/>
                <a:gd name="T19" fmla="*/ 10 h 31"/>
                <a:gd name="T20" fmla="*/ 17 w 24"/>
                <a:gd name="T21" fmla="*/ 10 h 31"/>
                <a:gd name="T22" fmla="*/ 16 w 24"/>
                <a:gd name="T23" fmla="*/ 10 h 31"/>
                <a:gd name="T24" fmla="*/ 13 w 24"/>
                <a:gd name="T25" fmla="*/ 10 h 31"/>
                <a:gd name="T26" fmla="*/ 13 w 24"/>
                <a:gd name="T27" fmla="*/ 10 h 31"/>
                <a:gd name="T28" fmla="*/ 13 w 24"/>
                <a:gd name="T29" fmla="*/ 11 h 31"/>
                <a:gd name="T30" fmla="*/ 13 w 24"/>
                <a:gd name="T31" fmla="*/ 13 h 31"/>
                <a:gd name="T32" fmla="*/ 14 w 24"/>
                <a:gd name="T33" fmla="*/ 15 h 31"/>
                <a:gd name="T34" fmla="*/ 16 w 24"/>
                <a:gd name="T35" fmla="*/ 18 h 31"/>
                <a:gd name="T36" fmla="*/ 16 w 24"/>
                <a:gd name="T37" fmla="*/ 20 h 31"/>
                <a:gd name="T38" fmla="*/ 13 w 24"/>
                <a:gd name="T39" fmla="*/ 21 h 31"/>
                <a:gd name="T40" fmla="*/ 13 w 24"/>
                <a:gd name="T41" fmla="*/ 21 h 31"/>
                <a:gd name="T42" fmla="*/ 11 w 24"/>
                <a:gd name="T43" fmla="*/ 20 h 31"/>
                <a:gd name="T44" fmla="*/ 11 w 24"/>
                <a:gd name="T45" fmla="*/ 18 h 31"/>
                <a:gd name="T46" fmla="*/ 13 w 24"/>
                <a:gd name="T47" fmla="*/ 17 h 31"/>
                <a:gd name="T48" fmla="*/ 11 w 24"/>
                <a:gd name="T49" fmla="*/ 15 h 31"/>
                <a:gd name="T50" fmla="*/ 11 w 24"/>
                <a:gd name="T51" fmla="*/ 15 h 31"/>
                <a:gd name="T52" fmla="*/ 10 w 24"/>
                <a:gd name="T53" fmla="*/ 21 h 31"/>
                <a:gd name="T54" fmla="*/ 8 w 24"/>
                <a:gd name="T55" fmla="*/ 25 h 31"/>
                <a:gd name="T56" fmla="*/ 6 w 24"/>
                <a:gd name="T57" fmla="*/ 28 h 31"/>
                <a:gd name="T58" fmla="*/ 1 w 24"/>
                <a:gd name="T59" fmla="*/ 31 h 31"/>
                <a:gd name="T60" fmla="*/ 1 w 24"/>
                <a:gd name="T61" fmla="*/ 31 h 31"/>
                <a:gd name="T62" fmla="*/ 0 w 24"/>
                <a:gd name="T63" fmla="*/ 28 h 31"/>
                <a:gd name="T64" fmla="*/ 1 w 24"/>
                <a:gd name="T65" fmla="*/ 25 h 31"/>
                <a:gd name="T66" fmla="*/ 7 w 24"/>
                <a:gd name="T67" fmla="*/ 23 h 31"/>
                <a:gd name="T68" fmla="*/ 7 w 24"/>
                <a:gd name="T69" fmla="*/ 23 h 31"/>
                <a:gd name="T70" fmla="*/ 6 w 24"/>
                <a:gd name="T71" fmla="*/ 18 h 31"/>
                <a:gd name="T72" fmla="*/ 3 w 24"/>
                <a:gd name="T73" fmla="*/ 14 h 31"/>
                <a:gd name="T74" fmla="*/ 3 w 24"/>
                <a:gd name="T75" fmla="*/ 14 h 31"/>
                <a:gd name="T76" fmla="*/ 6 w 24"/>
                <a:gd name="T77" fmla="*/ 13 h 31"/>
                <a:gd name="T78" fmla="*/ 8 w 24"/>
                <a:gd name="T79" fmla="*/ 10 h 31"/>
                <a:gd name="T80" fmla="*/ 8 w 24"/>
                <a:gd name="T81" fmla="*/ 10 h 31"/>
                <a:gd name="T82" fmla="*/ 8 w 24"/>
                <a:gd name="T83" fmla="*/ 10 h 31"/>
                <a:gd name="T84" fmla="*/ 8 w 24"/>
                <a:gd name="T85" fmla="*/ 11 h 31"/>
                <a:gd name="T86" fmla="*/ 7 w 24"/>
                <a:gd name="T87" fmla="*/ 14 h 31"/>
                <a:gd name="T88" fmla="*/ 7 w 24"/>
                <a:gd name="T89" fmla="*/ 14 h 31"/>
                <a:gd name="T90" fmla="*/ 14 w 24"/>
                <a:gd name="T91" fmla="*/ 8 h 31"/>
                <a:gd name="T92" fmla="*/ 14 w 24"/>
                <a:gd name="T93" fmla="*/ 8 h 31"/>
                <a:gd name="T94" fmla="*/ 18 w 24"/>
                <a:gd name="T95" fmla="*/ 5 h 31"/>
                <a:gd name="T96" fmla="*/ 18 w 24"/>
                <a:gd name="T97" fmla="*/ 4 h 31"/>
                <a:gd name="T98" fmla="*/ 18 w 24"/>
                <a:gd name="T9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" h="31">
                  <a:moveTo>
                    <a:pt x="18" y="1"/>
                  </a:moveTo>
                  <a:lnTo>
                    <a:pt x="18" y="1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3" name="îṥľîḍê"/>
            <p:cNvSpPr/>
            <p:nvPr/>
          </p:nvSpPr>
          <p:spPr bwMode="auto">
            <a:xfrm>
              <a:off x="5285051" y="4623925"/>
              <a:ext cx="79868" cy="98296"/>
            </a:xfrm>
            <a:custGeom>
              <a:avLst/>
              <a:gdLst>
                <a:gd name="T0" fmla="*/ 18 w 24"/>
                <a:gd name="T1" fmla="*/ 1 h 31"/>
                <a:gd name="T2" fmla="*/ 18 w 24"/>
                <a:gd name="T3" fmla="*/ 1 h 31"/>
                <a:gd name="T4" fmla="*/ 21 w 24"/>
                <a:gd name="T5" fmla="*/ 0 h 31"/>
                <a:gd name="T6" fmla="*/ 21 w 24"/>
                <a:gd name="T7" fmla="*/ 1 h 31"/>
                <a:gd name="T8" fmla="*/ 23 w 24"/>
                <a:gd name="T9" fmla="*/ 3 h 31"/>
                <a:gd name="T10" fmla="*/ 24 w 24"/>
                <a:gd name="T11" fmla="*/ 5 h 31"/>
                <a:gd name="T12" fmla="*/ 24 w 24"/>
                <a:gd name="T13" fmla="*/ 5 h 31"/>
                <a:gd name="T14" fmla="*/ 20 w 24"/>
                <a:gd name="T15" fmla="*/ 13 h 31"/>
                <a:gd name="T16" fmla="*/ 20 w 24"/>
                <a:gd name="T17" fmla="*/ 13 h 31"/>
                <a:gd name="T18" fmla="*/ 18 w 24"/>
                <a:gd name="T19" fmla="*/ 10 h 31"/>
                <a:gd name="T20" fmla="*/ 17 w 24"/>
                <a:gd name="T21" fmla="*/ 10 h 31"/>
                <a:gd name="T22" fmla="*/ 16 w 24"/>
                <a:gd name="T23" fmla="*/ 10 h 31"/>
                <a:gd name="T24" fmla="*/ 13 w 24"/>
                <a:gd name="T25" fmla="*/ 10 h 31"/>
                <a:gd name="T26" fmla="*/ 13 w 24"/>
                <a:gd name="T27" fmla="*/ 10 h 31"/>
                <a:gd name="T28" fmla="*/ 13 w 24"/>
                <a:gd name="T29" fmla="*/ 11 h 31"/>
                <a:gd name="T30" fmla="*/ 13 w 24"/>
                <a:gd name="T31" fmla="*/ 13 h 31"/>
                <a:gd name="T32" fmla="*/ 14 w 24"/>
                <a:gd name="T33" fmla="*/ 15 h 31"/>
                <a:gd name="T34" fmla="*/ 16 w 24"/>
                <a:gd name="T35" fmla="*/ 18 h 31"/>
                <a:gd name="T36" fmla="*/ 16 w 24"/>
                <a:gd name="T37" fmla="*/ 20 h 31"/>
                <a:gd name="T38" fmla="*/ 13 w 24"/>
                <a:gd name="T39" fmla="*/ 21 h 31"/>
                <a:gd name="T40" fmla="*/ 13 w 24"/>
                <a:gd name="T41" fmla="*/ 21 h 31"/>
                <a:gd name="T42" fmla="*/ 11 w 24"/>
                <a:gd name="T43" fmla="*/ 20 h 31"/>
                <a:gd name="T44" fmla="*/ 11 w 24"/>
                <a:gd name="T45" fmla="*/ 18 h 31"/>
                <a:gd name="T46" fmla="*/ 13 w 24"/>
                <a:gd name="T47" fmla="*/ 17 h 31"/>
                <a:gd name="T48" fmla="*/ 11 w 24"/>
                <a:gd name="T49" fmla="*/ 15 h 31"/>
                <a:gd name="T50" fmla="*/ 11 w 24"/>
                <a:gd name="T51" fmla="*/ 15 h 31"/>
                <a:gd name="T52" fmla="*/ 10 w 24"/>
                <a:gd name="T53" fmla="*/ 21 h 31"/>
                <a:gd name="T54" fmla="*/ 8 w 24"/>
                <a:gd name="T55" fmla="*/ 25 h 31"/>
                <a:gd name="T56" fmla="*/ 6 w 24"/>
                <a:gd name="T57" fmla="*/ 28 h 31"/>
                <a:gd name="T58" fmla="*/ 1 w 24"/>
                <a:gd name="T59" fmla="*/ 31 h 31"/>
                <a:gd name="T60" fmla="*/ 1 w 24"/>
                <a:gd name="T61" fmla="*/ 31 h 31"/>
                <a:gd name="T62" fmla="*/ 0 w 24"/>
                <a:gd name="T63" fmla="*/ 28 h 31"/>
                <a:gd name="T64" fmla="*/ 1 w 24"/>
                <a:gd name="T65" fmla="*/ 25 h 31"/>
                <a:gd name="T66" fmla="*/ 7 w 24"/>
                <a:gd name="T67" fmla="*/ 23 h 31"/>
                <a:gd name="T68" fmla="*/ 7 w 24"/>
                <a:gd name="T69" fmla="*/ 23 h 31"/>
                <a:gd name="T70" fmla="*/ 6 w 24"/>
                <a:gd name="T71" fmla="*/ 18 h 31"/>
                <a:gd name="T72" fmla="*/ 3 w 24"/>
                <a:gd name="T73" fmla="*/ 14 h 31"/>
                <a:gd name="T74" fmla="*/ 3 w 24"/>
                <a:gd name="T75" fmla="*/ 14 h 31"/>
                <a:gd name="T76" fmla="*/ 6 w 24"/>
                <a:gd name="T77" fmla="*/ 13 h 31"/>
                <a:gd name="T78" fmla="*/ 8 w 24"/>
                <a:gd name="T79" fmla="*/ 10 h 31"/>
                <a:gd name="T80" fmla="*/ 8 w 24"/>
                <a:gd name="T81" fmla="*/ 10 h 31"/>
                <a:gd name="T82" fmla="*/ 8 w 24"/>
                <a:gd name="T83" fmla="*/ 10 h 31"/>
                <a:gd name="T84" fmla="*/ 8 w 24"/>
                <a:gd name="T85" fmla="*/ 11 h 31"/>
                <a:gd name="T86" fmla="*/ 7 w 24"/>
                <a:gd name="T87" fmla="*/ 14 h 31"/>
                <a:gd name="T88" fmla="*/ 7 w 24"/>
                <a:gd name="T89" fmla="*/ 14 h 31"/>
                <a:gd name="T90" fmla="*/ 14 w 24"/>
                <a:gd name="T91" fmla="*/ 8 h 31"/>
                <a:gd name="T92" fmla="*/ 14 w 24"/>
                <a:gd name="T93" fmla="*/ 8 h 31"/>
                <a:gd name="T94" fmla="*/ 18 w 24"/>
                <a:gd name="T95" fmla="*/ 5 h 31"/>
                <a:gd name="T96" fmla="*/ 18 w 24"/>
                <a:gd name="T97" fmla="*/ 4 h 31"/>
                <a:gd name="T98" fmla="*/ 18 w 24"/>
                <a:gd name="T9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" h="31">
                  <a:moveTo>
                    <a:pt x="18" y="1"/>
                  </a:moveTo>
                  <a:lnTo>
                    <a:pt x="18" y="1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4" name="îşḻiḋê"/>
            <p:cNvSpPr/>
            <p:nvPr/>
          </p:nvSpPr>
          <p:spPr bwMode="auto">
            <a:xfrm>
              <a:off x="3650873" y="3530378"/>
              <a:ext cx="36861" cy="24574"/>
            </a:xfrm>
            <a:custGeom>
              <a:avLst/>
              <a:gdLst>
                <a:gd name="T0" fmla="*/ 6 w 11"/>
                <a:gd name="T1" fmla="*/ 4 h 8"/>
                <a:gd name="T2" fmla="*/ 6 w 11"/>
                <a:gd name="T3" fmla="*/ 4 h 8"/>
                <a:gd name="T4" fmla="*/ 1 w 11"/>
                <a:gd name="T5" fmla="*/ 1 h 8"/>
                <a:gd name="T6" fmla="*/ 1 w 11"/>
                <a:gd name="T7" fmla="*/ 1 h 8"/>
                <a:gd name="T8" fmla="*/ 0 w 11"/>
                <a:gd name="T9" fmla="*/ 0 h 8"/>
                <a:gd name="T10" fmla="*/ 0 w 11"/>
                <a:gd name="T11" fmla="*/ 0 h 8"/>
                <a:gd name="T12" fmla="*/ 4 w 11"/>
                <a:gd name="T13" fmla="*/ 3 h 8"/>
                <a:gd name="T14" fmla="*/ 4 w 11"/>
                <a:gd name="T15" fmla="*/ 3 h 8"/>
                <a:gd name="T16" fmla="*/ 11 w 11"/>
                <a:gd name="T17" fmla="*/ 8 h 8"/>
                <a:gd name="T18" fmla="*/ 11 w 11"/>
                <a:gd name="T19" fmla="*/ 8 h 8"/>
                <a:gd name="T20" fmla="*/ 7 w 11"/>
                <a:gd name="T21" fmla="*/ 6 h 8"/>
                <a:gd name="T22" fmla="*/ 6 w 11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6" y="4"/>
                  </a:moveTo>
                  <a:lnTo>
                    <a:pt x="6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6"/>
                  </a:lnTo>
                  <a:lnTo>
                    <a:pt x="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5" name="îŝḻíḑé"/>
            <p:cNvSpPr/>
            <p:nvPr/>
          </p:nvSpPr>
          <p:spPr bwMode="auto">
            <a:xfrm>
              <a:off x="3650873" y="3530378"/>
              <a:ext cx="36861" cy="24574"/>
            </a:xfrm>
            <a:custGeom>
              <a:avLst/>
              <a:gdLst>
                <a:gd name="T0" fmla="*/ 6 w 11"/>
                <a:gd name="T1" fmla="*/ 4 h 8"/>
                <a:gd name="T2" fmla="*/ 6 w 11"/>
                <a:gd name="T3" fmla="*/ 4 h 8"/>
                <a:gd name="T4" fmla="*/ 1 w 11"/>
                <a:gd name="T5" fmla="*/ 1 h 8"/>
                <a:gd name="T6" fmla="*/ 1 w 11"/>
                <a:gd name="T7" fmla="*/ 1 h 8"/>
                <a:gd name="T8" fmla="*/ 0 w 11"/>
                <a:gd name="T9" fmla="*/ 0 h 8"/>
                <a:gd name="T10" fmla="*/ 0 w 11"/>
                <a:gd name="T11" fmla="*/ 0 h 8"/>
                <a:gd name="T12" fmla="*/ 4 w 11"/>
                <a:gd name="T13" fmla="*/ 3 h 8"/>
                <a:gd name="T14" fmla="*/ 4 w 11"/>
                <a:gd name="T15" fmla="*/ 3 h 8"/>
                <a:gd name="T16" fmla="*/ 11 w 11"/>
                <a:gd name="T17" fmla="*/ 8 h 8"/>
                <a:gd name="T18" fmla="*/ 11 w 11"/>
                <a:gd name="T19" fmla="*/ 8 h 8"/>
                <a:gd name="T20" fmla="*/ 7 w 11"/>
                <a:gd name="T21" fmla="*/ 6 h 8"/>
                <a:gd name="T22" fmla="*/ 6 w 11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6" y="4"/>
                  </a:moveTo>
                  <a:lnTo>
                    <a:pt x="6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6"/>
                  </a:lnTo>
                  <a:lnTo>
                    <a:pt x="6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6" name="îs1îḓe"/>
            <p:cNvSpPr/>
            <p:nvPr/>
          </p:nvSpPr>
          <p:spPr bwMode="auto">
            <a:xfrm>
              <a:off x="3700021" y="3567238"/>
              <a:ext cx="6145" cy="122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2 w 3"/>
                <a:gd name="T9" fmla="*/ 1 h 3"/>
                <a:gd name="T10" fmla="*/ 2 w 3"/>
                <a:gd name="T11" fmla="*/ 3 h 3"/>
                <a:gd name="T12" fmla="*/ 2 w 3"/>
                <a:gd name="T13" fmla="*/ 3 h 3"/>
                <a:gd name="T14" fmla="*/ 0 w 3"/>
                <a:gd name="T15" fmla="*/ 0 h 3"/>
                <a:gd name="T16" fmla="*/ 2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7" name="i$lîḓê"/>
            <p:cNvSpPr/>
            <p:nvPr/>
          </p:nvSpPr>
          <p:spPr bwMode="auto">
            <a:xfrm>
              <a:off x="3700021" y="3567238"/>
              <a:ext cx="6145" cy="122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2 w 3"/>
                <a:gd name="T9" fmla="*/ 1 h 3"/>
                <a:gd name="T10" fmla="*/ 2 w 3"/>
                <a:gd name="T11" fmla="*/ 3 h 3"/>
                <a:gd name="T12" fmla="*/ 2 w 3"/>
                <a:gd name="T13" fmla="*/ 3 h 3"/>
                <a:gd name="T14" fmla="*/ 0 w 3"/>
                <a:gd name="T15" fmla="*/ 0 h 3"/>
                <a:gd name="T16" fmla="*/ 2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8" name="íṣľïḋe"/>
            <p:cNvSpPr/>
            <p:nvPr/>
          </p:nvSpPr>
          <p:spPr bwMode="auto">
            <a:xfrm>
              <a:off x="5235903" y="4746795"/>
              <a:ext cx="49148" cy="43003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11 w 15"/>
                <a:gd name="T5" fmla="*/ 3 h 15"/>
                <a:gd name="T6" fmla="*/ 10 w 15"/>
                <a:gd name="T7" fmla="*/ 5 h 15"/>
                <a:gd name="T8" fmla="*/ 8 w 15"/>
                <a:gd name="T9" fmla="*/ 3 h 15"/>
                <a:gd name="T10" fmla="*/ 8 w 15"/>
                <a:gd name="T11" fmla="*/ 3 h 15"/>
                <a:gd name="T12" fmla="*/ 8 w 15"/>
                <a:gd name="T13" fmla="*/ 6 h 15"/>
                <a:gd name="T14" fmla="*/ 8 w 15"/>
                <a:gd name="T15" fmla="*/ 7 h 15"/>
                <a:gd name="T16" fmla="*/ 13 w 15"/>
                <a:gd name="T17" fmla="*/ 9 h 15"/>
                <a:gd name="T18" fmla="*/ 13 w 15"/>
                <a:gd name="T19" fmla="*/ 9 h 15"/>
                <a:gd name="T20" fmla="*/ 8 w 15"/>
                <a:gd name="T21" fmla="*/ 15 h 15"/>
                <a:gd name="T22" fmla="*/ 8 w 15"/>
                <a:gd name="T23" fmla="*/ 15 h 15"/>
                <a:gd name="T24" fmla="*/ 8 w 15"/>
                <a:gd name="T25" fmla="*/ 10 h 15"/>
                <a:gd name="T26" fmla="*/ 5 w 15"/>
                <a:gd name="T27" fmla="*/ 10 h 15"/>
                <a:gd name="T28" fmla="*/ 3 w 15"/>
                <a:gd name="T29" fmla="*/ 12 h 15"/>
                <a:gd name="T30" fmla="*/ 1 w 15"/>
                <a:gd name="T31" fmla="*/ 13 h 15"/>
                <a:gd name="T32" fmla="*/ 0 w 15"/>
                <a:gd name="T33" fmla="*/ 12 h 15"/>
                <a:gd name="T34" fmla="*/ 0 w 15"/>
                <a:gd name="T35" fmla="*/ 12 h 15"/>
                <a:gd name="T36" fmla="*/ 4 w 15"/>
                <a:gd name="T37" fmla="*/ 9 h 15"/>
                <a:gd name="T38" fmla="*/ 7 w 15"/>
                <a:gd name="T39" fmla="*/ 5 h 15"/>
                <a:gd name="T40" fmla="*/ 10 w 15"/>
                <a:gd name="T41" fmla="*/ 0 h 15"/>
                <a:gd name="T42" fmla="*/ 13 w 15"/>
                <a:gd name="T43" fmla="*/ 0 h 15"/>
                <a:gd name="T44" fmla="*/ 15 w 15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69" name="ïṥḻiḓe"/>
            <p:cNvSpPr/>
            <p:nvPr/>
          </p:nvSpPr>
          <p:spPr bwMode="auto">
            <a:xfrm>
              <a:off x="5235903" y="4746795"/>
              <a:ext cx="49148" cy="43003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11 w 15"/>
                <a:gd name="T5" fmla="*/ 3 h 15"/>
                <a:gd name="T6" fmla="*/ 10 w 15"/>
                <a:gd name="T7" fmla="*/ 5 h 15"/>
                <a:gd name="T8" fmla="*/ 8 w 15"/>
                <a:gd name="T9" fmla="*/ 3 h 15"/>
                <a:gd name="T10" fmla="*/ 8 w 15"/>
                <a:gd name="T11" fmla="*/ 3 h 15"/>
                <a:gd name="T12" fmla="*/ 8 w 15"/>
                <a:gd name="T13" fmla="*/ 6 h 15"/>
                <a:gd name="T14" fmla="*/ 8 w 15"/>
                <a:gd name="T15" fmla="*/ 7 h 15"/>
                <a:gd name="T16" fmla="*/ 13 w 15"/>
                <a:gd name="T17" fmla="*/ 9 h 15"/>
                <a:gd name="T18" fmla="*/ 13 w 15"/>
                <a:gd name="T19" fmla="*/ 9 h 15"/>
                <a:gd name="T20" fmla="*/ 8 w 15"/>
                <a:gd name="T21" fmla="*/ 15 h 15"/>
                <a:gd name="T22" fmla="*/ 8 w 15"/>
                <a:gd name="T23" fmla="*/ 15 h 15"/>
                <a:gd name="T24" fmla="*/ 8 w 15"/>
                <a:gd name="T25" fmla="*/ 10 h 15"/>
                <a:gd name="T26" fmla="*/ 5 w 15"/>
                <a:gd name="T27" fmla="*/ 10 h 15"/>
                <a:gd name="T28" fmla="*/ 3 w 15"/>
                <a:gd name="T29" fmla="*/ 12 h 15"/>
                <a:gd name="T30" fmla="*/ 1 w 15"/>
                <a:gd name="T31" fmla="*/ 13 h 15"/>
                <a:gd name="T32" fmla="*/ 0 w 15"/>
                <a:gd name="T33" fmla="*/ 12 h 15"/>
                <a:gd name="T34" fmla="*/ 0 w 15"/>
                <a:gd name="T35" fmla="*/ 12 h 15"/>
                <a:gd name="T36" fmla="*/ 4 w 15"/>
                <a:gd name="T37" fmla="*/ 9 h 15"/>
                <a:gd name="T38" fmla="*/ 7 w 15"/>
                <a:gd name="T39" fmla="*/ 5 h 15"/>
                <a:gd name="T40" fmla="*/ 10 w 15"/>
                <a:gd name="T41" fmla="*/ 0 h 15"/>
                <a:gd name="T42" fmla="*/ 13 w 15"/>
                <a:gd name="T43" fmla="*/ 0 h 15"/>
                <a:gd name="T44" fmla="*/ 15 w 15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0" name="ïŝḷiďè"/>
            <p:cNvSpPr/>
            <p:nvPr/>
          </p:nvSpPr>
          <p:spPr bwMode="auto">
            <a:xfrm>
              <a:off x="5192900" y="4814376"/>
              <a:ext cx="36861" cy="36861"/>
            </a:xfrm>
            <a:custGeom>
              <a:avLst/>
              <a:gdLst>
                <a:gd name="T0" fmla="*/ 2 w 12"/>
                <a:gd name="T1" fmla="*/ 12 h 12"/>
                <a:gd name="T2" fmla="*/ 2 w 12"/>
                <a:gd name="T3" fmla="*/ 12 h 12"/>
                <a:gd name="T4" fmla="*/ 5 w 12"/>
                <a:gd name="T5" fmla="*/ 7 h 12"/>
                <a:gd name="T6" fmla="*/ 8 w 12"/>
                <a:gd name="T7" fmla="*/ 4 h 12"/>
                <a:gd name="T8" fmla="*/ 9 w 12"/>
                <a:gd name="T9" fmla="*/ 2 h 12"/>
                <a:gd name="T10" fmla="*/ 11 w 12"/>
                <a:gd name="T11" fmla="*/ 0 h 12"/>
                <a:gd name="T12" fmla="*/ 11 w 12"/>
                <a:gd name="T13" fmla="*/ 0 h 12"/>
                <a:gd name="T14" fmla="*/ 12 w 12"/>
                <a:gd name="T15" fmla="*/ 3 h 12"/>
                <a:gd name="T16" fmla="*/ 12 w 12"/>
                <a:gd name="T17" fmla="*/ 6 h 12"/>
                <a:gd name="T18" fmla="*/ 12 w 12"/>
                <a:gd name="T19" fmla="*/ 6 h 12"/>
                <a:gd name="T20" fmla="*/ 5 w 12"/>
                <a:gd name="T21" fmla="*/ 10 h 12"/>
                <a:gd name="T22" fmla="*/ 1 w 12"/>
                <a:gd name="T23" fmla="*/ 12 h 12"/>
                <a:gd name="T24" fmla="*/ 0 w 12"/>
                <a:gd name="T25" fmla="*/ 10 h 12"/>
                <a:gd name="T26" fmla="*/ 0 w 12"/>
                <a:gd name="T27" fmla="*/ 9 h 12"/>
                <a:gd name="T28" fmla="*/ 0 w 12"/>
                <a:gd name="T29" fmla="*/ 9 h 12"/>
                <a:gd name="T30" fmla="*/ 0 w 12"/>
                <a:gd name="T31" fmla="*/ 7 h 12"/>
                <a:gd name="T32" fmla="*/ 1 w 12"/>
                <a:gd name="T33" fmla="*/ 9 h 12"/>
                <a:gd name="T34" fmla="*/ 1 w 12"/>
                <a:gd name="T35" fmla="*/ 10 h 12"/>
                <a:gd name="T36" fmla="*/ 2 w 12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2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1" name="îṡḻïḍê"/>
            <p:cNvSpPr/>
            <p:nvPr/>
          </p:nvSpPr>
          <p:spPr bwMode="auto">
            <a:xfrm>
              <a:off x="5192900" y="4814376"/>
              <a:ext cx="36861" cy="36861"/>
            </a:xfrm>
            <a:custGeom>
              <a:avLst/>
              <a:gdLst>
                <a:gd name="T0" fmla="*/ 2 w 12"/>
                <a:gd name="T1" fmla="*/ 12 h 12"/>
                <a:gd name="T2" fmla="*/ 2 w 12"/>
                <a:gd name="T3" fmla="*/ 12 h 12"/>
                <a:gd name="T4" fmla="*/ 5 w 12"/>
                <a:gd name="T5" fmla="*/ 7 h 12"/>
                <a:gd name="T6" fmla="*/ 8 w 12"/>
                <a:gd name="T7" fmla="*/ 4 h 12"/>
                <a:gd name="T8" fmla="*/ 9 w 12"/>
                <a:gd name="T9" fmla="*/ 2 h 12"/>
                <a:gd name="T10" fmla="*/ 11 w 12"/>
                <a:gd name="T11" fmla="*/ 0 h 12"/>
                <a:gd name="T12" fmla="*/ 11 w 12"/>
                <a:gd name="T13" fmla="*/ 0 h 12"/>
                <a:gd name="T14" fmla="*/ 12 w 12"/>
                <a:gd name="T15" fmla="*/ 3 h 12"/>
                <a:gd name="T16" fmla="*/ 12 w 12"/>
                <a:gd name="T17" fmla="*/ 6 h 12"/>
                <a:gd name="T18" fmla="*/ 12 w 12"/>
                <a:gd name="T19" fmla="*/ 6 h 12"/>
                <a:gd name="T20" fmla="*/ 5 w 12"/>
                <a:gd name="T21" fmla="*/ 10 h 12"/>
                <a:gd name="T22" fmla="*/ 1 w 12"/>
                <a:gd name="T23" fmla="*/ 12 h 12"/>
                <a:gd name="T24" fmla="*/ 0 w 12"/>
                <a:gd name="T25" fmla="*/ 10 h 12"/>
                <a:gd name="T26" fmla="*/ 0 w 12"/>
                <a:gd name="T27" fmla="*/ 9 h 12"/>
                <a:gd name="T28" fmla="*/ 0 w 12"/>
                <a:gd name="T29" fmla="*/ 9 h 12"/>
                <a:gd name="T30" fmla="*/ 0 w 12"/>
                <a:gd name="T31" fmla="*/ 7 h 12"/>
                <a:gd name="T32" fmla="*/ 1 w 12"/>
                <a:gd name="T33" fmla="*/ 9 h 12"/>
                <a:gd name="T34" fmla="*/ 1 w 12"/>
                <a:gd name="T35" fmla="*/ 10 h 12"/>
                <a:gd name="T36" fmla="*/ 2 w 12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2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2" name="ísḷíḑe"/>
            <p:cNvSpPr/>
            <p:nvPr/>
          </p:nvSpPr>
          <p:spPr bwMode="auto">
            <a:xfrm>
              <a:off x="4566260" y="4335181"/>
              <a:ext cx="6145" cy="30716"/>
            </a:xfrm>
            <a:custGeom>
              <a:avLst/>
              <a:gdLst>
                <a:gd name="T0" fmla="*/ 0 w 2"/>
                <a:gd name="T1" fmla="*/ 10 h 10"/>
                <a:gd name="T2" fmla="*/ 0 w 2"/>
                <a:gd name="T3" fmla="*/ 10 h 10"/>
                <a:gd name="T4" fmla="*/ 0 w 2"/>
                <a:gd name="T5" fmla="*/ 8 h 10"/>
                <a:gd name="T6" fmla="*/ 0 w 2"/>
                <a:gd name="T7" fmla="*/ 5 h 10"/>
                <a:gd name="T8" fmla="*/ 1 w 2"/>
                <a:gd name="T9" fmla="*/ 1 h 10"/>
                <a:gd name="T10" fmla="*/ 2 w 2"/>
                <a:gd name="T11" fmla="*/ 0 h 10"/>
                <a:gd name="T12" fmla="*/ 2 w 2"/>
                <a:gd name="T13" fmla="*/ 0 h 10"/>
                <a:gd name="T14" fmla="*/ 2 w 2"/>
                <a:gd name="T15" fmla="*/ 1 h 10"/>
                <a:gd name="T16" fmla="*/ 2 w 2"/>
                <a:gd name="T17" fmla="*/ 1 h 10"/>
                <a:gd name="T18" fmla="*/ 2 w 2"/>
                <a:gd name="T19" fmla="*/ 2 h 10"/>
                <a:gd name="T20" fmla="*/ 2 w 2"/>
                <a:gd name="T21" fmla="*/ 5 h 10"/>
                <a:gd name="T22" fmla="*/ 2 w 2"/>
                <a:gd name="T23" fmla="*/ 7 h 10"/>
                <a:gd name="T24" fmla="*/ 0 w 2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0">
                  <a:moveTo>
                    <a:pt x="0" y="10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3" name="îs1ïḓé"/>
            <p:cNvSpPr/>
            <p:nvPr/>
          </p:nvSpPr>
          <p:spPr bwMode="auto">
            <a:xfrm>
              <a:off x="4566260" y="4335181"/>
              <a:ext cx="6145" cy="30716"/>
            </a:xfrm>
            <a:custGeom>
              <a:avLst/>
              <a:gdLst>
                <a:gd name="T0" fmla="*/ 0 w 2"/>
                <a:gd name="T1" fmla="*/ 10 h 10"/>
                <a:gd name="T2" fmla="*/ 0 w 2"/>
                <a:gd name="T3" fmla="*/ 10 h 10"/>
                <a:gd name="T4" fmla="*/ 0 w 2"/>
                <a:gd name="T5" fmla="*/ 8 h 10"/>
                <a:gd name="T6" fmla="*/ 0 w 2"/>
                <a:gd name="T7" fmla="*/ 5 h 10"/>
                <a:gd name="T8" fmla="*/ 1 w 2"/>
                <a:gd name="T9" fmla="*/ 1 h 10"/>
                <a:gd name="T10" fmla="*/ 2 w 2"/>
                <a:gd name="T11" fmla="*/ 0 h 10"/>
                <a:gd name="T12" fmla="*/ 2 w 2"/>
                <a:gd name="T13" fmla="*/ 0 h 10"/>
                <a:gd name="T14" fmla="*/ 2 w 2"/>
                <a:gd name="T15" fmla="*/ 1 h 10"/>
                <a:gd name="T16" fmla="*/ 2 w 2"/>
                <a:gd name="T17" fmla="*/ 1 h 10"/>
                <a:gd name="T18" fmla="*/ 2 w 2"/>
                <a:gd name="T19" fmla="*/ 2 h 10"/>
                <a:gd name="T20" fmla="*/ 2 w 2"/>
                <a:gd name="T21" fmla="*/ 5 h 10"/>
                <a:gd name="T22" fmla="*/ 2 w 2"/>
                <a:gd name="T23" fmla="*/ 7 h 10"/>
                <a:gd name="T24" fmla="*/ 0 w 2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0">
                  <a:moveTo>
                    <a:pt x="0" y="10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4" name="íŝľïḑê"/>
            <p:cNvSpPr/>
            <p:nvPr/>
          </p:nvSpPr>
          <p:spPr bwMode="auto">
            <a:xfrm>
              <a:off x="4529399" y="4353610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6 w 7"/>
                <a:gd name="T7" fmla="*/ 5 h 7"/>
                <a:gd name="T8" fmla="*/ 6 w 7"/>
                <a:gd name="T9" fmla="*/ 5 h 7"/>
                <a:gd name="T10" fmla="*/ 0 w 7"/>
                <a:gd name="T11" fmla="*/ 7 h 7"/>
                <a:gd name="T12" fmla="*/ 0 w 7"/>
                <a:gd name="T13" fmla="*/ 7 h 7"/>
                <a:gd name="T14" fmla="*/ 0 w 7"/>
                <a:gd name="T15" fmla="*/ 6 h 7"/>
                <a:gd name="T16" fmla="*/ 3 w 7"/>
                <a:gd name="T17" fmla="*/ 5 h 7"/>
                <a:gd name="T18" fmla="*/ 6 w 7"/>
                <a:gd name="T19" fmla="*/ 3 h 7"/>
                <a:gd name="T20" fmla="*/ 7 w 7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5"/>
                  </a:lnTo>
                  <a:lnTo>
                    <a:pt x="6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5" name="ïṡľiḓe"/>
            <p:cNvSpPr/>
            <p:nvPr/>
          </p:nvSpPr>
          <p:spPr bwMode="auto">
            <a:xfrm>
              <a:off x="4529399" y="4353610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6 w 7"/>
                <a:gd name="T7" fmla="*/ 5 h 7"/>
                <a:gd name="T8" fmla="*/ 6 w 7"/>
                <a:gd name="T9" fmla="*/ 5 h 7"/>
                <a:gd name="T10" fmla="*/ 0 w 7"/>
                <a:gd name="T11" fmla="*/ 7 h 7"/>
                <a:gd name="T12" fmla="*/ 0 w 7"/>
                <a:gd name="T13" fmla="*/ 7 h 7"/>
                <a:gd name="T14" fmla="*/ 0 w 7"/>
                <a:gd name="T15" fmla="*/ 6 h 7"/>
                <a:gd name="T16" fmla="*/ 3 w 7"/>
                <a:gd name="T17" fmla="*/ 5 h 7"/>
                <a:gd name="T18" fmla="*/ 6 w 7"/>
                <a:gd name="T19" fmla="*/ 3 h 7"/>
                <a:gd name="T20" fmla="*/ 7 w 7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5"/>
                  </a:lnTo>
                  <a:lnTo>
                    <a:pt x="6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6" name="íşlïdè"/>
            <p:cNvSpPr/>
            <p:nvPr/>
          </p:nvSpPr>
          <p:spPr bwMode="auto">
            <a:xfrm>
              <a:off x="5027023" y="4924959"/>
              <a:ext cx="61435" cy="67577"/>
            </a:xfrm>
            <a:custGeom>
              <a:avLst/>
              <a:gdLst>
                <a:gd name="T0" fmla="*/ 12 w 20"/>
                <a:gd name="T1" fmla="*/ 1 h 21"/>
                <a:gd name="T2" fmla="*/ 12 w 20"/>
                <a:gd name="T3" fmla="*/ 1 h 21"/>
                <a:gd name="T4" fmla="*/ 16 w 20"/>
                <a:gd name="T5" fmla="*/ 0 h 21"/>
                <a:gd name="T6" fmla="*/ 17 w 20"/>
                <a:gd name="T7" fmla="*/ 0 h 21"/>
                <a:gd name="T8" fmla="*/ 20 w 20"/>
                <a:gd name="T9" fmla="*/ 1 h 21"/>
                <a:gd name="T10" fmla="*/ 20 w 20"/>
                <a:gd name="T11" fmla="*/ 1 h 21"/>
                <a:gd name="T12" fmla="*/ 10 w 20"/>
                <a:gd name="T13" fmla="*/ 11 h 21"/>
                <a:gd name="T14" fmla="*/ 3 w 20"/>
                <a:gd name="T15" fmla="*/ 21 h 21"/>
                <a:gd name="T16" fmla="*/ 3 w 20"/>
                <a:gd name="T17" fmla="*/ 21 h 21"/>
                <a:gd name="T18" fmla="*/ 3 w 20"/>
                <a:gd name="T19" fmla="*/ 18 h 21"/>
                <a:gd name="T20" fmla="*/ 2 w 20"/>
                <a:gd name="T21" fmla="*/ 17 h 21"/>
                <a:gd name="T22" fmla="*/ 0 w 20"/>
                <a:gd name="T23" fmla="*/ 13 h 21"/>
                <a:gd name="T24" fmla="*/ 0 w 20"/>
                <a:gd name="T25" fmla="*/ 13 h 21"/>
                <a:gd name="T26" fmla="*/ 3 w 20"/>
                <a:gd name="T27" fmla="*/ 10 h 21"/>
                <a:gd name="T28" fmla="*/ 3 w 20"/>
                <a:gd name="T29" fmla="*/ 10 h 21"/>
                <a:gd name="T30" fmla="*/ 3 w 20"/>
                <a:gd name="T31" fmla="*/ 11 h 21"/>
                <a:gd name="T32" fmla="*/ 3 w 20"/>
                <a:gd name="T33" fmla="*/ 11 h 21"/>
                <a:gd name="T34" fmla="*/ 2 w 20"/>
                <a:gd name="T35" fmla="*/ 14 h 21"/>
                <a:gd name="T36" fmla="*/ 2 w 20"/>
                <a:gd name="T37" fmla="*/ 14 h 21"/>
                <a:gd name="T38" fmla="*/ 3 w 20"/>
                <a:gd name="T39" fmla="*/ 14 h 21"/>
                <a:gd name="T40" fmla="*/ 6 w 20"/>
                <a:gd name="T41" fmla="*/ 14 h 21"/>
                <a:gd name="T42" fmla="*/ 9 w 20"/>
                <a:gd name="T43" fmla="*/ 10 h 21"/>
                <a:gd name="T44" fmla="*/ 9 w 20"/>
                <a:gd name="T45" fmla="*/ 10 h 21"/>
                <a:gd name="T46" fmla="*/ 12 w 20"/>
                <a:gd name="T47" fmla="*/ 5 h 21"/>
                <a:gd name="T48" fmla="*/ 12 w 20"/>
                <a:gd name="T49" fmla="*/ 3 h 21"/>
                <a:gd name="T50" fmla="*/ 12 w 20"/>
                <a:gd name="T5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1">
                  <a:moveTo>
                    <a:pt x="12" y="1"/>
                  </a:moveTo>
                  <a:lnTo>
                    <a:pt x="12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0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7" name="iṥ1îḑe"/>
            <p:cNvSpPr/>
            <p:nvPr/>
          </p:nvSpPr>
          <p:spPr bwMode="auto">
            <a:xfrm>
              <a:off x="5027023" y="4924959"/>
              <a:ext cx="61435" cy="67577"/>
            </a:xfrm>
            <a:custGeom>
              <a:avLst/>
              <a:gdLst>
                <a:gd name="T0" fmla="*/ 12 w 20"/>
                <a:gd name="T1" fmla="*/ 1 h 21"/>
                <a:gd name="T2" fmla="*/ 12 w 20"/>
                <a:gd name="T3" fmla="*/ 1 h 21"/>
                <a:gd name="T4" fmla="*/ 16 w 20"/>
                <a:gd name="T5" fmla="*/ 0 h 21"/>
                <a:gd name="T6" fmla="*/ 17 w 20"/>
                <a:gd name="T7" fmla="*/ 0 h 21"/>
                <a:gd name="T8" fmla="*/ 20 w 20"/>
                <a:gd name="T9" fmla="*/ 1 h 21"/>
                <a:gd name="T10" fmla="*/ 20 w 20"/>
                <a:gd name="T11" fmla="*/ 1 h 21"/>
                <a:gd name="T12" fmla="*/ 10 w 20"/>
                <a:gd name="T13" fmla="*/ 11 h 21"/>
                <a:gd name="T14" fmla="*/ 3 w 20"/>
                <a:gd name="T15" fmla="*/ 21 h 21"/>
                <a:gd name="T16" fmla="*/ 3 w 20"/>
                <a:gd name="T17" fmla="*/ 21 h 21"/>
                <a:gd name="T18" fmla="*/ 3 w 20"/>
                <a:gd name="T19" fmla="*/ 18 h 21"/>
                <a:gd name="T20" fmla="*/ 2 w 20"/>
                <a:gd name="T21" fmla="*/ 17 h 21"/>
                <a:gd name="T22" fmla="*/ 0 w 20"/>
                <a:gd name="T23" fmla="*/ 13 h 21"/>
                <a:gd name="T24" fmla="*/ 0 w 20"/>
                <a:gd name="T25" fmla="*/ 13 h 21"/>
                <a:gd name="T26" fmla="*/ 3 w 20"/>
                <a:gd name="T27" fmla="*/ 10 h 21"/>
                <a:gd name="T28" fmla="*/ 3 w 20"/>
                <a:gd name="T29" fmla="*/ 10 h 21"/>
                <a:gd name="T30" fmla="*/ 3 w 20"/>
                <a:gd name="T31" fmla="*/ 11 h 21"/>
                <a:gd name="T32" fmla="*/ 3 w 20"/>
                <a:gd name="T33" fmla="*/ 11 h 21"/>
                <a:gd name="T34" fmla="*/ 2 w 20"/>
                <a:gd name="T35" fmla="*/ 14 h 21"/>
                <a:gd name="T36" fmla="*/ 2 w 20"/>
                <a:gd name="T37" fmla="*/ 14 h 21"/>
                <a:gd name="T38" fmla="*/ 3 w 20"/>
                <a:gd name="T39" fmla="*/ 14 h 21"/>
                <a:gd name="T40" fmla="*/ 6 w 20"/>
                <a:gd name="T41" fmla="*/ 14 h 21"/>
                <a:gd name="T42" fmla="*/ 9 w 20"/>
                <a:gd name="T43" fmla="*/ 10 h 21"/>
                <a:gd name="T44" fmla="*/ 9 w 20"/>
                <a:gd name="T45" fmla="*/ 10 h 21"/>
                <a:gd name="T46" fmla="*/ 12 w 20"/>
                <a:gd name="T47" fmla="*/ 5 h 21"/>
                <a:gd name="T48" fmla="*/ 12 w 20"/>
                <a:gd name="T49" fmla="*/ 3 h 21"/>
                <a:gd name="T50" fmla="*/ 12 w 20"/>
                <a:gd name="T5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1">
                  <a:moveTo>
                    <a:pt x="12" y="1"/>
                  </a:moveTo>
                  <a:lnTo>
                    <a:pt x="12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0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8" name="íṥḻîḑé"/>
            <p:cNvSpPr/>
            <p:nvPr/>
          </p:nvSpPr>
          <p:spPr bwMode="auto">
            <a:xfrm>
              <a:off x="5192900" y="5262851"/>
              <a:ext cx="30720" cy="43003"/>
            </a:xfrm>
            <a:custGeom>
              <a:avLst/>
              <a:gdLst>
                <a:gd name="T0" fmla="*/ 0 w 8"/>
                <a:gd name="T1" fmla="*/ 4 h 14"/>
                <a:gd name="T2" fmla="*/ 0 w 8"/>
                <a:gd name="T3" fmla="*/ 4 h 14"/>
                <a:gd name="T4" fmla="*/ 1 w 8"/>
                <a:gd name="T5" fmla="*/ 3 h 14"/>
                <a:gd name="T6" fmla="*/ 4 w 8"/>
                <a:gd name="T7" fmla="*/ 3 h 14"/>
                <a:gd name="T8" fmla="*/ 6 w 8"/>
                <a:gd name="T9" fmla="*/ 3 h 14"/>
                <a:gd name="T10" fmla="*/ 8 w 8"/>
                <a:gd name="T11" fmla="*/ 0 h 14"/>
                <a:gd name="T12" fmla="*/ 8 w 8"/>
                <a:gd name="T13" fmla="*/ 0 h 14"/>
                <a:gd name="T14" fmla="*/ 8 w 8"/>
                <a:gd name="T15" fmla="*/ 4 h 14"/>
                <a:gd name="T16" fmla="*/ 7 w 8"/>
                <a:gd name="T17" fmla="*/ 7 h 14"/>
                <a:gd name="T18" fmla="*/ 7 w 8"/>
                <a:gd name="T19" fmla="*/ 10 h 14"/>
                <a:gd name="T20" fmla="*/ 8 w 8"/>
                <a:gd name="T21" fmla="*/ 14 h 14"/>
                <a:gd name="T22" fmla="*/ 8 w 8"/>
                <a:gd name="T23" fmla="*/ 14 h 14"/>
                <a:gd name="T24" fmla="*/ 6 w 8"/>
                <a:gd name="T25" fmla="*/ 13 h 14"/>
                <a:gd name="T26" fmla="*/ 4 w 8"/>
                <a:gd name="T27" fmla="*/ 13 h 14"/>
                <a:gd name="T28" fmla="*/ 4 w 8"/>
                <a:gd name="T29" fmla="*/ 8 h 14"/>
                <a:gd name="T30" fmla="*/ 4 w 8"/>
                <a:gd name="T31" fmla="*/ 5 h 14"/>
                <a:gd name="T32" fmla="*/ 3 w 8"/>
                <a:gd name="T33" fmla="*/ 4 h 14"/>
                <a:gd name="T34" fmla="*/ 0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0" y="4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8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79" name="ïSḻiḓè"/>
            <p:cNvSpPr/>
            <p:nvPr/>
          </p:nvSpPr>
          <p:spPr bwMode="auto">
            <a:xfrm>
              <a:off x="5192900" y="5262851"/>
              <a:ext cx="30720" cy="43003"/>
            </a:xfrm>
            <a:custGeom>
              <a:avLst/>
              <a:gdLst>
                <a:gd name="T0" fmla="*/ 0 w 8"/>
                <a:gd name="T1" fmla="*/ 4 h 14"/>
                <a:gd name="T2" fmla="*/ 0 w 8"/>
                <a:gd name="T3" fmla="*/ 4 h 14"/>
                <a:gd name="T4" fmla="*/ 1 w 8"/>
                <a:gd name="T5" fmla="*/ 3 h 14"/>
                <a:gd name="T6" fmla="*/ 4 w 8"/>
                <a:gd name="T7" fmla="*/ 3 h 14"/>
                <a:gd name="T8" fmla="*/ 6 w 8"/>
                <a:gd name="T9" fmla="*/ 3 h 14"/>
                <a:gd name="T10" fmla="*/ 8 w 8"/>
                <a:gd name="T11" fmla="*/ 0 h 14"/>
                <a:gd name="T12" fmla="*/ 8 w 8"/>
                <a:gd name="T13" fmla="*/ 0 h 14"/>
                <a:gd name="T14" fmla="*/ 8 w 8"/>
                <a:gd name="T15" fmla="*/ 4 h 14"/>
                <a:gd name="T16" fmla="*/ 7 w 8"/>
                <a:gd name="T17" fmla="*/ 7 h 14"/>
                <a:gd name="T18" fmla="*/ 7 w 8"/>
                <a:gd name="T19" fmla="*/ 10 h 14"/>
                <a:gd name="T20" fmla="*/ 8 w 8"/>
                <a:gd name="T21" fmla="*/ 14 h 14"/>
                <a:gd name="T22" fmla="*/ 8 w 8"/>
                <a:gd name="T23" fmla="*/ 14 h 14"/>
                <a:gd name="T24" fmla="*/ 6 w 8"/>
                <a:gd name="T25" fmla="*/ 13 h 14"/>
                <a:gd name="T26" fmla="*/ 4 w 8"/>
                <a:gd name="T27" fmla="*/ 13 h 14"/>
                <a:gd name="T28" fmla="*/ 4 w 8"/>
                <a:gd name="T29" fmla="*/ 8 h 14"/>
                <a:gd name="T30" fmla="*/ 4 w 8"/>
                <a:gd name="T31" fmla="*/ 5 h 14"/>
                <a:gd name="T32" fmla="*/ 3 w 8"/>
                <a:gd name="T33" fmla="*/ 4 h 14"/>
                <a:gd name="T34" fmla="*/ 0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0" y="4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8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0" name="ïṣḷïďe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1" name="îśľîdé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2" name="ïṣ1îďe"/>
            <p:cNvSpPr/>
            <p:nvPr/>
          </p:nvSpPr>
          <p:spPr bwMode="auto">
            <a:xfrm>
              <a:off x="4050204" y="4482626"/>
              <a:ext cx="12287" cy="18429"/>
            </a:xfrm>
            <a:custGeom>
              <a:avLst/>
              <a:gdLst>
                <a:gd name="T0" fmla="*/ 0 w 6"/>
                <a:gd name="T1" fmla="*/ 2 h 7"/>
                <a:gd name="T2" fmla="*/ 0 w 6"/>
                <a:gd name="T3" fmla="*/ 2 h 7"/>
                <a:gd name="T4" fmla="*/ 2 w 6"/>
                <a:gd name="T5" fmla="*/ 1 h 7"/>
                <a:gd name="T6" fmla="*/ 2 w 6"/>
                <a:gd name="T7" fmla="*/ 1 h 7"/>
                <a:gd name="T8" fmla="*/ 2 w 6"/>
                <a:gd name="T9" fmla="*/ 0 h 7"/>
                <a:gd name="T10" fmla="*/ 2 w 6"/>
                <a:gd name="T11" fmla="*/ 0 h 7"/>
                <a:gd name="T12" fmla="*/ 5 w 6"/>
                <a:gd name="T13" fmla="*/ 0 h 7"/>
                <a:gd name="T14" fmla="*/ 6 w 6"/>
                <a:gd name="T15" fmla="*/ 0 h 7"/>
                <a:gd name="T16" fmla="*/ 6 w 6"/>
                <a:gd name="T17" fmla="*/ 2 h 7"/>
                <a:gd name="T18" fmla="*/ 6 w 6"/>
                <a:gd name="T19" fmla="*/ 7 h 7"/>
                <a:gd name="T20" fmla="*/ 6 w 6"/>
                <a:gd name="T21" fmla="*/ 7 h 7"/>
                <a:gd name="T22" fmla="*/ 3 w 6"/>
                <a:gd name="T23" fmla="*/ 5 h 7"/>
                <a:gd name="T24" fmla="*/ 2 w 6"/>
                <a:gd name="T25" fmla="*/ 5 h 7"/>
                <a:gd name="T26" fmla="*/ 3 w 6"/>
                <a:gd name="T27" fmla="*/ 7 h 7"/>
                <a:gd name="T28" fmla="*/ 3 w 6"/>
                <a:gd name="T29" fmla="*/ 7 h 7"/>
                <a:gd name="T30" fmla="*/ 2 w 6"/>
                <a:gd name="T31" fmla="*/ 7 h 7"/>
                <a:gd name="T32" fmla="*/ 2 w 6"/>
                <a:gd name="T33" fmla="*/ 5 h 7"/>
                <a:gd name="T34" fmla="*/ 0 w 6"/>
                <a:gd name="T3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3" name="îṧ1iḑe"/>
            <p:cNvSpPr/>
            <p:nvPr/>
          </p:nvSpPr>
          <p:spPr bwMode="auto">
            <a:xfrm>
              <a:off x="4050204" y="4482626"/>
              <a:ext cx="12287" cy="18429"/>
            </a:xfrm>
            <a:custGeom>
              <a:avLst/>
              <a:gdLst>
                <a:gd name="T0" fmla="*/ 0 w 6"/>
                <a:gd name="T1" fmla="*/ 2 h 7"/>
                <a:gd name="T2" fmla="*/ 0 w 6"/>
                <a:gd name="T3" fmla="*/ 2 h 7"/>
                <a:gd name="T4" fmla="*/ 2 w 6"/>
                <a:gd name="T5" fmla="*/ 1 h 7"/>
                <a:gd name="T6" fmla="*/ 2 w 6"/>
                <a:gd name="T7" fmla="*/ 1 h 7"/>
                <a:gd name="T8" fmla="*/ 2 w 6"/>
                <a:gd name="T9" fmla="*/ 0 h 7"/>
                <a:gd name="T10" fmla="*/ 2 w 6"/>
                <a:gd name="T11" fmla="*/ 0 h 7"/>
                <a:gd name="T12" fmla="*/ 5 w 6"/>
                <a:gd name="T13" fmla="*/ 0 h 7"/>
                <a:gd name="T14" fmla="*/ 6 w 6"/>
                <a:gd name="T15" fmla="*/ 0 h 7"/>
                <a:gd name="T16" fmla="*/ 6 w 6"/>
                <a:gd name="T17" fmla="*/ 2 h 7"/>
                <a:gd name="T18" fmla="*/ 6 w 6"/>
                <a:gd name="T19" fmla="*/ 7 h 7"/>
                <a:gd name="T20" fmla="*/ 6 w 6"/>
                <a:gd name="T21" fmla="*/ 7 h 7"/>
                <a:gd name="T22" fmla="*/ 3 w 6"/>
                <a:gd name="T23" fmla="*/ 5 h 7"/>
                <a:gd name="T24" fmla="*/ 2 w 6"/>
                <a:gd name="T25" fmla="*/ 5 h 7"/>
                <a:gd name="T26" fmla="*/ 3 w 6"/>
                <a:gd name="T27" fmla="*/ 7 h 7"/>
                <a:gd name="T28" fmla="*/ 3 w 6"/>
                <a:gd name="T29" fmla="*/ 7 h 7"/>
                <a:gd name="T30" fmla="*/ 2 w 6"/>
                <a:gd name="T31" fmla="*/ 7 h 7"/>
                <a:gd name="T32" fmla="*/ 2 w 6"/>
                <a:gd name="T33" fmla="*/ 5 h 7"/>
                <a:gd name="T34" fmla="*/ 0 w 6"/>
                <a:gd name="T3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4" name="i$ḷîdé"/>
            <p:cNvSpPr/>
            <p:nvPr/>
          </p:nvSpPr>
          <p:spPr bwMode="auto">
            <a:xfrm>
              <a:off x="3945762" y="4531773"/>
              <a:ext cx="12287" cy="18429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0 h 6"/>
                <a:gd name="T4" fmla="*/ 5 w 5"/>
                <a:gd name="T5" fmla="*/ 2 h 6"/>
                <a:gd name="T6" fmla="*/ 5 w 5"/>
                <a:gd name="T7" fmla="*/ 2 h 6"/>
                <a:gd name="T8" fmla="*/ 5 w 5"/>
                <a:gd name="T9" fmla="*/ 2 h 6"/>
                <a:gd name="T10" fmla="*/ 3 w 5"/>
                <a:gd name="T11" fmla="*/ 5 h 6"/>
                <a:gd name="T12" fmla="*/ 3 w 5"/>
                <a:gd name="T13" fmla="*/ 6 h 6"/>
                <a:gd name="T14" fmla="*/ 0 w 5"/>
                <a:gd name="T15" fmla="*/ 6 h 6"/>
                <a:gd name="T16" fmla="*/ 0 w 5"/>
                <a:gd name="T17" fmla="*/ 6 h 6"/>
                <a:gd name="T18" fmla="*/ 0 w 5"/>
                <a:gd name="T19" fmla="*/ 3 h 6"/>
                <a:gd name="T20" fmla="*/ 2 w 5"/>
                <a:gd name="T21" fmla="*/ 0 h 6"/>
                <a:gd name="T22" fmla="*/ 3 w 5"/>
                <a:gd name="T23" fmla="*/ 0 h 6"/>
                <a:gd name="T24" fmla="*/ 5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5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5" name="islïdè"/>
            <p:cNvSpPr/>
            <p:nvPr/>
          </p:nvSpPr>
          <p:spPr bwMode="auto">
            <a:xfrm>
              <a:off x="3945762" y="4531773"/>
              <a:ext cx="12287" cy="18429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0 h 6"/>
                <a:gd name="T4" fmla="*/ 5 w 5"/>
                <a:gd name="T5" fmla="*/ 2 h 6"/>
                <a:gd name="T6" fmla="*/ 5 w 5"/>
                <a:gd name="T7" fmla="*/ 2 h 6"/>
                <a:gd name="T8" fmla="*/ 5 w 5"/>
                <a:gd name="T9" fmla="*/ 2 h 6"/>
                <a:gd name="T10" fmla="*/ 3 w 5"/>
                <a:gd name="T11" fmla="*/ 5 h 6"/>
                <a:gd name="T12" fmla="*/ 3 w 5"/>
                <a:gd name="T13" fmla="*/ 6 h 6"/>
                <a:gd name="T14" fmla="*/ 0 w 5"/>
                <a:gd name="T15" fmla="*/ 6 h 6"/>
                <a:gd name="T16" fmla="*/ 0 w 5"/>
                <a:gd name="T17" fmla="*/ 6 h 6"/>
                <a:gd name="T18" fmla="*/ 0 w 5"/>
                <a:gd name="T19" fmla="*/ 3 h 6"/>
                <a:gd name="T20" fmla="*/ 2 w 5"/>
                <a:gd name="T21" fmla="*/ 0 h 6"/>
                <a:gd name="T22" fmla="*/ 3 w 5"/>
                <a:gd name="T23" fmla="*/ 0 h 6"/>
                <a:gd name="T24" fmla="*/ 5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5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6" name="î$ḷiďè"/>
            <p:cNvSpPr/>
            <p:nvPr/>
          </p:nvSpPr>
          <p:spPr bwMode="auto">
            <a:xfrm>
              <a:off x="3546435" y="3438226"/>
              <a:ext cx="30720" cy="18429"/>
            </a:xfrm>
            <a:custGeom>
              <a:avLst/>
              <a:gdLst>
                <a:gd name="T0" fmla="*/ 0 w 10"/>
                <a:gd name="T1" fmla="*/ 3 h 6"/>
                <a:gd name="T2" fmla="*/ 0 w 10"/>
                <a:gd name="T3" fmla="*/ 3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1 h 6"/>
                <a:gd name="T16" fmla="*/ 10 w 10"/>
                <a:gd name="T17" fmla="*/ 1 h 6"/>
                <a:gd name="T18" fmla="*/ 10 w 10"/>
                <a:gd name="T19" fmla="*/ 1 h 6"/>
                <a:gd name="T20" fmla="*/ 10 w 10"/>
                <a:gd name="T21" fmla="*/ 1 h 6"/>
                <a:gd name="T22" fmla="*/ 10 w 10"/>
                <a:gd name="T23" fmla="*/ 1 h 6"/>
                <a:gd name="T24" fmla="*/ 10 w 10"/>
                <a:gd name="T25" fmla="*/ 1 h 6"/>
                <a:gd name="T26" fmla="*/ 9 w 10"/>
                <a:gd name="T27" fmla="*/ 1 h 6"/>
                <a:gd name="T28" fmla="*/ 9 w 10"/>
                <a:gd name="T29" fmla="*/ 1 h 6"/>
                <a:gd name="T30" fmla="*/ 4 w 10"/>
                <a:gd name="T31" fmla="*/ 1 h 6"/>
                <a:gd name="T32" fmla="*/ 4 w 10"/>
                <a:gd name="T33" fmla="*/ 1 h 6"/>
                <a:gd name="T34" fmla="*/ 6 w 10"/>
                <a:gd name="T35" fmla="*/ 0 h 6"/>
                <a:gd name="T36" fmla="*/ 9 w 10"/>
                <a:gd name="T37" fmla="*/ 0 h 6"/>
                <a:gd name="T38" fmla="*/ 9 w 10"/>
                <a:gd name="T39" fmla="*/ 0 h 6"/>
                <a:gd name="T40" fmla="*/ 9 w 10"/>
                <a:gd name="T41" fmla="*/ 0 h 6"/>
                <a:gd name="T42" fmla="*/ 9 w 10"/>
                <a:gd name="T43" fmla="*/ 0 h 6"/>
                <a:gd name="T44" fmla="*/ 9 w 10"/>
                <a:gd name="T45" fmla="*/ 0 h 6"/>
                <a:gd name="T46" fmla="*/ 0 w 10"/>
                <a:gd name="T47" fmla="*/ 3 h 6"/>
                <a:gd name="T48" fmla="*/ 0 w 10"/>
                <a:gd name="T49" fmla="*/ 3 h 6"/>
                <a:gd name="T50" fmla="*/ 0 w 10"/>
                <a:gd name="T51" fmla="*/ 3 h 6"/>
                <a:gd name="T52" fmla="*/ 0 w 10"/>
                <a:gd name="T53" fmla="*/ 3 h 6"/>
                <a:gd name="T54" fmla="*/ 0 w 10"/>
                <a:gd name="T55" fmla="*/ 3 h 6"/>
                <a:gd name="T56" fmla="*/ 0 w 10"/>
                <a:gd name="T57" fmla="*/ 3 h 6"/>
                <a:gd name="T58" fmla="*/ 0 w 10"/>
                <a:gd name="T59" fmla="*/ 3 h 6"/>
                <a:gd name="T60" fmla="*/ 0 w 10"/>
                <a:gd name="T6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7" name="ïŝľiḓe"/>
            <p:cNvSpPr/>
            <p:nvPr/>
          </p:nvSpPr>
          <p:spPr bwMode="auto">
            <a:xfrm>
              <a:off x="3546435" y="3438226"/>
              <a:ext cx="30720" cy="18429"/>
            </a:xfrm>
            <a:custGeom>
              <a:avLst/>
              <a:gdLst>
                <a:gd name="T0" fmla="*/ 0 w 10"/>
                <a:gd name="T1" fmla="*/ 3 h 6"/>
                <a:gd name="T2" fmla="*/ 0 w 10"/>
                <a:gd name="T3" fmla="*/ 3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1 h 6"/>
                <a:gd name="T16" fmla="*/ 10 w 10"/>
                <a:gd name="T17" fmla="*/ 1 h 6"/>
                <a:gd name="T18" fmla="*/ 10 w 10"/>
                <a:gd name="T19" fmla="*/ 1 h 6"/>
                <a:gd name="T20" fmla="*/ 10 w 10"/>
                <a:gd name="T21" fmla="*/ 1 h 6"/>
                <a:gd name="T22" fmla="*/ 10 w 10"/>
                <a:gd name="T23" fmla="*/ 1 h 6"/>
                <a:gd name="T24" fmla="*/ 10 w 10"/>
                <a:gd name="T25" fmla="*/ 1 h 6"/>
                <a:gd name="T26" fmla="*/ 9 w 10"/>
                <a:gd name="T27" fmla="*/ 1 h 6"/>
                <a:gd name="T28" fmla="*/ 9 w 10"/>
                <a:gd name="T29" fmla="*/ 1 h 6"/>
                <a:gd name="T30" fmla="*/ 4 w 10"/>
                <a:gd name="T31" fmla="*/ 1 h 6"/>
                <a:gd name="T32" fmla="*/ 4 w 10"/>
                <a:gd name="T33" fmla="*/ 1 h 6"/>
                <a:gd name="T34" fmla="*/ 6 w 10"/>
                <a:gd name="T35" fmla="*/ 0 h 6"/>
                <a:gd name="T36" fmla="*/ 9 w 10"/>
                <a:gd name="T37" fmla="*/ 0 h 6"/>
                <a:gd name="T38" fmla="*/ 9 w 10"/>
                <a:gd name="T39" fmla="*/ 0 h 6"/>
                <a:gd name="T40" fmla="*/ 9 w 10"/>
                <a:gd name="T41" fmla="*/ 0 h 6"/>
                <a:gd name="T42" fmla="*/ 9 w 10"/>
                <a:gd name="T43" fmla="*/ 0 h 6"/>
                <a:gd name="T44" fmla="*/ 9 w 10"/>
                <a:gd name="T45" fmla="*/ 0 h 6"/>
                <a:gd name="T46" fmla="*/ 0 w 10"/>
                <a:gd name="T47" fmla="*/ 3 h 6"/>
                <a:gd name="T48" fmla="*/ 0 w 10"/>
                <a:gd name="T49" fmla="*/ 3 h 6"/>
                <a:gd name="T50" fmla="*/ 0 w 10"/>
                <a:gd name="T51" fmla="*/ 3 h 6"/>
                <a:gd name="T52" fmla="*/ 0 w 10"/>
                <a:gd name="T53" fmla="*/ 3 h 6"/>
                <a:gd name="T54" fmla="*/ 0 w 10"/>
                <a:gd name="T55" fmla="*/ 3 h 6"/>
                <a:gd name="T56" fmla="*/ 0 w 10"/>
                <a:gd name="T57" fmla="*/ 3 h 6"/>
                <a:gd name="T58" fmla="*/ 0 w 10"/>
                <a:gd name="T59" fmla="*/ 3 h 6"/>
                <a:gd name="T60" fmla="*/ 0 w 10"/>
                <a:gd name="T6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8" name="î$1îḑê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89" name="iŝḻïḓé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0" name="íšlîḍê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0 h 1"/>
                <a:gd name="T5" fmla="*/ 0 h 1"/>
                <a:gd name="T6" fmla="*/ 1 h 1"/>
                <a:gd name="T7" fmla="*/ 1 h 1"/>
                <a:gd name="T8" fmla="*/ 0 h 1"/>
                <a:gd name="T9" fmla="*/ 0 h 1"/>
                <a:gd name="T10" fmla="*/ 0 h 1"/>
                <a:gd name="T11" fmla="*/ 0 h 1"/>
                <a:gd name="T12" fmla="*/ 0 h 1"/>
                <a:gd name="T13" fmla="*/ 0 h 1"/>
                <a:gd name="T14" fmla="*/ 0 h 1"/>
                <a:gd name="T15" fmla="*/ 0 h 1"/>
                <a:gd name="T16" fmla="*/ 0 h 1"/>
                <a:gd name="T17" fmla="*/ 0 h 1"/>
                <a:gd name="T18" fmla="*/ 1 h 1"/>
                <a:gd name="T19" fmla="*/ 1 h 1"/>
                <a:gd name="T20" fmla="*/ 0 h 1"/>
                <a:gd name="T21" fmla="*/ 0 h 1"/>
                <a:gd name="T22" fmla="*/ 0 h 1"/>
                <a:gd name="T23" fmla="*/ 0 h 1"/>
                <a:gd name="T24" fmla="*/ 0 h 1"/>
                <a:gd name="T25" fmla="*/ 0 h 1"/>
                <a:gd name="T26" fmla="*/ 0 h 1"/>
                <a:gd name="T27" fmla="*/ 0 h 1"/>
                <a:gd name="T28" fmla="*/ 0 h 1"/>
                <a:gd name="T29" fmla="*/ 0 h 1"/>
                <a:gd name="T30" fmla="*/ 0 h 1"/>
                <a:gd name="T31" fmla="*/ 0 h 1"/>
                <a:gd name="T32" fmla="*/ 0 h 1"/>
                <a:gd name="T33" fmla="*/ 0 h 1"/>
                <a:gd name="T34" fmla="*/ 0 h 1"/>
                <a:gd name="T35" fmla="*/ 0 h 1"/>
                <a:gd name="T36" fmla="*/ 0 h 1"/>
                <a:gd name="T37" fmla="*/ 0 h 1"/>
                <a:gd name="T38" fmla="*/ 0 h 1"/>
                <a:gd name="T39" fmla="*/ 0 h 1"/>
                <a:gd name="T40" fmla="*/ 0 h 1"/>
                <a:gd name="T41" fmla="*/ 0 h 1"/>
                <a:gd name="T42" fmla="*/ 0 h 1"/>
                <a:gd name="T43" fmla="*/ 0 h 1"/>
                <a:gd name="T44" fmla="*/ 0 h 1"/>
                <a:gd name="T45" fmla="*/ 0 h 1"/>
                <a:gd name="T46" fmla="*/ 1 h 1"/>
                <a:gd name="T47" fmla="*/ 1 h 1"/>
                <a:gd name="T48" fmla="*/ 0 h 1"/>
                <a:gd name="T49" fmla="*/ 0 h 1"/>
                <a:gd name="T50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  <a:cxn ang="0">
                  <a:pos x="0" y="T46"/>
                </a:cxn>
                <a:cxn ang="0">
                  <a:pos x="0" y="T47"/>
                </a:cxn>
                <a:cxn ang="0">
                  <a:pos x="0" y="T48"/>
                </a:cxn>
                <a:cxn ang="0">
                  <a:pos x="0" y="T49"/>
                </a:cxn>
                <a:cxn ang="0">
                  <a:pos x="0" y="T5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1" name="íşľîdé"/>
            <p:cNvSpPr/>
            <p:nvPr/>
          </p:nvSpPr>
          <p:spPr bwMode="auto">
            <a:xfrm>
              <a:off x="3546435" y="3462800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0 h 1"/>
                <a:gd name="T5" fmla="*/ 0 h 1"/>
                <a:gd name="T6" fmla="*/ 1 h 1"/>
                <a:gd name="T7" fmla="*/ 1 h 1"/>
                <a:gd name="T8" fmla="*/ 0 h 1"/>
                <a:gd name="T9" fmla="*/ 0 h 1"/>
                <a:gd name="T10" fmla="*/ 0 h 1"/>
                <a:gd name="T11" fmla="*/ 0 h 1"/>
                <a:gd name="T12" fmla="*/ 0 h 1"/>
                <a:gd name="T13" fmla="*/ 0 h 1"/>
                <a:gd name="T14" fmla="*/ 0 h 1"/>
                <a:gd name="T15" fmla="*/ 0 h 1"/>
                <a:gd name="T16" fmla="*/ 0 h 1"/>
                <a:gd name="T17" fmla="*/ 0 h 1"/>
                <a:gd name="T18" fmla="*/ 1 h 1"/>
                <a:gd name="T19" fmla="*/ 1 h 1"/>
                <a:gd name="T20" fmla="*/ 0 h 1"/>
                <a:gd name="T21" fmla="*/ 0 h 1"/>
                <a:gd name="T22" fmla="*/ 0 h 1"/>
                <a:gd name="T23" fmla="*/ 0 h 1"/>
                <a:gd name="T24" fmla="*/ 0 h 1"/>
                <a:gd name="T25" fmla="*/ 0 h 1"/>
                <a:gd name="T26" fmla="*/ 0 h 1"/>
                <a:gd name="T27" fmla="*/ 0 h 1"/>
                <a:gd name="T28" fmla="*/ 0 h 1"/>
                <a:gd name="T29" fmla="*/ 0 h 1"/>
                <a:gd name="T30" fmla="*/ 0 h 1"/>
                <a:gd name="T31" fmla="*/ 0 h 1"/>
                <a:gd name="T32" fmla="*/ 0 h 1"/>
                <a:gd name="T33" fmla="*/ 0 h 1"/>
                <a:gd name="T34" fmla="*/ 0 h 1"/>
                <a:gd name="T35" fmla="*/ 0 h 1"/>
                <a:gd name="T36" fmla="*/ 0 h 1"/>
                <a:gd name="T37" fmla="*/ 0 h 1"/>
                <a:gd name="T38" fmla="*/ 0 h 1"/>
                <a:gd name="T39" fmla="*/ 0 h 1"/>
                <a:gd name="T40" fmla="*/ 0 h 1"/>
                <a:gd name="T41" fmla="*/ 0 h 1"/>
                <a:gd name="T42" fmla="*/ 0 h 1"/>
                <a:gd name="T43" fmla="*/ 0 h 1"/>
                <a:gd name="T44" fmla="*/ 0 h 1"/>
                <a:gd name="T4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2" name="îṥḷîḍê"/>
            <p:cNvSpPr/>
            <p:nvPr/>
          </p:nvSpPr>
          <p:spPr bwMode="auto">
            <a:xfrm>
              <a:off x="3546435" y="3462800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3" name="îšľïḋê"/>
            <p:cNvSpPr/>
            <p:nvPr/>
          </p:nvSpPr>
          <p:spPr bwMode="auto">
            <a:xfrm>
              <a:off x="3552577" y="3616386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4 h 4"/>
                <a:gd name="T4" fmla="*/ 4 h 4"/>
                <a:gd name="T5" fmla="*/ 1 h 4"/>
                <a:gd name="T6" fmla="*/ 1 h 4"/>
                <a:gd name="T7" fmla="*/ 0 h 4"/>
                <a:gd name="T8" fmla="*/ 1 h 4"/>
                <a:gd name="T9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4" name="îṥļíḓè"/>
            <p:cNvSpPr/>
            <p:nvPr/>
          </p:nvSpPr>
          <p:spPr bwMode="auto">
            <a:xfrm>
              <a:off x="3552577" y="3616386"/>
              <a:ext cx="0" cy="12287"/>
            </a:xfrm>
            <a:custGeom>
              <a:avLst/>
              <a:gdLst>
                <a:gd name="T0" fmla="*/ 3 h 4"/>
                <a:gd name="T1" fmla="*/ 3 h 4"/>
                <a:gd name="T2" fmla="*/ 4 h 4"/>
                <a:gd name="T3" fmla="*/ 4 h 4"/>
                <a:gd name="T4" fmla="*/ 4 h 4"/>
                <a:gd name="T5" fmla="*/ 1 h 4"/>
                <a:gd name="T6" fmla="*/ 1 h 4"/>
                <a:gd name="T7" fmla="*/ 0 h 4"/>
                <a:gd name="T8" fmla="*/ 1 h 4"/>
                <a:gd name="T9" fmla="*/ 3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5" name="íšľïḓe"/>
            <p:cNvSpPr/>
            <p:nvPr/>
          </p:nvSpPr>
          <p:spPr bwMode="auto">
            <a:xfrm>
              <a:off x="3528003" y="3536523"/>
              <a:ext cx="6145" cy="12287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1 w 1"/>
                <a:gd name="T5" fmla="*/ 5 h 5"/>
                <a:gd name="T6" fmla="*/ 1 w 1"/>
                <a:gd name="T7" fmla="*/ 5 h 5"/>
                <a:gd name="T8" fmla="*/ 0 w 1"/>
                <a:gd name="T9" fmla="*/ 5 h 5"/>
                <a:gd name="T10" fmla="*/ 0 w 1"/>
                <a:gd name="T11" fmla="*/ 3 h 5"/>
                <a:gd name="T12" fmla="*/ 0 w 1"/>
                <a:gd name="T13" fmla="*/ 3 h 5"/>
                <a:gd name="T14" fmla="*/ 1 w 1"/>
                <a:gd name="T15" fmla="*/ 2 h 5"/>
                <a:gd name="T16" fmla="*/ 1 w 1"/>
                <a:gd name="T17" fmla="*/ 2 h 5"/>
                <a:gd name="T18" fmla="*/ 1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6" name="iSlíḓê"/>
            <p:cNvSpPr/>
            <p:nvPr/>
          </p:nvSpPr>
          <p:spPr bwMode="auto">
            <a:xfrm>
              <a:off x="3528003" y="3536523"/>
              <a:ext cx="6145" cy="12287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1 w 1"/>
                <a:gd name="T5" fmla="*/ 5 h 5"/>
                <a:gd name="T6" fmla="*/ 1 w 1"/>
                <a:gd name="T7" fmla="*/ 5 h 5"/>
                <a:gd name="T8" fmla="*/ 0 w 1"/>
                <a:gd name="T9" fmla="*/ 5 h 5"/>
                <a:gd name="T10" fmla="*/ 0 w 1"/>
                <a:gd name="T11" fmla="*/ 3 h 5"/>
                <a:gd name="T12" fmla="*/ 0 w 1"/>
                <a:gd name="T13" fmla="*/ 3 h 5"/>
                <a:gd name="T14" fmla="*/ 1 w 1"/>
                <a:gd name="T15" fmla="*/ 2 h 5"/>
                <a:gd name="T16" fmla="*/ 1 w 1"/>
                <a:gd name="T17" fmla="*/ 2 h 5"/>
                <a:gd name="T18" fmla="*/ 1 w 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7" name="îṧlíde"/>
            <p:cNvSpPr/>
            <p:nvPr/>
          </p:nvSpPr>
          <p:spPr bwMode="auto">
            <a:xfrm>
              <a:off x="3534149" y="3505802"/>
              <a:ext cx="6145" cy="24574"/>
            </a:xfrm>
            <a:custGeom>
              <a:avLst/>
              <a:gdLst>
                <a:gd name="T0" fmla="*/ 2 w 2"/>
                <a:gd name="T1" fmla="*/ 0 h 9"/>
                <a:gd name="T2" fmla="*/ 2 w 2"/>
                <a:gd name="T3" fmla="*/ 0 h 9"/>
                <a:gd name="T4" fmla="*/ 0 w 2"/>
                <a:gd name="T5" fmla="*/ 7 h 9"/>
                <a:gd name="T6" fmla="*/ 0 w 2"/>
                <a:gd name="T7" fmla="*/ 7 h 9"/>
                <a:gd name="T8" fmla="*/ 0 w 2"/>
                <a:gd name="T9" fmla="*/ 9 h 9"/>
                <a:gd name="T10" fmla="*/ 0 w 2"/>
                <a:gd name="T11" fmla="*/ 5 h 9"/>
                <a:gd name="T12" fmla="*/ 0 w 2"/>
                <a:gd name="T13" fmla="*/ 5 h 9"/>
                <a:gd name="T14" fmla="*/ 0 w 2"/>
                <a:gd name="T15" fmla="*/ 6 h 9"/>
                <a:gd name="T16" fmla="*/ 2 w 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8" name="iṩliḋê"/>
            <p:cNvSpPr/>
            <p:nvPr/>
          </p:nvSpPr>
          <p:spPr bwMode="auto">
            <a:xfrm>
              <a:off x="3534149" y="3505802"/>
              <a:ext cx="6145" cy="24574"/>
            </a:xfrm>
            <a:custGeom>
              <a:avLst/>
              <a:gdLst>
                <a:gd name="T0" fmla="*/ 2 w 2"/>
                <a:gd name="T1" fmla="*/ 0 h 9"/>
                <a:gd name="T2" fmla="*/ 2 w 2"/>
                <a:gd name="T3" fmla="*/ 0 h 9"/>
                <a:gd name="T4" fmla="*/ 0 w 2"/>
                <a:gd name="T5" fmla="*/ 7 h 9"/>
                <a:gd name="T6" fmla="*/ 0 w 2"/>
                <a:gd name="T7" fmla="*/ 7 h 9"/>
                <a:gd name="T8" fmla="*/ 0 w 2"/>
                <a:gd name="T9" fmla="*/ 9 h 9"/>
                <a:gd name="T10" fmla="*/ 0 w 2"/>
                <a:gd name="T11" fmla="*/ 5 h 9"/>
                <a:gd name="T12" fmla="*/ 0 w 2"/>
                <a:gd name="T13" fmla="*/ 5 h 9"/>
                <a:gd name="T14" fmla="*/ 0 w 2"/>
                <a:gd name="T15" fmla="*/ 6 h 9"/>
                <a:gd name="T16" fmla="*/ 2 w 2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399" name="iṥļídê"/>
            <p:cNvSpPr/>
            <p:nvPr/>
          </p:nvSpPr>
          <p:spPr bwMode="auto">
            <a:xfrm>
              <a:off x="3546435" y="34505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0" name="í$lïḋe"/>
            <p:cNvSpPr/>
            <p:nvPr/>
          </p:nvSpPr>
          <p:spPr bwMode="auto">
            <a:xfrm>
              <a:off x="3546435" y="34505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1" name="íṣḷîḑè"/>
            <p:cNvSpPr/>
            <p:nvPr/>
          </p:nvSpPr>
          <p:spPr bwMode="auto">
            <a:xfrm>
              <a:off x="3521861" y="3524235"/>
              <a:ext cx="6145" cy="24574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2 h 8"/>
                <a:gd name="T6" fmla="*/ 2 w 2"/>
                <a:gd name="T7" fmla="*/ 2 h 8"/>
                <a:gd name="T8" fmla="*/ 0 w 2"/>
                <a:gd name="T9" fmla="*/ 8 h 8"/>
                <a:gd name="T10" fmla="*/ 0 w 2"/>
                <a:gd name="T11" fmla="*/ 8 h 8"/>
                <a:gd name="T12" fmla="*/ 2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2" name="îs1îḋè"/>
            <p:cNvSpPr/>
            <p:nvPr/>
          </p:nvSpPr>
          <p:spPr bwMode="auto">
            <a:xfrm>
              <a:off x="3521861" y="3524235"/>
              <a:ext cx="6145" cy="24574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2 h 8"/>
                <a:gd name="T6" fmla="*/ 2 w 2"/>
                <a:gd name="T7" fmla="*/ 2 h 8"/>
                <a:gd name="T8" fmla="*/ 0 w 2"/>
                <a:gd name="T9" fmla="*/ 8 h 8"/>
                <a:gd name="T10" fmla="*/ 0 w 2"/>
                <a:gd name="T11" fmla="*/ 8 h 8"/>
                <a:gd name="T12" fmla="*/ 2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3" name="î$ľîdè"/>
            <p:cNvSpPr/>
            <p:nvPr/>
          </p:nvSpPr>
          <p:spPr bwMode="auto">
            <a:xfrm>
              <a:off x="3515716" y="3505802"/>
              <a:ext cx="12287" cy="18429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0 h 6"/>
                <a:gd name="T4" fmla="*/ 0 w 3"/>
                <a:gd name="T5" fmla="*/ 6 h 6"/>
                <a:gd name="T6" fmla="*/ 0 w 3"/>
                <a:gd name="T7" fmla="*/ 6 h 6"/>
                <a:gd name="T8" fmla="*/ 3 w 3"/>
                <a:gd name="T9" fmla="*/ 0 h 6"/>
                <a:gd name="T10" fmla="*/ 3 w 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4" name="iṡļíḓè"/>
            <p:cNvSpPr/>
            <p:nvPr/>
          </p:nvSpPr>
          <p:spPr bwMode="auto">
            <a:xfrm>
              <a:off x="3515716" y="3505802"/>
              <a:ext cx="12287" cy="18429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0 h 6"/>
                <a:gd name="T4" fmla="*/ 0 w 3"/>
                <a:gd name="T5" fmla="*/ 6 h 6"/>
                <a:gd name="T6" fmla="*/ 0 w 3"/>
                <a:gd name="T7" fmla="*/ 6 h 6"/>
                <a:gd name="T8" fmla="*/ 3 w 3"/>
                <a:gd name="T9" fmla="*/ 0 h 6"/>
                <a:gd name="T10" fmla="*/ 3 w 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5" name="îšḻídé"/>
            <p:cNvSpPr/>
            <p:nvPr/>
          </p:nvSpPr>
          <p:spPr bwMode="auto">
            <a:xfrm>
              <a:off x="3534149" y="3462800"/>
              <a:ext cx="6145" cy="1228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2 h 5"/>
                <a:gd name="T6" fmla="*/ 2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5 h 5"/>
                <a:gd name="T14" fmla="*/ 0 w 2"/>
                <a:gd name="T15" fmla="*/ 5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6" name="îṣļidè"/>
            <p:cNvSpPr/>
            <p:nvPr/>
          </p:nvSpPr>
          <p:spPr bwMode="auto">
            <a:xfrm>
              <a:off x="3534149" y="3462800"/>
              <a:ext cx="6145" cy="12287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2 h 5"/>
                <a:gd name="T6" fmla="*/ 2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5 h 5"/>
                <a:gd name="T14" fmla="*/ 0 w 2"/>
                <a:gd name="T15" fmla="*/ 5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7" name="íṥḻïḍe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8" name="îṥľíḑê"/>
            <p:cNvSpPr/>
            <p:nvPr/>
          </p:nvSpPr>
          <p:spPr bwMode="auto">
            <a:xfrm>
              <a:off x="3546435" y="3444368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09" name="íŝ1ïḓê"/>
            <p:cNvSpPr/>
            <p:nvPr/>
          </p:nvSpPr>
          <p:spPr bwMode="auto">
            <a:xfrm>
              <a:off x="1451491" y="3155624"/>
              <a:ext cx="104442" cy="411614"/>
            </a:xfrm>
            <a:custGeom>
              <a:avLst/>
              <a:gdLst>
                <a:gd name="T0" fmla="*/ 14 w 33"/>
                <a:gd name="T1" fmla="*/ 134 h 134"/>
                <a:gd name="T2" fmla="*/ 11 w 33"/>
                <a:gd name="T3" fmla="*/ 131 h 134"/>
                <a:gd name="T4" fmla="*/ 8 w 33"/>
                <a:gd name="T5" fmla="*/ 125 h 134"/>
                <a:gd name="T6" fmla="*/ 7 w 33"/>
                <a:gd name="T7" fmla="*/ 127 h 134"/>
                <a:gd name="T8" fmla="*/ 6 w 33"/>
                <a:gd name="T9" fmla="*/ 129 h 134"/>
                <a:gd name="T10" fmla="*/ 0 w 33"/>
                <a:gd name="T11" fmla="*/ 121 h 134"/>
                <a:gd name="T12" fmla="*/ 0 w 33"/>
                <a:gd name="T13" fmla="*/ 111 h 134"/>
                <a:gd name="T14" fmla="*/ 0 w 33"/>
                <a:gd name="T15" fmla="*/ 98 h 134"/>
                <a:gd name="T16" fmla="*/ 0 w 33"/>
                <a:gd name="T17" fmla="*/ 87 h 134"/>
                <a:gd name="T18" fmla="*/ 3 w 33"/>
                <a:gd name="T19" fmla="*/ 87 h 134"/>
                <a:gd name="T20" fmla="*/ 6 w 33"/>
                <a:gd name="T21" fmla="*/ 84 h 134"/>
                <a:gd name="T22" fmla="*/ 8 w 33"/>
                <a:gd name="T23" fmla="*/ 71 h 134"/>
                <a:gd name="T24" fmla="*/ 8 w 33"/>
                <a:gd name="T25" fmla="*/ 64 h 134"/>
                <a:gd name="T26" fmla="*/ 7 w 33"/>
                <a:gd name="T27" fmla="*/ 52 h 134"/>
                <a:gd name="T28" fmla="*/ 4 w 33"/>
                <a:gd name="T29" fmla="*/ 50 h 134"/>
                <a:gd name="T30" fmla="*/ 6 w 33"/>
                <a:gd name="T31" fmla="*/ 45 h 134"/>
                <a:gd name="T32" fmla="*/ 8 w 33"/>
                <a:gd name="T33" fmla="*/ 44 h 134"/>
                <a:gd name="T34" fmla="*/ 6 w 33"/>
                <a:gd name="T35" fmla="*/ 38 h 134"/>
                <a:gd name="T36" fmla="*/ 1 w 33"/>
                <a:gd name="T37" fmla="*/ 31 h 134"/>
                <a:gd name="T38" fmla="*/ 4 w 33"/>
                <a:gd name="T39" fmla="*/ 32 h 134"/>
                <a:gd name="T40" fmla="*/ 8 w 33"/>
                <a:gd name="T41" fmla="*/ 34 h 134"/>
                <a:gd name="T42" fmla="*/ 8 w 33"/>
                <a:gd name="T43" fmla="*/ 28 h 134"/>
                <a:gd name="T44" fmla="*/ 17 w 33"/>
                <a:gd name="T45" fmla="*/ 22 h 134"/>
                <a:gd name="T46" fmla="*/ 21 w 33"/>
                <a:gd name="T47" fmla="*/ 18 h 134"/>
                <a:gd name="T48" fmla="*/ 18 w 33"/>
                <a:gd name="T49" fmla="*/ 12 h 134"/>
                <a:gd name="T50" fmla="*/ 20 w 33"/>
                <a:gd name="T51" fmla="*/ 7 h 134"/>
                <a:gd name="T52" fmla="*/ 24 w 33"/>
                <a:gd name="T53" fmla="*/ 8 h 134"/>
                <a:gd name="T54" fmla="*/ 26 w 33"/>
                <a:gd name="T55" fmla="*/ 0 h 134"/>
                <a:gd name="T56" fmla="*/ 28 w 33"/>
                <a:gd name="T57" fmla="*/ 5 h 134"/>
                <a:gd name="T58" fmla="*/ 33 w 33"/>
                <a:gd name="T59" fmla="*/ 15 h 134"/>
                <a:gd name="T60" fmla="*/ 33 w 33"/>
                <a:gd name="T61" fmla="*/ 22 h 134"/>
                <a:gd name="T62" fmla="*/ 28 w 33"/>
                <a:gd name="T63" fmla="*/ 18 h 134"/>
                <a:gd name="T64" fmla="*/ 26 w 33"/>
                <a:gd name="T65" fmla="*/ 22 h 134"/>
                <a:gd name="T66" fmla="*/ 23 w 33"/>
                <a:gd name="T67" fmla="*/ 34 h 134"/>
                <a:gd name="T68" fmla="*/ 23 w 33"/>
                <a:gd name="T69" fmla="*/ 40 h 134"/>
                <a:gd name="T70" fmla="*/ 18 w 33"/>
                <a:gd name="T71" fmla="*/ 41 h 134"/>
                <a:gd name="T72" fmla="*/ 14 w 33"/>
                <a:gd name="T73" fmla="*/ 40 h 134"/>
                <a:gd name="T74" fmla="*/ 16 w 33"/>
                <a:gd name="T75" fmla="*/ 41 h 134"/>
                <a:gd name="T76" fmla="*/ 16 w 33"/>
                <a:gd name="T77" fmla="*/ 51 h 134"/>
                <a:gd name="T78" fmla="*/ 17 w 33"/>
                <a:gd name="T79" fmla="*/ 58 h 134"/>
                <a:gd name="T80" fmla="*/ 21 w 33"/>
                <a:gd name="T81" fmla="*/ 62 h 134"/>
                <a:gd name="T82" fmla="*/ 18 w 33"/>
                <a:gd name="T83" fmla="*/ 67 h 134"/>
                <a:gd name="T84" fmla="*/ 17 w 33"/>
                <a:gd name="T85" fmla="*/ 74 h 134"/>
                <a:gd name="T86" fmla="*/ 16 w 33"/>
                <a:gd name="T87" fmla="*/ 70 h 134"/>
                <a:gd name="T88" fmla="*/ 17 w 33"/>
                <a:gd name="T89" fmla="*/ 64 h 134"/>
                <a:gd name="T90" fmla="*/ 16 w 33"/>
                <a:gd name="T91" fmla="*/ 62 h 134"/>
                <a:gd name="T92" fmla="*/ 13 w 33"/>
                <a:gd name="T93" fmla="*/ 61 h 134"/>
                <a:gd name="T94" fmla="*/ 13 w 33"/>
                <a:gd name="T95" fmla="*/ 77 h 134"/>
                <a:gd name="T96" fmla="*/ 11 w 33"/>
                <a:gd name="T97" fmla="*/ 87 h 134"/>
                <a:gd name="T98" fmla="*/ 11 w 33"/>
                <a:gd name="T99" fmla="*/ 95 h 134"/>
                <a:gd name="T100" fmla="*/ 13 w 33"/>
                <a:gd name="T10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134">
                  <a:moveTo>
                    <a:pt x="14" y="134"/>
                  </a:moveTo>
                  <a:lnTo>
                    <a:pt x="14" y="134"/>
                  </a:lnTo>
                  <a:lnTo>
                    <a:pt x="11" y="134"/>
                  </a:lnTo>
                  <a:lnTo>
                    <a:pt x="11" y="131"/>
                  </a:lnTo>
                  <a:lnTo>
                    <a:pt x="10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7" y="127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3" y="12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3" y="87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7" y="78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64"/>
                  </a:lnTo>
                  <a:lnTo>
                    <a:pt x="8" y="58"/>
                  </a:lnTo>
                  <a:lnTo>
                    <a:pt x="7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8" y="28"/>
                  </a:lnTo>
                  <a:lnTo>
                    <a:pt x="13" y="25"/>
                  </a:lnTo>
                  <a:lnTo>
                    <a:pt x="17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5"/>
                  </a:lnTo>
                  <a:lnTo>
                    <a:pt x="31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1" y="21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2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0" y="41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8"/>
                  </a:lnTo>
                  <a:lnTo>
                    <a:pt x="18" y="61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18" y="67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0" name="íšḻídê"/>
            <p:cNvSpPr/>
            <p:nvPr/>
          </p:nvSpPr>
          <p:spPr bwMode="auto">
            <a:xfrm>
              <a:off x="1451491" y="3155624"/>
              <a:ext cx="104442" cy="411614"/>
            </a:xfrm>
            <a:custGeom>
              <a:avLst/>
              <a:gdLst>
                <a:gd name="T0" fmla="*/ 14 w 33"/>
                <a:gd name="T1" fmla="*/ 134 h 134"/>
                <a:gd name="T2" fmla="*/ 11 w 33"/>
                <a:gd name="T3" fmla="*/ 131 h 134"/>
                <a:gd name="T4" fmla="*/ 8 w 33"/>
                <a:gd name="T5" fmla="*/ 125 h 134"/>
                <a:gd name="T6" fmla="*/ 7 w 33"/>
                <a:gd name="T7" fmla="*/ 127 h 134"/>
                <a:gd name="T8" fmla="*/ 6 w 33"/>
                <a:gd name="T9" fmla="*/ 129 h 134"/>
                <a:gd name="T10" fmla="*/ 0 w 33"/>
                <a:gd name="T11" fmla="*/ 121 h 134"/>
                <a:gd name="T12" fmla="*/ 0 w 33"/>
                <a:gd name="T13" fmla="*/ 111 h 134"/>
                <a:gd name="T14" fmla="*/ 0 w 33"/>
                <a:gd name="T15" fmla="*/ 98 h 134"/>
                <a:gd name="T16" fmla="*/ 0 w 33"/>
                <a:gd name="T17" fmla="*/ 87 h 134"/>
                <a:gd name="T18" fmla="*/ 3 w 33"/>
                <a:gd name="T19" fmla="*/ 87 h 134"/>
                <a:gd name="T20" fmla="*/ 6 w 33"/>
                <a:gd name="T21" fmla="*/ 84 h 134"/>
                <a:gd name="T22" fmla="*/ 8 w 33"/>
                <a:gd name="T23" fmla="*/ 71 h 134"/>
                <a:gd name="T24" fmla="*/ 8 w 33"/>
                <a:gd name="T25" fmla="*/ 64 h 134"/>
                <a:gd name="T26" fmla="*/ 7 w 33"/>
                <a:gd name="T27" fmla="*/ 52 h 134"/>
                <a:gd name="T28" fmla="*/ 4 w 33"/>
                <a:gd name="T29" fmla="*/ 50 h 134"/>
                <a:gd name="T30" fmla="*/ 6 w 33"/>
                <a:gd name="T31" fmla="*/ 45 h 134"/>
                <a:gd name="T32" fmla="*/ 8 w 33"/>
                <a:gd name="T33" fmla="*/ 44 h 134"/>
                <a:gd name="T34" fmla="*/ 6 w 33"/>
                <a:gd name="T35" fmla="*/ 38 h 134"/>
                <a:gd name="T36" fmla="*/ 1 w 33"/>
                <a:gd name="T37" fmla="*/ 31 h 134"/>
                <a:gd name="T38" fmla="*/ 4 w 33"/>
                <a:gd name="T39" fmla="*/ 32 h 134"/>
                <a:gd name="T40" fmla="*/ 8 w 33"/>
                <a:gd name="T41" fmla="*/ 34 h 134"/>
                <a:gd name="T42" fmla="*/ 8 w 33"/>
                <a:gd name="T43" fmla="*/ 28 h 134"/>
                <a:gd name="T44" fmla="*/ 17 w 33"/>
                <a:gd name="T45" fmla="*/ 22 h 134"/>
                <a:gd name="T46" fmla="*/ 21 w 33"/>
                <a:gd name="T47" fmla="*/ 18 h 134"/>
                <a:gd name="T48" fmla="*/ 18 w 33"/>
                <a:gd name="T49" fmla="*/ 12 h 134"/>
                <a:gd name="T50" fmla="*/ 20 w 33"/>
                <a:gd name="T51" fmla="*/ 7 h 134"/>
                <a:gd name="T52" fmla="*/ 24 w 33"/>
                <a:gd name="T53" fmla="*/ 8 h 134"/>
                <a:gd name="T54" fmla="*/ 26 w 33"/>
                <a:gd name="T55" fmla="*/ 0 h 134"/>
                <a:gd name="T56" fmla="*/ 28 w 33"/>
                <a:gd name="T57" fmla="*/ 5 h 134"/>
                <a:gd name="T58" fmla="*/ 33 w 33"/>
                <a:gd name="T59" fmla="*/ 15 h 134"/>
                <a:gd name="T60" fmla="*/ 33 w 33"/>
                <a:gd name="T61" fmla="*/ 22 h 134"/>
                <a:gd name="T62" fmla="*/ 28 w 33"/>
                <a:gd name="T63" fmla="*/ 18 h 134"/>
                <a:gd name="T64" fmla="*/ 26 w 33"/>
                <a:gd name="T65" fmla="*/ 22 h 134"/>
                <a:gd name="T66" fmla="*/ 23 w 33"/>
                <a:gd name="T67" fmla="*/ 34 h 134"/>
                <a:gd name="T68" fmla="*/ 23 w 33"/>
                <a:gd name="T69" fmla="*/ 40 h 134"/>
                <a:gd name="T70" fmla="*/ 18 w 33"/>
                <a:gd name="T71" fmla="*/ 41 h 134"/>
                <a:gd name="T72" fmla="*/ 14 w 33"/>
                <a:gd name="T73" fmla="*/ 40 h 134"/>
                <a:gd name="T74" fmla="*/ 16 w 33"/>
                <a:gd name="T75" fmla="*/ 41 h 134"/>
                <a:gd name="T76" fmla="*/ 16 w 33"/>
                <a:gd name="T77" fmla="*/ 51 h 134"/>
                <a:gd name="T78" fmla="*/ 17 w 33"/>
                <a:gd name="T79" fmla="*/ 58 h 134"/>
                <a:gd name="T80" fmla="*/ 21 w 33"/>
                <a:gd name="T81" fmla="*/ 62 h 134"/>
                <a:gd name="T82" fmla="*/ 18 w 33"/>
                <a:gd name="T83" fmla="*/ 67 h 134"/>
                <a:gd name="T84" fmla="*/ 17 w 33"/>
                <a:gd name="T85" fmla="*/ 74 h 134"/>
                <a:gd name="T86" fmla="*/ 16 w 33"/>
                <a:gd name="T87" fmla="*/ 70 h 134"/>
                <a:gd name="T88" fmla="*/ 17 w 33"/>
                <a:gd name="T89" fmla="*/ 64 h 134"/>
                <a:gd name="T90" fmla="*/ 16 w 33"/>
                <a:gd name="T91" fmla="*/ 62 h 134"/>
                <a:gd name="T92" fmla="*/ 13 w 33"/>
                <a:gd name="T93" fmla="*/ 61 h 134"/>
                <a:gd name="T94" fmla="*/ 13 w 33"/>
                <a:gd name="T95" fmla="*/ 77 h 134"/>
                <a:gd name="T96" fmla="*/ 11 w 33"/>
                <a:gd name="T97" fmla="*/ 87 h 134"/>
                <a:gd name="T98" fmla="*/ 11 w 33"/>
                <a:gd name="T99" fmla="*/ 95 h 134"/>
                <a:gd name="T100" fmla="*/ 13 w 33"/>
                <a:gd name="T10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134">
                  <a:moveTo>
                    <a:pt x="14" y="134"/>
                  </a:moveTo>
                  <a:lnTo>
                    <a:pt x="14" y="134"/>
                  </a:lnTo>
                  <a:lnTo>
                    <a:pt x="11" y="134"/>
                  </a:lnTo>
                  <a:lnTo>
                    <a:pt x="11" y="131"/>
                  </a:lnTo>
                  <a:lnTo>
                    <a:pt x="10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7" y="127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3" y="12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3" y="87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7" y="78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64"/>
                  </a:lnTo>
                  <a:lnTo>
                    <a:pt x="8" y="58"/>
                  </a:lnTo>
                  <a:lnTo>
                    <a:pt x="7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8" y="28"/>
                  </a:lnTo>
                  <a:lnTo>
                    <a:pt x="13" y="25"/>
                  </a:lnTo>
                  <a:lnTo>
                    <a:pt x="17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5"/>
                  </a:lnTo>
                  <a:lnTo>
                    <a:pt x="31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1" y="21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2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0" y="41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8"/>
                  </a:lnTo>
                  <a:lnTo>
                    <a:pt x="18" y="61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18" y="67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1" name="ís1îdé"/>
            <p:cNvSpPr/>
            <p:nvPr/>
          </p:nvSpPr>
          <p:spPr bwMode="auto">
            <a:xfrm>
              <a:off x="1654231" y="3493516"/>
              <a:ext cx="24574" cy="61435"/>
            </a:xfrm>
            <a:custGeom>
              <a:avLst/>
              <a:gdLst>
                <a:gd name="T0" fmla="*/ 8 w 8"/>
                <a:gd name="T1" fmla="*/ 6 h 20"/>
                <a:gd name="T2" fmla="*/ 8 w 8"/>
                <a:gd name="T3" fmla="*/ 6 h 20"/>
                <a:gd name="T4" fmla="*/ 5 w 8"/>
                <a:gd name="T5" fmla="*/ 9 h 20"/>
                <a:gd name="T6" fmla="*/ 3 w 8"/>
                <a:gd name="T7" fmla="*/ 13 h 20"/>
                <a:gd name="T8" fmla="*/ 2 w 8"/>
                <a:gd name="T9" fmla="*/ 18 h 20"/>
                <a:gd name="T10" fmla="*/ 0 w 8"/>
                <a:gd name="T11" fmla="*/ 20 h 20"/>
                <a:gd name="T12" fmla="*/ 0 w 8"/>
                <a:gd name="T13" fmla="*/ 20 h 20"/>
                <a:gd name="T14" fmla="*/ 2 w 8"/>
                <a:gd name="T15" fmla="*/ 10 h 20"/>
                <a:gd name="T16" fmla="*/ 2 w 8"/>
                <a:gd name="T17" fmla="*/ 5 h 20"/>
                <a:gd name="T18" fmla="*/ 2 w 8"/>
                <a:gd name="T19" fmla="*/ 2 h 20"/>
                <a:gd name="T20" fmla="*/ 2 w 8"/>
                <a:gd name="T21" fmla="*/ 2 h 20"/>
                <a:gd name="T22" fmla="*/ 3 w 8"/>
                <a:gd name="T23" fmla="*/ 0 h 20"/>
                <a:gd name="T24" fmla="*/ 5 w 8"/>
                <a:gd name="T25" fmla="*/ 2 h 20"/>
                <a:gd name="T26" fmla="*/ 8 w 8"/>
                <a:gd name="T2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0">
                  <a:moveTo>
                    <a:pt x="8" y="6"/>
                  </a:moveTo>
                  <a:lnTo>
                    <a:pt x="8" y="6"/>
                  </a:lnTo>
                  <a:lnTo>
                    <a:pt x="5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2" name="ïṣlïḋé"/>
            <p:cNvSpPr/>
            <p:nvPr/>
          </p:nvSpPr>
          <p:spPr bwMode="auto">
            <a:xfrm>
              <a:off x="1654231" y="3493516"/>
              <a:ext cx="24574" cy="61435"/>
            </a:xfrm>
            <a:custGeom>
              <a:avLst/>
              <a:gdLst>
                <a:gd name="T0" fmla="*/ 8 w 8"/>
                <a:gd name="T1" fmla="*/ 6 h 20"/>
                <a:gd name="T2" fmla="*/ 8 w 8"/>
                <a:gd name="T3" fmla="*/ 6 h 20"/>
                <a:gd name="T4" fmla="*/ 5 w 8"/>
                <a:gd name="T5" fmla="*/ 9 h 20"/>
                <a:gd name="T6" fmla="*/ 3 w 8"/>
                <a:gd name="T7" fmla="*/ 13 h 20"/>
                <a:gd name="T8" fmla="*/ 2 w 8"/>
                <a:gd name="T9" fmla="*/ 18 h 20"/>
                <a:gd name="T10" fmla="*/ 0 w 8"/>
                <a:gd name="T11" fmla="*/ 20 h 20"/>
                <a:gd name="T12" fmla="*/ 0 w 8"/>
                <a:gd name="T13" fmla="*/ 20 h 20"/>
                <a:gd name="T14" fmla="*/ 2 w 8"/>
                <a:gd name="T15" fmla="*/ 10 h 20"/>
                <a:gd name="T16" fmla="*/ 2 w 8"/>
                <a:gd name="T17" fmla="*/ 5 h 20"/>
                <a:gd name="T18" fmla="*/ 2 w 8"/>
                <a:gd name="T19" fmla="*/ 2 h 20"/>
                <a:gd name="T20" fmla="*/ 2 w 8"/>
                <a:gd name="T21" fmla="*/ 2 h 20"/>
                <a:gd name="T22" fmla="*/ 3 w 8"/>
                <a:gd name="T23" fmla="*/ 0 h 20"/>
                <a:gd name="T24" fmla="*/ 5 w 8"/>
                <a:gd name="T25" fmla="*/ 2 h 20"/>
                <a:gd name="T26" fmla="*/ 8 w 8"/>
                <a:gd name="T2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0">
                  <a:moveTo>
                    <a:pt x="8" y="6"/>
                  </a:moveTo>
                  <a:lnTo>
                    <a:pt x="8" y="6"/>
                  </a:lnTo>
                  <a:lnTo>
                    <a:pt x="5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3" name="íś1îḓe"/>
            <p:cNvSpPr/>
            <p:nvPr/>
          </p:nvSpPr>
          <p:spPr bwMode="auto">
            <a:xfrm>
              <a:off x="3534149" y="3450512"/>
              <a:ext cx="6145" cy="61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4" name="ï$lïdè"/>
            <p:cNvSpPr/>
            <p:nvPr/>
          </p:nvSpPr>
          <p:spPr bwMode="auto">
            <a:xfrm>
              <a:off x="1832391" y="3155624"/>
              <a:ext cx="30720" cy="30716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5 h 8"/>
                <a:gd name="T4" fmla="*/ 5 w 9"/>
                <a:gd name="T5" fmla="*/ 7 h 8"/>
                <a:gd name="T6" fmla="*/ 5 w 9"/>
                <a:gd name="T7" fmla="*/ 5 h 8"/>
                <a:gd name="T8" fmla="*/ 5 w 9"/>
                <a:gd name="T9" fmla="*/ 5 h 8"/>
                <a:gd name="T10" fmla="*/ 2 w 9"/>
                <a:gd name="T11" fmla="*/ 7 h 8"/>
                <a:gd name="T12" fmla="*/ 1 w 9"/>
                <a:gd name="T13" fmla="*/ 8 h 8"/>
                <a:gd name="T14" fmla="*/ 0 w 9"/>
                <a:gd name="T15" fmla="*/ 8 h 8"/>
                <a:gd name="T16" fmla="*/ 0 w 9"/>
                <a:gd name="T17" fmla="*/ 8 h 8"/>
                <a:gd name="T18" fmla="*/ 1 w 9"/>
                <a:gd name="T19" fmla="*/ 5 h 8"/>
                <a:gd name="T20" fmla="*/ 4 w 9"/>
                <a:gd name="T21" fmla="*/ 4 h 8"/>
                <a:gd name="T22" fmla="*/ 8 w 9"/>
                <a:gd name="T23" fmla="*/ 0 h 8"/>
                <a:gd name="T24" fmla="*/ 8 w 9"/>
                <a:gd name="T25" fmla="*/ 0 h 8"/>
                <a:gd name="T26" fmla="*/ 9 w 9"/>
                <a:gd name="T27" fmla="*/ 0 h 8"/>
                <a:gd name="T28" fmla="*/ 8 w 9"/>
                <a:gd name="T29" fmla="*/ 1 h 8"/>
                <a:gd name="T30" fmla="*/ 5 w 9"/>
                <a:gd name="T31" fmla="*/ 4 h 8"/>
                <a:gd name="T32" fmla="*/ 5 w 9"/>
                <a:gd name="T33" fmla="*/ 5 h 8"/>
                <a:gd name="T34" fmla="*/ 7 w 9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lnTo>
                    <a:pt x="7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5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5" name="íṣḷîḑe"/>
            <p:cNvSpPr/>
            <p:nvPr/>
          </p:nvSpPr>
          <p:spPr bwMode="auto">
            <a:xfrm>
              <a:off x="1832391" y="3155624"/>
              <a:ext cx="30720" cy="30716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5 h 8"/>
                <a:gd name="T4" fmla="*/ 5 w 9"/>
                <a:gd name="T5" fmla="*/ 7 h 8"/>
                <a:gd name="T6" fmla="*/ 5 w 9"/>
                <a:gd name="T7" fmla="*/ 5 h 8"/>
                <a:gd name="T8" fmla="*/ 5 w 9"/>
                <a:gd name="T9" fmla="*/ 5 h 8"/>
                <a:gd name="T10" fmla="*/ 2 w 9"/>
                <a:gd name="T11" fmla="*/ 7 h 8"/>
                <a:gd name="T12" fmla="*/ 1 w 9"/>
                <a:gd name="T13" fmla="*/ 8 h 8"/>
                <a:gd name="T14" fmla="*/ 0 w 9"/>
                <a:gd name="T15" fmla="*/ 8 h 8"/>
                <a:gd name="T16" fmla="*/ 0 w 9"/>
                <a:gd name="T17" fmla="*/ 8 h 8"/>
                <a:gd name="T18" fmla="*/ 1 w 9"/>
                <a:gd name="T19" fmla="*/ 5 h 8"/>
                <a:gd name="T20" fmla="*/ 4 w 9"/>
                <a:gd name="T21" fmla="*/ 4 h 8"/>
                <a:gd name="T22" fmla="*/ 8 w 9"/>
                <a:gd name="T23" fmla="*/ 0 h 8"/>
                <a:gd name="T24" fmla="*/ 8 w 9"/>
                <a:gd name="T25" fmla="*/ 0 h 8"/>
                <a:gd name="T26" fmla="*/ 9 w 9"/>
                <a:gd name="T27" fmla="*/ 0 h 8"/>
                <a:gd name="T28" fmla="*/ 8 w 9"/>
                <a:gd name="T29" fmla="*/ 1 h 8"/>
                <a:gd name="T30" fmla="*/ 5 w 9"/>
                <a:gd name="T31" fmla="*/ 4 h 8"/>
                <a:gd name="T32" fmla="*/ 5 w 9"/>
                <a:gd name="T33" fmla="*/ 5 h 8"/>
                <a:gd name="T34" fmla="*/ 7 w 9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lnTo>
                    <a:pt x="7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5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6" name="îšľiḍè"/>
            <p:cNvSpPr/>
            <p:nvPr/>
          </p:nvSpPr>
          <p:spPr bwMode="auto">
            <a:xfrm>
              <a:off x="1721807" y="2817728"/>
              <a:ext cx="129016" cy="301031"/>
            </a:xfrm>
            <a:custGeom>
              <a:avLst/>
              <a:gdLst>
                <a:gd name="T0" fmla="*/ 7 w 41"/>
                <a:gd name="T1" fmla="*/ 97 h 97"/>
                <a:gd name="T2" fmla="*/ 1 w 41"/>
                <a:gd name="T3" fmla="*/ 91 h 97"/>
                <a:gd name="T4" fmla="*/ 3 w 41"/>
                <a:gd name="T5" fmla="*/ 88 h 97"/>
                <a:gd name="T6" fmla="*/ 6 w 41"/>
                <a:gd name="T7" fmla="*/ 90 h 97"/>
                <a:gd name="T8" fmla="*/ 4 w 41"/>
                <a:gd name="T9" fmla="*/ 85 h 97"/>
                <a:gd name="T10" fmla="*/ 4 w 41"/>
                <a:gd name="T11" fmla="*/ 80 h 97"/>
                <a:gd name="T12" fmla="*/ 6 w 41"/>
                <a:gd name="T13" fmla="*/ 75 h 97"/>
                <a:gd name="T14" fmla="*/ 3 w 41"/>
                <a:gd name="T15" fmla="*/ 72 h 97"/>
                <a:gd name="T16" fmla="*/ 0 w 41"/>
                <a:gd name="T17" fmla="*/ 72 h 97"/>
                <a:gd name="T18" fmla="*/ 3 w 41"/>
                <a:gd name="T19" fmla="*/ 65 h 97"/>
                <a:gd name="T20" fmla="*/ 7 w 41"/>
                <a:gd name="T21" fmla="*/ 55 h 97"/>
                <a:gd name="T22" fmla="*/ 13 w 41"/>
                <a:gd name="T23" fmla="*/ 44 h 97"/>
                <a:gd name="T24" fmla="*/ 18 w 41"/>
                <a:gd name="T25" fmla="*/ 37 h 97"/>
                <a:gd name="T26" fmla="*/ 16 w 41"/>
                <a:gd name="T27" fmla="*/ 35 h 97"/>
                <a:gd name="T28" fmla="*/ 17 w 41"/>
                <a:gd name="T29" fmla="*/ 30 h 97"/>
                <a:gd name="T30" fmla="*/ 18 w 41"/>
                <a:gd name="T31" fmla="*/ 24 h 97"/>
                <a:gd name="T32" fmla="*/ 16 w 41"/>
                <a:gd name="T33" fmla="*/ 23 h 97"/>
                <a:gd name="T34" fmla="*/ 20 w 41"/>
                <a:gd name="T35" fmla="*/ 21 h 97"/>
                <a:gd name="T36" fmla="*/ 23 w 41"/>
                <a:gd name="T37" fmla="*/ 21 h 97"/>
                <a:gd name="T38" fmla="*/ 23 w 41"/>
                <a:gd name="T39" fmla="*/ 18 h 97"/>
                <a:gd name="T40" fmla="*/ 26 w 41"/>
                <a:gd name="T41" fmla="*/ 11 h 97"/>
                <a:gd name="T42" fmla="*/ 31 w 41"/>
                <a:gd name="T43" fmla="*/ 3 h 97"/>
                <a:gd name="T44" fmla="*/ 33 w 41"/>
                <a:gd name="T45" fmla="*/ 3 h 97"/>
                <a:gd name="T46" fmla="*/ 38 w 41"/>
                <a:gd name="T47" fmla="*/ 4 h 97"/>
                <a:gd name="T48" fmla="*/ 38 w 41"/>
                <a:gd name="T49" fmla="*/ 0 h 97"/>
                <a:gd name="T50" fmla="*/ 40 w 41"/>
                <a:gd name="T51" fmla="*/ 1 h 97"/>
                <a:gd name="T52" fmla="*/ 40 w 41"/>
                <a:gd name="T53" fmla="*/ 4 h 97"/>
                <a:gd name="T54" fmla="*/ 33 w 41"/>
                <a:gd name="T55" fmla="*/ 7 h 97"/>
                <a:gd name="T56" fmla="*/ 30 w 41"/>
                <a:gd name="T57" fmla="*/ 15 h 97"/>
                <a:gd name="T58" fmla="*/ 24 w 41"/>
                <a:gd name="T59" fmla="*/ 21 h 97"/>
                <a:gd name="T60" fmla="*/ 26 w 41"/>
                <a:gd name="T61" fmla="*/ 25 h 97"/>
                <a:gd name="T62" fmla="*/ 30 w 41"/>
                <a:gd name="T63" fmla="*/ 27 h 97"/>
                <a:gd name="T64" fmla="*/ 24 w 41"/>
                <a:gd name="T65" fmla="*/ 37 h 97"/>
                <a:gd name="T66" fmla="*/ 26 w 41"/>
                <a:gd name="T67" fmla="*/ 41 h 97"/>
                <a:gd name="T68" fmla="*/ 18 w 41"/>
                <a:gd name="T69" fmla="*/ 41 h 97"/>
                <a:gd name="T70" fmla="*/ 16 w 41"/>
                <a:gd name="T71" fmla="*/ 50 h 97"/>
                <a:gd name="T72" fmla="*/ 13 w 41"/>
                <a:gd name="T73" fmla="*/ 60 h 97"/>
                <a:gd name="T74" fmla="*/ 7 w 41"/>
                <a:gd name="T75" fmla="*/ 65 h 97"/>
                <a:gd name="T76" fmla="*/ 8 w 41"/>
                <a:gd name="T77" fmla="*/ 72 h 97"/>
                <a:gd name="T78" fmla="*/ 7 w 41"/>
                <a:gd name="T79" fmla="*/ 80 h 97"/>
                <a:gd name="T80" fmla="*/ 7 w 41"/>
                <a:gd name="T8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7">
                  <a:moveTo>
                    <a:pt x="7" y="97"/>
                  </a:moveTo>
                  <a:lnTo>
                    <a:pt x="7" y="97"/>
                  </a:lnTo>
                  <a:lnTo>
                    <a:pt x="3" y="94"/>
                  </a:lnTo>
                  <a:lnTo>
                    <a:pt x="1" y="91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3" y="6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6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5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0" y="4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15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6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6" y="34"/>
                  </a:lnTo>
                  <a:lnTo>
                    <a:pt x="24" y="37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5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3" y="60"/>
                  </a:lnTo>
                  <a:lnTo>
                    <a:pt x="11" y="62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8" y="72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8"/>
                  </a:lnTo>
                  <a:lnTo>
                    <a:pt x="7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7" name="isľïḍê"/>
            <p:cNvSpPr/>
            <p:nvPr/>
          </p:nvSpPr>
          <p:spPr bwMode="auto">
            <a:xfrm>
              <a:off x="1721807" y="2817728"/>
              <a:ext cx="129016" cy="301031"/>
            </a:xfrm>
            <a:custGeom>
              <a:avLst/>
              <a:gdLst>
                <a:gd name="T0" fmla="*/ 7 w 41"/>
                <a:gd name="T1" fmla="*/ 97 h 97"/>
                <a:gd name="T2" fmla="*/ 1 w 41"/>
                <a:gd name="T3" fmla="*/ 91 h 97"/>
                <a:gd name="T4" fmla="*/ 3 w 41"/>
                <a:gd name="T5" fmla="*/ 88 h 97"/>
                <a:gd name="T6" fmla="*/ 6 w 41"/>
                <a:gd name="T7" fmla="*/ 90 h 97"/>
                <a:gd name="T8" fmla="*/ 4 w 41"/>
                <a:gd name="T9" fmla="*/ 85 h 97"/>
                <a:gd name="T10" fmla="*/ 4 w 41"/>
                <a:gd name="T11" fmla="*/ 80 h 97"/>
                <a:gd name="T12" fmla="*/ 6 w 41"/>
                <a:gd name="T13" fmla="*/ 75 h 97"/>
                <a:gd name="T14" fmla="*/ 3 w 41"/>
                <a:gd name="T15" fmla="*/ 72 h 97"/>
                <a:gd name="T16" fmla="*/ 0 w 41"/>
                <a:gd name="T17" fmla="*/ 72 h 97"/>
                <a:gd name="T18" fmla="*/ 3 w 41"/>
                <a:gd name="T19" fmla="*/ 65 h 97"/>
                <a:gd name="T20" fmla="*/ 7 w 41"/>
                <a:gd name="T21" fmla="*/ 55 h 97"/>
                <a:gd name="T22" fmla="*/ 13 w 41"/>
                <a:gd name="T23" fmla="*/ 44 h 97"/>
                <a:gd name="T24" fmla="*/ 18 w 41"/>
                <a:gd name="T25" fmla="*/ 37 h 97"/>
                <a:gd name="T26" fmla="*/ 16 w 41"/>
                <a:gd name="T27" fmla="*/ 35 h 97"/>
                <a:gd name="T28" fmla="*/ 17 w 41"/>
                <a:gd name="T29" fmla="*/ 30 h 97"/>
                <a:gd name="T30" fmla="*/ 18 w 41"/>
                <a:gd name="T31" fmla="*/ 24 h 97"/>
                <a:gd name="T32" fmla="*/ 16 w 41"/>
                <a:gd name="T33" fmla="*/ 23 h 97"/>
                <a:gd name="T34" fmla="*/ 20 w 41"/>
                <a:gd name="T35" fmla="*/ 21 h 97"/>
                <a:gd name="T36" fmla="*/ 23 w 41"/>
                <a:gd name="T37" fmla="*/ 21 h 97"/>
                <a:gd name="T38" fmla="*/ 23 w 41"/>
                <a:gd name="T39" fmla="*/ 18 h 97"/>
                <a:gd name="T40" fmla="*/ 26 w 41"/>
                <a:gd name="T41" fmla="*/ 11 h 97"/>
                <a:gd name="T42" fmla="*/ 31 w 41"/>
                <a:gd name="T43" fmla="*/ 3 h 97"/>
                <a:gd name="T44" fmla="*/ 33 w 41"/>
                <a:gd name="T45" fmla="*/ 3 h 97"/>
                <a:gd name="T46" fmla="*/ 38 w 41"/>
                <a:gd name="T47" fmla="*/ 4 h 97"/>
                <a:gd name="T48" fmla="*/ 38 w 41"/>
                <a:gd name="T49" fmla="*/ 0 h 97"/>
                <a:gd name="T50" fmla="*/ 40 w 41"/>
                <a:gd name="T51" fmla="*/ 1 h 97"/>
                <a:gd name="T52" fmla="*/ 40 w 41"/>
                <a:gd name="T53" fmla="*/ 4 h 97"/>
                <a:gd name="T54" fmla="*/ 33 w 41"/>
                <a:gd name="T55" fmla="*/ 7 h 97"/>
                <a:gd name="T56" fmla="*/ 30 w 41"/>
                <a:gd name="T57" fmla="*/ 15 h 97"/>
                <a:gd name="T58" fmla="*/ 24 w 41"/>
                <a:gd name="T59" fmla="*/ 21 h 97"/>
                <a:gd name="T60" fmla="*/ 26 w 41"/>
                <a:gd name="T61" fmla="*/ 25 h 97"/>
                <a:gd name="T62" fmla="*/ 30 w 41"/>
                <a:gd name="T63" fmla="*/ 27 h 97"/>
                <a:gd name="T64" fmla="*/ 24 w 41"/>
                <a:gd name="T65" fmla="*/ 37 h 97"/>
                <a:gd name="T66" fmla="*/ 26 w 41"/>
                <a:gd name="T67" fmla="*/ 41 h 97"/>
                <a:gd name="T68" fmla="*/ 18 w 41"/>
                <a:gd name="T69" fmla="*/ 41 h 97"/>
                <a:gd name="T70" fmla="*/ 16 w 41"/>
                <a:gd name="T71" fmla="*/ 50 h 97"/>
                <a:gd name="T72" fmla="*/ 13 w 41"/>
                <a:gd name="T73" fmla="*/ 60 h 97"/>
                <a:gd name="T74" fmla="*/ 7 w 41"/>
                <a:gd name="T75" fmla="*/ 65 h 97"/>
                <a:gd name="T76" fmla="*/ 8 w 41"/>
                <a:gd name="T77" fmla="*/ 72 h 97"/>
                <a:gd name="T78" fmla="*/ 7 w 41"/>
                <a:gd name="T79" fmla="*/ 80 h 97"/>
                <a:gd name="T80" fmla="*/ 7 w 41"/>
                <a:gd name="T8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7">
                  <a:moveTo>
                    <a:pt x="7" y="97"/>
                  </a:moveTo>
                  <a:lnTo>
                    <a:pt x="7" y="97"/>
                  </a:lnTo>
                  <a:lnTo>
                    <a:pt x="3" y="94"/>
                  </a:lnTo>
                  <a:lnTo>
                    <a:pt x="1" y="91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3" y="6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6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5"/>
                  </a:lnTo>
                  <a:lnTo>
                    <a:pt x="16" y="33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0" y="4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15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6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6" y="34"/>
                  </a:lnTo>
                  <a:lnTo>
                    <a:pt x="24" y="37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5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3" y="60"/>
                  </a:lnTo>
                  <a:lnTo>
                    <a:pt x="11" y="62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8" y="72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8"/>
                  </a:lnTo>
                  <a:lnTo>
                    <a:pt x="7" y="9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8" name="îṡľîḑé"/>
            <p:cNvSpPr/>
            <p:nvPr/>
          </p:nvSpPr>
          <p:spPr bwMode="auto">
            <a:xfrm>
              <a:off x="1390056" y="2627281"/>
              <a:ext cx="233453" cy="448475"/>
            </a:xfrm>
            <a:custGeom>
              <a:avLst/>
              <a:gdLst>
                <a:gd name="T0" fmla="*/ 9 w 76"/>
                <a:gd name="T1" fmla="*/ 104 h 145"/>
                <a:gd name="T2" fmla="*/ 9 w 76"/>
                <a:gd name="T3" fmla="*/ 94 h 145"/>
                <a:gd name="T4" fmla="*/ 3 w 76"/>
                <a:gd name="T5" fmla="*/ 94 h 145"/>
                <a:gd name="T6" fmla="*/ 2 w 76"/>
                <a:gd name="T7" fmla="*/ 88 h 145"/>
                <a:gd name="T8" fmla="*/ 0 w 76"/>
                <a:gd name="T9" fmla="*/ 73 h 145"/>
                <a:gd name="T10" fmla="*/ 3 w 76"/>
                <a:gd name="T11" fmla="*/ 73 h 145"/>
                <a:gd name="T12" fmla="*/ 12 w 76"/>
                <a:gd name="T13" fmla="*/ 58 h 145"/>
                <a:gd name="T14" fmla="*/ 20 w 76"/>
                <a:gd name="T15" fmla="*/ 46 h 145"/>
                <a:gd name="T16" fmla="*/ 28 w 76"/>
                <a:gd name="T17" fmla="*/ 40 h 145"/>
                <a:gd name="T18" fmla="*/ 29 w 76"/>
                <a:gd name="T19" fmla="*/ 37 h 145"/>
                <a:gd name="T20" fmla="*/ 33 w 76"/>
                <a:gd name="T21" fmla="*/ 31 h 145"/>
                <a:gd name="T22" fmla="*/ 43 w 76"/>
                <a:gd name="T23" fmla="*/ 21 h 145"/>
                <a:gd name="T24" fmla="*/ 52 w 76"/>
                <a:gd name="T25" fmla="*/ 16 h 145"/>
                <a:gd name="T26" fmla="*/ 72 w 76"/>
                <a:gd name="T27" fmla="*/ 0 h 145"/>
                <a:gd name="T28" fmla="*/ 75 w 76"/>
                <a:gd name="T29" fmla="*/ 3 h 145"/>
                <a:gd name="T30" fmla="*/ 73 w 76"/>
                <a:gd name="T31" fmla="*/ 11 h 145"/>
                <a:gd name="T32" fmla="*/ 70 w 76"/>
                <a:gd name="T33" fmla="*/ 21 h 145"/>
                <a:gd name="T34" fmla="*/ 52 w 76"/>
                <a:gd name="T35" fmla="*/ 60 h 145"/>
                <a:gd name="T36" fmla="*/ 43 w 76"/>
                <a:gd name="T37" fmla="*/ 86 h 145"/>
                <a:gd name="T38" fmla="*/ 45 w 76"/>
                <a:gd name="T39" fmla="*/ 103 h 145"/>
                <a:gd name="T40" fmla="*/ 48 w 76"/>
                <a:gd name="T41" fmla="*/ 107 h 145"/>
                <a:gd name="T42" fmla="*/ 46 w 76"/>
                <a:gd name="T43" fmla="*/ 100 h 145"/>
                <a:gd name="T44" fmla="*/ 48 w 76"/>
                <a:gd name="T45" fmla="*/ 86 h 145"/>
                <a:gd name="T46" fmla="*/ 53 w 76"/>
                <a:gd name="T47" fmla="*/ 97 h 145"/>
                <a:gd name="T48" fmla="*/ 57 w 76"/>
                <a:gd name="T49" fmla="*/ 111 h 145"/>
                <a:gd name="T50" fmla="*/ 60 w 76"/>
                <a:gd name="T51" fmla="*/ 107 h 145"/>
                <a:gd name="T52" fmla="*/ 65 w 76"/>
                <a:gd name="T53" fmla="*/ 104 h 145"/>
                <a:gd name="T54" fmla="*/ 63 w 76"/>
                <a:gd name="T55" fmla="*/ 108 h 145"/>
                <a:gd name="T56" fmla="*/ 62 w 76"/>
                <a:gd name="T57" fmla="*/ 115 h 145"/>
                <a:gd name="T58" fmla="*/ 53 w 76"/>
                <a:gd name="T59" fmla="*/ 115 h 145"/>
                <a:gd name="T60" fmla="*/ 49 w 76"/>
                <a:gd name="T61" fmla="*/ 134 h 145"/>
                <a:gd name="T62" fmla="*/ 48 w 76"/>
                <a:gd name="T63" fmla="*/ 131 h 145"/>
                <a:gd name="T64" fmla="*/ 43 w 76"/>
                <a:gd name="T65" fmla="*/ 130 h 145"/>
                <a:gd name="T66" fmla="*/ 48 w 76"/>
                <a:gd name="T67" fmla="*/ 118 h 145"/>
                <a:gd name="T68" fmla="*/ 43 w 76"/>
                <a:gd name="T69" fmla="*/ 117 h 145"/>
                <a:gd name="T70" fmla="*/ 38 w 76"/>
                <a:gd name="T71" fmla="*/ 127 h 145"/>
                <a:gd name="T72" fmla="*/ 35 w 76"/>
                <a:gd name="T73" fmla="*/ 145 h 145"/>
                <a:gd name="T74" fmla="*/ 33 w 76"/>
                <a:gd name="T75" fmla="*/ 135 h 145"/>
                <a:gd name="T76" fmla="*/ 23 w 76"/>
                <a:gd name="T77" fmla="*/ 114 h 145"/>
                <a:gd name="T78" fmla="*/ 22 w 76"/>
                <a:gd name="T79" fmla="*/ 97 h 145"/>
                <a:gd name="T80" fmla="*/ 20 w 76"/>
                <a:gd name="T81" fmla="*/ 86 h 145"/>
                <a:gd name="T82" fmla="*/ 20 w 76"/>
                <a:gd name="T83" fmla="*/ 83 h 145"/>
                <a:gd name="T84" fmla="*/ 25 w 76"/>
                <a:gd name="T85" fmla="*/ 77 h 145"/>
                <a:gd name="T86" fmla="*/ 20 w 76"/>
                <a:gd name="T87" fmla="*/ 73 h 145"/>
                <a:gd name="T88" fmla="*/ 22 w 76"/>
                <a:gd name="T89" fmla="*/ 64 h 145"/>
                <a:gd name="T90" fmla="*/ 18 w 76"/>
                <a:gd name="T91" fmla="*/ 58 h 145"/>
                <a:gd name="T92" fmla="*/ 10 w 76"/>
                <a:gd name="T93" fmla="*/ 70 h 145"/>
                <a:gd name="T94" fmla="*/ 6 w 76"/>
                <a:gd name="T95" fmla="*/ 76 h 145"/>
                <a:gd name="T96" fmla="*/ 6 w 76"/>
                <a:gd name="T97" fmla="*/ 78 h 145"/>
                <a:gd name="T98" fmla="*/ 8 w 76"/>
                <a:gd name="T99" fmla="*/ 81 h 145"/>
                <a:gd name="T100" fmla="*/ 10 w 76"/>
                <a:gd name="T101" fmla="*/ 78 h 145"/>
                <a:gd name="T102" fmla="*/ 13 w 76"/>
                <a:gd name="T103" fmla="*/ 77 h 145"/>
                <a:gd name="T104" fmla="*/ 10 w 76"/>
                <a:gd name="T105" fmla="*/ 84 h 145"/>
                <a:gd name="T106" fmla="*/ 8 w 76"/>
                <a:gd name="T107" fmla="*/ 88 h 145"/>
                <a:gd name="T108" fmla="*/ 10 w 76"/>
                <a:gd name="T109" fmla="*/ 10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45">
                  <a:moveTo>
                    <a:pt x="10" y="105"/>
                  </a:moveTo>
                  <a:lnTo>
                    <a:pt x="10" y="105"/>
                  </a:lnTo>
                  <a:lnTo>
                    <a:pt x="9" y="104"/>
                  </a:lnTo>
                  <a:lnTo>
                    <a:pt x="8" y="101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5" y="94"/>
                  </a:lnTo>
                  <a:lnTo>
                    <a:pt x="3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88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5" y="41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7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8" y="18"/>
                  </a:lnTo>
                  <a:lnTo>
                    <a:pt x="52" y="16"/>
                  </a:lnTo>
                  <a:lnTo>
                    <a:pt x="60" y="8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3"/>
                  </a:lnTo>
                  <a:lnTo>
                    <a:pt x="73" y="7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0" y="2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43" y="86"/>
                  </a:lnTo>
                  <a:lnTo>
                    <a:pt x="43" y="91"/>
                  </a:lnTo>
                  <a:lnTo>
                    <a:pt x="43" y="97"/>
                  </a:lnTo>
                  <a:lnTo>
                    <a:pt x="45" y="103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8" y="107"/>
                  </a:lnTo>
                  <a:lnTo>
                    <a:pt x="48" y="104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6" y="90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9" y="93"/>
                  </a:lnTo>
                  <a:lnTo>
                    <a:pt x="53" y="97"/>
                  </a:lnTo>
                  <a:lnTo>
                    <a:pt x="56" y="103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9" y="111"/>
                  </a:lnTo>
                  <a:lnTo>
                    <a:pt x="59" y="110"/>
                  </a:lnTo>
                  <a:lnTo>
                    <a:pt x="60" y="107"/>
                  </a:lnTo>
                  <a:lnTo>
                    <a:pt x="62" y="104"/>
                  </a:lnTo>
                  <a:lnTo>
                    <a:pt x="62" y="103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7"/>
                  </a:lnTo>
                  <a:lnTo>
                    <a:pt x="63" y="108"/>
                  </a:lnTo>
                  <a:lnTo>
                    <a:pt x="62" y="111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3" y="115"/>
                  </a:lnTo>
                  <a:lnTo>
                    <a:pt x="52" y="118"/>
                  </a:lnTo>
                  <a:lnTo>
                    <a:pt x="50" y="127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5" y="125"/>
                  </a:lnTo>
                  <a:lnTo>
                    <a:pt x="46" y="123"/>
                  </a:lnTo>
                  <a:lnTo>
                    <a:pt x="48" y="118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3" y="117"/>
                  </a:lnTo>
                  <a:lnTo>
                    <a:pt x="40" y="120"/>
                  </a:lnTo>
                  <a:lnTo>
                    <a:pt x="39" y="124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6" y="135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5" y="140"/>
                  </a:lnTo>
                  <a:lnTo>
                    <a:pt x="33" y="13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3" y="11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2" y="97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0" y="86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20" y="83"/>
                  </a:lnTo>
                  <a:lnTo>
                    <a:pt x="22" y="81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5" y="60"/>
                  </a:lnTo>
                  <a:lnTo>
                    <a:pt x="13" y="63"/>
                  </a:lnTo>
                  <a:lnTo>
                    <a:pt x="10" y="70"/>
                  </a:lnTo>
                  <a:lnTo>
                    <a:pt x="9" y="76"/>
                  </a:lnTo>
                  <a:lnTo>
                    <a:pt x="8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7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78"/>
                  </a:lnTo>
                  <a:lnTo>
                    <a:pt x="10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0" y="84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9" y="94"/>
                  </a:lnTo>
                  <a:lnTo>
                    <a:pt x="10" y="98"/>
                  </a:lnTo>
                  <a:lnTo>
                    <a:pt x="1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19" name="ïş1îḍê"/>
            <p:cNvSpPr/>
            <p:nvPr/>
          </p:nvSpPr>
          <p:spPr bwMode="auto">
            <a:xfrm>
              <a:off x="1390055" y="2627281"/>
              <a:ext cx="233453" cy="448475"/>
            </a:xfrm>
            <a:custGeom>
              <a:avLst/>
              <a:gdLst>
                <a:gd name="T0" fmla="*/ 9 w 76"/>
                <a:gd name="T1" fmla="*/ 104 h 145"/>
                <a:gd name="T2" fmla="*/ 9 w 76"/>
                <a:gd name="T3" fmla="*/ 94 h 145"/>
                <a:gd name="T4" fmla="*/ 3 w 76"/>
                <a:gd name="T5" fmla="*/ 94 h 145"/>
                <a:gd name="T6" fmla="*/ 2 w 76"/>
                <a:gd name="T7" fmla="*/ 88 h 145"/>
                <a:gd name="T8" fmla="*/ 0 w 76"/>
                <a:gd name="T9" fmla="*/ 73 h 145"/>
                <a:gd name="T10" fmla="*/ 3 w 76"/>
                <a:gd name="T11" fmla="*/ 73 h 145"/>
                <a:gd name="T12" fmla="*/ 12 w 76"/>
                <a:gd name="T13" fmla="*/ 58 h 145"/>
                <a:gd name="T14" fmla="*/ 20 w 76"/>
                <a:gd name="T15" fmla="*/ 46 h 145"/>
                <a:gd name="T16" fmla="*/ 28 w 76"/>
                <a:gd name="T17" fmla="*/ 40 h 145"/>
                <a:gd name="T18" fmla="*/ 29 w 76"/>
                <a:gd name="T19" fmla="*/ 37 h 145"/>
                <a:gd name="T20" fmla="*/ 33 w 76"/>
                <a:gd name="T21" fmla="*/ 31 h 145"/>
                <a:gd name="T22" fmla="*/ 43 w 76"/>
                <a:gd name="T23" fmla="*/ 21 h 145"/>
                <a:gd name="T24" fmla="*/ 52 w 76"/>
                <a:gd name="T25" fmla="*/ 16 h 145"/>
                <a:gd name="T26" fmla="*/ 72 w 76"/>
                <a:gd name="T27" fmla="*/ 0 h 145"/>
                <a:gd name="T28" fmla="*/ 75 w 76"/>
                <a:gd name="T29" fmla="*/ 3 h 145"/>
                <a:gd name="T30" fmla="*/ 73 w 76"/>
                <a:gd name="T31" fmla="*/ 11 h 145"/>
                <a:gd name="T32" fmla="*/ 70 w 76"/>
                <a:gd name="T33" fmla="*/ 21 h 145"/>
                <a:gd name="T34" fmla="*/ 52 w 76"/>
                <a:gd name="T35" fmla="*/ 60 h 145"/>
                <a:gd name="T36" fmla="*/ 43 w 76"/>
                <a:gd name="T37" fmla="*/ 86 h 145"/>
                <a:gd name="T38" fmla="*/ 45 w 76"/>
                <a:gd name="T39" fmla="*/ 103 h 145"/>
                <a:gd name="T40" fmla="*/ 48 w 76"/>
                <a:gd name="T41" fmla="*/ 107 h 145"/>
                <a:gd name="T42" fmla="*/ 46 w 76"/>
                <a:gd name="T43" fmla="*/ 100 h 145"/>
                <a:gd name="T44" fmla="*/ 48 w 76"/>
                <a:gd name="T45" fmla="*/ 86 h 145"/>
                <a:gd name="T46" fmla="*/ 53 w 76"/>
                <a:gd name="T47" fmla="*/ 97 h 145"/>
                <a:gd name="T48" fmla="*/ 57 w 76"/>
                <a:gd name="T49" fmla="*/ 111 h 145"/>
                <a:gd name="T50" fmla="*/ 60 w 76"/>
                <a:gd name="T51" fmla="*/ 107 h 145"/>
                <a:gd name="T52" fmla="*/ 65 w 76"/>
                <a:gd name="T53" fmla="*/ 104 h 145"/>
                <a:gd name="T54" fmla="*/ 63 w 76"/>
                <a:gd name="T55" fmla="*/ 108 h 145"/>
                <a:gd name="T56" fmla="*/ 62 w 76"/>
                <a:gd name="T57" fmla="*/ 115 h 145"/>
                <a:gd name="T58" fmla="*/ 53 w 76"/>
                <a:gd name="T59" fmla="*/ 115 h 145"/>
                <a:gd name="T60" fmla="*/ 49 w 76"/>
                <a:gd name="T61" fmla="*/ 134 h 145"/>
                <a:gd name="T62" fmla="*/ 48 w 76"/>
                <a:gd name="T63" fmla="*/ 131 h 145"/>
                <a:gd name="T64" fmla="*/ 43 w 76"/>
                <a:gd name="T65" fmla="*/ 130 h 145"/>
                <a:gd name="T66" fmla="*/ 48 w 76"/>
                <a:gd name="T67" fmla="*/ 118 h 145"/>
                <a:gd name="T68" fmla="*/ 43 w 76"/>
                <a:gd name="T69" fmla="*/ 117 h 145"/>
                <a:gd name="T70" fmla="*/ 38 w 76"/>
                <a:gd name="T71" fmla="*/ 127 h 145"/>
                <a:gd name="T72" fmla="*/ 35 w 76"/>
                <a:gd name="T73" fmla="*/ 145 h 145"/>
                <a:gd name="T74" fmla="*/ 33 w 76"/>
                <a:gd name="T75" fmla="*/ 135 h 145"/>
                <a:gd name="T76" fmla="*/ 23 w 76"/>
                <a:gd name="T77" fmla="*/ 114 h 145"/>
                <a:gd name="T78" fmla="*/ 22 w 76"/>
                <a:gd name="T79" fmla="*/ 97 h 145"/>
                <a:gd name="T80" fmla="*/ 20 w 76"/>
                <a:gd name="T81" fmla="*/ 86 h 145"/>
                <a:gd name="T82" fmla="*/ 20 w 76"/>
                <a:gd name="T83" fmla="*/ 83 h 145"/>
                <a:gd name="T84" fmla="*/ 25 w 76"/>
                <a:gd name="T85" fmla="*/ 77 h 145"/>
                <a:gd name="T86" fmla="*/ 20 w 76"/>
                <a:gd name="T87" fmla="*/ 73 h 145"/>
                <a:gd name="T88" fmla="*/ 22 w 76"/>
                <a:gd name="T89" fmla="*/ 64 h 145"/>
                <a:gd name="T90" fmla="*/ 18 w 76"/>
                <a:gd name="T91" fmla="*/ 58 h 145"/>
                <a:gd name="T92" fmla="*/ 10 w 76"/>
                <a:gd name="T93" fmla="*/ 70 h 145"/>
                <a:gd name="T94" fmla="*/ 6 w 76"/>
                <a:gd name="T95" fmla="*/ 76 h 145"/>
                <a:gd name="T96" fmla="*/ 6 w 76"/>
                <a:gd name="T97" fmla="*/ 78 h 145"/>
                <a:gd name="T98" fmla="*/ 8 w 76"/>
                <a:gd name="T99" fmla="*/ 81 h 145"/>
                <a:gd name="T100" fmla="*/ 10 w 76"/>
                <a:gd name="T101" fmla="*/ 78 h 145"/>
                <a:gd name="T102" fmla="*/ 13 w 76"/>
                <a:gd name="T103" fmla="*/ 77 h 145"/>
                <a:gd name="T104" fmla="*/ 10 w 76"/>
                <a:gd name="T105" fmla="*/ 84 h 145"/>
                <a:gd name="T106" fmla="*/ 8 w 76"/>
                <a:gd name="T107" fmla="*/ 88 h 145"/>
                <a:gd name="T108" fmla="*/ 10 w 76"/>
                <a:gd name="T109" fmla="*/ 10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45">
                  <a:moveTo>
                    <a:pt x="10" y="105"/>
                  </a:moveTo>
                  <a:lnTo>
                    <a:pt x="10" y="105"/>
                  </a:lnTo>
                  <a:lnTo>
                    <a:pt x="9" y="104"/>
                  </a:lnTo>
                  <a:lnTo>
                    <a:pt x="8" y="101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5" y="94"/>
                  </a:lnTo>
                  <a:lnTo>
                    <a:pt x="3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88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5" y="41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7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8" y="18"/>
                  </a:lnTo>
                  <a:lnTo>
                    <a:pt x="52" y="16"/>
                  </a:lnTo>
                  <a:lnTo>
                    <a:pt x="60" y="8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3"/>
                  </a:lnTo>
                  <a:lnTo>
                    <a:pt x="73" y="7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0" y="2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46" y="73"/>
                  </a:lnTo>
                  <a:lnTo>
                    <a:pt x="43" y="86"/>
                  </a:lnTo>
                  <a:lnTo>
                    <a:pt x="43" y="91"/>
                  </a:lnTo>
                  <a:lnTo>
                    <a:pt x="43" y="97"/>
                  </a:lnTo>
                  <a:lnTo>
                    <a:pt x="45" y="103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8" y="107"/>
                  </a:lnTo>
                  <a:lnTo>
                    <a:pt x="48" y="104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6" y="90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9" y="93"/>
                  </a:lnTo>
                  <a:lnTo>
                    <a:pt x="53" y="97"/>
                  </a:lnTo>
                  <a:lnTo>
                    <a:pt x="56" y="103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9" y="111"/>
                  </a:lnTo>
                  <a:lnTo>
                    <a:pt x="59" y="110"/>
                  </a:lnTo>
                  <a:lnTo>
                    <a:pt x="60" y="107"/>
                  </a:lnTo>
                  <a:lnTo>
                    <a:pt x="62" y="104"/>
                  </a:lnTo>
                  <a:lnTo>
                    <a:pt x="62" y="103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7"/>
                  </a:lnTo>
                  <a:lnTo>
                    <a:pt x="63" y="108"/>
                  </a:lnTo>
                  <a:lnTo>
                    <a:pt x="62" y="111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3" y="115"/>
                  </a:lnTo>
                  <a:lnTo>
                    <a:pt x="52" y="118"/>
                  </a:lnTo>
                  <a:lnTo>
                    <a:pt x="50" y="127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5" y="125"/>
                  </a:lnTo>
                  <a:lnTo>
                    <a:pt x="46" y="123"/>
                  </a:lnTo>
                  <a:lnTo>
                    <a:pt x="48" y="118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3" y="117"/>
                  </a:lnTo>
                  <a:lnTo>
                    <a:pt x="40" y="120"/>
                  </a:lnTo>
                  <a:lnTo>
                    <a:pt x="39" y="124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6" y="135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5" y="140"/>
                  </a:lnTo>
                  <a:lnTo>
                    <a:pt x="33" y="13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3" y="11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2" y="97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0" y="86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20" y="83"/>
                  </a:lnTo>
                  <a:lnTo>
                    <a:pt x="22" y="81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5" y="60"/>
                  </a:lnTo>
                  <a:lnTo>
                    <a:pt x="13" y="63"/>
                  </a:lnTo>
                  <a:lnTo>
                    <a:pt x="10" y="70"/>
                  </a:lnTo>
                  <a:lnTo>
                    <a:pt x="9" y="76"/>
                  </a:lnTo>
                  <a:lnTo>
                    <a:pt x="8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7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78"/>
                  </a:lnTo>
                  <a:lnTo>
                    <a:pt x="10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0" y="84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9" y="94"/>
                  </a:lnTo>
                  <a:lnTo>
                    <a:pt x="10" y="98"/>
                  </a:lnTo>
                  <a:lnTo>
                    <a:pt x="10" y="10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0" name="îṩ1îḋè"/>
            <p:cNvSpPr/>
            <p:nvPr/>
          </p:nvSpPr>
          <p:spPr bwMode="auto">
            <a:xfrm>
              <a:off x="1789387" y="3051181"/>
              <a:ext cx="30720" cy="24574"/>
            </a:xfrm>
            <a:custGeom>
              <a:avLst/>
              <a:gdLst>
                <a:gd name="T0" fmla="*/ 2 w 10"/>
                <a:gd name="T1" fmla="*/ 7 h 7"/>
                <a:gd name="T2" fmla="*/ 2 w 10"/>
                <a:gd name="T3" fmla="*/ 7 h 7"/>
                <a:gd name="T4" fmla="*/ 0 w 10"/>
                <a:gd name="T5" fmla="*/ 6 h 7"/>
                <a:gd name="T6" fmla="*/ 2 w 10"/>
                <a:gd name="T7" fmla="*/ 5 h 7"/>
                <a:gd name="T8" fmla="*/ 3 w 10"/>
                <a:gd name="T9" fmla="*/ 3 h 7"/>
                <a:gd name="T10" fmla="*/ 3 w 10"/>
                <a:gd name="T11" fmla="*/ 0 h 7"/>
                <a:gd name="T12" fmla="*/ 3 w 10"/>
                <a:gd name="T13" fmla="*/ 0 h 7"/>
                <a:gd name="T14" fmla="*/ 7 w 10"/>
                <a:gd name="T15" fmla="*/ 0 h 7"/>
                <a:gd name="T16" fmla="*/ 10 w 10"/>
                <a:gd name="T17" fmla="*/ 3 h 7"/>
                <a:gd name="T18" fmla="*/ 10 w 10"/>
                <a:gd name="T19" fmla="*/ 3 h 7"/>
                <a:gd name="T20" fmla="*/ 5 w 10"/>
                <a:gd name="T21" fmla="*/ 3 h 7"/>
                <a:gd name="T22" fmla="*/ 3 w 10"/>
                <a:gd name="T23" fmla="*/ 5 h 7"/>
                <a:gd name="T24" fmla="*/ 2 w 10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2" y="7"/>
                  </a:moveTo>
                  <a:lnTo>
                    <a:pt x="2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1" name="îs1iḍè"/>
            <p:cNvSpPr/>
            <p:nvPr/>
          </p:nvSpPr>
          <p:spPr bwMode="auto">
            <a:xfrm>
              <a:off x="1789387" y="3051181"/>
              <a:ext cx="30720" cy="24574"/>
            </a:xfrm>
            <a:custGeom>
              <a:avLst/>
              <a:gdLst>
                <a:gd name="T0" fmla="*/ 2 w 10"/>
                <a:gd name="T1" fmla="*/ 7 h 7"/>
                <a:gd name="T2" fmla="*/ 2 w 10"/>
                <a:gd name="T3" fmla="*/ 7 h 7"/>
                <a:gd name="T4" fmla="*/ 0 w 10"/>
                <a:gd name="T5" fmla="*/ 6 h 7"/>
                <a:gd name="T6" fmla="*/ 2 w 10"/>
                <a:gd name="T7" fmla="*/ 5 h 7"/>
                <a:gd name="T8" fmla="*/ 3 w 10"/>
                <a:gd name="T9" fmla="*/ 3 h 7"/>
                <a:gd name="T10" fmla="*/ 3 w 10"/>
                <a:gd name="T11" fmla="*/ 0 h 7"/>
                <a:gd name="T12" fmla="*/ 3 w 10"/>
                <a:gd name="T13" fmla="*/ 0 h 7"/>
                <a:gd name="T14" fmla="*/ 7 w 10"/>
                <a:gd name="T15" fmla="*/ 0 h 7"/>
                <a:gd name="T16" fmla="*/ 10 w 10"/>
                <a:gd name="T17" fmla="*/ 3 h 7"/>
                <a:gd name="T18" fmla="*/ 10 w 10"/>
                <a:gd name="T19" fmla="*/ 3 h 7"/>
                <a:gd name="T20" fmla="*/ 5 w 10"/>
                <a:gd name="T21" fmla="*/ 3 h 7"/>
                <a:gd name="T22" fmla="*/ 3 w 10"/>
                <a:gd name="T23" fmla="*/ 5 h 7"/>
                <a:gd name="T24" fmla="*/ 2 w 10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2" y="7"/>
                  </a:moveTo>
                  <a:lnTo>
                    <a:pt x="2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2" name="iśḷîḍé"/>
            <p:cNvSpPr/>
            <p:nvPr/>
          </p:nvSpPr>
          <p:spPr bwMode="auto">
            <a:xfrm>
              <a:off x="1826248" y="2842302"/>
              <a:ext cx="24574" cy="49148"/>
            </a:xfrm>
            <a:custGeom>
              <a:avLst/>
              <a:gdLst>
                <a:gd name="T0" fmla="*/ 0 w 9"/>
                <a:gd name="T1" fmla="*/ 16 h 16"/>
                <a:gd name="T2" fmla="*/ 0 w 9"/>
                <a:gd name="T3" fmla="*/ 16 h 16"/>
                <a:gd name="T4" fmla="*/ 3 w 9"/>
                <a:gd name="T5" fmla="*/ 8 h 16"/>
                <a:gd name="T6" fmla="*/ 6 w 9"/>
                <a:gd name="T7" fmla="*/ 4 h 16"/>
                <a:gd name="T8" fmla="*/ 9 w 9"/>
                <a:gd name="T9" fmla="*/ 0 h 16"/>
                <a:gd name="T10" fmla="*/ 9 w 9"/>
                <a:gd name="T11" fmla="*/ 0 h 16"/>
                <a:gd name="T12" fmla="*/ 6 w 9"/>
                <a:gd name="T13" fmla="*/ 8 h 16"/>
                <a:gd name="T14" fmla="*/ 4 w 9"/>
                <a:gd name="T15" fmla="*/ 14 h 16"/>
                <a:gd name="T16" fmla="*/ 2 w 9"/>
                <a:gd name="T17" fmla="*/ 16 h 16"/>
                <a:gd name="T18" fmla="*/ 0 w 9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8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3" name="î$ḷíḋé"/>
            <p:cNvSpPr/>
            <p:nvPr/>
          </p:nvSpPr>
          <p:spPr bwMode="auto">
            <a:xfrm>
              <a:off x="1826248" y="2842302"/>
              <a:ext cx="24574" cy="49148"/>
            </a:xfrm>
            <a:custGeom>
              <a:avLst/>
              <a:gdLst>
                <a:gd name="T0" fmla="*/ 0 w 9"/>
                <a:gd name="T1" fmla="*/ 16 h 16"/>
                <a:gd name="T2" fmla="*/ 0 w 9"/>
                <a:gd name="T3" fmla="*/ 16 h 16"/>
                <a:gd name="T4" fmla="*/ 3 w 9"/>
                <a:gd name="T5" fmla="*/ 8 h 16"/>
                <a:gd name="T6" fmla="*/ 6 w 9"/>
                <a:gd name="T7" fmla="*/ 4 h 16"/>
                <a:gd name="T8" fmla="*/ 9 w 9"/>
                <a:gd name="T9" fmla="*/ 0 h 16"/>
                <a:gd name="T10" fmla="*/ 9 w 9"/>
                <a:gd name="T11" fmla="*/ 0 h 16"/>
                <a:gd name="T12" fmla="*/ 6 w 9"/>
                <a:gd name="T13" fmla="*/ 8 h 16"/>
                <a:gd name="T14" fmla="*/ 4 w 9"/>
                <a:gd name="T15" fmla="*/ 14 h 16"/>
                <a:gd name="T16" fmla="*/ 2 w 9"/>
                <a:gd name="T17" fmla="*/ 16 h 16"/>
                <a:gd name="T18" fmla="*/ 0 w 9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8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4" name="ïṧ1íďé"/>
            <p:cNvSpPr/>
            <p:nvPr/>
          </p:nvSpPr>
          <p:spPr bwMode="auto">
            <a:xfrm>
              <a:off x="2747776" y="3106476"/>
              <a:ext cx="30720" cy="6142"/>
            </a:xfrm>
            <a:custGeom>
              <a:avLst/>
              <a:gdLst>
                <a:gd name="T0" fmla="*/ 0 w 10"/>
                <a:gd name="T1" fmla="*/ 2 h 3"/>
                <a:gd name="T2" fmla="*/ 0 w 10"/>
                <a:gd name="T3" fmla="*/ 2 h 3"/>
                <a:gd name="T4" fmla="*/ 1 w 10"/>
                <a:gd name="T5" fmla="*/ 0 h 3"/>
                <a:gd name="T6" fmla="*/ 4 w 10"/>
                <a:gd name="T7" fmla="*/ 2 h 3"/>
                <a:gd name="T8" fmla="*/ 7 w 10"/>
                <a:gd name="T9" fmla="*/ 2 h 3"/>
                <a:gd name="T10" fmla="*/ 8 w 10"/>
                <a:gd name="T11" fmla="*/ 2 h 3"/>
                <a:gd name="T12" fmla="*/ 8 w 10"/>
                <a:gd name="T13" fmla="*/ 2 h 3"/>
                <a:gd name="T14" fmla="*/ 10 w 10"/>
                <a:gd name="T15" fmla="*/ 2 h 3"/>
                <a:gd name="T16" fmla="*/ 7 w 10"/>
                <a:gd name="T17" fmla="*/ 3 h 3"/>
                <a:gd name="T18" fmla="*/ 4 w 10"/>
                <a:gd name="T19" fmla="*/ 3 h 3"/>
                <a:gd name="T20" fmla="*/ 0 w 10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5" name="išľîḑe"/>
            <p:cNvSpPr/>
            <p:nvPr/>
          </p:nvSpPr>
          <p:spPr bwMode="auto">
            <a:xfrm>
              <a:off x="2747776" y="3106476"/>
              <a:ext cx="30720" cy="6142"/>
            </a:xfrm>
            <a:custGeom>
              <a:avLst/>
              <a:gdLst>
                <a:gd name="T0" fmla="*/ 0 w 10"/>
                <a:gd name="T1" fmla="*/ 2 h 3"/>
                <a:gd name="T2" fmla="*/ 0 w 10"/>
                <a:gd name="T3" fmla="*/ 2 h 3"/>
                <a:gd name="T4" fmla="*/ 1 w 10"/>
                <a:gd name="T5" fmla="*/ 0 h 3"/>
                <a:gd name="T6" fmla="*/ 4 w 10"/>
                <a:gd name="T7" fmla="*/ 2 h 3"/>
                <a:gd name="T8" fmla="*/ 7 w 10"/>
                <a:gd name="T9" fmla="*/ 2 h 3"/>
                <a:gd name="T10" fmla="*/ 8 w 10"/>
                <a:gd name="T11" fmla="*/ 2 h 3"/>
                <a:gd name="T12" fmla="*/ 8 w 10"/>
                <a:gd name="T13" fmla="*/ 2 h 3"/>
                <a:gd name="T14" fmla="*/ 10 w 10"/>
                <a:gd name="T15" fmla="*/ 2 h 3"/>
                <a:gd name="T16" fmla="*/ 7 w 10"/>
                <a:gd name="T17" fmla="*/ 3 h 3"/>
                <a:gd name="T18" fmla="*/ 4 w 10"/>
                <a:gd name="T19" fmla="*/ 3 h 3"/>
                <a:gd name="T20" fmla="*/ 0 w 10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3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6" name="iṩḻïdè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7" name="ïṣ1iḍe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8" name="îsľídè"/>
            <p:cNvSpPr/>
            <p:nvPr/>
          </p:nvSpPr>
          <p:spPr bwMode="auto">
            <a:xfrm>
              <a:off x="3294549" y="3260061"/>
              <a:ext cx="18433" cy="12287"/>
            </a:xfrm>
            <a:custGeom>
              <a:avLst/>
              <a:gdLst>
                <a:gd name="T0" fmla="*/ 1 w 6"/>
                <a:gd name="T1" fmla="*/ 0 h 5"/>
                <a:gd name="T2" fmla="*/ 1 w 6"/>
                <a:gd name="T3" fmla="*/ 0 h 5"/>
                <a:gd name="T4" fmla="*/ 0 w 6"/>
                <a:gd name="T5" fmla="*/ 0 h 5"/>
                <a:gd name="T6" fmla="*/ 1 w 6"/>
                <a:gd name="T7" fmla="*/ 0 h 5"/>
                <a:gd name="T8" fmla="*/ 3 w 6"/>
                <a:gd name="T9" fmla="*/ 0 h 5"/>
                <a:gd name="T10" fmla="*/ 3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6 w 6"/>
                <a:gd name="T17" fmla="*/ 5 h 5"/>
                <a:gd name="T18" fmla="*/ 3 w 6"/>
                <a:gd name="T19" fmla="*/ 2 h 5"/>
                <a:gd name="T20" fmla="*/ 1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29" name="i$1íḑè"/>
            <p:cNvSpPr/>
            <p:nvPr/>
          </p:nvSpPr>
          <p:spPr bwMode="auto">
            <a:xfrm>
              <a:off x="3294549" y="3260061"/>
              <a:ext cx="18433" cy="12287"/>
            </a:xfrm>
            <a:custGeom>
              <a:avLst/>
              <a:gdLst>
                <a:gd name="T0" fmla="*/ 1 w 6"/>
                <a:gd name="T1" fmla="*/ 0 h 5"/>
                <a:gd name="T2" fmla="*/ 1 w 6"/>
                <a:gd name="T3" fmla="*/ 0 h 5"/>
                <a:gd name="T4" fmla="*/ 0 w 6"/>
                <a:gd name="T5" fmla="*/ 0 h 5"/>
                <a:gd name="T6" fmla="*/ 1 w 6"/>
                <a:gd name="T7" fmla="*/ 0 h 5"/>
                <a:gd name="T8" fmla="*/ 3 w 6"/>
                <a:gd name="T9" fmla="*/ 0 h 5"/>
                <a:gd name="T10" fmla="*/ 3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6 w 6"/>
                <a:gd name="T17" fmla="*/ 5 h 5"/>
                <a:gd name="T18" fmla="*/ 3 w 6"/>
                <a:gd name="T19" fmla="*/ 2 h 5"/>
                <a:gd name="T20" fmla="*/ 1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0" name="íṩlídé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1" name="ïṥḷîḑê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2" name="ïŝlíḑé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3" name="îšlïḑê"/>
            <p:cNvSpPr/>
            <p:nvPr/>
          </p:nvSpPr>
          <p:spPr bwMode="auto">
            <a:xfrm>
              <a:off x="3546434" y="3450512"/>
              <a:ext cx="6145" cy="6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4" name="iṥḷiḍè"/>
            <p:cNvSpPr/>
            <p:nvPr/>
          </p:nvSpPr>
          <p:spPr bwMode="auto">
            <a:xfrm>
              <a:off x="3466568" y="3358358"/>
              <a:ext cx="49148" cy="61435"/>
            </a:xfrm>
            <a:custGeom>
              <a:avLst/>
              <a:gdLst>
                <a:gd name="T0" fmla="*/ 13 w 16"/>
                <a:gd name="T1" fmla="*/ 17 h 20"/>
                <a:gd name="T2" fmla="*/ 13 w 16"/>
                <a:gd name="T3" fmla="*/ 17 h 20"/>
                <a:gd name="T4" fmla="*/ 13 w 16"/>
                <a:gd name="T5" fmla="*/ 16 h 20"/>
                <a:gd name="T6" fmla="*/ 13 w 16"/>
                <a:gd name="T7" fmla="*/ 16 h 20"/>
                <a:gd name="T8" fmla="*/ 16 w 16"/>
                <a:gd name="T9" fmla="*/ 20 h 20"/>
                <a:gd name="T10" fmla="*/ 16 w 16"/>
                <a:gd name="T11" fmla="*/ 20 h 20"/>
                <a:gd name="T12" fmla="*/ 7 w 16"/>
                <a:gd name="T13" fmla="*/ 10 h 20"/>
                <a:gd name="T14" fmla="*/ 7 w 16"/>
                <a:gd name="T15" fmla="*/ 10 h 20"/>
                <a:gd name="T16" fmla="*/ 0 w 16"/>
                <a:gd name="T17" fmla="*/ 0 h 20"/>
                <a:gd name="T18" fmla="*/ 0 w 16"/>
                <a:gd name="T19" fmla="*/ 0 h 20"/>
                <a:gd name="T20" fmla="*/ 6 w 16"/>
                <a:gd name="T21" fmla="*/ 7 h 20"/>
                <a:gd name="T22" fmla="*/ 6 w 16"/>
                <a:gd name="T23" fmla="*/ 7 h 20"/>
                <a:gd name="T24" fmla="*/ 6 w 16"/>
                <a:gd name="T25" fmla="*/ 7 h 20"/>
                <a:gd name="T26" fmla="*/ 6 w 16"/>
                <a:gd name="T27" fmla="*/ 7 h 20"/>
                <a:gd name="T28" fmla="*/ 13 w 16"/>
                <a:gd name="T2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0">
                  <a:moveTo>
                    <a:pt x="13" y="17"/>
                  </a:move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13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5" name="ïṧḻíḑé"/>
            <p:cNvSpPr/>
            <p:nvPr/>
          </p:nvSpPr>
          <p:spPr bwMode="auto">
            <a:xfrm>
              <a:off x="3466568" y="3358358"/>
              <a:ext cx="49148" cy="61435"/>
            </a:xfrm>
            <a:custGeom>
              <a:avLst/>
              <a:gdLst>
                <a:gd name="T0" fmla="*/ 13 w 16"/>
                <a:gd name="T1" fmla="*/ 17 h 20"/>
                <a:gd name="T2" fmla="*/ 13 w 16"/>
                <a:gd name="T3" fmla="*/ 17 h 20"/>
                <a:gd name="T4" fmla="*/ 13 w 16"/>
                <a:gd name="T5" fmla="*/ 16 h 20"/>
                <a:gd name="T6" fmla="*/ 13 w 16"/>
                <a:gd name="T7" fmla="*/ 16 h 20"/>
                <a:gd name="T8" fmla="*/ 16 w 16"/>
                <a:gd name="T9" fmla="*/ 20 h 20"/>
                <a:gd name="T10" fmla="*/ 16 w 16"/>
                <a:gd name="T11" fmla="*/ 20 h 20"/>
                <a:gd name="T12" fmla="*/ 7 w 16"/>
                <a:gd name="T13" fmla="*/ 10 h 20"/>
                <a:gd name="T14" fmla="*/ 7 w 16"/>
                <a:gd name="T15" fmla="*/ 10 h 20"/>
                <a:gd name="T16" fmla="*/ 0 w 16"/>
                <a:gd name="T17" fmla="*/ 0 h 20"/>
                <a:gd name="T18" fmla="*/ 0 w 16"/>
                <a:gd name="T19" fmla="*/ 0 h 20"/>
                <a:gd name="T20" fmla="*/ 6 w 16"/>
                <a:gd name="T21" fmla="*/ 7 h 20"/>
                <a:gd name="T22" fmla="*/ 6 w 16"/>
                <a:gd name="T23" fmla="*/ 7 h 20"/>
                <a:gd name="T24" fmla="*/ 6 w 16"/>
                <a:gd name="T25" fmla="*/ 7 h 20"/>
                <a:gd name="T26" fmla="*/ 6 w 16"/>
                <a:gd name="T27" fmla="*/ 7 h 20"/>
                <a:gd name="T28" fmla="*/ 13 w 16"/>
                <a:gd name="T2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0">
                  <a:moveTo>
                    <a:pt x="13" y="17"/>
                  </a:move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13" y="1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6" name="iṡļîdê"/>
            <p:cNvSpPr/>
            <p:nvPr/>
          </p:nvSpPr>
          <p:spPr bwMode="auto">
            <a:xfrm>
              <a:off x="3398991" y="3241632"/>
              <a:ext cx="147445" cy="221167"/>
            </a:xfrm>
            <a:custGeom>
              <a:avLst/>
              <a:gdLst>
                <a:gd name="T0" fmla="*/ 30 w 47"/>
                <a:gd name="T1" fmla="*/ 31 h 71"/>
                <a:gd name="T2" fmla="*/ 32 w 47"/>
                <a:gd name="T3" fmla="*/ 35 h 71"/>
                <a:gd name="T4" fmla="*/ 32 w 47"/>
                <a:gd name="T5" fmla="*/ 31 h 71"/>
                <a:gd name="T6" fmla="*/ 32 w 47"/>
                <a:gd name="T7" fmla="*/ 30 h 71"/>
                <a:gd name="T8" fmla="*/ 34 w 47"/>
                <a:gd name="T9" fmla="*/ 38 h 71"/>
                <a:gd name="T10" fmla="*/ 37 w 47"/>
                <a:gd name="T11" fmla="*/ 45 h 71"/>
                <a:gd name="T12" fmla="*/ 37 w 47"/>
                <a:gd name="T13" fmla="*/ 50 h 71"/>
                <a:gd name="T14" fmla="*/ 40 w 47"/>
                <a:gd name="T15" fmla="*/ 57 h 71"/>
                <a:gd name="T16" fmla="*/ 44 w 47"/>
                <a:gd name="T17" fmla="*/ 65 h 71"/>
                <a:gd name="T18" fmla="*/ 42 w 47"/>
                <a:gd name="T19" fmla="*/ 58 h 71"/>
                <a:gd name="T20" fmla="*/ 46 w 47"/>
                <a:gd name="T21" fmla="*/ 65 h 71"/>
                <a:gd name="T22" fmla="*/ 47 w 47"/>
                <a:gd name="T23" fmla="*/ 70 h 71"/>
                <a:gd name="T24" fmla="*/ 47 w 47"/>
                <a:gd name="T25" fmla="*/ 71 h 71"/>
                <a:gd name="T26" fmla="*/ 47 w 47"/>
                <a:gd name="T27" fmla="*/ 71 h 71"/>
                <a:gd name="T28" fmla="*/ 47 w 47"/>
                <a:gd name="T29" fmla="*/ 70 h 71"/>
                <a:gd name="T30" fmla="*/ 47 w 47"/>
                <a:gd name="T31" fmla="*/ 70 h 71"/>
                <a:gd name="T32" fmla="*/ 47 w 47"/>
                <a:gd name="T33" fmla="*/ 70 h 71"/>
                <a:gd name="T34" fmla="*/ 46 w 47"/>
                <a:gd name="T35" fmla="*/ 68 h 71"/>
                <a:gd name="T36" fmla="*/ 46 w 47"/>
                <a:gd name="T37" fmla="*/ 67 h 71"/>
                <a:gd name="T38" fmla="*/ 42 w 47"/>
                <a:gd name="T39" fmla="*/ 60 h 71"/>
                <a:gd name="T40" fmla="*/ 39 w 47"/>
                <a:gd name="T41" fmla="*/ 54 h 71"/>
                <a:gd name="T42" fmla="*/ 36 w 47"/>
                <a:gd name="T43" fmla="*/ 48 h 71"/>
                <a:gd name="T44" fmla="*/ 29 w 47"/>
                <a:gd name="T45" fmla="*/ 37 h 71"/>
                <a:gd name="T46" fmla="*/ 29 w 47"/>
                <a:gd name="T47" fmla="*/ 38 h 71"/>
                <a:gd name="T48" fmla="*/ 24 w 47"/>
                <a:gd name="T49" fmla="*/ 31 h 71"/>
                <a:gd name="T50" fmla="*/ 26 w 47"/>
                <a:gd name="T51" fmla="*/ 34 h 71"/>
                <a:gd name="T52" fmla="*/ 22 w 47"/>
                <a:gd name="T53" fmla="*/ 28 h 71"/>
                <a:gd name="T54" fmla="*/ 23 w 47"/>
                <a:gd name="T55" fmla="*/ 31 h 71"/>
                <a:gd name="T56" fmla="*/ 19 w 47"/>
                <a:gd name="T57" fmla="*/ 24 h 71"/>
                <a:gd name="T58" fmla="*/ 19 w 47"/>
                <a:gd name="T59" fmla="*/ 25 h 71"/>
                <a:gd name="T60" fmla="*/ 20 w 47"/>
                <a:gd name="T61" fmla="*/ 27 h 71"/>
                <a:gd name="T62" fmla="*/ 12 w 47"/>
                <a:gd name="T63" fmla="*/ 15 h 71"/>
                <a:gd name="T64" fmla="*/ 9 w 47"/>
                <a:gd name="T65" fmla="*/ 15 h 71"/>
                <a:gd name="T66" fmla="*/ 2 w 47"/>
                <a:gd name="T67" fmla="*/ 5 h 71"/>
                <a:gd name="T68" fmla="*/ 0 w 47"/>
                <a:gd name="T69" fmla="*/ 1 h 71"/>
                <a:gd name="T70" fmla="*/ 3 w 47"/>
                <a:gd name="T71" fmla="*/ 4 h 71"/>
                <a:gd name="T72" fmla="*/ 10 w 47"/>
                <a:gd name="T73" fmla="*/ 10 h 71"/>
                <a:gd name="T74" fmla="*/ 12 w 47"/>
                <a:gd name="T75" fmla="*/ 10 h 71"/>
                <a:gd name="T76" fmla="*/ 17 w 47"/>
                <a:gd name="T77" fmla="*/ 18 h 71"/>
                <a:gd name="T78" fmla="*/ 17 w 47"/>
                <a:gd name="T79" fmla="*/ 17 h 71"/>
                <a:gd name="T80" fmla="*/ 23 w 47"/>
                <a:gd name="T81" fmla="*/ 24 h 71"/>
                <a:gd name="T82" fmla="*/ 24 w 47"/>
                <a:gd name="T83" fmla="*/ 25 h 71"/>
                <a:gd name="T84" fmla="*/ 19 w 47"/>
                <a:gd name="T85" fmla="*/ 11 h 71"/>
                <a:gd name="T86" fmla="*/ 17 w 47"/>
                <a:gd name="T87" fmla="*/ 0 h 71"/>
                <a:gd name="T88" fmla="*/ 19 w 47"/>
                <a:gd name="T89" fmla="*/ 3 h 71"/>
                <a:gd name="T90" fmla="*/ 20 w 47"/>
                <a:gd name="T91" fmla="*/ 4 h 71"/>
                <a:gd name="T92" fmla="*/ 26 w 47"/>
                <a:gd name="T93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71">
                  <a:moveTo>
                    <a:pt x="30" y="31"/>
                  </a:moveTo>
                  <a:lnTo>
                    <a:pt x="30" y="31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6" y="34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9" y="1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9" y="11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3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7" name="íSļíḓè"/>
            <p:cNvSpPr/>
            <p:nvPr/>
          </p:nvSpPr>
          <p:spPr bwMode="auto">
            <a:xfrm>
              <a:off x="3398991" y="3241632"/>
              <a:ext cx="147445" cy="221167"/>
            </a:xfrm>
            <a:custGeom>
              <a:avLst/>
              <a:gdLst>
                <a:gd name="T0" fmla="*/ 30 w 47"/>
                <a:gd name="T1" fmla="*/ 31 h 71"/>
                <a:gd name="T2" fmla="*/ 32 w 47"/>
                <a:gd name="T3" fmla="*/ 35 h 71"/>
                <a:gd name="T4" fmla="*/ 32 w 47"/>
                <a:gd name="T5" fmla="*/ 31 h 71"/>
                <a:gd name="T6" fmla="*/ 32 w 47"/>
                <a:gd name="T7" fmla="*/ 30 h 71"/>
                <a:gd name="T8" fmla="*/ 34 w 47"/>
                <a:gd name="T9" fmla="*/ 38 h 71"/>
                <a:gd name="T10" fmla="*/ 37 w 47"/>
                <a:gd name="T11" fmla="*/ 45 h 71"/>
                <a:gd name="T12" fmla="*/ 37 w 47"/>
                <a:gd name="T13" fmla="*/ 50 h 71"/>
                <a:gd name="T14" fmla="*/ 40 w 47"/>
                <a:gd name="T15" fmla="*/ 57 h 71"/>
                <a:gd name="T16" fmla="*/ 44 w 47"/>
                <a:gd name="T17" fmla="*/ 65 h 71"/>
                <a:gd name="T18" fmla="*/ 42 w 47"/>
                <a:gd name="T19" fmla="*/ 58 h 71"/>
                <a:gd name="T20" fmla="*/ 46 w 47"/>
                <a:gd name="T21" fmla="*/ 65 h 71"/>
                <a:gd name="T22" fmla="*/ 47 w 47"/>
                <a:gd name="T23" fmla="*/ 70 h 71"/>
                <a:gd name="T24" fmla="*/ 47 w 47"/>
                <a:gd name="T25" fmla="*/ 71 h 71"/>
                <a:gd name="T26" fmla="*/ 47 w 47"/>
                <a:gd name="T27" fmla="*/ 71 h 71"/>
                <a:gd name="T28" fmla="*/ 47 w 47"/>
                <a:gd name="T29" fmla="*/ 70 h 71"/>
                <a:gd name="T30" fmla="*/ 47 w 47"/>
                <a:gd name="T31" fmla="*/ 70 h 71"/>
                <a:gd name="T32" fmla="*/ 47 w 47"/>
                <a:gd name="T33" fmla="*/ 70 h 71"/>
                <a:gd name="T34" fmla="*/ 46 w 47"/>
                <a:gd name="T35" fmla="*/ 68 h 71"/>
                <a:gd name="T36" fmla="*/ 46 w 47"/>
                <a:gd name="T37" fmla="*/ 67 h 71"/>
                <a:gd name="T38" fmla="*/ 42 w 47"/>
                <a:gd name="T39" fmla="*/ 60 h 71"/>
                <a:gd name="T40" fmla="*/ 39 w 47"/>
                <a:gd name="T41" fmla="*/ 54 h 71"/>
                <a:gd name="T42" fmla="*/ 36 w 47"/>
                <a:gd name="T43" fmla="*/ 48 h 71"/>
                <a:gd name="T44" fmla="*/ 29 w 47"/>
                <a:gd name="T45" fmla="*/ 37 h 71"/>
                <a:gd name="T46" fmla="*/ 29 w 47"/>
                <a:gd name="T47" fmla="*/ 38 h 71"/>
                <a:gd name="T48" fmla="*/ 24 w 47"/>
                <a:gd name="T49" fmla="*/ 31 h 71"/>
                <a:gd name="T50" fmla="*/ 26 w 47"/>
                <a:gd name="T51" fmla="*/ 34 h 71"/>
                <a:gd name="T52" fmla="*/ 22 w 47"/>
                <a:gd name="T53" fmla="*/ 28 h 71"/>
                <a:gd name="T54" fmla="*/ 23 w 47"/>
                <a:gd name="T55" fmla="*/ 31 h 71"/>
                <a:gd name="T56" fmla="*/ 19 w 47"/>
                <a:gd name="T57" fmla="*/ 24 h 71"/>
                <a:gd name="T58" fmla="*/ 19 w 47"/>
                <a:gd name="T59" fmla="*/ 25 h 71"/>
                <a:gd name="T60" fmla="*/ 20 w 47"/>
                <a:gd name="T61" fmla="*/ 27 h 71"/>
                <a:gd name="T62" fmla="*/ 12 w 47"/>
                <a:gd name="T63" fmla="*/ 15 h 71"/>
                <a:gd name="T64" fmla="*/ 9 w 47"/>
                <a:gd name="T65" fmla="*/ 15 h 71"/>
                <a:gd name="T66" fmla="*/ 2 w 47"/>
                <a:gd name="T67" fmla="*/ 5 h 71"/>
                <a:gd name="T68" fmla="*/ 0 w 47"/>
                <a:gd name="T69" fmla="*/ 1 h 71"/>
                <a:gd name="T70" fmla="*/ 3 w 47"/>
                <a:gd name="T71" fmla="*/ 4 h 71"/>
                <a:gd name="T72" fmla="*/ 10 w 47"/>
                <a:gd name="T73" fmla="*/ 10 h 71"/>
                <a:gd name="T74" fmla="*/ 12 w 47"/>
                <a:gd name="T75" fmla="*/ 10 h 71"/>
                <a:gd name="T76" fmla="*/ 17 w 47"/>
                <a:gd name="T77" fmla="*/ 18 h 71"/>
                <a:gd name="T78" fmla="*/ 17 w 47"/>
                <a:gd name="T79" fmla="*/ 17 h 71"/>
                <a:gd name="T80" fmla="*/ 23 w 47"/>
                <a:gd name="T81" fmla="*/ 24 h 71"/>
                <a:gd name="T82" fmla="*/ 24 w 47"/>
                <a:gd name="T83" fmla="*/ 25 h 71"/>
                <a:gd name="T84" fmla="*/ 19 w 47"/>
                <a:gd name="T85" fmla="*/ 11 h 71"/>
                <a:gd name="T86" fmla="*/ 17 w 47"/>
                <a:gd name="T87" fmla="*/ 0 h 71"/>
                <a:gd name="T88" fmla="*/ 19 w 47"/>
                <a:gd name="T89" fmla="*/ 3 h 71"/>
                <a:gd name="T90" fmla="*/ 20 w 47"/>
                <a:gd name="T91" fmla="*/ 4 h 71"/>
                <a:gd name="T92" fmla="*/ 26 w 47"/>
                <a:gd name="T93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71">
                  <a:moveTo>
                    <a:pt x="30" y="31"/>
                  </a:moveTo>
                  <a:lnTo>
                    <a:pt x="30" y="31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6" y="34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9" y="1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9" y="11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30" y="3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8" name="iṣḷîḓé"/>
            <p:cNvSpPr/>
            <p:nvPr/>
          </p:nvSpPr>
          <p:spPr bwMode="auto">
            <a:xfrm>
              <a:off x="5917836" y="4206165"/>
              <a:ext cx="92155" cy="196593"/>
            </a:xfrm>
            <a:custGeom>
              <a:avLst/>
              <a:gdLst>
                <a:gd name="T0" fmla="*/ 23 w 30"/>
                <a:gd name="T1" fmla="*/ 7 h 64"/>
                <a:gd name="T2" fmla="*/ 23 w 30"/>
                <a:gd name="T3" fmla="*/ 7 h 64"/>
                <a:gd name="T4" fmla="*/ 25 w 30"/>
                <a:gd name="T5" fmla="*/ 11 h 64"/>
                <a:gd name="T6" fmla="*/ 25 w 30"/>
                <a:gd name="T7" fmla="*/ 17 h 64"/>
                <a:gd name="T8" fmla="*/ 25 w 30"/>
                <a:gd name="T9" fmla="*/ 23 h 64"/>
                <a:gd name="T10" fmla="*/ 26 w 30"/>
                <a:gd name="T11" fmla="*/ 27 h 64"/>
                <a:gd name="T12" fmla="*/ 26 w 30"/>
                <a:gd name="T13" fmla="*/ 27 h 64"/>
                <a:gd name="T14" fmla="*/ 25 w 30"/>
                <a:gd name="T15" fmla="*/ 30 h 64"/>
                <a:gd name="T16" fmla="*/ 23 w 30"/>
                <a:gd name="T17" fmla="*/ 30 h 64"/>
                <a:gd name="T18" fmla="*/ 17 w 30"/>
                <a:gd name="T19" fmla="*/ 28 h 64"/>
                <a:gd name="T20" fmla="*/ 17 w 30"/>
                <a:gd name="T21" fmla="*/ 28 h 64"/>
                <a:gd name="T22" fmla="*/ 17 w 30"/>
                <a:gd name="T23" fmla="*/ 33 h 64"/>
                <a:gd name="T24" fmla="*/ 16 w 30"/>
                <a:gd name="T25" fmla="*/ 33 h 64"/>
                <a:gd name="T26" fmla="*/ 15 w 30"/>
                <a:gd name="T27" fmla="*/ 33 h 64"/>
                <a:gd name="T28" fmla="*/ 15 w 30"/>
                <a:gd name="T29" fmla="*/ 33 h 64"/>
                <a:gd name="T30" fmla="*/ 15 w 30"/>
                <a:gd name="T31" fmla="*/ 37 h 64"/>
                <a:gd name="T32" fmla="*/ 15 w 30"/>
                <a:gd name="T33" fmla="*/ 41 h 64"/>
                <a:gd name="T34" fmla="*/ 13 w 30"/>
                <a:gd name="T35" fmla="*/ 45 h 64"/>
                <a:gd name="T36" fmla="*/ 13 w 30"/>
                <a:gd name="T37" fmla="*/ 51 h 64"/>
                <a:gd name="T38" fmla="*/ 13 w 30"/>
                <a:gd name="T39" fmla="*/ 51 h 64"/>
                <a:gd name="T40" fmla="*/ 6 w 30"/>
                <a:gd name="T41" fmla="*/ 55 h 64"/>
                <a:gd name="T42" fmla="*/ 2 w 30"/>
                <a:gd name="T43" fmla="*/ 58 h 64"/>
                <a:gd name="T44" fmla="*/ 0 w 30"/>
                <a:gd name="T45" fmla="*/ 64 h 64"/>
                <a:gd name="T46" fmla="*/ 0 w 30"/>
                <a:gd name="T47" fmla="*/ 64 h 64"/>
                <a:gd name="T48" fmla="*/ 3 w 30"/>
                <a:gd name="T49" fmla="*/ 54 h 64"/>
                <a:gd name="T50" fmla="*/ 6 w 30"/>
                <a:gd name="T51" fmla="*/ 44 h 64"/>
                <a:gd name="T52" fmla="*/ 6 w 30"/>
                <a:gd name="T53" fmla="*/ 44 h 64"/>
                <a:gd name="T54" fmla="*/ 10 w 30"/>
                <a:gd name="T55" fmla="*/ 35 h 64"/>
                <a:gd name="T56" fmla="*/ 10 w 30"/>
                <a:gd name="T57" fmla="*/ 28 h 64"/>
                <a:gd name="T58" fmla="*/ 10 w 30"/>
                <a:gd name="T59" fmla="*/ 28 h 64"/>
                <a:gd name="T60" fmla="*/ 17 w 30"/>
                <a:gd name="T61" fmla="*/ 25 h 64"/>
                <a:gd name="T62" fmla="*/ 20 w 30"/>
                <a:gd name="T63" fmla="*/ 23 h 64"/>
                <a:gd name="T64" fmla="*/ 22 w 30"/>
                <a:gd name="T65" fmla="*/ 20 h 64"/>
                <a:gd name="T66" fmla="*/ 22 w 30"/>
                <a:gd name="T67" fmla="*/ 20 h 64"/>
                <a:gd name="T68" fmla="*/ 22 w 30"/>
                <a:gd name="T69" fmla="*/ 15 h 64"/>
                <a:gd name="T70" fmla="*/ 20 w 30"/>
                <a:gd name="T71" fmla="*/ 11 h 64"/>
                <a:gd name="T72" fmla="*/ 20 w 30"/>
                <a:gd name="T73" fmla="*/ 11 h 64"/>
                <a:gd name="T74" fmla="*/ 20 w 30"/>
                <a:gd name="T75" fmla="*/ 7 h 64"/>
                <a:gd name="T76" fmla="*/ 22 w 30"/>
                <a:gd name="T77" fmla="*/ 3 h 64"/>
                <a:gd name="T78" fmla="*/ 22 w 30"/>
                <a:gd name="T79" fmla="*/ 3 h 64"/>
                <a:gd name="T80" fmla="*/ 25 w 30"/>
                <a:gd name="T81" fmla="*/ 3 h 64"/>
                <a:gd name="T82" fmla="*/ 26 w 30"/>
                <a:gd name="T83" fmla="*/ 1 h 64"/>
                <a:gd name="T84" fmla="*/ 26 w 30"/>
                <a:gd name="T85" fmla="*/ 0 h 64"/>
                <a:gd name="T86" fmla="*/ 26 w 30"/>
                <a:gd name="T87" fmla="*/ 0 h 64"/>
                <a:gd name="T88" fmla="*/ 29 w 30"/>
                <a:gd name="T89" fmla="*/ 1 h 64"/>
                <a:gd name="T90" fmla="*/ 30 w 30"/>
                <a:gd name="T91" fmla="*/ 3 h 64"/>
                <a:gd name="T92" fmla="*/ 30 w 30"/>
                <a:gd name="T93" fmla="*/ 3 h 64"/>
                <a:gd name="T94" fmla="*/ 27 w 30"/>
                <a:gd name="T95" fmla="*/ 5 h 64"/>
                <a:gd name="T96" fmla="*/ 23 w 30"/>
                <a:gd name="T97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64">
                  <a:moveTo>
                    <a:pt x="23" y="7"/>
                  </a:moveTo>
                  <a:lnTo>
                    <a:pt x="23" y="7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6" y="55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7" y="25"/>
                  </a:lnTo>
                  <a:lnTo>
                    <a:pt x="20" y="2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7" y="5"/>
                  </a:lnTo>
                  <a:lnTo>
                    <a:pt x="2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39" name="iṥḻíḋè"/>
            <p:cNvSpPr/>
            <p:nvPr/>
          </p:nvSpPr>
          <p:spPr bwMode="auto">
            <a:xfrm>
              <a:off x="5917836" y="4206165"/>
              <a:ext cx="92155" cy="196593"/>
            </a:xfrm>
            <a:custGeom>
              <a:avLst/>
              <a:gdLst>
                <a:gd name="T0" fmla="*/ 23 w 30"/>
                <a:gd name="T1" fmla="*/ 7 h 64"/>
                <a:gd name="T2" fmla="*/ 23 w 30"/>
                <a:gd name="T3" fmla="*/ 7 h 64"/>
                <a:gd name="T4" fmla="*/ 25 w 30"/>
                <a:gd name="T5" fmla="*/ 11 h 64"/>
                <a:gd name="T6" fmla="*/ 25 w 30"/>
                <a:gd name="T7" fmla="*/ 17 h 64"/>
                <a:gd name="T8" fmla="*/ 25 w 30"/>
                <a:gd name="T9" fmla="*/ 23 h 64"/>
                <a:gd name="T10" fmla="*/ 26 w 30"/>
                <a:gd name="T11" fmla="*/ 27 h 64"/>
                <a:gd name="T12" fmla="*/ 26 w 30"/>
                <a:gd name="T13" fmla="*/ 27 h 64"/>
                <a:gd name="T14" fmla="*/ 25 w 30"/>
                <a:gd name="T15" fmla="*/ 30 h 64"/>
                <a:gd name="T16" fmla="*/ 23 w 30"/>
                <a:gd name="T17" fmla="*/ 30 h 64"/>
                <a:gd name="T18" fmla="*/ 17 w 30"/>
                <a:gd name="T19" fmla="*/ 28 h 64"/>
                <a:gd name="T20" fmla="*/ 17 w 30"/>
                <a:gd name="T21" fmla="*/ 28 h 64"/>
                <a:gd name="T22" fmla="*/ 17 w 30"/>
                <a:gd name="T23" fmla="*/ 33 h 64"/>
                <a:gd name="T24" fmla="*/ 16 w 30"/>
                <a:gd name="T25" fmla="*/ 33 h 64"/>
                <a:gd name="T26" fmla="*/ 15 w 30"/>
                <a:gd name="T27" fmla="*/ 33 h 64"/>
                <a:gd name="T28" fmla="*/ 15 w 30"/>
                <a:gd name="T29" fmla="*/ 33 h 64"/>
                <a:gd name="T30" fmla="*/ 15 w 30"/>
                <a:gd name="T31" fmla="*/ 37 h 64"/>
                <a:gd name="T32" fmla="*/ 15 w 30"/>
                <a:gd name="T33" fmla="*/ 41 h 64"/>
                <a:gd name="T34" fmla="*/ 13 w 30"/>
                <a:gd name="T35" fmla="*/ 45 h 64"/>
                <a:gd name="T36" fmla="*/ 13 w 30"/>
                <a:gd name="T37" fmla="*/ 51 h 64"/>
                <a:gd name="T38" fmla="*/ 13 w 30"/>
                <a:gd name="T39" fmla="*/ 51 h 64"/>
                <a:gd name="T40" fmla="*/ 6 w 30"/>
                <a:gd name="T41" fmla="*/ 55 h 64"/>
                <a:gd name="T42" fmla="*/ 2 w 30"/>
                <a:gd name="T43" fmla="*/ 58 h 64"/>
                <a:gd name="T44" fmla="*/ 0 w 30"/>
                <a:gd name="T45" fmla="*/ 64 h 64"/>
                <a:gd name="T46" fmla="*/ 0 w 30"/>
                <a:gd name="T47" fmla="*/ 64 h 64"/>
                <a:gd name="T48" fmla="*/ 3 w 30"/>
                <a:gd name="T49" fmla="*/ 54 h 64"/>
                <a:gd name="T50" fmla="*/ 6 w 30"/>
                <a:gd name="T51" fmla="*/ 44 h 64"/>
                <a:gd name="T52" fmla="*/ 6 w 30"/>
                <a:gd name="T53" fmla="*/ 44 h 64"/>
                <a:gd name="T54" fmla="*/ 10 w 30"/>
                <a:gd name="T55" fmla="*/ 35 h 64"/>
                <a:gd name="T56" fmla="*/ 10 w 30"/>
                <a:gd name="T57" fmla="*/ 28 h 64"/>
                <a:gd name="T58" fmla="*/ 10 w 30"/>
                <a:gd name="T59" fmla="*/ 28 h 64"/>
                <a:gd name="T60" fmla="*/ 17 w 30"/>
                <a:gd name="T61" fmla="*/ 25 h 64"/>
                <a:gd name="T62" fmla="*/ 20 w 30"/>
                <a:gd name="T63" fmla="*/ 23 h 64"/>
                <a:gd name="T64" fmla="*/ 22 w 30"/>
                <a:gd name="T65" fmla="*/ 20 h 64"/>
                <a:gd name="T66" fmla="*/ 22 w 30"/>
                <a:gd name="T67" fmla="*/ 20 h 64"/>
                <a:gd name="T68" fmla="*/ 22 w 30"/>
                <a:gd name="T69" fmla="*/ 15 h 64"/>
                <a:gd name="T70" fmla="*/ 20 w 30"/>
                <a:gd name="T71" fmla="*/ 11 h 64"/>
                <a:gd name="T72" fmla="*/ 20 w 30"/>
                <a:gd name="T73" fmla="*/ 11 h 64"/>
                <a:gd name="T74" fmla="*/ 20 w 30"/>
                <a:gd name="T75" fmla="*/ 7 h 64"/>
                <a:gd name="T76" fmla="*/ 22 w 30"/>
                <a:gd name="T77" fmla="*/ 3 h 64"/>
                <a:gd name="T78" fmla="*/ 22 w 30"/>
                <a:gd name="T79" fmla="*/ 3 h 64"/>
                <a:gd name="T80" fmla="*/ 25 w 30"/>
                <a:gd name="T81" fmla="*/ 3 h 64"/>
                <a:gd name="T82" fmla="*/ 26 w 30"/>
                <a:gd name="T83" fmla="*/ 1 h 64"/>
                <a:gd name="T84" fmla="*/ 26 w 30"/>
                <a:gd name="T85" fmla="*/ 0 h 64"/>
                <a:gd name="T86" fmla="*/ 26 w 30"/>
                <a:gd name="T87" fmla="*/ 0 h 64"/>
                <a:gd name="T88" fmla="*/ 29 w 30"/>
                <a:gd name="T89" fmla="*/ 1 h 64"/>
                <a:gd name="T90" fmla="*/ 30 w 30"/>
                <a:gd name="T91" fmla="*/ 3 h 64"/>
                <a:gd name="T92" fmla="*/ 30 w 30"/>
                <a:gd name="T93" fmla="*/ 3 h 64"/>
                <a:gd name="T94" fmla="*/ 27 w 30"/>
                <a:gd name="T95" fmla="*/ 5 h 64"/>
                <a:gd name="T96" fmla="*/ 23 w 30"/>
                <a:gd name="T97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64">
                  <a:moveTo>
                    <a:pt x="23" y="7"/>
                  </a:moveTo>
                  <a:lnTo>
                    <a:pt x="23" y="7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6" y="55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7" y="25"/>
                  </a:lnTo>
                  <a:lnTo>
                    <a:pt x="20" y="2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7" y="5"/>
                  </a:lnTo>
                  <a:lnTo>
                    <a:pt x="2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0" name="îŝ1íḓé"/>
            <p:cNvSpPr/>
            <p:nvPr/>
          </p:nvSpPr>
          <p:spPr bwMode="auto">
            <a:xfrm>
              <a:off x="2028983" y="4193878"/>
              <a:ext cx="12287" cy="24574"/>
            </a:xfrm>
            <a:custGeom>
              <a:avLst/>
              <a:gdLst>
                <a:gd name="T0" fmla="*/ 4 w 4"/>
                <a:gd name="T1" fmla="*/ 9 h 9"/>
                <a:gd name="T2" fmla="*/ 4 w 4"/>
                <a:gd name="T3" fmla="*/ 9 h 9"/>
                <a:gd name="T4" fmla="*/ 3 w 4"/>
                <a:gd name="T5" fmla="*/ 5 h 9"/>
                <a:gd name="T6" fmla="*/ 3 w 4"/>
                <a:gd name="T7" fmla="*/ 5 h 9"/>
                <a:gd name="T8" fmla="*/ 0 w 4"/>
                <a:gd name="T9" fmla="*/ 0 h 9"/>
                <a:gd name="T10" fmla="*/ 0 w 4"/>
                <a:gd name="T11" fmla="*/ 0 h 9"/>
                <a:gd name="T12" fmla="*/ 1 w 4"/>
                <a:gd name="T13" fmla="*/ 6 h 9"/>
                <a:gd name="T14" fmla="*/ 1 w 4"/>
                <a:gd name="T15" fmla="*/ 6 h 9"/>
                <a:gd name="T16" fmla="*/ 4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4" y="9"/>
                  </a:moveTo>
                  <a:lnTo>
                    <a:pt x="4" y="9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1" name="iṡ1îḍe"/>
            <p:cNvSpPr/>
            <p:nvPr/>
          </p:nvSpPr>
          <p:spPr bwMode="auto">
            <a:xfrm>
              <a:off x="2028983" y="4193878"/>
              <a:ext cx="12287" cy="24574"/>
            </a:xfrm>
            <a:custGeom>
              <a:avLst/>
              <a:gdLst>
                <a:gd name="T0" fmla="*/ 4 w 4"/>
                <a:gd name="T1" fmla="*/ 9 h 9"/>
                <a:gd name="T2" fmla="*/ 4 w 4"/>
                <a:gd name="T3" fmla="*/ 9 h 9"/>
                <a:gd name="T4" fmla="*/ 3 w 4"/>
                <a:gd name="T5" fmla="*/ 5 h 9"/>
                <a:gd name="T6" fmla="*/ 3 w 4"/>
                <a:gd name="T7" fmla="*/ 5 h 9"/>
                <a:gd name="T8" fmla="*/ 0 w 4"/>
                <a:gd name="T9" fmla="*/ 0 h 9"/>
                <a:gd name="T10" fmla="*/ 0 w 4"/>
                <a:gd name="T11" fmla="*/ 0 h 9"/>
                <a:gd name="T12" fmla="*/ 1 w 4"/>
                <a:gd name="T13" fmla="*/ 6 h 9"/>
                <a:gd name="T14" fmla="*/ 1 w 4"/>
                <a:gd name="T15" fmla="*/ 6 h 9"/>
                <a:gd name="T16" fmla="*/ 4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4" y="9"/>
                  </a:moveTo>
                  <a:lnTo>
                    <a:pt x="4" y="9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2" name="ïsḷíḍé"/>
            <p:cNvSpPr/>
            <p:nvPr/>
          </p:nvSpPr>
          <p:spPr bwMode="auto">
            <a:xfrm>
              <a:off x="2004409" y="4175448"/>
              <a:ext cx="12287" cy="24574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2 w 4"/>
                <a:gd name="T5" fmla="*/ 4 h 8"/>
                <a:gd name="T6" fmla="*/ 0 w 4"/>
                <a:gd name="T7" fmla="*/ 0 h 8"/>
                <a:gd name="T8" fmla="*/ 0 w 4"/>
                <a:gd name="T9" fmla="*/ 0 h 8"/>
                <a:gd name="T10" fmla="*/ 1 w 4"/>
                <a:gd name="T11" fmla="*/ 4 h 8"/>
                <a:gd name="T12" fmla="*/ 2 w 4"/>
                <a:gd name="T13" fmla="*/ 7 h 8"/>
                <a:gd name="T14" fmla="*/ 4 w 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3" name="iŝḷídê"/>
            <p:cNvSpPr/>
            <p:nvPr/>
          </p:nvSpPr>
          <p:spPr bwMode="auto">
            <a:xfrm>
              <a:off x="2004409" y="4175448"/>
              <a:ext cx="12287" cy="24574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2 w 4"/>
                <a:gd name="T5" fmla="*/ 4 h 8"/>
                <a:gd name="T6" fmla="*/ 0 w 4"/>
                <a:gd name="T7" fmla="*/ 0 h 8"/>
                <a:gd name="T8" fmla="*/ 0 w 4"/>
                <a:gd name="T9" fmla="*/ 0 h 8"/>
                <a:gd name="T10" fmla="*/ 1 w 4"/>
                <a:gd name="T11" fmla="*/ 4 h 8"/>
                <a:gd name="T12" fmla="*/ 2 w 4"/>
                <a:gd name="T13" fmla="*/ 7 h 8"/>
                <a:gd name="T14" fmla="*/ 4 w 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4" name="îṡ1iḋe"/>
            <p:cNvSpPr/>
            <p:nvPr/>
          </p:nvSpPr>
          <p:spPr bwMode="auto">
            <a:xfrm>
              <a:off x="1992122" y="4101727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3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4 h 7"/>
                <a:gd name="T12" fmla="*/ 2 w 5"/>
                <a:gd name="T13" fmla="*/ 4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5" name="îṣ1iḓè"/>
            <p:cNvSpPr/>
            <p:nvPr/>
          </p:nvSpPr>
          <p:spPr bwMode="auto">
            <a:xfrm>
              <a:off x="1992122" y="4101727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3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4 h 7"/>
                <a:gd name="T12" fmla="*/ 2 w 5"/>
                <a:gd name="T13" fmla="*/ 4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6" name="ïslïḋè"/>
            <p:cNvSpPr/>
            <p:nvPr/>
          </p:nvSpPr>
          <p:spPr bwMode="auto">
            <a:xfrm>
              <a:off x="1992122" y="3812979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3 w 3"/>
                <a:gd name="T5" fmla="*/ 6 h 10"/>
                <a:gd name="T6" fmla="*/ 3 w 3"/>
                <a:gd name="T7" fmla="*/ 6 h 10"/>
                <a:gd name="T8" fmla="*/ 2 w 3"/>
                <a:gd name="T9" fmla="*/ 3 h 10"/>
                <a:gd name="T10" fmla="*/ 0 w 3"/>
                <a:gd name="T11" fmla="*/ 0 h 10"/>
                <a:gd name="T12" fmla="*/ 0 w 3"/>
                <a:gd name="T13" fmla="*/ 0 h 10"/>
                <a:gd name="T14" fmla="*/ 2 w 3"/>
                <a:gd name="T15" fmla="*/ 5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7" name="íṥlîḑé"/>
            <p:cNvSpPr/>
            <p:nvPr/>
          </p:nvSpPr>
          <p:spPr bwMode="auto">
            <a:xfrm>
              <a:off x="1992122" y="3812979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3 w 3"/>
                <a:gd name="T5" fmla="*/ 6 h 10"/>
                <a:gd name="T6" fmla="*/ 3 w 3"/>
                <a:gd name="T7" fmla="*/ 6 h 10"/>
                <a:gd name="T8" fmla="*/ 2 w 3"/>
                <a:gd name="T9" fmla="*/ 3 h 10"/>
                <a:gd name="T10" fmla="*/ 0 w 3"/>
                <a:gd name="T11" fmla="*/ 0 h 10"/>
                <a:gd name="T12" fmla="*/ 0 w 3"/>
                <a:gd name="T13" fmla="*/ 0 h 10"/>
                <a:gd name="T14" fmla="*/ 2 w 3"/>
                <a:gd name="T15" fmla="*/ 5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8" name="ïṧlíḋé"/>
            <p:cNvSpPr/>
            <p:nvPr/>
          </p:nvSpPr>
          <p:spPr bwMode="auto">
            <a:xfrm>
              <a:off x="1985980" y="4132442"/>
              <a:ext cx="12287" cy="18429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3 w 3"/>
                <a:gd name="T5" fmla="*/ 6 h 6"/>
                <a:gd name="T6" fmla="*/ 3 w 3"/>
                <a:gd name="T7" fmla="*/ 5 h 6"/>
                <a:gd name="T8" fmla="*/ 1 w 3"/>
                <a:gd name="T9" fmla="*/ 0 h 6"/>
                <a:gd name="T10" fmla="*/ 1 w 3"/>
                <a:gd name="T11" fmla="*/ 0 h 6"/>
                <a:gd name="T12" fmla="*/ 0 w 3"/>
                <a:gd name="T13" fmla="*/ 0 h 6"/>
                <a:gd name="T14" fmla="*/ 1 w 3"/>
                <a:gd name="T15" fmla="*/ 2 h 6"/>
                <a:gd name="T16" fmla="*/ 1 w 3"/>
                <a:gd name="T17" fmla="*/ 5 h 6"/>
                <a:gd name="T18" fmla="*/ 1 w 3"/>
                <a:gd name="T19" fmla="*/ 5 h 6"/>
                <a:gd name="T20" fmla="*/ 3 w 3"/>
                <a:gd name="T21" fmla="*/ 6 h 6"/>
                <a:gd name="T22" fmla="*/ 3 w 3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6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49" name="îṡļiḑè"/>
            <p:cNvSpPr/>
            <p:nvPr/>
          </p:nvSpPr>
          <p:spPr bwMode="auto">
            <a:xfrm>
              <a:off x="1985980" y="4132442"/>
              <a:ext cx="12287" cy="18429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3 w 3"/>
                <a:gd name="T5" fmla="*/ 6 h 6"/>
                <a:gd name="T6" fmla="*/ 3 w 3"/>
                <a:gd name="T7" fmla="*/ 5 h 6"/>
                <a:gd name="T8" fmla="*/ 1 w 3"/>
                <a:gd name="T9" fmla="*/ 0 h 6"/>
                <a:gd name="T10" fmla="*/ 1 w 3"/>
                <a:gd name="T11" fmla="*/ 0 h 6"/>
                <a:gd name="T12" fmla="*/ 0 w 3"/>
                <a:gd name="T13" fmla="*/ 0 h 6"/>
                <a:gd name="T14" fmla="*/ 1 w 3"/>
                <a:gd name="T15" fmla="*/ 2 h 6"/>
                <a:gd name="T16" fmla="*/ 1 w 3"/>
                <a:gd name="T17" fmla="*/ 5 h 6"/>
                <a:gd name="T18" fmla="*/ 1 w 3"/>
                <a:gd name="T19" fmla="*/ 5 h 6"/>
                <a:gd name="T20" fmla="*/ 3 w 3"/>
                <a:gd name="T21" fmla="*/ 6 h 6"/>
                <a:gd name="T22" fmla="*/ 3 w 3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6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0" name="îS1iďê"/>
            <p:cNvSpPr/>
            <p:nvPr/>
          </p:nvSpPr>
          <p:spPr bwMode="auto">
            <a:xfrm>
              <a:off x="1985980" y="3782264"/>
              <a:ext cx="12287" cy="12287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6 h 6"/>
                <a:gd name="T4" fmla="*/ 1 w 3"/>
                <a:gd name="T5" fmla="*/ 3 h 6"/>
                <a:gd name="T6" fmla="*/ 3 w 3"/>
                <a:gd name="T7" fmla="*/ 0 h 6"/>
                <a:gd name="T8" fmla="*/ 3 w 3"/>
                <a:gd name="T9" fmla="*/ 0 h 6"/>
                <a:gd name="T10" fmla="*/ 1 w 3"/>
                <a:gd name="T11" fmla="*/ 0 h 6"/>
                <a:gd name="T12" fmla="*/ 0 w 3"/>
                <a:gd name="T13" fmla="*/ 3 h 6"/>
                <a:gd name="T14" fmla="*/ 0 w 3"/>
                <a:gd name="T15" fmla="*/ 3 h 6"/>
                <a:gd name="T16" fmla="*/ 1 w 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1" name="iṧľíḑe"/>
            <p:cNvSpPr/>
            <p:nvPr/>
          </p:nvSpPr>
          <p:spPr bwMode="auto">
            <a:xfrm>
              <a:off x="1985980" y="3782264"/>
              <a:ext cx="12287" cy="12287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6 h 6"/>
                <a:gd name="T4" fmla="*/ 1 w 3"/>
                <a:gd name="T5" fmla="*/ 3 h 6"/>
                <a:gd name="T6" fmla="*/ 3 w 3"/>
                <a:gd name="T7" fmla="*/ 0 h 6"/>
                <a:gd name="T8" fmla="*/ 3 w 3"/>
                <a:gd name="T9" fmla="*/ 0 h 6"/>
                <a:gd name="T10" fmla="*/ 1 w 3"/>
                <a:gd name="T11" fmla="*/ 0 h 6"/>
                <a:gd name="T12" fmla="*/ 0 w 3"/>
                <a:gd name="T13" fmla="*/ 3 h 6"/>
                <a:gd name="T14" fmla="*/ 0 w 3"/>
                <a:gd name="T15" fmla="*/ 3 h 6"/>
                <a:gd name="T16" fmla="*/ 1 w 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2" name="íṡľídé"/>
            <p:cNvSpPr/>
            <p:nvPr/>
          </p:nvSpPr>
          <p:spPr bwMode="auto">
            <a:xfrm>
              <a:off x="1949119" y="3941995"/>
              <a:ext cx="6145" cy="24574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  <a:gd name="T10" fmla="*/ 0 w 3"/>
                <a:gd name="T11" fmla="*/ 0 h 7"/>
                <a:gd name="T12" fmla="*/ 0 w 3"/>
                <a:gd name="T13" fmla="*/ 1 h 7"/>
                <a:gd name="T14" fmla="*/ 1 w 3"/>
                <a:gd name="T15" fmla="*/ 4 h 7"/>
                <a:gd name="T16" fmla="*/ 1 w 3"/>
                <a:gd name="T17" fmla="*/ 6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3" name="î$ḻîdè"/>
            <p:cNvSpPr/>
            <p:nvPr/>
          </p:nvSpPr>
          <p:spPr bwMode="auto">
            <a:xfrm>
              <a:off x="1949119" y="3941995"/>
              <a:ext cx="6145" cy="24574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  <a:gd name="T10" fmla="*/ 0 w 3"/>
                <a:gd name="T11" fmla="*/ 0 h 7"/>
                <a:gd name="T12" fmla="*/ 0 w 3"/>
                <a:gd name="T13" fmla="*/ 1 h 7"/>
                <a:gd name="T14" fmla="*/ 1 w 3"/>
                <a:gd name="T15" fmla="*/ 4 h 7"/>
                <a:gd name="T16" fmla="*/ 1 w 3"/>
                <a:gd name="T17" fmla="*/ 6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4" name="ïṩľíḑè"/>
            <p:cNvSpPr/>
            <p:nvPr/>
          </p:nvSpPr>
          <p:spPr bwMode="auto">
            <a:xfrm>
              <a:off x="1967547" y="3597958"/>
              <a:ext cx="18433" cy="92151"/>
            </a:xfrm>
            <a:custGeom>
              <a:avLst/>
              <a:gdLst>
                <a:gd name="T0" fmla="*/ 5 w 5"/>
                <a:gd name="T1" fmla="*/ 30 h 30"/>
                <a:gd name="T2" fmla="*/ 5 w 5"/>
                <a:gd name="T3" fmla="*/ 30 h 30"/>
                <a:gd name="T4" fmla="*/ 5 w 5"/>
                <a:gd name="T5" fmla="*/ 27 h 30"/>
                <a:gd name="T6" fmla="*/ 5 w 5"/>
                <a:gd name="T7" fmla="*/ 26 h 30"/>
                <a:gd name="T8" fmla="*/ 5 w 5"/>
                <a:gd name="T9" fmla="*/ 27 h 30"/>
                <a:gd name="T10" fmla="*/ 5 w 5"/>
                <a:gd name="T11" fmla="*/ 27 h 30"/>
                <a:gd name="T12" fmla="*/ 4 w 5"/>
                <a:gd name="T13" fmla="*/ 25 h 30"/>
                <a:gd name="T14" fmla="*/ 3 w 5"/>
                <a:gd name="T15" fmla="*/ 20 h 30"/>
                <a:gd name="T16" fmla="*/ 3 w 5"/>
                <a:gd name="T17" fmla="*/ 20 h 30"/>
                <a:gd name="T18" fmla="*/ 4 w 5"/>
                <a:gd name="T19" fmla="*/ 17 h 30"/>
                <a:gd name="T20" fmla="*/ 4 w 5"/>
                <a:gd name="T21" fmla="*/ 12 h 30"/>
                <a:gd name="T22" fmla="*/ 4 w 5"/>
                <a:gd name="T23" fmla="*/ 12 h 30"/>
                <a:gd name="T24" fmla="*/ 3 w 5"/>
                <a:gd name="T25" fmla="*/ 12 h 30"/>
                <a:gd name="T26" fmla="*/ 1 w 5"/>
                <a:gd name="T27" fmla="*/ 9 h 30"/>
                <a:gd name="T28" fmla="*/ 0 w 5"/>
                <a:gd name="T29" fmla="*/ 0 h 30"/>
                <a:gd name="T30" fmla="*/ 0 w 5"/>
                <a:gd name="T31" fmla="*/ 0 h 30"/>
                <a:gd name="T32" fmla="*/ 1 w 5"/>
                <a:gd name="T33" fmla="*/ 5 h 30"/>
                <a:gd name="T34" fmla="*/ 0 w 5"/>
                <a:gd name="T35" fmla="*/ 9 h 30"/>
                <a:gd name="T36" fmla="*/ 0 w 5"/>
                <a:gd name="T37" fmla="*/ 9 h 30"/>
                <a:gd name="T38" fmla="*/ 1 w 5"/>
                <a:gd name="T39" fmla="*/ 10 h 30"/>
                <a:gd name="T40" fmla="*/ 1 w 5"/>
                <a:gd name="T41" fmla="*/ 10 h 30"/>
                <a:gd name="T42" fmla="*/ 3 w 5"/>
                <a:gd name="T43" fmla="*/ 15 h 30"/>
                <a:gd name="T44" fmla="*/ 3 w 5"/>
                <a:gd name="T45" fmla="*/ 15 h 30"/>
                <a:gd name="T46" fmla="*/ 1 w 5"/>
                <a:gd name="T47" fmla="*/ 17 h 30"/>
                <a:gd name="T48" fmla="*/ 1 w 5"/>
                <a:gd name="T49" fmla="*/ 17 h 30"/>
                <a:gd name="T50" fmla="*/ 3 w 5"/>
                <a:gd name="T51" fmla="*/ 20 h 30"/>
                <a:gd name="T52" fmla="*/ 3 w 5"/>
                <a:gd name="T53" fmla="*/ 25 h 30"/>
                <a:gd name="T54" fmla="*/ 3 w 5"/>
                <a:gd name="T55" fmla="*/ 25 h 30"/>
                <a:gd name="T56" fmla="*/ 4 w 5"/>
                <a:gd name="T57" fmla="*/ 29 h 30"/>
                <a:gd name="T58" fmla="*/ 5 w 5"/>
                <a:gd name="T5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30">
                  <a:moveTo>
                    <a:pt x="5" y="30"/>
                  </a:moveTo>
                  <a:lnTo>
                    <a:pt x="5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4" y="25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9"/>
                  </a:lnTo>
                  <a:lnTo>
                    <a:pt x="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5" name="ïṥļïḋe"/>
            <p:cNvSpPr/>
            <p:nvPr/>
          </p:nvSpPr>
          <p:spPr bwMode="auto">
            <a:xfrm>
              <a:off x="1967547" y="3597958"/>
              <a:ext cx="18433" cy="92151"/>
            </a:xfrm>
            <a:custGeom>
              <a:avLst/>
              <a:gdLst>
                <a:gd name="T0" fmla="*/ 5 w 5"/>
                <a:gd name="T1" fmla="*/ 30 h 30"/>
                <a:gd name="T2" fmla="*/ 5 w 5"/>
                <a:gd name="T3" fmla="*/ 30 h 30"/>
                <a:gd name="T4" fmla="*/ 5 w 5"/>
                <a:gd name="T5" fmla="*/ 27 h 30"/>
                <a:gd name="T6" fmla="*/ 5 w 5"/>
                <a:gd name="T7" fmla="*/ 26 h 30"/>
                <a:gd name="T8" fmla="*/ 5 w 5"/>
                <a:gd name="T9" fmla="*/ 27 h 30"/>
                <a:gd name="T10" fmla="*/ 5 w 5"/>
                <a:gd name="T11" fmla="*/ 27 h 30"/>
                <a:gd name="T12" fmla="*/ 4 w 5"/>
                <a:gd name="T13" fmla="*/ 25 h 30"/>
                <a:gd name="T14" fmla="*/ 3 w 5"/>
                <a:gd name="T15" fmla="*/ 20 h 30"/>
                <a:gd name="T16" fmla="*/ 3 w 5"/>
                <a:gd name="T17" fmla="*/ 20 h 30"/>
                <a:gd name="T18" fmla="*/ 4 w 5"/>
                <a:gd name="T19" fmla="*/ 17 h 30"/>
                <a:gd name="T20" fmla="*/ 4 w 5"/>
                <a:gd name="T21" fmla="*/ 12 h 30"/>
                <a:gd name="T22" fmla="*/ 4 w 5"/>
                <a:gd name="T23" fmla="*/ 12 h 30"/>
                <a:gd name="T24" fmla="*/ 3 w 5"/>
                <a:gd name="T25" fmla="*/ 12 h 30"/>
                <a:gd name="T26" fmla="*/ 1 w 5"/>
                <a:gd name="T27" fmla="*/ 9 h 30"/>
                <a:gd name="T28" fmla="*/ 0 w 5"/>
                <a:gd name="T29" fmla="*/ 0 h 30"/>
                <a:gd name="T30" fmla="*/ 0 w 5"/>
                <a:gd name="T31" fmla="*/ 0 h 30"/>
                <a:gd name="T32" fmla="*/ 1 w 5"/>
                <a:gd name="T33" fmla="*/ 5 h 30"/>
                <a:gd name="T34" fmla="*/ 0 w 5"/>
                <a:gd name="T35" fmla="*/ 9 h 30"/>
                <a:gd name="T36" fmla="*/ 0 w 5"/>
                <a:gd name="T37" fmla="*/ 9 h 30"/>
                <a:gd name="T38" fmla="*/ 1 w 5"/>
                <a:gd name="T39" fmla="*/ 10 h 30"/>
                <a:gd name="T40" fmla="*/ 1 w 5"/>
                <a:gd name="T41" fmla="*/ 10 h 30"/>
                <a:gd name="T42" fmla="*/ 3 w 5"/>
                <a:gd name="T43" fmla="*/ 15 h 30"/>
                <a:gd name="T44" fmla="*/ 3 w 5"/>
                <a:gd name="T45" fmla="*/ 15 h 30"/>
                <a:gd name="T46" fmla="*/ 1 w 5"/>
                <a:gd name="T47" fmla="*/ 17 h 30"/>
                <a:gd name="T48" fmla="*/ 1 w 5"/>
                <a:gd name="T49" fmla="*/ 17 h 30"/>
                <a:gd name="T50" fmla="*/ 3 w 5"/>
                <a:gd name="T51" fmla="*/ 20 h 30"/>
                <a:gd name="T52" fmla="*/ 3 w 5"/>
                <a:gd name="T53" fmla="*/ 25 h 30"/>
                <a:gd name="T54" fmla="*/ 3 w 5"/>
                <a:gd name="T55" fmla="*/ 25 h 30"/>
                <a:gd name="T56" fmla="*/ 4 w 5"/>
                <a:gd name="T57" fmla="*/ 29 h 30"/>
                <a:gd name="T58" fmla="*/ 5 w 5"/>
                <a:gd name="T5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" h="30">
                  <a:moveTo>
                    <a:pt x="5" y="30"/>
                  </a:moveTo>
                  <a:lnTo>
                    <a:pt x="5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4" y="25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17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9"/>
                  </a:lnTo>
                  <a:lnTo>
                    <a:pt x="5" y="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6" name="iśḷíḍé"/>
            <p:cNvSpPr/>
            <p:nvPr/>
          </p:nvSpPr>
          <p:spPr bwMode="auto">
            <a:xfrm>
              <a:off x="1942973" y="3905133"/>
              <a:ext cx="6145" cy="18429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3 h 7"/>
                <a:gd name="T6" fmla="*/ 3 w 3"/>
                <a:gd name="T7" fmla="*/ 3 h 7"/>
                <a:gd name="T8" fmla="*/ 2 w 3"/>
                <a:gd name="T9" fmla="*/ 3 h 7"/>
                <a:gd name="T10" fmla="*/ 2 w 3"/>
                <a:gd name="T11" fmla="*/ 0 h 7"/>
                <a:gd name="T12" fmla="*/ 2 w 3"/>
                <a:gd name="T13" fmla="*/ 0 h 7"/>
                <a:gd name="T14" fmla="*/ 0 w 3"/>
                <a:gd name="T15" fmla="*/ 2 h 7"/>
                <a:gd name="T16" fmla="*/ 0 w 3"/>
                <a:gd name="T17" fmla="*/ 3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7" name="iṥlïďê"/>
            <p:cNvSpPr/>
            <p:nvPr/>
          </p:nvSpPr>
          <p:spPr bwMode="auto">
            <a:xfrm>
              <a:off x="1942973" y="3905133"/>
              <a:ext cx="6145" cy="18429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7 h 7"/>
                <a:gd name="T4" fmla="*/ 3 w 3"/>
                <a:gd name="T5" fmla="*/ 3 h 7"/>
                <a:gd name="T6" fmla="*/ 3 w 3"/>
                <a:gd name="T7" fmla="*/ 3 h 7"/>
                <a:gd name="T8" fmla="*/ 2 w 3"/>
                <a:gd name="T9" fmla="*/ 3 h 7"/>
                <a:gd name="T10" fmla="*/ 2 w 3"/>
                <a:gd name="T11" fmla="*/ 0 h 7"/>
                <a:gd name="T12" fmla="*/ 2 w 3"/>
                <a:gd name="T13" fmla="*/ 0 h 7"/>
                <a:gd name="T14" fmla="*/ 0 w 3"/>
                <a:gd name="T15" fmla="*/ 2 h 7"/>
                <a:gd name="T16" fmla="*/ 0 w 3"/>
                <a:gd name="T17" fmla="*/ 3 h 7"/>
                <a:gd name="T18" fmla="*/ 3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3" y="7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8" name="isliḑè"/>
            <p:cNvSpPr/>
            <p:nvPr/>
          </p:nvSpPr>
          <p:spPr bwMode="auto">
            <a:xfrm>
              <a:off x="1899971" y="3862127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2 w 3"/>
                <a:gd name="T5" fmla="*/ 5 h 10"/>
                <a:gd name="T6" fmla="*/ 0 w 3"/>
                <a:gd name="T7" fmla="*/ 0 h 10"/>
                <a:gd name="T8" fmla="*/ 0 w 3"/>
                <a:gd name="T9" fmla="*/ 0 h 10"/>
                <a:gd name="T10" fmla="*/ 2 w 3"/>
                <a:gd name="T11" fmla="*/ 6 h 10"/>
                <a:gd name="T12" fmla="*/ 2 w 3"/>
                <a:gd name="T13" fmla="*/ 9 h 10"/>
                <a:gd name="T14" fmla="*/ 3 w 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9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59" name="îSḻîdè"/>
            <p:cNvSpPr/>
            <p:nvPr/>
          </p:nvSpPr>
          <p:spPr bwMode="auto">
            <a:xfrm>
              <a:off x="1899971" y="3862127"/>
              <a:ext cx="12287" cy="30716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10 h 10"/>
                <a:gd name="T4" fmla="*/ 2 w 3"/>
                <a:gd name="T5" fmla="*/ 5 h 10"/>
                <a:gd name="T6" fmla="*/ 0 w 3"/>
                <a:gd name="T7" fmla="*/ 0 h 10"/>
                <a:gd name="T8" fmla="*/ 0 w 3"/>
                <a:gd name="T9" fmla="*/ 0 h 10"/>
                <a:gd name="T10" fmla="*/ 2 w 3"/>
                <a:gd name="T11" fmla="*/ 6 h 10"/>
                <a:gd name="T12" fmla="*/ 2 w 3"/>
                <a:gd name="T13" fmla="*/ 9 h 10"/>
                <a:gd name="T14" fmla="*/ 3 w 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10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9"/>
                  </a:lnTo>
                  <a:lnTo>
                    <a:pt x="3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0" name="íṣlïḑe"/>
            <p:cNvSpPr/>
            <p:nvPr/>
          </p:nvSpPr>
          <p:spPr bwMode="auto">
            <a:xfrm>
              <a:off x="1985980" y="3413652"/>
              <a:ext cx="6145" cy="24574"/>
            </a:xfrm>
            <a:custGeom>
              <a:avLst/>
              <a:gdLst>
                <a:gd name="T0" fmla="*/ 1 w 1"/>
                <a:gd name="T1" fmla="*/ 7 h 7"/>
                <a:gd name="T2" fmla="*/ 1 w 1"/>
                <a:gd name="T3" fmla="*/ 7 h 7"/>
                <a:gd name="T4" fmla="*/ 1 w 1"/>
                <a:gd name="T5" fmla="*/ 3 h 7"/>
                <a:gd name="T6" fmla="*/ 1 w 1"/>
                <a:gd name="T7" fmla="*/ 1 h 7"/>
                <a:gd name="T8" fmla="*/ 0 w 1"/>
                <a:gd name="T9" fmla="*/ 0 h 7"/>
                <a:gd name="T10" fmla="*/ 0 w 1"/>
                <a:gd name="T11" fmla="*/ 0 h 7"/>
                <a:gd name="T12" fmla="*/ 1 w 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lnTo>
                    <a:pt x="1" y="7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1" name="îṥ1iḋé"/>
            <p:cNvSpPr/>
            <p:nvPr/>
          </p:nvSpPr>
          <p:spPr bwMode="auto">
            <a:xfrm>
              <a:off x="1985980" y="3413652"/>
              <a:ext cx="6145" cy="24574"/>
            </a:xfrm>
            <a:custGeom>
              <a:avLst/>
              <a:gdLst>
                <a:gd name="T0" fmla="*/ 1 w 1"/>
                <a:gd name="T1" fmla="*/ 7 h 7"/>
                <a:gd name="T2" fmla="*/ 1 w 1"/>
                <a:gd name="T3" fmla="*/ 7 h 7"/>
                <a:gd name="T4" fmla="*/ 1 w 1"/>
                <a:gd name="T5" fmla="*/ 3 h 7"/>
                <a:gd name="T6" fmla="*/ 1 w 1"/>
                <a:gd name="T7" fmla="*/ 1 h 7"/>
                <a:gd name="T8" fmla="*/ 0 w 1"/>
                <a:gd name="T9" fmla="*/ 0 h 7"/>
                <a:gd name="T10" fmla="*/ 0 w 1"/>
                <a:gd name="T11" fmla="*/ 0 h 7"/>
                <a:gd name="T12" fmla="*/ 1 w 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lnTo>
                    <a:pt x="1" y="7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2" name="ïśḷiḍé"/>
            <p:cNvSpPr/>
            <p:nvPr/>
          </p:nvSpPr>
          <p:spPr bwMode="auto">
            <a:xfrm>
              <a:off x="1887684" y="3763831"/>
              <a:ext cx="6145" cy="30716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6 h 10"/>
                <a:gd name="T6" fmla="*/ 0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3" name="íšļîḍè"/>
            <p:cNvSpPr/>
            <p:nvPr/>
          </p:nvSpPr>
          <p:spPr bwMode="auto">
            <a:xfrm>
              <a:off x="1887684" y="3763831"/>
              <a:ext cx="6145" cy="30716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6 h 10"/>
                <a:gd name="T6" fmla="*/ 0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4" name="iŝ1iḋe"/>
            <p:cNvSpPr/>
            <p:nvPr/>
          </p:nvSpPr>
          <p:spPr bwMode="auto">
            <a:xfrm>
              <a:off x="1918399" y="3444368"/>
              <a:ext cx="6145" cy="30716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4 h 8"/>
                <a:gd name="T6" fmla="*/ 1 w 1"/>
                <a:gd name="T7" fmla="*/ 0 h 8"/>
                <a:gd name="T8" fmla="*/ 1 w 1"/>
                <a:gd name="T9" fmla="*/ 0 h 8"/>
                <a:gd name="T10" fmla="*/ 0 w 1"/>
                <a:gd name="T11" fmla="*/ 4 h 8"/>
                <a:gd name="T12" fmla="*/ 0 w 1"/>
                <a:gd name="T13" fmla="*/ 4 h 8"/>
                <a:gd name="T14" fmla="*/ 1 w 1"/>
                <a:gd name="T15" fmla="*/ 5 h 8"/>
                <a:gd name="T16" fmla="*/ 1 w 1"/>
                <a:gd name="T17" fmla="*/ 7 h 8"/>
                <a:gd name="T18" fmla="*/ 1 w 1"/>
                <a:gd name="T19" fmla="*/ 8 h 8"/>
                <a:gd name="T20" fmla="*/ 1 w 1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5" name="íṩ1ídê"/>
            <p:cNvSpPr/>
            <p:nvPr/>
          </p:nvSpPr>
          <p:spPr bwMode="auto">
            <a:xfrm>
              <a:off x="1918399" y="3444368"/>
              <a:ext cx="6145" cy="30716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4 h 8"/>
                <a:gd name="T6" fmla="*/ 1 w 1"/>
                <a:gd name="T7" fmla="*/ 0 h 8"/>
                <a:gd name="T8" fmla="*/ 1 w 1"/>
                <a:gd name="T9" fmla="*/ 0 h 8"/>
                <a:gd name="T10" fmla="*/ 0 w 1"/>
                <a:gd name="T11" fmla="*/ 4 h 8"/>
                <a:gd name="T12" fmla="*/ 0 w 1"/>
                <a:gd name="T13" fmla="*/ 4 h 8"/>
                <a:gd name="T14" fmla="*/ 1 w 1"/>
                <a:gd name="T15" fmla="*/ 5 h 8"/>
                <a:gd name="T16" fmla="*/ 1 w 1"/>
                <a:gd name="T17" fmla="*/ 7 h 8"/>
                <a:gd name="T18" fmla="*/ 1 w 1"/>
                <a:gd name="T19" fmla="*/ 8 h 8"/>
                <a:gd name="T20" fmla="*/ 1 w 1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6" name="í$ḻiḋè"/>
            <p:cNvSpPr/>
            <p:nvPr/>
          </p:nvSpPr>
          <p:spPr bwMode="auto">
            <a:xfrm>
              <a:off x="1856964" y="3690109"/>
              <a:ext cx="6145" cy="30716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0 w 1"/>
                <a:gd name="T5" fmla="*/ 0 h 8"/>
                <a:gd name="T6" fmla="*/ 0 w 1"/>
                <a:gd name="T7" fmla="*/ 3 h 8"/>
                <a:gd name="T8" fmla="*/ 0 w 1"/>
                <a:gd name="T9" fmla="*/ 8 h 8"/>
                <a:gd name="T10" fmla="*/ 0 w 1"/>
                <a:gd name="T11" fmla="*/ 8 h 8"/>
                <a:gd name="T12" fmla="*/ 0 w 1"/>
                <a:gd name="T13" fmla="*/ 8 h 8"/>
                <a:gd name="T14" fmla="*/ 1 w 1"/>
                <a:gd name="T15" fmla="*/ 5 h 8"/>
                <a:gd name="T16" fmla="*/ 1 w 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7" name="îşḷîdè"/>
            <p:cNvSpPr/>
            <p:nvPr/>
          </p:nvSpPr>
          <p:spPr bwMode="auto">
            <a:xfrm>
              <a:off x="1856964" y="3690109"/>
              <a:ext cx="6145" cy="30716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0 w 1"/>
                <a:gd name="T5" fmla="*/ 0 h 8"/>
                <a:gd name="T6" fmla="*/ 0 w 1"/>
                <a:gd name="T7" fmla="*/ 3 h 8"/>
                <a:gd name="T8" fmla="*/ 0 w 1"/>
                <a:gd name="T9" fmla="*/ 8 h 8"/>
                <a:gd name="T10" fmla="*/ 0 w 1"/>
                <a:gd name="T11" fmla="*/ 8 h 8"/>
                <a:gd name="T12" fmla="*/ 0 w 1"/>
                <a:gd name="T13" fmla="*/ 8 h 8"/>
                <a:gd name="T14" fmla="*/ 1 w 1"/>
                <a:gd name="T15" fmla="*/ 5 h 8"/>
                <a:gd name="T16" fmla="*/ 1 w 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8" name="îṡḷíḍè"/>
            <p:cNvSpPr/>
            <p:nvPr/>
          </p:nvSpPr>
          <p:spPr bwMode="auto">
            <a:xfrm>
              <a:off x="1850822" y="3548810"/>
              <a:ext cx="6145" cy="36861"/>
            </a:xfrm>
            <a:custGeom>
              <a:avLst/>
              <a:gdLst>
                <a:gd name="T0" fmla="*/ 1 w 1"/>
                <a:gd name="T1" fmla="*/ 10 h 12"/>
                <a:gd name="T2" fmla="*/ 1 w 1"/>
                <a:gd name="T3" fmla="*/ 10 h 12"/>
                <a:gd name="T4" fmla="*/ 1 w 1"/>
                <a:gd name="T5" fmla="*/ 5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5 h 12"/>
                <a:gd name="T12" fmla="*/ 0 w 1"/>
                <a:gd name="T13" fmla="*/ 5 h 12"/>
                <a:gd name="T14" fmla="*/ 0 w 1"/>
                <a:gd name="T15" fmla="*/ 12 h 12"/>
                <a:gd name="T16" fmla="*/ 0 w 1"/>
                <a:gd name="T17" fmla="*/ 12 h 12"/>
                <a:gd name="T18" fmla="*/ 0 w 1"/>
                <a:gd name="T19" fmla="*/ 12 h 12"/>
                <a:gd name="T20" fmla="*/ 0 w 1"/>
                <a:gd name="T21" fmla="*/ 11 h 12"/>
                <a:gd name="T22" fmla="*/ 1 w 1"/>
                <a:gd name="T23" fmla="*/ 10 h 12"/>
                <a:gd name="T24" fmla="*/ 1 w 1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2">
                  <a:moveTo>
                    <a:pt x="1" y="10"/>
                  </a:moveTo>
                  <a:lnTo>
                    <a:pt x="1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69" name="ïṧlïďê"/>
            <p:cNvSpPr/>
            <p:nvPr/>
          </p:nvSpPr>
          <p:spPr bwMode="auto">
            <a:xfrm>
              <a:off x="1850822" y="3548810"/>
              <a:ext cx="6145" cy="36861"/>
            </a:xfrm>
            <a:custGeom>
              <a:avLst/>
              <a:gdLst>
                <a:gd name="T0" fmla="*/ 1 w 1"/>
                <a:gd name="T1" fmla="*/ 10 h 12"/>
                <a:gd name="T2" fmla="*/ 1 w 1"/>
                <a:gd name="T3" fmla="*/ 10 h 12"/>
                <a:gd name="T4" fmla="*/ 1 w 1"/>
                <a:gd name="T5" fmla="*/ 5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5 h 12"/>
                <a:gd name="T12" fmla="*/ 0 w 1"/>
                <a:gd name="T13" fmla="*/ 5 h 12"/>
                <a:gd name="T14" fmla="*/ 0 w 1"/>
                <a:gd name="T15" fmla="*/ 12 h 12"/>
                <a:gd name="T16" fmla="*/ 0 w 1"/>
                <a:gd name="T17" fmla="*/ 12 h 12"/>
                <a:gd name="T18" fmla="*/ 0 w 1"/>
                <a:gd name="T19" fmla="*/ 12 h 12"/>
                <a:gd name="T20" fmla="*/ 0 w 1"/>
                <a:gd name="T21" fmla="*/ 11 h 12"/>
                <a:gd name="T22" fmla="*/ 1 w 1"/>
                <a:gd name="T23" fmla="*/ 10 h 12"/>
                <a:gd name="T24" fmla="*/ 1 w 1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12">
                  <a:moveTo>
                    <a:pt x="1" y="10"/>
                  </a:moveTo>
                  <a:lnTo>
                    <a:pt x="1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0" name="iṣlïďê"/>
            <p:cNvSpPr/>
            <p:nvPr/>
          </p:nvSpPr>
          <p:spPr bwMode="auto">
            <a:xfrm>
              <a:off x="1979835" y="3223201"/>
              <a:ext cx="6145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7 h 9"/>
                <a:gd name="T6" fmla="*/ 1 w 3"/>
                <a:gd name="T7" fmla="*/ 6 h 9"/>
                <a:gd name="T8" fmla="*/ 3 w 3"/>
                <a:gd name="T9" fmla="*/ 0 h 9"/>
                <a:gd name="T10" fmla="*/ 3 w 3"/>
                <a:gd name="T11" fmla="*/ 0 h 9"/>
                <a:gd name="T12" fmla="*/ 1 w 3"/>
                <a:gd name="T13" fmla="*/ 1 h 9"/>
                <a:gd name="T14" fmla="*/ 1 w 3"/>
                <a:gd name="T15" fmla="*/ 3 h 9"/>
                <a:gd name="T16" fmla="*/ 0 w 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1" name="îṣlïḓe"/>
            <p:cNvSpPr/>
            <p:nvPr/>
          </p:nvSpPr>
          <p:spPr bwMode="auto">
            <a:xfrm>
              <a:off x="1979835" y="3223201"/>
              <a:ext cx="6145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7 h 9"/>
                <a:gd name="T6" fmla="*/ 1 w 3"/>
                <a:gd name="T7" fmla="*/ 6 h 9"/>
                <a:gd name="T8" fmla="*/ 3 w 3"/>
                <a:gd name="T9" fmla="*/ 0 h 9"/>
                <a:gd name="T10" fmla="*/ 3 w 3"/>
                <a:gd name="T11" fmla="*/ 0 h 9"/>
                <a:gd name="T12" fmla="*/ 1 w 3"/>
                <a:gd name="T13" fmla="*/ 1 h 9"/>
                <a:gd name="T14" fmla="*/ 1 w 3"/>
                <a:gd name="T15" fmla="*/ 3 h 9"/>
                <a:gd name="T16" fmla="*/ 0 w 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2" name="ïsļiḓè"/>
            <p:cNvSpPr/>
            <p:nvPr/>
          </p:nvSpPr>
          <p:spPr bwMode="auto">
            <a:xfrm>
              <a:off x="1955260" y="3223201"/>
              <a:ext cx="12287" cy="24574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1 w 3"/>
                <a:gd name="T5" fmla="*/ 3 h 7"/>
                <a:gd name="T6" fmla="*/ 1 w 3"/>
                <a:gd name="T7" fmla="*/ 4 h 7"/>
                <a:gd name="T8" fmla="*/ 0 w 3"/>
                <a:gd name="T9" fmla="*/ 6 h 7"/>
                <a:gd name="T10" fmla="*/ 0 w 3"/>
                <a:gd name="T11" fmla="*/ 6 h 7"/>
                <a:gd name="T12" fmla="*/ 1 w 3"/>
                <a:gd name="T13" fmla="*/ 7 h 7"/>
                <a:gd name="T14" fmla="*/ 3 w 3"/>
                <a:gd name="T15" fmla="*/ 7 h 7"/>
                <a:gd name="T16" fmla="*/ 3 w 3"/>
                <a:gd name="T17" fmla="*/ 7 h 7"/>
                <a:gd name="T18" fmla="*/ 3 w 3"/>
                <a:gd name="T19" fmla="*/ 1 h 7"/>
                <a:gd name="T20" fmla="*/ 3 w 3"/>
                <a:gd name="T21" fmla="*/ 0 h 7"/>
                <a:gd name="T22" fmla="*/ 3 w 3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3" name="îṥļïḍê"/>
            <p:cNvSpPr/>
            <p:nvPr/>
          </p:nvSpPr>
          <p:spPr bwMode="auto">
            <a:xfrm>
              <a:off x="1955260" y="3223201"/>
              <a:ext cx="12287" cy="24574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1 w 3"/>
                <a:gd name="T5" fmla="*/ 3 h 7"/>
                <a:gd name="T6" fmla="*/ 1 w 3"/>
                <a:gd name="T7" fmla="*/ 4 h 7"/>
                <a:gd name="T8" fmla="*/ 0 w 3"/>
                <a:gd name="T9" fmla="*/ 6 h 7"/>
                <a:gd name="T10" fmla="*/ 0 w 3"/>
                <a:gd name="T11" fmla="*/ 6 h 7"/>
                <a:gd name="T12" fmla="*/ 1 w 3"/>
                <a:gd name="T13" fmla="*/ 7 h 7"/>
                <a:gd name="T14" fmla="*/ 3 w 3"/>
                <a:gd name="T15" fmla="*/ 7 h 7"/>
                <a:gd name="T16" fmla="*/ 3 w 3"/>
                <a:gd name="T17" fmla="*/ 7 h 7"/>
                <a:gd name="T18" fmla="*/ 3 w 3"/>
                <a:gd name="T19" fmla="*/ 1 h 7"/>
                <a:gd name="T20" fmla="*/ 3 w 3"/>
                <a:gd name="T21" fmla="*/ 0 h 7"/>
                <a:gd name="T22" fmla="*/ 3 w 3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4" name="íS1ïḍe"/>
            <p:cNvSpPr/>
            <p:nvPr/>
          </p:nvSpPr>
          <p:spPr bwMode="auto">
            <a:xfrm>
              <a:off x="2053556" y="3045039"/>
              <a:ext cx="12287" cy="30716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3 w 3"/>
                <a:gd name="T5" fmla="*/ 5 h 10"/>
                <a:gd name="T6" fmla="*/ 3 w 3"/>
                <a:gd name="T7" fmla="*/ 0 h 10"/>
                <a:gd name="T8" fmla="*/ 3 w 3"/>
                <a:gd name="T9" fmla="*/ 0 h 10"/>
                <a:gd name="T10" fmla="*/ 0 w 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5" name="îṡľïdé"/>
            <p:cNvSpPr/>
            <p:nvPr/>
          </p:nvSpPr>
          <p:spPr bwMode="auto">
            <a:xfrm>
              <a:off x="2053556" y="3045039"/>
              <a:ext cx="12287" cy="30720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3 w 3"/>
                <a:gd name="T5" fmla="*/ 5 h 10"/>
                <a:gd name="T6" fmla="*/ 3 w 3"/>
                <a:gd name="T7" fmla="*/ 0 h 10"/>
                <a:gd name="T8" fmla="*/ 3 w 3"/>
                <a:gd name="T9" fmla="*/ 0 h 10"/>
                <a:gd name="T10" fmla="*/ 0 w 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6" name="iṧ1ïďè"/>
            <p:cNvSpPr/>
            <p:nvPr/>
          </p:nvSpPr>
          <p:spPr bwMode="auto">
            <a:xfrm>
              <a:off x="1801670" y="3628677"/>
              <a:ext cx="6145" cy="30720"/>
            </a:xfrm>
            <a:custGeom>
              <a:avLst/>
              <a:gdLst>
                <a:gd name="T0" fmla="*/ 1 w 2"/>
                <a:gd name="T1" fmla="*/ 8 h 8"/>
                <a:gd name="T2" fmla="*/ 1 w 2"/>
                <a:gd name="T3" fmla="*/ 8 h 8"/>
                <a:gd name="T4" fmla="*/ 2 w 2"/>
                <a:gd name="T5" fmla="*/ 5 h 8"/>
                <a:gd name="T6" fmla="*/ 2 w 2"/>
                <a:gd name="T7" fmla="*/ 3 h 8"/>
                <a:gd name="T8" fmla="*/ 2 w 2"/>
                <a:gd name="T9" fmla="*/ 3 h 8"/>
                <a:gd name="T10" fmla="*/ 1 w 2"/>
                <a:gd name="T11" fmla="*/ 0 h 8"/>
                <a:gd name="T12" fmla="*/ 1 w 2"/>
                <a:gd name="T13" fmla="*/ 0 h 8"/>
                <a:gd name="T14" fmla="*/ 0 w 2"/>
                <a:gd name="T15" fmla="*/ 4 h 8"/>
                <a:gd name="T16" fmla="*/ 0 w 2"/>
                <a:gd name="T17" fmla="*/ 4 h 8"/>
                <a:gd name="T18" fmla="*/ 1 w 2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1" y="8"/>
                  </a:moveTo>
                  <a:lnTo>
                    <a:pt x="1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7" name="iŝļîḑe"/>
            <p:cNvSpPr/>
            <p:nvPr/>
          </p:nvSpPr>
          <p:spPr bwMode="auto">
            <a:xfrm>
              <a:off x="1801670" y="3628677"/>
              <a:ext cx="6145" cy="30720"/>
            </a:xfrm>
            <a:custGeom>
              <a:avLst/>
              <a:gdLst>
                <a:gd name="T0" fmla="*/ 1 w 2"/>
                <a:gd name="T1" fmla="*/ 8 h 8"/>
                <a:gd name="T2" fmla="*/ 1 w 2"/>
                <a:gd name="T3" fmla="*/ 8 h 8"/>
                <a:gd name="T4" fmla="*/ 2 w 2"/>
                <a:gd name="T5" fmla="*/ 5 h 8"/>
                <a:gd name="T6" fmla="*/ 2 w 2"/>
                <a:gd name="T7" fmla="*/ 3 h 8"/>
                <a:gd name="T8" fmla="*/ 2 w 2"/>
                <a:gd name="T9" fmla="*/ 3 h 8"/>
                <a:gd name="T10" fmla="*/ 1 w 2"/>
                <a:gd name="T11" fmla="*/ 0 h 8"/>
                <a:gd name="T12" fmla="*/ 1 w 2"/>
                <a:gd name="T13" fmla="*/ 0 h 8"/>
                <a:gd name="T14" fmla="*/ 0 w 2"/>
                <a:gd name="T15" fmla="*/ 4 h 8"/>
                <a:gd name="T16" fmla="*/ 0 w 2"/>
                <a:gd name="T17" fmla="*/ 4 h 8"/>
                <a:gd name="T18" fmla="*/ 1 w 2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8">
                  <a:moveTo>
                    <a:pt x="1" y="8"/>
                  </a:moveTo>
                  <a:lnTo>
                    <a:pt x="1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8" name="îṣ1ïḍè"/>
            <p:cNvSpPr/>
            <p:nvPr/>
          </p:nvSpPr>
          <p:spPr bwMode="auto">
            <a:xfrm>
              <a:off x="1820103" y="3542668"/>
              <a:ext cx="6145" cy="24574"/>
            </a:xfrm>
            <a:custGeom>
              <a:avLst/>
              <a:gdLst>
                <a:gd name="T0" fmla="*/ 1 w 1"/>
                <a:gd name="T1" fmla="*/ 9 h 9"/>
                <a:gd name="T2" fmla="*/ 1 w 1"/>
                <a:gd name="T3" fmla="*/ 9 h 9"/>
                <a:gd name="T4" fmla="*/ 1 w 1"/>
                <a:gd name="T5" fmla="*/ 4 h 9"/>
                <a:gd name="T6" fmla="*/ 1 w 1"/>
                <a:gd name="T7" fmla="*/ 0 h 9"/>
                <a:gd name="T8" fmla="*/ 1 w 1"/>
                <a:gd name="T9" fmla="*/ 0 h 9"/>
                <a:gd name="T10" fmla="*/ 1 w 1"/>
                <a:gd name="T11" fmla="*/ 2 h 9"/>
                <a:gd name="T12" fmla="*/ 0 w 1"/>
                <a:gd name="T13" fmla="*/ 3 h 9"/>
                <a:gd name="T14" fmla="*/ 0 w 1"/>
                <a:gd name="T15" fmla="*/ 6 h 9"/>
                <a:gd name="T16" fmla="*/ 1 w 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lnTo>
                    <a:pt x="1" y="9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79" name="íślíḍê"/>
            <p:cNvSpPr/>
            <p:nvPr/>
          </p:nvSpPr>
          <p:spPr bwMode="auto">
            <a:xfrm>
              <a:off x="1820103" y="3542668"/>
              <a:ext cx="6145" cy="24574"/>
            </a:xfrm>
            <a:custGeom>
              <a:avLst/>
              <a:gdLst>
                <a:gd name="T0" fmla="*/ 1 w 1"/>
                <a:gd name="T1" fmla="*/ 9 h 9"/>
                <a:gd name="T2" fmla="*/ 1 w 1"/>
                <a:gd name="T3" fmla="*/ 9 h 9"/>
                <a:gd name="T4" fmla="*/ 1 w 1"/>
                <a:gd name="T5" fmla="*/ 4 h 9"/>
                <a:gd name="T6" fmla="*/ 1 w 1"/>
                <a:gd name="T7" fmla="*/ 0 h 9"/>
                <a:gd name="T8" fmla="*/ 1 w 1"/>
                <a:gd name="T9" fmla="*/ 0 h 9"/>
                <a:gd name="T10" fmla="*/ 1 w 1"/>
                <a:gd name="T11" fmla="*/ 2 h 9"/>
                <a:gd name="T12" fmla="*/ 0 w 1"/>
                <a:gd name="T13" fmla="*/ 3 h 9"/>
                <a:gd name="T14" fmla="*/ 0 w 1"/>
                <a:gd name="T15" fmla="*/ 6 h 9"/>
                <a:gd name="T16" fmla="*/ 1 w 1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lnTo>
                    <a:pt x="1" y="9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0" name="ïŝlïḍè"/>
            <p:cNvSpPr/>
            <p:nvPr/>
          </p:nvSpPr>
          <p:spPr bwMode="auto">
            <a:xfrm>
              <a:off x="1795529" y="3487373"/>
              <a:ext cx="6145" cy="98296"/>
            </a:xfrm>
            <a:custGeom>
              <a:avLst/>
              <a:gdLst>
                <a:gd name="T0" fmla="*/ 3 w 3"/>
                <a:gd name="T1" fmla="*/ 32 h 32"/>
                <a:gd name="T2" fmla="*/ 3 w 3"/>
                <a:gd name="T3" fmla="*/ 32 h 32"/>
                <a:gd name="T4" fmla="*/ 3 w 3"/>
                <a:gd name="T5" fmla="*/ 31 h 32"/>
                <a:gd name="T6" fmla="*/ 3 w 3"/>
                <a:gd name="T7" fmla="*/ 31 h 32"/>
                <a:gd name="T8" fmla="*/ 3 w 3"/>
                <a:gd name="T9" fmla="*/ 28 h 32"/>
                <a:gd name="T10" fmla="*/ 3 w 3"/>
                <a:gd name="T11" fmla="*/ 28 h 32"/>
                <a:gd name="T12" fmla="*/ 3 w 3"/>
                <a:gd name="T13" fmla="*/ 24 h 32"/>
                <a:gd name="T14" fmla="*/ 3 w 3"/>
                <a:gd name="T15" fmla="*/ 24 h 32"/>
                <a:gd name="T16" fmla="*/ 3 w 3"/>
                <a:gd name="T17" fmla="*/ 18 h 32"/>
                <a:gd name="T18" fmla="*/ 3 w 3"/>
                <a:gd name="T19" fmla="*/ 18 h 32"/>
                <a:gd name="T20" fmla="*/ 3 w 3"/>
                <a:gd name="T21" fmla="*/ 5 h 32"/>
                <a:gd name="T22" fmla="*/ 3 w 3"/>
                <a:gd name="T23" fmla="*/ 5 h 32"/>
                <a:gd name="T24" fmla="*/ 2 w 3"/>
                <a:gd name="T25" fmla="*/ 2 h 32"/>
                <a:gd name="T26" fmla="*/ 2 w 3"/>
                <a:gd name="T27" fmla="*/ 2 h 32"/>
                <a:gd name="T28" fmla="*/ 0 w 3"/>
                <a:gd name="T29" fmla="*/ 1 h 32"/>
                <a:gd name="T30" fmla="*/ 0 w 3"/>
                <a:gd name="T31" fmla="*/ 0 h 32"/>
                <a:gd name="T32" fmla="*/ 0 w 3"/>
                <a:gd name="T33" fmla="*/ 0 h 32"/>
                <a:gd name="T34" fmla="*/ 0 w 3"/>
                <a:gd name="T35" fmla="*/ 2 h 32"/>
                <a:gd name="T36" fmla="*/ 0 w 3"/>
                <a:gd name="T37" fmla="*/ 4 h 32"/>
                <a:gd name="T38" fmla="*/ 2 w 3"/>
                <a:gd name="T39" fmla="*/ 8 h 32"/>
                <a:gd name="T40" fmla="*/ 2 w 3"/>
                <a:gd name="T41" fmla="*/ 8 h 32"/>
                <a:gd name="T42" fmla="*/ 0 w 3"/>
                <a:gd name="T43" fmla="*/ 11 h 32"/>
                <a:gd name="T44" fmla="*/ 0 w 3"/>
                <a:gd name="T45" fmla="*/ 12 h 32"/>
                <a:gd name="T46" fmla="*/ 0 w 3"/>
                <a:gd name="T47" fmla="*/ 12 h 32"/>
                <a:gd name="T48" fmla="*/ 0 w 3"/>
                <a:gd name="T49" fmla="*/ 14 h 32"/>
                <a:gd name="T50" fmla="*/ 2 w 3"/>
                <a:gd name="T51" fmla="*/ 17 h 32"/>
                <a:gd name="T52" fmla="*/ 2 w 3"/>
                <a:gd name="T53" fmla="*/ 22 h 32"/>
                <a:gd name="T54" fmla="*/ 2 w 3"/>
                <a:gd name="T55" fmla="*/ 22 h 32"/>
                <a:gd name="T56" fmla="*/ 2 w 3"/>
                <a:gd name="T57" fmla="*/ 27 h 32"/>
                <a:gd name="T58" fmla="*/ 0 w 3"/>
                <a:gd name="T59" fmla="*/ 31 h 32"/>
                <a:gd name="T60" fmla="*/ 0 w 3"/>
                <a:gd name="T61" fmla="*/ 31 h 32"/>
                <a:gd name="T62" fmla="*/ 2 w 3"/>
                <a:gd name="T63" fmla="*/ 32 h 32"/>
                <a:gd name="T64" fmla="*/ 2 w 3"/>
                <a:gd name="T65" fmla="*/ 31 h 32"/>
                <a:gd name="T66" fmla="*/ 2 w 3"/>
                <a:gd name="T67" fmla="*/ 31 h 32"/>
                <a:gd name="T68" fmla="*/ 3 w 3"/>
                <a:gd name="T6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32">
                  <a:moveTo>
                    <a:pt x="3" y="32"/>
                  </a:move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1" name="îṧ1ïḋe"/>
            <p:cNvSpPr/>
            <p:nvPr/>
          </p:nvSpPr>
          <p:spPr bwMode="auto">
            <a:xfrm>
              <a:off x="1795529" y="3487373"/>
              <a:ext cx="6145" cy="98296"/>
            </a:xfrm>
            <a:custGeom>
              <a:avLst/>
              <a:gdLst>
                <a:gd name="T0" fmla="*/ 3 w 3"/>
                <a:gd name="T1" fmla="*/ 32 h 32"/>
                <a:gd name="T2" fmla="*/ 3 w 3"/>
                <a:gd name="T3" fmla="*/ 32 h 32"/>
                <a:gd name="T4" fmla="*/ 3 w 3"/>
                <a:gd name="T5" fmla="*/ 31 h 32"/>
                <a:gd name="T6" fmla="*/ 3 w 3"/>
                <a:gd name="T7" fmla="*/ 31 h 32"/>
                <a:gd name="T8" fmla="*/ 3 w 3"/>
                <a:gd name="T9" fmla="*/ 28 h 32"/>
                <a:gd name="T10" fmla="*/ 3 w 3"/>
                <a:gd name="T11" fmla="*/ 28 h 32"/>
                <a:gd name="T12" fmla="*/ 3 w 3"/>
                <a:gd name="T13" fmla="*/ 24 h 32"/>
                <a:gd name="T14" fmla="*/ 3 w 3"/>
                <a:gd name="T15" fmla="*/ 24 h 32"/>
                <a:gd name="T16" fmla="*/ 3 w 3"/>
                <a:gd name="T17" fmla="*/ 18 h 32"/>
                <a:gd name="T18" fmla="*/ 3 w 3"/>
                <a:gd name="T19" fmla="*/ 18 h 32"/>
                <a:gd name="T20" fmla="*/ 3 w 3"/>
                <a:gd name="T21" fmla="*/ 5 h 32"/>
                <a:gd name="T22" fmla="*/ 3 w 3"/>
                <a:gd name="T23" fmla="*/ 5 h 32"/>
                <a:gd name="T24" fmla="*/ 2 w 3"/>
                <a:gd name="T25" fmla="*/ 2 h 32"/>
                <a:gd name="T26" fmla="*/ 2 w 3"/>
                <a:gd name="T27" fmla="*/ 2 h 32"/>
                <a:gd name="T28" fmla="*/ 0 w 3"/>
                <a:gd name="T29" fmla="*/ 1 h 32"/>
                <a:gd name="T30" fmla="*/ 0 w 3"/>
                <a:gd name="T31" fmla="*/ 0 h 32"/>
                <a:gd name="T32" fmla="*/ 0 w 3"/>
                <a:gd name="T33" fmla="*/ 0 h 32"/>
                <a:gd name="T34" fmla="*/ 0 w 3"/>
                <a:gd name="T35" fmla="*/ 2 h 32"/>
                <a:gd name="T36" fmla="*/ 0 w 3"/>
                <a:gd name="T37" fmla="*/ 4 h 32"/>
                <a:gd name="T38" fmla="*/ 2 w 3"/>
                <a:gd name="T39" fmla="*/ 8 h 32"/>
                <a:gd name="T40" fmla="*/ 2 w 3"/>
                <a:gd name="T41" fmla="*/ 8 h 32"/>
                <a:gd name="T42" fmla="*/ 0 w 3"/>
                <a:gd name="T43" fmla="*/ 11 h 32"/>
                <a:gd name="T44" fmla="*/ 0 w 3"/>
                <a:gd name="T45" fmla="*/ 12 h 32"/>
                <a:gd name="T46" fmla="*/ 0 w 3"/>
                <a:gd name="T47" fmla="*/ 12 h 32"/>
                <a:gd name="T48" fmla="*/ 0 w 3"/>
                <a:gd name="T49" fmla="*/ 14 h 32"/>
                <a:gd name="T50" fmla="*/ 2 w 3"/>
                <a:gd name="T51" fmla="*/ 17 h 32"/>
                <a:gd name="T52" fmla="*/ 2 w 3"/>
                <a:gd name="T53" fmla="*/ 22 h 32"/>
                <a:gd name="T54" fmla="*/ 2 w 3"/>
                <a:gd name="T55" fmla="*/ 22 h 32"/>
                <a:gd name="T56" fmla="*/ 2 w 3"/>
                <a:gd name="T57" fmla="*/ 27 h 32"/>
                <a:gd name="T58" fmla="*/ 0 w 3"/>
                <a:gd name="T59" fmla="*/ 31 h 32"/>
                <a:gd name="T60" fmla="*/ 0 w 3"/>
                <a:gd name="T61" fmla="*/ 31 h 32"/>
                <a:gd name="T62" fmla="*/ 2 w 3"/>
                <a:gd name="T63" fmla="*/ 32 h 32"/>
                <a:gd name="T64" fmla="*/ 2 w 3"/>
                <a:gd name="T65" fmla="*/ 31 h 32"/>
                <a:gd name="T66" fmla="*/ 2 w 3"/>
                <a:gd name="T67" fmla="*/ 31 h 32"/>
                <a:gd name="T68" fmla="*/ 3 w 3"/>
                <a:gd name="T6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32">
                  <a:moveTo>
                    <a:pt x="3" y="32"/>
                  </a:move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2" name="íṥļiḓé"/>
            <p:cNvSpPr/>
            <p:nvPr/>
          </p:nvSpPr>
          <p:spPr bwMode="auto">
            <a:xfrm>
              <a:off x="1998263" y="3063473"/>
              <a:ext cx="12287" cy="30720"/>
            </a:xfrm>
            <a:custGeom>
              <a:avLst/>
              <a:gdLst>
                <a:gd name="T0" fmla="*/ 1 w 4"/>
                <a:gd name="T1" fmla="*/ 5 h 8"/>
                <a:gd name="T2" fmla="*/ 1 w 4"/>
                <a:gd name="T3" fmla="*/ 5 h 8"/>
                <a:gd name="T4" fmla="*/ 1 w 4"/>
                <a:gd name="T5" fmla="*/ 5 h 8"/>
                <a:gd name="T6" fmla="*/ 1 w 4"/>
                <a:gd name="T7" fmla="*/ 4 h 8"/>
                <a:gd name="T8" fmla="*/ 1 w 4"/>
                <a:gd name="T9" fmla="*/ 0 h 8"/>
                <a:gd name="T10" fmla="*/ 1 w 4"/>
                <a:gd name="T11" fmla="*/ 0 h 8"/>
                <a:gd name="T12" fmla="*/ 1 w 4"/>
                <a:gd name="T13" fmla="*/ 0 h 8"/>
                <a:gd name="T14" fmla="*/ 1 w 4"/>
                <a:gd name="T15" fmla="*/ 1 h 8"/>
                <a:gd name="T16" fmla="*/ 0 w 4"/>
                <a:gd name="T17" fmla="*/ 4 h 8"/>
                <a:gd name="T18" fmla="*/ 0 w 4"/>
                <a:gd name="T19" fmla="*/ 4 h 8"/>
                <a:gd name="T20" fmla="*/ 0 w 4"/>
                <a:gd name="T21" fmla="*/ 7 h 8"/>
                <a:gd name="T22" fmla="*/ 1 w 4"/>
                <a:gd name="T23" fmla="*/ 8 h 8"/>
                <a:gd name="T24" fmla="*/ 1 w 4"/>
                <a:gd name="T25" fmla="*/ 8 h 8"/>
                <a:gd name="T26" fmla="*/ 4 w 4"/>
                <a:gd name="T27" fmla="*/ 1 h 8"/>
                <a:gd name="T28" fmla="*/ 4 w 4"/>
                <a:gd name="T29" fmla="*/ 1 h 8"/>
                <a:gd name="T30" fmla="*/ 4 w 4"/>
                <a:gd name="T31" fmla="*/ 0 h 8"/>
                <a:gd name="T32" fmla="*/ 3 w 4"/>
                <a:gd name="T33" fmla="*/ 1 h 8"/>
                <a:gd name="T34" fmla="*/ 1 w 4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1" y="5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3" name="íṧļïḋê"/>
            <p:cNvSpPr/>
            <p:nvPr/>
          </p:nvSpPr>
          <p:spPr bwMode="auto">
            <a:xfrm>
              <a:off x="1998263" y="3063473"/>
              <a:ext cx="12287" cy="30720"/>
            </a:xfrm>
            <a:custGeom>
              <a:avLst/>
              <a:gdLst>
                <a:gd name="T0" fmla="*/ 1 w 4"/>
                <a:gd name="T1" fmla="*/ 5 h 8"/>
                <a:gd name="T2" fmla="*/ 1 w 4"/>
                <a:gd name="T3" fmla="*/ 5 h 8"/>
                <a:gd name="T4" fmla="*/ 1 w 4"/>
                <a:gd name="T5" fmla="*/ 5 h 8"/>
                <a:gd name="T6" fmla="*/ 1 w 4"/>
                <a:gd name="T7" fmla="*/ 4 h 8"/>
                <a:gd name="T8" fmla="*/ 1 w 4"/>
                <a:gd name="T9" fmla="*/ 0 h 8"/>
                <a:gd name="T10" fmla="*/ 1 w 4"/>
                <a:gd name="T11" fmla="*/ 0 h 8"/>
                <a:gd name="T12" fmla="*/ 1 w 4"/>
                <a:gd name="T13" fmla="*/ 0 h 8"/>
                <a:gd name="T14" fmla="*/ 1 w 4"/>
                <a:gd name="T15" fmla="*/ 1 h 8"/>
                <a:gd name="T16" fmla="*/ 0 w 4"/>
                <a:gd name="T17" fmla="*/ 4 h 8"/>
                <a:gd name="T18" fmla="*/ 0 w 4"/>
                <a:gd name="T19" fmla="*/ 4 h 8"/>
                <a:gd name="T20" fmla="*/ 0 w 4"/>
                <a:gd name="T21" fmla="*/ 7 h 8"/>
                <a:gd name="T22" fmla="*/ 1 w 4"/>
                <a:gd name="T23" fmla="*/ 8 h 8"/>
                <a:gd name="T24" fmla="*/ 1 w 4"/>
                <a:gd name="T25" fmla="*/ 8 h 8"/>
                <a:gd name="T26" fmla="*/ 4 w 4"/>
                <a:gd name="T27" fmla="*/ 1 h 8"/>
                <a:gd name="T28" fmla="*/ 4 w 4"/>
                <a:gd name="T29" fmla="*/ 1 h 8"/>
                <a:gd name="T30" fmla="*/ 4 w 4"/>
                <a:gd name="T31" fmla="*/ 0 h 8"/>
                <a:gd name="T32" fmla="*/ 3 w 4"/>
                <a:gd name="T33" fmla="*/ 1 h 8"/>
                <a:gd name="T34" fmla="*/ 1 w 4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1" y="5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4" name="iṧḻiḑê"/>
            <p:cNvSpPr/>
            <p:nvPr/>
          </p:nvSpPr>
          <p:spPr bwMode="auto">
            <a:xfrm>
              <a:off x="1740235" y="3788409"/>
              <a:ext cx="0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4 h 10"/>
                <a:gd name="T6" fmla="*/ 1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5" name="íṣlíde"/>
            <p:cNvSpPr/>
            <p:nvPr/>
          </p:nvSpPr>
          <p:spPr bwMode="auto">
            <a:xfrm>
              <a:off x="1740235" y="3788409"/>
              <a:ext cx="0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4 h 10"/>
                <a:gd name="T6" fmla="*/ 1 w 1"/>
                <a:gd name="T7" fmla="*/ 3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6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6" name="íSliďé"/>
            <p:cNvSpPr/>
            <p:nvPr/>
          </p:nvSpPr>
          <p:spPr bwMode="auto">
            <a:xfrm>
              <a:off x="1734094" y="3800696"/>
              <a:ext cx="6145" cy="24574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2 w 2"/>
                <a:gd name="T5" fmla="*/ 8 h 8"/>
                <a:gd name="T6" fmla="*/ 2 w 2"/>
                <a:gd name="T7" fmla="*/ 5 h 8"/>
                <a:gd name="T8" fmla="*/ 0 w 2"/>
                <a:gd name="T9" fmla="*/ 0 h 8"/>
                <a:gd name="T10" fmla="*/ 0 w 2"/>
                <a:gd name="T11" fmla="*/ 0 h 8"/>
                <a:gd name="T12" fmla="*/ 0 w 2"/>
                <a:gd name="T13" fmla="*/ 2 h 8"/>
                <a:gd name="T14" fmla="*/ 0 w 2"/>
                <a:gd name="T15" fmla="*/ 5 h 8"/>
                <a:gd name="T16" fmla="*/ 2 w 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7" name="iṣľiḍê"/>
            <p:cNvSpPr/>
            <p:nvPr/>
          </p:nvSpPr>
          <p:spPr bwMode="auto">
            <a:xfrm>
              <a:off x="1734094" y="3800696"/>
              <a:ext cx="6145" cy="24574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2 w 2"/>
                <a:gd name="T5" fmla="*/ 8 h 8"/>
                <a:gd name="T6" fmla="*/ 2 w 2"/>
                <a:gd name="T7" fmla="*/ 5 h 8"/>
                <a:gd name="T8" fmla="*/ 0 w 2"/>
                <a:gd name="T9" fmla="*/ 0 h 8"/>
                <a:gd name="T10" fmla="*/ 0 w 2"/>
                <a:gd name="T11" fmla="*/ 0 h 8"/>
                <a:gd name="T12" fmla="*/ 0 w 2"/>
                <a:gd name="T13" fmla="*/ 2 h 8"/>
                <a:gd name="T14" fmla="*/ 0 w 2"/>
                <a:gd name="T15" fmla="*/ 5 h 8"/>
                <a:gd name="T16" fmla="*/ 2 w 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8" name="ï$ļídé"/>
            <p:cNvSpPr/>
            <p:nvPr/>
          </p:nvSpPr>
          <p:spPr bwMode="auto">
            <a:xfrm>
              <a:off x="1727948" y="3763836"/>
              <a:ext cx="12287" cy="18433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3 h 6"/>
                <a:gd name="T4" fmla="*/ 1 w 3"/>
                <a:gd name="T5" fmla="*/ 1 h 6"/>
                <a:gd name="T6" fmla="*/ 0 w 3"/>
                <a:gd name="T7" fmla="*/ 0 h 6"/>
                <a:gd name="T8" fmla="*/ 0 w 3"/>
                <a:gd name="T9" fmla="*/ 0 h 6"/>
                <a:gd name="T10" fmla="*/ 0 w 3"/>
                <a:gd name="T11" fmla="*/ 6 h 6"/>
                <a:gd name="T12" fmla="*/ 0 w 3"/>
                <a:gd name="T13" fmla="*/ 6 h 6"/>
                <a:gd name="T14" fmla="*/ 1 w 3"/>
                <a:gd name="T15" fmla="*/ 6 h 6"/>
                <a:gd name="T16" fmla="*/ 1 w 3"/>
                <a:gd name="T17" fmla="*/ 6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89" name="iSľíḓé"/>
            <p:cNvSpPr/>
            <p:nvPr/>
          </p:nvSpPr>
          <p:spPr bwMode="auto">
            <a:xfrm>
              <a:off x="1727948" y="3763836"/>
              <a:ext cx="12287" cy="18433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3 h 6"/>
                <a:gd name="T4" fmla="*/ 1 w 3"/>
                <a:gd name="T5" fmla="*/ 1 h 6"/>
                <a:gd name="T6" fmla="*/ 0 w 3"/>
                <a:gd name="T7" fmla="*/ 0 h 6"/>
                <a:gd name="T8" fmla="*/ 0 w 3"/>
                <a:gd name="T9" fmla="*/ 0 h 6"/>
                <a:gd name="T10" fmla="*/ 0 w 3"/>
                <a:gd name="T11" fmla="*/ 6 h 6"/>
                <a:gd name="T12" fmla="*/ 0 w 3"/>
                <a:gd name="T13" fmla="*/ 6 h 6"/>
                <a:gd name="T14" fmla="*/ 1 w 3"/>
                <a:gd name="T15" fmla="*/ 6 h 6"/>
                <a:gd name="T16" fmla="*/ 1 w 3"/>
                <a:gd name="T17" fmla="*/ 6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0" name="íṣliḍé"/>
            <p:cNvSpPr/>
            <p:nvPr/>
          </p:nvSpPr>
          <p:spPr bwMode="auto">
            <a:xfrm>
              <a:off x="2010550" y="3014325"/>
              <a:ext cx="12287" cy="30720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1 w 4"/>
                <a:gd name="T5" fmla="*/ 10 h 12"/>
                <a:gd name="T6" fmla="*/ 1 w 4"/>
                <a:gd name="T7" fmla="*/ 8 h 12"/>
                <a:gd name="T8" fmla="*/ 1 w 4"/>
                <a:gd name="T9" fmla="*/ 8 h 12"/>
                <a:gd name="T10" fmla="*/ 4 w 4"/>
                <a:gd name="T11" fmla="*/ 2 h 12"/>
                <a:gd name="T12" fmla="*/ 4 w 4"/>
                <a:gd name="T13" fmla="*/ 2 h 12"/>
                <a:gd name="T14" fmla="*/ 4 w 4"/>
                <a:gd name="T15" fmla="*/ 0 h 12"/>
                <a:gd name="T16" fmla="*/ 3 w 4"/>
                <a:gd name="T17" fmla="*/ 2 h 12"/>
                <a:gd name="T18" fmla="*/ 1 w 4"/>
                <a:gd name="T19" fmla="*/ 5 h 12"/>
                <a:gd name="T20" fmla="*/ 0 w 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1" name="îSľíďé"/>
            <p:cNvSpPr/>
            <p:nvPr/>
          </p:nvSpPr>
          <p:spPr bwMode="auto">
            <a:xfrm>
              <a:off x="2010550" y="3014325"/>
              <a:ext cx="12287" cy="30720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1 w 4"/>
                <a:gd name="T5" fmla="*/ 10 h 12"/>
                <a:gd name="T6" fmla="*/ 1 w 4"/>
                <a:gd name="T7" fmla="*/ 8 h 12"/>
                <a:gd name="T8" fmla="*/ 1 w 4"/>
                <a:gd name="T9" fmla="*/ 8 h 12"/>
                <a:gd name="T10" fmla="*/ 4 w 4"/>
                <a:gd name="T11" fmla="*/ 2 h 12"/>
                <a:gd name="T12" fmla="*/ 4 w 4"/>
                <a:gd name="T13" fmla="*/ 2 h 12"/>
                <a:gd name="T14" fmla="*/ 4 w 4"/>
                <a:gd name="T15" fmla="*/ 0 h 12"/>
                <a:gd name="T16" fmla="*/ 3 w 4"/>
                <a:gd name="T17" fmla="*/ 2 h 12"/>
                <a:gd name="T18" fmla="*/ 1 w 4"/>
                <a:gd name="T19" fmla="*/ 5 h 12"/>
                <a:gd name="T20" fmla="*/ 0 w 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2" name="íśḻïḑé"/>
            <p:cNvSpPr/>
            <p:nvPr/>
          </p:nvSpPr>
          <p:spPr bwMode="auto">
            <a:xfrm>
              <a:off x="1684945" y="3862131"/>
              <a:ext cx="12287" cy="43007"/>
            </a:xfrm>
            <a:custGeom>
              <a:avLst/>
              <a:gdLst>
                <a:gd name="T0" fmla="*/ 6 w 6"/>
                <a:gd name="T1" fmla="*/ 15 h 15"/>
                <a:gd name="T2" fmla="*/ 6 w 6"/>
                <a:gd name="T3" fmla="*/ 15 h 15"/>
                <a:gd name="T4" fmla="*/ 3 w 6"/>
                <a:gd name="T5" fmla="*/ 9 h 15"/>
                <a:gd name="T6" fmla="*/ 0 w 6"/>
                <a:gd name="T7" fmla="*/ 0 h 15"/>
                <a:gd name="T8" fmla="*/ 0 w 6"/>
                <a:gd name="T9" fmla="*/ 0 h 15"/>
                <a:gd name="T10" fmla="*/ 1 w 6"/>
                <a:gd name="T11" fmla="*/ 8 h 15"/>
                <a:gd name="T12" fmla="*/ 6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15"/>
                  </a:moveTo>
                  <a:lnTo>
                    <a:pt x="6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3" name="í$liḋè"/>
            <p:cNvSpPr/>
            <p:nvPr/>
          </p:nvSpPr>
          <p:spPr bwMode="auto">
            <a:xfrm>
              <a:off x="1684945" y="3862131"/>
              <a:ext cx="12287" cy="43007"/>
            </a:xfrm>
            <a:custGeom>
              <a:avLst/>
              <a:gdLst>
                <a:gd name="T0" fmla="*/ 6 w 6"/>
                <a:gd name="T1" fmla="*/ 15 h 15"/>
                <a:gd name="T2" fmla="*/ 6 w 6"/>
                <a:gd name="T3" fmla="*/ 15 h 15"/>
                <a:gd name="T4" fmla="*/ 3 w 6"/>
                <a:gd name="T5" fmla="*/ 9 h 15"/>
                <a:gd name="T6" fmla="*/ 0 w 6"/>
                <a:gd name="T7" fmla="*/ 0 h 15"/>
                <a:gd name="T8" fmla="*/ 0 w 6"/>
                <a:gd name="T9" fmla="*/ 0 h 15"/>
                <a:gd name="T10" fmla="*/ 1 w 6"/>
                <a:gd name="T11" fmla="*/ 8 h 15"/>
                <a:gd name="T12" fmla="*/ 6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15"/>
                  </a:moveTo>
                  <a:lnTo>
                    <a:pt x="6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6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4" name="íSļîde"/>
            <p:cNvSpPr/>
            <p:nvPr/>
          </p:nvSpPr>
          <p:spPr bwMode="auto">
            <a:xfrm>
              <a:off x="2035124" y="2940602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1 w 4"/>
                <a:gd name="T5" fmla="*/ 1 h 5"/>
                <a:gd name="T6" fmla="*/ 0 w 4"/>
                <a:gd name="T7" fmla="*/ 5 h 5"/>
                <a:gd name="T8" fmla="*/ 0 w 4"/>
                <a:gd name="T9" fmla="*/ 5 h 5"/>
                <a:gd name="T10" fmla="*/ 2 w 4"/>
                <a:gd name="T11" fmla="*/ 4 h 5"/>
                <a:gd name="T12" fmla="*/ 4 w 4"/>
                <a:gd name="T13" fmla="*/ 1 h 5"/>
                <a:gd name="T14" fmla="*/ 4 w 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5" name="ïṧlîḑè"/>
            <p:cNvSpPr/>
            <p:nvPr/>
          </p:nvSpPr>
          <p:spPr bwMode="auto">
            <a:xfrm>
              <a:off x="2035124" y="2940602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1 w 4"/>
                <a:gd name="T5" fmla="*/ 1 h 5"/>
                <a:gd name="T6" fmla="*/ 0 w 4"/>
                <a:gd name="T7" fmla="*/ 5 h 5"/>
                <a:gd name="T8" fmla="*/ 0 w 4"/>
                <a:gd name="T9" fmla="*/ 5 h 5"/>
                <a:gd name="T10" fmla="*/ 2 w 4"/>
                <a:gd name="T11" fmla="*/ 4 h 5"/>
                <a:gd name="T12" fmla="*/ 4 w 4"/>
                <a:gd name="T13" fmla="*/ 1 h 5"/>
                <a:gd name="T14" fmla="*/ 4 w 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6" name="îS1ïḋè"/>
            <p:cNvSpPr/>
            <p:nvPr/>
          </p:nvSpPr>
          <p:spPr bwMode="auto">
            <a:xfrm>
              <a:off x="1740235" y="3536523"/>
              <a:ext cx="0" cy="30720"/>
            </a:xfrm>
            <a:custGeom>
              <a:avLst/>
              <a:gdLst>
                <a:gd name="T0" fmla="*/ 1 w 1"/>
                <a:gd name="T1" fmla="*/ 12 h 12"/>
                <a:gd name="T2" fmla="*/ 1 w 1"/>
                <a:gd name="T3" fmla="*/ 12 h 12"/>
                <a:gd name="T4" fmla="*/ 1 w 1"/>
                <a:gd name="T5" fmla="*/ 3 h 12"/>
                <a:gd name="T6" fmla="*/ 1 w 1"/>
                <a:gd name="T7" fmla="*/ 0 h 12"/>
                <a:gd name="T8" fmla="*/ 0 w 1"/>
                <a:gd name="T9" fmla="*/ 0 h 12"/>
                <a:gd name="T10" fmla="*/ 0 w 1"/>
                <a:gd name="T11" fmla="*/ 2 h 12"/>
                <a:gd name="T12" fmla="*/ 0 w 1"/>
                <a:gd name="T13" fmla="*/ 2 h 12"/>
                <a:gd name="T14" fmla="*/ 1 w 1"/>
                <a:gd name="T15" fmla="*/ 6 h 12"/>
                <a:gd name="T16" fmla="*/ 1 w 1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1" y="12"/>
                  </a:lnTo>
                  <a:lnTo>
                    <a:pt x="1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6"/>
                  </a:lnTo>
                  <a:lnTo>
                    <a:pt x="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7" name="íṩľïdé"/>
            <p:cNvSpPr/>
            <p:nvPr/>
          </p:nvSpPr>
          <p:spPr bwMode="auto">
            <a:xfrm>
              <a:off x="1740235" y="3536523"/>
              <a:ext cx="0" cy="30720"/>
            </a:xfrm>
            <a:custGeom>
              <a:avLst/>
              <a:gdLst>
                <a:gd name="T0" fmla="*/ 1 w 1"/>
                <a:gd name="T1" fmla="*/ 12 h 12"/>
                <a:gd name="T2" fmla="*/ 1 w 1"/>
                <a:gd name="T3" fmla="*/ 12 h 12"/>
                <a:gd name="T4" fmla="*/ 1 w 1"/>
                <a:gd name="T5" fmla="*/ 3 h 12"/>
                <a:gd name="T6" fmla="*/ 1 w 1"/>
                <a:gd name="T7" fmla="*/ 0 h 12"/>
                <a:gd name="T8" fmla="*/ 0 w 1"/>
                <a:gd name="T9" fmla="*/ 0 h 12"/>
                <a:gd name="T10" fmla="*/ 0 w 1"/>
                <a:gd name="T11" fmla="*/ 2 h 12"/>
                <a:gd name="T12" fmla="*/ 0 w 1"/>
                <a:gd name="T13" fmla="*/ 2 h 12"/>
                <a:gd name="T14" fmla="*/ 1 w 1"/>
                <a:gd name="T15" fmla="*/ 6 h 12"/>
                <a:gd name="T16" fmla="*/ 1 w 1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1" y="12"/>
                  </a:lnTo>
                  <a:lnTo>
                    <a:pt x="1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6"/>
                  </a:lnTo>
                  <a:lnTo>
                    <a:pt x="1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8" name="ïṡľïḋé"/>
            <p:cNvSpPr/>
            <p:nvPr/>
          </p:nvSpPr>
          <p:spPr bwMode="auto">
            <a:xfrm>
              <a:off x="1807816" y="3296928"/>
              <a:ext cx="6145" cy="49148"/>
            </a:xfrm>
            <a:custGeom>
              <a:avLst/>
              <a:gdLst>
                <a:gd name="T0" fmla="*/ 0 w 2"/>
                <a:gd name="T1" fmla="*/ 16 h 16"/>
                <a:gd name="T2" fmla="*/ 0 w 2"/>
                <a:gd name="T3" fmla="*/ 16 h 16"/>
                <a:gd name="T4" fmla="*/ 2 w 2"/>
                <a:gd name="T5" fmla="*/ 15 h 16"/>
                <a:gd name="T6" fmla="*/ 2 w 2"/>
                <a:gd name="T7" fmla="*/ 10 h 16"/>
                <a:gd name="T8" fmla="*/ 2 w 2"/>
                <a:gd name="T9" fmla="*/ 10 h 16"/>
                <a:gd name="T10" fmla="*/ 2 w 2"/>
                <a:gd name="T11" fmla="*/ 0 h 16"/>
                <a:gd name="T12" fmla="*/ 2 w 2"/>
                <a:gd name="T13" fmla="*/ 0 h 16"/>
                <a:gd name="T14" fmla="*/ 2 w 2"/>
                <a:gd name="T15" fmla="*/ 2 h 16"/>
                <a:gd name="T16" fmla="*/ 0 w 2"/>
                <a:gd name="T17" fmla="*/ 0 h 16"/>
                <a:gd name="T18" fmla="*/ 0 w 2"/>
                <a:gd name="T19" fmla="*/ 0 h 16"/>
                <a:gd name="T20" fmla="*/ 0 w 2"/>
                <a:gd name="T21" fmla="*/ 5 h 16"/>
                <a:gd name="T22" fmla="*/ 0 w 2"/>
                <a:gd name="T23" fmla="*/ 7 h 16"/>
                <a:gd name="T24" fmla="*/ 0 w 2"/>
                <a:gd name="T25" fmla="*/ 7 h 16"/>
                <a:gd name="T26" fmla="*/ 0 w 2"/>
                <a:gd name="T27" fmla="*/ 12 h 16"/>
                <a:gd name="T28" fmla="*/ 0 w 2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6">
                  <a:moveTo>
                    <a:pt x="0" y="16"/>
                  </a:moveTo>
                  <a:lnTo>
                    <a:pt x="0" y="16"/>
                  </a:lnTo>
                  <a:lnTo>
                    <a:pt x="2" y="15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499" name="íṡlïďè"/>
            <p:cNvSpPr/>
            <p:nvPr/>
          </p:nvSpPr>
          <p:spPr bwMode="auto">
            <a:xfrm>
              <a:off x="1807816" y="3296928"/>
              <a:ext cx="6145" cy="49148"/>
            </a:xfrm>
            <a:custGeom>
              <a:avLst/>
              <a:gdLst>
                <a:gd name="T0" fmla="*/ 0 w 2"/>
                <a:gd name="T1" fmla="*/ 16 h 16"/>
                <a:gd name="T2" fmla="*/ 0 w 2"/>
                <a:gd name="T3" fmla="*/ 16 h 16"/>
                <a:gd name="T4" fmla="*/ 2 w 2"/>
                <a:gd name="T5" fmla="*/ 15 h 16"/>
                <a:gd name="T6" fmla="*/ 2 w 2"/>
                <a:gd name="T7" fmla="*/ 10 h 16"/>
                <a:gd name="T8" fmla="*/ 2 w 2"/>
                <a:gd name="T9" fmla="*/ 10 h 16"/>
                <a:gd name="T10" fmla="*/ 2 w 2"/>
                <a:gd name="T11" fmla="*/ 0 h 16"/>
                <a:gd name="T12" fmla="*/ 2 w 2"/>
                <a:gd name="T13" fmla="*/ 0 h 16"/>
                <a:gd name="T14" fmla="*/ 2 w 2"/>
                <a:gd name="T15" fmla="*/ 2 h 16"/>
                <a:gd name="T16" fmla="*/ 0 w 2"/>
                <a:gd name="T17" fmla="*/ 0 h 16"/>
                <a:gd name="T18" fmla="*/ 0 w 2"/>
                <a:gd name="T19" fmla="*/ 0 h 16"/>
                <a:gd name="T20" fmla="*/ 0 w 2"/>
                <a:gd name="T21" fmla="*/ 5 h 16"/>
                <a:gd name="T22" fmla="*/ 0 w 2"/>
                <a:gd name="T23" fmla="*/ 7 h 16"/>
                <a:gd name="T24" fmla="*/ 0 w 2"/>
                <a:gd name="T25" fmla="*/ 7 h 16"/>
                <a:gd name="T26" fmla="*/ 0 w 2"/>
                <a:gd name="T27" fmla="*/ 12 h 16"/>
                <a:gd name="T28" fmla="*/ 0 w 2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6">
                  <a:moveTo>
                    <a:pt x="0" y="16"/>
                  </a:moveTo>
                  <a:lnTo>
                    <a:pt x="0" y="16"/>
                  </a:lnTo>
                  <a:lnTo>
                    <a:pt x="2" y="15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0" name="ïSḻíḑe"/>
            <p:cNvSpPr/>
            <p:nvPr/>
          </p:nvSpPr>
          <p:spPr bwMode="auto">
            <a:xfrm>
              <a:off x="1691087" y="3671680"/>
              <a:ext cx="6145" cy="49148"/>
            </a:xfrm>
            <a:custGeom>
              <a:avLst/>
              <a:gdLst>
                <a:gd name="T0" fmla="*/ 1 w 1"/>
                <a:gd name="T1" fmla="*/ 14 h 14"/>
                <a:gd name="T2" fmla="*/ 1 w 1"/>
                <a:gd name="T3" fmla="*/ 14 h 14"/>
                <a:gd name="T4" fmla="*/ 1 w 1"/>
                <a:gd name="T5" fmla="*/ 7 h 14"/>
                <a:gd name="T6" fmla="*/ 0 w 1"/>
                <a:gd name="T7" fmla="*/ 0 h 14"/>
                <a:gd name="T8" fmla="*/ 0 w 1"/>
                <a:gd name="T9" fmla="*/ 0 h 14"/>
                <a:gd name="T10" fmla="*/ 1 w 1"/>
                <a:gd name="T11" fmla="*/ 7 h 14"/>
                <a:gd name="T12" fmla="*/ 1 w 1"/>
                <a:gd name="T13" fmla="*/ 10 h 14"/>
                <a:gd name="T14" fmla="*/ 1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1" y="14"/>
                  </a:moveTo>
                  <a:lnTo>
                    <a:pt x="1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10"/>
                  </a:lnTo>
                  <a:lnTo>
                    <a:pt x="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1" name="íŝḷîḍé"/>
            <p:cNvSpPr/>
            <p:nvPr/>
          </p:nvSpPr>
          <p:spPr bwMode="auto">
            <a:xfrm>
              <a:off x="1691087" y="3671680"/>
              <a:ext cx="6145" cy="49148"/>
            </a:xfrm>
            <a:custGeom>
              <a:avLst/>
              <a:gdLst>
                <a:gd name="T0" fmla="*/ 1 w 1"/>
                <a:gd name="T1" fmla="*/ 14 h 14"/>
                <a:gd name="T2" fmla="*/ 1 w 1"/>
                <a:gd name="T3" fmla="*/ 14 h 14"/>
                <a:gd name="T4" fmla="*/ 1 w 1"/>
                <a:gd name="T5" fmla="*/ 7 h 14"/>
                <a:gd name="T6" fmla="*/ 0 w 1"/>
                <a:gd name="T7" fmla="*/ 0 h 14"/>
                <a:gd name="T8" fmla="*/ 0 w 1"/>
                <a:gd name="T9" fmla="*/ 0 h 14"/>
                <a:gd name="T10" fmla="*/ 1 w 1"/>
                <a:gd name="T11" fmla="*/ 7 h 14"/>
                <a:gd name="T12" fmla="*/ 1 w 1"/>
                <a:gd name="T13" fmla="*/ 10 h 14"/>
                <a:gd name="T14" fmla="*/ 1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1" y="14"/>
                  </a:moveTo>
                  <a:lnTo>
                    <a:pt x="1" y="14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10"/>
                  </a:lnTo>
                  <a:lnTo>
                    <a:pt x="1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2" name="íṡḻïḓê"/>
            <p:cNvSpPr/>
            <p:nvPr/>
          </p:nvSpPr>
          <p:spPr bwMode="auto">
            <a:xfrm>
              <a:off x="2071985" y="2830019"/>
              <a:ext cx="24574" cy="61435"/>
            </a:xfrm>
            <a:custGeom>
              <a:avLst/>
              <a:gdLst>
                <a:gd name="T0" fmla="*/ 0 w 7"/>
                <a:gd name="T1" fmla="*/ 20 h 20"/>
                <a:gd name="T2" fmla="*/ 0 w 7"/>
                <a:gd name="T3" fmla="*/ 20 h 20"/>
                <a:gd name="T4" fmla="*/ 1 w 7"/>
                <a:gd name="T5" fmla="*/ 18 h 20"/>
                <a:gd name="T6" fmla="*/ 1 w 7"/>
                <a:gd name="T7" fmla="*/ 18 h 20"/>
                <a:gd name="T8" fmla="*/ 1 w 7"/>
                <a:gd name="T9" fmla="*/ 18 h 20"/>
                <a:gd name="T10" fmla="*/ 4 w 7"/>
                <a:gd name="T11" fmla="*/ 10 h 20"/>
                <a:gd name="T12" fmla="*/ 7 w 7"/>
                <a:gd name="T13" fmla="*/ 5 h 20"/>
                <a:gd name="T14" fmla="*/ 7 w 7"/>
                <a:gd name="T15" fmla="*/ 0 h 20"/>
                <a:gd name="T16" fmla="*/ 7 w 7"/>
                <a:gd name="T17" fmla="*/ 0 h 20"/>
                <a:gd name="T18" fmla="*/ 6 w 7"/>
                <a:gd name="T19" fmla="*/ 5 h 20"/>
                <a:gd name="T20" fmla="*/ 3 w 7"/>
                <a:gd name="T21" fmla="*/ 10 h 20"/>
                <a:gd name="T22" fmla="*/ 0 w 7"/>
                <a:gd name="T23" fmla="*/ 14 h 20"/>
                <a:gd name="T24" fmla="*/ 0 w 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20">
                  <a:moveTo>
                    <a:pt x="0" y="20"/>
                  </a:moveTo>
                  <a:lnTo>
                    <a:pt x="0" y="2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3" name="iṡ1ïďê"/>
            <p:cNvSpPr/>
            <p:nvPr/>
          </p:nvSpPr>
          <p:spPr bwMode="auto">
            <a:xfrm>
              <a:off x="2071985" y="2830019"/>
              <a:ext cx="24574" cy="61435"/>
            </a:xfrm>
            <a:custGeom>
              <a:avLst/>
              <a:gdLst>
                <a:gd name="T0" fmla="*/ 0 w 7"/>
                <a:gd name="T1" fmla="*/ 20 h 20"/>
                <a:gd name="T2" fmla="*/ 0 w 7"/>
                <a:gd name="T3" fmla="*/ 20 h 20"/>
                <a:gd name="T4" fmla="*/ 1 w 7"/>
                <a:gd name="T5" fmla="*/ 18 h 20"/>
                <a:gd name="T6" fmla="*/ 1 w 7"/>
                <a:gd name="T7" fmla="*/ 18 h 20"/>
                <a:gd name="T8" fmla="*/ 1 w 7"/>
                <a:gd name="T9" fmla="*/ 18 h 20"/>
                <a:gd name="T10" fmla="*/ 4 w 7"/>
                <a:gd name="T11" fmla="*/ 10 h 20"/>
                <a:gd name="T12" fmla="*/ 7 w 7"/>
                <a:gd name="T13" fmla="*/ 5 h 20"/>
                <a:gd name="T14" fmla="*/ 7 w 7"/>
                <a:gd name="T15" fmla="*/ 0 h 20"/>
                <a:gd name="T16" fmla="*/ 7 w 7"/>
                <a:gd name="T17" fmla="*/ 0 h 20"/>
                <a:gd name="T18" fmla="*/ 6 w 7"/>
                <a:gd name="T19" fmla="*/ 5 h 20"/>
                <a:gd name="T20" fmla="*/ 3 w 7"/>
                <a:gd name="T21" fmla="*/ 10 h 20"/>
                <a:gd name="T22" fmla="*/ 0 w 7"/>
                <a:gd name="T23" fmla="*/ 14 h 20"/>
                <a:gd name="T24" fmla="*/ 0 w 7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20">
                  <a:moveTo>
                    <a:pt x="0" y="20"/>
                  </a:moveTo>
                  <a:lnTo>
                    <a:pt x="0" y="2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" y="10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4" name="îšļîḍè"/>
            <p:cNvSpPr/>
            <p:nvPr/>
          </p:nvSpPr>
          <p:spPr bwMode="auto">
            <a:xfrm>
              <a:off x="1740235" y="3395223"/>
              <a:ext cx="6145" cy="2457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7 h 8"/>
                <a:gd name="T6" fmla="*/ 1 w 1"/>
                <a:gd name="T7" fmla="*/ 4 h 8"/>
                <a:gd name="T8" fmla="*/ 0 w 1"/>
                <a:gd name="T9" fmla="*/ 0 h 8"/>
                <a:gd name="T10" fmla="*/ 0 w 1"/>
                <a:gd name="T11" fmla="*/ 0 h 8"/>
                <a:gd name="T12" fmla="*/ 0 w 1"/>
                <a:gd name="T13" fmla="*/ 4 h 8"/>
                <a:gd name="T14" fmla="*/ 0 w 1"/>
                <a:gd name="T15" fmla="*/ 4 h 8"/>
                <a:gd name="T16" fmla="*/ 1 w 1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5" name="iŝ1îďe"/>
            <p:cNvSpPr/>
            <p:nvPr/>
          </p:nvSpPr>
          <p:spPr bwMode="auto">
            <a:xfrm>
              <a:off x="1740235" y="3395223"/>
              <a:ext cx="6145" cy="2457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8 h 8"/>
                <a:gd name="T4" fmla="*/ 1 w 1"/>
                <a:gd name="T5" fmla="*/ 7 h 8"/>
                <a:gd name="T6" fmla="*/ 1 w 1"/>
                <a:gd name="T7" fmla="*/ 4 h 8"/>
                <a:gd name="T8" fmla="*/ 0 w 1"/>
                <a:gd name="T9" fmla="*/ 0 h 8"/>
                <a:gd name="T10" fmla="*/ 0 w 1"/>
                <a:gd name="T11" fmla="*/ 0 h 8"/>
                <a:gd name="T12" fmla="*/ 0 w 1"/>
                <a:gd name="T13" fmla="*/ 4 h 8"/>
                <a:gd name="T14" fmla="*/ 0 w 1"/>
                <a:gd name="T15" fmla="*/ 4 h 8"/>
                <a:gd name="T16" fmla="*/ 1 w 1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6" name="îsḻíḑè"/>
            <p:cNvSpPr/>
            <p:nvPr/>
          </p:nvSpPr>
          <p:spPr bwMode="auto">
            <a:xfrm>
              <a:off x="1697232" y="3370649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1 h 10"/>
                <a:gd name="T6" fmla="*/ 1 w 1"/>
                <a:gd name="T7" fmla="*/ 0 h 10"/>
                <a:gd name="T8" fmla="*/ 0 w 1"/>
                <a:gd name="T9" fmla="*/ 1 h 10"/>
                <a:gd name="T10" fmla="*/ 0 w 1"/>
                <a:gd name="T11" fmla="*/ 1 h 10"/>
                <a:gd name="T12" fmla="*/ 0 w 1"/>
                <a:gd name="T13" fmla="*/ 5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7" name="i$ḻïḍê"/>
            <p:cNvSpPr/>
            <p:nvPr/>
          </p:nvSpPr>
          <p:spPr bwMode="auto">
            <a:xfrm>
              <a:off x="1697232" y="3370649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1 h 10"/>
                <a:gd name="T6" fmla="*/ 1 w 1"/>
                <a:gd name="T7" fmla="*/ 0 h 10"/>
                <a:gd name="T8" fmla="*/ 0 w 1"/>
                <a:gd name="T9" fmla="*/ 1 h 10"/>
                <a:gd name="T10" fmla="*/ 0 w 1"/>
                <a:gd name="T11" fmla="*/ 1 h 10"/>
                <a:gd name="T12" fmla="*/ 0 w 1"/>
                <a:gd name="T13" fmla="*/ 5 h 10"/>
                <a:gd name="T14" fmla="*/ 1 w 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8" name="îṥḷíḓè"/>
            <p:cNvSpPr/>
            <p:nvPr/>
          </p:nvSpPr>
          <p:spPr bwMode="auto">
            <a:xfrm>
              <a:off x="1912254" y="2885309"/>
              <a:ext cx="12287" cy="36861"/>
            </a:xfrm>
            <a:custGeom>
              <a:avLst/>
              <a:gdLst>
                <a:gd name="T0" fmla="*/ 0 w 2"/>
                <a:gd name="T1" fmla="*/ 12 h 12"/>
                <a:gd name="T2" fmla="*/ 0 w 2"/>
                <a:gd name="T3" fmla="*/ 12 h 12"/>
                <a:gd name="T4" fmla="*/ 2 w 2"/>
                <a:gd name="T5" fmla="*/ 4 h 12"/>
                <a:gd name="T6" fmla="*/ 2 w 2"/>
                <a:gd name="T7" fmla="*/ 0 h 12"/>
                <a:gd name="T8" fmla="*/ 2 w 2"/>
                <a:gd name="T9" fmla="*/ 0 h 12"/>
                <a:gd name="T10" fmla="*/ 1 w 2"/>
                <a:gd name="T11" fmla="*/ 6 h 12"/>
                <a:gd name="T12" fmla="*/ 0 w 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lnTo>
                    <a:pt x="0" y="1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6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09" name="ísliḑé"/>
            <p:cNvSpPr/>
            <p:nvPr/>
          </p:nvSpPr>
          <p:spPr bwMode="auto">
            <a:xfrm>
              <a:off x="1912254" y="2885309"/>
              <a:ext cx="12287" cy="36861"/>
            </a:xfrm>
            <a:custGeom>
              <a:avLst/>
              <a:gdLst>
                <a:gd name="T0" fmla="*/ 0 w 2"/>
                <a:gd name="T1" fmla="*/ 12 h 12"/>
                <a:gd name="T2" fmla="*/ 0 w 2"/>
                <a:gd name="T3" fmla="*/ 12 h 12"/>
                <a:gd name="T4" fmla="*/ 2 w 2"/>
                <a:gd name="T5" fmla="*/ 4 h 12"/>
                <a:gd name="T6" fmla="*/ 2 w 2"/>
                <a:gd name="T7" fmla="*/ 0 h 12"/>
                <a:gd name="T8" fmla="*/ 2 w 2"/>
                <a:gd name="T9" fmla="*/ 0 h 12"/>
                <a:gd name="T10" fmla="*/ 1 w 2"/>
                <a:gd name="T11" fmla="*/ 6 h 12"/>
                <a:gd name="T12" fmla="*/ 0 w 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lnTo>
                    <a:pt x="0" y="1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6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0" name="íṣlíḑé"/>
            <p:cNvSpPr/>
            <p:nvPr/>
          </p:nvSpPr>
          <p:spPr bwMode="auto">
            <a:xfrm>
              <a:off x="1795529" y="3081902"/>
              <a:ext cx="6145" cy="18433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6 h 6"/>
                <a:gd name="T4" fmla="*/ 0 w 2"/>
                <a:gd name="T5" fmla="*/ 3 h 6"/>
                <a:gd name="T6" fmla="*/ 2 w 2"/>
                <a:gd name="T7" fmla="*/ 2 h 6"/>
                <a:gd name="T8" fmla="*/ 2 w 2"/>
                <a:gd name="T9" fmla="*/ 2 h 6"/>
                <a:gd name="T10" fmla="*/ 2 w 2"/>
                <a:gd name="T11" fmla="*/ 0 h 6"/>
                <a:gd name="T12" fmla="*/ 0 w 2"/>
                <a:gd name="T13" fmla="*/ 0 h 6"/>
                <a:gd name="T14" fmla="*/ 0 w 2"/>
                <a:gd name="T15" fmla="*/ 0 h 6"/>
                <a:gd name="T16" fmla="*/ 0 w 2"/>
                <a:gd name="T17" fmla="*/ 3 h 6"/>
                <a:gd name="T18" fmla="*/ 0 w 2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1" name="íŝľîḋé"/>
            <p:cNvSpPr/>
            <p:nvPr/>
          </p:nvSpPr>
          <p:spPr bwMode="auto">
            <a:xfrm>
              <a:off x="1795529" y="3081902"/>
              <a:ext cx="6145" cy="18433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6 h 6"/>
                <a:gd name="T4" fmla="*/ 0 w 2"/>
                <a:gd name="T5" fmla="*/ 3 h 6"/>
                <a:gd name="T6" fmla="*/ 2 w 2"/>
                <a:gd name="T7" fmla="*/ 2 h 6"/>
                <a:gd name="T8" fmla="*/ 2 w 2"/>
                <a:gd name="T9" fmla="*/ 2 h 6"/>
                <a:gd name="T10" fmla="*/ 2 w 2"/>
                <a:gd name="T11" fmla="*/ 0 h 6"/>
                <a:gd name="T12" fmla="*/ 0 w 2"/>
                <a:gd name="T13" fmla="*/ 0 h 6"/>
                <a:gd name="T14" fmla="*/ 0 w 2"/>
                <a:gd name="T15" fmla="*/ 0 h 6"/>
                <a:gd name="T16" fmla="*/ 0 w 2"/>
                <a:gd name="T17" fmla="*/ 3 h 6"/>
                <a:gd name="T18" fmla="*/ 0 w 2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2" name="iṣḻîďé"/>
            <p:cNvSpPr/>
            <p:nvPr/>
          </p:nvSpPr>
          <p:spPr bwMode="auto">
            <a:xfrm>
              <a:off x="1721807" y="2934457"/>
              <a:ext cx="6145" cy="24574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3 w 3"/>
                <a:gd name="T5" fmla="*/ 1 h 8"/>
                <a:gd name="T6" fmla="*/ 3 w 3"/>
                <a:gd name="T7" fmla="*/ 1 h 8"/>
                <a:gd name="T8" fmla="*/ 3 w 3"/>
                <a:gd name="T9" fmla="*/ 0 h 8"/>
                <a:gd name="T10" fmla="*/ 1 w 3"/>
                <a:gd name="T11" fmla="*/ 1 h 8"/>
                <a:gd name="T12" fmla="*/ 1 w 3"/>
                <a:gd name="T13" fmla="*/ 4 h 8"/>
                <a:gd name="T14" fmla="*/ 1 w 3"/>
                <a:gd name="T15" fmla="*/ 3 h 8"/>
                <a:gd name="T16" fmla="*/ 1 w 3"/>
                <a:gd name="T17" fmla="*/ 3 h 8"/>
                <a:gd name="T18" fmla="*/ 0 w 3"/>
                <a:gd name="T19" fmla="*/ 5 h 8"/>
                <a:gd name="T20" fmla="*/ 0 w 3"/>
                <a:gd name="T21" fmla="*/ 5 h 8"/>
                <a:gd name="T22" fmla="*/ 0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3" name="ïšľïdê"/>
            <p:cNvSpPr/>
            <p:nvPr/>
          </p:nvSpPr>
          <p:spPr bwMode="auto">
            <a:xfrm>
              <a:off x="1721807" y="2934457"/>
              <a:ext cx="6145" cy="24574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3 w 3"/>
                <a:gd name="T5" fmla="*/ 1 h 8"/>
                <a:gd name="T6" fmla="*/ 3 w 3"/>
                <a:gd name="T7" fmla="*/ 1 h 8"/>
                <a:gd name="T8" fmla="*/ 3 w 3"/>
                <a:gd name="T9" fmla="*/ 0 h 8"/>
                <a:gd name="T10" fmla="*/ 1 w 3"/>
                <a:gd name="T11" fmla="*/ 1 h 8"/>
                <a:gd name="T12" fmla="*/ 1 w 3"/>
                <a:gd name="T13" fmla="*/ 4 h 8"/>
                <a:gd name="T14" fmla="*/ 1 w 3"/>
                <a:gd name="T15" fmla="*/ 3 h 8"/>
                <a:gd name="T16" fmla="*/ 1 w 3"/>
                <a:gd name="T17" fmla="*/ 3 h 8"/>
                <a:gd name="T18" fmla="*/ 0 w 3"/>
                <a:gd name="T19" fmla="*/ 5 h 8"/>
                <a:gd name="T20" fmla="*/ 0 w 3"/>
                <a:gd name="T21" fmla="*/ 5 h 8"/>
                <a:gd name="T22" fmla="*/ 0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4" name="îŝḻîḋê"/>
            <p:cNvSpPr/>
            <p:nvPr/>
          </p:nvSpPr>
          <p:spPr bwMode="auto">
            <a:xfrm>
              <a:off x="1629652" y="3075760"/>
              <a:ext cx="6145" cy="49148"/>
            </a:xfrm>
            <a:custGeom>
              <a:avLst/>
              <a:gdLst>
                <a:gd name="T0" fmla="*/ 0 w 1"/>
                <a:gd name="T1" fmla="*/ 14 h 14"/>
                <a:gd name="T2" fmla="*/ 0 w 1"/>
                <a:gd name="T3" fmla="*/ 14 h 14"/>
                <a:gd name="T4" fmla="*/ 1 w 1"/>
                <a:gd name="T5" fmla="*/ 7 h 14"/>
                <a:gd name="T6" fmla="*/ 1 w 1"/>
                <a:gd name="T7" fmla="*/ 0 h 14"/>
                <a:gd name="T8" fmla="*/ 1 w 1"/>
                <a:gd name="T9" fmla="*/ 0 h 14"/>
                <a:gd name="T10" fmla="*/ 0 w 1"/>
                <a:gd name="T11" fmla="*/ 8 h 14"/>
                <a:gd name="T12" fmla="*/ 0 w 1"/>
                <a:gd name="T13" fmla="*/ 13 h 14"/>
                <a:gd name="T14" fmla="*/ 0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0" y="14"/>
                  </a:moveTo>
                  <a:lnTo>
                    <a:pt x="0" y="14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5" name="iśľiďê"/>
            <p:cNvSpPr/>
            <p:nvPr/>
          </p:nvSpPr>
          <p:spPr bwMode="auto">
            <a:xfrm>
              <a:off x="1629652" y="3075760"/>
              <a:ext cx="6145" cy="49148"/>
            </a:xfrm>
            <a:custGeom>
              <a:avLst/>
              <a:gdLst>
                <a:gd name="T0" fmla="*/ 0 w 1"/>
                <a:gd name="T1" fmla="*/ 14 h 14"/>
                <a:gd name="T2" fmla="*/ 0 w 1"/>
                <a:gd name="T3" fmla="*/ 14 h 14"/>
                <a:gd name="T4" fmla="*/ 1 w 1"/>
                <a:gd name="T5" fmla="*/ 7 h 14"/>
                <a:gd name="T6" fmla="*/ 1 w 1"/>
                <a:gd name="T7" fmla="*/ 0 h 14"/>
                <a:gd name="T8" fmla="*/ 1 w 1"/>
                <a:gd name="T9" fmla="*/ 0 h 14"/>
                <a:gd name="T10" fmla="*/ 0 w 1"/>
                <a:gd name="T11" fmla="*/ 8 h 14"/>
                <a:gd name="T12" fmla="*/ 0 w 1"/>
                <a:gd name="T13" fmla="*/ 13 h 14"/>
                <a:gd name="T14" fmla="*/ 0 w 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4">
                  <a:moveTo>
                    <a:pt x="0" y="14"/>
                  </a:moveTo>
                  <a:lnTo>
                    <a:pt x="0" y="14"/>
                  </a:lnTo>
                  <a:lnTo>
                    <a:pt x="1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6" name="ïṣḷíḋé"/>
            <p:cNvSpPr/>
            <p:nvPr/>
          </p:nvSpPr>
          <p:spPr bwMode="auto">
            <a:xfrm>
              <a:off x="1727948" y="2799299"/>
              <a:ext cx="18433" cy="67581"/>
            </a:xfrm>
            <a:custGeom>
              <a:avLst/>
              <a:gdLst>
                <a:gd name="T0" fmla="*/ 0 w 7"/>
                <a:gd name="T1" fmla="*/ 21 h 21"/>
                <a:gd name="T2" fmla="*/ 0 w 7"/>
                <a:gd name="T3" fmla="*/ 21 h 21"/>
                <a:gd name="T4" fmla="*/ 3 w 7"/>
                <a:gd name="T5" fmla="*/ 19 h 21"/>
                <a:gd name="T6" fmla="*/ 3 w 7"/>
                <a:gd name="T7" fmla="*/ 19 h 21"/>
                <a:gd name="T8" fmla="*/ 3 w 7"/>
                <a:gd name="T9" fmla="*/ 14 h 21"/>
                <a:gd name="T10" fmla="*/ 3 w 7"/>
                <a:gd name="T11" fmla="*/ 14 h 21"/>
                <a:gd name="T12" fmla="*/ 7 w 7"/>
                <a:gd name="T13" fmla="*/ 9 h 21"/>
                <a:gd name="T14" fmla="*/ 7 w 7"/>
                <a:gd name="T15" fmla="*/ 9 h 21"/>
                <a:gd name="T16" fmla="*/ 7 w 7"/>
                <a:gd name="T17" fmla="*/ 7 h 21"/>
                <a:gd name="T18" fmla="*/ 6 w 7"/>
                <a:gd name="T19" fmla="*/ 7 h 21"/>
                <a:gd name="T20" fmla="*/ 5 w 7"/>
                <a:gd name="T21" fmla="*/ 9 h 21"/>
                <a:gd name="T22" fmla="*/ 5 w 7"/>
                <a:gd name="T23" fmla="*/ 9 h 21"/>
                <a:gd name="T24" fmla="*/ 7 w 7"/>
                <a:gd name="T25" fmla="*/ 3 h 21"/>
                <a:gd name="T26" fmla="*/ 7 w 7"/>
                <a:gd name="T27" fmla="*/ 1 h 21"/>
                <a:gd name="T28" fmla="*/ 7 w 7"/>
                <a:gd name="T29" fmla="*/ 0 h 21"/>
                <a:gd name="T30" fmla="*/ 7 w 7"/>
                <a:gd name="T31" fmla="*/ 0 h 21"/>
                <a:gd name="T32" fmla="*/ 6 w 7"/>
                <a:gd name="T33" fmla="*/ 4 h 21"/>
                <a:gd name="T34" fmla="*/ 5 w 7"/>
                <a:gd name="T35" fmla="*/ 7 h 21"/>
                <a:gd name="T36" fmla="*/ 5 w 7"/>
                <a:gd name="T37" fmla="*/ 7 h 21"/>
                <a:gd name="T38" fmla="*/ 5 w 7"/>
                <a:gd name="T39" fmla="*/ 10 h 21"/>
                <a:gd name="T40" fmla="*/ 3 w 7"/>
                <a:gd name="T41" fmla="*/ 13 h 21"/>
                <a:gd name="T42" fmla="*/ 3 w 7"/>
                <a:gd name="T43" fmla="*/ 13 h 21"/>
                <a:gd name="T44" fmla="*/ 2 w 7"/>
                <a:gd name="T45" fmla="*/ 17 h 21"/>
                <a:gd name="T46" fmla="*/ 0 w 7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21">
                  <a:moveTo>
                    <a:pt x="0" y="21"/>
                  </a:moveTo>
                  <a:lnTo>
                    <a:pt x="0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7" name="íSliḍe"/>
            <p:cNvSpPr/>
            <p:nvPr/>
          </p:nvSpPr>
          <p:spPr bwMode="auto">
            <a:xfrm>
              <a:off x="1727948" y="2799299"/>
              <a:ext cx="18433" cy="67581"/>
            </a:xfrm>
            <a:custGeom>
              <a:avLst/>
              <a:gdLst>
                <a:gd name="T0" fmla="*/ 0 w 7"/>
                <a:gd name="T1" fmla="*/ 21 h 21"/>
                <a:gd name="T2" fmla="*/ 0 w 7"/>
                <a:gd name="T3" fmla="*/ 21 h 21"/>
                <a:gd name="T4" fmla="*/ 3 w 7"/>
                <a:gd name="T5" fmla="*/ 19 h 21"/>
                <a:gd name="T6" fmla="*/ 3 w 7"/>
                <a:gd name="T7" fmla="*/ 19 h 21"/>
                <a:gd name="T8" fmla="*/ 3 w 7"/>
                <a:gd name="T9" fmla="*/ 14 h 21"/>
                <a:gd name="T10" fmla="*/ 3 w 7"/>
                <a:gd name="T11" fmla="*/ 14 h 21"/>
                <a:gd name="T12" fmla="*/ 7 w 7"/>
                <a:gd name="T13" fmla="*/ 9 h 21"/>
                <a:gd name="T14" fmla="*/ 7 w 7"/>
                <a:gd name="T15" fmla="*/ 9 h 21"/>
                <a:gd name="T16" fmla="*/ 7 w 7"/>
                <a:gd name="T17" fmla="*/ 7 h 21"/>
                <a:gd name="T18" fmla="*/ 6 w 7"/>
                <a:gd name="T19" fmla="*/ 7 h 21"/>
                <a:gd name="T20" fmla="*/ 5 w 7"/>
                <a:gd name="T21" fmla="*/ 9 h 21"/>
                <a:gd name="T22" fmla="*/ 5 w 7"/>
                <a:gd name="T23" fmla="*/ 9 h 21"/>
                <a:gd name="T24" fmla="*/ 7 w 7"/>
                <a:gd name="T25" fmla="*/ 3 h 21"/>
                <a:gd name="T26" fmla="*/ 7 w 7"/>
                <a:gd name="T27" fmla="*/ 1 h 21"/>
                <a:gd name="T28" fmla="*/ 7 w 7"/>
                <a:gd name="T29" fmla="*/ 0 h 21"/>
                <a:gd name="T30" fmla="*/ 7 w 7"/>
                <a:gd name="T31" fmla="*/ 0 h 21"/>
                <a:gd name="T32" fmla="*/ 6 w 7"/>
                <a:gd name="T33" fmla="*/ 4 h 21"/>
                <a:gd name="T34" fmla="*/ 5 w 7"/>
                <a:gd name="T35" fmla="*/ 7 h 21"/>
                <a:gd name="T36" fmla="*/ 5 w 7"/>
                <a:gd name="T37" fmla="*/ 7 h 21"/>
                <a:gd name="T38" fmla="*/ 5 w 7"/>
                <a:gd name="T39" fmla="*/ 10 h 21"/>
                <a:gd name="T40" fmla="*/ 3 w 7"/>
                <a:gd name="T41" fmla="*/ 13 h 21"/>
                <a:gd name="T42" fmla="*/ 3 w 7"/>
                <a:gd name="T43" fmla="*/ 13 h 21"/>
                <a:gd name="T44" fmla="*/ 2 w 7"/>
                <a:gd name="T45" fmla="*/ 17 h 21"/>
                <a:gd name="T46" fmla="*/ 0 w 7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21">
                  <a:moveTo>
                    <a:pt x="0" y="21"/>
                  </a:moveTo>
                  <a:lnTo>
                    <a:pt x="0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4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8" name="îŝlîḍê"/>
            <p:cNvSpPr/>
            <p:nvPr/>
          </p:nvSpPr>
          <p:spPr bwMode="auto">
            <a:xfrm>
              <a:off x="5352628" y="2916028"/>
              <a:ext cx="6145" cy="24574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3 h 7"/>
                <a:gd name="T6" fmla="*/ 2 w 2"/>
                <a:gd name="T7" fmla="*/ 7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19" name="íṣļíḓê"/>
            <p:cNvSpPr/>
            <p:nvPr/>
          </p:nvSpPr>
          <p:spPr bwMode="auto">
            <a:xfrm>
              <a:off x="5352628" y="2916028"/>
              <a:ext cx="6145" cy="24574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3 h 7"/>
                <a:gd name="T6" fmla="*/ 2 w 2"/>
                <a:gd name="T7" fmla="*/ 7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0" name="ïšľîḑê"/>
            <p:cNvSpPr/>
            <p:nvPr/>
          </p:nvSpPr>
          <p:spPr bwMode="auto">
            <a:xfrm>
              <a:off x="5407920" y="3272352"/>
              <a:ext cx="6145" cy="43007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0 h 14"/>
                <a:gd name="T4" fmla="*/ 0 w 1"/>
                <a:gd name="T5" fmla="*/ 1 h 14"/>
                <a:gd name="T6" fmla="*/ 0 w 1"/>
                <a:gd name="T7" fmla="*/ 5 h 14"/>
                <a:gd name="T8" fmla="*/ 1 w 1"/>
                <a:gd name="T9" fmla="*/ 14 h 14"/>
                <a:gd name="T10" fmla="*/ 1 w 1"/>
                <a:gd name="T11" fmla="*/ 14 h 14"/>
                <a:gd name="T12" fmla="*/ 0 w 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1" name="išḷïḓe"/>
            <p:cNvSpPr/>
            <p:nvPr/>
          </p:nvSpPr>
          <p:spPr bwMode="auto">
            <a:xfrm>
              <a:off x="5407920" y="3272352"/>
              <a:ext cx="6145" cy="43007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0 h 14"/>
                <a:gd name="T4" fmla="*/ 0 w 1"/>
                <a:gd name="T5" fmla="*/ 1 h 14"/>
                <a:gd name="T6" fmla="*/ 0 w 1"/>
                <a:gd name="T7" fmla="*/ 5 h 14"/>
                <a:gd name="T8" fmla="*/ 1 w 1"/>
                <a:gd name="T9" fmla="*/ 14 h 14"/>
                <a:gd name="T10" fmla="*/ 1 w 1"/>
                <a:gd name="T11" fmla="*/ 14 h 14"/>
                <a:gd name="T12" fmla="*/ 0 w 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2" name="ïṩļîḍe"/>
            <p:cNvSpPr/>
            <p:nvPr/>
          </p:nvSpPr>
          <p:spPr bwMode="auto">
            <a:xfrm>
              <a:off x="5420208" y="3444371"/>
              <a:ext cx="6145" cy="55293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0 h 17"/>
                <a:gd name="T6" fmla="*/ 1 w 1"/>
                <a:gd name="T7" fmla="*/ 17 h 17"/>
                <a:gd name="T8" fmla="*/ 1 w 1"/>
                <a:gd name="T9" fmla="*/ 17 h 17"/>
                <a:gd name="T10" fmla="*/ 1 w 1"/>
                <a:gd name="T11" fmla="*/ 7 h 17"/>
                <a:gd name="T12" fmla="*/ 0 w 1"/>
                <a:gd name="T13" fmla="*/ 3 h 17"/>
                <a:gd name="T14" fmla="*/ 0 w 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3" name="îṥlïďé"/>
            <p:cNvSpPr/>
            <p:nvPr/>
          </p:nvSpPr>
          <p:spPr bwMode="auto">
            <a:xfrm>
              <a:off x="5420208" y="3444371"/>
              <a:ext cx="6145" cy="55293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0 h 17"/>
                <a:gd name="T6" fmla="*/ 1 w 1"/>
                <a:gd name="T7" fmla="*/ 17 h 17"/>
                <a:gd name="T8" fmla="*/ 1 w 1"/>
                <a:gd name="T9" fmla="*/ 17 h 17"/>
                <a:gd name="T10" fmla="*/ 1 w 1"/>
                <a:gd name="T11" fmla="*/ 7 h 17"/>
                <a:gd name="T12" fmla="*/ 0 w 1"/>
                <a:gd name="T13" fmla="*/ 3 h 17"/>
                <a:gd name="T14" fmla="*/ 0 w 1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4" name="îṡḻîďè"/>
            <p:cNvSpPr/>
            <p:nvPr/>
          </p:nvSpPr>
          <p:spPr bwMode="auto">
            <a:xfrm>
              <a:off x="5383347" y="3794551"/>
              <a:ext cx="12287" cy="36861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2 w 3"/>
                <a:gd name="T5" fmla="*/ 5 h 12"/>
                <a:gd name="T6" fmla="*/ 0 w 3"/>
                <a:gd name="T7" fmla="*/ 12 h 12"/>
                <a:gd name="T8" fmla="*/ 0 w 3"/>
                <a:gd name="T9" fmla="*/ 12 h 12"/>
                <a:gd name="T10" fmla="*/ 2 w 3"/>
                <a:gd name="T11" fmla="*/ 8 h 12"/>
                <a:gd name="T12" fmla="*/ 3 w 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5" name="íṥḻïḑè"/>
            <p:cNvSpPr/>
            <p:nvPr/>
          </p:nvSpPr>
          <p:spPr bwMode="auto">
            <a:xfrm>
              <a:off x="5383347" y="3794551"/>
              <a:ext cx="12287" cy="36861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2 w 3"/>
                <a:gd name="T5" fmla="*/ 5 h 12"/>
                <a:gd name="T6" fmla="*/ 0 w 3"/>
                <a:gd name="T7" fmla="*/ 12 h 12"/>
                <a:gd name="T8" fmla="*/ 0 w 3"/>
                <a:gd name="T9" fmla="*/ 12 h 12"/>
                <a:gd name="T10" fmla="*/ 2 w 3"/>
                <a:gd name="T11" fmla="*/ 8 h 12"/>
                <a:gd name="T12" fmla="*/ 3 w 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6" name="íṧľíďé"/>
            <p:cNvSpPr/>
            <p:nvPr/>
          </p:nvSpPr>
          <p:spPr bwMode="auto">
            <a:xfrm>
              <a:off x="5272764" y="4132446"/>
              <a:ext cx="12287" cy="18433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1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2 w 2"/>
                <a:gd name="T11" fmla="*/ 0 h 6"/>
                <a:gd name="T12" fmla="*/ 1 w 2"/>
                <a:gd name="T13" fmla="*/ 0 h 6"/>
                <a:gd name="T14" fmla="*/ 0 w 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7" name="íṧḻiḑê"/>
            <p:cNvSpPr/>
            <p:nvPr/>
          </p:nvSpPr>
          <p:spPr bwMode="auto">
            <a:xfrm>
              <a:off x="5272764" y="4132446"/>
              <a:ext cx="12287" cy="18433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1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2 w 2"/>
                <a:gd name="T11" fmla="*/ 0 h 6"/>
                <a:gd name="T12" fmla="*/ 1 w 2"/>
                <a:gd name="T13" fmla="*/ 0 h 6"/>
                <a:gd name="T14" fmla="*/ 0 w 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8" name="iŝlîḓe"/>
            <p:cNvSpPr/>
            <p:nvPr/>
          </p:nvSpPr>
          <p:spPr bwMode="auto">
            <a:xfrm>
              <a:off x="4289800" y="4746799"/>
              <a:ext cx="55294" cy="36861"/>
            </a:xfrm>
            <a:custGeom>
              <a:avLst/>
              <a:gdLst>
                <a:gd name="T0" fmla="*/ 18 w 18"/>
                <a:gd name="T1" fmla="*/ 0 h 13"/>
                <a:gd name="T2" fmla="*/ 18 w 18"/>
                <a:gd name="T3" fmla="*/ 0 h 13"/>
                <a:gd name="T4" fmla="*/ 14 w 18"/>
                <a:gd name="T5" fmla="*/ 3 h 13"/>
                <a:gd name="T6" fmla="*/ 10 w 18"/>
                <a:gd name="T7" fmla="*/ 7 h 13"/>
                <a:gd name="T8" fmla="*/ 5 w 18"/>
                <a:gd name="T9" fmla="*/ 10 h 13"/>
                <a:gd name="T10" fmla="*/ 0 w 18"/>
                <a:gd name="T11" fmla="*/ 13 h 13"/>
                <a:gd name="T12" fmla="*/ 0 w 18"/>
                <a:gd name="T13" fmla="*/ 13 h 13"/>
                <a:gd name="T14" fmla="*/ 4 w 18"/>
                <a:gd name="T15" fmla="*/ 12 h 13"/>
                <a:gd name="T16" fmla="*/ 8 w 18"/>
                <a:gd name="T17" fmla="*/ 9 h 13"/>
                <a:gd name="T18" fmla="*/ 18 w 18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18" y="0"/>
                  </a:lnTo>
                  <a:lnTo>
                    <a:pt x="14" y="3"/>
                  </a:lnTo>
                  <a:lnTo>
                    <a:pt x="10" y="7"/>
                  </a:lnTo>
                  <a:lnTo>
                    <a:pt x="5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29" name="îSḻïďe"/>
            <p:cNvSpPr/>
            <p:nvPr/>
          </p:nvSpPr>
          <p:spPr bwMode="auto">
            <a:xfrm>
              <a:off x="4289800" y="4746799"/>
              <a:ext cx="55294" cy="36861"/>
            </a:xfrm>
            <a:custGeom>
              <a:avLst/>
              <a:gdLst>
                <a:gd name="T0" fmla="*/ 18 w 18"/>
                <a:gd name="T1" fmla="*/ 0 h 13"/>
                <a:gd name="T2" fmla="*/ 18 w 18"/>
                <a:gd name="T3" fmla="*/ 0 h 13"/>
                <a:gd name="T4" fmla="*/ 14 w 18"/>
                <a:gd name="T5" fmla="*/ 3 h 13"/>
                <a:gd name="T6" fmla="*/ 10 w 18"/>
                <a:gd name="T7" fmla="*/ 7 h 13"/>
                <a:gd name="T8" fmla="*/ 5 w 18"/>
                <a:gd name="T9" fmla="*/ 10 h 13"/>
                <a:gd name="T10" fmla="*/ 0 w 18"/>
                <a:gd name="T11" fmla="*/ 13 h 13"/>
                <a:gd name="T12" fmla="*/ 0 w 18"/>
                <a:gd name="T13" fmla="*/ 13 h 13"/>
                <a:gd name="T14" fmla="*/ 4 w 18"/>
                <a:gd name="T15" fmla="*/ 12 h 13"/>
                <a:gd name="T16" fmla="*/ 8 w 18"/>
                <a:gd name="T17" fmla="*/ 9 h 13"/>
                <a:gd name="T18" fmla="*/ 18 w 18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18" y="0"/>
                  </a:lnTo>
                  <a:lnTo>
                    <a:pt x="14" y="3"/>
                  </a:lnTo>
                  <a:lnTo>
                    <a:pt x="10" y="7"/>
                  </a:lnTo>
                  <a:lnTo>
                    <a:pt x="5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0" name="iṩ1íḍe"/>
            <p:cNvSpPr/>
            <p:nvPr/>
          </p:nvSpPr>
          <p:spPr bwMode="auto">
            <a:xfrm>
              <a:off x="4265226" y="4789802"/>
              <a:ext cx="24574" cy="12287"/>
            </a:xfrm>
            <a:custGeom>
              <a:avLst/>
              <a:gdLst>
                <a:gd name="T0" fmla="*/ 9 w 9"/>
                <a:gd name="T1" fmla="*/ 0 h 4"/>
                <a:gd name="T2" fmla="*/ 9 w 9"/>
                <a:gd name="T3" fmla="*/ 0 h 4"/>
                <a:gd name="T4" fmla="*/ 4 w 9"/>
                <a:gd name="T5" fmla="*/ 1 h 4"/>
                <a:gd name="T6" fmla="*/ 0 w 9"/>
                <a:gd name="T7" fmla="*/ 4 h 4"/>
                <a:gd name="T8" fmla="*/ 0 w 9"/>
                <a:gd name="T9" fmla="*/ 4 h 4"/>
                <a:gd name="T10" fmla="*/ 9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1" name="ísḻiḋé"/>
            <p:cNvSpPr/>
            <p:nvPr/>
          </p:nvSpPr>
          <p:spPr bwMode="auto">
            <a:xfrm>
              <a:off x="4265226" y="4789802"/>
              <a:ext cx="24574" cy="12287"/>
            </a:xfrm>
            <a:custGeom>
              <a:avLst/>
              <a:gdLst>
                <a:gd name="T0" fmla="*/ 9 w 9"/>
                <a:gd name="T1" fmla="*/ 0 h 4"/>
                <a:gd name="T2" fmla="*/ 9 w 9"/>
                <a:gd name="T3" fmla="*/ 0 h 4"/>
                <a:gd name="T4" fmla="*/ 4 w 9"/>
                <a:gd name="T5" fmla="*/ 1 h 4"/>
                <a:gd name="T6" fmla="*/ 0 w 9"/>
                <a:gd name="T7" fmla="*/ 4 h 4"/>
                <a:gd name="T8" fmla="*/ 0 w 9"/>
                <a:gd name="T9" fmla="*/ 4 h 4"/>
                <a:gd name="T10" fmla="*/ 9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2" name="îṡļïḋe"/>
            <p:cNvSpPr/>
            <p:nvPr/>
          </p:nvSpPr>
          <p:spPr bwMode="auto">
            <a:xfrm>
              <a:off x="4904152" y="4697651"/>
              <a:ext cx="49148" cy="55293"/>
            </a:xfrm>
            <a:custGeom>
              <a:avLst/>
              <a:gdLst>
                <a:gd name="T0" fmla="*/ 12 w 17"/>
                <a:gd name="T1" fmla="*/ 3 h 17"/>
                <a:gd name="T2" fmla="*/ 12 w 17"/>
                <a:gd name="T3" fmla="*/ 3 h 17"/>
                <a:gd name="T4" fmla="*/ 12 w 17"/>
                <a:gd name="T5" fmla="*/ 4 h 17"/>
                <a:gd name="T6" fmla="*/ 13 w 17"/>
                <a:gd name="T7" fmla="*/ 4 h 17"/>
                <a:gd name="T8" fmla="*/ 13 w 17"/>
                <a:gd name="T9" fmla="*/ 4 h 17"/>
                <a:gd name="T10" fmla="*/ 8 w 17"/>
                <a:gd name="T11" fmla="*/ 10 h 17"/>
                <a:gd name="T12" fmla="*/ 8 w 17"/>
                <a:gd name="T13" fmla="*/ 10 h 17"/>
                <a:gd name="T14" fmla="*/ 0 w 17"/>
                <a:gd name="T15" fmla="*/ 17 h 17"/>
                <a:gd name="T16" fmla="*/ 0 w 17"/>
                <a:gd name="T17" fmla="*/ 17 h 17"/>
                <a:gd name="T18" fmla="*/ 5 w 17"/>
                <a:gd name="T19" fmla="*/ 14 h 17"/>
                <a:gd name="T20" fmla="*/ 5 w 17"/>
                <a:gd name="T21" fmla="*/ 14 h 17"/>
                <a:gd name="T22" fmla="*/ 9 w 17"/>
                <a:gd name="T23" fmla="*/ 10 h 17"/>
                <a:gd name="T24" fmla="*/ 9 w 17"/>
                <a:gd name="T25" fmla="*/ 10 h 17"/>
                <a:gd name="T26" fmla="*/ 17 w 17"/>
                <a:gd name="T27" fmla="*/ 0 h 17"/>
                <a:gd name="T28" fmla="*/ 17 w 17"/>
                <a:gd name="T29" fmla="*/ 0 h 17"/>
                <a:gd name="T30" fmla="*/ 13 w 17"/>
                <a:gd name="T31" fmla="*/ 3 h 17"/>
                <a:gd name="T32" fmla="*/ 12 w 17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3" name="îṣḷïḑe"/>
            <p:cNvSpPr/>
            <p:nvPr/>
          </p:nvSpPr>
          <p:spPr bwMode="auto">
            <a:xfrm>
              <a:off x="4904152" y="4697651"/>
              <a:ext cx="49148" cy="55293"/>
            </a:xfrm>
            <a:custGeom>
              <a:avLst/>
              <a:gdLst>
                <a:gd name="T0" fmla="*/ 12 w 17"/>
                <a:gd name="T1" fmla="*/ 3 h 17"/>
                <a:gd name="T2" fmla="*/ 12 w 17"/>
                <a:gd name="T3" fmla="*/ 3 h 17"/>
                <a:gd name="T4" fmla="*/ 12 w 17"/>
                <a:gd name="T5" fmla="*/ 4 h 17"/>
                <a:gd name="T6" fmla="*/ 13 w 17"/>
                <a:gd name="T7" fmla="*/ 4 h 17"/>
                <a:gd name="T8" fmla="*/ 13 w 17"/>
                <a:gd name="T9" fmla="*/ 4 h 17"/>
                <a:gd name="T10" fmla="*/ 8 w 17"/>
                <a:gd name="T11" fmla="*/ 10 h 17"/>
                <a:gd name="T12" fmla="*/ 8 w 17"/>
                <a:gd name="T13" fmla="*/ 10 h 17"/>
                <a:gd name="T14" fmla="*/ 0 w 17"/>
                <a:gd name="T15" fmla="*/ 17 h 17"/>
                <a:gd name="T16" fmla="*/ 0 w 17"/>
                <a:gd name="T17" fmla="*/ 17 h 17"/>
                <a:gd name="T18" fmla="*/ 5 w 17"/>
                <a:gd name="T19" fmla="*/ 14 h 17"/>
                <a:gd name="T20" fmla="*/ 5 w 17"/>
                <a:gd name="T21" fmla="*/ 14 h 17"/>
                <a:gd name="T22" fmla="*/ 9 w 17"/>
                <a:gd name="T23" fmla="*/ 10 h 17"/>
                <a:gd name="T24" fmla="*/ 9 w 17"/>
                <a:gd name="T25" fmla="*/ 10 h 17"/>
                <a:gd name="T26" fmla="*/ 17 w 17"/>
                <a:gd name="T27" fmla="*/ 0 h 17"/>
                <a:gd name="T28" fmla="*/ 17 w 17"/>
                <a:gd name="T29" fmla="*/ 0 h 17"/>
                <a:gd name="T30" fmla="*/ 13 w 17"/>
                <a:gd name="T31" fmla="*/ 3 h 17"/>
                <a:gd name="T32" fmla="*/ 12 w 17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3"/>
                  </a:lnTo>
                  <a:lnTo>
                    <a:pt x="12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4" name="išḷîḋé"/>
            <p:cNvSpPr/>
            <p:nvPr/>
          </p:nvSpPr>
          <p:spPr bwMode="auto">
            <a:xfrm>
              <a:off x="4842717" y="4777515"/>
              <a:ext cx="18433" cy="12287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3 h 4"/>
                <a:gd name="T6" fmla="*/ 0 w 4"/>
                <a:gd name="T7" fmla="*/ 4 h 4"/>
                <a:gd name="T8" fmla="*/ 1 w 4"/>
                <a:gd name="T9" fmla="*/ 3 h 4"/>
                <a:gd name="T10" fmla="*/ 1 w 4"/>
                <a:gd name="T11" fmla="*/ 3 h 4"/>
                <a:gd name="T12" fmla="*/ 4 w 4"/>
                <a:gd name="T13" fmla="*/ 1 h 4"/>
                <a:gd name="T14" fmla="*/ 4 w 4"/>
                <a:gd name="T15" fmla="*/ 0 h 4"/>
                <a:gd name="T16" fmla="*/ 3 w 4"/>
                <a:gd name="T17" fmla="*/ 0 h 4"/>
                <a:gd name="T18" fmla="*/ 1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5" name="îṥḻiḋè"/>
            <p:cNvSpPr/>
            <p:nvPr/>
          </p:nvSpPr>
          <p:spPr bwMode="auto">
            <a:xfrm>
              <a:off x="4842717" y="4777515"/>
              <a:ext cx="18433" cy="12287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3 h 4"/>
                <a:gd name="T6" fmla="*/ 0 w 4"/>
                <a:gd name="T7" fmla="*/ 4 h 4"/>
                <a:gd name="T8" fmla="*/ 1 w 4"/>
                <a:gd name="T9" fmla="*/ 3 h 4"/>
                <a:gd name="T10" fmla="*/ 1 w 4"/>
                <a:gd name="T11" fmla="*/ 3 h 4"/>
                <a:gd name="T12" fmla="*/ 4 w 4"/>
                <a:gd name="T13" fmla="*/ 1 h 4"/>
                <a:gd name="T14" fmla="*/ 4 w 4"/>
                <a:gd name="T15" fmla="*/ 0 h 4"/>
                <a:gd name="T16" fmla="*/ 3 w 4"/>
                <a:gd name="T17" fmla="*/ 0 h 4"/>
                <a:gd name="T18" fmla="*/ 1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6" name="îSľïḓé"/>
            <p:cNvSpPr/>
            <p:nvPr/>
          </p:nvSpPr>
          <p:spPr bwMode="auto">
            <a:xfrm>
              <a:off x="4867291" y="4771373"/>
              <a:ext cx="18433" cy="18433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1 h 7"/>
                <a:gd name="T4" fmla="*/ 4 w 6"/>
                <a:gd name="T5" fmla="*/ 0 h 7"/>
                <a:gd name="T6" fmla="*/ 4 w 6"/>
                <a:gd name="T7" fmla="*/ 0 h 7"/>
                <a:gd name="T8" fmla="*/ 1 w 6"/>
                <a:gd name="T9" fmla="*/ 1 h 7"/>
                <a:gd name="T10" fmla="*/ 1 w 6"/>
                <a:gd name="T11" fmla="*/ 1 h 7"/>
                <a:gd name="T12" fmla="*/ 0 w 6"/>
                <a:gd name="T13" fmla="*/ 7 h 7"/>
                <a:gd name="T14" fmla="*/ 0 w 6"/>
                <a:gd name="T15" fmla="*/ 7 h 7"/>
                <a:gd name="T16" fmla="*/ 1 w 6"/>
                <a:gd name="T17" fmla="*/ 3 h 7"/>
                <a:gd name="T18" fmla="*/ 6 w 6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6" y="1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6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7" name="iSľîďè"/>
            <p:cNvSpPr/>
            <p:nvPr/>
          </p:nvSpPr>
          <p:spPr bwMode="auto">
            <a:xfrm>
              <a:off x="4867291" y="4771373"/>
              <a:ext cx="18433" cy="18433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1 h 7"/>
                <a:gd name="T4" fmla="*/ 4 w 6"/>
                <a:gd name="T5" fmla="*/ 0 h 7"/>
                <a:gd name="T6" fmla="*/ 4 w 6"/>
                <a:gd name="T7" fmla="*/ 0 h 7"/>
                <a:gd name="T8" fmla="*/ 1 w 6"/>
                <a:gd name="T9" fmla="*/ 1 h 7"/>
                <a:gd name="T10" fmla="*/ 1 w 6"/>
                <a:gd name="T11" fmla="*/ 1 h 7"/>
                <a:gd name="T12" fmla="*/ 0 w 6"/>
                <a:gd name="T13" fmla="*/ 7 h 7"/>
                <a:gd name="T14" fmla="*/ 0 w 6"/>
                <a:gd name="T15" fmla="*/ 7 h 7"/>
                <a:gd name="T16" fmla="*/ 1 w 6"/>
                <a:gd name="T17" fmla="*/ 3 h 7"/>
                <a:gd name="T18" fmla="*/ 6 w 6"/>
                <a:gd name="T1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6" y="1"/>
                  </a:move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8" name="îṧḷîdè"/>
            <p:cNvSpPr/>
            <p:nvPr/>
          </p:nvSpPr>
          <p:spPr bwMode="auto">
            <a:xfrm>
              <a:off x="2016696" y="4224597"/>
              <a:ext cx="92155" cy="141303"/>
            </a:xfrm>
            <a:custGeom>
              <a:avLst/>
              <a:gdLst>
                <a:gd name="T0" fmla="*/ 24 w 28"/>
                <a:gd name="T1" fmla="*/ 42 h 48"/>
                <a:gd name="T2" fmla="*/ 24 w 28"/>
                <a:gd name="T3" fmla="*/ 42 h 48"/>
                <a:gd name="T4" fmla="*/ 24 w 28"/>
                <a:gd name="T5" fmla="*/ 42 h 48"/>
                <a:gd name="T6" fmla="*/ 23 w 28"/>
                <a:gd name="T7" fmla="*/ 42 h 48"/>
                <a:gd name="T8" fmla="*/ 23 w 28"/>
                <a:gd name="T9" fmla="*/ 42 h 48"/>
                <a:gd name="T10" fmla="*/ 23 w 28"/>
                <a:gd name="T11" fmla="*/ 43 h 48"/>
                <a:gd name="T12" fmla="*/ 23 w 28"/>
                <a:gd name="T13" fmla="*/ 43 h 48"/>
                <a:gd name="T14" fmla="*/ 27 w 28"/>
                <a:gd name="T15" fmla="*/ 48 h 48"/>
                <a:gd name="T16" fmla="*/ 27 w 28"/>
                <a:gd name="T17" fmla="*/ 48 h 48"/>
                <a:gd name="T18" fmla="*/ 26 w 28"/>
                <a:gd name="T19" fmla="*/ 45 h 48"/>
                <a:gd name="T20" fmla="*/ 27 w 28"/>
                <a:gd name="T21" fmla="*/ 45 h 48"/>
                <a:gd name="T22" fmla="*/ 28 w 28"/>
                <a:gd name="T23" fmla="*/ 45 h 48"/>
                <a:gd name="T24" fmla="*/ 26 w 28"/>
                <a:gd name="T25" fmla="*/ 42 h 48"/>
                <a:gd name="T26" fmla="*/ 26 w 28"/>
                <a:gd name="T27" fmla="*/ 42 h 48"/>
                <a:gd name="T28" fmla="*/ 18 w 28"/>
                <a:gd name="T29" fmla="*/ 30 h 48"/>
                <a:gd name="T30" fmla="*/ 18 w 28"/>
                <a:gd name="T31" fmla="*/ 30 h 48"/>
                <a:gd name="T32" fmla="*/ 16 w 28"/>
                <a:gd name="T33" fmla="*/ 25 h 48"/>
                <a:gd name="T34" fmla="*/ 16 w 28"/>
                <a:gd name="T35" fmla="*/ 25 h 48"/>
                <a:gd name="T36" fmla="*/ 14 w 28"/>
                <a:gd name="T37" fmla="*/ 22 h 48"/>
                <a:gd name="T38" fmla="*/ 14 w 28"/>
                <a:gd name="T39" fmla="*/ 22 h 48"/>
                <a:gd name="T40" fmla="*/ 13 w 28"/>
                <a:gd name="T41" fmla="*/ 19 h 48"/>
                <a:gd name="T42" fmla="*/ 13 w 28"/>
                <a:gd name="T43" fmla="*/ 19 h 48"/>
                <a:gd name="T44" fmla="*/ 10 w 28"/>
                <a:gd name="T45" fmla="*/ 15 h 48"/>
                <a:gd name="T46" fmla="*/ 10 w 28"/>
                <a:gd name="T47" fmla="*/ 12 h 48"/>
                <a:gd name="T48" fmla="*/ 10 w 28"/>
                <a:gd name="T49" fmla="*/ 12 h 48"/>
                <a:gd name="T50" fmla="*/ 10 w 28"/>
                <a:gd name="T51" fmla="*/ 12 h 48"/>
                <a:gd name="T52" fmla="*/ 8 w 28"/>
                <a:gd name="T53" fmla="*/ 12 h 48"/>
                <a:gd name="T54" fmla="*/ 8 w 28"/>
                <a:gd name="T55" fmla="*/ 12 h 48"/>
                <a:gd name="T56" fmla="*/ 8 w 28"/>
                <a:gd name="T57" fmla="*/ 12 h 48"/>
                <a:gd name="T58" fmla="*/ 7 w 28"/>
                <a:gd name="T59" fmla="*/ 10 h 48"/>
                <a:gd name="T60" fmla="*/ 8 w 28"/>
                <a:gd name="T61" fmla="*/ 9 h 48"/>
                <a:gd name="T62" fmla="*/ 8 w 28"/>
                <a:gd name="T63" fmla="*/ 9 h 48"/>
                <a:gd name="T64" fmla="*/ 8 w 28"/>
                <a:gd name="T65" fmla="*/ 8 h 48"/>
                <a:gd name="T66" fmla="*/ 8 w 28"/>
                <a:gd name="T67" fmla="*/ 8 h 48"/>
                <a:gd name="T68" fmla="*/ 6 w 28"/>
                <a:gd name="T69" fmla="*/ 5 h 48"/>
                <a:gd name="T70" fmla="*/ 0 w 28"/>
                <a:gd name="T71" fmla="*/ 0 h 48"/>
                <a:gd name="T72" fmla="*/ 0 w 28"/>
                <a:gd name="T73" fmla="*/ 0 h 48"/>
                <a:gd name="T74" fmla="*/ 3 w 28"/>
                <a:gd name="T75" fmla="*/ 6 h 48"/>
                <a:gd name="T76" fmla="*/ 7 w 28"/>
                <a:gd name="T77" fmla="*/ 10 h 48"/>
                <a:gd name="T78" fmla="*/ 7 w 28"/>
                <a:gd name="T79" fmla="*/ 10 h 48"/>
                <a:gd name="T80" fmla="*/ 7 w 28"/>
                <a:gd name="T81" fmla="*/ 13 h 48"/>
                <a:gd name="T82" fmla="*/ 8 w 28"/>
                <a:gd name="T83" fmla="*/ 15 h 48"/>
                <a:gd name="T84" fmla="*/ 11 w 28"/>
                <a:gd name="T85" fmla="*/ 19 h 48"/>
                <a:gd name="T86" fmla="*/ 11 w 28"/>
                <a:gd name="T87" fmla="*/ 19 h 48"/>
                <a:gd name="T88" fmla="*/ 13 w 28"/>
                <a:gd name="T89" fmla="*/ 25 h 48"/>
                <a:gd name="T90" fmla="*/ 16 w 28"/>
                <a:gd name="T91" fmla="*/ 30 h 48"/>
                <a:gd name="T92" fmla="*/ 16 w 28"/>
                <a:gd name="T93" fmla="*/ 30 h 48"/>
                <a:gd name="T94" fmla="*/ 18 w 28"/>
                <a:gd name="T95" fmla="*/ 38 h 48"/>
                <a:gd name="T96" fmla="*/ 18 w 28"/>
                <a:gd name="T97" fmla="*/ 38 h 48"/>
                <a:gd name="T98" fmla="*/ 20 w 28"/>
                <a:gd name="T99" fmla="*/ 39 h 48"/>
                <a:gd name="T100" fmla="*/ 20 w 28"/>
                <a:gd name="T101" fmla="*/ 36 h 48"/>
                <a:gd name="T102" fmla="*/ 17 w 28"/>
                <a:gd name="T103" fmla="*/ 30 h 48"/>
                <a:gd name="T104" fmla="*/ 17 w 28"/>
                <a:gd name="T105" fmla="*/ 30 h 48"/>
                <a:gd name="T106" fmla="*/ 20 w 28"/>
                <a:gd name="T107" fmla="*/ 33 h 48"/>
                <a:gd name="T108" fmla="*/ 21 w 28"/>
                <a:gd name="T109" fmla="*/ 36 h 48"/>
                <a:gd name="T110" fmla="*/ 23 w 28"/>
                <a:gd name="T111" fmla="*/ 39 h 48"/>
                <a:gd name="T112" fmla="*/ 24 w 28"/>
                <a:gd name="T1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" h="48">
                  <a:moveTo>
                    <a:pt x="24" y="42"/>
                  </a:moveTo>
                  <a:lnTo>
                    <a:pt x="24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9"/>
                  </a:lnTo>
                  <a:lnTo>
                    <a:pt x="20" y="36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3"/>
                  </a:lnTo>
                  <a:lnTo>
                    <a:pt x="21" y="36"/>
                  </a:lnTo>
                  <a:lnTo>
                    <a:pt x="23" y="39"/>
                  </a:lnTo>
                  <a:lnTo>
                    <a:pt x="24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39" name="íSḻïḋè"/>
            <p:cNvSpPr/>
            <p:nvPr/>
          </p:nvSpPr>
          <p:spPr bwMode="auto">
            <a:xfrm>
              <a:off x="2016696" y="4224597"/>
              <a:ext cx="92155" cy="141303"/>
            </a:xfrm>
            <a:custGeom>
              <a:avLst/>
              <a:gdLst>
                <a:gd name="T0" fmla="*/ 24 w 28"/>
                <a:gd name="T1" fmla="*/ 42 h 48"/>
                <a:gd name="T2" fmla="*/ 24 w 28"/>
                <a:gd name="T3" fmla="*/ 42 h 48"/>
                <a:gd name="T4" fmla="*/ 24 w 28"/>
                <a:gd name="T5" fmla="*/ 42 h 48"/>
                <a:gd name="T6" fmla="*/ 23 w 28"/>
                <a:gd name="T7" fmla="*/ 42 h 48"/>
                <a:gd name="T8" fmla="*/ 23 w 28"/>
                <a:gd name="T9" fmla="*/ 42 h 48"/>
                <a:gd name="T10" fmla="*/ 23 w 28"/>
                <a:gd name="T11" fmla="*/ 43 h 48"/>
                <a:gd name="T12" fmla="*/ 23 w 28"/>
                <a:gd name="T13" fmla="*/ 43 h 48"/>
                <a:gd name="T14" fmla="*/ 27 w 28"/>
                <a:gd name="T15" fmla="*/ 48 h 48"/>
                <a:gd name="T16" fmla="*/ 27 w 28"/>
                <a:gd name="T17" fmla="*/ 48 h 48"/>
                <a:gd name="T18" fmla="*/ 26 w 28"/>
                <a:gd name="T19" fmla="*/ 45 h 48"/>
                <a:gd name="T20" fmla="*/ 27 w 28"/>
                <a:gd name="T21" fmla="*/ 45 h 48"/>
                <a:gd name="T22" fmla="*/ 28 w 28"/>
                <a:gd name="T23" fmla="*/ 45 h 48"/>
                <a:gd name="T24" fmla="*/ 26 w 28"/>
                <a:gd name="T25" fmla="*/ 42 h 48"/>
                <a:gd name="T26" fmla="*/ 26 w 28"/>
                <a:gd name="T27" fmla="*/ 42 h 48"/>
                <a:gd name="T28" fmla="*/ 18 w 28"/>
                <a:gd name="T29" fmla="*/ 30 h 48"/>
                <a:gd name="T30" fmla="*/ 18 w 28"/>
                <a:gd name="T31" fmla="*/ 30 h 48"/>
                <a:gd name="T32" fmla="*/ 16 w 28"/>
                <a:gd name="T33" fmla="*/ 25 h 48"/>
                <a:gd name="T34" fmla="*/ 16 w 28"/>
                <a:gd name="T35" fmla="*/ 25 h 48"/>
                <a:gd name="T36" fmla="*/ 14 w 28"/>
                <a:gd name="T37" fmla="*/ 22 h 48"/>
                <a:gd name="T38" fmla="*/ 14 w 28"/>
                <a:gd name="T39" fmla="*/ 22 h 48"/>
                <a:gd name="T40" fmla="*/ 13 w 28"/>
                <a:gd name="T41" fmla="*/ 19 h 48"/>
                <a:gd name="T42" fmla="*/ 13 w 28"/>
                <a:gd name="T43" fmla="*/ 19 h 48"/>
                <a:gd name="T44" fmla="*/ 10 w 28"/>
                <a:gd name="T45" fmla="*/ 15 h 48"/>
                <a:gd name="T46" fmla="*/ 10 w 28"/>
                <a:gd name="T47" fmla="*/ 12 h 48"/>
                <a:gd name="T48" fmla="*/ 10 w 28"/>
                <a:gd name="T49" fmla="*/ 12 h 48"/>
                <a:gd name="T50" fmla="*/ 10 w 28"/>
                <a:gd name="T51" fmla="*/ 12 h 48"/>
                <a:gd name="T52" fmla="*/ 8 w 28"/>
                <a:gd name="T53" fmla="*/ 12 h 48"/>
                <a:gd name="T54" fmla="*/ 8 w 28"/>
                <a:gd name="T55" fmla="*/ 12 h 48"/>
                <a:gd name="T56" fmla="*/ 8 w 28"/>
                <a:gd name="T57" fmla="*/ 12 h 48"/>
                <a:gd name="T58" fmla="*/ 7 w 28"/>
                <a:gd name="T59" fmla="*/ 10 h 48"/>
                <a:gd name="T60" fmla="*/ 8 w 28"/>
                <a:gd name="T61" fmla="*/ 9 h 48"/>
                <a:gd name="T62" fmla="*/ 8 w 28"/>
                <a:gd name="T63" fmla="*/ 9 h 48"/>
                <a:gd name="T64" fmla="*/ 8 w 28"/>
                <a:gd name="T65" fmla="*/ 8 h 48"/>
                <a:gd name="T66" fmla="*/ 8 w 28"/>
                <a:gd name="T67" fmla="*/ 8 h 48"/>
                <a:gd name="T68" fmla="*/ 6 w 28"/>
                <a:gd name="T69" fmla="*/ 5 h 48"/>
                <a:gd name="T70" fmla="*/ 0 w 28"/>
                <a:gd name="T71" fmla="*/ 0 h 48"/>
                <a:gd name="T72" fmla="*/ 0 w 28"/>
                <a:gd name="T73" fmla="*/ 0 h 48"/>
                <a:gd name="T74" fmla="*/ 3 w 28"/>
                <a:gd name="T75" fmla="*/ 6 h 48"/>
                <a:gd name="T76" fmla="*/ 7 w 28"/>
                <a:gd name="T77" fmla="*/ 10 h 48"/>
                <a:gd name="T78" fmla="*/ 7 w 28"/>
                <a:gd name="T79" fmla="*/ 10 h 48"/>
                <a:gd name="T80" fmla="*/ 7 w 28"/>
                <a:gd name="T81" fmla="*/ 13 h 48"/>
                <a:gd name="T82" fmla="*/ 8 w 28"/>
                <a:gd name="T83" fmla="*/ 15 h 48"/>
                <a:gd name="T84" fmla="*/ 11 w 28"/>
                <a:gd name="T85" fmla="*/ 19 h 48"/>
                <a:gd name="T86" fmla="*/ 11 w 28"/>
                <a:gd name="T87" fmla="*/ 19 h 48"/>
                <a:gd name="T88" fmla="*/ 13 w 28"/>
                <a:gd name="T89" fmla="*/ 25 h 48"/>
                <a:gd name="T90" fmla="*/ 16 w 28"/>
                <a:gd name="T91" fmla="*/ 30 h 48"/>
                <a:gd name="T92" fmla="*/ 16 w 28"/>
                <a:gd name="T93" fmla="*/ 30 h 48"/>
                <a:gd name="T94" fmla="*/ 18 w 28"/>
                <a:gd name="T95" fmla="*/ 38 h 48"/>
                <a:gd name="T96" fmla="*/ 18 w 28"/>
                <a:gd name="T97" fmla="*/ 38 h 48"/>
                <a:gd name="T98" fmla="*/ 20 w 28"/>
                <a:gd name="T99" fmla="*/ 39 h 48"/>
                <a:gd name="T100" fmla="*/ 20 w 28"/>
                <a:gd name="T101" fmla="*/ 36 h 48"/>
                <a:gd name="T102" fmla="*/ 17 w 28"/>
                <a:gd name="T103" fmla="*/ 30 h 48"/>
                <a:gd name="T104" fmla="*/ 17 w 28"/>
                <a:gd name="T105" fmla="*/ 30 h 48"/>
                <a:gd name="T106" fmla="*/ 20 w 28"/>
                <a:gd name="T107" fmla="*/ 33 h 48"/>
                <a:gd name="T108" fmla="*/ 21 w 28"/>
                <a:gd name="T109" fmla="*/ 36 h 48"/>
                <a:gd name="T110" fmla="*/ 23 w 28"/>
                <a:gd name="T111" fmla="*/ 39 h 48"/>
                <a:gd name="T112" fmla="*/ 24 w 28"/>
                <a:gd name="T1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" h="48">
                  <a:moveTo>
                    <a:pt x="24" y="42"/>
                  </a:moveTo>
                  <a:lnTo>
                    <a:pt x="24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9"/>
                  </a:lnTo>
                  <a:lnTo>
                    <a:pt x="20" y="36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3"/>
                  </a:lnTo>
                  <a:lnTo>
                    <a:pt x="21" y="36"/>
                  </a:lnTo>
                  <a:lnTo>
                    <a:pt x="23" y="39"/>
                  </a:lnTo>
                  <a:lnTo>
                    <a:pt x="24" y="4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0" name="íṣḷíḑê"/>
            <p:cNvSpPr/>
            <p:nvPr/>
          </p:nvSpPr>
          <p:spPr bwMode="auto">
            <a:xfrm>
              <a:off x="1985976" y="4040292"/>
              <a:ext cx="18433" cy="49148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3 w 6"/>
                <a:gd name="T5" fmla="*/ 7 h 16"/>
                <a:gd name="T6" fmla="*/ 0 w 6"/>
                <a:gd name="T7" fmla="*/ 0 h 16"/>
                <a:gd name="T8" fmla="*/ 0 w 6"/>
                <a:gd name="T9" fmla="*/ 0 h 16"/>
                <a:gd name="T10" fmla="*/ 0 w 6"/>
                <a:gd name="T11" fmla="*/ 3 h 16"/>
                <a:gd name="T12" fmla="*/ 0 w 6"/>
                <a:gd name="T13" fmla="*/ 4 h 16"/>
                <a:gd name="T14" fmla="*/ 0 w 6"/>
                <a:gd name="T15" fmla="*/ 4 h 16"/>
                <a:gd name="T16" fmla="*/ 1 w 6"/>
                <a:gd name="T17" fmla="*/ 6 h 16"/>
                <a:gd name="T18" fmla="*/ 3 w 6"/>
                <a:gd name="T19" fmla="*/ 8 h 16"/>
                <a:gd name="T20" fmla="*/ 6 w 6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1" name="îṡ1iḋè"/>
            <p:cNvSpPr/>
            <p:nvPr/>
          </p:nvSpPr>
          <p:spPr bwMode="auto">
            <a:xfrm>
              <a:off x="1985976" y="4040292"/>
              <a:ext cx="18433" cy="49148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3 w 6"/>
                <a:gd name="T5" fmla="*/ 7 h 16"/>
                <a:gd name="T6" fmla="*/ 0 w 6"/>
                <a:gd name="T7" fmla="*/ 0 h 16"/>
                <a:gd name="T8" fmla="*/ 0 w 6"/>
                <a:gd name="T9" fmla="*/ 0 h 16"/>
                <a:gd name="T10" fmla="*/ 0 w 6"/>
                <a:gd name="T11" fmla="*/ 3 h 16"/>
                <a:gd name="T12" fmla="*/ 0 w 6"/>
                <a:gd name="T13" fmla="*/ 4 h 16"/>
                <a:gd name="T14" fmla="*/ 0 w 6"/>
                <a:gd name="T15" fmla="*/ 4 h 16"/>
                <a:gd name="T16" fmla="*/ 1 w 6"/>
                <a:gd name="T17" fmla="*/ 6 h 16"/>
                <a:gd name="T18" fmla="*/ 3 w 6"/>
                <a:gd name="T19" fmla="*/ 8 h 16"/>
                <a:gd name="T20" fmla="*/ 6 w 6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2" name="ïšḻiďè"/>
            <p:cNvSpPr/>
            <p:nvPr/>
          </p:nvSpPr>
          <p:spPr bwMode="auto">
            <a:xfrm>
              <a:off x="1635797" y="1546020"/>
              <a:ext cx="3784411" cy="3815131"/>
            </a:xfrm>
            <a:custGeom>
              <a:avLst/>
              <a:gdLst>
                <a:gd name="T0" fmla="*/ 91 w 1231"/>
                <a:gd name="T1" fmla="*/ 628 h 1242"/>
                <a:gd name="T2" fmla="*/ 179 w 1231"/>
                <a:gd name="T3" fmla="*/ 354 h 1242"/>
                <a:gd name="T4" fmla="*/ 965 w 1231"/>
                <a:gd name="T5" fmla="*/ 260 h 1242"/>
                <a:gd name="T6" fmla="*/ 483 w 1231"/>
                <a:gd name="T7" fmla="*/ 139 h 1242"/>
                <a:gd name="T8" fmla="*/ 204 w 1231"/>
                <a:gd name="T9" fmla="*/ 336 h 1242"/>
                <a:gd name="T10" fmla="*/ 108 w 1231"/>
                <a:gd name="T11" fmla="*/ 630 h 1242"/>
                <a:gd name="T12" fmla="*/ 131 w 1231"/>
                <a:gd name="T13" fmla="*/ 511 h 1242"/>
                <a:gd name="T14" fmla="*/ 378 w 1231"/>
                <a:gd name="T15" fmla="*/ 199 h 1242"/>
                <a:gd name="T16" fmla="*/ 1108 w 1231"/>
                <a:gd name="T17" fmla="*/ 640 h 1242"/>
                <a:gd name="T18" fmla="*/ 824 w 1231"/>
                <a:gd name="T19" fmla="*/ 1081 h 1242"/>
                <a:gd name="T20" fmla="*/ 326 w 1231"/>
                <a:gd name="T21" fmla="*/ 1077 h 1242"/>
                <a:gd name="T22" fmla="*/ 224 w 1231"/>
                <a:gd name="T23" fmla="*/ 1042 h 1242"/>
                <a:gd name="T24" fmla="*/ 117 w 1231"/>
                <a:gd name="T25" fmla="*/ 987 h 1242"/>
                <a:gd name="T26" fmla="*/ 279 w 1231"/>
                <a:gd name="T27" fmla="*/ 1144 h 1242"/>
                <a:gd name="T28" fmla="*/ 529 w 1231"/>
                <a:gd name="T29" fmla="*/ 1236 h 1242"/>
                <a:gd name="T30" fmla="*/ 761 w 1231"/>
                <a:gd name="T31" fmla="*/ 1221 h 1242"/>
                <a:gd name="T32" fmla="*/ 1055 w 1231"/>
                <a:gd name="T33" fmla="*/ 1045 h 1242"/>
                <a:gd name="T34" fmla="*/ 1182 w 1231"/>
                <a:gd name="T35" fmla="*/ 847 h 1242"/>
                <a:gd name="T36" fmla="*/ 1226 w 1231"/>
                <a:gd name="T37" fmla="*/ 573 h 1242"/>
                <a:gd name="T38" fmla="*/ 1166 w 1231"/>
                <a:gd name="T39" fmla="*/ 353 h 1242"/>
                <a:gd name="T40" fmla="*/ 1014 w 1231"/>
                <a:gd name="T41" fmla="*/ 150 h 1242"/>
                <a:gd name="T42" fmla="*/ 917 w 1231"/>
                <a:gd name="T43" fmla="*/ 83 h 1242"/>
                <a:gd name="T44" fmla="*/ 800 w 1231"/>
                <a:gd name="T45" fmla="*/ 36 h 1242"/>
                <a:gd name="T46" fmla="*/ 572 w 1231"/>
                <a:gd name="T47" fmla="*/ 6 h 1242"/>
                <a:gd name="T48" fmla="*/ 411 w 1231"/>
                <a:gd name="T49" fmla="*/ 39 h 1242"/>
                <a:gd name="T50" fmla="*/ 144 w 1231"/>
                <a:gd name="T51" fmla="*/ 210 h 1242"/>
                <a:gd name="T52" fmla="*/ 21 w 1231"/>
                <a:gd name="T53" fmla="*/ 426 h 1242"/>
                <a:gd name="T54" fmla="*/ 95 w 1231"/>
                <a:gd name="T55" fmla="*/ 289 h 1242"/>
                <a:gd name="T56" fmla="*/ 259 w 1231"/>
                <a:gd name="T57" fmla="*/ 135 h 1242"/>
                <a:gd name="T58" fmla="*/ 265 w 1231"/>
                <a:gd name="T59" fmla="*/ 143 h 1242"/>
                <a:gd name="T60" fmla="*/ 111 w 1231"/>
                <a:gd name="T61" fmla="*/ 287 h 1242"/>
                <a:gd name="T62" fmla="*/ 7 w 1231"/>
                <a:gd name="T63" fmla="*/ 564 h 1242"/>
                <a:gd name="T64" fmla="*/ 15 w 1231"/>
                <a:gd name="T65" fmla="*/ 743 h 1242"/>
                <a:gd name="T66" fmla="*/ 25 w 1231"/>
                <a:gd name="T67" fmla="*/ 574 h 1242"/>
                <a:gd name="T68" fmla="*/ 31 w 1231"/>
                <a:gd name="T69" fmla="*/ 634 h 1242"/>
                <a:gd name="T70" fmla="*/ 175 w 1231"/>
                <a:gd name="T71" fmla="*/ 260 h 1242"/>
                <a:gd name="T72" fmla="*/ 421 w 1231"/>
                <a:gd name="T73" fmla="*/ 93 h 1242"/>
                <a:gd name="T74" fmla="*/ 402 w 1231"/>
                <a:gd name="T75" fmla="*/ 109 h 1242"/>
                <a:gd name="T76" fmla="*/ 205 w 1231"/>
                <a:gd name="T77" fmla="*/ 239 h 1242"/>
                <a:gd name="T78" fmla="*/ 77 w 1231"/>
                <a:gd name="T79" fmla="*/ 471 h 1242"/>
                <a:gd name="T80" fmla="*/ 58 w 1231"/>
                <a:gd name="T81" fmla="*/ 633 h 1242"/>
                <a:gd name="T82" fmla="*/ 74 w 1231"/>
                <a:gd name="T83" fmla="*/ 601 h 1242"/>
                <a:gd name="T84" fmla="*/ 110 w 1231"/>
                <a:gd name="T85" fmla="*/ 805 h 1242"/>
                <a:gd name="T86" fmla="*/ 98 w 1231"/>
                <a:gd name="T87" fmla="*/ 413 h 1242"/>
                <a:gd name="T88" fmla="*/ 84 w 1231"/>
                <a:gd name="T89" fmla="*/ 466 h 1242"/>
                <a:gd name="T90" fmla="*/ 102 w 1231"/>
                <a:gd name="T91" fmla="*/ 420 h 1242"/>
                <a:gd name="T92" fmla="*/ 107 w 1231"/>
                <a:gd name="T93" fmla="*/ 410 h 1242"/>
                <a:gd name="T94" fmla="*/ 72 w 1231"/>
                <a:gd name="T95" fmla="*/ 427 h 1242"/>
                <a:gd name="T96" fmla="*/ 53 w 1231"/>
                <a:gd name="T97" fmla="*/ 411 h 1242"/>
                <a:gd name="T98" fmla="*/ 140 w 1231"/>
                <a:gd name="T99" fmla="*/ 297 h 1242"/>
                <a:gd name="T100" fmla="*/ 92 w 1231"/>
                <a:gd name="T101" fmla="*/ 289 h 1242"/>
                <a:gd name="T102" fmla="*/ 212 w 1231"/>
                <a:gd name="T103" fmla="*/ 184 h 1242"/>
                <a:gd name="T104" fmla="*/ 201 w 1231"/>
                <a:gd name="T105" fmla="*/ 169 h 1242"/>
                <a:gd name="T106" fmla="*/ 526 w 1231"/>
                <a:gd name="T107" fmla="*/ 69 h 1242"/>
                <a:gd name="T108" fmla="*/ 472 w 1231"/>
                <a:gd name="T109" fmla="*/ 43 h 1242"/>
                <a:gd name="T110" fmla="*/ 527 w 1231"/>
                <a:gd name="T111" fmla="*/ 37 h 1242"/>
                <a:gd name="T112" fmla="*/ 834 w 1231"/>
                <a:gd name="T113" fmla="*/ 173 h 1242"/>
                <a:gd name="T114" fmla="*/ 716 w 1231"/>
                <a:gd name="T115" fmla="*/ 50 h 1242"/>
                <a:gd name="T116" fmla="*/ 807 w 1231"/>
                <a:gd name="T117" fmla="*/ 69 h 1242"/>
                <a:gd name="T118" fmla="*/ 1079 w 1231"/>
                <a:gd name="T119" fmla="*/ 417 h 1242"/>
                <a:gd name="T120" fmla="*/ 1088 w 1231"/>
                <a:gd name="T121" fmla="*/ 229 h 1242"/>
                <a:gd name="T122" fmla="*/ 1168 w 1231"/>
                <a:gd name="T123" fmla="*/ 881 h 1242"/>
                <a:gd name="T124" fmla="*/ 423 w 1231"/>
                <a:gd name="T125" fmla="*/ 1141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1" h="1242">
                  <a:moveTo>
                    <a:pt x="111" y="805"/>
                  </a:moveTo>
                  <a:lnTo>
                    <a:pt x="111" y="805"/>
                  </a:lnTo>
                  <a:lnTo>
                    <a:pt x="110" y="802"/>
                  </a:lnTo>
                  <a:lnTo>
                    <a:pt x="110" y="804"/>
                  </a:lnTo>
                  <a:lnTo>
                    <a:pt x="110" y="804"/>
                  </a:lnTo>
                  <a:lnTo>
                    <a:pt x="108" y="800"/>
                  </a:lnTo>
                  <a:lnTo>
                    <a:pt x="108" y="800"/>
                  </a:lnTo>
                  <a:lnTo>
                    <a:pt x="107" y="797"/>
                  </a:lnTo>
                  <a:lnTo>
                    <a:pt x="105" y="795"/>
                  </a:lnTo>
                  <a:lnTo>
                    <a:pt x="105" y="795"/>
                  </a:lnTo>
                  <a:lnTo>
                    <a:pt x="102" y="787"/>
                  </a:lnTo>
                  <a:lnTo>
                    <a:pt x="102" y="787"/>
                  </a:lnTo>
                  <a:lnTo>
                    <a:pt x="98" y="778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97" y="767"/>
                  </a:lnTo>
                  <a:lnTo>
                    <a:pt x="95" y="761"/>
                  </a:lnTo>
                  <a:lnTo>
                    <a:pt x="94" y="755"/>
                  </a:lnTo>
                  <a:lnTo>
                    <a:pt x="94" y="755"/>
                  </a:lnTo>
                  <a:lnTo>
                    <a:pt x="95" y="758"/>
                  </a:lnTo>
                  <a:lnTo>
                    <a:pt x="97" y="761"/>
                  </a:lnTo>
                  <a:lnTo>
                    <a:pt x="97" y="761"/>
                  </a:lnTo>
                  <a:lnTo>
                    <a:pt x="98" y="765"/>
                  </a:lnTo>
                  <a:lnTo>
                    <a:pt x="101" y="768"/>
                  </a:lnTo>
                  <a:lnTo>
                    <a:pt x="101" y="768"/>
                  </a:lnTo>
                  <a:lnTo>
                    <a:pt x="98" y="760"/>
                  </a:lnTo>
                  <a:lnTo>
                    <a:pt x="97" y="753"/>
                  </a:lnTo>
                  <a:lnTo>
                    <a:pt x="97" y="753"/>
                  </a:lnTo>
                  <a:lnTo>
                    <a:pt x="95" y="745"/>
                  </a:lnTo>
                  <a:lnTo>
                    <a:pt x="92" y="738"/>
                  </a:lnTo>
                  <a:lnTo>
                    <a:pt x="92" y="738"/>
                  </a:lnTo>
                  <a:lnTo>
                    <a:pt x="92" y="734"/>
                  </a:lnTo>
                  <a:lnTo>
                    <a:pt x="92" y="731"/>
                  </a:lnTo>
                  <a:lnTo>
                    <a:pt x="91" y="728"/>
                  </a:lnTo>
                  <a:lnTo>
                    <a:pt x="91" y="728"/>
                  </a:lnTo>
                  <a:lnTo>
                    <a:pt x="92" y="727"/>
                  </a:lnTo>
                  <a:lnTo>
                    <a:pt x="92" y="727"/>
                  </a:lnTo>
                  <a:lnTo>
                    <a:pt x="95" y="731"/>
                  </a:lnTo>
                  <a:lnTo>
                    <a:pt x="95" y="731"/>
                  </a:lnTo>
                  <a:lnTo>
                    <a:pt x="95" y="728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2" y="725"/>
                  </a:lnTo>
                  <a:lnTo>
                    <a:pt x="91" y="724"/>
                  </a:lnTo>
                  <a:lnTo>
                    <a:pt x="91" y="725"/>
                  </a:lnTo>
                  <a:lnTo>
                    <a:pt x="91" y="725"/>
                  </a:lnTo>
                  <a:lnTo>
                    <a:pt x="91" y="721"/>
                  </a:lnTo>
                  <a:lnTo>
                    <a:pt x="90" y="715"/>
                  </a:lnTo>
                  <a:lnTo>
                    <a:pt x="90" y="715"/>
                  </a:lnTo>
                  <a:lnTo>
                    <a:pt x="88" y="710"/>
                  </a:lnTo>
                  <a:lnTo>
                    <a:pt x="88" y="710"/>
                  </a:lnTo>
                  <a:lnTo>
                    <a:pt x="87" y="704"/>
                  </a:lnTo>
                  <a:lnTo>
                    <a:pt x="87" y="704"/>
                  </a:lnTo>
                  <a:lnTo>
                    <a:pt x="90" y="711"/>
                  </a:lnTo>
                  <a:lnTo>
                    <a:pt x="90" y="711"/>
                  </a:lnTo>
                  <a:lnTo>
                    <a:pt x="91" y="715"/>
                  </a:lnTo>
                  <a:lnTo>
                    <a:pt x="91" y="715"/>
                  </a:lnTo>
                  <a:lnTo>
                    <a:pt x="92" y="721"/>
                  </a:lnTo>
                  <a:lnTo>
                    <a:pt x="92" y="721"/>
                  </a:lnTo>
                  <a:lnTo>
                    <a:pt x="94" y="718"/>
                  </a:lnTo>
                  <a:lnTo>
                    <a:pt x="92" y="713"/>
                  </a:lnTo>
                  <a:lnTo>
                    <a:pt x="92" y="713"/>
                  </a:lnTo>
                  <a:lnTo>
                    <a:pt x="90" y="707"/>
                  </a:lnTo>
                  <a:lnTo>
                    <a:pt x="90" y="707"/>
                  </a:lnTo>
                  <a:lnTo>
                    <a:pt x="88" y="701"/>
                  </a:lnTo>
                  <a:lnTo>
                    <a:pt x="88" y="701"/>
                  </a:lnTo>
                  <a:lnTo>
                    <a:pt x="90" y="700"/>
                  </a:lnTo>
                  <a:lnTo>
                    <a:pt x="88" y="697"/>
                  </a:lnTo>
                  <a:lnTo>
                    <a:pt x="88" y="690"/>
                  </a:lnTo>
                  <a:lnTo>
                    <a:pt x="88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5" y="687"/>
                  </a:lnTo>
                  <a:lnTo>
                    <a:pt x="85" y="687"/>
                  </a:lnTo>
                  <a:lnTo>
                    <a:pt x="87" y="687"/>
                  </a:lnTo>
                  <a:lnTo>
                    <a:pt x="87" y="685"/>
                  </a:lnTo>
                  <a:lnTo>
                    <a:pt x="87" y="685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8" y="680"/>
                  </a:lnTo>
                  <a:lnTo>
                    <a:pt x="88" y="680"/>
                  </a:lnTo>
                  <a:lnTo>
                    <a:pt x="88" y="668"/>
                  </a:lnTo>
                  <a:lnTo>
                    <a:pt x="88" y="658"/>
                  </a:lnTo>
                  <a:lnTo>
                    <a:pt x="88" y="658"/>
                  </a:lnTo>
                  <a:lnTo>
                    <a:pt x="87" y="658"/>
                  </a:lnTo>
                  <a:lnTo>
                    <a:pt x="87" y="660"/>
                  </a:lnTo>
                  <a:lnTo>
                    <a:pt x="87" y="663"/>
                  </a:lnTo>
                  <a:lnTo>
                    <a:pt x="87" y="663"/>
                  </a:lnTo>
                  <a:lnTo>
                    <a:pt x="85" y="657"/>
                  </a:lnTo>
                  <a:lnTo>
                    <a:pt x="85" y="657"/>
                  </a:lnTo>
                  <a:lnTo>
                    <a:pt x="87" y="655"/>
                  </a:lnTo>
                  <a:lnTo>
                    <a:pt x="87" y="654"/>
                  </a:lnTo>
                  <a:lnTo>
                    <a:pt x="88" y="654"/>
                  </a:lnTo>
                  <a:lnTo>
                    <a:pt x="88" y="651"/>
                  </a:lnTo>
                  <a:lnTo>
                    <a:pt x="88" y="651"/>
                  </a:lnTo>
                  <a:lnTo>
                    <a:pt x="87" y="648"/>
                  </a:lnTo>
                  <a:lnTo>
                    <a:pt x="87" y="648"/>
                  </a:lnTo>
                  <a:lnTo>
                    <a:pt x="87" y="651"/>
                  </a:lnTo>
                  <a:lnTo>
                    <a:pt x="87" y="651"/>
                  </a:lnTo>
                  <a:lnTo>
                    <a:pt x="85" y="653"/>
                  </a:lnTo>
                  <a:lnTo>
                    <a:pt x="85" y="654"/>
                  </a:lnTo>
                  <a:lnTo>
                    <a:pt x="85" y="655"/>
                  </a:lnTo>
                  <a:lnTo>
                    <a:pt x="85" y="655"/>
                  </a:lnTo>
                  <a:lnTo>
                    <a:pt x="85" y="657"/>
                  </a:lnTo>
                  <a:lnTo>
                    <a:pt x="84" y="655"/>
                  </a:lnTo>
                  <a:lnTo>
                    <a:pt x="84" y="650"/>
                  </a:lnTo>
                  <a:lnTo>
                    <a:pt x="84" y="650"/>
                  </a:lnTo>
                  <a:lnTo>
                    <a:pt x="84" y="651"/>
                  </a:lnTo>
                  <a:lnTo>
                    <a:pt x="84" y="650"/>
                  </a:lnTo>
                  <a:lnTo>
                    <a:pt x="85" y="647"/>
                  </a:lnTo>
                  <a:lnTo>
                    <a:pt x="85" y="648"/>
                  </a:lnTo>
                  <a:lnTo>
                    <a:pt x="85" y="648"/>
                  </a:lnTo>
                  <a:lnTo>
                    <a:pt x="85" y="644"/>
                  </a:lnTo>
                  <a:lnTo>
                    <a:pt x="84" y="640"/>
                  </a:lnTo>
                  <a:lnTo>
                    <a:pt x="84" y="640"/>
                  </a:lnTo>
                  <a:lnTo>
                    <a:pt x="85" y="640"/>
                  </a:lnTo>
                  <a:lnTo>
                    <a:pt x="85" y="641"/>
                  </a:lnTo>
                  <a:lnTo>
                    <a:pt x="87" y="647"/>
                  </a:lnTo>
                  <a:lnTo>
                    <a:pt x="87" y="647"/>
                  </a:lnTo>
                  <a:lnTo>
                    <a:pt x="87" y="648"/>
                  </a:lnTo>
                  <a:lnTo>
                    <a:pt x="88" y="647"/>
                  </a:lnTo>
                  <a:lnTo>
                    <a:pt x="88" y="647"/>
                  </a:lnTo>
                  <a:lnTo>
                    <a:pt x="90" y="647"/>
                  </a:lnTo>
                  <a:lnTo>
                    <a:pt x="90" y="647"/>
                  </a:lnTo>
                  <a:lnTo>
                    <a:pt x="90" y="641"/>
                  </a:lnTo>
                  <a:lnTo>
                    <a:pt x="90" y="637"/>
                  </a:lnTo>
                  <a:lnTo>
                    <a:pt x="90" y="637"/>
                  </a:lnTo>
                  <a:lnTo>
                    <a:pt x="91" y="638"/>
                  </a:lnTo>
                  <a:lnTo>
                    <a:pt x="92" y="643"/>
                  </a:lnTo>
                  <a:lnTo>
                    <a:pt x="92" y="643"/>
                  </a:lnTo>
                  <a:lnTo>
                    <a:pt x="92" y="640"/>
                  </a:lnTo>
                  <a:lnTo>
                    <a:pt x="92" y="637"/>
                  </a:lnTo>
                  <a:lnTo>
                    <a:pt x="92" y="634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4"/>
                  </a:lnTo>
                  <a:lnTo>
                    <a:pt x="91" y="637"/>
                  </a:lnTo>
                  <a:lnTo>
                    <a:pt x="91" y="637"/>
                  </a:lnTo>
                  <a:lnTo>
                    <a:pt x="91" y="633"/>
                  </a:lnTo>
                  <a:lnTo>
                    <a:pt x="91" y="628"/>
                  </a:lnTo>
                  <a:lnTo>
                    <a:pt x="91" y="628"/>
                  </a:lnTo>
                  <a:lnTo>
                    <a:pt x="90" y="631"/>
                  </a:lnTo>
                  <a:lnTo>
                    <a:pt x="90" y="631"/>
                  </a:lnTo>
                  <a:lnTo>
                    <a:pt x="88" y="630"/>
                  </a:lnTo>
                  <a:lnTo>
                    <a:pt x="88" y="630"/>
                  </a:lnTo>
                  <a:lnTo>
                    <a:pt x="87" y="625"/>
                  </a:lnTo>
                  <a:lnTo>
                    <a:pt x="87" y="625"/>
                  </a:lnTo>
                  <a:lnTo>
                    <a:pt x="88" y="624"/>
                  </a:lnTo>
                  <a:lnTo>
                    <a:pt x="88" y="625"/>
                  </a:lnTo>
                  <a:lnTo>
                    <a:pt x="90" y="625"/>
                  </a:lnTo>
                  <a:lnTo>
                    <a:pt x="90" y="624"/>
                  </a:lnTo>
                  <a:lnTo>
                    <a:pt x="90" y="624"/>
                  </a:lnTo>
                  <a:lnTo>
                    <a:pt x="88" y="61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1" y="601"/>
                  </a:lnTo>
                  <a:lnTo>
                    <a:pt x="91" y="598"/>
                  </a:lnTo>
                  <a:lnTo>
                    <a:pt x="92" y="598"/>
                  </a:lnTo>
                  <a:lnTo>
                    <a:pt x="92" y="598"/>
                  </a:lnTo>
                  <a:lnTo>
                    <a:pt x="91" y="594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0"/>
                  </a:lnTo>
                  <a:lnTo>
                    <a:pt x="92" y="590"/>
                  </a:lnTo>
                  <a:lnTo>
                    <a:pt x="92" y="588"/>
                  </a:lnTo>
                  <a:lnTo>
                    <a:pt x="94" y="588"/>
                  </a:lnTo>
                  <a:lnTo>
                    <a:pt x="94" y="588"/>
                  </a:lnTo>
                  <a:lnTo>
                    <a:pt x="94" y="596"/>
                  </a:lnTo>
                  <a:lnTo>
                    <a:pt x="94" y="603"/>
                  </a:lnTo>
                  <a:lnTo>
                    <a:pt x="94" y="603"/>
                  </a:lnTo>
                  <a:lnTo>
                    <a:pt x="95" y="594"/>
                  </a:lnTo>
                  <a:lnTo>
                    <a:pt x="95" y="583"/>
                  </a:lnTo>
                  <a:lnTo>
                    <a:pt x="95" y="583"/>
                  </a:lnTo>
                  <a:lnTo>
                    <a:pt x="97" y="581"/>
                  </a:lnTo>
                  <a:lnTo>
                    <a:pt x="97" y="581"/>
                  </a:lnTo>
                  <a:lnTo>
                    <a:pt x="97" y="583"/>
                  </a:lnTo>
                  <a:lnTo>
                    <a:pt x="98" y="581"/>
                  </a:lnTo>
                  <a:lnTo>
                    <a:pt x="98" y="581"/>
                  </a:lnTo>
                  <a:lnTo>
                    <a:pt x="97" y="574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98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1"/>
                  </a:lnTo>
                  <a:lnTo>
                    <a:pt x="97" y="558"/>
                  </a:lnTo>
                  <a:lnTo>
                    <a:pt x="97" y="554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7" y="551"/>
                  </a:lnTo>
                  <a:lnTo>
                    <a:pt x="98" y="548"/>
                  </a:lnTo>
                  <a:lnTo>
                    <a:pt x="98" y="544"/>
                  </a:lnTo>
                  <a:lnTo>
                    <a:pt x="97" y="543"/>
                  </a:lnTo>
                  <a:lnTo>
                    <a:pt x="97" y="543"/>
                  </a:lnTo>
                  <a:lnTo>
                    <a:pt x="98" y="540"/>
                  </a:lnTo>
                  <a:lnTo>
                    <a:pt x="100" y="541"/>
                  </a:lnTo>
                  <a:lnTo>
                    <a:pt x="100" y="544"/>
                  </a:lnTo>
                  <a:lnTo>
                    <a:pt x="100" y="543"/>
                  </a:lnTo>
                  <a:lnTo>
                    <a:pt x="100" y="543"/>
                  </a:lnTo>
                  <a:lnTo>
                    <a:pt x="100" y="538"/>
                  </a:lnTo>
                  <a:lnTo>
                    <a:pt x="101" y="533"/>
                  </a:lnTo>
                  <a:lnTo>
                    <a:pt x="101" y="533"/>
                  </a:lnTo>
                  <a:lnTo>
                    <a:pt x="102" y="534"/>
                  </a:lnTo>
                  <a:lnTo>
                    <a:pt x="102" y="536"/>
                  </a:lnTo>
                  <a:lnTo>
                    <a:pt x="102" y="536"/>
                  </a:lnTo>
                  <a:lnTo>
                    <a:pt x="101" y="550"/>
                  </a:lnTo>
                  <a:lnTo>
                    <a:pt x="101" y="550"/>
                  </a:lnTo>
                  <a:lnTo>
                    <a:pt x="100" y="557"/>
                  </a:lnTo>
                  <a:lnTo>
                    <a:pt x="100" y="557"/>
                  </a:lnTo>
                  <a:lnTo>
                    <a:pt x="100" y="563"/>
                  </a:lnTo>
                  <a:lnTo>
                    <a:pt x="100" y="563"/>
                  </a:lnTo>
                  <a:lnTo>
                    <a:pt x="101" y="560"/>
                  </a:lnTo>
                  <a:lnTo>
                    <a:pt x="101" y="558"/>
                  </a:lnTo>
                  <a:lnTo>
                    <a:pt x="101" y="556"/>
                  </a:lnTo>
                  <a:lnTo>
                    <a:pt x="101" y="556"/>
                  </a:lnTo>
                  <a:lnTo>
                    <a:pt x="102" y="547"/>
                  </a:lnTo>
                  <a:lnTo>
                    <a:pt x="104" y="537"/>
                  </a:lnTo>
                  <a:lnTo>
                    <a:pt x="104" y="537"/>
                  </a:lnTo>
                  <a:lnTo>
                    <a:pt x="107" y="527"/>
                  </a:lnTo>
                  <a:lnTo>
                    <a:pt x="107" y="527"/>
                  </a:lnTo>
                  <a:lnTo>
                    <a:pt x="108" y="518"/>
                  </a:lnTo>
                  <a:lnTo>
                    <a:pt x="108" y="518"/>
                  </a:lnTo>
                  <a:lnTo>
                    <a:pt x="111" y="507"/>
                  </a:lnTo>
                  <a:lnTo>
                    <a:pt x="111" y="507"/>
                  </a:lnTo>
                  <a:lnTo>
                    <a:pt x="114" y="496"/>
                  </a:lnTo>
                  <a:lnTo>
                    <a:pt x="114" y="496"/>
                  </a:lnTo>
                  <a:lnTo>
                    <a:pt x="118" y="486"/>
                  </a:lnTo>
                  <a:lnTo>
                    <a:pt x="118" y="486"/>
                  </a:lnTo>
                  <a:lnTo>
                    <a:pt x="120" y="481"/>
                  </a:lnTo>
                  <a:lnTo>
                    <a:pt x="121" y="478"/>
                  </a:lnTo>
                  <a:lnTo>
                    <a:pt x="121" y="478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5" y="466"/>
                  </a:lnTo>
                  <a:lnTo>
                    <a:pt x="125" y="461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30" y="456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0" y="453"/>
                  </a:lnTo>
                  <a:lnTo>
                    <a:pt x="131" y="450"/>
                  </a:lnTo>
                  <a:lnTo>
                    <a:pt x="131" y="449"/>
                  </a:lnTo>
                  <a:lnTo>
                    <a:pt x="132" y="447"/>
                  </a:lnTo>
                  <a:lnTo>
                    <a:pt x="132" y="447"/>
                  </a:lnTo>
                  <a:lnTo>
                    <a:pt x="134" y="440"/>
                  </a:lnTo>
                  <a:lnTo>
                    <a:pt x="138" y="433"/>
                  </a:lnTo>
                  <a:lnTo>
                    <a:pt x="141" y="426"/>
                  </a:lnTo>
                  <a:lnTo>
                    <a:pt x="144" y="417"/>
                  </a:lnTo>
                  <a:lnTo>
                    <a:pt x="144" y="417"/>
                  </a:lnTo>
                  <a:lnTo>
                    <a:pt x="144" y="419"/>
                  </a:lnTo>
                  <a:lnTo>
                    <a:pt x="144" y="417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5" y="413"/>
                  </a:lnTo>
                  <a:lnTo>
                    <a:pt x="145" y="414"/>
                  </a:lnTo>
                  <a:lnTo>
                    <a:pt x="144" y="416"/>
                  </a:lnTo>
                  <a:lnTo>
                    <a:pt x="145" y="417"/>
                  </a:lnTo>
                  <a:lnTo>
                    <a:pt x="145" y="417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8" y="411"/>
                  </a:lnTo>
                  <a:lnTo>
                    <a:pt x="148" y="411"/>
                  </a:lnTo>
                  <a:lnTo>
                    <a:pt x="151" y="404"/>
                  </a:lnTo>
                  <a:lnTo>
                    <a:pt x="151" y="404"/>
                  </a:lnTo>
                  <a:lnTo>
                    <a:pt x="157" y="391"/>
                  </a:lnTo>
                  <a:lnTo>
                    <a:pt x="157" y="391"/>
                  </a:lnTo>
                  <a:lnTo>
                    <a:pt x="158" y="391"/>
                  </a:lnTo>
                  <a:lnTo>
                    <a:pt x="161" y="389"/>
                  </a:lnTo>
                  <a:lnTo>
                    <a:pt x="162" y="384"/>
                  </a:lnTo>
                  <a:lnTo>
                    <a:pt x="162" y="381"/>
                  </a:lnTo>
                  <a:lnTo>
                    <a:pt x="162" y="381"/>
                  </a:lnTo>
                  <a:lnTo>
                    <a:pt x="165" y="379"/>
                  </a:lnTo>
                  <a:lnTo>
                    <a:pt x="167" y="377"/>
                  </a:lnTo>
                  <a:lnTo>
                    <a:pt x="167" y="377"/>
                  </a:lnTo>
                  <a:lnTo>
                    <a:pt x="167" y="374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79" y="354"/>
                  </a:lnTo>
                  <a:lnTo>
                    <a:pt x="179" y="35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89" y="340"/>
                  </a:lnTo>
                  <a:lnTo>
                    <a:pt x="194" y="331"/>
                  </a:lnTo>
                  <a:lnTo>
                    <a:pt x="194" y="331"/>
                  </a:lnTo>
                  <a:lnTo>
                    <a:pt x="197" y="329"/>
                  </a:lnTo>
                  <a:lnTo>
                    <a:pt x="197" y="329"/>
                  </a:lnTo>
                  <a:lnTo>
                    <a:pt x="198" y="324"/>
                  </a:lnTo>
                  <a:lnTo>
                    <a:pt x="198" y="324"/>
                  </a:lnTo>
                  <a:lnTo>
                    <a:pt x="201" y="321"/>
                  </a:lnTo>
                  <a:lnTo>
                    <a:pt x="204" y="320"/>
                  </a:lnTo>
                  <a:lnTo>
                    <a:pt x="204" y="320"/>
                  </a:lnTo>
                  <a:lnTo>
                    <a:pt x="198" y="327"/>
                  </a:lnTo>
                  <a:lnTo>
                    <a:pt x="198" y="327"/>
                  </a:lnTo>
                  <a:lnTo>
                    <a:pt x="201" y="326"/>
                  </a:lnTo>
                  <a:lnTo>
                    <a:pt x="204" y="321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15" y="306"/>
                  </a:lnTo>
                  <a:lnTo>
                    <a:pt x="218" y="303"/>
                  </a:lnTo>
                  <a:lnTo>
                    <a:pt x="219" y="300"/>
                  </a:lnTo>
                  <a:lnTo>
                    <a:pt x="219" y="300"/>
                  </a:lnTo>
                  <a:lnTo>
                    <a:pt x="221" y="299"/>
                  </a:lnTo>
                  <a:lnTo>
                    <a:pt x="224" y="297"/>
                  </a:lnTo>
                  <a:lnTo>
                    <a:pt x="224" y="297"/>
                  </a:lnTo>
                  <a:lnTo>
                    <a:pt x="229" y="289"/>
                  </a:lnTo>
                  <a:lnTo>
                    <a:pt x="229" y="289"/>
                  </a:lnTo>
                  <a:lnTo>
                    <a:pt x="237" y="280"/>
                  </a:lnTo>
                  <a:lnTo>
                    <a:pt x="237" y="280"/>
                  </a:lnTo>
                  <a:lnTo>
                    <a:pt x="242" y="276"/>
                  </a:lnTo>
                  <a:lnTo>
                    <a:pt x="242" y="276"/>
                  </a:lnTo>
                  <a:lnTo>
                    <a:pt x="248" y="269"/>
                  </a:lnTo>
                  <a:lnTo>
                    <a:pt x="248" y="269"/>
                  </a:lnTo>
                  <a:lnTo>
                    <a:pt x="264" y="254"/>
                  </a:lnTo>
                  <a:lnTo>
                    <a:pt x="264" y="254"/>
                  </a:lnTo>
                  <a:lnTo>
                    <a:pt x="286" y="234"/>
                  </a:lnTo>
                  <a:lnTo>
                    <a:pt x="311" y="216"/>
                  </a:lnTo>
                  <a:lnTo>
                    <a:pt x="336" y="200"/>
                  </a:lnTo>
                  <a:lnTo>
                    <a:pt x="362" y="184"/>
                  </a:lnTo>
                  <a:lnTo>
                    <a:pt x="362" y="184"/>
                  </a:lnTo>
                  <a:lnTo>
                    <a:pt x="376" y="177"/>
                  </a:lnTo>
                  <a:lnTo>
                    <a:pt x="389" y="170"/>
                  </a:lnTo>
                  <a:lnTo>
                    <a:pt x="389" y="170"/>
                  </a:lnTo>
                  <a:lnTo>
                    <a:pt x="403" y="164"/>
                  </a:lnTo>
                  <a:lnTo>
                    <a:pt x="418" y="157"/>
                  </a:lnTo>
                  <a:lnTo>
                    <a:pt x="431" y="152"/>
                  </a:lnTo>
                  <a:lnTo>
                    <a:pt x="431" y="152"/>
                  </a:lnTo>
                  <a:lnTo>
                    <a:pt x="445" y="147"/>
                  </a:lnTo>
                  <a:lnTo>
                    <a:pt x="445" y="147"/>
                  </a:lnTo>
                  <a:lnTo>
                    <a:pt x="459" y="143"/>
                  </a:lnTo>
                  <a:lnTo>
                    <a:pt x="475" y="139"/>
                  </a:lnTo>
                  <a:lnTo>
                    <a:pt x="475" y="139"/>
                  </a:lnTo>
                  <a:lnTo>
                    <a:pt x="503" y="130"/>
                  </a:lnTo>
                  <a:lnTo>
                    <a:pt x="533" y="125"/>
                  </a:lnTo>
                  <a:lnTo>
                    <a:pt x="563" y="122"/>
                  </a:lnTo>
                  <a:lnTo>
                    <a:pt x="593" y="119"/>
                  </a:lnTo>
                  <a:lnTo>
                    <a:pt x="607" y="119"/>
                  </a:lnTo>
                  <a:lnTo>
                    <a:pt x="607" y="119"/>
                  </a:lnTo>
                  <a:lnTo>
                    <a:pt x="616" y="119"/>
                  </a:lnTo>
                  <a:lnTo>
                    <a:pt x="623" y="119"/>
                  </a:lnTo>
                  <a:lnTo>
                    <a:pt x="630" y="119"/>
                  </a:lnTo>
                  <a:lnTo>
                    <a:pt x="634" y="119"/>
                  </a:lnTo>
                  <a:lnTo>
                    <a:pt x="639" y="119"/>
                  </a:lnTo>
                  <a:lnTo>
                    <a:pt x="653" y="120"/>
                  </a:lnTo>
                  <a:lnTo>
                    <a:pt x="653" y="120"/>
                  </a:lnTo>
                  <a:lnTo>
                    <a:pt x="669" y="122"/>
                  </a:lnTo>
                  <a:lnTo>
                    <a:pt x="683" y="123"/>
                  </a:lnTo>
                  <a:lnTo>
                    <a:pt x="697" y="126"/>
                  </a:lnTo>
                  <a:lnTo>
                    <a:pt x="706" y="127"/>
                  </a:lnTo>
                  <a:lnTo>
                    <a:pt x="706" y="127"/>
                  </a:lnTo>
                  <a:lnTo>
                    <a:pt x="713" y="129"/>
                  </a:lnTo>
                  <a:lnTo>
                    <a:pt x="713" y="129"/>
                  </a:lnTo>
                  <a:lnTo>
                    <a:pt x="741" y="135"/>
                  </a:lnTo>
                  <a:lnTo>
                    <a:pt x="771" y="143"/>
                  </a:lnTo>
                  <a:lnTo>
                    <a:pt x="800" y="153"/>
                  </a:lnTo>
                  <a:lnTo>
                    <a:pt x="827" y="164"/>
                  </a:lnTo>
                  <a:lnTo>
                    <a:pt x="854" y="177"/>
                  </a:lnTo>
                  <a:lnTo>
                    <a:pt x="880" y="193"/>
                  </a:lnTo>
                  <a:lnTo>
                    <a:pt x="905" y="209"/>
                  </a:lnTo>
                  <a:lnTo>
                    <a:pt x="930" y="227"/>
                  </a:lnTo>
                  <a:lnTo>
                    <a:pt x="930" y="227"/>
                  </a:lnTo>
                  <a:lnTo>
                    <a:pt x="953" y="246"/>
                  </a:lnTo>
                  <a:lnTo>
                    <a:pt x="975" y="266"/>
                  </a:lnTo>
                  <a:lnTo>
                    <a:pt x="995" y="289"/>
                  </a:lnTo>
                  <a:lnTo>
                    <a:pt x="1015" y="311"/>
                  </a:lnTo>
                  <a:lnTo>
                    <a:pt x="1015" y="311"/>
                  </a:lnTo>
                  <a:lnTo>
                    <a:pt x="1034" y="336"/>
                  </a:lnTo>
                  <a:lnTo>
                    <a:pt x="1050" y="361"/>
                  </a:lnTo>
                  <a:lnTo>
                    <a:pt x="1065" y="387"/>
                  </a:lnTo>
                  <a:lnTo>
                    <a:pt x="1078" y="414"/>
                  </a:lnTo>
                  <a:lnTo>
                    <a:pt x="1078" y="414"/>
                  </a:lnTo>
                  <a:lnTo>
                    <a:pt x="1078" y="416"/>
                  </a:lnTo>
                  <a:lnTo>
                    <a:pt x="1078" y="416"/>
                  </a:lnTo>
                  <a:lnTo>
                    <a:pt x="1075" y="414"/>
                  </a:lnTo>
                  <a:lnTo>
                    <a:pt x="1075" y="414"/>
                  </a:lnTo>
                  <a:lnTo>
                    <a:pt x="1070" y="397"/>
                  </a:lnTo>
                  <a:lnTo>
                    <a:pt x="1070" y="397"/>
                  </a:lnTo>
                  <a:lnTo>
                    <a:pt x="1060" y="381"/>
                  </a:lnTo>
                  <a:lnTo>
                    <a:pt x="1058" y="377"/>
                  </a:lnTo>
                  <a:lnTo>
                    <a:pt x="1057" y="376"/>
                  </a:lnTo>
                  <a:lnTo>
                    <a:pt x="1055" y="374"/>
                  </a:lnTo>
                  <a:lnTo>
                    <a:pt x="1055" y="374"/>
                  </a:lnTo>
                  <a:lnTo>
                    <a:pt x="1051" y="366"/>
                  </a:lnTo>
                  <a:lnTo>
                    <a:pt x="1051" y="366"/>
                  </a:lnTo>
                  <a:lnTo>
                    <a:pt x="1047" y="359"/>
                  </a:lnTo>
                  <a:lnTo>
                    <a:pt x="1047" y="359"/>
                  </a:lnTo>
                  <a:lnTo>
                    <a:pt x="1041" y="350"/>
                  </a:lnTo>
                  <a:lnTo>
                    <a:pt x="1041" y="350"/>
                  </a:lnTo>
                  <a:lnTo>
                    <a:pt x="1040" y="349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40" y="347"/>
                  </a:lnTo>
                  <a:lnTo>
                    <a:pt x="1040" y="347"/>
                  </a:lnTo>
                  <a:lnTo>
                    <a:pt x="1035" y="343"/>
                  </a:lnTo>
                  <a:lnTo>
                    <a:pt x="1034" y="340"/>
                  </a:lnTo>
                  <a:lnTo>
                    <a:pt x="1032" y="337"/>
                  </a:lnTo>
                  <a:lnTo>
                    <a:pt x="1032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0" y="337"/>
                  </a:lnTo>
                  <a:lnTo>
                    <a:pt x="1030" y="337"/>
                  </a:lnTo>
                  <a:lnTo>
                    <a:pt x="1025" y="330"/>
                  </a:lnTo>
                  <a:lnTo>
                    <a:pt x="1021" y="321"/>
                  </a:lnTo>
                  <a:lnTo>
                    <a:pt x="1021" y="321"/>
                  </a:lnTo>
                  <a:lnTo>
                    <a:pt x="1014" y="313"/>
                  </a:lnTo>
                  <a:lnTo>
                    <a:pt x="1014" y="313"/>
                  </a:lnTo>
                  <a:lnTo>
                    <a:pt x="1007" y="306"/>
                  </a:lnTo>
                  <a:lnTo>
                    <a:pt x="1007" y="306"/>
                  </a:lnTo>
                  <a:lnTo>
                    <a:pt x="997" y="293"/>
                  </a:lnTo>
                  <a:lnTo>
                    <a:pt x="997" y="293"/>
                  </a:lnTo>
                  <a:lnTo>
                    <a:pt x="985" y="282"/>
                  </a:lnTo>
                  <a:lnTo>
                    <a:pt x="985" y="282"/>
                  </a:lnTo>
                  <a:lnTo>
                    <a:pt x="984" y="280"/>
                  </a:lnTo>
                  <a:lnTo>
                    <a:pt x="985" y="280"/>
                  </a:lnTo>
                  <a:lnTo>
                    <a:pt x="985" y="280"/>
                  </a:lnTo>
                  <a:lnTo>
                    <a:pt x="980" y="276"/>
                  </a:lnTo>
                  <a:lnTo>
                    <a:pt x="980" y="276"/>
                  </a:lnTo>
                  <a:lnTo>
                    <a:pt x="975" y="270"/>
                  </a:lnTo>
                  <a:lnTo>
                    <a:pt x="975" y="270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55" y="252"/>
                  </a:lnTo>
                  <a:lnTo>
                    <a:pt x="955" y="252"/>
                  </a:lnTo>
                  <a:lnTo>
                    <a:pt x="947" y="246"/>
                  </a:lnTo>
                  <a:lnTo>
                    <a:pt x="947" y="246"/>
                  </a:lnTo>
                  <a:lnTo>
                    <a:pt x="947" y="243"/>
                  </a:lnTo>
                  <a:lnTo>
                    <a:pt x="945" y="242"/>
                  </a:lnTo>
                  <a:lnTo>
                    <a:pt x="945" y="242"/>
                  </a:lnTo>
                  <a:lnTo>
                    <a:pt x="945" y="243"/>
                  </a:lnTo>
                  <a:lnTo>
                    <a:pt x="945" y="244"/>
                  </a:lnTo>
                  <a:lnTo>
                    <a:pt x="945" y="244"/>
                  </a:lnTo>
                  <a:lnTo>
                    <a:pt x="943" y="242"/>
                  </a:lnTo>
                  <a:lnTo>
                    <a:pt x="943" y="242"/>
                  </a:lnTo>
                  <a:lnTo>
                    <a:pt x="940" y="239"/>
                  </a:lnTo>
                  <a:lnTo>
                    <a:pt x="940" y="239"/>
                  </a:lnTo>
                  <a:lnTo>
                    <a:pt x="934" y="234"/>
                  </a:lnTo>
                  <a:lnTo>
                    <a:pt x="934" y="234"/>
                  </a:lnTo>
                  <a:lnTo>
                    <a:pt x="923" y="224"/>
                  </a:lnTo>
                  <a:lnTo>
                    <a:pt x="923" y="224"/>
                  </a:lnTo>
                  <a:lnTo>
                    <a:pt x="911" y="216"/>
                  </a:lnTo>
                  <a:lnTo>
                    <a:pt x="911" y="216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898" y="207"/>
                  </a:lnTo>
                  <a:lnTo>
                    <a:pt x="898" y="207"/>
                  </a:lnTo>
                  <a:lnTo>
                    <a:pt x="895" y="206"/>
                  </a:lnTo>
                  <a:lnTo>
                    <a:pt x="891" y="203"/>
                  </a:lnTo>
                  <a:lnTo>
                    <a:pt x="883" y="197"/>
                  </a:lnTo>
                  <a:lnTo>
                    <a:pt x="883" y="197"/>
                  </a:lnTo>
                  <a:lnTo>
                    <a:pt x="873" y="192"/>
                  </a:lnTo>
                  <a:lnTo>
                    <a:pt x="870" y="190"/>
                  </a:lnTo>
                  <a:lnTo>
                    <a:pt x="867" y="187"/>
                  </a:lnTo>
                  <a:lnTo>
                    <a:pt x="867" y="187"/>
                  </a:lnTo>
                  <a:lnTo>
                    <a:pt x="856" y="183"/>
                  </a:lnTo>
                  <a:lnTo>
                    <a:pt x="856" y="183"/>
                  </a:lnTo>
                  <a:lnTo>
                    <a:pt x="847" y="176"/>
                  </a:lnTo>
                  <a:lnTo>
                    <a:pt x="847" y="176"/>
                  </a:lnTo>
                  <a:lnTo>
                    <a:pt x="846" y="176"/>
                  </a:lnTo>
                  <a:lnTo>
                    <a:pt x="846" y="177"/>
                  </a:lnTo>
                  <a:lnTo>
                    <a:pt x="846" y="177"/>
                  </a:lnTo>
                  <a:lnTo>
                    <a:pt x="844" y="177"/>
                  </a:lnTo>
                  <a:lnTo>
                    <a:pt x="844" y="177"/>
                  </a:lnTo>
                  <a:lnTo>
                    <a:pt x="841" y="176"/>
                  </a:lnTo>
                  <a:lnTo>
                    <a:pt x="841" y="176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34" y="172"/>
                  </a:lnTo>
                  <a:lnTo>
                    <a:pt x="827" y="169"/>
                  </a:lnTo>
                  <a:lnTo>
                    <a:pt x="827" y="169"/>
                  </a:lnTo>
                  <a:lnTo>
                    <a:pt x="827" y="167"/>
                  </a:lnTo>
                  <a:lnTo>
                    <a:pt x="828" y="167"/>
                  </a:lnTo>
                  <a:lnTo>
                    <a:pt x="828" y="167"/>
                  </a:lnTo>
                  <a:lnTo>
                    <a:pt x="818" y="164"/>
                  </a:lnTo>
                  <a:lnTo>
                    <a:pt x="818" y="164"/>
                  </a:lnTo>
                  <a:lnTo>
                    <a:pt x="808" y="162"/>
                  </a:lnTo>
                  <a:lnTo>
                    <a:pt x="808" y="162"/>
                  </a:lnTo>
                  <a:lnTo>
                    <a:pt x="808" y="160"/>
                  </a:lnTo>
                  <a:lnTo>
                    <a:pt x="808" y="160"/>
                  </a:lnTo>
                  <a:lnTo>
                    <a:pt x="804" y="157"/>
                  </a:lnTo>
                  <a:lnTo>
                    <a:pt x="804" y="157"/>
                  </a:lnTo>
                  <a:lnTo>
                    <a:pt x="803" y="159"/>
                  </a:lnTo>
                  <a:lnTo>
                    <a:pt x="800" y="157"/>
                  </a:lnTo>
                  <a:lnTo>
                    <a:pt x="800" y="157"/>
                  </a:lnTo>
                  <a:lnTo>
                    <a:pt x="797" y="154"/>
                  </a:lnTo>
                  <a:lnTo>
                    <a:pt x="797" y="154"/>
                  </a:lnTo>
                  <a:lnTo>
                    <a:pt x="793" y="154"/>
                  </a:lnTo>
                  <a:lnTo>
                    <a:pt x="789" y="152"/>
                  </a:lnTo>
                  <a:lnTo>
                    <a:pt x="783" y="150"/>
                  </a:lnTo>
                  <a:lnTo>
                    <a:pt x="776" y="149"/>
                  </a:lnTo>
                  <a:lnTo>
                    <a:pt x="776" y="149"/>
                  </a:lnTo>
                  <a:lnTo>
                    <a:pt x="774" y="147"/>
                  </a:lnTo>
                  <a:lnTo>
                    <a:pt x="776" y="147"/>
                  </a:lnTo>
                  <a:lnTo>
                    <a:pt x="776" y="147"/>
                  </a:lnTo>
                  <a:lnTo>
                    <a:pt x="753" y="140"/>
                  </a:lnTo>
                  <a:lnTo>
                    <a:pt x="753" y="140"/>
                  </a:lnTo>
                  <a:lnTo>
                    <a:pt x="743" y="137"/>
                  </a:lnTo>
                  <a:lnTo>
                    <a:pt x="736" y="137"/>
                  </a:lnTo>
                  <a:lnTo>
                    <a:pt x="736" y="137"/>
                  </a:lnTo>
                  <a:lnTo>
                    <a:pt x="729" y="135"/>
                  </a:lnTo>
                  <a:lnTo>
                    <a:pt x="729" y="135"/>
                  </a:lnTo>
                  <a:lnTo>
                    <a:pt x="724" y="135"/>
                  </a:lnTo>
                  <a:lnTo>
                    <a:pt x="720" y="135"/>
                  </a:lnTo>
                  <a:lnTo>
                    <a:pt x="720" y="135"/>
                  </a:lnTo>
                  <a:lnTo>
                    <a:pt x="710" y="130"/>
                  </a:lnTo>
                  <a:lnTo>
                    <a:pt x="710" y="130"/>
                  </a:lnTo>
                  <a:lnTo>
                    <a:pt x="706" y="130"/>
                  </a:lnTo>
                  <a:lnTo>
                    <a:pt x="706" y="130"/>
                  </a:lnTo>
                  <a:lnTo>
                    <a:pt x="703" y="130"/>
                  </a:lnTo>
                  <a:lnTo>
                    <a:pt x="703" y="130"/>
                  </a:lnTo>
                  <a:lnTo>
                    <a:pt x="690" y="127"/>
                  </a:lnTo>
                  <a:lnTo>
                    <a:pt x="690" y="127"/>
                  </a:lnTo>
                  <a:lnTo>
                    <a:pt x="677" y="126"/>
                  </a:lnTo>
                  <a:lnTo>
                    <a:pt x="677" y="126"/>
                  </a:lnTo>
                  <a:lnTo>
                    <a:pt x="664" y="125"/>
                  </a:lnTo>
                  <a:lnTo>
                    <a:pt x="659" y="123"/>
                  </a:lnTo>
                  <a:lnTo>
                    <a:pt x="652" y="123"/>
                  </a:lnTo>
                  <a:lnTo>
                    <a:pt x="652" y="123"/>
                  </a:lnTo>
                  <a:lnTo>
                    <a:pt x="626" y="122"/>
                  </a:lnTo>
                  <a:lnTo>
                    <a:pt x="626" y="122"/>
                  </a:lnTo>
                  <a:lnTo>
                    <a:pt x="613" y="122"/>
                  </a:lnTo>
                  <a:lnTo>
                    <a:pt x="613" y="122"/>
                  </a:lnTo>
                  <a:lnTo>
                    <a:pt x="606" y="122"/>
                  </a:lnTo>
                  <a:lnTo>
                    <a:pt x="606" y="122"/>
                  </a:lnTo>
                  <a:lnTo>
                    <a:pt x="599" y="122"/>
                  </a:lnTo>
                  <a:lnTo>
                    <a:pt x="599" y="122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89" y="122"/>
                  </a:lnTo>
                  <a:lnTo>
                    <a:pt x="589" y="122"/>
                  </a:lnTo>
                  <a:lnTo>
                    <a:pt x="580" y="123"/>
                  </a:lnTo>
                  <a:lnTo>
                    <a:pt x="580" y="123"/>
                  </a:lnTo>
                  <a:lnTo>
                    <a:pt x="572" y="123"/>
                  </a:lnTo>
                  <a:lnTo>
                    <a:pt x="572" y="123"/>
                  </a:lnTo>
                  <a:lnTo>
                    <a:pt x="563" y="125"/>
                  </a:lnTo>
                  <a:lnTo>
                    <a:pt x="563" y="125"/>
                  </a:lnTo>
                  <a:lnTo>
                    <a:pt x="555" y="126"/>
                  </a:lnTo>
                  <a:lnTo>
                    <a:pt x="555" y="126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19" y="132"/>
                  </a:lnTo>
                  <a:lnTo>
                    <a:pt x="519" y="132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09" y="133"/>
                  </a:lnTo>
                  <a:lnTo>
                    <a:pt x="503" y="135"/>
                  </a:lnTo>
                  <a:lnTo>
                    <a:pt x="503" y="135"/>
                  </a:lnTo>
                  <a:lnTo>
                    <a:pt x="490" y="137"/>
                  </a:lnTo>
                  <a:lnTo>
                    <a:pt x="490" y="137"/>
                  </a:lnTo>
                  <a:lnTo>
                    <a:pt x="490" y="139"/>
                  </a:lnTo>
                  <a:lnTo>
                    <a:pt x="490" y="139"/>
                  </a:lnTo>
                  <a:lnTo>
                    <a:pt x="489" y="142"/>
                  </a:lnTo>
                  <a:lnTo>
                    <a:pt x="485" y="143"/>
                  </a:lnTo>
                  <a:lnTo>
                    <a:pt x="485" y="143"/>
                  </a:lnTo>
                  <a:lnTo>
                    <a:pt x="483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82" y="140"/>
                  </a:lnTo>
                  <a:lnTo>
                    <a:pt x="483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3" y="139"/>
                  </a:lnTo>
                  <a:lnTo>
                    <a:pt x="480" y="139"/>
                  </a:lnTo>
                  <a:lnTo>
                    <a:pt x="480" y="140"/>
                  </a:lnTo>
                  <a:lnTo>
                    <a:pt x="480" y="140"/>
                  </a:lnTo>
                  <a:lnTo>
                    <a:pt x="472" y="142"/>
                  </a:lnTo>
                  <a:lnTo>
                    <a:pt x="472" y="142"/>
                  </a:lnTo>
                  <a:lnTo>
                    <a:pt x="463" y="144"/>
                  </a:lnTo>
                  <a:lnTo>
                    <a:pt x="463" y="144"/>
                  </a:lnTo>
                  <a:lnTo>
                    <a:pt x="455" y="147"/>
                  </a:lnTo>
                  <a:lnTo>
                    <a:pt x="446" y="150"/>
                  </a:lnTo>
                  <a:lnTo>
                    <a:pt x="446" y="150"/>
                  </a:lnTo>
                  <a:lnTo>
                    <a:pt x="443" y="152"/>
                  </a:lnTo>
                  <a:lnTo>
                    <a:pt x="439" y="153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9" y="156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3" y="159"/>
                  </a:lnTo>
                  <a:lnTo>
                    <a:pt x="419" y="160"/>
                  </a:lnTo>
                  <a:lnTo>
                    <a:pt x="419" y="160"/>
                  </a:lnTo>
                  <a:lnTo>
                    <a:pt x="415" y="162"/>
                  </a:lnTo>
                  <a:lnTo>
                    <a:pt x="415" y="162"/>
                  </a:lnTo>
                  <a:lnTo>
                    <a:pt x="401" y="167"/>
                  </a:lnTo>
                  <a:lnTo>
                    <a:pt x="401" y="167"/>
                  </a:lnTo>
                  <a:lnTo>
                    <a:pt x="401" y="169"/>
                  </a:lnTo>
                  <a:lnTo>
                    <a:pt x="401" y="170"/>
                  </a:lnTo>
                  <a:lnTo>
                    <a:pt x="401" y="170"/>
                  </a:lnTo>
                  <a:lnTo>
                    <a:pt x="389" y="174"/>
                  </a:lnTo>
                  <a:lnTo>
                    <a:pt x="389" y="174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66" y="187"/>
                  </a:lnTo>
                  <a:lnTo>
                    <a:pt x="366" y="187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8" y="192"/>
                  </a:lnTo>
                  <a:lnTo>
                    <a:pt x="358" y="192"/>
                  </a:lnTo>
                  <a:lnTo>
                    <a:pt x="346" y="197"/>
                  </a:lnTo>
                  <a:lnTo>
                    <a:pt x="336" y="204"/>
                  </a:lnTo>
                  <a:lnTo>
                    <a:pt x="336" y="204"/>
                  </a:lnTo>
                  <a:lnTo>
                    <a:pt x="314" y="219"/>
                  </a:lnTo>
                  <a:lnTo>
                    <a:pt x="314" y="219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296" y="233"/>
                  </a:lnTo>
                  <a:lnTo>
                    <a:pt x="296" y="233"/>
                  </a:lnTo>
                  <a:lnTo>
                    <a:pt x="286" y="242"/>
                  </a:lnTo>
                  <a:lnTo>
                    <a:pt x="286" y="242"/>
                  </a:lnTo>
                  <a:lnTo>
                    <a:pt x="276" y="249"/>
                  </a:lnTo>
                  <a:lnTo>
                    <a:pt x="276" y="249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6" y="252"/>
                  </a:lnTo>
                  <a:lnTo>
                    <a:pt x="276" y="253"/>
                  </a:lnTo>
                  <a:lnTo>
                    <a:pt x="276" y="253"/>
                  </a:lnTo>
                  <a:lnTo>
                    <a:pt x="274" y="256"/>
                  </a:lnTo>
                  <a:lnTo>
                    <a:pt x="274" y="256"/>
                  </a:lnTo>
                  <a:lnTo>
                    <a:pt x="274" y="254"/>
                  </a:lnTo>
                  <a:lnTo>
                    <a:pt x="272" y="254"/>
                  </a:lnTo>
                  <a:lnTo>
                    <a:pt x="268" y="257"/>
                  </a:lnTo>
                  <a:lnTo>
                    <a:pt x="268" y="257"/>
                  </a:lnTo>
                  <a:lnTo>
                    <a:pt x="259" y="264"/>
                  </a:lnTo>
                  <a:lnTo>
                    <a:pt x="259" y="264"/>
                  </a:lnTo>
                  <a:lnTo>
                    <a:pt x="259" y="266"/>
                  </a:lnTo>
                  <a:lnTo>
                    <a:pt x="261" y="264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65" y="263"/>
                  </a:lnTo>
                  <a:lnTo>
                    <a:pt x="264" y="264"/>
                  </a:lnTo>
                  <a:lnTo>
                    <a:pt x="261" y="267"/>
                  </a:lnTo>
                  <a:lnTo>
                    <a:pt x="261" y="267"/>
                  </a:lnTo>
                  <a:lnTo>
                    <a:pt x="255" y="270"/>
                  </a:lnTo>
                  <a:lnTo>
                    <a:pt x="249" y="274"/>
                  </a:lnTo>
                  <a:lnTo>
                    <a:pt x="249" y="274"/>
                  </a:lnTo>
                  <a:lnTo>
                    <a:pt x="244" y="280"/>
                  </a:lnTo>
                  <a:lnTo>
                    <a:pt x="239" y="286"/>
                  </a:lnTo>
                  <a:lnTo>
                    <a:pt x="239" y="286"/>
                  </a:lnTo>
                  <a:lnTo>
                    <a:pt x="238" y="287"/>
                  </a:lnTo>
                  <a:lnTo>
                    <a:pt x="238" y="287"/>
                  </a:lnTo>
                  <a:lnTo>
                    <a:pt x="239" y="287"/>
                  </a:lnTo>
                  <a:lnTo>
                    <a:pt x="238" y="289"/>
                  </a:lnTo>
                  <a:lnTo>
                    <a:pt x="238" y="289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7" y="289"/>
                  </a:lnTo>
                  <a:lnTo>
                    <a:pt x="237" y="289"/>
                  </a:lnTo>
                  <a:lnTo>
                    <a:pt x="234" y="292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32" y="294"/>
                  </a:lnTo>
                  <a:lnTo>
                    <a:pt x="232" y="296"/>
                  </a:lnTo>
                  <a:lnTo>
                    <a:pt x="232" y="297"/>
                  </a:lnTo>
                  <a:lnTo>
                    <a:pt x="232" y="297"/>
                  </a:lnTo>
                  <a:lnTo>
                    <a:pt x="234" y="294"/>
                  </a:lnTo>
                  <a:lnTo>
                    <a:pt x="237" y="293"/>
                  </a:lnTo>
                  <a:lnTo>
                    <a:pt x="237" y="293"/>
                  </a:lnTo>
                  <a:lnTo>
                    <a:pt x="234" y="297"/>
                  </a:lnTo>
                  <a:lnTo>
                    <a:pt x="234" y="297"/>
                  </a:lnTo>
                  <a:lnTo>
                    <a:pt x="231" y="301"/>
                  </a:lnTo>
                  <a:lnTo>
                    <a:pt x="231" y="301"/>
                  </a:lnTo>
                  <a:lnTo>
                    <a:pt x="228" y="304"/>
                  </a:lnTo>
                  <a:lnTo>
                    <a:pt x="224" y="307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5" y="304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1"/>
                  </a:lnTo>
                  <a:lnTo>
                    <a:pt x="228" y="300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27" y="299"/>
                  </a:lnTo>
                  <a:lnTo>
                    <a:pt x="225" y="301"/>
                  </a:lnTo>
                  <a:lnTo>
                    <a:pt x="222" y="304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9" y="309"/>
                  </a:lnTo>
                  <a:lnTo>
                    <a:pt x="221" y="307"/>
                  </a:lnTo>
                  <a:lnTo>
                    <a:pt x="222" y="307"/>
                  </a:lnTo>
                  <a:lnTo>
                    <a:pt x="222" y="307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22" y="309"/>
                  </a:lnTo>
                  <a:lnTo>
                    <a:pt x="222" y="309"/>
                  </a:lnTo>
                  <a:lnTo>
                    <a:pt x="218" y="316"/>
                  </a:lnTo>
                  <a:lnTo>
                    <a:pt x="215" y="323"/>
                  </a:lnTo>
                  <a:lnTo>
                    <a:pt x="215" y="323"/>
                  </a:lnTo>
                  <a:lnTo>
                    <a:pt x="212" y="324"/>
                  </a:lnTo>
                  <a:lnTo>
                    <a:pt x="212" y="324"/>
                  </a:lnTo>
                  <a:lnTo>
                    <a:pt x="211" y="324"/>
                  </a:lnTo>
                  <a:lnTo>
                    <a:pt x="211" y="324"/>
                  </a:lnTo>
                  <a:lnTo>
                    <a:pt x="208" y="330"/>
                  </a:lnTo>
                  <a:lnTo>
                    <a:pt x="207" y="333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4" y="336"/>
                  </a:lnTo>
                  <a:lnTo>
                    <a:pt x="205" y="334"/>
                  </a:lnTo>
                  <a:lnTo>
                    <a:pt x="205" y="334"/>
                  </a:lnTo>
                  <a:lnTo>
                    <a:pt x="205" y="330"/>
                  </a:lnTo>
                  <a:lnTo>
                    <a:pt x="205" y="330"/>
                  </a:lnTo>
                  <a:lnTo>
                    <a:pt x="204" y="334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2" y="339"/>
                  </a:lnTo>
                  <a:lnTo>
                    <a:pt x="199" y="343"/>
                  </a:lnTo>
                  <a:lnTo>
                    <a:pt x="199" y="343"/>
                  </a:lnTo>
                  <a:lnTo>
                    <a:pt x="198" y="343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5" y="347"/>
                  </a:lnTo>
                  <a:lnTo>
                    <a:pt x="192" y="353"/>
                  </a:lnTo>
                  <a:lnTo>
                    <a:pt x="192" y="353"/>
                  </a:lnTo>
                  <a:lnTo>
                    <a:pt x="189" y="359"/>
                  </a:lnTo>
                  <a:lnTo>
                    <a:pt x="187" y="359"/>
                  </a:lnTo>
                  <a:lnTo>
                    <a:pt x="187" y="359"/>
                  </a:lnTo>
                  <a:lnTo>
                    <a:pt x="184" y="364"/>
                  </a:lnTo>
                  <a:lnTo>
                    <a:pt x="181" y="370"/>
                  </a:lnTo>
                  <a:lnTo>
                    <a:pt x="181" y="370"/>
                  </a:lnTo>
                  <a:lnTo>
                    <a:pt x="178" y="373"/>
                  </a:lnTo>
                  <a:lnTo>
                    <a:pt x="175" y="377"/>
                  </a:lnTo>
                  <a:lnTo>
                    <a:pt x="174" y="381"/>
                  </a:lnTo>
                  <a:lnTo>
                    <a:pt x="172" y="383"/>
                  </a:lnTo>
                  <a:lnTo>
                    <a:pt x="172" y="383"/>
                  </a:lnTo>
                  <a:lnTo>
                    <a:pt x="171" y="386"/>
                  </a:lnTo>
                  <a:lnTo>
                    <a:pt x="171" y="389"/>
                  </a:lnTo>
                  <a:lnTo>
                    <a:pt x="167" y="393"/>
                  </a:lnTo>
                  <a:lnTo>
                    <a:pt x="167" y="393"/>
                  </a:lnTo>
                  <a:lnTo>
                    <a:pt x="162" y="400"/>
                  </a:lnTo>
                  <a:lnTo>
                    <a:pt x="162" y="400"/>
                  </a:lnTo>
                  <a:lnTo>
                    <a:pt x="161" y="406"/>
                  </a:lnTo>
                  <a:lnTo>
                    <a:pt x="161" y="406"/>
                  </a:lnTo>
                  <a:lnTo>
                    <a:pt x="155" y="417"/>
                  </a:lnTo>
                  <a:lnTo>
                    <a:pt x="155" y="417"/>
                  </a:lnTo>
                  <a:lnTo>
                    <a:pt x="150" y="427"/>
                  </a:lnTo>
                  <a:lnTo>
                    <a:pt x="150" y="427"/>
                  </a:lnTo>
                  <a:lnTo>
                    <a:pt x="150" y="429"/>
                  </a:lnTo>
                  <a:lnTo>
                    <a:pt x="150" y="427"/>
                  </a:lnTo>
                  <a:lnTo>
                    <a:pt x="150" y="426"/>
                  </a:lnTo>
                  <a:lnTo>
                    <a:pt x="148" y="427"/>
                  </a:lnTo>
                  <a:lnTo>
                    <a:pt x="148" y="427"/>
                  </a:lnTo>
                  <a:lnTo>
                    <a:pt x="145" y="437"/>
                  </a:lnTo>
                  <a:lnTo>
                    <a:pt x="142" y="446"/>
                  </a:lnTo>
                  <a:lnTo>
                    <a:pt x="138" y="454"/>
                  </a:lnTo>
                  <a:lnTo>
                    <a:pt x="135" y="463"/>
                  </a:lnTo>
                  <a:lnTo>
                    <a:pt x="135" y="463"/>
                  </a:lnTo>
                  <a:lnTo>
                    <a:pt x="138" y="458"/>
                  </a:lnTo>
                  <a:lnTo>
                    <a:pt x="138" y="458"/>
                  </a:lnTo>
                  <a:lnTo>
                    <a:pt x="138" y="460"/>
                  </a:lnTo>
                  <a:lnTo>
                    <a:pt x="140" y="460"/>
                  </a:lnTo>
                  <a:lnTo>
                    <a:pt x="140" y="460"/>
                  </a:lnTo>
                  <a:lnTo>
                    <a:pt x="137" y="464"/>
                  </a:lnTo>
                  <a:lnTo>
                    <a:pt x="135" y="467"/>
                  </a:lnTo>
                  <a:lnTo>
                    <a:pt x="135" y="467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2" y="476"/>
                  </a:lnTo>
                  <a:lnTo>
                    <a:pt x="132" y="476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4"/>
                  </a:lnTo>
                  <a:lnTo>
                    <a:pt x="132" y="477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1" y="480"/>
                  </a:lnTo>
                  <a:lnTo>
                    <a:pt x="131" y="483"/>
                  </a:lnTo>
                  <a:lnTo>
                    <a:pt x="131" y="483"/>
                  </a:lnTo>
                  <a:lnTo>
                    <a:pt x="131" y="487"/>
                  </a:lnTo>
                  <a:lnTo>
                    <a:pt x="131" y="487"/>
                  </a:lnTo>
                  <a:lnTo>
                    <a:pt x="128" y="493"/>
                  </a:lnTo>
                  <a:lnTo>
                    <a:pt x="128" y="493"/>
                  </a:lnTo>
                  <a:lnTo>
                    <a:pt x="127" y="498"/>
                  </a:lnTo>
                  <a:lnTo>
                    <a:pt x="125" y="506"/>
                  </a:lnTo>
                  <a:lnTo>
                    <a:pt x="125" y="506"/>
                  </a:lnTo>
                  <a:lnTo>
                    <a:pt x="124" y="507"/>
                  </a:lnTo>
                  <a:lnTo>
                    <a:pt x="122" y="504"/>
                  </a:lnTo>
                  <a:lnTo>
                    <a:pt x="122" y="504"/>
                  </a:lnTo>
                  <a:lnTo>
                    <a:pt x="121" y="507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2" y="508"/>
                  </a:lnTo>
                  <a:lnTo>
                    <a:pt x="122" y="508"/>
                  </a:lnTo>
                  <a:lnTo>
                    <a:pt x="122" y="513"/>
                  </a:lnTo>
                  <a:lnTo>
                    <a:pt x="122" y="517"/>
                  </a:lnTo>
                  <a:lnTo>
                    <a:pt x="122" y="517"/>
                  </a:lnTo>
                  <a:lnTo>
                    <a:pt x="121" y="517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0" y="52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5" y="534"/>
                  </a:lnTo>
                  <a:lnTo>
                    <a:pt x="115" y="536"/>
                  </a:lnTo>
                  <a:lnTo>
                    <a:pt x="115" y="536"/>
                  </a:lnTo>
                  <a:lnTo>
                    <a:pt x="115" y="541"/>
                  </a:lnTo>
                  <a:lnTo>
                    <a:pt x="114" y="551"/>
                  </a:lnTo>
                  <a:lnTo>
                    <a:pt x="112" y="560"/>
                  </a:lnTo>
                  <a:lnTo>
                    <a:pt x="112" y="567"/>
                  </a:lnTo>
                  <a:lnTo>
                    <a:pt x="112" y="567"/>
                  </a:lnTo>
                  <a:lnTo>
                    <a:pt x="111" y="571"/>
                  </a:lnTo>
                  <a:lnTo>
                    <a:pt x="110" y="573"/>
                  </a:lnTo>
                  <a:lnTo>
                    <a:pt x="110" y="570"/>
                  </a:lnTo>
                  <a:lnTo>
                    <a:pt x="110" y="570"/>
                  </a:lnTo>
                  <a:lnTo>
                    <a:pt x="110" y="574"/>
                  </a:lnTo>
                  <a:lnTo>
                    <a:pt x="111" y="576"/>
                  </a:lnTo>
                  <a:lnTo>
                    <a:pt x="111" y="576"/>
                  </a:lnTo>
                  <a:lnTo>
                    <a:pt x="110" y="578"/>
                  </a:lnTo>
                  <a:lnTo>
                    <a:pt x="108" y="580"/>
                  </a:lnTo>
                  <a:lnTo>
                    <a:pt x="108" y="580"/>
                  </a:lnTo>
                  <a:lnTo>
                    <a:pt x="108" y="583"/>
                  </a:lnTo>
                  <a:lnTo>
                    <a:pt x="108" y="583"/>
                  </a:lnTo>
                  <a:lnTo>
                    <a:pt x="108" y="586"/>
                  </a:lnTo>
                  <a:lnTo>
                    <a:pt x="108" y="586"/>
                  </a:lnTo>
                  <a:lnTo>
                    <a:pt x="108" y="583"/>
                  </a:lnTo>
                  <a:lnTo>
                    <a:pt x="110" y="580"/>
                  </a:lnTo>
                  <a:lnTo>
                    <a:pt x="110" y="580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08" y="596"/>
                  </a:lnTo>
                  <a:lnTo>
                    <a:pt x="108" y="596"/>
                  </a:lnTo>
                  <a:lnTo>
                    <a:pt x="108" y="603"/>
                  </a:lnTo>
                  <a:lnTo>
                    <a:pt x="108" y="603"/>
                  </a:lnTo>
                  <a:lnTo>
                    <a:pt x="108" y="607"/>
                  </a:lnTo>
                  <a:lnTo>
                    <a:pt x="108" y="607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07" y="611"/>
                  </a:lnTo>
                  <a:lnTo>
                    <a:pt x="105" y="614"/>
                  </a:lnTo>
                  <a:lnTo>
                    <a:pt x="105" y="614"/>
                  </a:lnTo>
                  <a:lnTo>
                    <a:pt x="107" y="615"/>
                  </a:lnTo>
                  <a:lnTo>
                    <a:pt x="107" y="614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10" y="615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7"/>
                  </a:lnTo>
                  <a:lnTo>
                    <a:pt x="108" y="627"/>
                  </a:lnTo>
                  <a:lnTo>
                    <a:pt x="108" y="630"/>
                  </a:lnTo>
                  <a:lnTo>
                    <a:pt x="107" y="628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30"/>
                  </a:lnTo>
                  <a:lnTo>
                    <a:pt x="107" y="630"/>
                  </a:lnTo>
                  <a:lnTo>
                    <a:pt x="108" y="631"/>
                  </a:lnTo>
                  <a:lnTo>
                    <a:pt x="108" y="631"/>
                  </a:lnTo>
                  <a:lnTo>
                    <a:pt x="110" y="633"/>
                  </a:lnTo>
                  <a:lnTo>
                    <a:pt x="108" y="634"/>
                  </a:lnTo>
                  <a:lnTo>
                    <a:pt x="108" y="637"/>
                  </a:lnTo>
                  <a:lnTo>
                    <a:pt x="108" y="637"/>
                  </a:lnTo>
                  <a:lnTo>
                    <a:pt x="107" y="635"/>
                  </a:lnTo>
                  <a:lnTo>
                    <a:pt x="107" y="634"/>
                  </a:lnTo>
                  <a:lnTo>
                    <a:pt x="107" y="634"/>
                  </a:lnTo>
                  <a:lnTo>
                    <a:pt x="107" y="638"/>
                  </a:lnTo>
                  <a:lnTo>
                    <a:pt x="107" y="641"/>
                  </a:lnTo>
                  <a:lnTo>
                    <a:pt x="108" y="641"/>
                  </a:lnTo>
                  <a:lnTo>
                    <a:pt x="108" y="641"/>
                  </a:lnTo>
                  <a:lnTo>
                    <a:pt x="107" y="647"/>
                  </a:lnTo>
                  <a:lnTo>
                    <a:pt x="105" y="653"/>
                  </a:lnTo>
                  <a:lnTo>
                    <a:pt x="105" y="653"/>
                  </a:lnTo>
                  <a:lnTo>
                    <a:pt x="107" y="658"/>
                  </a:lnTo>
                  <a:lnTo>
                    <a:pt x="107" y="665"/>
                  </a:lnTo>
                  <a:lnTo>
                    <a:pt x="107" y="665"/>
                  </a:lnTo>
                  <a:lnTo>
                    <a:pt x="108" y="665"/>
                  </a:lnTo>
                  <a:lnTo>
                    <a:pt x="108" y="665"/>
                  </a:lnTo>
                  <a:lnTo>
                    <a:pt x="110" y="668"/>
                  </a:lnTo>
                  <a:lnTo>
                    <a:pt x="111" y="663"/>
                  </a:lnTo>
                  <a:lnTo>
                    <a:pt x="111" y="663"/>
                  </a:lnTo>
                  <a:lnTo>
                    <a:pt x="110" y="660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10" y="655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08" y="643"/>
                  </a:lnTo>
                  <a:lnTo>
                    <a:pt x="110" y="637"/>
                  </a:lnTo>
                  <a:lnTo>
                    <a:pt x="110" y="635"/>
                  </a:lnTo>
                  <a:lnTo>
                    <a:pt x="111" y="635"/>
                  </a:lnTo>
                  <a:lnTo>
                    <a:pt x="111" y="635"/>
                  </a:lnTo>
                  <a:lnTo>
                    <a:pt x="111" y="633"/>
                  </a:lnTo>
                  <a:lnTo>
                    <a:pt x="110" y="630"/>
                  </a:lnTo>
                  <a:lnTo>
                    <a:pt x="110" y="630"/>
                  </a:lnTo>
                  <a:lnTo>
                    <a:pt x="111" y="628"/>
                  </a:lnTo>
                  <a:lnTo>
                    <a:pt x="111" y="630"/>
                  </a:lnTo>
                  <a:lnTo>
                    <a:pt x="112" y="634"/>
                  </a:lnTo>
                  <a:lnTo>
                    <a:pt x="112" y="634"/>
                  </a:lnTo>
                  <a:lnTo>
                    <a:pt x="112" y="627"/>
                  </a:lnTo>
                  <a:lnTo>
                    <a:pt x="112" y="625"/>
                  </a:lnTo>
                  <a:lnTo>
                    <a:pt x="111" y="625"/>
                  </a:lnTo>
                  <a:lnTo>
                    <a:pt x="111" y="625"/>
                  </a:lnTo>
                  <a:lnTo>
                    <a:pt x="111" y="620"/>
                  </a:lnTo>
                  <a:lnTo>
                    <a:pt x="111" y="615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4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4" y="613"/>
                  </a:lnTo>
                  <a:lnTo>
                    <a:pt x="112" y="608"/>
                  </a:lnTo>
                  <a:lnTo>
                    <a:pt x="112" y="608"/>
                  </a:lnTo>
                  <a:lnTo>
                    <a:pt x="114" y="606"/>
                  </a:lnTo>
                  <a:lnTo>
                    <a:pt x="114" y="606"/>
                  </a:lnTo>
                  <a:lnTo>
                    <a:pt x="115" y="606"/>
                  </a:lnTo>
                  <a:lnTo>
                    <a:pt x="115" y="606"/>
                  </a:lnTo>
                  <a:lnTo>
                    <a:pt x="114" y="603"/>
                  </a:lnTo>
                  <a:lnTo>
                    <a:pt x="114" y="603"/>
                  </a:lnTo>
                  <a:lnTo>
                    <a:pt x="114" y="604"/>
                  </a:lnTo>
                  <a:lnTo>
                    <a:pt x="114" y="604"/>
                  </a:lnTo>
                  <a:lnTo>
                    <a:pt x="114" y="598"/>
                  </a:lnTo>
                  <a:lnTo>
                    <a:pt x="115" y="593"/>
                  </a:lnTo>
                  <a:lnTo>
                    <a:pt x="115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86"/>
                  </a:lnTo>
                  <a:lnTo>
                    <a:pt x="114" y="586"/>
                  </a:lnTo>
                  <a:lnTo>
                    <a:pt x="115" y="587"/>
                  </a:lnTo>
                  <a:lnTo>
                    <a:pt x="115" y="587"/>
                  </a:lnTo>
                  <a:lnTo>
                    <a:pt x="115" y="580"/>
                  </a:lnTo>
                  <a:lnTo>
                    <a:pt x="115" y="574"/>
                  </a:lnTo>
                  <a:lnTo>
                    <a:pt x="115" y="574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3"/>
                  </a:lnTo>
                  <a:lnTo>
                    <a:pt x="118" y="566"/>
                  </a:lnTo>
                  <a:lnTo>
                    <a:pt x="118" y="566"/>
                  </a:lnTo>
                  <a:lnTo>
                    <a:pt x="120" y="561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0" y="563"/>
                  </a:lnTo>
                  <a:lnTo>
                    <a:pt x="118" y="568"/>
                  </a:lnTo>
                  <a:lnTo>
                    <a:pt x="118" y="568"/>
                  </a:lnTo>
                  <a:lnTo>
                    <a:pt x="120" y="573"/>
                  </a:lnTo>
                  <a:lnTo>
                    <a:pt x="118" y="577"/>
                  </a:lnTo>
                  <a:lnTo>
                    <a:pt x="118" y="577"/>
                  </a:lnTo>
                  <a:lnTo>
                    <a:pt x="117" y="583"/>
                  </a:lnTo>
                  <a:lnTo>
                    <a:pt x="117" y="583"/>
                  </a:lnTo>
                  <a:lnTo>
                    <a:pt x="118" y="588"/>
                  </a:lnTo>
                  <a:lnTo>
                    <a:pt x="118" y="588"/>
                  </a:lnTo>
                  <a:lnTo>
                    <a:pt x="118" y="583"/>
                  </a:lnTo>
                  <a:lnTo>
                    <a:pt x="118" y="583"/>
                  </a:lnTo>
                  <a:lnTo>
                    <a:pt x="118" y="578"/>
                  </a:lnTo>
                  <a:lnTo>
                    <a:pt x="118" y="578"/>
                  </a:lnTo>
                  <a:lnTo>
                    <a:pt x="120" y="570"/>
                  </a:lnTo>
                  <a:lnTo>
                    <a:pt x="120" y="570"/>
                  </a:lnTo>
                  <a:lnTo>
                    <a:pt x="122" y="554"/>
                  </a:lnTo>
                  <a:lnTo>
                    <a:pt x="122" y="554"/>
                  </a:lnTo>
                  <a:lnTo>
                    <a:pt x="121" y="554"/>
                  </a:lnTo>
                  <a:lnTo>
                    <a:pt x="121" y="554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1" y="554"/>
                  </a:lnTo>
                  <a:lnTo>
                    <a:pt x="122" y="551"/>
                  </a:lnTo>
                  <a:lnTo>
                    <a:pt x="122" y="550"/>
                  </a:lnTo>
                  <a:lnTo>
                    <a:pt x="124" y="546"/>
                  </a:lnTo>
                  <a:lnTo>
                    <a:pt x="124" y="546"/>
                  </a:lnTo>
                  <a:lnTo>
                    <a:pt x="121" y="551"/>
                  </a:lnTo>
                  <a:lnTo>
                    <a:pt x="121" y="551"/>
                  </a:lnTo>
                  <a:lnTo>
                    <a:pt x="121" y="548"/>
                  </a:lnTo>
                  <a:lnTo>
                    <a:pt x="121" y="547"/>
                  </a:lnTo>
                  <a:lnTo>
                    <a:pt x="122" y="546"/>
                  </a:lnTo>
                  <a:lnTo>
                    <a:pt x="121" y="543"/>
                  </a:lnTo>
                  <a:lnTo>
                    <a:pt x="121" y="543"/>
                  </a:lnTo>
                  <a:lnTo>
                    <a:pt x="122" y="543"/>
                  </a:lnTo>
                  <a:lnTo>
                    <a:pt x="122" y="543"/>
                  </a:lnTo>
                  <a:lnTo>
                    <a:pt x="122" y="544"/>
                  </a:lnTo>
                  <a:lnTo>
                    <a:pt x="122" y="544"/>
                  </a:lnTo>
                  <a:lnTo>
                    <a:pt x="124" y="543"/>
                  </a:lnTo>
                  <a:lnTo>
                    <a:pt x="124" y="540"/>
                  </a:lnTo>
                  <a:lnTo>
                    <a:pt x="124" y="540"/>
                  </a:lnTo>
                  <a:lnTo>
                    <a:pt x="124" y="536"/>
                  </a:lnTo>
                  <a:lnTo>
                    <a:pt x="125" y="528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7"/>
                  </a:lnTo>
                  <a:lnTo>
                    <a:pt x="128" y="518"/>
                  </a:lnTo>
                  <a:lnTo>
                    <a:pt x="128" y="520"/>
                  </a:lnTo>
                  <a:lnTo>
                    <a:pt x="128" y="520"/>
                  </a:lnTo>
                  <a:lnTo>
                    <a:pt x="131" y="511"/>
                  </a:lnTo>
                  <a:lnTo>
                    <a:pt x="131" y="511"/>
                  </a:lnTo>
                  <a:lnTo>
                    <a:pt x="132" y="501"/>
                  </a:lnTo>
                  <a:lnTo>
                    <a:pt x="132" y="501"/>
                  </a:lnTo>
                  <a:lnTo>
                    <a:pt x="135" y="491"/>
                  </a:lnTo>
                  <a:lnTo>
                    <a:pt x="138" y="483"/>
                  </a:lnTo>
                  <a:lnTo>
                    <a:pt x="138" y="483"/>
                  </a:lnTo>
                  <a:lnTo>
                    <a:pt x="140" y="484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4"/>
                  </a:lnTo>
                  <a:lnTo>
                    <a:pt x="141" y="481"/>
                  </a:lnTo>
                  <a:lnTo>
                    <a:pt x="140" y="480"/>
                  </a:lnTo>
                  <a:lnTo>
                    <a:pt x="140" y="480"/>
                  </a:lnTo>
                  <a:lnTo>
                    <a:pt x="141" y="477"/>
                  </a:lnTo>
                  <a:lnTo>
                    <a:pt x="141" y="477"/>
                  </a:lnTo>
                  <a:lnTo>
                    <a:pt x="142" y="477"/>
                  </a:lnTo>
                  <a:lnTo>
                    <a:pt x="144" y="474"/>
                  </a:lnTo>
                  <a:lnTo>
                    <a:pt x="144" y="474"/>
                  </a:lnTo>
                  <a:lnTo>
                    <a:pt x="144" y="473"/>
                  </a:lnTo>
                  <a:lnTo>
                    <a:pt x="142" y="474"/>
                  </a:lnTo>
                  <a:lnTo>
                    <a:pt x="142" y="476"/>
                  </a:lnTo>
                  <a:lnTo>
                    <a:pt x="141" y="474"/>
                  </a:lnTo>
                  <a:lnTo>
                    <a:pt x="141" y="474"/>
                  </a:lnTo>
                  <a:lnTo>
                    <a:pt x="144" y="468"/>
                  </a:lnTo>
                  <a:lnTo>
                    <a:pt x="144" y="468"/>
                  </a:lnTo>
                  <a:lnTo>
                    <a:pt x="145" y="463"/>
                  </a:lnTo>
                  <a:lnTo>
                    <a:pt x="145" y="463"/>
                  </a:lnTo>
                  <a:lnTo>
                    <a:pt x="147" y="457"/>
                  </a:lnTo>
                  <a:lnTo>
                    <a:pt x="150" y="453"/>
                  </a:lnTo>
                  <a:lnTo>
                    <a:pt x="150" y="453"/>
                  </a:lnTo>
                  <a:lnTo>
                    <a:pt x="150" y="450"/>
                  </a:lnTo>
                  <a:lnTo>
                    <a:pt x="150" y="447"/>
                  </a:lnTo>
                  <a:lnTo>
                    <a:pt x="152" y="441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8" y="430"/>
                  </a:lnTo>
                  <a:lnTo>
                    <a:pt x="161" y="421"/>
                  </a:lnTo>
                  <a:lnTo>
                    <a:pt x="161" y="421"/>
                  </a:lnTo>
                  <a:lnTo>
                    <a:pt x="162" y="421"/>
                  </a:lnTo>
                  <a:lnTo>
                    <a:pt x="161" y="424"/>
                  </a:lnTo>
                  <a:lnTo>
                    <a:pt x="159" y="429"/>
                  </a:lnTo>
                  <a:lnTo>
                    <a:pt x="159" y="429"/>
                  </a:lnTo>
                  <a:lnTo>
                    <a:pt x="164" y="421"/>
                  </a:lnTo>
                  <a:lnTo>
                    <a:pt x="164" y="421"/>
                  </a:lnTo>
                  <a:lnTo>
                    <a:pt x="165" y="413"/>
                  </a:lnTo>
                  <a:lnTo>
                    <a:pt x="165" y="413"/>
                  </a:lnTo>
                  <a:lnTo>
                    <a:pt x="167" y="411"/>
                  </a:lnTo>
                  <a:lnTo>
                    <a:pt x="167" y="413"/>
                  </a:lnTo>
                  <a:lnTo>
                    <a:pt x="168" y="413"/>
                  </a:lnTo>
                  <a:lnTo>
                    <a:pt x="168" y="411"/>
                  </a:lnTo>
                  <a:lnTo>
                    <a:pt x="168" y="411"/>
                  </a:lnTo>
                  <a:lnTo>
                    <a:pt x="168" y="416"/>
                  </a:lnTo>
                  <a:lnTo>
                    <a:pt x="167" y="417"/>
                  </a:lnTo>
                  <a:lnTo>
                    <a:pt x="167" y="419"/>
                  </a:lnTo>
                  <a:lnTo>
                    <a:pt x="167" y="419"/>
                  </a:lnTo>
                  <a:lnTo>
                    <a:pt x="174" y="404"/>
                  </a:lnTo>
                  <a:lnTo>
                    <a:pt x="174" y="404"/>
                  </a:lnTo>
                  <a:lnTo>
                    <a:pt x="175" y="400"/>
                  </a:lnTo>
                  <a:lnTo>
                    <a:pt x="175" y="400"/>
                  </a:lnTo>
                  <a:lnTo>
                    <a:pt x="177" y="397"/>
                  </a:lnTo>
                  <a:lnTo>
                    <a:pt x="177" y="397"/>
                  </a:lnTo>
                  <a:lnTo>
                    <a:pt x="178" y="390"/>
                  </a:lnTo>
                  <a:lnTo>
                    <a:pt x="178" y="390"/>
                  </a:lnTo>
                  <a:lnTo>
                    <a:pt x="179" y="389"/>
                  </a:lnTo>
                  <a:lnTo>
                    <a:pt x="181" y="390"/>
                  </a:lnTo>
                  <a:lnTo>
                    <a:pt x="181" y="391"/>
                  </a:lnTo>
                  <a:lnTo>
                    <a:pt x="181" y="391"/>
                  </a:lnTo>
                  <a:lnTo>
                    <a:pt x="185" y="384"/>
                  </a:lnTo>
                  <a:lnTo>
                    <a:pt x="185" y="384"/>
                  </a:lnTo>
                  <a:lnTo>
                    <a:pt x="188" y="377"/>
                  </a:lnTo>
                  <a:lnTo>
                    <a:pt x="188" y="377"/>
                  </a:lnTo>
                  <a:lnTo>
                    <a:pt x="198" y="366"/>
                  </a:lnTo>
                  <a:lnTo>
                    <a:pt x="198" y="366"/>
                  </a:lnTo>
                  <a:lnTo>
                    <a:pt x="198" y="363"/>
                  </a:lnTo>
                  <a:lnTo>
                    <a:pt x="201" y="360"/>
                  </a:lnTo>
                  <a:lnTo>
                    <a:pt x="201" y="360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2" y="356"/>
                  </a:lnTo>
                  <a:lnTo>
                    <a:pt x="204" y="354"/>
                  </a:lnTo>
                  <a:lnTo>
                    <a:pt x="204" y="354"/>
                  </a:lnTo>
                  <a:lnTo>
                    <a:pt x="208" y="349"/>
                  </a:lnTo>
                  <a:lnTo>
                    <a:pt x="212" y="341"/>
                  </a:lnTo>
                  <a:lnTo>
                    <a:pt x="212" y="341"/>
                  </a:lnTo>
                  <a:lnTo>
                    <a:pt x="217" y="336"/>
                  </a:lnTo>
                  <a:lnTo>
                    <a:pt x="217" y="336"/>
                  </a:lnTo>
                  <a:lnTo>
                    <a:pt x="218" y="334"/>
                  </a:lnTo>
                  <a:lnTo>
                    <a:pt x="219" y="334"/>
                  </a:lnTo>
                  <a:lnTo>
                    <a:pt x="219" y="334"/>
                  </a:lnTo>
                  <a:lnTo>
                    <a:pt x="225" y="327"/>
                  </a:lnTo>
                  <a:lnTo>
                    <a:pt x="225" y="327"/>
                  </a:lnTo>
                  <a:lnTo>
                    <a:pt x="231" y="319"/>
                  </a:lnTo>
                  <a:lnTo>
                    <a:pt x="231" y="319"/>
                  </a:lnTo>
                  <a:lnTo>
                    <a:pt x="237" y="311"/>
                  </a:lnTo>
                  <a:lnTo>
                    <a:pt x="241" y="306"/>
                  </a:lnTo>
                  <a:lnTo>
                    <a:pt x="241" y="306"/>
                  </a:lnTo>
                  <a:lnTo>
                    <a:pt x="245" y="303"/>
                  </a:lnTo>
                  <a:lnTo>
                    <a:pt x="245" y="303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51" y="296"/>
                  </a:lnTo>
                  <a:lnTo>
                    <a:pt x="255" y="294"/>
                  </a:lnTo>
                  <a:lnTo>
                    <a:pt x="255" y="294"/>
                  </a:lnTo>
                  <a:lnTo>
                    <a:pt x="258" y="289"/>
                  </a:lnTo>
                  <a:lnTo>
                    <a:pt x="262" y="283"/>
                  </a:lnTo>
                  <a:lnTo>
                    <a:pt x="262" y="283"/>
                  </a:lnTo>
                  <a:lnTo>
                    <a:pt x="264" y="283"/>
                  </a:lnTo>
                  <a:lnTo>
                    <a:pt x="265" y="283"/>
                  </a:lnTo>
                  <a:lnTo>
                    <a:pt x="265" y="283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84" y="266"/>
                  </a:lnTo>
                  <a:lnTo>
                    <a:pt x="289" y="260"/>
                  </a:lnTo>
                  <a:lnTo>
                    <a:pt x="295" y="254"/>
                  </a:lnTo>
                  <a:lnTo>
                    <a:pt x="295" y="254"/>
                  </a:lnTo>
                  <a:lnTo>
                    <a:pt x="298" y="252"/>
                  </a:lnTo>
                  <a:lnTo>
                    <a:pt x="302" y="250"/>
                  </a:lnTo>
                  <a:lnTo>
                    <a:pt x="302" y="250"/>
                  </a:lnTo>
                  <a:lnTo>
                    <a:pt x="315" y="240"/>
                  </a:lnTo>
                  <a:lnTo>
                    <a:pt x="315" y="240"/>
                  </a:lnTo>
                  <a:lnTo>
                    <a:pt x="315" y="239"/>
                  </a:lnTo>
                  <a:lnTo>
                    <a:pt x="314" y="240"/>
                  </a:lnTo>
                  <a:lnTo>
                    <a:pt x="314" y="240"/>
                  </a:lnTo>
                  <a:lnTo>
                    <a:pt x="325" y="232"/>
                  </a:lnTo>
                  <a:lnTo>
                    <a:pt x="325" y="232"/>
                  </a:lnTo>
                  <a:lnTo>
                    <a:pt x="335" y="224"/>
                  </a:lnTo>
                  <a:lnTo>
                    <a:pt x="338" y="223"/>
                  </a:lnTo>
                  <a:lnTo>
                    <a:pt x="341" y="222"/>
                  </a:lnTo>
                  <a:lnTo>
                    <a:pt x="341" y="222"/>
                  </a:lnTo>
                  <a:lnTo>
                    <a:pt x="346" y="217"/>
                  </a:lnTo>
                  <a:lnTo>
                    <a:pt x="346" y="217"/>
                  </a:lnTo>
                  <a:lnTo>
                    <a:pt x="358" y="210"/>
                  </a:lnTo>
                  <a:lnTo>
                    <a:pt x="358" y="210"/>
                  </a:lnTo>
                  <a:lnTo>
                    <a:pt x="361" y="207"/>
                  </a:lnTo>
                  <a:lnTo>
                    <a:pt x="363" y="207"/>
                  </a:lnTo>
                  <a:lnTo>
                    <a:pt x="369" y="204"/>
                  </a:lnTo>
                  <a:lnTo>
                    <a:pt x="369" y="204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2" y="196"/>
                  </a:lnTo>
                  <a:lnTo>
                    <a:pt x="382" y="196"/>
                  </a:lnTo>
                  <a:lnTo>
                    <a:pt x="386" y="193"/>
                  </a:lnTo>
                  <a:lnTo>
                    <a:pt x="386" y="193"/>
                  </a:lnTo>
                  <a:lnTo>
                    <a:pt x="392" y="193"/>
                  </a:lnTo>
                  <a:lnTo>
                    <a:pt x="392" y="193"/>
                  </a:lnTo>
                  <a:lnTo>
                    <a:pt x="405" y="186"/>
                  </a:lnTo>
                  <a:lnTo>
                    <a:pt x="405" y="186"/>
                  </a:lnTo>
                  <a:lnTo>
                    <a:pt x="418" y="180"/>
                  </a:lnTo>
                  <a:lnTo>
                    <a:pt x="418" y="180"/>
                  </a:lnTo>
                  <a:lnTo>
                    <a:pt x="431" y="174"/>
                  </a:lnTo>
                  <a:lnTo>
                    <a:pt x="443" y="170"/>
                  </a:lnTo>
                  <a:lnTo>
                    <a:pt x="443" y="170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90" y="154"/>
                  </a:lnTo>
                  <a:lnTo>
                    <a:pt x="515" y="149"/>
                  </a:lnTo>
                  <a:lnTo>
                    <a:pt x="537" y="144"/>
                  </a:lnTo>
                  <a:lnTo>
                    <a:pt x="537" y="144"/>
                  </a:lnTo>
                  <a:lnTo>
                    <a:pt x="540" y="144"/>
                  </a:lnTo>
                  <a:lnTo>
                    <a:pt x="540" y="144"/>
                  </a:lnTo>
                  <a:lnTo>
                    <a:pt x="545" y="143"/>
                  </a:lnTo>
                  <a:lnTo>
                    <a:pt x="545" y="143"/>
                  </a:lnTo>
                  <a:lnTo>
                    <a:pt x="555" y="142"/>
                  </a:lnTo>
                  <a:lnTo>
                    <a:pt x="555" y="142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7" y="140"/>
                  </a:lnTo>
                  <a:lnTo>
                    <a:pt x="567" y="140"/>
                  </a:lnTo>
                  <a:lnTo>
                    <a:pt x="579" y="140"/>
                  </a:lnTo>
                  <a:lnTo>
                    <a:pt x="579" y="140"/>
                  </a:lnTo>
                  <a:lnTo>
                    <a:pt x="589" y="139"/>
                  </a:lnTo>
                  <a:lnTo>
                    <a:pt x="589" y="139"/>
                  </a:lnTo>
                  <a:lnTo>
                    <a:pt x="597" y="140"/>
                  </a:lnTo>
                  <a:lnTo>
                    <a:pt x="597" y="140"/>
                  </a:lnTo>
                  <a:lnTo>
                    <a:pt x="602" y="139"/>
                  </a:lnTo>
                  <a:lnTo>
                    <a:pt x="602" y="139"/>
                  </a:lnTo>
                  <a:lnTo>
                    <a:pt x="606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5" y="139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33" y="139"/>
                  </a:lnTo>
                  <a:lnTo>
                    <a:pt x="633" y="139"/>
                  </a:lnTo>
                  <a:lnTo>
                    <a:pt x="647" y="140"/>
                  </a:lnTo>
                  <a:lnTo>
                    <a:pt x="647" y="140"/>
                  </a:lnTo>
                  <a:lnTo>
                    <a:pt x="662" y="142"/>
                  </a:lnTo>
                  <a:lnTo>
                    <a:pt x="676" y="142"/>
                  </a:lnTo>
                  <a:lnTo>
                    <a:pt x="676" y="142"/>
                  </a:lnTo>
                  <a:lnTo>
                    <a:pt x="679" y="143"/>
                  </a:lnTo>
                  <a:lnTo>
                    <a:pt x="679" y="143"/>
                  </a:lnTo>
                  <a:lnTo>
                    <a:pt x="697" y="146"/>
                  </a:lnTo>
                  <a:lnTo>
                    <a:pt x="697" y="146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31" y="153"/>
                  </a:lnTo>
                  <a:lnTo>
                    <a:pt x="749" y="156"/>
                  </a:lnTo>
                  <a:lnTo>
                    <a:pt x="749" y="156"/>
                  </a:lnTo>
                  <a:lnTo>
                    <a:pt x="756" y="159"/>
                  </a:lnTo>
                  <a:lnTo>
                    <a:pt x="763" y="162"/>
                  </a:lnTo>
                  <a:lnTo>
                    <a:pt x="763" y="162"/>
                  </a:lnTo>
                  <a:lnTo>
                    <a:pt x="770" y="163"/>
                  </a:lnTo>
                  <a:lnTo>
                    <a:pt x="770" y="163"/>
                  </a:lnTo>
                  <a:lnTo>
                    <a:pt x="777" y="167"/>
                  </a:lnTo>
                  <a:lnTo>
                    <a:pt x="777" y="167"/>
                  </a:lnTo>
                  <a:lnTo>
                    <a:pt x="783" y="167"/>
                  </a:lnTo>
                  <a:lnTo>
                    <a:pt x="787" y="169"/>
                  </a:lnTo>
                  <a:lnTo>
                    <a:pt x="787" y="169"/>
                  </a:lnTo>
                  <a:lnTo>
                    <a:pt x="796" y="172"/>
                  </a:lnTo>
                  <a:lnTo>
                    <a:pt x="796" y="172"/>
                  </a:lnTo>
                  <a:lnTo>
                    <a:pt x="818" y="183"/>
                  </a:lnTo>
                  <a:lnTo>
                    <a:pt x="841" y="193"/>
                  </a:lnTo>
                  <a:lnTo>
                    <a:pt x="841" y="193"/>
                  </a:lnTo>
                  <a:lnTo>
                    <a:pt x="854" y="200"/>
                  </a:lnTo>
                  <a:lnTo>
                    <a:pt x="854" y="200"/>
                  </a:lnTo>
                  <a:lnTo>
                    <a:pt x="866" y="207"/>
                  </a:lnTo>
                  <a:lnTo>
                    <a:pt x="873" y="212"/>
                  </a:lnTo>
                  <a:lnTo>
                    <a:pt x="873" y="212"/>
                  </a:lnTo>
                  <a:lnTo>
                    <a:pt x="876" y="213"/>
                  </a:lnTo>
                  <a:lnTo>
                    <a:pt x="878" y="214"/>
                  </a:lnTo>
                  <a:lnTo>
                    <a:pt x="890" y="223"/>
                  </a:lnTo>
                  <a:lnTo>
                    <a:pt x="890" y="223"/>
                  </a:lnTo>
                  <a:lnTo>
                    <a:pt x="903" y="230"/>
                  </a:lnTo>
                  <a:lnTo>
                    <a:pt x="914" y="239"/>
                  </a:lnTo>
                  <a:lnTo>
                    <a:pt x="914" y="239"/>
                  </a:lnTo>
                  <a:lnTo>
                    <a:pt x="924" y="247"/>
                  </a:lnTo>
                  <a:lnTo>
                    <a:pt x="924" y="247"/>
                  </a:lnTo>
                  <a:lnTo>
                    <a:pt x="935" y="257"/>
                  </a:lnTo>
                  <a:lnTo>
                    <a:pt x="938" y="259"/>
                  </a:lnTo>
                  <a:lnTo>
                    <a:pt x="938" y="259"/>
                  </a:lnTo>
                  <a:lnTo>
                    <a:pt x="940" y="260"/>
                  </a:lnTo>
                  <a:lnTo>
                    <a:pt x="938" y="260"/>
                  </a:lnTo>
                  <a:lnTo>
                    <a:pt x="938" y="260"/>
                  </a:lnTo>
                  <a:lnTo>
                    <a:pt x="950" y="269"/>
                  </a:lnTo>
                  <a:lnTo>
                    <a:pt x="950" y="269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70" y="287"/>
                  </a:lnTo>
                  <a:lnTo>
                    <a:pt x="970" y="287"/>
                  </a:lnTo>
                  <a:lnTo>
                    <a:pt x="980" y="297"/>
                  </a:lnTo>
                  <a:lnTo>
                    <a:pt x="980" y="297"/>
                  </a:lnTo>
                  <a:lnTo>
                    <a:pt x="981" y="301"/>
                  </a:lnTo>
                  <a:lnTo>
                    <a:pt x="981" y="301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7" y="306"/>
                  </a:lnTo>
                  <a:lnTo>
                    <a:pt x="987" y="306"/>
                  </a:lnTo>
                  <a:lnTo>
                    <a:pt x="985" y="306"/>
                  </a:lnTo>
                  <a:lnTo>
                    <a:pt x="984" y="304"/>
                  </a:lnTo>
                  <a:lnTo>
                    <a:pt x="984" y="304"/>
                  </a:lnTo>
                  <a:lnTo>
                    <a:pt x="987" y="307"/>
                  </a:lnTo>
                  <a:lnTo>
                    <a:pt x="988" y="309"/>
                  </a:lnTo>
                  <a:lnTo>
                    <a:pt x="988" y="309"/>
                  </a:lnTo>
                  <a:lnTo>
                    <a:pt x="1005" y="330"/>
                  </a:lnTo>
                  <a:lnTo>
                    <a:pt x="1022" y="353"/>
                  </a:lnTo>
                  <a:lnTo>
                    <a:pt x="1037" y="377"/>
                  </a:lnTo>
                  <a:lnTo>
                    <a:pt x="1051" y="400"/>
                  </a:lnTo>
                  <a:lnTo>
                    <a:pt x="1051" y="400"/>
                  </a:lnTo>
                  <a:lnTo>
                    <a:pt x="1054" y="407"/>
                  </a:lnTo>
                  <a:lnTo>
                    <a:pt x="1057" y="413"/>
                  </a:lnTo>
                  <a:lnTo>
                    <a:pt x="1062" y="426"/>
                  </a:lnTo>
                  <a:lnTo>
                    <a:pt x="1062" y="426"/>
                  </a:lnTo>
                  <a:lnTo>
                    <a:pt x="1065" y="431"/>
                  </a:lnTo>
                  <a:lnTo>
                    <a:pt x="1068" y="439"/>
                  </a:lnTo>
                  <a:lnTo>
                    <a:pt x="1068" y="439"/>
                  </a:lnTo>
                  <a:lnTo>
                    <a:pt x="1074" y="451"/>
                  </a:lnTo>
                  <a:lnTo>
                    <a:pt x="1079" y="464"/>
                  </a:lnTo>
                  <a:lnTo>
                    <a:pt x="1079" y="464"/>
                  </a:lnTo>
                  <a:lnTo>
                    <a:pt x="1084" y="477"/>
                  </a:lnTo>
                  <a:lnTo>
                    <a:pt x="1088" y="490"/>
                  </a:lnTo>
                  <a:lnTo>
                    <a:pt x="1088" y="490"/>
                  </a:lnTo>
                  <a:lnTo>
                    <a:pt x="1089" y="497"/>
                  </a:lnTo>
                  <a:lnTo>
                    <a:pt x="1091" y="503"/>
                  </a:lnTo>
                  <a:lnTo>
                    <a:pt x="1091" y="503"/>
                  </a:lnTo>
                  <a:lnTo>
                    <a:pt x="1098" y="530"/>
                  </a:lnTo>
                  <a:lnTo>
                    <a:pt x="1104" y="557"/>
                  </a:lnTo>
                  <a:lnTo>
                    <a:pt x="1107" y="584"/>
                  </a:lnTo>
                  <a:lnTo>
                    <a:pt x="1108" y="613"/>
                  </a:lnTo>
                  <a:lnTo>
                    <a:pt x="1108" y="613"/>
                  </a:lnTo>
                  <a:lnTo>
                    <a:pt x="1108" y="640"/>
                  </a:lnTo>
                  <a:lnTo>
                    <a:pt x="1107" y="668"/>
                  </a:lnTo>
                  <a:lnTo>
                    <a:pt x="1104" y="697"/>
                  </a:lnTo>
                  <a:lnTo>
                    <a:pt x="1099" y="724"/>
                  </a:lnTo>
                  <a:lnTo>
                    <a:pt x="1099" y="724"/>
                  </a:lnTo>
                  <a:lnTo>
                    <a:pt x="1099" y="727"/>
                  </a:lnTo>
                  <a:lnTo>
                    <a:pt x="1099" y="727"/>
                  </a:lnTo>
                  <a:lnTo>
                    <a:pt x="1097" y="743"/>
                  </a:lnTo>
                  <a:lnTo>
                    <a:pt x="1097" y="743"/>
                  </a:lnTo>
                  <a:lnTo>
                    <a:pt x="1092" y="757"/>
                  </a:lnTo>
                  <a:lnTo>
                    <a:pt x="1092" y="757"/>
                  </a:lnTo>
                  <a:lnTo>
                    <a:pt x="1088" y="772"/>
                  </a:lnTo>
                  <a:lnTo>
                    <a:pt x="1088" y="772"/>
                  </a:lnTo>
                  <a:lnTo>
                    <a:pt x="1087" y="780"/>
                  </a:lnTo>
                  <a:lnTo>
                    <a:pt x="1087" y="780"/>
                  </a:lnTo>
                  <a:lnTo>
                    <a:pt x="1084" y="787"/>
                  </a:lnTo>
                  <a:lnTo>
                    <a:pt x="1084" y="787"/>
                  </a:lnTo>
                  <a:lnTo>
                    <a:pt x="1082" y="791"/>
                  </a:lnTo>
                  <a:lnTo>
                    <a:pt x="1082" y="792"/>
                  </a:lnTo>
                  <a:lnTo>
                    <a:pt x="1081" y="794"/>
                  </a:lnTo>
                  <a:lnTo>
                    <a:pt x="1081" y="794"/>
                  </a:lnTo>
                  <a:lnTo>
                    <a:pt x="1079" y="801"/>
                  </a:lnTo>
                  <a:lnTo>
                    <a:pt x="1075" y="810"/>
                  </a:lnTo>
                  <a:lnTo>
                    <a:pt x="1075" y="810"/>
                  </a:lnTo>
                  <a:lnTo>
                    <a:pt x="1075" y="814"/>
                  </a:lnTo>
                  <a:lnTo>
                    <a:pt x="1075" y="814"/>
                  </a:lnTo>
                  <a:lnTo>
                    <a:pt x="1071" y="824"/>
                  </a:lnTo>
                  <a:lnTo>
                    <a:pt x="1067" y="834"/>
                  </a:lnTo>
                  <a:lnTo>
                    <a:pt x="1067" y="834"/>
                  </a:lnTo>
                  <a:lnTo>
                    <a:pt x="1055" y="857"/>
                  </a:lnTo>
                  <a:lnTo>
                    <a:pt x="1051" y="862"/>
                  </a:lnTo>
                  <a:lnTo>
                    <a:pt x="1048" y="868"/>
                  </a:lnTo>
                  <a:lnTo>
                    <a:pt x="1042" y="880"/>
                  </a:lnTo>
                  <a:lnTo>
                    <a:pt x="1042" y="880"/>
                  </a:lnTo>
                  <a:lnTo>
                    <a:pt x="1035" y="891"/>
                  </a:lnTo>
                  <a:lnTo>
                    <a:pt x="1035" y="891"/>
                  </a:lnTo>
                  <a:lnTo>
                    <a:pt x="1028" y="901"/>
                  </a:lnTo>
                  <a:lnTo>
                    <a:pt x="1028" y="901"/>
                  </a:lnTo>
                  <a:lnTo>
                    <a:pt x="1024" y="907"/>
                  </a:lnTo>
                  <a:lnTo>
                    <a:pt x="1021" y="912"/>
                  </a:lnTo>
                  <a:lnTo>
                    <a:pt x="1021" y="912"/>
                  </a:lnTo>
                  <a:lnTo>
                    <a:pt x="1012" y="922"/>
                  </a:lnTo>
                  <a:lnTo>
                    <a:pt x="1012" y="922"/>
                  </a:lnTo>
                  <a:lnTo>
                    <a:pt x="1011" y="925"/>
                  </a:lnTo>
                  <a:lnTo>
                    <a:pt x="1011" y="925"/>
                  </a:lnTo>
                  <a:lnTo>
                    <a:pt x="1004" y="934"/>
                  </a:lnTo>
                  <a:lnTo>
                    <a:pt x="1000" y="941"/>
                  </a:lnTo>
                  <a:lnTo>
                    <a:pt x="1000" y="941"/>
                  </a:lnTo>
                  <a:lnTo>
                    <a:pt x="997" y="941"/>
                  </a:lnTo>
                  <a:lnTo>
                    <a:pt x="997" y="941"/>
                  </a:lnTo>
                  <a:lnTo>
                    <a:pt x="995" y="944"/>
                  </a:lnTo>
                  <a:lnTo>
                    <a:pt x="994" y="945"/>
                  </a:lnTo>
                  <a:lnTo>
                    <a:pt x="991" y="948"/>
                  </a:lnTo>
                  <a:lnTo>
                    <a:pt x="991" y="948"/>
                  </a:lnTo>
                  <a:lnTo>
                    <a:pt x="982" y="959"/>
                  </a:lnTo>
                  <a:lnTo>
                    <a:pt x="982" y="959"/>
                  </a:lnTo>
                  <a:lnTo>
                    <a:pt x="970" y="972"/>
                  </a:lnTo>
                  <a:lnTo>
                    <a:pt x="970" y="972"/>
                  </a:lnTo>
                  <a:lnTo>
                    <a:pt x="968" y="972"/>
                  </a:lnTo>
                  <a:lnTo>
                    <a:pt x="968" y="971"/>
                  </a:lnTo>
                  <a:lnTo>
                    <a:pt x="968" y="971"/>
                  </a:lnTo>
                  <a:lnTo>
                    <a:pt x="967" y="975"/>
                  </a:lnTo>
                  <a:lnTo>
                    <a:pt x="965" y="977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4" y="978"/>
                  </a:lnTo>
                  <a:lnTo>
                    <a:pt x="964" y="978"/>
                  </a:lnTo>
                  <a:lnTo>
                    <a:pt x="961" y="981"/>
                  </a:lnTo>
                  <a:lnTo>
                    <a:pt x="958" y="985"/>
                  </a:lnTo>
                  <a:lnTo>
                    <a:pt x="958" y="985"/>
                  </a:lnTo>
                  <a:lnTo>
                    <a:pt x="957" y="985"/>
                  </a:lnTo>
                  <a:lnTo>
                    <a:pt x="957" y="984"/>
                  </a:lnTo>
                  <a:lnTo>
                    <a:pt x="957" y="984"/>
                  </a:lnTo>
                  <a:lnTo>
                    <a:pt x="954" y="989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4"/>
                  </a:lnTo>
                  <a:lnTo>
                    <a:pt x="951" y="989"/>
                  </a:lnTo>
                  <a:lnTo>
                    <a:pt x="951" y="989"/>
                  </a:lnTo>
                  <a:lnTo>
                    <a:pt x="945" y="997"/>
                  </a:lnTo>
                  <a:lnTo>
                    <a:pt x="945" y="997"/>
                  </a:lnTo>
                  <a:lnTo>
                    <a:pt x="938" y="1002"/>
                  </a:lnTo>
                  <a:lnTo>
                    <a:pt x="933" y="1008"/>
                  </a:lnTo>
                  <a:lnTo>
                    <a:pt x="933" y="1008"/>
                  </a:lnTo>
                  <a:lnTo>
                    <a:pt x="927" y="1014"/>
                  </a:lnTo>
                  <a:lnTo>
                    <a:pt x="927" y="1014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7"/>
                  </a:lnTo>
                  <a:lnTo>
                    <a:pt x="921" y="1017"/>
                  </a:lnTo>
                  <a:lnTo>
                    <a:pt x="924" y="1015"/>
                  </a:lnTo>
                  <a:lnTo>
                    <a:pt x="924" y="1015"/>
                  </a:lnTo>
                  <a:lnTo>
                    <a:pt x="918" y="1022"/>
                  </a:lnTo>
                  <a:lnTo>
                    <a:pt x="911" y="1028"/>
                  </a:lnTo>
                  <a:lnTo>
                    <a:pt x="911" y="1028"/>
                  </a:lnTo>
                  <a:lnTo>
                    <a:pt x="907" y="1029"/>
                  </a:lnTo>
                  <a:lnTo>
                    <a:pt x="907" y="1029"/>
                  </a:lnTo>
                  <a:lnTo>
                    <a:pt x="907" y="1028"/>
                  </a:lnTo>
                  <a:lnTo>
                    <a:pt x="907" y="1028"/>
                  </a:lnTo>
                  <a:lnTo>
                    <a:pt x="904" y="1031"/>
                  </a:lnTo>
                  <a:lnTo>
                    <a:pt x="903" y="1032"/>
                  </a:lnTo>
                  <a:lnTo>
                    <a:pt x="900" y="1034"/>
                  </a:lnTo>
                  <a:lnTo>
                    <a:pt x="900" y="1034"/>
                  </a:lnTo>
                  <a:lnTo>
                    <a:pt x="898" y="1035"/>
                  </a:lnTo>
                  <a:lnTo>
                    <a:pt x="900" y="1035"/>
                  </a:lnTo>
                  <a:lnTo>
                    <a:pt x="903" y="1032"/>
                  </a:lnTo>
                  <a:lnTo>
                    <a:pt x="903" y="1032"/>
                  </a:lnTo>
                  <a:lnTo>
                    <a:pt x="895" y="1039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8" y="1044"/>
                  </a:lnTo>
                  <a:lnTo>
                    <a:pt x="888" y="1044"/>
                  </a:lnTo>
                  <a:lnTo>
                    <a:pt x="886" y="1045"/>
                  </a:lnTo>
                  <a:lnTo>
                    <a:pt x="883" y="1045"/>
                  </a:lnTo>
                  <a:lnTo>
                    <a:pt x="883" y="1045"/>
                  </a:lnTo>
                  <a:lnTo>
                    <a:pt x="884" y="1047"/>
                  </a:lnTo>
                  <a:lnTo>
                    <a:pt x="883" y="1048"/>
                  </a:lnTo>
                  <a:lnTo>
                    <a:pt x="878" y="1051"/>
                  </a:lnTo>
                  <a:lnTo>
                    <a:pt x="878" y="1051"/>
                  </a:lnTo>
                  <a:lnTo>
                    <a:pt x="867" y="1057"/>
                  </a:lnTo>
                  <a:lnTo>
                    <a:pt x="867" y="1057"/>
                  </a:lnTo>
                  <a:lnTo>
                    <a:pt x="857" y="1064"/>
                  </a:lnTo>
                  <a:lnTo>
                    <a:pt x="857" y="1064"/>
                  </a:lnTo>
                  <a:lnTo>
                    <a:pt x="846" y="1071"/>
                  </a:lnTo>
                  <a:lnTo>
                    <a:pt x="846" y="1071"/>
                  </a:lnTo>
                  <a:lnTo>
                    <a:pt x="840" y="1074"/>
                  </a:lnTo>
                  <a:lnTo>
                    <a:pt x="836" y="1075"/>
                  </a:lnTo>
                  <a:lnTo>
                    <a:pt x="836" y="1075"/>
                  </a:lnTo>
                  <a:lnTo>
                    <a:pt x="833" y="1078"/>
                  </a:lnTo>
                  <a:lnTo>
                    <a:pt x="828" y="1081"/>
                  </a:lnTo>
                  <a:lnTo>
                    <a:pt x="828" y="1081"/>
                  </a:lnTo>
                  <a:lnTo>
                    <a:pt x="823" y="1084"/>
                  </a:lnTo>
                  <a:lnTo>
                    <a:pt x="823" y="1084"/>
                  </a:lnTo>
                  <a:lnTo>
                    <a:pt x="818" y="1085"/>
                  </a:lnTo>
                  <a:lnTo>
                    <a:pt x="818" y="1085"/>
                  </a:lnTo>
                  <a:lnTo>
                    <a:pt x="820" y="1084"/>
                  </a:lnTo>
                  <a:lnTo>
                    <a:pt x="823" y="1082"/>
                  </a:lnTo>
                  <a:lnTo>
                    <a:pt x="823" y="1082"/>
                  </a:lnTo>
                  <a:lnTo>
                    <a:pt x="828" y="1079"/>
                  </a:lnTo>
                  <a:lnTo>
                    <a:pt x="828" y="1079"/>
                  </a:lnTo>
                  <a:lnTo>
                    <a:pt x="824" y="1081"/>
                  </a:lnTo>
                  <a:lnTo>
                    <a:pt x="824" y="1081"/>
                  </a:lnTo>
                  <a:lnTo>
                    <a:pt x="837" y="1071"/>
                  </a:lnTo>
                  <a:lnTo>
                    <a:pt x="837" y="1071"/>
                  </a:lnTo>
                  <a:lnTo>
                    <a:pt x="838" y="1071"/>
                  </a:lnTo>
                  <a:lnTo>
                    <a:pt x="840" y="1071"/>
                  </a:lnTo>
                  <a:lnTo>
                    <a:pt x="844" y="1068"/>
                  </a:lnTo>
                  <a:lnTo>
                    <a:pt x="844" y="1068"/>
                  </a:lnTo>
                  <a:lnTo>
                    <a:pt x="853" y="1062"/>
                  </a:lnTo>
                  <a:lnTo>
                    <a:pt x="853" y="1062"/>
                  </a:lnTo>
                  <a:lnTo>
                    <a:pt x="844" y="1067"/>
                  </a:lnTo>
                  <a:lnTo>
                    <a:pt x="844" y="1067"/>
                  </a:lnTo>
                  <a:lnTo>
                    <a:pt x="840" y="1068"/>
                  </a:lnTo>
                  <a:lnTo>
                    <a:pt x="840" y="1068"/>
                  </a:lnTo>
                  <a:lnTo>
                    <a:pt x="834" y="1071"/>
                  </a:lnTo>
                  <a:lnTo>
                    <a:pt x="834" y="1071"/>
                  </a:lnTo>
                  <a:lnTo>
                    <a:pt x="826" y="1077"/>
                  </a:lnTo>
                  <a:lnTo>
                    <a:pt x="826" y="1077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20" y="1078"/>
                  </a:lnTo>
                  <a:lnTo>
                    <a:pt x="820" y="1078"/>
                  </a:lnTo>
                  <a:lnTo>
                    <a:pt x="810" y="1084"/>
                  </a:lnTo>
                  <a:lnTo>
                    <a:pt x="806" y="1086"/>
                  </a:lnTo>
                  <a:lnTo>
                    <a:pt x="804" y="1089"/>
                  </a:lnTo>
                  <a:lnTo>
                    <a:pt x="804" y="1089"/>
                  </a:lnTo>
                  <a:lnTo>
                    <a:pt x="803" y="1089"/>
                  </a:lnTo>
                  <a:lnTo>
                    <a:pt x="801" y="1089"/>
                  </a:lnTo>
                  <a:lnTo>
                    <a:pt x="800" y="1089"/>
                  </a:lnTo>
                  <a:lnTo>
                    <a:pt x="800" y="1089"/>
                  </a:lnTo>
                  <a:lnTo>
                    <a:pt x="793" y="1092"/>
                  </a:lnTo>
                  <a:lnTo>
                    <a:pt x="793" y="1092"/>
                  </a:lnTo>
                  <a:lnTo>
                    <a:pt x="787" y="1095"/>
                  </a:lnTo>
                  <a:lnTo>
                    <a:pt x="787" y="1095"/>
                  </a:lnTo>
                  <a:lnTo>
                    <a:pt x="780" y="1099"/>
                  </a:lnTo>
                  <a:lnTo>
                    <a:pt x="780" y="1099"/>
                  </a:lnTo>
                  <a:lnTo>
                    <a:pt x="773" y="1102"/>
                  </a:lnTo>
                  <a:lnTo>
                    <a:pt x="773" y="1102"/>
                  </a:lnTo>
                  <a:lnTo>
                    <a:pt x="751" y="1109"/>
                  </a:lnTo>
                  <a:lnTo>
                    <a:pt x="751" y="1109"/>
                  </a:lnTo>
                  <a:lnTo>
                    <a:pt x="741" y="1114"/>
                  </a:lnTo>
                  <a:lnTo>
                    <a:pt x="730" y="1118"/>
                  </a:lnTo>
                  <a:lnTo>
                    <a:pt x="730" y="1118"/>
                  </a:lnTo>
                  <a:lnTo>
                    <a:pt x="723" y="1119"/>
                  </a:lnTo>
                  <a:lnTo>
                    <a:pt x="723" y="1119"/>
                  </a:lnTo>
                  <a:lnTo>
                    <a:pt x="716" y="1121"/>
                  </a:lnTo>
                  <a:lnTo>
                    <a:pt x="716" y="1121"/>
                  </a:lnTo>
                  <a:lnTo>
                    <a:pt x="703" y="1126"/>
                  </a:lnTo>
                  <a:lnTo>
                    <a:pt x="703" y="1126"/>
                  </a:lnTo>
                  <a:lnTo>
                    <a:pt x="687" y="1129"/>
                  </a:lnTo>
                  <a:lnTo>
                    <a:pt x="687" y="1129"/>
                  </a:lnTo>
                  <a:lnTo>
                    <a:pt x="677" y="1131"/>
                  </a:lnTo>
                  <a:lnTo>
                    <a:pt x="677" y="1131"/>
                  </a:lnTo>
                  <a:lnTo>
                    <a:pt x="667" y="1132"/>
                  </a:lnTo>
                  <a:lnTo>
                    <a:pt x="667" y="1132"/>
                  </a:lnTo>
                  <a:lnTo>
                    <a:pt x="657" y="1135"/>
                  </a:lnTo>
                  <a:lnTo>
                    <a:pt x="656" y="1135"/>
                  </a:lnTo>
                  <a:lnTo>
                    <a:pt x="653" y="1135"/>
                  </a:lnTo>
                  <a:lnTo>
                    <a:pt x="653" y="1135"/>
                  </a:lnTo>
                  <a:lnTo>
                    <a:pt x="647" y="1135"/>
                  </a:lnTo>
                  <a:lnTo>
                    <a:pt x="647" y="1135"/>
                  </a:lnTo>
                  <a:lnTo>
                    <a:pt x="637" y="1135"/>
                  </a:lnTo>
                  <a:lnTo>
                    <a:pt x="637" y="1135"/>
                  </a:lnTo>
                  <a:lnTo>
                    <a:pt x="627" y="1135"/>
                  </a:lnTo>
                  <a:lnTo>
                    <a:pt x="627" y="1135"/>
                  </a:lnTo>
                  <a:lnTo>
                    <a:pt x="629" y="1136"/>
                  </a:lnTo>
                  <a:lnTo>
                    <a:pt x="629" y="1136"/>
                  </a:lnTo>
                  <a:lnTo>
                    <a:pt x="623" y="1138"/>
                  </a:lnTo>
                  <a:lnTo>
                    <a:pt x="617" y="1138"/>
                  </a:lnTo>
                  <a:lnTo>
                    <a:pt x="615" y="1139"/>
                  </a:lnTo>
                  <a:lnTo>
                    <a:pt x="615" y="1141"/>
                  </a:lnTo>
                  <a:lnTo>
                    <a:pt x="615" y="1141"/>
                  </a:lnTo>
                  <a:lnTo>
                    <a:pt x="606" y="1142"/>
                  </a:lnTo>
                  <a:lnTo>
                    <a:pt x="606" y="1142"/>
                  </a:lnTo>
                  <a:lnTo>
                    <a:pt x="602" y="1142"/>
                  </a:lnTo>
                  <a:lnTo>
                    <a:pt x="599" y="1141"/>
                  </a:lnTo>
                  <a:lnTo>
                    <a:pt x="599" y="1141"/>
                  </a:lnTo>
                  <a:lnTo>
                    <a:pt x="582" y="1142"/>
                  </a:lnTo>
                  <a:lnTo>
                    <a:pt x="582" y="1142"/>
                  </a:lnTo>
                  <a:lnTo>
                    <a:pt x="566" y="1142"/>
                  </a:lnTo>
                  <a:lnTo>
                    <a:pt x="566" y="1142"/>
                  </a:lnTo>
                  <a:lnTo>
                    <a:pt x="559" y="1141"/>
                  </a:lnTo>
                  <a:lnTo>
                    <a:pt x="559" y="1141"/>
                  </a:lnTo>
                  <a:lnTo>
                    <a:pt x="555" y="1141"/>
                  </a:lnTo>
                  <a:lnTo>
                    <a:pt x="552" y="1139"/>
                  </a:lnTo>
                  <a:lnTo>
                    <a:pt x="552" y="1139"/>
                  </a:lnTo>
                  <a:lnTo>
                    <a:pt x="536" y="1135"/>
                  </a:lnTo>
                  <a:lnTo>
                    <a:pt x="536" y="1135"/>
                  </a:lnTo>
                  <a:lnTo>
                    <a:pt x="532" y="1136"/>
                  </a:lnTo>
                  <a:lnTo>
                    <a:pt x="532" y="1136"/>
                  </a:lnTo>
                  <a:lnTo>
                    <a:pt x="532" y="1138"/>
                  </a:lnTo>
                  <a:lnTo>
                    <a:pt x="532" y="1138"/>
                  </a:lnTo>
                  <a:lnTo>
                    <a:pt x="526" y="1136"/>
                  </a:lnTo>
                  <a:lnTo>
                    <a:pt x="522" y="1135"/>
                  </a:lnTo>
                  <a:lnTo>
                    <a:pt x="522" y="1135"/>
                  </a:lnTo>
                  <a:lnTo>
                    <a:pt x="518" y="1135"/>
                  </a:lnTo>
                  <a:lnTo>
                    <a:pt x="513" y="1134"/>
                  </a:lnTo>
                  <a:lnTo>
                    <a:pt x="513" y="1134"/>
                  </a:lnTo>
                  <a:lnTo>
                    <a:pt x="510" y="1135"/>
                  </a:lnTo>
                  <a:lnTo>
                    <a:pt x="506" y="1135"/>
                  </a:lnTo>
                  <a:lnTo>
                    <a:pt x="506" y="1135"/>
                  </a:lnTo>
                  <a:lnTo>
                    <a:pt x="509" y="1136"/>
                  </a:lnTo>
                  <a:lnTo>
                    <a:pt x="512" y="1136"/>
                  </a:lnTo>
                  <a:lnTo>
                    <a:pt x="512" y="1136"/>
                  </a:lnTo>
                  <a:lnTo>
                    <a:pt x="500" y="1135"/>
                  </a:lnTo>
                  <a:lnTo>
                    <a:pt x="488" y="1132"/>
                  </a:lnTo>
                  <a:lnTo>
                    <a:pt x="488" y="1132"/>
                  </a:lnTo>
                  <a:lnTo>
                    <a:pt x="482" y="1131"/>
                  </a:lnTo>
                  <a:lnTo>
                    <a:pt x="482" y="1131"/>
                  </a:lnTo>
                  <a:lnTo>
                    <a:pt x="475" y="1128"/>
                  </a:lnTo>
                  <a:lnTo>
                    <a:pt x="475" y="1128"/>
                  </a:lnTo>
                  <a:lnTo>
                    <a:pt x="463" y="1122"/>
                  </a:lnTo>
                  <a:lnTo>
                    <a:pt x="463" y="1122"/>
                  </a:lnTo>
                  <a:lnTo>
                    <a:pt x="460" y="1124"/>
                  </a:lnTo>
                  <a:lnTo>
                    <a:pt x="458" y="1124"/>
                  </a:lnTo>
                  <a:lnTo>
                    <a:pt x="458" y="1124"/>
                  </a:lnTo>
                  <a:lnTo>
                    <a:pt x="449" y="1121"/>
                  </a:lnTo>
                  <a:lnTo>
                    <a:pt x="449" y="1121"/>
                  </a:lnTo>
                  <a:lnTo>
                    <a:pt x="438" y="1121"/>
                  </a:lnTo>
                  <a:lnTo>
                    <a:pt x="438" y="1121"/>
                  </a:lnTo>
                  <a:lnTo>
                    <a:pt x="426" y="1118"/>
                  </a:lnTo>
                  <a:lnTo>
                    <a:pt x="426" y="1118"/>
                  </a:lnTo>
                  <a:lnTo>
                    <a:pt x="403" y="1112"/>
                  </a:lnTo>
                  <a:lnTo>
                    <a:pt x="403" y="1112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8" y="1108"/>
                  </a:lnTo>
                  <a:lnTo>
                    <a:pt x="393" y="1108"/>
                  </a:lnTo>
                  <a:lnTo>
                    <a:pt x="385" y="1105"/>
                  </a:lnTo>
                  <a:lnTo>
                    <a:pt x="385" y="1105"/>
                  </a:lnTo>
                  <a:lnTo>
                    <a:pt x="385" y="1104"/>
                  </a:lnTo>
                  <a:lnTo>
                    <a:pt x="386" y="1104"/>
                  </a:lnTo>
                  <a:lnTo>
                    <a:pt x="386" y="1104"/>
                  </a:lnTo>
                  <a:lnTo>
                    <a:pt x="381" y="1101"/>
                  </a:lnTo>
                  <a:lnTo>
                    <a:pt x="381" y="1101"/>
                  </a:lnTo>
                  <a:lnTo>
                    <a:pt x="376" y="1099"/>
                  </a:lnTo>
                  <a:lnTo>
                    <a:pt x="376" y="1099"/>
                  </a:lnTo>
                  <a:lnTo>
                    <a:pt x="366" y="1095"/>
                  </a:lnTo>
                  <a:lnTo>
                    <a:pt x="366" y="1095"/>
                  </a:lnTo>
                  <a:lnTo>
                    <a:pt x="358" y="1091"/>
                  </a:lnTo>
                  <a:lnTo>
                    <a:pt x="358" y="1091"/>
                  </a:lnTo>
                  <a:lnTo>
                    <a:pt x="348" y="1088"/>
                  </a:lnTo>
                  <a:lnTo>
                    <a:pt x="348" y="1088"/>
                  </a:lnTo>
                  <a:lnTo>
                    <a:pt x="326" y="1077"/>
                  </a:lnTo>
                  <a:lnTo>
                    <a:pt x="326" y="1077"/>
                  </a:lnTo>
                  <a:lnTo>
                    <a:pt x="304" y="1067"/>
                  </a:lnTo>
                  <a:lnTo>
                    <a:pt x="304" y="1067"/>
                  </a:lnTo>
                  <a:lnTo>
                    <a:pt x="296" y="1061"/>
                  </a:lnTo>
                  <a:lnTo>
                    <a:pt x="286" y="1055"/>
                  </a:lnTo>
                  <a:lnTo>
                    <a:pt x="286" y="1055"/>
                  </a:lnTo>
                  <a:lnTo>
                    <a:pt x="271" y="1047"/>
                  </a:lnTo>
                  <a:lnTo>
                    <a:pt x="271" y="1047"/>
                  </a:lnTo>
                  <a:lnTo>
                    <a:pt x="252" y="1035"/>
                  </a:lnTo>
                  <a:lnTo>
                    <a:pt x="252" y="1035"/>
                  </a:lnTo>
                  <a:lnTo>
                    <a:pt x="244" y="1031"/>
                  </a:lnTo>
                  <a:lnTo>
                    <a:pt x="244" y="1031"/>
                  </a:lnTo>
                  <a:lnTo>
                    <a:pt x="239" y="1028"/>
                  </a:lnTo>
                  <a:lnTo>
                    <a:pt x="239" y="1028"/>
                  </a:lnTo>
                  <a:lnTo>
                    <a:pt x="235" y="1027"/>
                  </a:lnTo>
                  <a:lnTo>
                    <a:pt x="235" y="1027"/>
                  </a:lnTo>
                  <a:lnTo>
                    <a:pt x="238" y="1029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5" y="1029"/>
                  </a:lnTo>
                  <a:lnTo>
                    <a:pt x="232" y="1027"/>
                  </a:lnTo>
                  <a:lnTo>
                    <a:pt x="232" y="1027"/>
                  </a:lnTo>
                  <a:lnTo>
                    <a:pt x="237" y="1031"/>
                  </a:lnTo>
                  <a:lnTo>
                    <a:pt x="237" y="1031"/>
                  </a:lnTo>
                  <a:lnTo>
                    <a:pt x="239" y="1034"/>
                  </a:lnTo>
                  <a:lnTo>
                    <a:pt x="239" y="1034"/>
                  </a:lnTo>
                  <a:lnTo>
                    <a:pt x="242" y="1037"/>
                  </a:lnTo>
                  <a:lnTo>
                    <a:pt x="247" y="1039"/>
                  </a:lnTo>
                  <a:lnTo>
                    <a:pt x="249" y="1044"/>
                  </a:lnTo>
                  <a:lnTo>
                    <a:pt x="252" y="1044"/>
                  </a:lnTo>
                  <a:lnTo>
                    <a:pt x="252" y="1044"/>
                  </a:lnTo>
                  <a:lnTo>
                    <a:pt x="254" y="1047"/>
                  </a:lnTo>
                  <a:lnTo>
                    <a:pt x="256" y="1051"/>
                  </a:lnTo>
                  <a:lnTo>
                    <a:pt x="256" y="1051"/>
                  </a:lnTo>
                  <a:lnTo>
                    <a:pt x="272" y="1062"/>
                  </a:lnTo>
                  <a:lnTo>
                    <a:pt x="272" y="1062"/>
                  </a:lnTo>
                  <a:lnTo>
                    <a:pt x="255" y="1055"/>
                  </a:lnTo>
                  <a:lnTo>
                    <a:pt x="255" y="1055"/>
                  </a:lnTo>
                  <a:lnTo>
                    <a:pt x="272" y="1067"/>
                  </a:lnTo>
                  <a:lnTo>
                    <a:pt x="272" y="1067"/>
                  </a:lnTo>
                  <a:lnTo>
                    <a:pt x="276" y="1071"/>
                  </a:lnTo>
                  <a:lnTo>
                    <a:pt x="276" y="1071"/>
                  </a:lnTo>
                  <a:lnTo>
                    <a:pt x="281" y="1074"/>
                  </a:lnTo>
                  <a:lnTo>
                    <a:pt x="281" y="1074"/>
                  </a:lnTo>
                  <a:lnTo>
                    <a:pt x="291" y="1079"/>
                  </a:lnTo>
                  <a:lnTo>
                    <a:pt x="291" y="1079"/>
                  </a:lnTo>
                  <a:lnTo>
                    <a:pt x="301" y="1086"/>
                  </a:lnTo>
                  <a:lnTo>
                    <a:pt x="301" y="1086"/>
                  </a:lnTo>
                  <a:lnTo>
                    <a:pt x="311" y="1092"/>
                  </a:lnTo>
                  <a:lnTo>
                    <a:pt x="311" y="1092"/>
                  </a:lnTo>
                  <a:lnTo>
                    <a:pt x="321" y="1098"/>
                  </a:lnTo>
                  <a:lnTo>
                    <a:pt x="321" y="1098"/>
                  </a:lnTo>
                  <a:lnTo>
                    <a:pt x="332" y="1102"/>
                  </a:lnTo>
                  <a:lnTo>
                    <a:pt x="332" y="1102"/>
                  </a:lnTo>
                  <a:lnTo>
                    <a:pt x="335" y="1104"/>
                  </a:lnTo>
                  <a:lnTo>
                    <a:pt x="338" y="1106"/>
                  </a:lnTo>
                  <a:lnTo>
                    <a:pt x="338" y="1106"/>
                  </a:lnTo>
                  <a:lnTo>
                    <a:pt x="339" y="1105"/>
                  </a:lnTo>
                  <a:lnTo>
                    <a:pt x="339" y="1105"/>
                  </a:lnTo>
                  <a:lnTo>
                    <a:pt x="348" y="1109"/>
                  </a:lnTo>
                  <a:lnTo>
                    <a:pt x="348" y="1109"/>
                  </a:lnTo>
                  <a:lnTo>
                    <a:pt x="351" y="1112"/>
                  </a:lnTo>
                  <a:lnTo>
                    <a:pt x="356" y="1115"/>
                  </a:lnTo>
                  <a:lnTo>
                    <a:pt x="369" y="1116"/>
                  </a:lnTo>
                  <a:lnTo>
                    <a:pt x="369" y="1116"/>
                  </a:lnTo>
                  <a:lnTo>
                    <a:pt x="369" y="1118"/>
                  </a:lnTo>
                  <a:lnTo>
                    <a:pt x="368" y="1118"/>
                  </a:lnTo>
                  <a:lnTo>
                    <a:pt x="363" y="1118"/>
                  </a:lnTo>
                  <a:lnTo>
                    <a:pt x="363" y="1118"/>
                  </a:lnTo>
                  <a:lnTo>
                    <a:pt x="368" y="111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63" y="1121"/>
                  </a:lnTo>
                  <a:lnTo>
                    <a:pt x="359" y="1119"/>
                  </a:lnTo>
                  <a:lnTo>
                    <a:pt x="359" y="1119"/>
                  </a:lnTo>
                  <a:lnTo>
                    <a:pt x="361" y="1121"/>
                  </a:lnTo>
                  <a:lnTo>
                    <a:pt x="363" y="1121"/>
                  </a:lnTo>
                  <a:lnTo>
                    <a:pt x="365" y="1121"/>
                  </a:lnTo>
                  <a:lnTo>
                    <a:pt x="366" y="1122"/>
                  </a:lnTo>
                  <a:lnTo>
                    <a:pt x="366" y="1122"/>
                  </a:lnTo>
                  <a:lnTo>
                    <a:pt x="369" y="1124"/>
                  </a:lnTo>
                  <a:lnTo>
                    <a:pt x="371" y="1124"/>
                  </a:lnTo>
                  <a:lnTo>
                    <a:pt x="371" y="1124"/>
                  </a:lnTo>
                  <a:lnTo>
                    <a:pt x="375" y="1125"/>
                  </a:lnTo>
                  <a:lnTo>
                    <a:pt x="375" y="1125"/>
                  </a:lnTo>
                  <a:lnTo>
                    <a:pt x="372" y="1125"/>
                  </a:lnTo>
                  <a:lnTo>
                    <a:pt x="369" y="1125"/>
                  </a:lnTo>
                  <a:lnTo>
                    <a:pt x="369" y="1125"/>
                  </a:lnTo>
                  <a:lnTo>
                    <a:pt x="366" y="1125"/>
                  </a:lnTo>
                  <a:lnTo>
                    <a:pt x="366" y="1125"/>
                  </a:lnTo>
                  <a:lnTo>
                    <a:pt x="366" y="1124"/>
                  </a:lnTo>
                  <a:lnTo>
                    <a:pt x="366" y="1124"/>
                  </a:lnTo>
                  <a:lnTo>
                    <a:pt x="363" y="1122"/>
                  </a:lnTo>
                  <a:lnTo>
                    <a:pt x="356" y="1119"/>
                  </a:lnTo>
                  <a:lnTo>
                    <a:pt x="356" y="1119"/>
                  </a:lnTo>
                  <a:lnTo>
                    <a:pt x="355" y="1116"/>
                  </a:lnTo>
                  <a:lnTo>
                    <a:pt x="355" y="1116"/>
                  </a:lnTo>
                  <a:lnTo>
                    <a:pt x="349" y="1115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41" y="1114"/>
                  </a:lnTo>
                  <a:lnTo>
                    <a:pt x="335" y="1111"/>
                  </a:lnTo>
                  <a:lnTo>
                    <a:pt x="335" y="1111"/>
                  </a:lnTo>
                  <a:lnTo>
                    <a:pt x="336" y="1111"/>
                  </a:lnTo>
                  <a:lnTo>
                    <a:pt x="339" y="1111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39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29" y="1106"/>
                  </a:lnTo>
                  <a:lnTo>
                    <a:pt x="322" y="1102"/>
                  </a:lnTo>
                  <a:lnTo>
                    <a:pt x="322" y="1102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311" y="1099"/>
                  </a:lnTo>
                  <a:lnTo>
                    <a:pt x="316" y="1101"/>
                  </a:lnTo>
                  <a:lnTo>
                    <a:pt x="316" y="1101"/>
                  </a:lnTo>
                  <a:lnTo>
                    <a:pt x="321" y="1102"/>
                  </a:lnTo>
                  <a:lnTo>
                    <a:pt x="321" y="1102"/>
                  </a:lnTo>
                  <a:lnTo>
                    <a:pt x="325" y="1105"/>
                  </a:lnTo>
                  <a:lnTo>
                    <a:pt x="325" y="1105"/>
                  </a:lnTo>
                  <a:lnTo>
                    <a:pt x="321" y="1104"/>
                  </a:lnTo>
                  <a:lnTo>
                    <a:pt x="321" y="1104"/>
                  </a:lnTo>
                  <a:lnTo>
                    <a:pt x="315" y="1101"/>
                  </a:lnTo>
                  <a:lnTo>
                    <a:pt x="315" y="1101"/>
                  </a:lnTo>
                  <a:lnTo>
                    <a:pt x="308" y="1098"/>
                  </a:lnTo>
                  <a:lnTo>
                    <a:pt x="304" y="1094"/>
                  </a:lnTo>
                  <a:lnTo>
                    <a:pt x="304" y="1094"/>
                  </a:lnTo>
                  <a:lnTo>
                    <a:pt x="292" y="1088"/>
                  </a:lnTo>
                  <a:lnTo>
                    <a:pt x="282" y="1081"/>
                  </a:lnTo>
                  <a:lnTo>
                    <a:pt x="282" y="1081"/>
                  </a:lnTo>
                  <a:lnTo>
                    <a:pt x="274" y="1077"/>
                  </a:lnTo>
                  <a:lnTo>
                    <a:pt x="274" y="1077"/>
                  </a:lnTo>
                  <a:lnTo>
                    <a:pt x="265" y="1071"/>
                  </a:lnTo>
                  <a:lnTo>
                    <a:pt x="265" y="1071"/>
                  </a:lnTo>
                  <a:lnTo>
                    <a:pt x="249" y="1059"/>
                  </a:lnTo>
                  <a:lnTo>
                    <a:pt x="249" y="1059"/>
                  </a:lnTo>
                  <a:lnTo>
                    <a:pt x="234" y="1047"/>
                  </a:lnTo>
                  <a:lnTo>
                    <a:pt x="234" y="1047"/>
                  </a:lnTo>
                  <a:lnTo>
                    <a:pt x="227" y="1041"/>
                  </a:lnTo>
                  <a:lnTo>
                    <a:pt x="227" y="1041"/>
                  </a:lnTo>
                  <a:lnTo>
                    <a:pt x="218" y="1035"/>
                  </a:lnTo>
                  <a:lnTo>
                    <a:pt x="218" y="1035"/>
                  </a:lnTo>
                  <a:lnTo>
                    <a:pt x="224" y="1042"/>
                  </a:lnTo>
                  <a:lnTo>
                    <a:pt x="224" y="1042"/>
                  </a:lnTo>
                  <a:lnTo>
                    <a:pt x="227" y="1045"/>
                  </a:lnTo>
                  <a:lnTo>
                    <a:pt x="229" y="1048"/>
                  </a:lnTo>
                  <a:lnTo>
                    <a:pt x="229" y="1048"/>
                  </a:lnTo>
                  <a:lnTo>
                    <a:pt x="237" y="1055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4" y="1062"/>
                  </a:lnTo>
                  <a:lnTo>
                    <a:pt x="245" y="1062"/>
                  </a:lnTo>
                  <a:lnTo>
                    <a:pt x="245" y="1062"/>
                  </a:lnTo>
                  <a:lnTo>
                    <a:pt x="247" y="1065"/>
                  </a:lnTo>
                  <a:lnTo>
                    <a:pt x="249" y="1068"/>
                  </a:lnTo>
                  <a:lnTo>
                    <a:pt x="255" y="1072"/>
                  </a:lnTo>
                  <a:lnTo>
                    <a:pt x="255" y="1072"/>
                  </a:lnTo>
                  <a:lnTo>
                    <a:pt x="255" y="1074"/>
                  </a:lnTo>
                  <a:lnTo>
                    <a:pt x="254" y="1074"/>
                  </a:lnTo>
                  <a:lnTo>
                    <a:pt x="251" y="1072"/>
                  </a:lnTo>
                  <a:lnTo>
                    <a:pt x="251" y="1072"/>
                  </a:lnTo>
                  <a:lnTo>
                    <a:pt x="256" y="1078"/>
                  </a:lnTo>
                  <a:lnTo>
                    <a:pt x="264" y="1084"/>
                  </a:lnTo>
                  <a:lnTo>
                    <a:pt x="264" y="1084"/>
                  </a:lnTo>
                  <a:lnTo>
                    <a:pt x="265" y="1085"/>
                  </a:lnTo>
                  <a:lnTo>
                    <a:pt x="264" y="1085"/>
                  </a:lnTo>
                  <a:lnTo>
                    <a:pt x="264" y="1084"/>
                  </a:lnTo>
                  <a:lnTo>
                    <a:pt x="264" y="1085"/>
                  </a:lnTo>
                  <a:lnTo>
                    <a:pt x="264" y="1085"/>
                  </a:lnTo>
                  <a:lnTo>
                    <a:pt x="268" y="1089"/>
                  </a:lnTo>
                  <a:lnTo>
                    <a:pt x="272" y="1092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2" y="1098"/>
                  </a:lnTo>
                  <a:lnTo>
                    <a:pt x="279" y="1098"/>
                  </a:lnTo>
                  <a:lnTo>
                    <a:pt x="271" y="1094"/>
                  </a:lnTo>
                  <a:lnTo>
                    <a:pt x="271" y="1094"/>
                  </a:lnTo>
                  <a:lnTo>
                    <a:pt x="275" y="1098"/>
                  </a:lnTo>
                  <a:lnTo>
                    <a:pt x="275" y="1098"/>
                  </a:lnTo>
                  <a:lnTo>
                    <a:pt x="275" y="1096"/>
                  </a:lnTo>
                  <a:lnTo>
                    <a:pt x="274" y="1096"/>
                  </a:lnTo>
                  <a:lnTo>
                    <a:pt x="274" y="1096"/>
                  </a:lnTo>
                  <a:lnTo>
                    <a:pt x="279" y="1099"/>
                  </a:lnTo>
                  <a:lnTo>
                    <a:pt x="281" y="1099"/>
                  </a:lnTo>
                  <a:lnTo>
                    <a:pt x="282" y="1101"/>
                  </a:lnTo>
                  <a:lnTo>
                    <a:pt x="282" y="1101"/>
                  </a:lnTo>
                  <a:lnTo>
                    <a:pt x="284" y="1102"/>
                  </a:lnTo>
                  <a:lnTo>
                    <a:pt x="284" y="1104"/>
                  </a:lnTo>
                  <a:lnTo>
                    <a:pt x="284" y="1104"/>
                  </a:lnTo>
                  <a:lnTo>
                    <a:pt x="294" y="1109"/>
                  </a:lnTo>
                  <a:lnTo>
                    <a:pt x="302" y="1115"/>
                  </a:lnTo>
                  <a:lnTo>
                    <a:pt x="302" y="1115"/>
                  </a:lnTo>
                  <a:lnTo>
                    <a:pt x="305" y="1116"/>
                  </a:lnTo>
                  <a:lnTo>
                    <a:pt x="305" y="1114"/>
                  </a:lnTo>
                  <a:lnTo>
                    <a:pt x="305" y="1114"/>
                  </a:lnTo>
                  <a:lnTo>
                    <a:pt x="311" y="1116"/>
                  </a:lnTo>
                  <a:lnTo>
                    <a:pt x="311" y="1116"/>
                  </a:lnTo>
                  <a:lnTo>
                    <a:pt x="312" y="1119"/>
                  </a:lnTo>
                  <a:lnTo>
                    <a:pt x="312" y="1122"/>
                  </a:lnTo>
                  <a:lnTo>
                    <a:pt x="312" y="1122"/>
                  </a:lnTo>
                  <a:lnTo>
                    <a:pt x="305" y="1118"/>
                  </a:lnTo>
                  <a:lnTo>
                    <a:pt x="305" y="1118"/>
                  </a:lnTo>
                  <a:lnTo>
                    <a:pt x="298" y="1115"/>
                  </a:lnTo>
                  <a:lnTo>
                    <a:pt x="298" y="1115"/>
                  </a:lnTo>
                  <a:lnTo>
                    <a:pt x="292" y="1114"/>
                  </a:lnTo>
                  <a:lnTo>
                    <a:pt x="288" y="1112"/>
                  </a:lnTo>
                  <a:lnTo>
                    <a:pt x="284" y="1109"/>
                  </a:lnTo>
                  <a:lnTo>
                    <a:pt x="284" y="1109"/>
                  </a:lnTo>
                  <a:lnTo>
                    <a:pt x="279" y="1106"/>
                  </a:lnTo>
                  <a:lnTo>
                    <a:pt x="279" y="1106"/>
                  </a:lnTo>
                  <a:lnTo>
                    <a:pt x="269" y="1101"/>
                  </a:lnTo>
                  <a:lnTo>
                    <a:pt x="269" y="1101"/>
                  </a:lnTo>
                  <a:lnTo>
                    <a:pt x="262" y="1095"/>
                  </a:lnTo>
                  <a:lnTo>
                    <a:pt x="254" y="1088"/>
                  </a:lnTo>
                  <a:lnTo>
                    <a:pt x="254" y="1088"/>
                  </a:lnTo>
                  <a:lnTo>
                    <a:pt x="254" y="1089"/>
                  </a:lnTo>
                  <a:lnTo>
                    <a:pt x="254" y="1089"/>
                  </a:lnTo>
                  <a:lnTo>
                    <a:pt x="251" y="1088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5" y="1082"/>
                  </a:lnTo>
                  <a:lnTo>
                    <a:pt x="249" y="1085"/>
                  </a:lnTo>
                  <a:lnTo>
                    <a:pt x="249" y="1085"/>
                  </a:lnTo>
                  <a:lnTo>
                    <a:pt x="247" y="1082"/>
                  </a:lnTo>
                  <a:lnTo>
                    <a:pt x="242" y="1081"/>
                  </a:lnTo>
                  <a:lnTo>
                    <a:pt x="235" y="1075"/>
                  </a:lnTo>
                  <a:lnTo>
                    <a:pt x="235" y="1075"/>
                  </a:lnTo>
                  <a:lnTo>
                    <a:pt x="234" y="1074"/>
                  </a:lnTo>
                  <a:lnTo>
                    <a:pt x="235" y="1074"/>
                  </a:lnTo>
                  <a:lnTo>
                    <a:pt x="235" y="1074"/>
                  </a:lnTo>
                  <a:lnTo>
                    <a:pt x="234" y="1072"/>
                  </a:lnTo>
                  <a:lnTo>
                    <a:pt x="234" y="1072"/>
                  </a:lnTo>
                  <a:lnTo>
                    <a:pt x="229" y="1071"/>
                  </a:lnTo>
                  <a:lnTo>
                    <a:pt x="225" y="1067"/>
                  </a:lnTo>
                  <a:lnTo>
                    <a:pt x="214" y="1057"/>
                  </a:lnTo>
                  <a:lnTo>
                    <a:pt x="214" y="1057"/>
                  </a:lnTo>
                  <a:lnTo>
                    <a:pt x="209" y="1054"/>
                  </a:lnTo>
                  <a:lnTo>
                    <a:pt x="205" y="1049"/>
                  </a:lnTo>
                  <a:lnTo>
                    <a:pt x="195" y="1041"/>
                  </a:lnTo>
                  <a:lnTo>
                    <a:pt x="195" y="1041"/>
                  </a:lnTo>
                  <a:lnTo>
                    <a:pt x="195" y="1042"/>
                  </a:lnTo>
                  <a:lnTo>
                    <a:pt x="197" y="1045"/>
                  </a:lnTo>
                  <a:lnTo>
                    <a:pt x="202" y="1049"/>
                  </a:lnTo>
                  <a:lnTo>
                    <a:pt x="202" y="1049"/>
                  </a:lnTo>
                  <a:lnTo>
                    <a:pt x="188" y="1038"/>
                  </a:lnTo>
                  <a:lnTo>
                    <a:pt x="188" y="1038"/>
                  </a:lnTo>
                  <a:lnTo>
                    <a:pt x="179" y="1029"/>
                  </a:lnTo>
                  <a:lnTo>
                    <a:pt x="172" y="1021"/>
                  </a:lnTo>
                  <a:lnTo>
                    <a:pt x="172" y="1021"/>
                  </a:lnTo>
                  <a:lnTo>
                    <a:pt x="165" y="1014"/>
                  </a:lnTo>
                  <a:lnTo>
                    <a:pt x="155" y="1002"/>
                  </a:lnTo>
                  <a:lnTo>
                    <a:pt x="155" y="1002"/>
                  </a:lnTo>
                  <a:lnTo>
                    <a:pt x="147" y="992"/>
                  </a:lnTo>
                  <a:lnTo>
                    <a:pt x="147" y="992"/>
                  </a:lnTo>
                  <a:lnTo>
                    <a:pt x="142" y="989"/>
                  </a:lnTo>
                  <a:lnTo>
                    <a:pt x="140" y="989"/>
                  </a:lnTo>
                  <a:lnTo>
                    <a:pt x="140" y="989"/>
                  </a:lnTo>
                  <a:lnTo>
                    <a:pt x="137" y="985"/>
                  </a:lnTo>
                  <a:lnTo>
                    <a:pt x="134" y="981"/>
                  </a:lnTo>
                  <a:lnTo>
                    <a:pt x="131" y="978"/>
                  </a:lnTo>
                  <a:lnTo>
                    <a:pt x="128" y="975"/>
                  </a:lnTo>
                  <a:lnTo>
                    <a:pt x="128" y="975"/>
                  </a:lnTo>
                  <a:lnTo>
                    <a:pt x="130" y="977"/>
                  </a:lnTo>
                  <a:lnTo>
                    <a:pt x="131" y="977"/>
                  </a:lnTo>
                  <a:lnTo>
                    <a:pt x="132" y="977"/>
                  </a:lnTo>
                  <a:lnTo>
                    <a:pt x="132" y="977"/>
                  </a:lnTo>
                  <a:lnTo>
                    <a:pt x="127" y="971"/>
                  </a:lnTo>
                  <a:lnTo>
                    <a:pt x="127" y="971"/>
                  </a:lnTo>
                  <a:lnTo>
                    <a:pt x="122" y="967"/>
                  </a:lnTo>
                  <a:lnTo>
                    <a:pt x="122" y="967"/>
                  </a:lnTo>
                  <a:lnTo>
                    <a:pt x="114" y="958"/>
                  </a:lnTo>
                  <a:lnTo>
                    <a:pt x="114" y="958"/>
                  </a:lnTo>
                  <a:lnTo>
                    <a:pt x="107" y="952"/>
                  </a:lnTo>
                  <a:lnTo>
                    <a:pt x="104" y="951"/>
                  </a:lnTo>
                  <a:lnTo>
                    <a:pt x="102" y="949"/>
                  </a:lnTo>
                  <a:lnTo>
                    <a:pt x="102" y="949"/>
                  </a:lnTo>
                  <a:lnTo>
                    <a:pt x="105" y="957"/>
                  </a:lnTo>
                  <a:lnTo>
                    <a:pt x="105" y="959"/>
                  </a:lnTo>
                  <a:lnTo>
                    <a:pt x="104" y="961"/>
                  </a:lnTo>
                  <a:lnTo>
                    <a:pt x="104" y="961"/>
                  </a:lnTo>
                  <a:lnTo>
                    <a:pt x="112" y="975"/>
                  </a:lnTo>
                  <a:lnTo>
                    <a:pt x="112" y="975"/>
                  </a:lnTo>
                  <a:lnTo>
                    <a:pt x="115" y="982"/>
                  </a:lnTo>
                  <a:lnTo>
                    <a:pt x="117" y="985"/>
                  </a:lnTo>
                  <a:lnTo>
                    <a:pt x="117" y="987"/>
                  </a:lnTo>
                  <a:lnTo>
                    <a:pt x="117" y="987"/>
                  </a:lnTo>
                  <a:lnTo>
                    <a:pt x="122" y="992"/>
                  </a:lnTo>
                  <a:lnTo>
                    <a:pt x="125" y="995"/>
                  </a:lnTo>
                  <a:lnTo>
                    <a:pt x="128" y="997"/>
                  </a:lnTo>
                  <a:lnTo>
                    <a:pt x="128" y="997"/>
                  </a:lnTo>
                  <a:lnTo>
                    <a:pt x="124" y="994"/>
                  </a:lnTo>
                  <a:lnTo>
                    <a:pt x="124" y="994"/>
                  </a:lnTo>
                  <a:lnTo>
                    <a:pt x="124" y="992"/>
                  </a:lnTo>
                  <a:lnTo>
                    <a:pt x="125" y="992"/>
                  </a:lnTo>
                  <a:lnTo>
                    <a:pt x="128" y="995"/>
                  </a:lnTo>
                  <a:lnTo>
                    <a:pt x="128" y="995"/>
                  </a:lnTo>
                  <a:lnTo>
                    <a:pt x="130" y="999"/>
                  </a:lnTo>
                  <a:lnTo>
                    <a:pt x="132" y="1004"/>
                  </a:lnTo>
                  <a:lnTo>
                    <a:pt x="132" y="1004"/>
                  </a:lnTo>
                  <a:lnTo>
                    <a:pt x="132" y="1005"/>
                  </a:lnTo>
                  <a:lnTo>
                    <a:pt x="130" y="1004"/>
                  </a:lnTo>
                  <a:lnTo>
                    <a:pt x="130" y="1004"/>
                  </a:lnTo>
                  <a:lnTo>
                    <a:pt x="132" y="1007"/>
                  </a:lnTo>
                  <a:lnTo>
                    <a:pt x="132" y="1007"/>
                  </a:lnTo>
                  <a:lnTo>
                    <a:pt x="134" y="1008"/>
                  </a:lnTo>
                  <a:lnTo>
                    <a:pt x="134" y="1008"/>
                  </a:lnTo>
                  <a:lnTo>
                    <a:pt x="137" y="1014"/>
                  </a:lnTo>
                  <a:lnTo>
                    <a:pt x="144" y="1021"/>
                  </a:lnTo>
                  <a:lnTo>
                    <a:pt x="144" y="1021"/>
                  </a:lnTo>
                  <a:lnTo>
                    <a:pt x="157" y="1035"/>
                  </a:lnTo>
                  <a:lnTo>
                    <a:pt x="157" y="1035"/>
                  </a:lnTo>
                  <a:lnTo>
                    <a:pt x="164" y="1042"/>
                  </a:lnTo>
                  <a:lnTo>
                    <a:pt x="171" y="1049"/>
                  </a:lnTo>
                  <a:lnTo>
                    <a:pt x="171" y="1049"/>
                  </a:lnTo>
                  <a:lnTo>
                    <a:pt x="175" y="1052"/>
                  </a:lnTo>
                  <a:lnTo>
                    <a:pt x="175" y="1052"/>
                  </a:lnTo>
                  <a:lnTo>
                    <a:pt x="179" y="1055"/>
                  </a:lnTo>
                  <a:lnTo>
                    <a:pt x="179" y="1055"/>
                  </a:lnTo>
                  <a:lnTo>
                    <a:pt x="188" y="1061"/>
                  </a:lnTo>
                  <a:lnTo>
                    <a:pt x="188" y="1061"/>
                  </a:lnTo>
                  <a:lnTo>
                    <a:pt x="188" y="1064"/>
                  </a:lnTo>
                  <a:lnTo>
                    <a:pt x="188" y="1064"/>
                  </a:lnTo>
                  <a:lnTo>
                    <a:pt x="184" y="1061"/>
                  </a:lnTo>
                  <a:lnTo>
                    <a:pt x="178" y="1057"/>
                  </a:lnTo>
                  <a:lnTo>
                    <a:pt x="167" y="1049"/>
                  </a:lnTo>
                  <a:lnTo>
                    <a:pt x="167" y="1049"/>
                  </a:lnTo>
                  <a:lnTo>
                    <a:pt x="168" y="1052"/>
                  </a:lnTo>
                  <a:lnTo>
                    <a:pt x="169" y="1055"/>
                  </a:lnTo>
                  <a:lnTo>
                    <a:pt x="169" y="1055"/>
                  </a:lnTo>
                  <a:lnTo>
                    <a:pt x="181" y="1064"/>
                  </a:lnTo>
                  <a:lnTo>
                    <a:pt x="191" y="1072"/>
                  </a:lnTo>
                  <a:lnTo>
                    <a:pt x="191" y="1072"/>
                  </a:lnTo>
                  <a:lnTo>
                    <a:pt x="195" y="1077"/>
                  </a:lnTo>
                  <a:lnTo>
                    <a:pt x="195" y="1077"/>
                  </a:lnTo>
                  <a:lnTo>
                    <a:pt x="201" y="1079"/>
                  </a:lnTo>
                  <a:lnTo>
                    <a:pt x="201" y="1079"/>
                  </a:lnTo>
                  <a:lnTo>
                    <a:pt x="211" y="1088"/>
                  </a:lnTo>
                  <a:lnTo>
                    <a:pt x="211" y="1088"/>
                  </a:lnTo>
                  <a:lnTo>
                    <a:pt x="211" y="1089"/>
                  </a:lnTo>
                  <a:lnTo>
                    <a:pt x="211" y="1089"/>
                  </a:lnTo>
                  <a:lnTo>
                    <a:pt x="201" y="1082"/>
                  </a:lnTo>
                  <a:lnTo>
                    <a:pt x="192" y="1078"/>
                  </a:lnTo>
                  <a:lnTo>
                    <a:pt x="192" y="1078"/>
                  </a:lnTo>
                  <a:lnTo>
                    <a:pt x="197" y="1081"/>
                  </a:lnTo>
                  <a:lnTo>
                    <a:pt x="199" y="1085"/>
                  </a:lnTo>
                  <a:lnTo>
                    <a:pt x="199" y="1085"/>
                  </a:lnTo>
                  <a:lnTo>
                    <a:pt x="199" y="1084"/>
                  </a:lnTo>
                  <a:lnTo>
                    <a:pt x="201" y="1084"/>
                  </a:lnTo>
                  <a:lnTo>
                    <a:pt x="204" y="1088"/>
                  </a:lnTo>
                  <a:lnTo>
                    <a:pt x="204" y="1088"/>
                  </a:lnTo>
                  <a:lnTo>
                    <a:pt x="205" y="1086"/>
                  </a:lnTo>
                  <a:lnTo>
                    <a:pt x="207" y="1086"/>
                  </a:lnTo>
                  <a:lnTo>
                    <a:pt x="207" y="1086"/>
                  </a:lnTo>
                  <a:lnTo>
                    <a:pt x="217" y="1095"/>
                  </a:lnTo>
                  <a:lnTo>
                    <a:pt x="217" y="1095"/>
                  </a:lnTo>
                  <a:lnTo>
                    <a:pt x="221" y="1098"/>
                  </a:lnTo>
                  <a:lnTo>
                    <a:pt x="222" y="1098"/>
                  </a:lnTo>
                  <a:lnTo>
                    <a:pt x="222" y="1096"/>
                  </a:lnTo>
                  <a:lnTo>
                    <a:pt x="222" y="1096"/>
                  </a:lnTo>
                  <a:lnTo>
                    <a:pt x="224" y="1098"/>
                  </a:lnTo>
                  <a:lnTo>
                    <a:pt x="224" y="1099"/>
                  </a:lnTo>
                  <a:lnTo>
                    <a:pt x="225" y="1099"/>
                  </a:lnTo>
                  <a:lnTo>
                    <a:pt x="227" y="1101"/>
                  </a:lnTo>
                  <a:lnTo>
                    <a:pt x="227" y="1101"/>
                  </a:lnTo>
                  <a:lnTo>
                    <a:pt x="225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9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2" y="1105"/>
                  </a:lnTo>
                  <a:lnTo>
                    <a:pt x="234" y="1105"/>
                  </a:lnTo>
                  <a:lnTo>
                    <a:pt x="234" y="1109"/>
                  </a:lnTo>
                  <a:lnTo>
                    <a:pt x="234" y="1109"/>
                  </a:lnTo>
                  <a:lnTo>
                    <a:pt x="237" y="1111"/>
                  </a:lnTo>
                  <a:lnTo>
                    <a:pt x="238" y="1111"/>
                  </a:lnTo>
                  <a:lnTo>
                    <a:pt x="239" y="1109"/>
                  </a:lnTo>
                  <a:lnTo>
                    <a:pt x="241" y="1111"/>
                  </a:lnTo>
                  <a:lnTo>
                    <a:pt x="241" y="1111"/>
                  </a:lnTo>
                  <a:lnTo>
                    <a:pt x="242" y="1112"/>
                  </a:lnTo>
                  <a:lnTo>
                    <a:pt x="242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44" y="1115"/>
                  </a:lnTo>
                  <a:lnTo>
                    <a:pt x="245" y="1115"/>
                  </a:lnTo>
                  <a:lnTo>
                    <a:pt x="247" y="1114"/>
                  </a:lnTo>
                  <a:lnTo>
                    <a:pt x="247" y="1114"/>
                  </a:lnTo>
                  <a:lnTo>
                    <a:pt x="249" y="1116"/>
                  </a:lnTo>
                  <a:lnTo>
                    <a:pt x="251" y="1119"/>
                  </a:lnTo>
                  <a:lnTo>
                    <a:pt x="251" y="1119"/>
                  </a:lnTo>
                  <a:lnTo>
                    <a:pt x="247" y="1118"/>
                  </a:lnTo>
                  <a:lnTo>
                    <a:pt x="244" y="1116"/>
                  </a:lnTo>
                  <a:lnTo>
                    <a:pt x="244" y="1116"/>
                  </a:lnTo>
                  <a:lnTo>
                    <a:pt x="247" y="1119"/>
                  </a:lnTo>
                  <a:lnTo>
                    <a:pt x="249" y="1121"/>
                  </a:lnTo>
                  <a:lnTo>
                    <a:pt x="252" y="1121"/>
                  </a:lnTo>
                  <a:lnTo>
                    <a:pt x="252" y="1119"/>
                  </a:lnTo>
                  <a:lnTo>
                    <a:pt x="252" y="1119"/>
                  </a:lnTo>
                  <a:lnTo>
                    <a:pt x="262" y="1126"/>
                  </a:lnTo>
                  <a:lnTo>
                    <a:pt x="262" y="1126"/>
                  </a:lnTo>
                  <a:lnTo>
                    <a:pt x="268" y="1129"/>
                  </a:lnTo>
                  <a:lnTo>
                    <a:pt x="272" y="1131"/>
                  </a:lnTo>
                  <a:lnTo>
                    <a:pt x="272" y="1131"/>
                  </a:lnTo>
                  <a:lnTo>
                    <a:pt x="274" y="1132"/>
                  </a:lnTo>
                  <a:lnTo>
                    <a:pt x="274" y="1132"/>
                  </a:lnTo>
                  <a:lnTo>
                    <a:pt x="272" y="1132"/>
                  </a:lnTo>
                  <a:lnTo>
                    <a:pt x="272" y="1134"/>
                  </a:lnTo>
                  <a:lnTo>
                    <a:pt x="272" y="1134"/>
                  </a:lnTo>
                  <a:lnTo>
                    <a:pt x="259" y="1126"/>
                  </a:lnTo>
                  <a:lnTo>
                    <a:pt x="259" y="1126"/>
                  </a:lnTo>
                  <a:lnTo>
                    <a:pt x="261" y="1128"/>
                  </a:lnTo>
                  <a:lnTo>
                    <a:pt x="261" y="1129"/>
                  </a:lnTo>
                  <a:lnTo>
                    <a:pt x="256" y="1129"/>
                  </a:lnTo>
                  <a:lnTo>
                    <a:pt x="256" y="1129"/>
                  </a:lnTo>
                  <a:lnTo>
                    <a:pt x="261" y="1131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5" y="1134"/>
                  </a:lnTo>
                  <a:lnTo>
                    <a:pt x="265" y="1134"/>
                  </a:lnTo>
                  <a:lnTo>
                    <a:pt x="266" y="1135"/>
                  </a:lnTo>
                  <a:lnTo>
                    <a:pt x="266" y="1136"/>
                  </a:lnTo>
                  <a:lnTo>
                    <a:pt x="266" y="1136"/>
                  </a:lnTo>
                  <a:lnTo>
                    <a:pt x="276" y="1141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2" y="1146"/>
                  </a:lnTo>
                  <a:lnTo>
                    <a:pt x="279" y="1144"/>
                  </a:lnTo>
                  <a:lnTo>
                    <a:pt x="279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6" y="1142"/>
                  </a:lnTo>
                  <a:lnTo>
                    <a:pt x="276" y="1142"/>
                  </a:lnTo>
                  <a:lnTo>
                    <a:pt x="281" y="1146"/>
                  </a:lnTo>
                  <a:lnTo>
                    <a:pt x="288" y="1151"/>
                  </a:lnTo>
                  <a:lnTo>
                    <a:pt x="288" y="1151"/>
                  </a:lnTo>
                  <a:lnTo>
                    <a:pt x="288" y="1152"/>
                  </a:lnTo>
                  <a:lnTo>
                    <a:pt x="288" y="1152"/>
                  </a:lnTo>
                  <a:lnTo>
                    <a:pt x="286" y="1154"/>
                  </a:lnTo>
                  <a:lnTo>
                    <a:pt x="288" y="1155"/>
                  </a:lnTo>
                  <a:lnTo>
                    <a:pt x="288" y="1155"/>
                  </a:lnTo>
                  <a:lnTo>
                    <a:pt x="291" y="1155"/>
                  </a:lnTo>
                  <a:lnTo>
                    <a:pt x="295" y="1156"/>
                  </a:lnTo>
                  <a:lnTo>
                    <a:pt x="295" y="1156"/>
                  </a:lnTo>
                  <a:lnTo>
                    <a:pt x="296" y="1159"/>
                  </a:lnTo>
                  <a:lnTo>
                    <a:pt x="298" y="1162"/>
                  </a:lnTo>
                  <a:lnTo>
                    <a:pt x="298" y="1162"/>
                  </a:lnTo>
                  <a:lnTo>
                    <a:pt x="301" y="1162"/>
                  </a:lnTo>
                  <a:lnTo>
                    <a:pt x="302" y="1162"/>
                  </a:lnTo>
                  <a:lnTo>
                    <a:pt x="302" y="1162"/>
                  </a:lnTo>
                  <a:lnTo>
                    <a:pt x="304" y="1164"/>
                  </a:lnTo>
                  <a:lnTo>
                    <a:pt x="305" y="1166"/>
                  </a:lnTo>
                  <a:lnTo>
                    <a:pt x="305" y="1166"/>
                  </a:lnTo>
                  <a:lnTo>
                    <a:pt x="315" y="1171"/>
                  </a:lnTo>
                  <a:lnTo>
                    <a:pt x="315" y="1171"/>
                  </a:lnTo>
                  <a:lnTo>
                    <a:pt x="324" y="1176"/>
                  </a:lnTo>
                  <a:lnTo>
                    <a:pt x="324" y="1176"/>
                  </a:lnTo>
                  <a:lnTo>
                    <a:pt x="325" y="1178"/>
                  </a:lnTo>
                  <a:lnTo>
                    <a:pt x="324" y="1176"/>
                  </a:lnTo>
                  <a:lnTo>
                    <a:pt x="318" y="1175"/>
                  </a:lnTo>
                  <a:lnTo>
                    <a:pt x="318" y="1175"/>
                  </a:lnTo>
                  <a:lnTo>
                    <a:pt x="322" y="1178"/>
                  </a:lnTo>
                  <a:lnTo>
                    <a:pt x="325" y="1179"/>
                  </a:lnTo>
                  <a:lnTo>
                    <a:pt x="326" y="1181"/>
                  </a:lnTo>
                  <a:lnTo>
                    <a:pt x="326" y="1181"/>
                  </a:lnTo>
                  <a:lnTo>
                    <a:pt x="328" y="1181"/>
                  </a:lnTo>
                  <a:lnTo>
                    <a:pt x="329" y="1181"/>
                  </a:lnTo>
                  <a:lnTo>
                    <a:pt x="329" y="1179"/>
                  </a:lnTo>
                  <a:lnTo>
                    <a:pt x="329" y="1179"/>
                  </a:lnTo>
                  <a:lnTo>
                    <a:pt x="341" y="1186"/>
                  </a:lnTo>
                  <a:lnTo>
                    <a:pt x="341" y="1186"/>
                  </a:lnTo>
                  <a:lnTo>
                    <a:pt x="352" y="1192"/>
                  </a:lnTo>
                  <a:lnTo>
                    <a:pt x="352" y="1192"/>
                  </a:lnTo>
                  <a:lnTo>
                    <a:pt x="376" y="1202"/>
                  </a:lnTo>
                  <a:lnTo>
                    <a:pt x="376" y="1202"/>
                  </a:lnTo>
                  <a:lnTo>
                    <a:pt x="378" y="1202"/>
                  </a:lnTo>
                  <a:lnTo>
                    <a:pt x="376" y="1201"/>
                  </a:lnTo>
                  <a:lnTo>
                    <a:pt x="375" y="1199"/>
                  </a:lnTo>
                  <a:lnTo>
                    <a:pt x="375" y="1199"/>
                  </a:lnTo>
                  <a:lnTo>
                    <a:pt x="383" y="1202"/>
                  </a:lnTo>
                  <a:lnTo>
                    <a:pt x="383" y="1202"/>
                  </a:lnTo>
                  <a:lnTo>
                    <a:pt x="385" y="1204"/>
                  </a:lnTo>
                  <a:lnTo>
                    <a:pt x="388" y="1205"/>
                  </a:lnTo>
                  <a:lnTo>
                    <a:pt x="396" y="1208"/>
                  </a:lnTo>
                  <a:lnTo>
                    <a:pt x="396" y="1208"/>
                  </a:lnTo>
                  <a:lnTo>
                    <a:pt x="406" y="1211"/>
                  </a:lnTo>
                  <a:lnTo>
                    <a:pt x="415" y="1214"/>
                  </a:lnTo>
                  <a:lnTo>
                    <a:pt x="415" y="1214"/>
                  </a:lnTo>
                  <a:lnTo>
                    <a:pt x="411" y="1214"/>
                  </a:lnTo>
                  <a:lnTo>
                    <a:pt x="403" y="1214"/>
                  </a:lnTo>
                  <a:lnTo>
                    <a:pt x="403" y="1214"/>
                  </a:lnTo>
                  <a:lnTo>
                    <a:pt x="396" y="1211"/>
                  </a:lnTo>
                  <a:lnTo>
                    <a:pt x="396" y="1211"/>
                  </a:lnTo>
                  <a:lnTo>
                    <a:pt x="389" y="1209"/>
                  </a:lnTo>
                  <a:lnTo>
                    <a:pt x="389" y="1209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9" y="1214"/>
                  </a:lnTo>
                  <a:lnTo>
                    <a:pt x="401" y="1215"/>
                  </a:lnTo>
                  <a:lnTo>
                    <a:pt x="401" y="1215"/>
                  </a:lnTo>
                  <a:lnTo>
                    <a:pt x="408" y="1215"/>
                  </a:lnTo>
                  <a:lnTo>
                    <a:pt x="408" y="1215"/>
                  </a:lnTo>
                  <a:lnTo>
                    <a:pt x="411" y="1216"/>
                  </a:lnTo>
                  <a:lnTo>
                    <a:pt x="411" y="1218"/>
                  </a:lnTo>
                  <a:lnTo>
                    <a:pt x="411" y="1218"/>
                  </a:lnTo>
                  <a:lnTo>
                    <a:pt x="406" y="1216"/>
                  </a:lnTo>
                  <a:lnTo>
                    <a:pt x="402" y="1215"/>
                  </a:lnTo>
                  <a:lnTo>
                    <a:pt x="402" y="1215"/>
                  </a:lnTo>
                  <a:lnTo>
                    <a:pt x="402" y="1216"/>
                  </a:lnTo>
                  <a:lnTo>
                    <a:pt x="401" y="1216"/>
                  </a:lnTo>
                  <a:lnTo>
                    <a:pt x="396" y="1216"/>
                  </a:lnTo>
                  <a:lnTo>
                    <a:pt x="396" y="1216"/>
                  </a:lnTo>
                  <a:lnTo>
                    <a:pt x="401" y="1218"/>
                  </a:lnTo>
                  <a:lnTo>
                    <a:pt x="405" y="1219"/>
                  </a:lnTo>
                  <a:lnTo>
                    <a:pt x="409" y="1219"/>
                  </a:lnTo>
                  <a:lnTo>
                    <a:pt x="413" y="1221"/>
                  </a:lnTo>
                  <a:lnTo>
                    <a:pt x="413" y="1221"/>
                  </a:lnTo>
                  <a:lnTo>
                    <a:pt x="422" y="1222"/>
                  </a:lnTo>
                  <a:lnTo>
                    <a:pt x="422" y="1222"/>
                  </a:lnTo>
                  <a:lnTo>
                    <a:pt x="431" y="1222"/>
                  </a:lnTo>
                  <a:lnTo>
                    <a:pt x="431" y="1222"/>
                  </a:lnTo>
                  <a:lnTo>
                    <a:pt x="432" y="1224"/>
                  </a:lnTo>
                  <a:lnTo>
                    <a:pt x="432" y="1224"/>
                  </a:lnTo>
                  <a:lnTo>
                    <a:pt x="429" y="1224"/>
                  </a:lnTo>
                  <a:lnTo>
                    <a:pt x="429" y="1224"/>
                  </a:lnTo>
                  <a:lnTo>
                    <a:pt x="435" y="1226"/>
                  </a:lnTo>
                  <a:lnTo>
                    <a:pt x="440" y="1228"/>
                  </a:lnTo>
                  <a:lnTo>
                    <a:pt x="440" y="1228"/>
                  </a:lnTo>
                  <a:lnTo>
                    <a:pt x="440" y="1226"/>
                  </a:lnTo>
                  <a:lnTo>
                    <a:pt x="446" y="1228"/>
                  </a:lnTo>
                  <a:lnTo>
                    <a:pt x="446" y="1228"/>
                  </a:lnTo>
                  <a:lnTo>
                    <a:pt x="442" y="1226"/>
                  </a:lnTo>
                  <a:lnTo>
                    <a:pt x="439" y="1225"/>
                  </a:lnTo>
                  <a:lnTo>
                    <a:pt x="439" y="1225"/>
                  </a:lnTo>
                  <a:lnTo>
                    <a:pt x="445" y="1226"/>
                  </a:lnTo>
                  <a:lnTo>
                    <a:pt x="450" y="1228"/>
                  </a:lnTo>
                  <a:lnTo>
                    <a:pt x="450" y="1228"/>
                  </a:lnTo>
                  <a:lnTo>
                    <a:pt x="462" y="1228"/>
                  </a:lnTo>
                  <a:lnTo>
                    <a:pt x="462" y="1228"/>
                  </a:lnTo>
                  <a:lnTo>
                    <a:pt x="462" y="1229"/>
                  </a:lnTo>
                  <a:lnTo>
                    <a:pt x="468" y="1231"/>
                  </a:lnTo>
                  <a:lnTo>
                    <a:pt x="468" y="1231"/>
                  </a:lnTo>
                  <a:lnTo>
                    <a:pt x="469" y="1232"/>
                  </a:lnTo>
                  <a:lnTo>
                    <a:pt x="468" y="1232"/>
                  </a:lnTo>
                  <a:lnTo>
                    <a:pt x="468" y="1234"/>
                  </a:lnTo>
                  <a:lnTo>
                    <a:pt x="469" y="1234"/>
                  </a:lnTo>
                  <a:lnTo>
                    <a:pt x="469" y="1234"/>
                  </a:lnTo>
                  <a:lnTo>
                    <a:pt x="472" y="1234"/>
                  </a:lnTo>
                  <a:lnTo>
                    <a:pt x="475" y="1234"/>
                  </a:lnTo>
                  <a:lnTo>
                    <a:pt x="486" y="1234"/>
                  </a:lnTo>
                  <a:lnTo>
                    <a:pt x="486" y="1234"/>
                  </a:lnTo>
                  <a:lnTo>
                    <a:pt x="506" y="1239"/>
                  </a:lnTo>
                  <a:lnTo>
                    <a:pt x="506" y="1239"/>
                  </a:lnTo>
                  <a:lnTo>
                    <a:pt x="516" y="1238"/>
                  </a:lnTo>
                  <a:lnTo>
                    <a:pt x="527" y="1238"/>
                  </a:lnTo>
                  <a:lnTo>
                    <a:pt x="527" y="1238"/>
                  </a:lnTo>
                  <a:lnTo>
                    <a:pt x="529" y="1238"/>
                  </a:lnTo>
                  <a:lnTo>
                    <a:pt x="527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33" y="1241"/>
                  </a:lnTo>
                  <a:lnTo>
                    <a:pt x="540" y="1239"/>
                  </a:lnTo>
                  <a:lnTo>
                    <a:pt x="540" y="1239"/>
                  </a:lnTo>
                  <a:lnTo>
                    <a:pt x="552" y="1236"/>
                  </a:lnTo>
                  <a:lnTo>
                    <a:pt x="552" y="1236"/>
                  </a:lnTo>
                  <a:lnTo>
                    <a:pt x="545" y="1236"/>
                  </a:lnTo>
                  <a:lnTo>
                    <a:pt x="540" y="1236"/>
                  </a:lnTo>
                  <a:lnTo>
                    <a:pt x="535" y="1238"/>
                  </a:lnTo>
                  <a:lnTo>
                    <a:pt x="530" y="1238"/>
                  </a:lnTo>
                  <a:lnTo>
                    <a:pt x="530" y="1238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5" y="1236"/>
                  </a:lnTo>
                  <a:lnTo>
                    <a:pt x="523" y="1236"/>
                  </a:lnTo>
                  <a:lnTo>
                    <a:pt x="525" y="1238"/>
                  </a:lnTo>
                  <a:lnTo>
                    <a:pt x="525" y="1238"/>
                  </a:lnTo>
                  <a:lnTo>
                    <a:pt x="515" y="1235"/>
                  </a:lnTo>
                  <a:lnTo>
                    <a:pt x="515" y="1235"/>
                  </a:lnTo>
                  <a:lnTo>
                    <a:pt x="505" y="1235"/>
                  </a:lnTo>
                  <a:lnTo>
                    <a:pt x="505" y="1235"/>
                  </a:lnTo>
                  <a:lnTo>
                    <a:pt x="492" y="1234"/>
                  </a:lnTo>
                  <a:lnTo>
                    <a:pt x="486" y="1232"/>
                  </a:lnTo>
                  <a:lnTo>
                    <a:pt x="482" y="1231"/>
                  </a:lnTo>
                  <a:lnTo>
                    <a:pt x="482" y="1231"/>
                  </a:lnTo>
                  <a:lnTo>
                    <a:pt x="490" y="1231"/>
                  </a:lnTo>
                  <a:lnTo>
                    <a:pt x="500" y="1231"/>
                  </a:lnTo>
                  <a:lnTo>
                    <a:pt x="500" y="1231"/>
                  </a:lnTo>
                  <a:lnTo>
                    <a:pt x="520" y="1235"/>
                  </a:lnTo>
                  <a:lnTo>
                    <a:pt x="520" y="1235"/>
                  </a:lnTo>
                  <a:lnTo>
                    <a:pt x="527" y="1234"/>
                  </a:lnTo>
                  <a:lnTo>
                    <a:pt x="537" y="1234"/>
                  </a:lnTo>
                  <a:lnTo>
                    <a:pt x="537" y="1234"/>
                  </a:lnTo>
                  <a:lnTo>
                    <a:pt x="543" y="1234"/>
                  </a:lnTo>
                  <a:lnTo>
                    <a:pt x="543" y="1234"/>
                  </a:lnTo>
                  <a:lnTo>
                    <a:pt x="549" y="1235"/>
                  </a:lnTo>
                  <a:lnTo>
                    <a:pt x="549" y="1235"/>
                  </a:lnTo>
                  <a:lnTo>
                    <a:pt x="560" y="1235"/>
                  </a:lnTo>
                  <a:lnTo>
                    <a:pt x="560" y="1235"/>
                  </a:lnTo>
                  <a:lnTo>
                    <a:pt x="555" y="1238"/>
                  </a:lnTo>
                  <a:lnTo>
                    <a:pt x="550" y="1241"/>
                  </a:lnTo>
                  <a:lnTo>
                    <a:pt x="550" y="1241"/>
                  </a:lnTo>
                  <a:lnTo>
                    <a:pt x="556" y="1239"/>
                  </a:lnTo>
                  <a:lnTo>
                    <a:pt x="560" y="1239"/>
                  </a:lnTo>
                  <a:lnTo>
                    <a:pt x="560" y="1239"/>
                  </a:lnTo>
                  <a:lnTo>
                    <a:pt x="567" y="1242"/>
                  </a:lnTo>
                  <a:lnTo>
                    <a:pt x="573" y="1242"/>
                  </a:lnTo>
                  <a:lnTo>
                    <a:pt x="573" y="1242"/>
                  </a:lnTo>
                  <a:lnTo>
                    <a:pt x="579" y="1241"/>
                  </a:lnTo>
                  <a:lnTo>
                    <a:pt x="585" y="1242"/>
                  </a:lnTo>
                  <a:lnTo>
                    <a:pt x="585" y="1242"/>
                  </a:lnTo>
                  <a:lnTo>
                    <a:pt x="603" y="1242"/>
                  </a:lnTo>
                  <a:lnTo>
                    <a:pt x="603" y="1242"/>
                  </a:lnTo>
                  <a:lnTo>
                    <a:pt x="602" y="1241"/>
                  </a:lnTo>
                  <a:lnTo>
                    <a:pt x="602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7" y="1239"/>
                  </a:lnTo>
                  <a:lnTo>
                    <a:pt x="612" y="1239"/>
                  </a:lnTo>
                  <a:lnTo>
                    <a:pt x="612" y="1239"/>
                  </a:lnTo>
                  <a:lnTo>
                    <a:pt x="615" y="1239"/>
                  </a:lnTo>
                  <a:lnTo>
                    <a:pt x="613" y="1241"/>
                  </a:lnTo>
                  <a:lnTo>
                    <a:pt x="607" y="1241"/>
                  </a:lnTo>
                  <a:lnTo>
                    <a:pt x="607" y="1241"/>
                  </a:lnTo>
                  <a:lnTo>
                    <a:pt x="610" y="1241"/>
                  </a:lnTo>
                  <a:lnTo>
                    <a:pt x="615" y="1241"/>
                  </a:lnTo>
                  <a:lnTo>
                    <a:pt x="619" y="1241"/>
                  </a:lnTo>
                  <a:lnTo>
                    <a:pt x="622" y="1239"/>
                  </a:lnTo>
                  <a:lnTo>
                    <a:pt x="622" y="1239"/>
                  </a:lnTo>
                  <a:lnTo>
                    <a:pt x="629" y="1239"/>
                  </a:lnTo>
                  <a:lnTo>
                    <a:pt x="629" y="1239"/>
                  </a:lnTo>
                  <a:lnTo>
                    <a:pt x="636" y="1239"/>
                  </a:lnTo>
                  <a:lnTo>
                    <a:pt x="636" y="1239"/>
                  </a:lnTo>
                  <a:lnTo>
                    <a:pt x="646" y="1238"/>
                  </a:lnTo>
                  <a:lnTo>
                    <a:pt x="650" y="1236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7" y="1238"/>
                  </a:lnTo>
                  <a:lnTo>
                    <a:pt x="654" y="1239"/>
                  </a:lnTo>
                  <a:lnTo>
                    <a:pt x="649" y="1242"/>
                  </a:lnTo>
                  <a:lnTo>
                    <a:pt x="649" y="1242"/>
                  </a:lnTo>
                  <a:lnTo>
                    <a:pt x="660" y="1241"/>
                  </a:lnTo>
                  <a:lnTo>
                    <a:pt x="673" y="1239"/>
                  </a:lnTo>
                  <a:lnTo>
                    <a:pt x="673" y="1239"/>
                  </a:lnTo>
                  <a:lnTo>
                    <a:pt x="676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77" y="1239"/>
                  </a:lnTo>
                  <a:lnTo>
                    <a:pt x="676" y="1239"/>
                  </a:lnTo>
                  <a:lnTo>
                    <a:pt x="676" y="1238"/>
                  </a:lnTo>
                  <a:lnTo>
                    <a:pt x="676" y="1238"/>
                  </a:lnTo>
                  <a:lnTo>
                    <a:pt x="666" y="1239"/>
                  </a:lnTo>
                  <a:lnTo>
                    <a:pt x="666" y="1239"/>
                  </a:lnTo>
                  <a:lnTo>
                    <a:pt x="664" y="1238"/>
                  </a:lnTo>
                  <a:lnTo>
                    <a:pt x="664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62" y="1236"/>
                  </a:lnTo>
                  <a:lnTo>
                    <a:pt x="662" y="1236"/>
                  </a:lnTo>
                  <a:lnTo>
                    <a:pt x="666" y="1238"/>
                  </a:lnTo>
                  <a:lnTo>
                    <a:pt x="670" y="1238"/>
                  </a:lnTo>
                  <a:lnTo>
                    <a:pt x="670" y="1238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83" y="1235"/>
                  </a:lnTo>
                  <a:lnTo>
                    <a:pt x="683" y="1235"/>
                  </a:lnTo>
                  <a:lnTo>
                    <a:pt x="684" y="1236"/>
                  </a:lnTo>
                  <a:lnTo>
                    <a:pt x="682" y="1236"/>
                  </a:lnTo>
                  <a:lnTo>
                    <a:pt x="682" y="1236"/>
                  </a:lnTo>
                  <a:lnTo>
                    <a:pt x="679" y="1236"/>
                  </a:lnTo>
                  <a:lnTo>
                    <a:pt x="677" y="1236"/>
                  </a:lnTo>
                  <a:lnTo>
                    <a:pt x="677" y="1236"/>
                  </a:lnTo>
                  <a:lnTo>
                    <a:pt x="677" y="1238"/>
                  </a:lnTo>
                  <a:lnTo>
                    <a:pt x="677" y="1238"/>
                  </a:lnTo>
                  <a:lnTo>
                    <a:pt x="679" y="1239"/>
                  </a:lnTo>
                  <a:lnTo>
                    <a:pt x="679" y="1239"/>
                  </a:lnTo>
                  <a:lnTo>
                    <a:pt x="690" y="1235"/>
                  </a:lnTo>
                  <a:lnTo>
                    <a:pt x="690" y="1235"/>
                  </a:lnTo>
                  <a:lnTo>
                    <a:pt x="702" y="1232"/>
                  </a:lnTo>
                  <a:lnTo>
                    <a:pt x="702" y="1232"/>
                  </a:lnTo>
                  <a:lnTo>
                    <a:pt x="713" y="1229"/>
                  </a:lnTo>
                  <a:lnTo>
                    <a:pt x="713" y="1229"/>
                  </a:lnTo>
                  <a:lnTo>
                    <a:pt x="726" y="1225"/>
                  </a:lnTo>
                  <a:lnTo>
                    <a:pt x="726" y="1225"/>
                  </a:lnTo>
                  <a:lnTo>
                    <a:pt x="727" y="1225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36" y="1224"/>
                  </a:lnTo>
                  <a:lnTo>
                    <a:pt x="749" y="1219"/>
                  </a:lnTo>
                  <a:lnTo>
                    <a:pt x="749" y="1219"/>
                  </a:lnTo>
                  <a:lnTo>
                    <a:pt x="747" y="1221"/>
                  </a:lnTo>
                  <a:lnTo>
                    <a:pt x="743" y="1222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34" y="1225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46" y="1222"/>
                  </a:lnTo>
                  <a:lnTo>
                    <a:pt x="746" y="1222"/>
                  </a:lnTo>
                  <a:lnTo>
                    <a:pt x="750" y="1221"/>
                  </a:lnTo>
                  <a:lnTo>
                    <a:pt x="750" y="1221"/>
                  </a:lnTo>
                  <a:lnTo>
                    <a:pt x="754" y="1221"/>
                  </a:lnTo>
                  <a:lnTo>
                    <a:pt x="754" y="1221"/>
                  </a:lnTo>
                  <a:lnTo>
                    <a:pt x="770" y="1215"/>
                  </a:lnTo>
                  <a:lnTo>
                    <a:pt x="770" y="1215"/>
                  </a:lnTo>
                  <a:lnTo>
                    <a:pt x="771" y="1216"/>
                  </a:lnTo>
                  <a:lnTo>
                    <a:pt x="770" y="1216"/>
                  </a:lnTo>
                  <a:lnTo>
                    <a:pt x="766" y="1218"/>
                  </a:lnTo>
                  <a:lnTo>
                    <a:pt x="761" y="1221"/>
                  </a:lnTo>
                  <a:lnTo>
                    <a:pt x="760" y="1222"/>
                  </a:lnTo>
                  <a:lnTo>
                    <a:pt x="760" y="1222"/>
                  </a:lnTo>
                  <a:lnTo>
                    <a:pt x="764" y="1221"/>
                  </a:lnTo>
                  <a:lnTo>
                    <a:pt x="767" y="1219"/>
                  </a:lnTo>
                  <a:lnTo>
                    <a:pt x="767" y="1219"/>
                  </a:lnTo>
                  <a:lnTo>
                    <a:pt x="780" y="1216"/>
                  </a:lnTo>
                  <a:lnTo>
                    <a:pt x="780" y="1216"/>
                  </a:lnTo>
                  <a:lnTo>
                    <a:pt x="796" y="1211"/>
                  </a:lnTo>
                  <a:lnTo>
                    <a:pt x="796" y="1211"/>
                  </a:lnTo>
                  <a:lnTo>
                    <a:pt x="810" y="1205"/>
                  </a:lnTo>
                  <a:lnTo>
                    <a:pt x="810" y="1205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1" y="1201"/>
                  </a:lnTo>
                  <a:lnTo>
                    <a:pt x="818" y="1202"/>
                  </a:lnTo>
                  <a:lnTo>
                    <a:pt x="821" y="1202"/>
                  </a:lnTo>
                  <a:lnTo>
                    <a:pt x="821" y="1202"/>
                  </a:lnTo>
                  <a:lnTo>
                    <a:pt x="826" y="1199"/>
                  </a:lnTo>
                  <a:lnTo>
                    <a:pt x="833" y="1195"/>
                  </a:lnTo>
                  <a:lnTo>
                    <a:pt x="833" y="1195"/>
                  </a:lnTo>
                  <a:lnTo>
                    <a:pt x="827" y="1196"/>
                  </a:lnTo>
                  <a:lnTo>
                    <a:pt x="823" y="1198"/>
                  </a:lnTo>
                  <a:lnTo>
                    <a:pt x="823" y="1198"/>
                  </a:lnTo>
                  <a:lnTo>
                    <a:pt x="821" y="1198"/>
                  </a:lnTo>
                  <a:lnTo>
                    <a:pt x="821" y="1198"/>
                  </a:lnTo>
                  <a:lnTo>
                    <a:pt x="831" y="1194"/>
                  </a:lnTo>
                  <a:lnTo>
                    <a:pt x="831" y="1194"/>
                  </a:lnTo>
                  <a:lnTo>
                    <a:pt x="836" y="1192"/>
                  </a:lnTo>
                  <a:lnTo>
                    <a:pt x="836" y="1192"/>
                  </a:lnTo>
                  <a:lnTo>
                    <a:pt x="841" y="1189"/>
                  </a:lnTo>
                  <a:lnTo>
                    <a:pt x="841" y="1189"/>
                  </a:lnTo>
                  <a:lnTo>
                    <a:pt x="843" y="1189"/>
                  </a:lnTo>
                  <a:lnTo>
                    <a:pt x="844" y="1189"/>
                  </a:lnTo>
                  <a:lnTo>
                    <a:pt x="844" y="1189"/>
                  </a:lnTo>
                  <a:lnTo>
                    <a:pt x="851" y="1186"/>
                  </a:lnTo>
                  <a:lnTo>
                    <a:pt x="858" y="1182"/>
                  </a:lnTo>
                  <a:lnTo>
                    <a:pt x="858" y="1182"/>
                  </a:lnTo>
                  <a:lnTo>
                    <a:pt x="861" y="1182"/>
                  </a:lnTo>
                  <a:lnTo>
                    <a:pt x="860" y="1184"/>
                  </a:lnTo>
                  <a:lnTo>
                    <a:pt x="860" y="1184"/>
                  </a:lnTo>
                  <a:lnTo>
                    <a:pt x="864" y="1182"/>
                  </a:lnTo>
                  <a:lnTo>
                    <a:pt x="868" y="1181"/>
                  </a:lnTo>
                  <a:lnTo>
                    <a:pt x="868" y="1181"/>
                  </a:lnTo>
                  <a:lnTo>
                    <a:pt x="868" y="1179"/>
                  </a:lnTo>
                  <a:lnTo>
                    <a:pt x="867" y="1179"/>
                  </a:lnTo>
                  <a:lnTo>
                    <a:pt x="867" y="1179"/>
                  </a:lnTo>
                  <a:lnTo>
                    <a:pt x="894" y="1168"/>
                  </a:lnTo>
                  <a:lnTo>
                    <a:pt x="894" y="1168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7" y="1156"/>
                  </a:lnTo>
                  <a:lnTo>
                    <a:pt x="917" y="1156"/>
                  </a:lnTo>
                  <a:lnTo>
                    <a:pt x="921" y="1154"/>
                  </a:lnTo>
                  <a:lnTo>
                    <a:pt x="921" y="1154"/>
                  </a:lnTo>
                  <a:lnTo>
                    <a:pt x="925" y="1151"/>
                  </a:lnTo>
                  <a:lnTo>
                    <a:pt x="925" y="1151"/>
                  </a:lnTo>
                  <a:lnTo>
                    <a:pt x="927" y="1149"/>
                  </a:lnTo>
                  <a:lnTo>
                    <a:pt x="927" y="1149"/>
                  </a:lnTo>
                  <a:lnTo>
                    <a:pt x="925" y="1149"/>
                  </a:lnTo>
                  <a:lnTo>
                    <a:pt x="927" y="1148"/>
                  </a:lnTo>
                  <a:lnTo>
                    <a:pt x="927" y="1148"/>
                  </a:lnTo>
                  <a:lnTo>
                    <a:pt x="934" y="1144"/>
                  </a:lnTo>
                  <a:lnTo>
                    <a:pt x="940" y="1139"/>
                  </a:lnTo>
                  <a:lnTo>
                    <a:pt x="940" y="1139"/>
                  </a:lnTo>
                  <a:lnTo>
                    <a:pt x="943" y="1139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6"/>
                  </a:lnTo>
                  <a:lnTo>
                    <a:pt x="945" y="1136"/>
                  </a:lnTo>
                  <a:lnTo>
                    <a:pt x="945" y="1135"/>
                  </a:lnTo>
                  <a:lnTo>
                    <a:pt x="945" y="1135"/>
                  </a:lnTo>
                  <a:lnTo>
                    <a:pt x="948" y="1134"/>
                  </a:lnTo>
                  <a:lnTo>
                    <a:pt x="951" y="1132"/>
                  </a:lnTo>
                  <a:lnTo>
                    <a:pt x="957" y="1128"/>
                  </a:lnTo>
                  <a:lnTo>
                    <a:pt x="957" y="1128"/>
                  </a:lnTo>
                  <a:lnTo>
                    <a:pt x="958" y="1128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0" y="1126"/>
                  </a:lnTo>
                  <a:lnTo>
                    <a:pt x="960" y="1126"/>
                  </a:lnTo>
                  <a:lnTo>
                    <a:pt x="965" y="1122"/>
                  </a:lnTo>
                  <a:lnTo>
                    <a:pt x="971" y="1118"/>
                  </a:lnTo>
                  <a:lnTo>
                    <a:pt x="971" y="1118"/>
                  </a:lnTo>
                  <a:lnTo>
                    <a:pt x="977" y="1116"/>
                  </a:lnTo>
                  <a:lnTo>
                    <a:pt x="980" y="1116"/>
                  </a:lnTo>
                  <a:lnTo>
                    <a:pt x="980" y="1116"/>
                  </a:lnTo>
                  <a:lnTo>
                    <a:pt x="982" y="1114"/>
                  </a:lnTo>
                  <a:lnTo>
                    <a:pt x="980" y="1114"/>
                  </a:lnTo>
                  <a:lnTo>
                    <a:pt x="977" y="1115"/>
                  </a:lnTo>
                  <a:lnTo>
                    <a:pt x="975" y="1115"/>
                  </a:lnTo>
                  <a:lnTo>
                    <a:pt x="977" y="1114"/>
                  </a:lnTo>
                  <a:lnTo>
                    <a:pt x="977" y="1114"/>
                  </a:lnTo>
                  <a:lnTo>
                    <a:pt x="980" y="1112"/>
                  </a:lnTo>
                  <a:lnTo>
                    <a:pt x="984" y="1111"/>
                  </a:lnTo>
                  <a:lnTo>
                    <a:pt x="984" y="1111"/>
                  </a:lnTo>
                  <a:lnTo>
                    <a:pt x="990" y="1105"/>
                  </a:lnTo>
                  <a:lnTo>
                    <a:pt x="992" y="1102"/>
                  </a:lnTo>
                  <a:lnTo>
                    <a:pt x="994" y="1101"/>
                  </a:lnTo>
                  <a:lnTo>
                    <a:pt x="994" y="1101"/>
                  </a:lnTo>
                  <a:lnTo>
                    <a:pt x="1000" y="1095"/>
                  </a:lnTo>
                  <a:lnTo>
                    <a:pt x="1000" y="1095"/>
                  </a:lnTo>
                  <a:lnTo>
                    <a:pt x="1002" y="1094"/>
                  </a:lnTo>
                  <a:lnTo>
                    <a:pt x="1004" y="1094"/>
                  </a:lnTo>
                  <a:lnTo>
                    <a:pt x="1004" y="1094"/>
                  </a:lnTo>
                  <a:lnTo>
                    <a:pt x="1008" y="1089"/>
                  </a:lnTo>
                  <a:lnTo>
                    <a:pt x="1008" y="1089"/>
                  </a:lnTo>
                  <a:lnTo>
                    <a:pt x="1007" y="1089"/>
                  </a:lnTo>
                  <a:lnTo>
                    <a:pt x="1005" y="1091"/>
                  </a:lnTo>
                  <a:lnTo>
                    <a:pt x="1005" y="1091"/>
                  </a:lnTo>
                  <a:lnTo>
                    <a:pt x="1004" y="1092"/>
                  </a:lnTo>
                  <a:lnTo>
                    <a:pt x="1004" y="1092"/>
                  </a:lnTo>
                  <a:lnTo>
                    <a:pt x="1007" y="1088"/>
                  </a:lnTo>
                  <a:lnTo>
                    <a:pt x="1012" y="1084"/>
                  </a:lnTo>
                  <a:lnTo>
                    <a:pt x="1012" y="1084"/>
                  </a:lnTo>
                  <a:lnTo>
                    <a:pt x="1020" y="1077"/>
                  </a:lnTo>
                  <a:lnTo>
                    <a:pt x="1020" y="1077"/>
                  </a:lnTo>
                  <a:lnTo>
                    <a:pt x="1025" y="1071"/>
                  </a:lnTo>
                  <a:lnTo>
                    <a:pt x="1025" y="1071"/>
                  </a:lnTo>
                  <a:lnTo>
                    <a:pt x="1025" y="1074"/>
                  </a:lnTo>
                  <a:lnTo>
                    <a:pt x="1022" y="1077"/>
                  </a:lnTo>
                  <a:lnTo>
                    <a:pt x="1022" y="1077"/>
                  </a:lnTo>
                  <a:lnTo>
                    <a:pt x="1027" y="1074"/>
                  </a:lnTo>
                  <a:lnTo>
                    <a:pt x="1028" y="1071"/>
                  </a:lnTo>
                  <a:lnTo>
                    <a:pt x="1031" y="1067"/>
                  </a:lnTo>
                  <a:lnTo>
                    <a:pt x="1034" y="1064"/>
                  </a:lnTo>
                  <a:lnTo>
                    <a:pt x="1034" y="1064"/>
                  </a:lnTo>
                  <a:lnTo>
                    <a:pt x="1037" y="1061"/>
                  </a:lnTo>
                  <a:lnTo>
                    <a:pt x="1040" y="1058"/>
                  </a:lnTo>
                  <a:lnTo>
                    <a:pt x="1040" y="1058"/>
                  </a:lnTo>
                  <a:lnTo>
                    <a:pt x="1045" y="1052"/>
                  </a:lnTo>
                  <a:lnTo>
                    <a:pt x="1045" y="1052"/>
                  </a:lnTo>
                  <a:lnTo>
                    <a:pt x="1052" y="1045"/>
                  </a:lnTo>
                  <a:lnTo>
                    <a:pt x="1060" y="1038"/>
                  </a:lnTo>
                  <a:lnTo>
                    <a:pt x="1060" y="1038"/>
                  </a:lnTo>
                  <a:lnTo>
                    <a:pt x="1060" y="1039"/>
                  </a:lnTo>
                  <a:lnTo>
                    <a:pt x="1058" y="1041"/>
                  </a:lnTo>
                  <a:lnTo>
                    <a:pt x="1054" y="1045"/>
                  </a:lnTo>
                  <a:lnTo>
                    <a:pt x="1054" y="1045"/>
                  </a:lnTo>
                  <a:lnTo>
                    <a:pt x="1055" y="1045"/>
                  </a:lnTo>
                  <a:lnTo>
                    <a:pt x="1055" y="1047"/>
                  </a:lnTo>
                  <a:lnTo>
                    <a:pt x="1054" y="1048"/>
                  </a:lnTo>
                  <a:lnTo>
                    <a:pt x="1055" y="1048"/>
                  </a:lnTo>
                  <a:lnTo>
                    <a:pt x="1055" y="1048"/>
                  </a:lnTo>
                  <a:lnTo>
                    <a:pt x="1061" y="1039"/>
                  </a:lnTo>
                  <a:lnTo>
                    <a:pt x="1061" y="1039"/>
                  </a:lnTo>
                  <a:lnTo>
                    <a:pt x="1067" y="1029"/>
                  </a:lnTo>
                  <a:lnTo>
                    <a:pt x="1067" y="1029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5"/>
                  </a:lnTo>
                  <a:lnTo>
                    <a:pt x="1071" y="1028"/>
                  </a:lnTo>
                  <a:lnTo>
                    <a:pt x="1070" y="1031"/>
                  </a:lnTo>
                  <a:lnTo>
                    <a:pt x="1072" y="1029"/>
                  </a:lnTo>
                  <a:lnTo>
                    <a:pt x="1072" y="1029"/>
                  </a:lnTo>
                  <a:lnTo>
                    <a:pt x="1068" y="1034"/>
                  </a:lnTo>
                  <a:lnTo>
                    <a:pt x="1065" y="1038"/>
                  </a:lnTo>
                  <a:lnTo>
                    <a:pt x="1065" y="1038"/>
                  </a:lnTo>
                  <a:lnTo>
                    <a:pt x="1068" y="1035"/>
                  </a:lnTo>
                  <a:lnTo>
                    <a:pt x="1071" y="1032"/>
                  </a:lnTo>
                  <a:lnTo>
                    <a:pt x="1074" y="1029"/>
                  </a:lnTo>
                  <a:lnTo>
                    <a:pt x="1075" y="1029"/>
                  </a:lnTo>
                  <a:lnTo>
                    <a:pt x="1075" y="1029"/>
                  </a:lnTo>
                  <a:lnTo>
                    <a:pt x="1078" y="1024"/>
                  </a:lnTo>
                  <a:lnTo>
                    <a:pt x="1082" y="1017"/>
                  </a:lnTo>
                  <a:lnTo>
                    <a:pt x="1082" y="1017"/>
                  </a:lnTo>
                  <a:lnTo>
                    <a:pt x="1084" y="1017"/>
                  </a:lnTo>
                  <a:lnTo>
                    <a:pt x="1087" y="1015"/>
                  </a:lnTo>
                  <a:lnTo>
                    <a:pt x="1089" y="1012"/>
                  </a:lnTo>
                  <a:lnTo>
                    <a:pt x="1092" y="1008"/>
                  </a:lnTo>
                  <a:lnTo>
                    <a:pt x="1092" y="1008"/>
                  </a:lnTo>
                  <a:lnTo>
                    <a:pt x="1098" y="999"/>
                  </a:lnTo>
                  <a:lnTo>
                    <a:pt x="1104" y="991"/>
                  </a:lnTo>
                  <a:lnTo>
                    <a:pt x="1104" y="991"/>
                  </a:lnTo>
                  <a:lnTo>
                    <a:pt x="1102" y="991"/>
                  </a:lnTo>
                  <a:lnTo>
                    <a:pt x="1101" y="992"/>
                  </a:lnTo>
                  <a:lnTo>
                    <a:pt x="1101" y="992"/>
                  </a:lnTo>
                  <a:lnTo>
                    <a:pt x="1097" y="997"/>
                  </a:lnTo>
                  <a:lnTo>
                    <a:pt x="1097" y="997"/>
                  </a:lnTo>
                  <a:lnTo>
                    <a:pt x="1098" y="995"/>
                  </a:lnTo>
                  <a:lnTo>
                    <a:pt x="1099" y="991"/>
                  </a:lnTo>
                  <a:lnTo>
                    <a:pt x="1099" y="991"/>
                  </a:lnTo>
                  <a:lnTo>
                    <a:pt x="1105" y="985"/>
                  </a:lnTo>
                  <a:lnTo>
                    <a:pt x="1105" y="985"/>
                  </a:lnTo>
                  <a:lnTo>
                    <a:pt x="1107" y="985"/>
                  </a:lnTo>
                  <a:lnTo>
                    <a:pt x="1107" y="987"/>
                  </a:lnTo>
                  <a:lnTo>
                    <a:pt x="1105" y="989"/>
                  </a:lnTo>
                  <a:lnTo>
                    <a:pt x="1105" y="989"/>
                  </a:lnTo>
                  <a:lnTo>
                    <a:pt x="1107" y="988"/>
                  </a:lnTo>
                  <a:lnTo>
                    <a:pt x="1109" y="987"/>
                  </a:lnTo>
                  <a:lnTo>
                    <a:pt x="1109" y="987"/>
                  </a:lnTo>
                  <a:lnTo>
                    <a:pt x="1109" y="985"/>
                  </a:lnTo>
                  <a:lnTo>
                    <a:pt x="1111" y="982"/>
                  </a:lnTo>
                  <a:lnTo>
                    <a:pt x="1112" y="979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4" y="977"/>
                  </a:lnTo>
                  <a:lnTo>
                    <a:pt x="1112" y="978"/>
                  </a:lnTo>
                  <a:lnTo>
                    <a:pt x="1109" y="981"/>
                  </a:lnTo>
                  <a:lnTo>
                    <a:pt x="1109" y="981"/>
                  </a:lnTo>
                  <a:lnTo>
                    <a:pt x="1112" y="975"/>
                  </a:lnTo>
                  <a:lnTo>
                    <a:pt x="1117" y="971"/>
                  </a:lnTo>
                  <a:lnTo>
                    <a:pt x="1117" y="971"/>
                  </a:lnTo>
                  <a:lnTo>
                    <a:pt x="1117" y="972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7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9" y="971"/>
                  </a:lnTo>
                  <a:lnTo>
                    <a:pt x="1119" y="969"/>
                  </a:lnTo>
                  <a:lnTo>
                    <a:pt x="1119" y="969"/>
                  </a:lnTo>
                  <a:lnTo>
                    <a:pt x="1121" y="968"/>
                  </a:lnTo>
                  <a:lnTo>
                    <a:pt x="1121" y="968"/>
                  </a:lnTo>
                  <a:lnTo>
                    <a:pt x="1119" y="968"/>
                  </a:lnTo>
                  <a:lnTo>
                    <a:pt x="1118" y="968"/>
                  </a:lnTo>
                  <a:lnTo>
                    <a:pt x="1118" y="965"/>
                  </a:lnTo>
                  <a:lnTo>
                    <a:pt x="1118" y="965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2" y="964"/>
                  </a:lnTo>
                  <a:lnTo>
                    <a:pt x="1122" y="964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4" y="958"/>
                  </a:lnTo>
                  <a:lnTo>
                    <a:pt x="1125" y="955"/>
                  </a:lnTo>
                  <a:lnTo>
                    <a:pt x="1125" y="955"/>
                  </a:lnTo>
                  <a:lnTo>
                    <a:pt x="1127" y="955"/>
                  </a:lnTo>
                  <a:lnTo>
                    <a:pt x="1127" y="957"/>
                  </a:lnTo>
                  <a:lnTo>
                    <a:pt x="1127" y="958"/>
                  </a:lnTo>
                  <a:lnTo>
                    <a:pt x="1128" y="958"/>
                  </a:lnTo>
                  <a:lnTo>
                    <a:pt x="1128" y="958"/>
                  </a:lnTo>
                  <a:lnTo>
                    <a:pt x="1128" y="955"/>
                  </a:lnTo>
                  <a:lnTo>
                    <a:pt x="1128" y="954"/>
                  </a:lnTo>
                  <a:lnTo>
                    <a:pt x="1128" y="954"/>
                  </a:lnTo>
                  <a:lnTo>
                    <a:pt x="1129" y="951"/>
                  </a:lnTo>
                  <a:lnTo>
                    <a:pt x="1131" y="949"/>
                  </a:lnTo>
                  <a:lnTo>
                    <a:pt x="1132" y="947"/>
                  </a:lnTo>
                  <a:lnTo>
                    <a:pt x="1134" y="944"/>
                  </a:lnTo>
                  <a:lnTo>
                    <a:pt x="1134" y="944"/>
                  </a:lnTo>
                  <a:lnTo>
                    <a:pt x="1137" y="942"/>
                  </a:lnTo>
                  <a:lnTo>
                    <a:pt x="1138" y="941"/>
                  </a:lnTo>
                  <a:lnTo>
                    <a:pt x="1138" y="941"/>
                  </a:lnTo>
                  <a:lnTo>
                    <a:pt x="1142" y="934"/>
                  </a:lnTo>
                  <a:lnTo>
                    <a:pt x="1147" y="928"/>
                  </a:lnTo>
                  <a:lnTo>
                    <a:pt x="1147" y="928"/>
                  </a:lnTo>
                  <a:lnTo>
                    <a:pt x="1147" y="924"/>
                  </a:lnTo>
                  <a:lnTo>
                    <a:pt x="1148" y="92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4"/>
                  </a:lnTo>
                  <a:lnTo>
                    <a:pt x="1154" y="914"/>
                  </a:lnTo>
                  <a:lnTo>
                    <a:pt x="1155" y="912"/>
                  </a:lnTo>
                  <a:lnTo>
                    <a:pt x="1155" y="912"/>
                  </a:lnTo>
                  <a:lnTo>
                    <a:pt x="1157" y="908"/>
                  </a:lnTo>
                  <a:lnTo>
                    <a:pt x="1158" y="905"/>
                  </a:lnTo>
                  <a:lnTo>
                    <a:pt x="1162" y="895"/>
                  </a:lnTo>
                  <a:lnTo>
                    <a:pt x="1162" y="895"/>
                  </a:lnTo>
                  <a:lnTo>
                    <a:pt x="1164" y="894"/>
                  </a:lnTo>
                  <a:lnTo>
                    <a:pt x="1162" y="894"/>
                  </a:lnTo>
                  <a:lnTo>
                    <a:pt x="1161" y="895"/>
                  </a:lnTo>
                  <a:lnTo>
                    <a:pt x="1161" y="894"/>
                  </a:lnTo>
                  <a:lnTo>
                    <a:pt x="1161" y="894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5" y="891"/>
                  </a:lnTo>
                  <a:lnTo>
                    <a:pt x="1166" y="890"/>
                  </a:lnTo>
                  <a:lnTo>
                    <a:pt x="1166" y="890"/>
                  </a:lnTo>
                  <a:lnTo>
                    <a:pt x="1168" y="885"/>
                  </a:lnTo>
                  <a:lnTo>
                    <a:pt x="1168" y="884"/>
                  </a:lnTo>
                  <a:lnTo>
                    <a:pt x="1168" y="884"/>
                  </a:lnTo>
                  <a:lnTo>
                    <a:pt x="1172" y="877"/>
                  </a:lnTo>
                  <a:lnTo>
                    <a:pt x="1175" y="868"/>
                  </a:lnTo>
                  <a:lnTo>
                    <a:pt x="1175" y="868"/>
                  </a:lnTo>
                  <a:lnTo>
                    <a:pt x="1178" y="861"/>
                  </a:lnTo>
                  <a:lnTo>
                    <a:pt x="1178" y="861"/>
                  </a:lnTo>
                  <a:lnTo>
                    <a:pt x="1182" y="852"/>
                  </a:lnTo>
                  <a:lnTo>
                    <a:pt x="1182" y="852"/>
                  </a:lnTo>
                  <a:lnTo>
                    <a:pt x="1182" y="847"/>
                  </a:lnTo>
                  <a:lnTo>
                    <a:pt x="1185" y="838"/>
                  </a:lnTo>
                  <a:lnTo>
                    <a:pt x="1185" y="838"/>
                  </a:lnTo>
                  <a:lnTo>
                    <a:pt x="1186" y="835"/>
                  </a:lnTo>
                  <a:lnTo>
                    <a:pt x="1188" y="831"/>
                  </a:lnTo>
                  <a:lnTo>
                    <a:pt x="1188" y="831"/>
                  </a:lnTo>
                  <a:lnTo>
                    <a:pt x="1189" y="832"/>
                  </a:lnTo>
                  <a:lnTo>
                    <a:pt x="1188" y="835"/>
                  </a:lnTo>
                  <a:lnTo>
                    <a:pt x="1188" y="835"/>
                  </a:lnTo>
                  <a:lnTo>
                    <a:pt x="1188" y="838"/>
                  </a:lnTo>
                  <a:lnTo>
                    <a:pt x="1188" y="838"/>
                  </a:lnTo>
                  <a:lnTo>
                    <a:pt x="1186" y="841"/>
                  </a:lnTo>
                  <a:lnTo>
                    <a:pt x="1186" y="841"/>
                  </a:lnTo>
                  <a:lnTo>
                    <a:pt x="1189" y="837"/>
                  </a:lnTo>
                  <a:lnTo>
                    <a:pt x="1189" y="832"/>
                  </a:lnTo>
                  <a:lnTo>
                    <a:pt x="1189" y="832"/>
                  </a:lnTo>
                  <a:lnTo>
                    <a:pt x="1191" y="824"/>
                  </a:lnTo>
                  <a:lnTo>
                    <a:pt x="1191" y="824"/>
                  </a:lnTo>
                  <a:lnTo>
                    <a:pt x="1194" y="821"/>
                  </a:lnTo>
                  <a:lnTo>
                    <a:pt x="1196" y="818"/>
                  </a:lnTo>
                  <a:lnTo>
                    <a:pt x="1196" y="818"/>
                  </a:lnTo>
                  <a:lnTo>
                    <a:pt x="1198" y="814"/>
                  </a:lnTo>
                  <a:lnTo>
                    <a:pt x="1198" y="810"/>
                  </a:lnTo>
                  <a:lnTo>
                    <a:pt x="1198" y="810"/>
                  </a:lnTo>
                  <a:lnTo>
                    <a:pt x="1201" y="805"/>
                  </a:lnTo>
                  <a:lnTo>
                    <a:pt x="1201" y="805"/>
                  </a:lnTo>
                  <a:lnTo>
                    <a:pt x="1199" y="805"/>
                  </a:lnTo>
                  <a:lnTo>
                    <a:pt x="1199" y="804"/>
                  </a:lnTo>
                  <a:lnTo>
                    <a:pt x="1201" y="800"/>
                  </a:lnTo>
                  <a:lnTo>
                    <a:pt x="1202" y="795"/>
                  </a:lnTo>
                  <a:lnTo>
                    <a:pt x="1205" y="791"/>
                  </a:lnTo>
                  <a:lnTo>
                    <a:pt x="1205" y="791"/>
                  </a:lnTo>
                  <a:lnTo>
                    <a:pt x="1205" y="788"/>
                  </a:lnTo>
                  <a:lnTo>
                    <a:pt x="1205" y="785"/>
                  </a:lnTo>
                  <a:lnTo>
                    <a:pt x="1208" y="778"/>
                  </a:lnTo>
                  <a:lnTo>
                    <a:pt x="1208" y="778"/>
                  </a:lnTo>
                  <a:lnTo>
                    <a:pt x="1208" y="777"/>
                  </a:lnTo>
                  <a:lnTo>
                    <a:pt x="1206" y="777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206" y="777"/>
                  </a:lnTo>
                  <a:lnTo>
                    <a:pt x="1208" y="772"/>
                  </a:lnTo>
                  <a:lnTo>
                    <a:pt x="1208" y="772"/>
                  </a:lnTo>
                  <a:lnTo>
                    <a:pt x="1209" y="771"/>
                  </a:lnTo>
                  <a:lnTo>
                    <a:pt x="1209" y="771"/>
                  </a:lnTo>
                  <a:lnTo>
                    <a:pt x="1209" y="774"/>
                  </a:lnTo>
                  <a:lnTo>
                    <a:pt x="1209" y="774"/>
                  </a:lnTo>
                  <a:lnTo>
                    <a:pt x="1212" y="767"/>
                  </a:lnTo>
                  <a:lnTo>
                    <a:pt x="1215" y="760"/>
                  </a:lnTo>
                  <a:lnTo>
                    <a:pt x="1215" y="760"/>
                  </a:lnTo>
                  <a:lnTo>
                    <a:pt x="1215" y="764"/>
                  </a:lnTo>
                  <a:lnTo>
                    <a:pt x="1215" y="764"/>
                  </a:lnTo>
                  <a:lnTo>
                    <a:pt x="1218" y="757"/>
                  </a:lnTo>
                  <a:lnTo>
                    <a:pt x="1218" y="757"/>
                  </a:lnTo>
                  <a:lnTo>
                    <a:pt x="1219" y="748"/>
                  </a:lnTo>
                  <a:lnTo>
                    <a:pt x="1219" y="748"/>
                  </a:lnTo>
                  <a:lnTo>
                    <a:pt x="1218" y="754"/>
                  </a:lnTo>
                  <a:lnTo>
                    <a:pt x="1215" y="758"/>
                  </a:lnTo>
                  <a:lnTo>
                    <a:pt x="1215" y="758"/>
                  </a:lnTo>
                  <a:lnTo>
                    <a:pt x="1214" y="761"/>
                  </a:lnTo>
                  <a:lnTo>
                    <a:pt x="1211" y="768"/>
                  </a:lnTo>
                  <a:lnTo>
                    <a:pt x="1211" y="768"/>
                  </a:lnTo>
                  <a:lnTo>
                    <a:pt x="1212" y="761"/>
                  </a:lnTo>
                  <a:lnTo>
                    <a:pt x="1214" y="757"/>
                  </a:lnTo>
                  <a:lnTo>
                    <a:pt x="1215" y="753"/>
                  </a:lnTo>
                  <a:lnTo>
                    <a:pt x="1216" y="748"/>
                  </a:lnTo>
                  <a:lnTo>
                    <a:pt x="1216" y="748"/>
                  </a:lnTo>
                  <a:lnTo>
                    <a:pt x="1216" y="750"/>
                  </a:lnTo>
                  <a:lnTo>
                    <a:pt x="1214" y="753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4" y="748"/>
                  </a:lnTo>
                  <a:lnTo>
                    <a:pt x="1216" y="743"/>
                  </a:lnTo>
                  <a:lnTo>
                    <a:pt x="1216" y="743"/>
                  </a:lnTo>
                  <a:lnTo>
                    <a:pt x="1215" y="738"/>
                  </a:lnTo>
                  <a:lnTo>
                    <a:pt x="1214" y="735"/>
                  </a:lnTo>
                  <a:lnTo>
                    <a:pt x="1214" y="735"/>
                  </a:lnTo>
                  <a:lnTo>
                    <a:pt x="1215" y="735"/>
                  </a:lnTo>
                  <a:lnTo>
                    <a:pt x="1216" y="733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21" y="728"/>
                  </a:lnTo>
                  <a:lnTo>
                    <a:pt x="1221" y="730"/>
                  </a:lnTo>
                  <a:lnTo>
                    <a:pt x="1221" y="728"/>
                  </a:lnTo>
                  <a:lnTo>
                    <a:pt x="1221" y="728"/>
                  </a:lnTo>
                  <a:lnTo>
                    <a:pt x="1221" y="725"/>
                  </a:lnTo>
                  <a:lnTo>
                    <a:pt x="1219" y="724"/>
                  </a:lnTo>
                  <a:lnTo>
                    <a:pt x="1219" y="724"/>
                  </a:lnTo>
                  <a:lnTo>
                    <a:pt x="1221" y="720"/>
                  </a:lnTo>
                  <a:lnTo>
                    <a:pt x="1221" y="720"/>
                  </a:lnTo>
                  <a:lnTo>
                    <a:pt x="1219" y="720"/>
                  </a:lnTo>
                  <a:lnTo>
                    <a:pt x="1219" y="720"/>
                  </a:lnTo>
                  <a:lnTo>
                    <a:pt x="1222" y="710"/>
                  </a:lnTo>
                  <a:lnTo>
                    <a:pt x="1222" y="710"/>
                  </a:lnTo>
                  <a:lnTo>
                    <a:pt x="1222" y="715"/>
                  </a:lnTo>
                  <a:lnTo>
                    <a:pt x="1222" y="718"/>
                  </a:lnTo>
                  <a:lnTo>
                    <a:pt x="1224" y="720"/>
                  </a:lnTo>
                  <a:lnTo>
                    <a:pt x="1224" y="718"/>
                  </a:lnTo>
                  <a:lnTo>
                    <a:pt x="1224" y="718"/>
                  </a:lnTo>
                  <a:lnTo>
                    <a:pt x="1225" y="700"/>
                  </a:lnTo>
                  <a:lnTo>
                    <a:pt x="1225" y="700"/>
                  </a:lnTo>
                  <a:lnTo>
                    <a:pt x="1226" y="691"/>
                  </a:lnTo>
                  <a:lnTo>
                    <a:pt x="1226" y="690"/>
                  </a:lnTo>
                  <a:lnTo>
                    <a:pt x="1228" y="690"/>
                  </a:lnTo>
                  <a:lnTo>
                    <a:pt x="1228" y="690"/>
                  </a:lnTo>
                  <a:lnTo>
                    <a:pt x="1228" y="685"/>
                  </a:lnTo>
                  <a:lnTo>
                    <a:pt x="1228" y="680"/>
                  </a:lnTo>
                  <a:lnTo>
                    <a:pt x="1228" y="680"/>
                  </a:lnTo>
                  <a:lnTo>
                    <a:pt x="1228" y="674"/>
                  </a:lnTo>
                  <a:lnTo>
                    <a:pt x="1228" y="668"/>
                  </a:lnTo>
                  <a:lnTo>
                    <a:pt x="1228" y="668"/>
                  </a:lnTo>
                  <a:lnTo>
                    <a:pt x="1228" y="661"/>
                  </a:lnTo>
                  <a:lnTo>
                    <a:pt x="1226" y="654"/>
                  </a:lnTo>
                  <a:lnTo>
                    <a:pt x="1226" y="654"/>
                  </a:lnTo>
                  <a:lnTo>
                    <a:pt x="1228" y="651"/>
                  </a:lnTo>
                  <a:lnTo>
                    <a:pt x="1229" y="648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31" y="645"/>
                  </a:lnTo>
                  <a:lnTo>
                    <a:pt x="1229" y="644"/>
                  </a:lnTo>
                  <a:lnTo>
                    <a:pt x="1228" y="638"/>
                  </a:lnTo>
                  <a:lnTo>
                    <a:pt x="1228" y="638"/>
                  </a:lnTo>
                  <a:lnTo>
                    <a:pt x="1229" y="625"/>
                  </a:lnTo>
                  <a:lnTo>
                    <a:pt x="1228" y="613"/>
                  </a:lnTo>
                  <a:lnTo>
                    <a:pt x="1228" y="613"/>
                  </a:lnTo>
                  <a:lnTo>
                    <a:pt x="1229" y="610"/>
                  </a:lnTo>
                  <a:lnTo>
                    <a:pt x="1229" y="607"/>
                  </a:lnTo>
                  <a:lnTo>
                    <a:pt x="1228" y="603"/>
                  </a:lnTo>
                  <a:lnTo>
                    <a:pt x="1228" y="603"/>
                  </a:lnTo>
                  <a:lnTo>
                    <a:pt x="1228" y="598"/>
                  </a:lnTo>
                  <a:lnTo>
                    <a:pt x="1229" y="593"/>
                  </a:lnTo>
                  <a:lnTo>
                    <a:pt x="1229" y="593"/>
                  </a:lnTo>
                  <a:lnTo>
                    <a:pt x="1226" y="597"/>
                  </a:lnTo>
                  <a:lnTo>
                    <a:pt x="1226" y="597"/>
                  </a:lnTo>
                  <a:lnTo>
                    <a:pt x="1226" y="590"/>
                  </a:lnTo>
                  <a:lnTo>
                    <a:pt x="1228" y="586"/>
                  </a:lnTo>
                  <a:lnTo>
                    <a:pt x="1228" y="586"/>
                  </a:lnTo>
                  <a:lnTo>
                    <a:pt x="1228" y="581"/>
                  </a:lnTo>
                  <a:lnTo>
                    <a:pt x="1228" y="574"/>
                  </a:lnTo>
                  <a:lnTo>
                    <a:pt x="1228" y="574"/>
                  </a:lnTo>
                  <a:lnTo>
                    <a:pt x="1226" y="574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80"/>
                  </a:lnTo>
                  <a:lnTo>
                    <a:pt x="1226" y="580"/>
                  </a:lnTo>
                  <a:lnTo>
                    <a:pt x="1225" y="587"/>
                  </a:lnTo>
                  <a:lnTo>
                    <a:pt x="1225" y="581"/>
                  </a:lnTo>
                  <a:lnTo>
                    <a:pt x="1225" y="581"/>
                  </a:lnTo>
                  <a:lnTo>
                    <a:pt x="1225" y="576"/>
                  </a:lnTo>
                  <a:lnTo>
                    <a:pt x="1225" y="576"/>
                  </a:lnTo>
                  <a:lnTo>
                    <a:pt x="1224" y="563"/>
                  </a:lnTo>
                  <a:lnTo>
                    <a:pt x="1224" y="563"/>
                  </a:lnTo>
                  <a:lnTo>
                    <a:pt x="1225" y="561"/>
                  </a:lnTo>
                  <a:lnTo>
                    <a:pt x="1225" y="561"/>
                  </a:lnTo>
                  <a:lnTo>
                    <a:pt x="1225" y="568"/>
                  </a:lnTo>
                  <a:lnTo>
                    <a:pt x="1226" y="571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64"/>
                  </a:lnTo>
                  <a:lnTo>
                    <a:pt x="1225" y="558"/>
                  </a:lnTo>
                  <a:lnTo>
                    <a:pt x="1226" y="554"/>
                  </a:lnTo>
                  <a:lnTo>
                    <a:pt x="1226" y="554"/>
                  </a:lnTo>
                  <a:lnTo>
                    <a:pt x="1225" y="548"/>
                  </a:lnTo>
                  <a:lnTo>
                    <a:pt x="1225" y="548"/>
                  </a:lnTo>
                  <a:lnTo>
                    <a:pt x="1224" y="548"/>
                  </a:lnTo>
                  <a:lnTo>
                    <a:pt x="1224" y="550"/>
                  </a:lnTo>
                  <a:lnTo>
                    <a:pt x="1224" y="550"/>
                  </a:lnTo>
                  <a:lnTo>
                    <a:pt x="1222" y="543"/>
                  </a:lnTo>
                  <a:lnTo>
                    <a:pt x="1221" y="536"/>
                  </a:lnTo>
                  <a:lnTo>
                    <a:pt x="1221" y="536"/>
                  </a:lnTo>
                  <a:lnTo>
                    <a:pt x="1221" y="533"/>
                  </a:lnTo>
                  <a:lnTo>
                    <a:pt x="1222" y="530"/>
                  </a:lnTo>
                  <a:lnTo>
                    <a:pt x="1222" y="530"/>
                  </a:lnTo>
                  <a:lnTo>
                    <a:pt x="1221" y="528"/>
                  </a:lnTo>
                  <a:lnTo>
                    <a:pt x="1221" y="530"/>
                  </a:lnTo>
                  <a:lnTo>
                    <a:pt x="1221" y="530"/>
                  </a:lnTo>
                  <a:lnTo>
                    <a:pt x="1219" y="527"/>
                  </a:lnTo>
                  <a:lnTo>
                    <a:pt x="1219" y="527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4"/>
                  </a:lnTo>
                  <a:lnTo>
                    <a:pt x="1221" y="524"/>
                  </a:lnTo>
                  <a:lnTo>
                    <a:pt x="1221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8" y="508"/>
                  </a:lnTo>
                  <a:lnTo>
                    <a:pt x="1216" y="494"/>
                  </a:lnTo>
                  <a:lnTo>
                    <a:pt x="1216" y="494"/>
                  </a:lnTo>
                  <a:lnTo>
                    <a:pt x="1212" y="481"/>
                  </a:lnTo>
                  <a:lnTo>
                    <a:pt x="1211" y="470"/>
                  </a:lnTo>
                  <a:lnTo>
                    <a:pt x="1211" y="470"/>
                  </a:lnTo>
                  <a:lnTo>
                    <a:pt x="1211" y="468"/>
                  </a:lnTo>
                  <a:lnTo>
                    <a:pt x="1211" y="470"/>
                  </a:lnTo>
                  <a:lnTo>
                    <a:pt x="1212" y="471"/>
                  </a:lnTo>
                  <a:lnTo>
                    <a:pt x="1212" y="471"/>
                  </a:lnTo>
                  <a:lnTo>
                    <a:pt x="1209" y="461"/>
                  </a:lnTo>
                  <a:lnTo>
                    <a:pt x="1209" y="461"/>
                  </a:lnTo>
                  <a:lnTo>
                    <a:pt x="1208" y="457"/>
                  </a:lnTo>
                  <a:lnTo>
                    <a:pt x="1208" y="453"/>
                  </a:lnTo>
                  <a:lnTo>
                    <a:pt x="1208" y="453"/>
                  </a:lnTo>
                  <a:lnTo>
                    <a:pt x="1206" y="451"/>
                  </a:lnTo>
                  <a:lnTo>
                    <a:pt x="1206" y="454"/>
                  </a:lnTo>
                  <a:lnTo>
                    <a:pt x="1206" y="454"/>
                  </a:lnTo>
                  <a:lnTo>
                    <a:pt x="1205" y="450"/>
                  </a:lnTo>
                  <a:lnTo>
                    <a:pt x="1204" y="447"/>
                  </a:lnTo>
                  <a:lnTo>
                    <a:pt x="1204" y="447"/>
                  </a:lnTo>
                  <a:lnTo>
                    <a:pt x="1204" y="446"/>
                  </a:lnTo>
                  <a:lnTo>
                    <a:pt x="1204" y="446"/>
                  </a:lnTo>
                  <a:lnTo>
                    <a:pt x="1205" y="449"/>
                  </a:lnTo>
                  <a:lnTo>
                    <a:pt x="1205" y="449"/>
                  </a:lnTo>
                  <a:lnTo>
                    <a:pt x="1205" y="443"/>
                  </a:lnTo>
                  <a:lnTo>
                    <a:pt x="1204" y="439"/>
                  </a:lnTo>
                  <a:lnTo>
                    <a:pt x="1204" y="439"/>
                  </a:lnTo>
                  <a:lnTo>
                    <a:pt x="1202" y="437"/>
                  </a:lnTo>
                  <a:lnTo>
                    <a:pt x="1202" y="439"/>
                  </a:lnTo>
                  <a:lnTo>
                    <a:pt x="1202" y="440"/>
                  </a:lnTo>
                  <a:lnTo>
                    <a:pt x="1202" y="440"/>
                  </a:lnTo>
                  <a:lnTo>
                    <a:pt x="1201" y="437"/>
                  </a:lnTo>
                  <a:lnTo>
                    <a:pt x="1199" y="434"/>
                  </a:lnTo>
                  <a:lnTo>
                    <a:pt x="1199" y="434"/>
                  </a:lnTo>
                  <a:lnTo>
                    <a:pt x="1201" y="434"/>
                  </a:lnTo>
                  <a:lnTo>
                    <a:pt x="1201" y="433"/>
                  </a:lnTo>
                  <a:lnTo>
                    <a:pt x="1201" y="433"/>
                  </a:lnTo>
                  <a:lnTo>
                    <a:pt x="1198" y="429"/>
                  </a:lnTo>
                  <a:lnTo>
                    <a:pt x="1198" y="429"/>
                  </a:lnTo>
                  <a:lnTo>
                    <a:pt x="1198" y="426"/>
                  </a:lnTo>
                  <a:lnTo>
                    <a:pt x="1199" y="424"/>
                  </a:lnTo>
                  <a:lnTo>
                    <a:pt x="1199" y="424"/>
                  </a:lnTo>
                  <a:lnTo>
                    <a:pt x="1192" y="407"/>
                  </a:lnTo>
                  <a:lnTo>
                    <a:pt x="1192" y="407"/>
                  </a:lnTo>
                  <a:lnTo>
                    <a:pt x="1189" y="400"/>
                  </a:lnTo>
                  <a:lnTo>
                    <a:pt x="1189" y="400"/>
                  </a:lnTo>
                  <a:lnTo>
                    <a:pt x="1186" y="393"/>
                  </a:lnTo>
                  <a:lnTo>
                    <a:pt x="1186" y="393"/>
                  </a:lnTo>
                  <a:lnTo>
                    <a:pt x="1186" y="396"/>
                  </a:lnTo>
                  <a:lnTo>
                    <a:pt x="1186" y="396"/>
                  </a:lnTo>
                  <a:lnTo>
                    <a:pt x="1185" y="391"/>
                  </a:lnTo>
                  <a:lnTo>
                    <a:pt x="1182" y="387"/>
                  </a:lnTo>
                  <a:lnTo>
                    <a:pt x="1182" y="387"/>
                  </a:lnTo>
                  <a:lnTo>
                    <a:pt x="1182" y="386"/>
                  </a:lnTo>
                  <a:lnTo>
                    <a:pt x="1184" y="386"/>
                  </a:lnTo>
                  <a:lnTo>
                    <a:pt x="1185" y="387"/>
                  </a:lnTo>
                  <a:lnTo>
                    <a:pt x="1185" y="387"/>
                  </a:lnTo>
                  <a:lnTo>
                    <a:pt x="1179" y="376"/>
                  </a:lnTo>
                  <a:lnTo>
                    <a:pt x="1179" y="376"/>
                  </a:lnTo>
                  <a:lnTo>
                    <a:pt x="1175" y="369"/>
                  </a:lnTo>
                  <a:lnTo>
                    <a:pt x="1175" y="369"/>
                  </a:lnTo>
                  <a:lnTo>
                    <a:pt x="1174" y="364"/>
                  </a:lnTo>
                  <a:lnTo>
                    <a:pt x="1171" y="360"/>
                  </a:lnTo>
                  <a:lnTo>
                    <a:pt x="1171" y="360"/>
                  </a:lnTo>
                  <a:lnTo>
                    <a:pt x="1172" y="361"/>
                  </a:lnTo>
                  <a:lnTo>
                    <a:pt x="1171" y="361"/>
                  </a:lnTo>
                  <a:lnTo>
                    <a:pt x="1168" y="357"/>
                  </a:lnTo>
                  <a:lnTo>
                    <a:pt x="1168" y="357"/>
                  </a:lnTo>
                  <a:lnTo>
                    <a:pt x="1174" y="370"/>
                  </a:lnTo>
                  <a:lnTo>
                    <a:pt x="1174" y="370"/>
                  </a:lnTo>
                  <a:lnTo>
                    <a:pt x="1176" y="376"/>
                  </a:lnTo>
                  <a:lnTo>
                    <a:pt x="1176" y="376"/>
                  </a:lnTo>
                  <a:lnTo>
                    <a:pt x="1179" y="381"/>
                  </a:lnTo>
                  <a:lnTo>
                    <a:pt x="1179" y="381"/>
                  </a:lnTo>
                  <a:lnTo>
                    <a:pt x="1179" y="383"/>
                  </a:lnTo>
                  <a:lnTo>
                    <a:pt x="1179" y="381"/>
                  </a:lnTo>
                  <a:lnTo>
                    <a:pt x="1179" y="380"/>
                  </a:lnTo>
                  <a:lnTo>
                    <a:pt x="1179" y="380"/>
                  </a:lnTo>
                  <a:lnTo>
                    <a:pt x="1179" y="381"/>
                  </a:lnTo>
                  <a:lnTo>
                    <a:pt x="1181" y="383"/>
                  </a:lnTo>
                  <a:lnTo>
                    <a:pt x="1181" y="384"/>
                  </a:lnTo>
                  <a:lnTo>
                    <a:pt x="1182" y="386"/>
                  </a:lnTo>
                  <a:lnTo>
                    <a:pt x="1182" y="386"/>
                  </a:lnTo>
                  <a:lnTo>
                    <a:pt x="1182" y="396"/>
                  </a:lnTo>
                  <a:lnTo>
                    <a:pt x="1182" y="396"/>
                  </a:lnTo>
                  <a:lnTo>
                    <a:pt x="1179" y="386"/>
                  </a:lnTo>
                  <a:lnTo>
                    <a:pt x="1179" y="386"/>
                  </a:lnTo>
                  <a:lnTo>
                    <a:pt x="1175" y="374"/>
                  </a:lnTo>
                  <a:lnTo>
                    <a:pt x="1175" y="374"/>
                  </a:lnTo>
                  <a:lnTo>
                    <a:pt x="1169" y="366"/>
                  </a:lnTo>
                  <a:lnTo>
                    <a:pt x="1166" y="357"/>
                  </a:lnTo>
                  <a:lnTo>
                    <a:pt x="1166" y="357"/>
                  </a:lnTo>
                  <a:lnTo>
                    <a:pt x="1165" y="356"/>
                  </a:lnTo>
                  <a:lnTo>
                    <a:pt x="1165" y="356"/>
                  </a:lnTo>
                  <a:lnTo>
                    <a:pt x="1165" y="354"/>
                  </a:lnTo>
                  <a:lnTo>
                    <a:pt x="1165" y="354"/>
                  </a:lnTo>
                  <a:lnTo>
                    <a:pt x="1166" y="354"/>
                  </a:lnTo>
                  <a:lnTo>
                    <a:pt x="1166" y="353"/>
                  </a:lnTo>
                  <a:lnTo>
                    <a:pt x="1166" y="353"/>
                  </a:lnTo>
                  <a:lnTo>
                    <a:pt x="1162" y="349"/>
                  </a:lnTo>
                  <a:lnTo>
                    <a:pt x="1159" y="344"/>
                  </a:lnTo>
                  <a:lnTo>
                    <a:pt x="1159" y="344"/>
                  </a:lnTo>
                  <a:lnTo>
                    <a:pt x="1157" y="334"/>
                  </a:lnTo>
                  <a:lnTo>
                    <a:pt x="1157" y="334"/>
                  </a:lnTo>
                  <a:lnTo>
                    <a:pt x="1152" y="330"/>
                  </a:lnTo>
                  <a:lnTo>
                    <a:pt x="1149" y="324"/>
                  </a:lnTo>
                  <a:lnTo>
                    <a:pt x="1149" y="324"/>
                  </a:lnTo>
                  <a:lnTo>
                    <a:pt x="1152" y="327"/>
                  </a:lnTo>
                  <a:lnTo>
                    <a:pt x="1154" y="327"/>
                  </a:lnTo>
                  <a:lnTo>
                    <a:pt x="1154" y="326"/>
                  </a:lnTo>
                  <a:lnTo>
                    <a:pt x="1154" y="326"/>
                  </a:lnTo>
                  <a:lnTo>
                    <a:pt x="1157" y="330"/>
                  </a:lnTo>
                  <a:lnTo>
                    <a:pt x="1158" y="333"/>
                  </a:lnTo>
                  <a:lnTo>
                    <a:pt x="1159" y="333"/>
                  </a:lnTo>
                  <a:lnTo>
                    <a:pt x="1159" y="333"/>
                  </a:lnTo>
                  <a:lnTo>
                    <a:pt x="1158" y="329"/>
                  </a:lnTo>
                  <a:lnTo>
                    <a:pt x="1158" y="327"/>
                  </a:lnTo>
                  <a:lnTo>
                    <a:pt x="1158" y="327"/>
                  </a:lnTo>
                  <a:lnTo>
                    <a:pt x="1155" y="324"/>
                  </a:lnTo>
                  <a:lnTo>
                    <a:pt x="1152" y="321"/>
                  </a:lnTo>
                  <a:lnTo>
                    <a:pt x="1152" y="321"/>
                  </a:lnTo>
                  <a:lnTo>
                    <a:pt x="1149" y="317"/>
                  </a:lnTo>
                  <a:lnTo>
                    <a:pt x="1147" y="313"/>
                  </a:lnTo>
                  <a:lnTo>
                    <a:pt x="1147" y="313"/>
                  </a:lnTo>
                  <a:lnTo>
                    <a:pt x="1145" y="309"/>
                  </a:lnTo>
                  <a:lnTo>
                    <a:pt x="1142" y="303"/>
                  </a:lnTo>
                  <a:lnTo>
                    <a:pt x="1135" y="293"/>
                  </a:lnTo>
                  <a:lnTo>
                    <a:pt x="1135" y="293"/>
                  </a:lnTo>
                  <a:lnTo>
                    <a:pt x="1135" y="292"/>
                  </a:lnTo>
                  <a:lnTo>
                    <a:pt x="1135" y="289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32" y="284"/>
                  </a:lnTo>
                  <a:lnTo>
                    <a:pt x="1132" y="284"/>
                  </a:lnTo>
                  <a:lnTo>
                    <a:pt x="1125" y="274"/>
                  </a:lnTo>
                  <a:lnTo>
                    <a:pt x="1125" y="27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6"/>
                  </a:lnTo>
                  <a:lnTo>
                    <a:pt x="1118" y="266"/>
                  </a:lnTo>
                  <a:lnTo>
                    <a:pt x="1117" y="266"/>
                  </a:lnTo>
                  <a:lnTo>
                    <a:pt x="1117" y="266"/>
                  </a:lnTo>
                  <a:lnTo>
                    <a:pt x="1115" y="263"/>
                  </a:lnTo>
                  <a:lnTo>
                    <a:pt x="1114" y="262"/>
                  </a:lnTo>
                  <a:lnTo>
                    <a:pt x="1112" y="260"/>
                  </a:lnTo>
                  <a:lnTo>
                    <a:pt x="1112" y="260"/>
                  </a:lnTo>
                  <a:lnTo>
                    <a:pt x="1112" y="259"/>
                  </a:lnTo>
                  <a:lnTo>
                    <a:pt x="1114" y="259"/>
                  </a:lnTo>
                  <a:lnTo>
                    <a:pt x="1114" y="259"/>
                  </a:lnTo>
                  <a:lnTo>
                    <a:pt x="1112" y="257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109" y="254"/>
                  </a:lnTo>
                  <a:lnTo>
                    <a:pt x="1109" y="254"/>
                  </a:lnTo>
                  <a:lnTo>
                    <a:pt x="1108" y="252"/>
                  </a:lnTo>
                  <a:lnTo>
                    <a:pt x="1109" y="252"/>
                  </a:lnTo>
                  <a:lnTo>
                    <a:pt x="1109" y="252"/>
                  </a:lnTo>
                  <a:lnTo>
                    <a:pt x="1102" y="243"/>
                  </a:lnTo>
                  <a:lnTo>
                    <a:pt x="1102" y="243"/>
                  </a:lnTo>
                  <a:lnTo>
                    <a:pt x="1099" y="239"/>
                  </a:lnTo>
                  <a:lnTo>
                    <a:pt x="1097" y="237"/>
                  </a:lnTo>
                  <a:lnTo>
                    <a:pt x="1097" y="237"/>
                  </a:lnTo>
                  <a:lnTo>
                    <a:pt x="1097" y="236"/>
                  </a:lnTo>
                  <a:lnTo>
                    <a:pt x="1095" y="233"/>
                  </a:lnTo>
                  <a:lnTo>
                    <a:pt x="1095" y="233"/>
                  </a:lnTo>
                  <a:lnTo>
                    <a:pt x="1094" y="233"/>
                  </a:lnTo>
                  <a:lnTo>
                    <a:pt x="1094" y="230"/>
                  </a:lnTo>
                  <a:lnTo>
                    <a:pt x="1092" y="229"/>
                  </a:lnTo>
                  <a:lnTo>
                    <a:pt x="1092" y="229"/>
                  </a:lnTo>
                  <a:lnTo>
                    <a:pt x="1085" y="222"/>
                  </a:lnTo>
                  <a:lnTo>
                    <a:pt x="1085" y="222"/>
                  </a:lnTo>
                  <a:lnTo>
                    <a:pt x="1082" y="219"/>
                  </a:lnTo>
                  <a:lnTo>
                    <a:pt x="1082" y="219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77" y="212"/>
                  </a:lnTo>
                  <a:lnTo>
                    <a:pt x="1072" y="209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0"/>
                  </a:lnTo>
                  <a:lnTo>
                    <a:pt x="1067" y="200"/>
                  </a:lnTo>
                  <a:lnTo>
                    <a:pt x="1064" y="199"/>
                  </a:lnTo>
                  <a:lnTo>
                    <a:pt x="1062" y="196"/>
                  </a:lnTo>
                  <a:lnTo>
                    <a:pt x="1062" y="196"/>
                  </a:lnTo>
                  <a:lnTo>
                    <a:pt x="1058" y="193"/>
                  </a:lnTo>
                  <a:lnTo>
                    <a:pt x="1055" y="190"/>
                  </a:lnTo>
                  <a:lnTo>
                    <a:pt x="1055" y="190"/>
                  </a:lnTo>
                  <a:lnTo>
                    <a:pt x="1054" y="192"/>
                  </a:lnTo>
                  <a:lnTo>
                    <a:pt x="1055" y="193"/>
                  </a:lnTo>
                  <a:lnTo>
                    <a:pt x="1060" y="197"/>
                  </a:lnTo>
                  <a:lnTo>
                    <a:pt x="1060" y="197"/>
                  </a:lnTo>
                  <a:lnTo>
                    <a:pt x="1058" y="196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5" y="194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7" y="197"/>
                  </a:lnTo>
                  <a:lnTo>
                    <a:pt x="1054" y="196"/>
                  </a:lnTo>
                  <a:lnTo>
                    <a:pt x="1054" y="196"/>
                  </a:lnTo>
                  <a:lnTo>
                    <a:pt x="1051" y="193"/>
                  </a:lnTo>
                  <a:lnTo>
                    <a:pt x="1050" y="190"/>
                  </a:lnTo>
                  <a:lnTo>
                    <a:pt x="1047" y="189"/>
                  </a:lnTo>
                  <a:lnTo>
                    <a:pt x="1047" y="189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1" y="180"/>
                  </a:lnTo>
                  <a:lnTo>
                    <a:pt x="1038" y="174"/>
                  </a:lnTo>
                  <a:lnTo>
                    <a:pt x="1038" y="174"/>
                  </a:lnTo>
                  <a:lnTo>
                    <a:pt x="1035" y="174"/>
                  </a:lnTo>
                  <a:lnTo>
                    <a:pt x="1032" y="173"/>
                  </a:lnTo>
                  <a:lnTo>
                    <a:pt x="1032" y="173"/>
                  </a:lnTo>
                  <a:lnTo>
                    <a:pt x="1037" y="174"/>
                  </a:lnTo>
                  <a:lnTo>
                    <a:pt x="1041" y="176"/>
                  </a:lnTo>
                  <a:lnTo>
                    <a:pt x="1041" y="176"/>
                  </a:lnTo>
                  <a:lnTo>
                    <a:pt x="1051" y="183"/>
                  </a:lnTo>
                  <a:lnTo>
                    <a:pt x="1051" y="183"/>
                  </a:lnTo>
                  <a:lnTo>
                    <a:pt x="1044" y="174"/>
                  </a:lnTo>
                  <a:lnTo>
                    <a:pt x="1044" y="174"/>
                  </a:lnTo>
                  <a:lnTo>
                    <a:pt x="1041" y="173"/>
                  </a:lnTo>
                  <a:lnTo>
                    <a:pt x="1040" y="172"/>
                  </a:lnTo>
                  <a:lnTo>
                    <a:pt x="1040" y="172"/>
                  </a:lnTo>
                  <a:lnTo>
                    <a:pt x="1038" y="172"/>
                  </a:lnTo>
                  <a:lnTo>
                    <a:pt x="1037" y="172"/>
                  </a:lnTo>
                  <a:lnTo>
                    <a:pt x="1037" y="172"/>
                  </a:lnTo>
                  <a:lnTo>
                    <a:pt x="1034" y="169"/>
                  </a:lnTo>
                  <a:lnTo>
                    <a:pt x="1032" y="164"/>
                  </a:lnTo>
                  <a:lnTo>
                    <a:pt x="1032" y="164"/>
                  </a:lnTo>
                  <a:lnTo>
                    <a:pt x="1031" y="164"/>
                  </a:lnTo>
                  <a:lnTo>
                    <a:pt x="1030" y="164"/>
                  </a:lnTo>
                  <a:lnTo>
                    <a:pt x="1024" y="160"/>
                  </a:lnTo>
                  <a:lnTo>
                    <a:pt x="1024" y="160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1015" y="150"/>
                  </a:lnTo>
                  <a:lnTo>
                    <a:pt x="1015" y="150"/>
                  </a:lnTo>
                  <a:lnTo>
                    <a:pt x="1014" y="150"/>
                  </a:lnTo>
                  <a:lnTo>
                    <a:pt x="1012" y="149"/>
                  </a:lnTo>
                  <a:lnTo>
                    <a:pt x="1008" y="146"/>
                  </a:lnTo>
                  <a:lnTo>
                    <a:pt x="1008" y="146"/>
                  </a:lnTo>
                  <a:lnTo>
                    <a:pt x="1012" y="150"/>
                  </a:lnTo>
                  <a:lnTo>
                    <a:pt x="1017" y="153"/>
                  </a:lnTo>
                  <a:lnTo>
                    <a:pt x="1017" y="153"/>
                  </a:lnTo>
                  <a:lnTo>
                    <a:pt x="1015" y="153"/>
                  </a:lnTo>
                  <a:lnTo>
                    <a:pt x="1011" y="150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1" y="143"/>
                  </a:lnTo>
                  <a:lnTo>
                    <a:pt x="1001" y="143"/>
                  </a:lnTo>
                  <a:lnTo>
                    <a:pt x="1000" y="142"/>
                  </a:lnTo>
                  <a:lnTo>
                    <a:pt x="1001" y="142"/>
                  </a:lnTo>
                  <a:lnTo>
                    <a:pt x="1001" y="142"/>
                  </a:lnTo>
                  <a:lnTo>
                    <a:pt x="1000" y="140"/>
                  </a:lnTo>
                  <a:lnTo>
                    <a:pt x="998" y="140"/>
                  </a:lnTo>
                  <a:lnTo>
                    <a:pt x="998" y="142"/>
                  </a:lnTo>
                  <a:lnTo>
                    <a:pt x="1000" y="143"/>
                  </a:lnTo>
                  <a:lnTo>
                    <a:pt x="1000" y="143"/>
                  </a:lnTo>
                  <a:lnTo>
                    <a:pt x="1002" y="146"/>
                  </a:lnTo>
                  <a:lnTo>
                    <a:pt x="1005" y="147"/>
                  </a:lnTo>
                  <a:lnTo>
                    <a:pt x="1005" y="14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00" y="144"/>
                  </a:lnTo>
                  <a:lnTo>
                    <a:pt x="994" y="140"/>
                  </a:lnTo>
                  <a:lnTo>
                    <a:pt x="994" y="140"/>
                  </a:lnTo>
                  <a:lnTo>
                    <a:pt x="995" y="140"/>
                  </a:lnTo>
                  <a:lnTo>
                    <a:pt x="997" y="140"/>
                  </a:lnTo>
                  <a:lnTo>
                    <a:pt x="998" y="140"/>
                  </a:lnTo>
                  <a:lnTo>
                    <a:pt x="997" y="137"/>
                  </a:lnTo>
                  <a:lnTo>
                    <a:pt x="997" y="137"/>
                  </a:lnTo>
                  <a:lnTo>
                    <a:pt x="997" y="139"/>
                  </a:lnTo>
                  <a:lnTo>
                    <a:pt x="995" y="137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2" y="135"/>
                  </a:lnTo>
                  <a:lnTo>
                    <a:pt x="988" y="130"/>
                  </a:lnTo>
                  <a:lnTo>
                    <a:pt x="988" y="130"/>
                  </a:lnTo>
                  <a:lnTo>
                    <a:pt x="987" y="132"/>
                  </a:lnTo>
                  <a:lnTo>
                    <a:pt x="982" y="129"/>
                  </a:lnTo>
                  <a:lnTo>
                    <a:pt x="982" y="129"/>
                  </a:lnTo>
                  <a:lnTo>
                    <a:pt x="981" y="127"/>
                  </a:lnTo>
                  <a:lnTo>
                    <a:pt x="978" y="125"/>
                  </a:lnTo>
                  <a:lnTo>
                    <a:pt x="975" y="123"/>
                  </a:lnTo>
                  <a:lnTo>
                    <a:pt x="973" y="120"/>
                  </a:lnTo>
                  <a:lnTo>
                    <a:pt x="973" y="120"/>
                  </a:lnTo>
                  <a:lnTo>
                    <a:pt x="988" y="130"/>
                  </a:lnTo>
                  <a:lnTo>
                    <a:pt x="997" y="136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4" y="143"/>
                  </a:lnTo>
                  <a:lnTo>
                    <a:pt x="1005" y="143"/>
                  </a:lnTo>
                  <a:lnTo>
                    <a:pt x="1008" y="144"/>
                  </a:lnTo>
                  <a:lnTo>
                    <a:pt x="1012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0" y="143"/>
                  </a:lnTo>
                  <a:lnTo>
                    <a:pt x="1010" y="143"/>
                  </a:lnTo>
                  <a:lnTo>
                    <a:pt x="1007" y="142"/>
                  </a:lnTo>
                  <a:lnTo>
                    <a:pt x="1004" y="139"/>
                  </a:lnTo>
                  <a:lnTo>
                    <a:pt x="1000" y="133"/>
                  </a:lnTo>
                  <a:lnTo>
                    <a:pt x="1000" y="133"/>
                  </a:lnTo>
                  <a:lnTo>
                    <a:pt x="1000" y="135"/>
                  </a:lnTo>
                  <a:lnTo>
                    <a:pt x="998" y="133"/>
                  </a:lnTo>
                  <a:lnTo>
                    <a:pt x="997" y="133"/>
                  </a:lnTo>
                  <a:lnTo>
                    <a:pt x="997" y="135"/>
                  </a:lnTo>
                  <a:lnTo>
                    <a:pt x="997" y="135"/>
                  </a:lnTo>
                  <a:lnTo>
                    <a:pt x="992" y="132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90" y="129"/>
                  </a:lnTo>
                  <a:lnTo>
                    <a:pt x="991" y="130"/>
                  </a:lnTo>
                  <a:lnTo>
                    <a:pt x="992" y="130"/>
                  </a:lnTo>
                  <a:lnTo>
                    <a:pt x="991" y="129"/>
                  </a:lnTo>
                  <a:lnTo>
                    <a:pt x="991" y="129"/>
                  </a:lnTo>
                  <a:lnTo>
                    <a:pt x="992" y="129"/>
                  </a:lnTo>
                  <a:lnTo>
                    <a:pt x="994" y="130"/>
                  </a:lnTo>
                  <a:lnTo>
                    <a:pt x="995" y="132"/>
                  </a:lnTo>
                  <a:lnTo>
                    <a:pt x="997" y="132"/>
                  </a:lnTo>
                  <a:lnTo>
                    <a:pt x="997" y="132"/>
                  </a:lnTo>
                  <a:lnTo>
                    <a:pt x="997" y="130"/>
                  </a:lnTo>
                  <a:lnTo>
                    <a:pt x="995" y="129"/>
                  </a:lnTo>
                  <a:lnTo>
                    <a:pt x="995" y="129"/>
                  </a:lnTo>
                  <a:lnTo>
                    <a:pt x="991" y="127"/>
                  </a:lnTo>
                  <a:lnTo>
                    <a:pt x="990" y="126"/>
                  </a:lnTo>
                  <a:lnTo>
                    <a:pt x="988" y="122"/>
                  </a:lnTo>
                  <a:lnTo>
                    <a:pt x="988" y="122"/>
                  </a:lnTo>
                  <a:lnTo>
                    <a:pt x="985" y="122"/>
                  </a:lnTo>
                  <a:lnTo>
                    <a:pt x="980" y="119"/>
                  </a:lnTo>
                  <a:lnTo>
                    <a:pt x="980" y="119"/>
                  </a:lnTo>
                  <a:lnTo>
                    <a:pt x="968" y="110"/>
                  </a:lnTo>
                  <a:lnTo>
                    <a:pt x="968" y="110"/>
                  </a:lnTo>
                  <a:lnTo>
                    <a:pt x="967" y="110"/>
                  </a:lnTo>
                  <a:lnTo>
                    <a:pt x="968" y="110"/>
                  </a:lnTo>
                  <a:lnTo>
                    <a:pt x="971" y="113"/>
                  </a:lnTo>
                  <a:lnTo>
                    <a:pt x="971" y="113"/>
                  </a:lnTo>
                  <a:lnTo>
                    <a:pt x="964" y="110"/>
                  </a:lnTo>
                  <a:lnTo>
                    <a:pt x="958" y="106"/>
                  </a:lnTo>
                  <a:lnTo>
                    <a:pt x="953" y="103"/>
                  </a:lnTo>
                  <a:lnTo>
                    <a:pt x="948" y="102"/>
                  </a:lnTo>
                  <a:lnTo>
                    <a:pt x="948" y="102"/>
                  </a:lnTo>
                  <a:lnTo>
                    <a:pt x="947" y="100"/>
                  </a:lnTo>
                  <a:lnTo>
                    <a:pt x="948" y="99"/>
                  </a:lnTo>
                  <a:lnTo>
                    <a:pt x="948" y="99"/>
                  </a:lnTo>
                  <a:lnTo>
                    <a:pt x="950" y="99"/>
                  </a:lnTo>
                  <a:lnTo>
                    <a:pt x="950" y="99"/>
                  </a:lnTo>
                  <a:lnTo>
                    <a:pt x="964" y="109"/>
                  </a:lnTo>
                  <a:lnTo>
                    <a:pt x="964" y="109"/>
                  </a:lnTo>
                  <a:lnTo>
                    <a:pt x="967" y="109"/>
                  </a:lnTo>
                  <a:lnTo>
                    <a:pt x="967" y="107"/>
                  </a:lnTo>
                  <a:lnTo>
                    <a:pt x="967" y="107"/>
                  </a:lnTo>
                  <a:lnTo>
                    <a:pt x="964" y="106"/>
                  </a:lnTo>
                  <a:lnTo>
                    <a:pt x="963" y="105"/>
                  </a:lnTo>
                  <a:lnTo>
                    <a:pt x="963" y="105"/>
                  </a:lnTo>
                  <a:lnTo>
                    <a:pt x="961" y="105"/>
                  </a:lnTo>
                  <a:lnTo>
                    <a:pt x="961" y="106"/>
                  </a:lnTo>
                  <a:lnTo>
                    <a:pt x="961" y="106"/>
                  </a:lnTo>
                  <a:lnTo>
                    <a:pt x="957" y="102"/>
                  </a:lnTo>
                  <a:lnTo>
                    <a:pt x="950" y="97"/>
                  </a:lnTo>
                  <a:lnTo>
                    <a:pt x="950" y="97"/>
                  </a:lnTo>
                  <a:lnTo>
                    <a:pt x="943" y="93"/>
                  </a:lnTo>
                  <a:lnTo>
                    <a:pt x="937" y="92"/>
                  </a:lnTo>
                  <a:lnTo>
                    <a:pt x="937" y="92"/>
                  </a:lnTo>
                  <a:lnTo>
                    <a:pt x="938" y="92"/>
                  </a:lnTo>
                  <a:lnTo>
                    <a:pt x="938" y="90"/>
                  </a:lnTo>
                  <a:lnTo>
                    <a:pt x="935" y="89"/>
                  </a:lnTo>
                  <a:lnTo>
                    <a:pt x="931" y="86"/>
                  </a:lnTo>
                  <a:lnTo>
                    <a:pt x="930" y="83"/>
                  </a:lnTo>
                  <a:lnTo>
                    <a:pt x="930" y="83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5" y="82"/>
                  </a:lnTo>
                  <a:lnTo>
                    <a:pt x="930" y="85"/>
                  </a:lnTo>
                  <a:lnTo>
                    <a:pt x="930" y="85"/>
                  </a:lnTo>
                  <a:lnTo>
                    <a:pt x="928" y="86"/>
                  </a:lnTo>
                  <a:lnTo>
                    <a:pt x="925" y="85"/>
                  </a:lnTo>
                  <a:lnTo>
                    <a:pt x="925" y="85"/>
                  </a:lnTo>
                  <a:lnTo>
                    <a:pt x="917" y="83"/>
                  </a:lnTo>
                  <a:lnTo>
                    <a:pt x="917" y="83"/>
                  </a:lnTo>
                  <a:lnTo>
                    <a:pt x="917" y="80"/>
                  </a:lnTo>
                  <a:lnTo>
                    <a:pt x="918" y="82"/>
                  </a:lnTo>
                  <a:lnTo>
                    <a:pt x="923" y="82"/>
                  </a:lnTo>
                  <a:lnTo>
                    <a:pt x="924" y="82"/>
                  </a:lnTo>
                  <a:lnTo>
                    <a:pt x="924" y="82"/>
                  </a:lnTo>
                  <a:lnTo>
                    <a:pt x="920" y="79"/>
                  </a:lnTo>
                  <a:lnTo>
                    <a:pt x="914" y="77"/>
                  </a:lnTo>
                  <a:lnTo>
                    <a:pt x="914" y="77"/>
                  </a:lnTo>
                  <a:lnTo>
                    <a:pt x="914" y="79"/>
                  </a:lnTo>
                  <a:lnTo>
                    <a:pt x="914" y="80"/>
                  </a:lnTo>
                  <a:lnTo>
                    <a:pt x="914" y="80"/>
                  </a:lnTo>
                  <a:lnTo>
                    <a:pt x="910" y="79"/>
                  </a:lnTo>
                  <a:lnTo>
                    <a:pt x="905" y="76"/>
                  </a:lnTo>
                  <a:lnTo>
                    <a:pt x="905" y="76"/>
                  </a:lnTo>
                  <a:lnTo>
                    <a:pt x="910" y="79"/>
                  </a:lnTo>
                  <a:lnTo>
                    <a:pt x="913" y="80"/>
                  </a:lnTo>
                  <a:lnTo>
                    <a:pt x="915" y="82"/>
                  </a:lnTo>
                  <a:lnTo>
                    <a:pt x="918" y="85"/>
                  </a:lnTo>
                  <a:lnTo>
                    <a:pt x="918" y="85"/>
                  </a:lnTo>
                  <a:lnTo>
                    <a:pt x="927" y="87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3" y="92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30" y="90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1" y="92"/>
                  </a:lnTo>
                  <a:lnTo>
                    <a:pt x="927" y="92"/>
                  </a:lnTo>
                  <a:lnTo>
                    <a:pt x="927" y="92"/>
                  </a:lnTo>
                  <a:lnTo>
                    <a:pt x="921" y="89"/>
                  </a:lnTo>
                  <a:lnTo>
                    <a:pt x="921" y="89"/>
                  </a:lnTo>
                  <a:lnTo>
                    <a:pt x="918" y="86"/>
                  </a:lnTo>
                  <a:lnTo>
                    <a:pt x="918" y="86"/>
                  </a:lnTo>
                  <a:lnTo>
                    <a:pt x="915" y="85"/>
                  </a:lnTo>
                  <a:lnTo>
                    <a:pt x="915" y="85"/>
                  </a:lnTo>
                  <a:lnTo>
                    <a:pt x="900" y="76"/>
                  </a:lnTo>
                  <a:lnTo>
                    <a:pt x="900" y="76"/>
                  </a:lnTo>
                  <a:lnTo>
                    <a:pt x="893" y="72"/>
                  </a:lnTo>
                  <a:lnTo>
                    <a:pt x="893" y="72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87" y="70"/>
                  </a:lnTo>
                  <a:lnTo>
                    <a:pt x="888" y="72"/>
                  </a:lnTo>
                  <a:lnTo>
                    <a:pt x="887" y="72"/>
                  </a:lnTo>
                  <a:lnTo>
                    <a:pt x="887" y="72"/>
                  </a:lnTo>
                  <a:lnTo>
                    <a:pt x="891" y="73"/>
                  </a:lnTo>
                  <a:lnTo>
                    <a:pt x="893" y="73"/>
                  </a:lnTo>
                  <a:lnTo>
                    <a:pt x="894" y="75"/>
                  </a:lnTo>
                  <a:lnTo>
                    <a:pt x="894" y="75"/>
                  </a:lnTo>
                  <a:lnTo>
                    <a:pt x="890" y="75"/>
                  </a:lnTo>
                  <a:lnTo>
                    <a:pt x="890" y="75"/>
                  </a:lnTo>
                  <a:lnTo>
                    <a:pt x="886" y="72"/>
                  </a:lnTo>
                  <a:lnTo>
                    <a:pt x="884" y="70"/>
                  </a:lnTo>
                  <a:lnTo>
                    <a:pt x="884" y="70"/>
                  </a:lnTo>
                  <a:lnTo>
                    <a:pt x="884" y="72"/>
                  </a:lnTo>
                  <a:lnTo>
                    <a:pt x="883" y="72"/>
                  </a:lnTo>
                  <a:lnTo>
                    <a:pt x="880" y="70"/>
                  </a:lnTo>
                  <a:lnTo>
                    <a:pt x="876" y="69"/>
                  </a:lnTo>
                  <a:lnTo>
                    <a:pt x="873" y="67"/>
                  </a:lnTo>
                  <a:lnTo>
                    <a:pt x="873" y="67"/>
                  </a:lnTo>
                  <a:lnTo>
                    <a:pt x="876" y="67"/>
                  </a:lnTo>
                  <a:lnTo>
                    <a:pt x="881" y="70"/>
                  </a:lnTo>
                  <a:lnTo>
                    <a:pt x="881" y="70"/>
                  </a:lnTo>
                  <a:lnTo>
                    <a:pt x="881" y="69"/>
                  </a:lnTo>
                  <a:lnTo>
                    <a:pt x="883" y="69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78" y="63"/>
                  </a:lnTo>
                  <a:lnTo>
                    <a:pt x="878" y="63"/>
                  </a:lnTo>
                  <a:lnTo>
                    <a:pt x="888" y="67"/>
                  </a:lnTo>
                  <a:lnTo>
                    <a:pt x="888" y="67"/>
                  </a:lnTo>
                  <a:lnTo>
                    <a:pt x="894" y="70"/>
                  </a:lnTo>
                  <a:lnTo>
                    <a:pt x="894" y="70"/>
                  </a:lnTo>
                  <a:lnTo>
                    <a:pt x="901" y="72"/>
                  </a:lnTo>
                  <a:lnTo>
                    <a:pt x="901" y="72"/>
                  </a:lnTo>
                  <a:lnTo>
                    <a:pt x="900" y="70"/>
                  </a:lnTo>
                  <a:lnTo>
                    <a:pt x="900" y="70"/>
                  </a:lnTo>
                  <a:lnTo>
                    <a:pt x="895" y="67"/>
                  </a:lnTo>
                  <a:lnTo>
                    <a:pt x="895" y="67"/>
                  </a:lnTo>
                  <a:lnTo>
                    <a:pt x="897" y="69"/>
                  </a:lnTo>
                  <a:lnTo>
                    <a:pt x="895" y="69"/>
                  </a:lnTo>
                  <a:lnTo>
                    <a:pt x="893" y="69"/>
                  </a:lnTo>
                  <a:lnTo>
                    <a:pt x="893" y="69"/>
                  </a:lnTo>
                  <a:lnTo>
                    <a:pt x="881" y="63"/>
                  </a:lnTo>
                  <a:lnTo>
                    <a:pt x="871" y="59"/>
                  </a:lnTo>
                  <a:lnTo>
                    <a:pt x="871" y="59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78" y="66"/>
                  </a:lnTo>
                  <a:lnTo>
                    <a:pt x="874" y="65"/>
                  </a:lnTo>
                  <a:lnTo>
                    <a:pt x="874" y="65"/>
                  </a:lnTo>
                  <a:lnTo>
                    <a:pt x="873" y="63"/>
                  </a:lnTo>
                  <a:lnTo>
                    <a:pt x="874" y="63"/>
                  </a:lnTo>
                  <a:lnTo>
                    <a:pt x="874" y="63"/>
                  </a:lnTo>
                  <a:lnTo>
                    <a:pt x="871" y="62"/>
                  </a:lnTo>
                  <a:lnTo>
                    <a:pt x="870" y="62"/>
                  </a:lnTo>
                  <a:lnTo>
                    <a:pt x="868" y="62"/>
                  </a:lnTo>
                  <a:lnTo>
                    <a:pt x="866" y="60"/>
                  </a:lnTo>
                  <a:lnTo>
                    <a:pt x="866" y="60"/>
                  </a:lnTo>
                  <a:lnTo>
                    <a:pt x="867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1" y="56"/>
                  </a:lnTo>
                  <a:lnTo>
                    <a:pt x="853" y="53"/>
                  </a:lnTo>
                  <a:lnTo>
                    <a:pt x="853" y="53"/>
                  </a:lnTo>
                  <a:lnTo>
                    <a:pt x="844" y="50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4" y="45"/>
                  </a:lnTo>
                  <a:lnTo>
                    <a:pt x="834" y="45"/>
                  </a:lnTo>
                  <a:lnTo>
                    <a:pt x="828" y="43"/>
                  </a:lnTo>
                  <a:lnTo>
                    <a:pt x="821" y="42"/>
                  </a:lnTo>
                  <a:lnTo>
                    <a:pt x="821" y="42"/>
                  </a:lnTo>
                  <a:lnTo>
                    <a:pt x="824" y="43"/>
                  </a:lnTo>
                  <a:lnTo>
                    <a:pt x="826" y="45"/>
                  </a:lnTo>
                  <a:lnTo>
                    <a:pt x="826" y="45"/>
                  </a:lnTo>
                  <a:lnTo>
                    <a:pt x="817" y="43"/>
                  </a:lnTo>
                  <a:lnTo>
                    <a:pt x="810" y="40"/>
                  </a:lnTo>
                  <a:lnTo>
                    <a:pt x="810" y="40"/>
                  </a:lnTo>
                  <a:lnTo>
                    <a:pt x="810" y="39"/>
                  </a:lnTo>
                  <a:lnTo>
                    <a:pt x="811" y="39"/>
                  </a:lnTo>
                  <a:lnTo>
                    <a:pt x="811" y="39"/>
                  </a:lnTo>
                  <a:lnTo>
                    <a:pt x="816" y="40"/>
                  </a:lnTo>
                  <a:lnTo>
                    <a:pt x="820" y="42"/>
                  </a:lnTo>
                  <a:lnTo>
                    <a:pt x="820" y="42"/>
                  </a:lnTo>
                  <a:lnTo>
                    <a:pt x="818" y="42"/>
                  </a:lnTo>
                  <a:lnTo>
                    <a:pt x="820" y="40"/>
                  </a:lnTo>
                  <a:lnTo>
                    <a:pt x="820" y="40"/>
                  </a:lnTo>
                  <a:lnTo>
                    <a:pt x="820" y="39"/>
                  </a:lnTo>
                  <a:lnTo>
                    <a:pt x="820" y="39"/>
                  </a:lnTo>
                  <a:lnTo>
                    <a:pt x="816" y="39"/>
                  </a:lnTo>
                  <a:lnTo>
                    <a:pt x="811" y="37"/>
                  </a:lnTo>
                  <a:lnTo>
                    <a:pt x="811" y="37"/>
                  </a:lnTo>
                  <a:lnTo>
                    <a:pt x="800" y="36"/>
                  </a:lnTo>
                  <a:lnTo>
                    <a:pt x="800" y="36"/>
                  </a:lnTo>
                  <a:lnTo>
                    <a:pt x="803" y="37"/>
                  </a:lnTo>
                  <a:lnTo>
                    <a:pt x="807" y="37"/>
                  </a:lnTo>
                  <a:lnTo>
                    <a:pt x="807" y="37"/>
                  </a:lnTo>
                  <a:lnTo>
                    <a:pt x="806" y="39"/>
                  </a:lnTo>
                  <a:lnTo>
                    <a:pt x="803" y="37"/>
                  </a:lnTo>
                  <a:lnTo>
                    <a:pt x="796" y="36"/>
                  </a:lnTo>
                  <a:lnTo>
                    <a:pt x="796" y="36"/>
                  </a:lnTo>
                  <a:lnTo>
                    <a:pt x="796" y="35"/>
                  </a:lnTo>
                  <a:lnTo>
                    <a:pt x="794" y="35"/>
                  </a:lnTo>
                  <a:lnTo>
                    <a:pt x="794" y="35"/>
                  </a:lnTo>
                  <a:lnTo>
                    <a:pt x="790" y="35"/>
                  </a:lnTo>
                  <a:lnTo>
                    <a:pt x="786" y="33"/>
                  </a:lnTo>
                  <a:lnTo>
                    <a:pt x="786" y="33"/>
                  </a:lnTo>
                  <a:lnTo>
                    <a:pt x="783" y="32"/>
                  </a:lnTo>
                  <a:lnTo>
                    <a:pt x="783" y="32"/>
                  </a:lnTo>
                  <a:lnTo>
                    <a:pt x="780" y="30"/>
                  </a:lnTo>
                  <a:lnTo>
                    <a:pt x="780" y="30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74" y="29"/>
                  </a:lnTo>
                  <a:lnTo>
                    <a:pt x="774" y="29"/>
                  </a:lnTo>
                  <a:lnTo>
                    <a:pt x="779" y="29"/>
                  </a:lnTo>
                  <a:lnTo>
                    <a:pt x="783" y="29"/>
                  </a:lnTo>
                  <a:lnTo>
                    <a:pt x="784" y="29"/>
                  </a:lnTo>
                  <a:lnTo>
                    <a:pt x="784" y="29"/>
                  </a:lnTo>
                  <a:lnTo>
                    <a:pt x="781" y="29"/>
                  </a:lnTo>
                  <a:lnTo>
                    <a:pt x="781" y="29"/>
                  </a:lnTo>
                  <a:lnTo>
                    <a:pt x="780" y="27"/>
                  </a:lnTo>
                  <a:lnTo>
                    <a:pt x="780" y="27"/>
                  </a:lnTo>
                  <a:lnTo>
                    <a:pt x="781" y="27"/>
                  </a:lnTo>
                  <a:lnTo>
                    <a:pt x="780" y="26"/>
                  </a:lnTo>
                  <a:lnTo>
                    <a:pt x="780" y="26"/>
                  </a:lnTo>
                  <a:lnTo>
                    <a:pt x="773" y="25"/>
                  </a:lnTo>
                  <a:lnTo>
                    <a:pt x="771" y="25"/>
                  </a:lnTo>
                  <a:lnTo>
                    <a:pt x="771" y="26"/>
                  </a:lnTo>
                  <a:lnTo>
                    <a:pt x="771" y="26"/>
                  </a:lnTo>
                  <a:lnTo>
                    <a:pt x="769" y="26"/>
                  </a:lnTo>
                  <a:lnTo>
                    <a:pt x="766" y="25"/>
                  </a:lnTo>
                  <a:lnTo>
                    <a:pt x="760" y="23"/>
                  </a:lnTo>
                  <a:lnTo>
                    <a:pt x="760" y="23"/>
                  </a:lnTo>
                  <a:lnTo>
                    <a:pt x="760" y="22"/>
                  </a:lnTo>
                  <a:lnTo>
                    <a:pt x="761" y="22"/>
                  </a:lnTo>
                  <a:lnTo>
                    <a:pt x="764" y="23"/>
                  </a:lnTo>
                  <a:lnTo>
                    <a:pt x="764" y="23"/>
                  </a:lnTo>
                  <a:lnTo>
                    <a:pt x="763" y="22"/>
                  </a:lnTo>
                  <a:lnTo>
                    <a:pt x="757" y="20"/>
                  </a:lnTo>
                  <a:lnTo>
                    <a:pt x="757" y="20"/>
                  </a:lnTo>
                  <a:lnTo>
                    <a:pt x="751" y="19"/>
                  </a:lnTo>
                  <a:lnTo>
                    <a:pt x="750" y="19"/>
                  </a:lnTo>
                  <a:lnTo>
                    <a:pt x="750" y="17"/>
                  </a:lnTo>
                  <a:lnTo>
                    <a:pt x="750" y="17"/>
                  </a:lnTo>
                  <a:lnTo>
                    <a:pt x="741" y="17"/>
                  </a:lnTo>
                  <a:lnTo>
                    <a:pt x="741" y="17"/>
                  </a:lnTo>
                  <a:lnTo>
                    <a:pt x="744" y="19"/>
                  </a:lnTo>
                  <a:lnTo>
                    <a:pt x="744" y="20"/>
                  </a:lnTo>
                  <a:lnTo>
                    <a:pt x="744" y="20"/>
                  </a:lnTo>
                  <a:lnTo>
                    <a:pt x="740" y="19"/>
                  </a:lnTo>
                  <a:lnTo>
                    <a:pt x="739" y="17"/>
                  </a:lnTo>
                  <a:lnTo>
                    <a:pt x="739" y="17"/>
                  </a:lnTo>
                  <a:lnTo>
                    <a:pt x="733" y="17"/>
                  </a:lnTo>
                  <a:lnTo>
                    <a:pt x="727" y="16"/>
                  </a:lnTo>
                  <a:lnTo>
                    <a:pt x="727" y="16"/>
                  </a:lnTo>
                  <a:lnTo>
                    <a:pt x="713" y="12"/>
                  </a:lnTo>
                  <a:lnTo>
                    <a:pt x="713" y="12"/>
                  </a:lnTo>
                  <a:lnTo>
                    <a:pt x="706" y="12"/>
                  </a:lnTo>
                  <a:lnTo>
                    <a:pt x="697" y="10"/>
                  </a:lnTo>
                  <a:lnTo>
                    <a:pt x="697" y="10"/>
                  </a:lnTo>
                  <a:lnTo>
                    <a:pt x="689" y="9"/>
                  </a:lnTo>
                  <a:lnTo>
                    <a:pt x="680" y="7"/>
                  </a:lnTo>
                  <a:lnTo>
                    <a:pt x="680" y="7"/>
                  </a:lnTo>
                  <a:lnTo>
                    <a:pt x="680" y="9"/>
                  </a:lnTo>
                  <a:lnTo>
                    <a:pt x="683" y="9"/>
                  </a:lnTo>
                  <a:lnTo>
                    <a:pt x="687" y="10"/>
                  </a:lnTo>
                  <a:lnTo>
                    <a:pt x="687" y="10"/>
                  </a:lnTo>
                  <a:lnTo>
                    <a:pt x="684" y="10"/>
                  </a:lnTo>
                  <a:lnTo>
                    <a:pt x="680" y="10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72" y="9"/>
                  </a:lnTo>
                  <a:lnTo>
                    <a:pt x="674" y="9"/>
                  </a:lnTo>
                  <a:lnTo>
                    <a:pt x="674" y="7"/>
                  </a:lnTo>
                  <a:lnTo>
                    <a:pt x="674" y="7"/>
                  </a:lnTo>
                  <a:lnTo>
                    <a:pt x="670" y="6"/>
                  </a:lnTo>
                  <a:lnTo>
                    <a:pt x="669" y="5"/>
                  </a:lnTo>
                  <a:lnTo>
                    <a:pt x="669" y="5"/>
                  </a:lnTo>
                  <a:lnTo>
                    <a:pt x="656" y="9"/>
                  </a:lnTo>
                  <a:lnTo>
                    <a:pt x="656" y="9"/>
                  </a:lnTo>
                  <a:lnTo>
                    <a:pt x="653" y="7"/>
                  </a:lnTo>
                  <a:lnTo>
                    <a:pt x="652" y="7"/>
                  </a:lnTo>
                  <a:lnTo>
                    <a:pt x="649" y="6"/>
                  </a:lnTo>
                  <a:lnTo>
                    <a:pt x="649" y="6"/>
                  </a:lnTo>
                  <a:lnTo>
                    <a:pt x="642" y="6"/>
                  </a:lnTo>
                  <a:lnTo>
                    <a:pt x="639" y="6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24" y="6"/>
                  </a:lnTo>
                  <a:lnTo>
                    <a:pt x="612" y="5"/>
                  </a:lnTo>
                  <a:lnTo>
                    <a:pt x="612" y="5"/>
                  </a:lnTo>
                  <a:lnTo>
                    <a:pt x="609" y="5"/>
                  </a:lnTo>
                  <a:lnTo>
                    <a:pt x="610" y="3"/>
                  </a:lnTo>
                  <a:lnTo>
                    <a:pt x="612" y="3"/>
                  </a:lnTo>
                  <a:lnTo>
                    <a:pt x="610" y="2"/>
                  </a:lnTo>
                  <a:lnTo>
                    <a:pt x="610" y="2"/>
                  </a:lnTo>
                  <a:lnTo>
                    <a:pt x="607" y="3"/>
                  </a:lnTo>
                  <a:lnTo>
                    <a:pt x="607" y="3"/>
                  </a:lnTo>
                  <a:lnTo>
                    <a:pt x="609" y="5"/>
                  </a:lnTo>
                  <a:lnTo>
                    <a:pt x="606" y="5"/>
                  </a:lnTo>
                  <a:lnTo>
                    <a:pt x="606" y="5"/>
                  </a:lnTo>
                  <a:lnTo>
                    <a:pt x="603" y="5"/>
                  </a:lnTo>
                  <a:lnTo>
                    <a:pt x="602" y="5"/>
                  </a:lnTo>
                  <a:lnTo>
                    <a:pt x="597" y="3"/>
                  </a:lnTo>
                  <a:lnTo>
                    <a:pt x="597" y="3"/>
                  </a:lnTo>
                  <a:lnTo>
                    <a:pt x="593" y="3"/>
                  </a:lnTo>
                  <a:lnTo>
                    <a:pt x="587" y="3"/>
                  </a:lnTo>
                  <a:lnTo>
                    <a:pt x="587" y="3"/>
                  </a:lnTo>
                  <a:lnTo>
                    <a:pt x="589" y="2"/>
                  </a:lnTo>
                  <a:lnTo>
                    <a:pt x="587" y="2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3" y="2"/>
                  </a:lnTo>
                  <a:lnTo>
                    <a:pt x="580" y="2"/>
                  </a:lnTo>
                  <a:lnTo>
                    <a:pt x="580" y="2"/>
                  </a:lnTo>
                  <a:lnTo>
                    <a:pt x="579" y="2"/>
                  </a:lnTo>
                  <a:lnTo>
                    <a:pt x="580" y="2"/>
                  </a:lnTo>
                  <a:lnTo>
                    <a:pt x="585" y="3"/>
                  </a:lnTo>
                  <a:lnTo>
                    <a:pt x="585" y="3"/>
                  </a:lnTo>
                  <a:lnTo>
                    <a:pt x="580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6" y="3"/>
                  </a:lnTo>
                  <a:lnTo>
                    <a:pt x="580" y="3"/>
                  </a:lnTo>
                  <a:lnTo>
                    <a:pt x="580" y="3"/>
                  </a:lnTo>
                  <a:lnTo>
                    <a:pt x="580" y="5"/>
                  </a:lnTo>
                  <a:lnTo>
                    <a:pt x="579" y="6"/>
                  </a:lnTo>
                  <a:lnTo>
                    <a:pt x="579" y="6"/>
                  </a:lnTo>
                  <a:lnTo>
                    <a:pt x="575" y="6"/>
                  </a:lnTo>
                  <a:lnTo>
                    <a:pt x="572" y="7"/>
                  </a:lnTo>
                  <a:lnTo>
                    <a:pt x="572" y="7"/>
                  </a:lnTo>
                  <a:lnTo>
                    <a:pt x="570" y="6"/>
                  </a:lnTo>
                  <a:lnTo>
                    <a:pt x="572" y="6"/>
                  </a:lnTo>
                  <a:lnTo>
                    <a:pt x="573" y="5"/>
                  </a:lnTo>
                  <a:lnTo>
                    <a:pt x="573" y="5"/>
                  </a:lnTo>
                  <a:lnTo>
                    <a:pt x="570" y="5"/>
                  </a:lnTo>
                  <a:lnTo>
                    <a:pt x="567" y="7"/>
                  </a:lnTo>
                  <a:lnTo>
                    <a:pt x="567" y="7"/>
                  </a:lnTo>
                  <a:lnTo>
                    <a:pt x="552" y="7"/>
                  </a:lnTo>
                  <a:lnTo>
                    <a:pt x="552" y="7"/>
                  </a:lnTo>
                  <a:lnTo>
                    <a:pt x="553" y="6"/>
                  </a:lnTo>
                  <a:lnTo>
                    <a:pt x="555" y="5"/>
                  </a:lnTo>
                  <a:lnTo>
                    <a:pt x="555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43" y="5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3" y="3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0" y="5"/>
                  </a:lnTo>
                  <a:lnTo>
                    <a:pt x="530" y="5"/>
                  </a:lnTo>
                  <a:lnTo>
                    <a:pt x="525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6" y="9"/>
                  </a:lnTo>
                  <a:lnTo>
                    <a:pt x="516" y="9"/>
                  </a:lnTo>
                  <a:lnTo>
                    <a:pt x="525" y="7"/>
                  </a:lnTo>
                  <a:lnTo>
                    <a:pt x="529" y="7"/>
                  </a:lnTo>
                  <a:lnTo>
                    <a:pt x="530" y="7"/>
                  </a:lnTo>
                  <a:lnTo>
                    <a:pt x="530" y="7"/>
                  </a:lnTo>
                  <a:lnTo>
                    <a:pt x="532" y="7"/>
                  </a:lnTo>
                  <a:lnTo>
                    <a:pt x="529" y="9"/>
                  </a:lnTo>
                  <a:lnTo>
                    <a:pt x="529" y="9"/>
                  </a:lnTo>
                  <a:lnTo>
                    <a:pt x="526" y="9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19" y="10"/>
                  </a:lnTo>
                  <a:lnTo>
                    <a:pt x="520" y="10"/>
                  </a:lnTo>
                  <a:lnTo>
                    <a:pt x="520" y="9"/>
                  </a:lnTo>
                  <a:lnTo>
                    <a:pt x="519" y="9"/>
                  </a:lnTo>
                  <a:lnTo>
                    <a:pt x="519" y="9"/>
                  </a:lnTo>
                  <a:lnTo>
                    <a:pt x="519" y="10"/>
                  </a:lnTo>
                  <a:lnTo>
                    <a:pt x="516" y="10"/>
                  </a:lnTo>
                  <a:lnTo>
                    <a:pt x="509" y="12"/>
                  </a:lnTo>
                  <a:lnTo>
                    <a:pt x="509" y="12"/>
                  </a:lnTo>
                  <a:lnTo>
                    <a:pt x="508" y="13"/>
                  </a:lnTo>
                  <a:lnTo>
                    <a:pt x="509" y="13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15"/>
                  </a:lnTo>
                  <a:lnTo>
                    <a:pt x="508" y="15"/>
                  </a:lnTo>
                  <a:lnTo>
                    <a:pt x="503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496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0" y="15"/>
                  </a:lnTo>
                  <a:lnTo>
                    <a:pt x="489" y="16"/>
                  </a:lnTo>
                  <a:lnTo>
                    <a:pt x="489" y="16"/>
                  </a:lnTo>
                  <a:lnTo>
                    <a:pt x="486" y="17"/>
                  </a:lnTo>
                  <a:lnTo>
                    <a:pt x="482" y="19"/>
                  </a:lnTo>
                  <a:lnTo>
                    <a:pt x="482" y="19"/>
                  </a:lnTo>
                  <a:lnTo>
                    <a:pt x="482" y="17"/>
                  </a:lnTo>
                  <a:lnTo>
                    <a:pt x="483" y="17"/>
                  </a:lnTo>
                  <a:lnTo>
                    <a:pt x="486" y="16"/>
                  </a:lnTo>
                  <a:lnTo>
                    <a:pt x="486" y="16"/>
                  </a:lnTo>
                  <a:lnTo>
                    <a:pt x="475" y="17"/>
                  </a:lnTo>
                  <a:lnTo>
                    <a:pt x="470" y="19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462" y="22"/>
                  </a:lnTo>
                  <a:lnTo>
                    <a:pt x="460" y="20"/>
                  </a:lnTo>
                  <a:lnTo>
                    <a:pt x="462" y="20"/>
                  </a:lnTo>
                  <a:lnTo>
                    <a:pt x="462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5" y="23"/>
                  </a:lnTo>
                  <a:lnTo>
                    <a:pt x="455" y="23"/>
                  </a:lnTo>
                  <a:lnTo>
                    <a:pt x="448" y="26"/>
                  </a:lnTo>
                  <a:lnTo>
                    <a:pt x="448" y="26"/>
                  </a:lnTo>
                  <a:lnTo>
                    <a:pt x="440" y="29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29" y="36"/>
                  </a:lnTo>
                  <a:lnTo>
                    <a:pt x="429" y="36"/>
                  </a:lnTo>
                  <a:lnTo>
                    <a:pt x="428" y="36"/>
                  </a:lnTo>
                  <a:lnTo>
                    <a:pt x="429" y="35"/>
                  </a:lnTo>
                  <a:lnTo>
                    <a:pt x="429" y="33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32" y="32"/>
                  </a:lnTo>
                  <a:lnTo>
                    <a:pt x="432" y="32"/>
                  </a:lnTo>
                  <a:lnTo>
                    <a:pt x="436" y="30"/>
                  </a:lnTo>
                  <a:lnTo>
                    <a:pt x="436" y="30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9" y="27"/>
                  </a:lnTo>
                  <a:lnTo>
                    <a:pt x="439" y="27"/>
                  </a:lnTo>
                  <a:lnTo>
                    <a:pt x="433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28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33" y="27"/>
                  </a:lnTo>
                  <a:lnTo>
                    <a:pt x="433" y="27"/>
                  </a:lnTo>
                  <a:lnTo>
                    <a:pt x="431" y="29"/>
                  </a:lnTo>
                  <a:lnTo>
                    <a:pt x="429" y="29"/>
                  </a:lnTo>
                  <a:lnTo>
                    <a:pt x="429" y="29"/>
                  </a:lnTo>
                  <a:lnTo>
                    <a:pt x="426" y="30"/>
                  </a:lnTo>
                  <a:lnTo>
                    <a:pt x="423" y="30"/>
                  </a:lnTo>
                  <a:lnTo>
                    <a:pt x="423" y="30"/>
                  </a:lnTo>
                  <a:lnTo>
                    <a:pt x="421" y="33"/>
                  </a:lnTo>
                  <a:lnTo>
                    <a:pt x="415" y="35"/>
                  </a:lnTo>
                  <a:lnTo>
                    <a:pt x="402" y="37"/>
                  </a:lnTo>
                  <a:lnTo>
                    <a:pt x="402" y="37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9" y="42"/>
                  </a:lnTo>
                  <a:lnTo>
                    <a:pt x="403" y="40"/>
                  </a:lnTo>
                  <a:lnTo>
                    <a:pt x="403" y="40"/>
                  </a:lnTo>
                  <a:lnTo>
                    <a:pt x="403" y="39"/>
                  </a:lnTo>
                  <a:lnTo>
                    <a:pt x="405" y="39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09" y="37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9" y="39"/>
                  </a:lnTo>
                  <a:lnTo>
                    <a:pt x="415" y="37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393" y="46"/>
                  </a:lnTo>
                  <a:lnTo>
                    <a:pt x="393" y="46"/>
                  </a:lnTo>
                  <a:lnTo>
                    <a:pt x="376" y="53"/>
                  </a:lnTo>
                  <a:lnTo>
                    <a:pt x="376" y="53"/>
                  </a:lnTo>
                  <a:lnTo>
                    <a:pt x="372" y="55"/>
                  </a:lnTo>
                  <a:lnTo>
                    <a:pt x="372" y="55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58" y="60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2" y="63"/>
                  </a:lnTo>
                  <a:lnTo>
                    <a:pt x="351" y="63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5"/>
                  </a:lnTo>
                  <a:lnTo>
                    <a:pt x="346" y="63"/>
                  </a:lnTo>
                  <a:lnTo>
                    <a:pt x="348" y="62"/>
                  </a:lnTo>
                  <a:lnTo>
                    <a:pt x="345" y="63"/>
                  </a:lnTo>
                  <a:lnTo>
                    <a:pt x="345" y="63"/>
                  </a:lnTo>
                  <a:lnTo>
                    <a:pt x="341" y="66"/>
                  </a:lnTo>
                  <a:lnTo>
                    <a:pt x="332" y="70"/>
                  </a:lnTo>
                  <a:lnTo>
                    <a:pt x="332" y="70"/>
                  </a:lnTo>
                  <a:lnTo>
                    <a:pt x="326" y="75"/>
                  </a:lnTo>
                  <a:lnTo>
                    <a:pt x="324" y="76"/>
                  </a:lnTo>
                  <a:lnTo>
                    <a:pt x="319" y="77"/>
                  </a:lnTo>
                  <a:lnTo>
                    <a:pt x="319" y="77"/>
                  </a:lnTo>
                  <a:lnTo>
                    <a:pt x="315" y="80"/>
                  </a:lnTo>
                  <a:lnTo>
                    <a:pt x="315" y="80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299" y="87"/>
                  </a:lnTo>
                  <a:lnTo>
                    <a:pt x="288" y="95"/>
                  </a:lnTo>
                  <a:lnTo>
                    <a:pt x="288" y="95"/>
                  </a:lnTo>
                  <a:lnTo>
                    <a:pt x="275" y="103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59" y="115"/>
                  </a:lnTo>
                  <a:lnTo>
                    <a:pt x="258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2" y="119"/>
                  </a:lnTo>
                  <a:lnTo>
                    <a:pt x="254" y="120"/>
                  </a:lnTo>
                  <a:lnTo>
                    <a:pt x="254" y="120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51" y="117"/>
                  </a:lnTo>
                  <a:lnTo>
                    <a:pt x="251" y="117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7" y="123"/>
                  </a:lnTo>
                  <a:lnTo>
                    <a:pt x="244" y="125"/>
                  </a:lnTo>
                  <a:lnTo>
                    <a:pt x="244" y="125"/>
                  </a:lnTo>
                  <a:lnTo>
                    <a:pt x="244" y="126"/>
                  </a:lnTo>
                  <a:lnTo>
                    <a:pt x="242" y="127"/>
                  </a:lnTo>
                  <a:lnTo>
                    <a:pt x="237" y="132"/>
                  </a:lnTo>
                  <a:lnTo>
                    <a:pt x="237" y="132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8" y="127"/>
                  </a:lnTo>
                  <a:lnTo>
                    <a:pt x="238" y="127"/>
                  </a:lnTo>
                  <a:lnTo>
                    <a:pt x="234" y="130"/>
                  </a:lnTo>
                  <a:lnTo>
                    <a:pt x="234" y="130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2" y="140"/>
                  </a:lnTo>
                  <a:lnTo>
                    <a:pt x="222" y="140"/>
                  </a:lnTo>
                  <a:lnTo>
                    <a:pt x="217" y="147"/>
                  </a:lnTo>
                  <a:lnTo>
                    <a:pt x="211" y="154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4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59"/>
                  </a:lnTo>
                  <a:lnTo>
                    <a:pt x="202" y="157"/>
                  </a:lnTo>
                  <a:lnTo>
                    <a:pt x="201" y="159"/>
                  </a:lnTo>
                  <a:lnTo>
                    <a:pt x="201" y="159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198" y="166"/>
                  </a:lnTo>
                  <a:lnTo>
                    <a:pt x="195" y="169"/>
                  </a:lnTo>
                  <a:lnTo>
                    <a:pt x="195" y="169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6"/>
                  </a:lnTo>
                  <a:lnTo>
                    <a:pt x="199" y="160"/>
                  </a:lnTo>
                  <a:lnTo>
                    <a:pt x="199" y="160"/>
                  </a:lnTo>
                  <a:lnTo>
                    <a:pt x="198" y="160"/>
                  </a:lnTo>
                  <a:lnTo>
                    <a:pt x="199" y="159"/>
                  </a:lnTo>
                  <a:lnTo>
                    <a:pt x="199" y="159"/>
                  </a:lnTo>
                  <a:lnTo>
                    <a:pt x="187" y="167"/>
                  </a:lnTo>
                  <a:lnTo>
                    <a:pt x="187" y="167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79"/>
                  </a:lnTo>
                  <a:lnTo>
                    <a:pt x="175" y="177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1" y="182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2" y="192"/>
                  </a:lnTo>
                  <a:lnTo>
                    <a:pt x="162" y="192"/>
                  </a:lnTo>
                  <a:lnTo>
                    <a:pt x="158" y="196"/>
                  </a:lnTo>
                  <a:lnTo>
                    <a:pt x="158" y="196"/>
                  </a:lnTo>
                  <a:lnTo>
                    <a:pt x="157" y="200"/>
                  </a:lnTo>
                  <a:lnTo>
                    <a:pt x="157" y="200"/>
                  </a:lnTo>
                  <a:lnTo>
                    <a:pt x="155" y="199"/>
                  </a:lnTo>
                  <a:lnTo>
                    <a:pt x="154" y="199"/>
                  </a:lnTo>
                  <a:lnTo>
                    <a:pt x="154" y="199"/>
                  </a:lnTo>
                  <a:lnTo>
                    <a:pt x="152" y="202"/>
                  </a:lnTo>
                  <a:lnTo>
                    <a:pt x="152" y="203"/>
                  </a:lnTo>
                  <a:lnTo>
                    <a:pt x="152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47" y="207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2"/>
                  </a:lnTo>
                  <a:lnTo>
                    <a:pt x="144" y="210"/>
                  </a:lnTo>
                  <a:lnTo>
                    <a:pt x="144" y="210"/>
                  </a:lnTo>
                  <a:lnTo>
                    <a:pt x="141" y="213"/>
                  </a:lnTo>
                  <a:lnTo>
                    <a:pt x="141" y="213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24" y="232"/>
                  </a:lnTo>
                  <a:lnTo>
                    <a:pt x="121" y="237"/>
                  </a:lnTo>
                  <a:lnTo>
                    <a:pt x="121" y="237"/>
                  </a:lnTo>
                  <a:lnTo>
                    <a:pt x="115" y="244"/>
                  </a:lnTo>
                  <a:lnTo>
                    <a:pt x="111" y="249"/>
                  </a:lnTo>
                  <a:lnTo>
                    <a:pt x="111" y="249"/>
                  </a:lnTo>
                  <a:lnTo>
                    <a:pt x="108" y="25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110" y="260"/>
                  </a:lnTo>
                  <a:lnTo>
                    <a:pt x="110" y="260"/>
                  </a:lnTo>
                  <a:lnTo>
                    <a:pt x="105" y="264"/>
                  </a:lnTo>
                  <a:lnTo>
                    <a:pt x="105" y="264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87" y="28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84" y="292"/>
                  </a:lnTo>
                  <a:lnTo>
                    <a:pt x="82" y="296"/>
                  </a:lnTo>
                  <a:lnTo>
                    <a:pt x="77" y="304"/>
                  </a:lnTo>
                  <a:lnTo>
                    <a:pt x="77" y="304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65" y="324"/>
                  </a:lnTo>
                  <a:lnTo>
                    <a:pt x="70" y="316"/>
                  </a:lnTo>
                  <a:lnTo>
                    <a:pt x="70" y="316"/>
                  </a:lnTo>
                  <a:lnTo>
                    <a:pt x="75" y="306"/>
                  </a:lnTo>
                  <a:lnTo>
                    <a:pt x="75" y="306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4" y="296"/>
                  </a:lnTo>
                  <a:lnTo>
                    <a:pt x="80" y="301"/>
                  </a:lnTo>
                  <a:lnTo>
                    <a:pt x="80" y="301"/>
                  </a:lnTo>
                  <a:lnTo>
                    <a:pt x="81" y="301"/>
                  </a:lnTo>
                  <a:lnTo>
                    <a:pt x="82" y="300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1" y="303"/>
                  </a:lnTo>
                  <a:lnTo>
                    <a:pt x="80" y="304"/>
                  </a:lnTo>
                  <a:lnTo>
                    <a:pt x="80" y="304"/>
                  </a:lnTo>
                  <a:lnTo>
                    <a:pt x="77" y="310"/>
                  </a:lnTo>
                  <a:lnTo>
                    <a:pt x="77" y="314"/>
                  </a:lnTo>
                  <a:lnTo>
                    <a:pt x="77" y="314"/>
                  </a:lnTo>
                  <a:lnTo>
                    <a:pt x="74" y="319"/>
                  </a:lnTo>
                  <a:lnTo>
                    <a:pt x="71" y="324"/>
                  </a:lnTo>
                  <a:lnTo>
                    <a:pt x="71" y="324"/>
                  </a:lnTo>
                  <a:lnTo>
                    <a:pt x="71" y="323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74" y="317"/>
                  </a:lnTo>
                  <a:lnTo>
                    <a:pt x="74" y="317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4"/>
                  </a:lnTo>
                  <a:lnTo>
                    <a:pt x="72" y="314"/>
                  </a:lnTo>
                  <a:lnTo>
                    <a:pt x="72" y="313"/>
                  </a:lnTo>
                  <a:lnTo>
                    <a:pt x="72" y="313"/>
                  </a:lnTo>
                  <a:lnTo>
                    <a:pt x="71" y="320"/>
                  </a:lnTo>
                  <a:lnTo>
                    <a:pt x="70" y="326"/>
                  </a:lnTo>
                  <a:lnTo>
                    <a:pt x="65" y="330"/>
                  </a:lnTo>
                  <a:lnTo>
                    <a:pt x="65" y="330"/>
                  </a:lnTo>
                  <a:lnTo>
                    <a:pt x="65" y="331"/>
                  </a:lnTo>
                  <a:lnTo>
                    <a:pt x="65" y="330"/>
                  </a:lnTo>
                  <a:lnTo>
                    <a:pt x="65" y="327"/>
                  </a:lnTo>
                  <a:lnTo>
                    <a:pt x="65" y="327"/>
                  </a:lnTo>
                  <a:lnTo>
                    <a:pt x="64" y="330"/>
                  </a:lnTo>
                  <a:lnTo>
                    <a:pt x="63" y="334"/>
                  </a:lnTo>
                  <a:lnTo>
                    <a:pt x="61" y="339"/>
                  </a:lnTo>
                  <a:lnTo>
                    <a:pt x="60" y="343"/>
                  </a:lnTo>
                  <a:lnTo>
                    <a:pt x="60" y="343"/>
                  </a:lnTo>
                  <a:lnTo>
                    <a:pt x="58" y="344"/>
                  </a:lnTo>
                  <a:lnTo>
                    <a:pt x="58" y="343"/>
                  </a:lnTo>
                  <a:lnTo>
                    <a:pt x="57" y="343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57" y="344"/>
                  </a:lnTo>
                  <a:lnTo>
                    <a:pt x="55" y="347"/>
                  </a:lnTo>
                  <a:lnTo>
                    <a:pt x="55" y="349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4" y="354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1" y="361"/>
                  </a:lnTo>
                  <a:lnTo>
                    <a:pt x="50" y="364"/>
                  </a:lnTo>
                  <a:lnTo>
                    <a:pt x="50" y="364"/>
                  </a:lnTo>
                  <a:lnTo>
                    <a:pt x="50" y="360"/>
                  </a:lnTo>
                  <a:lnTo>
                    <a:pt x="50" y="359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5" y="369"/>
                  </a:lnTo>
                  <a:lnTo>
                    <a:pt x="45" y="369"/>
                  </a:lnTo>
                  <a:lnTo>
                    <a:pt x="44" y="370"/>
                  </a:lnTo>
                  <a:lnTo>
                    <a:pt x="43" y="371"/>
                  </a:lnTo>
                  <a:lnTo>
                    <a:pt x="43" y="371"/>
                  </a:lnTo>
                  <a:lnTo>
                    <a:pt x="34" y="391"/>
                  </a:lnTo>
                  <a:lnTo>
                    <a:pt x="34" y="391"/>
                  </a:lnTo>
                  <a:lnTo>
                    <a:pt x="33" y="391"/>
                  </a:lnTo>
                  <a:lnTo>
                    <a:pt x="34" y="390"/>
                  </a:lnTo>
                  <a:lnTo>
                    <a:pt x="34" y="384"/>
                  </a:lnTo>
                  <a:lnTo>
                    <a:pt x="34" y="384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31" y="399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7" y="409"/>
                  </a:lnTo>
                  <a:lnTo>
                    <a:pt x="27" y="411"/>
                  </a:lnTo>
                  <a:lnTo>
                    <a:pt x="27" y="411"/>
                  </a:lnTo>
                  <a:lnTo>
                    <a:pt x="27" y="413"/>
                  </a:lnTo>
                  <a:lnTo>
                    <a:pt x="27" y="411"/>
                  </a:lnTo>
                  <a:lnTo>
                    <a:pt x="30" y="407"/>
                  </a:lnTo>
                  <a:lnTo>
                    <a:pt x="30" y="407"/>
                  </a:lnTo>
                  <a:lnTo>
                    <a:pt x="28" y="411"/>
                  </a:lnTo>
                  <a:lnTo>
                    <a:pt x="28" y="411"/>
                  </a:lnTo>
                  <a:lnTo>
                    <a:pt x="24" y="421"/>
                  </a:lnTo>
                  <a:lnTo>
                    <a:pt x="24" y="421"/>
                  </a:lnTo>
                  <a:lnTo>
                    <a:pt x="23" y="426"/>
                  </a:lnTo>
                  <a:lnTo>
                    <a:pt x="23" y="426"/>
                  </a:lnTo>
                  <a:lnTo>
                    <a:pt x="21" y="431"/>
                  </a:lnTo>
                  <a:lnTo>
                    <a:pt x="21" y="431"/>
                  </a:lnTo>
                  <a:lnTo>
                    <a:pt x="20" y="429"/>
                  </a:lnTo>
                  <a:lnTo>
                    <a:pt x="21" y="426"/>
                  </a:lnTo>
                  <a:lnTo>
                    <a:pt x="21" y="426"/>
                  </a:lnTo>
                  <a:lnTo>
                    <a:pt x="24" y="419"/>
                  </a:lnTo>
                  <a:lnTo>
                    <a:pt x="24" y="419"/>
                  </a:lnTo>
                  <a:lnTo>
                    <a:pt x="27" y="409"/>
                  </a:lnTo>
                  <a:lnTo>
                    <a:pt x="27" y="409"/>
                  </a:lnTo>
                  <a:lnTo>
                    <a:pt x="23" y="417"/>
                  </a:lnTo>
                  <a:lnTo>
                    <a:pt x="21" y="421"/>
                  </a:lnTo>
                  <a:lnTo>
                    <a:pt x="20" y="427"/>
                  </a:lnTo>
                  <a:lnTo>
                    <a:pt x="20" y="427"/>
                  </a:lnTo>
                  <a:lnTo>
                    <a:pt x="18" y="429"/>
                  </a:lnTo>
                  <a:lnTo>
                    <a:pt x="18" y="429"/>
                  </a:lnTo>
                  <a:lnTo>
                    <a:pt x="18" y="427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34"/>
                  </a:lnTo>
                  <a:lnTo>
                    <a:pt x="14" y="441"/>
                  </a:lnTo>
                  <a:lnTo>
                    <a:pt x="14" y="441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1" y="454"/>
                  </a:lnTo>
                  <a:lnTo>
                    <a:pt x="11" y="454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7"/>
                  </a:lnTo>
                  <a:lnTo>
                    <a:pt x="10" y="453"/>
                  </a:lnTo>
                  <a:lnTo>
                    <a:pt x="10" y="453"/>
                  </a:lnTo>
                  <a:lnTo>
                    <a:pt x="8" y="457"/>
                  </a:lnTo>
                  <a:lnTo>
                    <a:pt x="7" y="460"/>
                  </a:lnTo>
                  <a:lnTo>
                    <a:pt x="7" y="460"/>
                  </a:lnTo>
                  <a:lnTo>
                    <a:pt x="4" y="468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1" y="48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501"/>
                  </a:lnTo>
                  <a:lnTo>
                    <a:pt x="0" y="501"/>
                  </a:lnTo>
                  <a:lnTo>
                    <a:pt x="1" y="493"/>
                  </a:lnTo>
                  <a:lnTo>
                    <a:pt x="3" y="486"/>
                  </a:lnTo>
                  <a:lnTo>
                    <a:pt x="3" y="486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0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5" y="476"/>
                  </a:lnTo>
                  <a:lnTo>
                    <a:pt x="4" y="477"/>
                  </a:lnTo>
                  <a:lnTo>
                    <a:pt x="4" y="480"/>
                  </a:lnTo>
                  <a:lnTo>
                    <a:pt x="4" y="480"/>
                  </a:lnTo>
                  <a:lnTo>
                    <a:pt x="8" y="473"/>
                  </a:lnTo>
                  <a:lnTo>
                    <a:pt x="10" y="468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13" y="458"/>
                  </a:lnTo>
                  <a:lnTo>
                    <a:pt x="14" y="453"/>
                  </a:lnTo>
                  <a:lnTo>
                    <a:pt x="14" y="453"/>
                  </a:lnTo>
                  <a:lnTo>
                    <a:pt x="18" y="439"/>
                  </a:lnTo>
                  <a:lnTo>
                    <a:pt x="18" y="439"/>
                  </a:lnTo>
                  <a:lnTo>
                    <a:pt x="20" y="437"/>
                  </a:lnTo>
                  <a:lnTo>
                    <a:pt x="21" y="434"/>
                  </a:lnTo>
                  <a:lnTo>
                    <a:pt x="21" y="434"/>
                  </a:lnTo>
                  <a:lnTo>
                    <a:pt x="24" y="426"/>
                  </a:lnTo>
                  <a:lnTo>
                    <a:pt x="24" y="426"/>
                  </a:lnTo>
                  <a:lnTo>
                    <a:pt x="28" y="417"/>
                  </a:lnTo>
                  <a:lnTo>
                    <a:pt x="28" y="417"/>
                  </a:lnTo>
                  <a:lnTo>
                    <a:pt x="34" y="400"/>
                  </a:lnTo>
                  <a:lnTo>
                    <a:pt x="34" y="400"/>
                  </a:lnTo>
                  <a:lnTo>
                    <a:pt x="35" y="399"/>
                  </a:lnTo>
                  <a:lnTo>
                    <a:pt x="38" y="394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40" y="393"/>
                  </a:lnTo>
                  <a:lnTo>
                    <a:pt x="40" y="393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0" y="387"/>
                  </a:lnTo>
                  <a:lnTo>
                    <a:pt x="40" y="387"/>
                  </a:lnTo>
                  <a:lnTo>
                    <a:pt x="43" y="380"/>
                  </a:lnTo>
                  <a:lnTo>
                    <a:pt x="43" y="380"/>
                  </a:lnTo>
                  <a:lnTo>
                    <a:pt x="44" y="380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5" y="379"/>
                  </a:lnTo>
                  <a:lnTo>
                    <a:pt x="48" y="374"/>
                  </a:lnTo>
                  <a:lnTo>
                    <a:pt x="48" y="374"/>
                  </a:lnTo>
                  <a:lnTo>
                    <a:pt x="48" y="373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51" y="369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61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60"/>
                  </a:lnTo>
                  <a:lnTo>
                    <a:pt x="55" y="361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58" y="354"/>
                  </a:lnTo>
                  <a:lnTo>
                    <a:pt x="63" y="346"/>
                  </a:lnTo>
                  <a:lnTo>
                    <a:pt x="63" y="346"/>
                  </a:lnTo>
                  <a:lnTo>
                    <a:pt x="67" y="339"/>
                  </a:lnTo>
                  <a:lnTo>
                    <a:pt x="71" y="334"/>
                  </a:lnTo>
                  <a:lnTo>
                    <a:pt x="71" y="334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75" y="324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19"/>
                  </a:lnTo>
                  <a:lnTo>
                    <a:pt x="78" y="319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89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97" y="287"/>
                  </a:lnTo>
                  <a:lnTo>
                    <a:pt x="95" y="290"/>
                  </a:lnTo>
                  <a:lnTo>
                    <a:pt x="95" y="292"/>
                  </a:lnTo>
                  <a:lnTo>
                    <a:pt x="94" y="294"/>
                  </a:lnTo>
                  <a:lnTo>
                    <a:pt x="94" y="294"/>
                  </a:lnTo>
                  <a:lnTo>
                    <a:pt x="94" y="293"/>
                  </a:lnTo>
                  <a:lnTo>
                    <a:pt x="91" y="294"/>
                  </a:lnTo>
                  <a:lnTo>
                    <a:pt x="91" y="294"/>
                  </a:lnTo>
                  <a:lnTo>
                    <a:pt x="92" y="289"/>
                  </a:lnTo>
                  <a:lnTo>
                    <a:pt x="95" y="284"/>
                  </a:lnTo>
                  <a:lnTo>
                    <a:pt x="98" y="282"/>
                  </a:lnTo>
                  <a:lnTo>
                    <a:pt x="101" y="280"/>
                  </a:lnTo>
                  <a:lnTo>
                    <a:pt x="101" y="280"/>
                  </a:lnTo>
                  <a:lnTo>
                    <a:pt x="100" y="283"/>
                  </a:lnTo>
                  <a:lnTo>
                    <a:pt x="98" y="284"/>
                  </a:lnTo>
                  <a:lnTo>
                    <a:pt x="97" y="286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100" y="284"/>
                  </a:lnTo>
                  <a:lnTo>
                    <a:pt x="100" y="286"/>
                  </a:lnTo>
                  <a:lnTo>
                    <a:pt x="100" y="287"/>
                  </a:lnTo>
                  <a:lnTo>
                    <a:pt x="100" y="287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2" y="272"/>
                  </a:lnTo>
                  <a:lnTo>
                    <a:pt x="112" y="272"/>
                  </a:lnTo>
                  <a:lnTo>
                    <a:pt x="117" y="267"/>
                  </a:lnTo>
                  <a:lnTo>
                    <a:pt x="117" y="267"/>
                  </a:lnTo>
                  <a:lnTo>
                    <a:pt x="114" y="272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6"/>
                  </a:lnTo>
                  <a:lnTo>
                    <a:pt x="111" y="276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14" y="272"/>
                  </a:lnTo>
                  <a:lnTo>
                    <a:pt x="118" y="267"/>
                  </a:lnTo>
                  <a:lnTo>
                    <a:pt x="118" y="267"/>
                  </a:lnTo>
                  <a:lnTo>
                    <a:pt x="118" y="266"/>
                  </a:lnTo>
                  <a:lnTo>
                    <a:pt x="117" y="266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120" y="262"/>
                  </a:lnTo>
                  <a:lnTo>
                    <a:pt x="125" y="253"/>
                  </a:lnTo>
                  <a:lnTo>
                    <a:pt x="125" y="253"/>
                  </a:lnTo>
                  <a:lnTo>
                    <a:pt x="124" y="252"/>
                  </a:lnTo>
                  <a:lnTo>
                    <a:pt x="122" y="252"/>
                  </a:lnTo>
                  <a:lnTo>
                    <a:pt x="122" y="250"/>
                  </a:lnTo>
                  <a:lnTo>
                    <a:pt x="122" y="250"/>
                  </a:lnTo>
                  <a:lnTo>
                    <a:pt x="125" y="249"/>
                  </a:lnTo>
                  <a:lnTo>
                    <a:pt x="125" y="249"/>
                  </a:lnTo>
                  <a:lnTo>
                    <a:pt x="127" y="249"/>
                  </a:lnTo>
                  <a:lnTo>
                    <a:pt x="128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52"/>
                  </a:lnTo>
                  <a:lnTo>
                    <a:pt x="127" y="252"/>
                  </a:lnTo>
                  <a:lnTo>
                    <a:pt x="131" y="247"/>
                  </a:lnTo>
                  <a:lnTo>
                    <a:pt x="131" y="247"/>
                  </a:lnTo>
                  <a:lnTo>
                    <a:pt x="137" y="240"/>
                  </a:lnTo>
                  <a:lnTo>
                    <a:pt x="137" y="240"/>
                  </a:lnTo>
                  <a:lnTo>
                    <a:pt x="142" y="234"/>
                  </a:lnTo>
                  <a:lnTo>
                    <a:pt x="148" y="230"/>
                  </a:lnTo>
                  <a:lnTo>
                    <a:pt x="148" y="230"/>
                  </a:lnTo>
                  <a:lnTo>
                    <a:pt x="151" y="224"/>
                  </a:lnTo>
                  <a:lnTo>
                    <a:pt x="151" y="224"/>
                  </a:lnTo>
                  <a:lnTo>
                    <a:pt x="157" y="219"/>
                  </a:lnTo>
                  <a:lnTo>
                    <a:pt x="157" y="21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5" y="212"/>
                  </a:lnTo>
                  <a:lnTo>
                    <a:pt x="164" y="21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67" y="213"/>
                  </a:lnTo>
                  <a:lnTo>
                    <a:pt x="168" y="210"/>
                  </a:lnTo>
                  <a:lnTo>
                    <a:pt x="169" y="209"/>
                  </a:lnTo>
                  <a:lnTo>
                    <a:pt x="171" y="209"/>
                  </a:lnTo>
                  <a:lnTo>
                    <a:pt x="171" y="209"/>
                  </a:lnTo>
                  <a:lnTo>
                    <a:pt x="171" y="207"/>
                  </a:lnTo>
                  <a:lnTo>
                    <a:pt x="169" y="207"/>
                  </a:lnTo>
                  <a:lnTo>
                    <a:pt x="169" y="207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87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94" y="180"/>
                  </a:lnTo>
                  <a:lnTo>
                    <a:pt x="194" y="180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198" y="177"/>
                  </a:lnTo>
                  <a:lnTo>
                    <a:pt x="198" y="179"/>
                  </a:lnTo>
                  <a:lnTo>
                    <a:pt x="197" y="180"/>
                  </a:lnTo>
                  <a:lnTo>
                    <a:pt x="197" y="180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89" y="187"/>
                  </a:lnTo>
                  <a:lnTo>
                    <a:pt x="189" y="187"/>
                  </a:lnTo>
                  <a:lnTo>
                    <a:pt x="194" y="183"/>
                  </a:lnTo>
                  <a:lnTo>
                    <a:pt x="197" y="180"/>
                  </a:lnTo>
                  <a:lnTo>
                    <a:pt x="199" y="179"/>
                  </a:lnTo>
                  <a:lnTo>
                    <a:pt x="199" y="179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94" y="184"/>
                  </a:lnTo>
                  <a:lnTo>
                    <a:pt x="194" y="184"/>
                  </a:lnTo>
                  <a:lnTo>
                    <a:pt x="195" y="186"/>
                  </a:lnTo>
                  <a:lnTo>
                    <a:pt x="197" y="183"/>
                  </a:lnTo>
                  <a:lnTo>
                    <a:pt x="197" y="183"/>
                  </a:lnTo>
                  <a:lnTo>
                    <a:pt x="201" y="180"/>
                  </a:lnTo>
                  <a:lnTo>
                    <a:pt x="201" y="180"/>
                  </a:lnTo>
                  <a:lnTo>
                    <a:pt x="201" y="182"/>
                  </a:lnTo>
                  <a:lnTo>
                    <a:pt x="204" y="179"/>
                  </a:lnTo>
                  <a:lnTo>
                    <a:pt x="214" y="172"/>
                  </a:lnTo>
                  <a:lnTo>
                    <a:pt x="214" y="172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17" y="164"/>
                  </a:lnTo>
                  <a:lnTo>
                    <a:pt x="217" y="166"/>
                  </a:lnTo>
                  <a:lnTo>
                    <a:pt x="218" y="166"/>
                  </a:lnTo>
                  <a:lnTo>
                    <a:pt x="219" y="166"/>
                  </a:lnTo>
                  <a:lnTo>
                    <a:pt x="221" y="166"/>
                  </a:lnTo>
                  <a:lnTo>
                    <a:pt x="221" y="166"/>
                  </a:lnTo>
                  <a:lnTo>
                    <a:pt x="224" y="163"/>
                  </a:lnTo>
                  <a:lnTo>
                    <a:pt x="224" y="163"/>
                  </a:lnTo>
                  <a:lnTo>
                    <a:pt x="222" y="162"/>
                  </a:lnTo>
                  <a:lnTo>
                    <a:pt x="224" y="160"/>
                  </a:lnTo>
                  <a:lnTo>
                    <a:pt x="227" y="156"/>
                  </a:lnTo>
                  <a:lnTo>
                    <a:pt x="227" y="156"/>
                  </a:lnTo>
                  <a:lnTo>
                    <a:pt x="234" y="152"/>
                  </a:lnTo>
                  <a:lnTo>
                    <a:pt x="238" y="147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4" y="143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46"/>
                  </a:lnTo>
                  <a:lnTo>
                    <a:pt x="251" y="142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61" y="13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54" y="139"/>
                  </a:lnTo>
                  <a:lnTo>
                    <a:pt x="251" y="140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9" y="140"/>
                  </a:lnTo>
                  <a:lnTo>
                    <a:pt x="252" y="139"/>
                  </a:lnTo>
                  <a:lnTo>
                    <a:pt x="258" y="133"/>
                  </a:lnTo>
                  <a:lnTo>
                    <a:pt x="258" y="133"/>
                  </a:lnTo>
                  <a:lnTo>
                    <a:pt x="259" y="135"/>
                  </a:lnTo>
                  <a:lnTo>
                    <a:pt x="261" y="133"/>
                  </a:lnTo>
                  <a:lnTo>
                    <a:pt x="265" y="132"/>
                  </a:lnTo>
                  <a:lnTo>
                    <a:pt x="265" y="13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8" y="125"/>
                  </a:lnTo>
                  <a:lnTo>
                    <a:pt x="278" y="125"/>
                  </a:lnTo>
                  <a:lnTo>
                    <a:pt x="269" y="129"/>
                  </a:lnTo>
                  <a:lnTo>
                    <a:pt x="269" y="129"/>
                  </a:lnTo>
                  <a:lnTo>
                    <a:pt x="271" y="129"/>
                  </a:lnTo>
                  <a:lnTo>
                    <a:pt x="274" y="127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2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4" y="117"/>
                  </a:lnTo>
                  <a:lnTo>
                    <a:pt x="285" y="117"/>
                  </a:lnTo>
                  <a:lnTo>
                    <a:pt x="285" y="119"/>
                  </a:lnTo>
                  <a:lnTo>
                    <a:pt x="286" y="119"/>
                  </a:lnTo>
                  <a:lnTo>
                    <a:pt x="286" y="119"/>
                  </a:lnTo>
                  <a:lnTo>
                    <a:pt x="288" y="117"/>
                  </a:lnTo>
                  <a:lnTo>
                    <a:pt x="291" y="116"/>
                  </a:lnTo>
                  <a:lnTo>
                    <a:pt x="291" y="116"/>
                  </a:lnTo>
                  <a:lnTo>
                    <a:pt x="291" y="115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301" y="110"/>
                  </a:lnTo>
                  <a:lnTo>
                    <a:pt x="301" y="110"/>
                  </a:lnTo>
                  <a:lnTo>
                    <a:pt x="299" y="110"/>
                  </a:lnTo>
                  <a:lnTo>
                    <a:pt x="299" y="109"/>
                  </a:lnTo>
                  <a:lnTo>
                    <a:pt x="305" y="105"/>
                  </a:lnTo>
                  <a:lnTo>
                    <a:pt x="305" y="105"/>
                  </a:lnTo>
                  <a:lnTo>
                    <a:pt x="306" y="105"/>
                  </a:lnTo>
                  <a:lnTo>
                    <a:pt x="305" y="106"/>
                  </a:lnTo>
                  <a:lnTo>
                    <a:pt x="304" y="107"/>
                  </a:lnTo>
                  <a:lnTo>
                    <a:pt x="306" y="107"/>
                  </a:lnTo>
                  <a:lnTo>
                    <a:pt x="306" y="107"/>
                  </a:lnTo>
                  <a:lnTo>
                    <a:pt x="308" y="105"/>
                  </a:lnTo>
                  <a:lnTo>
                    <a:pt x="309" y="103"/>
                  </a:lnTo>
                  <a:lnTo>
                    <a:pt x="314" y="100"/>
                  </a:lnTo>
                  <a:lnTo>
                    <a:pt x="314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1" y="103"/>
                  </a:lnTo>
                  <a:lnTo>
                    <a:pt x="311" y="105"/>
                  </a:lnTo>
                  <a:lnTo>
                    <a:pt x="311" y="105"/>
                  </a:lnTo>
                  <a:lnTo>
                    <a:pt x="315" y="102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21" y="97"/>
                  </a:lnTo>
                  <a:lnTo>
                    <a:pt x="319" y="99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24" y="99"/>
                  </a:lnTo>
                  <a:lnTo>
                    <a:pt x="328" y="96"/>
                  </a:lnTo>
                  <a:lnTo>
                    <a:pt x="336" y="89"/>
                  </a:lnTo>
                  <a:lnTo>
                    <a:pt x="336" y="89"/>
                  </a:lnTo>
                  <a:lnTo>
                    <a:pt x="339" y="89"/>
                  </a:lnTo>
                  <a:lnTo>
                    <a:pt x="342" y="89"/>
                  </a:lnTo>
                  <a:lnTo>
                    <a:pt x="342" y="89"/>
                  </a:lnTo>
                  <a:lnTo>
                    <a:pt x="349" y="85"/>
                  </a:lnTo>
                  <a:lnTo>
                    <a:pt x="355" y="80"/>
                  </a:lnTo>
                  <a:lnTo>
                    <a:pt x="355" y="80"/>
                  </a:lnTo>
                  <a:lnTo>
                    <a:pt x="356" y="82"/>
                  </a:lnTo>
                  <a:lnTo>
                    <a:pt x="356" y="82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2" y="85"/>
                  </a:lnTo>
                  <a:lnTo>
                    <a:pt x="352" y="85"/>
                  </a:lnTo>
                  <a:lnTo>
                    <a:pt x="345" y="89"/>
                  </a:lnTo>
                  <a:lnTo>
                    <a:pt x="336" y="93"/>
                  </a:lnTo>
                  <a:lnTo>
                    <a:pt x="336" y="93"/>
                  </a:lnTo>
                  <a:lnTo>
                    <a:pt x="343" y="90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49" y="87"/>
                  </a:lnTo>
                  <a:lnTo>
                    <a:pt x="348" y="89"/>
                  </a:lnTo>
                  <a:lnTo>
                    <a:pt x="349" y="89"/>
                  </a:lnTo>
                  <a:lnTo>
                    <a:pt x="349" y="89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7"/>
                  </a:lnTo>
                  <a:lnTo>
                    <a:pt x="335" y="97"/>
                  </a:lnTo>
                  <a:lnTo>
                    <a:pt x="334" y="97"/>
                  </a:lnTo>
                  <a:lnTo>
                    <a:pt x="332" y="97"/>
                  </a:lnTo>
                  <a:lnTo>
                    <a:pt x="331" y="97"/>
                  </a:lnTo>
                  <a:lnTo>
                    <a:pt x="329" y="97"/>
                  </a:lnTo>
                  <a:lnTo>
                    <a:pt x="329" y="97"/>
                  </a:lnTo>
                  <a:lnTo>
                    <a:pt x="325" y="100"/>
                  </a:lnTo>
                  <a:lnTo>
                    <a:pt x="325" y="100"/>
                  </a:lnTo>
                  <a:lnTo>
                    <a:pt x="324" y="102"/>
                  </a:lnTo>
                  <a:lnTo>
                    <a:pt x="324" y="103"/>
                  </a:lnTo>
                  <a:lnTo>
                    <a:pt x="319" y="106"/>
                  </a:lnTo>
                  <a:lnTo>
                    <a:pt x="315" y="107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08" y="112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5" y="112"/>
                  </a:lnTo>
                  <a:lnTo>
                    <a:pt x="305" y="112"/>
                  </a:lnTo>
                  <a:lnTo>
                    <a:pt x="305" y="113"/>
                  </a:lnTo>
                  <a:lnTo>
                    <a:pt x="305" y="113"/>
                  </a:lnTo>
                  <a:lnTo>
                    <a:pt x="30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09" y="115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2" y="112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15" y="109"/>
                  </a:lnTo>
                  <a:lnTo>
                    <a:pt x="321" y="106"/>
                  </a:lnTo>
                  <a:lnTo>
                    <a:pt x="321" y="106"/>
                  </a:lnTo>
                  <a:lnTo>
                    <a:pt x="321" y="107"/>
                  </a:lnTo>
                  <a:lnTo>
                    <a:pt x="319" y="109"/>
                  </a:lnTo>
                  <a:lnTo>
                    <a:pt x="318" y="110"/>
                  </a:lnTo>
                  <a:lnTo>
                    <a:pt x="318" y="110"/>
                  </a:lnTo>
                  <a:lnTo>
                    <a:pt x="311" y="115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4" y="119"/>
                  </a:lnTo>
                  <a:lnTo>
                    <a:pt x="304" y="117"/>
                  </a:lnTo>
                  <a:lnTo>
                    <a:pt x="304" y="117"/>
                  </a:lnTo>
                  <a:lnTo>
                    <a:pt x="301" y="119"/>
                  </a:lnTo>
                  <a:lnTo>
                    <a:pt x="301" y="119"/>
                  </a:lnTo>
                  <a:lnTo>
                    <a:pt x="299" y="122"/>
                  </a:lnTo>
                  <a:lnTo>
                    <a:pt x="295" y="125"/>
                  </a:lnTo>
                  <a:lnTo>
                    <a:pt x="285" y="132"/>
                  </a:lnTo>
                  <a:lnTo>
                    <a:pt x="274" y="139"/>
                  </a:lnTo>
                  <a:lnTo>
                    <a:pt x="264" y="146"/>
                  </a:lnTo>
                  <a:lnTo>
                    <a:pt x="264" y="146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4" y="142"/>
                  </a:lnTo>
                  <a:lnTo>
                    <a:pt x="264" y="142"/>
                  </a:lnTo>
                  <a:lnTo>
                    <a:pt x="281" y="13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6" y="120"/>
                  </a:lnTo>
                  <a:lnTo>
                    <a:pt x="292" y="125"/>
                  </a:lnTo>
                  <a:lnTo>
                    <a:pt x="292" y="125"/>
                  </a:lnTo>
                  <a:lnTo>
                    <a:pt x="288" y="126"/>
                  </a:lnTo>
                  <a:lnTo>
                    <a:pt x="288" y="126"/>
                  </a:lnTo>
                  <a:lnTo>
                    <a:pt x="289" y="125"/>
                  </a:lnTo>
                  <a:lnTo>
                    <a:pt x="289" y="125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9"/>
                  </a:lnTo>
                  <a:lnTo>
                    <a:pt x="279" y="129"/>
                  </a:lnTo>
                  <a:lnTo>
                    <a:pt x="276" y="130"/>
                  </a:lnTo>
                  <a:lnTo>
                    <a:pt x="276" y="130"/>
                  </a:lnTo>
                  <a:lnTo>
                    <a:pt x="274" y="133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8" y="137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5" y="136"/>
                  </a:lnTo>
                  <a:lnTo>
                    <a:pt x="265" y="136"/>
                  </a:lnTo>
                  <a:lnTo>
                    <a:pt x="255" y="144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47" y="152"/>
                  </a:lnTo>
                  <a:lnTo>
                    <a:pt x="247" y="152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8" y="150"/>
                  </a:lnTo>
                  <a:lnTo>
                    <a:pt x="248" y="150"/>
                  </a:lnTo>
                  <a:lnTo>
                    <a:pt x="249" y="147"/>
                  </a:lnTo>
                  <a:lnTo>
                    <a:pt x="249" y="147"/>
                  </a:lnTo>
                  <a:lnTo>
                    <a:pt x="241" y="153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5" y="167"/>
                  </a:lnTo>
                  <a:lnTo>
                    <a:pt x="221" y="169"/>
                  </a:lnTo>
                  <a:lnTo>
                    <a:pt x="221" y="169"/>
                  </a:lnTo>
                  <a:lnTo>
                    <a:pt x="221" y="170"/>
                  </a:lnTo>
                  <a:lnTo>
                    <a:pt x="222" y="170"/>
                  </a:lnTo>
                  <a:lnTo>
                    <a:pt x="227" y="169"/>
                  </a:lnTo>
                  <a:lnTo>
                    <a:pt x="227" y="169"/>
                  </a:lnTo>
                  <a:lnTo>
                    <a:pt x="224" y="170"/>
                  </a:lnTo>
                  <a:lnTo>
                    <a:pt x="222" y="172"/>
                  </a:lnTo>
                  <a:lnTo>
                    <a:pt x="219" y="174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215" y="177"/>
                  </a:lnTo>
                  <a:lnTo>
                    <a:pt x="215" y="176"/>
                  </a:lnTo>
                  <a:lnTo>
                    <a:pt x="215" y="174"/>
                  </a:lnTo>
                  <a:lnTo>
                    <a:pt x="214" y="174"/>
                  </a:lnTo>
                  <a:lnTo>
                    <a:pt x="214" y="174"/>
                  </a:lnTo>
                  <a:lnTo>
                    <a:pt x="214" y="176"/>
                  </a:lnTo>
                  <a:lnTo>
                    <a:pt x="215" y="174"/>
                  </a:lnTo>
                  <a:lnTo>
                    <a:pt x="215" y="174"/>
                  </a:lnTo>
                  <a:lnTo>
                    <a:pt x="205" y="184"/>
                  </a:lnTo>
                  <a:lnTo>
                    <a:pt x="195" y="193"/>
                  </a:lnTo>
                  <a:lnTo>
                    <a:pt x="195" y="193"/>
                  </a:lnTo>
                  <a:lnTo>
                    <a:pt x="195" y="194"/>
                  </a:lnTo>
                  <a:lnTo>
                    <a:pt x="197" y="194"/>
                  </a:lnTo>
                  <a:lnTo>
                    <a:pt x="201" y="190"/>
                  </a:lnTo>
                  <a:lnTo>
                    <a:pt x="201" y="190"/>
                  </a:lnTo>
                  <a:lnTo>
                    <a:pt x="198" y="196"/>
                  </a:lnTo>
                  <a:lnTo>
                    <a:pt x="197" y="199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199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4" y="197"/>
                  </a:lnTo>
                  <a:lnTo>
                    <a:pt x="192" y="199"/>
                  </a:lnTo>
                  <a:lnTo>
                    <a:pt x="191" y="200"/>
                  </a:lnTo>
                  <a:lnTo>
                    <a:pt x="189" y="202"/>
                  </a:lnTo>
                  <a:lnTo>
                    <a:pt x="189" y="202"/>
                  </a:lnTo>
                  <a:lnTo>
                    <a:pt x="189" y="203"/>
                  </a:lnTo>
                  <a:lnTo>
                    <a:pt x="187" y="207"/>
                  </a:lnTo>
                  <a:lnTo>
                    <a:pt x="187" y="207"/>
                  </a:lnTo>
                  <a:lnTo>
                    <a:pt x="185" y="207"/>
                  </a:lnTo>
                  <a:lnTo>
                    <a:pt x="187" y="206"/>
                  </a:lnTo>
                  <a:lnTo>
                    <a:pt x="187" y="206"/>
                  </a:lnTo>
                  <a:lnTo>
                    <a:pt x="184" y="207"/>
                  </a:lnTo>
                  <a:lnTo>
                    <a:pt x="182" y="210"/>
                  </a:lnTo>
                  <a:lnTo>
                    <a:pt x="181" y="212"/>
                  </a:lnTo>
                  <a:lnTo>
                    <a:pt x="179" y="214"/>
                  </a:lnTo>
                  <a:lnTo>
                    <a:pt x="179" y="214"/>
                  </a:lnTo>
                  <a:lnTo>
                    <a:pt x="178" y="213"/>
                  </a:lnTo>
                  <a:lnTo>
                    <a:pt x="179" y="212"/>
                  </a:lnTo>
                  <a:lnTo>
                    <a:pt x="179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77" y="214"/>
                  </a:lnTo>
                  <a:lnTo>
                    <a:pt x="175" y="217"/>
                  </a:lnTo>
                  <a:lnTo>
                    <a:pt x="175" y="217"/>
                  </a:lnTo>
                  <a:lnTo>
                    <a:pt x="172" y="220"/>
                  </a:lnTo>
                  <a:lnTo>
                    <a:pt x="172" y="220"/>
                  </a:lnTo>
                  <a:lnTo>
                    <a:pt x="174" y="217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69" y="219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59" y="227"/>
                  </a:lnTo>
                  <a:lnTo>
                    <a:pt x="155" y="233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3"/>
                  </a:lnTo>
                  <a:lnTo>
                    <a:pt x="145" y="243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34" y="257"/>
                  </a:lnTo>
                  <a:lnTo>
                    <a:pt x="134" y="257"/>
                  </a:lnTo>
                  <a:lnTo>
                    <a:pt x="128" y="263"/>
                  </a:lnTo>
                  <a:lnTo>
                    <a:pt x="128" y="263"/>
                  </a:lnTo>
                  <a:lnTo>
                    <a:pt x="130" y="262"/>
                  </a:lnTo>
                  <a:lnTo>
                    <a:pt x="132" y="257"/>
                  </a:lnTo>
                  <a:lnTo>
                    <a:pt x="135" y="254"/>
                  </a:lnTo>
                  <a:lnTo>
                    <a:pt x="137" y="250"/>
                  </a:lnTo>
                  <a:lnTo>
                    <a:pt x="137" y="250"/>
                  </a:lnTo>
                  <a:lnTo>
                    <a:pt x="132" y="256"/>
                  </a:lnTo>
                  <a:lnTo>
                    <a:pt x="128" y="260"/>
                  </a:lnTo>
                  <a:lnTo>
                    <a:pt x="125" y="266"/>
                  </a:lnTo>
                  <a:lnTo>
                    <a:pt x="122" y="269"/>
                  </a:lnTo>
                  <a:lnTo>
                    <a:pt x="122" y="269"/>
                  </a:lnTo>
                  <a:lnTo>
                    <a:pt x="122" y="270"/>
                  </a:lnTo>
                  <a:lnTo>
                    <a:pt x="122" y="270"/>
                  </a:lnTo>
                  <a:lnTo>
                    <a:pt x="124" y="269"/>
                  </a:lnTo>
                  <a:lnTo>
                    <a:pt x="124" y="269"/>
                  </a:lnTo>
                  <a:lnTo>
                    <a:pt x="122" y="273"/>
                  </a:lnTo>
                  <a:lnTo>
                    <a:pt x="120" y="277"/>
                  </a:lnTo>
                  <a:lnTo>
                    <a:pt x="120" y="277"/>
                  </a:lnTo>
                  <a:lnTo>
                    <a:pt x="115" y="282"/>
                  </a:lnTo>
                  <a:lnTo>
                    <a:pt x="111" y="287"/>
                  </a:lnTo>
                  <a:lnTo>
                    <a:pt x="107" y="293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97" y="307"/>
                  </a:lnTo>
                  <a:lnTo>
                    <a:pt x="97" y="307"/>
                  </a:lnTo>
                  <a:lnTo>
                    <a:pt x="94" y="313"/>
                  </a:lnTo>
                  <a:lnTo>
                    <a:pt x="91" y="319"/>
                  </a:lnTo>
                  <a:lnTo>
                    <a:pt x="91" y="319"/>
                  </a:lnTo>
                  <a:lnTo>
                    <a:pt x="94" y="317"/>
                  </a:lnTo>
                  <a:lnTo>
                    <a:pt x="95" y="316"/>
                  </a:lnTo>
                  <a:lnTo>
                    <a:pt x="95" y="316"/>
                  </a:lnTo>
                  <a:lnTo>
                    <a:pt x="91" y="323"/>
                  </a:lnTo>
                  <a:lnTo>
                    <a:pt x="88" y="327"/>
                  </a:lnTo>
                  <a:lnTo>
                    <a:pt x="85" y="329"/>
                  </a:lnTo>
                  <a:lnTo>
                    <a:pt x="82" y="329"/>
                  </a:lnTo>
                  <a:lnTo>
                    <a:pt x="82" y="329"/>
                  </a:lnTo>
                  <a:lnTo>
                    <a:pt x="82" y="330"/>
                  </a:lnTo>
                  <a:lnTo>
                    <a:pt x="84" y="330"/>
                  </a:lnTo>
                  <a:lnTo>
                    <a:pt x="84" y="331"/>
                  </a:lnTo>
                  <a:lnTo>
                    <a:pt x="85" y="333"/>
                  </a:lnTo>
                  <a:lnTo>
                    <a:pt x="85" y="333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8" y="343"/>
                  </a:lnTo>
                  <a:lnTo>
                    <a:pt x="80" y="337"/>
                  </a:lnTo>
                  <a:lnTo>
                    <a:pt x="80" y="337"/>
                  </a:lnTo>
                  <a:lnTo>
                    <a:pt x="75" y="344"/>
                  </a:lnTo>
                  <a:lnTo>
                    <a:pt x="70" y="354"/>
                  </a:lnTo>
                  <a:lnTo>
                    <a:pt x="70" y="354"/>
                  </a:lnTo>
                  <a:lnTo>
                    <a:pt x="68" y="356"/>
                  </a:lnTo>
                  <a:lnTo>
                    <a:pt x="68" y="354"/>
                  </a:lnTo>
                  <a:lnTo>
                    <a:pt x="68" y="354"/>
                  </a:lnTo>
                  <a:lnTo>
                    <a:pt x="67" y="354"/>
                  </a:lnTo>
                  <a:lnTo>
                    <a:pt x="67" y="356"/>
                  </a:lnTo>
                  <a:lnTo>
                    <a:pt x="65" y="360"/>
                  </a:lnTo>
                  <a:lnTo>
                    <a:pt x="65" y="360"/>
                  </a:lnTo>
                  <a:lnTo>
                    <a:pt x="65" y="361"/>
                  </a:lnTo>
                  <a:lnTo>
                    <a:pt x="65" y="360"/>
                  </a:lnTo>
                  <a:lnTo>
                    <a:pt x="67" y="359"/>
                  </a:lnTo>
                  <a:lnTo>
                    <a:pt x="67" y="359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54" y="383"/>
                  </a:lnTo>
                  <a:lnTo>
                    <a:pt x="50" y="391"/>
                  </a:lnTo>
                  <a:lnTo>
                    <a:pt x="50" y="391"/>
                  </a:lnTo>
                  <a:lnTo>
                    <a:pt x="47" y="396"/>
                  </a:lnTo>
                  <a:lnTo>
                    <a:pt x="47" y="396"/>
                  </a:lnTo>
                  <a:lnTo>
                    <a:pt x="45" y="400"/>
                  </a:lnTo>
                  <a:lnTo>
                    <a:pt x="44" y="403"/>
                  </a:lnTo>
                  <a:lnTo>
                    <a:pt x="44" y="403"/>
                  </a:lnTo>
                  <a:lnTo>
                    <a:pt x="41" y="410"/>
                  </a:lnTo>
                  <a:lnTo>
                    <a:pt x="38" y="417"/>
                  </a:lnTo>
                  <a:lnTo>
                    <a:pt x="35" y="424"/>
                  </a:lnTo>
                  <a:lnTo>
                    <a:pt x="31" y="430"/>
                  </a:lnTo>
                  <a:lnTo>
                    <a:pt x="31" y="430"/>
                  </a:lnTo>
                  <a:lnTo>
                    <a:pt x="30" y="439"/>
                  </a:lnTo>
                  <a:lnTo>
                    <a:pt x="27" y="446"/>
                  </a:lnTo>
                  <a:lnTo>
                    <a:pt x="27" y="446"/>
                  </a:lnTo>
                  <a:lnTo>
                    <a:pt x="24" y="453"/>
                  </a:lnTo>
                  <a:lnTo>
                    <a:pt x="24" y="453"/>
                  </a:lnTo>
                  <a:lnTo>
                    <a:pt x="21" y="460"/>
                  </a:lnTo>
                  <a:lnTo>
                    <a:pt x="21" y="460"/>
                  </a:lnTo>
                  <a:lnTo>
                    <a:pt x="21" y="453"/>
                  </a:lnTo>
                  <a:lnTo>
                    <a:pt x="21" y="453"/>
                  </a:lnTo>
                  <a:lnTo>
                    <a:pt x="21" y="447"/>
                  </a:lnTo>
                  <a:lnTo>
                    <a:pt x="21" y="447"/>
                  </a:lnTo>
                  <a:lnTo>
                    <a:pt x="20" y="456"/>
                  </a:lnTo>
                  <a:lnTo>
                    <a:pt x="20" y="456"/>
                  </a:lnTo>
                  <a:lnTo>
                    <a:pt x="18" y="464"/>
                  </a:lnTo>
                  <a:lnTo>
                    <a:pt x="18" y="464"/>
                  </a:lnTo>
                  <a:lnTo>
                    <a:pt x="15" y="471"/>
                  </a:lnTo>
                  <a:lnTo>
                    <a:pt x="14" y="476"/>
                  </a:lnTo>
                  <a:lnTo>
                    <a:pt x="14" y="476"/>
                  </a:lnTo>
                  <a:lnTo>
                    <a:pt x="15" y="477"/>
                  </a:lnTo>
                  <a:lnTo>
                    <a:pt x="17" y="480"/>
                  </a:lnTo>
                  <a:lnTo>
                    <a:pt x="17" y="483"/>
                  </a:lnTo>
                  <a:lnTo>
                    <a:pt x="18" y="483"/>
                  </a:lnTo>
                  <a:lnTo>
                    <a:pt x="20" y="483"/>
                  </a:lnTo>
                  <a:lnTo>
                    <a:pt x="20" y="483"/>
                  </a:lnTo>
                  <a:lnTo>
                    <a:pt x="17" y="491"/>
                  </a:lnTo>
                  <a:lnTo>
                    <a:pt x="17" y="49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5" y="498"/>
                  </a:lnTo>
                  <a:lnTo>
                    <a:pt x="15" y="497"/>
                  </a:lnTo>
                  <a:lnTo>
                    <a:pt x="18" y="490"/>
                  </a:lnTo>
                  <a:lnTo>
                    <a:pt x="18" y="490"/>
                  </a:lnTo>
                  <a:lnTo>
                    <a:pt x="21" y="483"/>
                  </a:lnTo>
                  <a:lnTo>
                    <a:pt x="21" y="483"/>
                  </a:lnTo>
                  <a:lnTo>
                    <a:pt x="21" y="481"/>
                  </a:lnTo>
                  <a:lnTo>
                    <a:pt x="23" y="481"/>
                  </a:lnTo>
                  <a:lnTo>
                    <a:pt x="23" y="481"/>
                  </a:lnTo>
                  <a:lnTo>
                    <a:pt x="21" y="484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20" y="490"/>
                  </a:lnTo>
                  <a:lnTo>
                    <a:pt x="20" y="493"/>
                  </a:lnTo>
                  <a:lnTo>
                    <a:pt x="18" y="497"/>
                  </a:lnTo>
                  <a:lnTo>
                    <a:pt x="18" y="501"/>
                  </a:lnTo>
                  <a:lnTo>
                    <a:pt x="18" y="501"/>
                  </a:lnTo>
                  <a:lnTo>
                    <a:pt x="17" y="501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3" y="520"/>
                  </a:lnTo>
                  <a:lnTo>
                    <a:pt x="13" y="523"/>
                  </a:lnTo>
                  <a:lnTo>
                    <a:pt x="13" y="524"/>
                  </a:lnTo>
                  <a:lnTo>
                    <a:pt x="13" y="524"/>
                  </a:lnTo>
                  <a:lnTo>
                    <a:pt x="11" y="527"/>
                  </a:lnTo>
                  <a:lnTo>
                    <a:pt x="10" y="530"/>
                  </a:lnTo>
                  <a:lnTo>
                    <a:pt x="10" y="530"/>
                  </a:lnTo>
                  <a:lnTo>
                    <a:pt x="10" y="531"/>
                  </a:lnTo>
                  <a:lnTo>
                    <a:pt x="10" y="530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8" y="534"/>
                  </a:lnTo>
                  <a:lnTo>
                    <a:pt x="7" y="541"/>
                  </a:lnTo>
                  <a:lnTo>
                    <a:pt x="7" y="541"/>
                  </a:lnTo>
                  <a:lnTo>
                    <a:pt x="5" y="543"/>
                  </a:lnTo>
                  <a:lnTo>
                    <a:pt x="5" y="541"/>
                  </a:lnTo>
                  <a:lnTo>
                    <a:pt x="5" y="540"/>
                  </a:lnTo>
                  <a:lnTo>
                    <a:pt x="4" y="540"/>
                  </a:lnTo>
                  <a:lnTo>
                    <a:pt x="4" y="540"/>
                  </a:lnTo>
                  <a:lnTo>
                    <a:pt x="5" y="544"/>
                  </a:lnTo>
                  <a:lnTo>
                    <a:pt x="5" y="54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5" y="551"/>
                  </a:lnTo>
                  <a:lnTo>
                    <a:pt x="5" y="551"/>
                  </a:lnTo>
                  <a:lnTo>
                    <a:pt x="7" y="548"/>
                  </a:lnTo>
                  <a:lnTo>
                    <a:pt x="7" y="548"/>
                  </a:lnTo>
                  <a:lnTo>
                    <a:pt x="7" y="554"/>
                  </a:lnTo>
                  <a:lnTo>
                    <a:pt x="8" y="557"/>
                  </a:lnTo>
                  <a:lnTo>
                    <a:pt x="8" y="557"/>
                  </a:lnTo>
                  <a:lnTo>
                    <a:pt x="8" y="558"/>
                  </a:lnTo>
                  <a:lnTo>
                    <a:pt x="7" y="561"/>
                  </a:lnTo>
                  <a:lnTo>
                    <a:pt x="7" y="563"/>
                  </a:lnTo>
                  <a:lnTo>
                    <a:pt x="7" y="564"/>
                  </a:lnTo>
                  <a:lnTo>
                    <a:pt x="7" y="564"/>
                  </a:lnTo>
                  <a:lnTo>
                    <a:pt x="7" y="566"/>
                  </a:lnTo>
                  <a:lnTo>
                    <a:pt x="8" y="564"/>
                  </a:lnTo>
                  <a:lnTo>
                    <a:pt x="8" y="560"/>
                  </a:lnTo>
                  <a:lnTo>
                    <a:pt x="8" y="560"/>
                  </a:lnTo>
                  <a:lnTo>
                    <a:pt x="8" y="564"/>
                  </a:lnTo>
                  <a:lnTo>
                    <a:pt x="8" y="570"/>
                  </a:lnTo>
                  <a:lnTo>
                    <a:pt x="8" y="570"/>
                  </a:lnTo>
                  <a:lnTo>
                    <a:pt x="7" y="570"/>
                  </a:lnTo>
                  <a:lnTo>
                    <a:pt x="7" y="568"/>
                  </a:lnTo>
                  <a:lnTo>
                    <a:pt x="7" y="567"/>
                  </a:lnTo>
                  <a:lnTo>
                    <a:pt x="5" y="568"/>
                  </a:lnTo>
                  <a:lnTo>
                    <a:pt x="5" y="568"/>
                  </a:lnTo>
                  <a:lnTo>
                    <a:pt x="5" y="573"/>
                  </a:lnTo>
                  <a:lnTo>
                    <a:pt x="5" y="574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5" y="581"/>
                  </a:lnTo>
                  <a:lnTo>
                    <a:pt x="5" y="588"/>
                  </a:lnTo>
                  <a:lnTo>
                    <a:pt x="1" y="603"/>
                  </a:lnTo>
                  <a:lnTo>
                    <a:pt x="1" y="603"/>
                  </a:lnTo>
                  <a:lnTo>
                    <a:pt x="4" y="607"/>
                  </a:lnTo>
                  <a:lnTo>
                    <a:pt x="4" y="607"/>
                  </a:lnTo>
                  <a:lnTo>
                    <a:pt x="4" y="604"/>
                  </a:lnTo>
                  <a:lnTo>
                    <a:pt x="5" y="601"/>
                  </a:lnTo>
                  <a:lnTo>
                    <a:pt x="5" y="601"/>
                  </a:lnTo>
                  <a:lnTo>
                    <a:pt x="5" y="600"/>
                  </a:lnTo>
                  <a:lnTo>
                    <a:pt x="5" y="600"/>
                  </a:lnTo>
                  <a:lnTo>
                    <a:pt x="4" y="601"/>
                  </a:lnTo>
                  <a:lnTo>
                    <a:pt x="4" y="601"/>
                  </a:lnTo>
                  <a:lnTo>
                    <a:pt x="5" y="587"/>
                  </a:lnTo>
                  <a:lnTo>
                    <a:pt x="8" y="573"/>
                  </a:lnTo>
                  <a:lnTo>
                    <a:pt x="8" y="573"/>
                  </a:lnTo>
                  <a:lnTo>
                    <a:pt x="8" y="578"/>
                  </a:lnTo>
                  <a:lnTo>
                    <a:pt x="7" y="586"/>
                  </a:lnTo>
                  <a:lnTo>
                    <a:pt x="7" y="591"/>
                  </a:lnTo>
                  <a:lnTo>
                    <a:pt x="7" y="597"/>
                  </a:lnTo>
                  <a:lnTo>
                    <a:pt x="7" y="597"/>
                  </a:lnTo>
                  <a:lnTo>
                    <a:pt x="8" y="584"/>
                  </a:lnTo>
                  <a:lnTo>
                    <a:pt x="8" y="584"/>
                  </a:lnTo>
                  <a:lnTo>
                    <a:pt x="8" y="591"/>
                  </a:lnTo>
                  <a:lnTo>
                    <a:pt x="8" y="596"/>
                  </a:lnTo>
                  <a:lnTo>
                    <a:pt x="10" y="598"/>
                  </a:lnTo>
                  <a:lnTo>
                    <a:pt x="10" y="598"/>
                  </a:lnTo>
                  <a:lnTo>
                    <a:pt x="8" y="600"/>
                  </a:lnTo>
                  <a:lnTo>
                    <a:pt x="8" y="600"/>
                  </a:lnTo>
                  <a:lnTo>
                    <a:pt x="7" y="598"/>
                  </a:lnTo>
                  <a:lnTo>
                    <a:pt x="7" y="601"/>
                  </a:lnTo>
                  <a:lnTo>
                    <a:pt x="7" y="601"/>
                  </a:lnTo>
                  <a:lnTo>
                    <a:pt x="7" y="607"/>
                  </a:lnTo>
                  <a:lnTo>
                    <a:pt x="7" y="607"/>
                  </a:lnTo>
                  <a:lnTo>
                    <a:pt x="7" y="608"/>
                  </a:lnTo>
                  <a:lnTo>
                    <a:pt x="7" y="608"/>
                  </a:lnTo>
                  <a:lnTo>
                    <a:pt x="5" y="606"/>
                  </a:lnTo>
                  <a:lnTo>
                    <a:pt x="5" y="606"/>
                  </a:lnTo>
                  <a:lnTo>
                    <a:pt x="5" y="608"/>
                  </a:lnTo>
                  <a:lnTo>
                    <a:pt x="5" y="613"/>
                  </a:lnTo>
                  <a:lnTo>
                    <a:pt x="5" y="613"/>
                  </a:lnTo>
                  <a:lnTo>
                    <a:pt x="5" y="614"/>
                  </a:lnTo>
                  <a:lnTo>
                    <a:pt x="5" y="617"/>
                  </a:lnTo>
                  <a:lnTo>
                    <a:pt x="7" y="620"/>
                  </a:lnTo>
                  <a:lnTo>
                    <a:pt x="7" y="621"/>
                  </a:lnTo>
                  <a:lnTo>
                    <a:pt x="7" y="621"/>
                  </a:lnTo>
                  <a:lnTo>
                    <a:pt x="7" y="624"/>
                  </a:lnTo>
                  <a:lnTo>
                    <a:pt x="5" y="624"/>
                  </a:lnTo>
                  <a:lnTo>
                    <a:pt x="4" y="624"/>
                  </a:lnTo>
                  <a:lnTo>
                    <a:pt x="4" y="625"/>
                  </a:lnTo>
                  <a:lnTo>
                    <a:pt x="4" y="625"/>
                  </a:lnTo>
                  <a:lnTo>
                    <a:pt x="4" y="635"/>
                  </a:lnTo>
                  <a:lnTo>
                    <a:pt x="4" y="635"/>
                  </a:lnTo>
                  <a:lnTo>
                    <a:pt x="3" y="643"/>
                  </a:lnTo>
                  <a:lnTo>
                    <a:pt x="3" y="643"/>
                  </a:lnTo>
                  <a:lnTo>
                    <a:pt x="3" y="650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7"/>
                  </a:lnTo>
                  <a:lnTo>
                    <a:pt x="3" y="655"/>
                  </a:lnTo>
                  <a:lnTo>
                    <a:pt x="1" y="651"/>
                  </a:lnTo>
                  <a:lnTo>
                    <a:pt x="1" y="651"/>
                  </a:lnTo>
                  <a:lnTo>
                    <a:pt x="1" y="661"/>
                  </a:lnTo>
                  <a:lnTo>
                    <a:pt x="1" y="671"/>
                  </a:lnTo>
                  <a:lnTo>
                    <a:pt x="1" y="671"/>
                  </a:lnTo>
                  <a:lnTo>
                    <a:pt x="3" y="674"/>
                  </a:lnTo>
                  <a:lnTo>
                    <a:pt x="5" y="675"/>
                  </a:lnTo>
                  <a:lnTo>
                    <a:pt x="5" y="675"/>
                  </a:lnTo>
                  <a:lnTo>
                    <a:pt x="5" y="683"/>
                  </a:lnTo>
                  <a:lnTo>
                    <a:pt x="7" y="685"/>
                  </a:lnTo>
                  <a:lnTo>
                    <a:pt x="8" y="687"/>
                  </a:lnTo>
                  <a:lnTo>
                    <a:pt x="8" y="687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7" y="687"/>
                  </a:lnTo>
                  <a:lnTo>
                    <a:pt x="5" y="688"/>
                  </a:lnTo>
                  <a:lnTo>
                    <a:pt x="5" y="688"/>
                  </a:lnTo>
                  <a:lnTo>
                    <a:pt x="7" y="694"/>
                  </a:lnTo>
                  <a:lnTo>
                    <a:pt x="7" y="694"/>
                  </a:lnTo>
                  <a:lnTo>
                    <a:pt x="7" y="700"/>
                  </a:lnTo>
                  <a:lnTo>
                    <a:pt x="7" y="700"/>
                  </a:lnTo>
                  <a:lnTo>
                    <a:pt x="8" y="703"/>
                  </a:lnTo>
                  <a:lnTo>
                    <a:pt x="10" y="705"/>
                  </a:lnTo>
                  <a:lnTo>
                    <a:pt x="10" y="705"/>
                  </a:lnTo>
                  <a:lnTo>
                    <a:pt x="8" y="705"/>
                  </a:lnTo>
                  <a:lnTo>
                    <a:pt x="7" y="704"/>
                  </a:lnTo>
                  <a:lnTo>
                    <a:pt x="7" y="701"/>
                  </a:lnTo>
                  <a:lnTo>
                    <a:pt x="5" y="701"/>
                  </a:lnTo>
                  <a:lnTo>
                    <a:pt x="5" y="701"/>
                  </a:lnTo>
                  <a:lnTo>
                    <a:pt x="5" y="698"/>
                  </a:lnTo>
                  <a:lnTo>
                    <a:pt x="5" y="697"/>
                  </a:lnTo>
                  <a:lnTo>
                    <a:pt x="5" y="694"/>
                  </a:lnTo>
                  <a:lnTo>
                    <a:pt x="4" y="693"/>
                  </a:lnTo>
                  <a:lnTo>
                    <a:pt x="4" y="693"/>
                  </a:lnTo>
                  <a:lnTo>
                    <a:pt x="4" y="694"/>
                  </a:lnTo>
                  <a:lnTo>
                    <a:pt x="4" y="698"/>
                  </a:lnTo>
                  <a:lnTo>
                    <a:pt x="5" y="707"/>
                  </a:lnTo>
                  <a:lnTo>
                    <a:pt x="5" y="707"/>
                  </a:lnTo>
                  <a:lnTo>
                    <a:pt x="5" y="710"/>
                  </a:lnTo>
                  <a:lnTo>
                    <a:pt x="5" y="713"/>
                  </a:lnTo>
                  <a:lnTo>
                    <a:pt x="5" y="713"/>
                  </a:lnTo>
                  <a:lnTo>
                    <a:pt x="8" y="724"/>
                  </a:lnTo>
                  <a:lnTo>
                    <a:pt x="8" y="724"/>
                  </a:lnTo>
                  <a:lnTo>
                    <a:pt x="8" y="728"/>
                  </a:lnTo>
                  <a:lnTo>
                    <a:pt x="8" y="733"/>
                  </a:lnTo>
                  <a:lnTo>
                    <a:pt x="8" y="733"/>
                  </a:lnTo>
                  <a:lnTo>
                    <a:pt x="10" y="734"/>
                  </a:lnTo>
                  <a:lnTo>
                    <a:pt x="10" y="733"/>
                  </a:lnTo>
                  <a:lnTo>
                    <a:pt x="10" y="733"/>
                  </a:lnTo>
                  <a:lnTo>
                    <a:pt x="11" y="740"/>
                  </a:lnTo>
                  <a:lnTo>
                    <a:pt x="11" y="745"/>
                  </a:lnTo>
                  <a:lnTo>
                    <a:pt x="11" y="745"/>
                  </a:lnTo>
                  <a:lnTo>
                    <a:pt x="13" y="750"/>
                  </a:lnTo>
                  <a:lnTo>
                    <a:pt x="14" y="754"/>
                  </a:lnTo>
                  <a:lnTo>
                    <a:pt x="14" y="754"/>
                  </a:lnTo>
                  <a:lnTo>
                    <a:pt x="14" y="750"/>
                  </a:lnTo>
                  <a:lnTo>
                    <a:pt x="14" y="747"/>
                  </a:lnTo>
                  <a:lnTo>
                    <a:pt x="13" y="743"/>
                  </a:lnTo>
                  <a:lnTo>
                    <a:pt x="13" y="738"/>
                  </a:lnTo>
                  <a:lnTo>
                    <a:pt x="13" y="738"/>
                  </a:lnTo>
                  <a:lnTo>
                    <a:pt x="13" y="737"/>
                  </a:lnTo>
                  <a:lnTo>
                    <a:pt x="14" y="737"/>
                  </a:lnTo>
                  <a:lnTo>
                    <a:pt x="14" y="735"/>
                  </a:lnTo>
                  <a:lnTo>
                    <a:pt x="14" y="733"/>
                  </a:lnTo>
                  <a:lnTo>
                    <a:pt x="14" y="733"/>
                  </a:lnTo>
                  <a:lnTo>
                    <a:pt x="15" y="735"/>
                  </a:lnTo>
                  <a:lnTo>
                    <a:pt x="15" y="738"/>
                  </a:lnTo>
                  <a:lnTo>
                    <a:pt x="15" y="743"/>
                  </a:lnTo>
                  <a:lnTo>
                    <a:pt x="15" y="743"/>
                  </a:lnTo>
                  <a:lnTo>
                    <a:pt x="17" y="744"/>
                  </a:lnTo>
                  <a:lnTo>
                    <a:pt x="17" y="741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5" y="734"/>
                  </a:lnTo>
                  <a:lnTo>
                    <a:pt x="15" y="731"/>
                  </a:lnTo>
                  <a:lnTo>
                    <a:pt x="15" y="731"/>
                  </a:lnTo>
                  <a:lnTo>
                    <a:pt x="14" y="727"/>
                  </a:lnTo>
                  <a:lnTo>
                    <a:pt x="14" y="725"/>
                  </a:lnTo>
                  <a:lnTo>
                    <a:pt x="14" y="725"/>
                  </a:lnTo>
                  <a:lnTo>
                    <a:pt x="14" y="730"/>
                  </a:lnTo>
                  <a:lnTo>
                    <a:pt x="14" y="731"/>
                  </a:lnTo>
                  <a:lnTo>
                    <a:pt x="13" y="731"/>
                  </a:lnTo>
                  <a:lnTo>
                    <a:pt x="13" y="731"/>
                  </a:lnTo>
                  <a:lnTo>
                    <a:pt x="13" y="727"/>
                  </a:lnTo>
                  <a:lnTo>
                    <a:pt x="11" y="723"/>
                  </a:lnTo>
                  <a:lnTo>
                    <a:pt x="11" y="723"/>
                  </a:lnTo>
                  <a:lnTo>
                    <a:pt x="13" y="723"/>
                  </a:lnTo>
                  <a:lnTo>
                    <a:pt x="13" y="723"/>
                  </a:lnTo>
                  <a:lnTo>
                    <a:pt x="14" y="720"/>
                  </a:lnTo>
                  <a:lnTo>
                    <a:pt x="14" y="720"/>
                  </a:lnTo>
                  <a:lnTo>
                    <a:pt x="13" y="720"/>
                  </a:lnTo>
                  <a:lnTo>
                    <a:pt x="13" y="717"/>
                  </a:lnTo>
                  <a:lnTo>
                    <a:pt x="13" y="710"/>
                  </a:lnTo>
                  <a:lnTo>
                    <a:pt x="13" y="710"/>
                  </a:lnTo>
                  <a:lnTo>
                    <a:pt x="14" y="710"/>
                  </a:lnTo>
                  <a:lnTo>
                    <a:pt x="14" y="714"/>
                  </a:lnTo>
                  <a:lnTo>
                    <a:pt x="14" y="714"/>
                  </a:lnTo>
                  <a:lnTo>
                    <a:pt x="14" y="707"/>
                  </a:lnTo>
                  <a:lnTo>
                    <a:pt x="14" y="697"/>
                  </a:lnTo>
                  <a:lnTo>
                    <a:pt x="14" y="697"/>
                  </a:lnTo>
                  <a:lnTo>
                    <a:pt x="14" y="694"/>
                  </a:lnTo>
                  <a:lnTo>
                    <a:pt x="14" y="690"/>
                  </a:lnTo>
                  <a:lnTo>
                    <a:pt x="15" y="685"/>
                  </a:lnTo>
                  <a:lnTo>
                    <a:pt x="15" y="683"/>
                  </a:lnTo>
                  <a:lnTo>
                    <a:pt x="15" y="683"/>
                  </a:lnTo>
                  <a:lnTo>
                    <a:pt x="14" y="677"/>
                  </a:lnTo>
                  <a:lnTo>
                    <a:pt x="13" y="671"/>
                  </a:lnTo>
                  <a:lnTo>
                    <a:pt x="13" y="671"/>
                  </a:lnTo>
                  <a:lnTo>
                    <a:pt x="14" y="671"/>
                  </a:lnTo>
                  <a:lnTo>
                    <a:pt x="14" y="671"/>
                  </a:lnTo>
                  <a:lnTo>
                    <a:pt x="15" y="674"/>
                  </a:lnTo>
                  <a:lnTo>
                    <a:pt x="15" y="674"/>
                  </a:lnTo>
                  <a:lnTo>
                    <a:pt x="15" y="671"/>
                  </a:lnTo>
                  <a:lnTo>
                    <a:pt x="15" y="667"/>
                  </a:lnTo>
                  <a:lnTo>
                    <a:pt x="15" y="667"/>
                  </a:lnTo>
                  <a:lnTo>
                    <a:pt x="15" y="660"/>
                  </a:lnTo>
                  <a:lnTo>
                    <a:pt x="15" y="660"/>
                  </a:lnTo>
                  <a:lnTo>
                    <a:pt x="14" y="660"/>
                  </a:lnTo>
                  <a:lnTo>
                    <a:pt x="14" y="663"/>
                  </a:lnTo>
                  <a:lnTo>
                    <a:pt x="14" y="663"/>
                  </a:lnTo>
                  <a:lnTo>
                    <a:pt x="13" y="657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4" y="653"/>
                  </a:lnTo>
                  <a:lnTo>
                    <a:pt x="14" y="650"/>
                  </a:lnTo>
                  <a:lnTo>
                    <a:pt x="14" y="650"/>
                  </a:lnTo>
                  <a:lnTo>
                    <a:pt x="14" y="648"/>
                  </a:lnTo>
                  <a:lnTo>
                    <a:pt x="14" y="650"/>
                  </a:lnTo>
                  <a:lnTo>
                    <a:pt x="15" y="653"/>
                  </a:lnTo>
                  <a:lnTo>
                    <a:pt x="15" y="653"/>
                  </a:lnTo>
                  <a:lnTo>
                    <a:pt x="15" y="644"/>
                  </a:lnTo>
                  <a:lnTo>
                    <a:pt x="15" y="640"/>
                  </a:lnTo>
                  <a:lnTo>
                    <a:pt x="17" y="635"/>
                  </a:lnTo>
                  <a:lnTo>
                    <a:pt x="17" y="635"/>
                  </a:lnTo>
                  <a:lnTo>
                    <a:pt x="15" y="633"/>
                  </a:lnTo>
                  <a:lnTo>
                    <a:pt x="15" y="630"/>
                  </a:lnTo>
                  <a:lnTo>
                    <a:pt x="17" y="625"/>
                  </a:lnTo>
                  <a:lnTo>
                    <a:pt x="15" y="621"/>
                  </a:lnTo>
                  <a:lnTo>
                    <a:pt x="15" y="621"/>
                  </a:lnTo>
                  <a:lnTo>
                    <a:pt x="17" y="621"/>
                  </a:lnTo>
                  <a:lnTo>
                    <a:pt x="17" y="620"/>
                  </a:lnTo>
                  <a:lnTo>
                    <a:pt x="17" y="617"/>
                  </a:lnTo>
                  <a:lnTo>
                    <a:pt x="18" y="615"/>
                  </a:lnTo>
                  <a:lnTo>
                    <a:pt x="18" y="615"/>
                  </a:lnTo>
                  <a:lnTo>
                    <a:pt x="18" y="623"/>
                  </a:lnTo>
                  <a:lnTo>
                    <a:pt x="17" y="628"/>
                  </a:lnTo>
                  <a:lnTo>
                    <a:pt x="17" y="628"/>
                  </a:lnTo>
                  <a:lnTo>
                    <a:pt x="18" y="633"/>
                  </a:lnTo>
                  <a:lnTo>
                    <a:pt x="18" y="638"/>
                  </a:lnTo>
                  <a:lnTo>
                    <a:pt x="15" y="650"/>
                  </a:lnTo>
                  <a:lnTo>
                    <a:pt x="15" y="650"/>
                  </a:lnTo>
                  <a:lnTo>
                    <a:pt x="18" y="651"/>
                  </a:lnTo>
                  <a:lnTo>
                    <a:pt x="20" y="655"/>
                  </a:lnTo>
                  <a:lnTo>
                    <a:pt x="20" y="655"/>
                  </a:lnTo>
                  <a:lnTo>
                    <a:pt x="18" y="651"/>
                  </a:lnTo>
                  <a:lnTo>
                    <a:pt x="18" y="645"/>
                  </a:lnTo>
                  <a:lnTo>
                    <a:pt x="18" y="634"/>
                  </a:lnTo>
                  <a:lnTo>
                    <a:pt x="18" y="634"/>
                  </a:lnTo>
                  <a:lnTo>
                    <a:pt x="20" y="623"/>
                  </a:lnTo>
                  <a:lnTo>
                    <a:pt x="20" y="617"/>
                  </a:lnTo>
                  <a:lnTo>
                    <a:pt x="18" y="613"/>
                  </a:lnTo>
                  <a:lnTo>
                    <a:pt x="18" y="613"/>
                  </a:lnTo>
                  <a:lnTo>
                    <a:pt x="18" y="601"/>
                  </a:lnTo>
                  <a:lnTo>
                    <a:pt x="20" y="591"/>
                  </a:lnTo>
                  <a:lnTo>
                    <a:pt x="20" y="591"/>
                  </a:lnTo>
                  <a:lnTo>
                    <a:pt x="18" y="590"/>
                  </a:lnTo>
                  <a:lnTo>
                    <a:pt x="18" y="593"/>
                  </a:lnTo>
                  <a:lnTo>
                    <a:pt x="18" y="593"/>
                  </a:lnTo>
                  <a:lnTo>
                    <a:pt x="17" y="586"/>
                  </a:lnTo>
                  <a:lnTo>
                    <a:pt x="17" y="586"/>
                  </a:lnTo>
                  <a:lnTo>
                    <a:pt x="18" y="578"/>
                  </a:lnTo>
                  <a:lnTo>
                    <a:pt x="18" y="578"/>
                  </a:lnTo>
                  <a:lnTo>
                    <a:pt x="18" y="584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21" y="580"/>
                  </a:lnTo>
                  <a:lnTo>
                    <a:pt x="21" y="580"/>
                  </a:lnTo>
                  <a:lnTo>
                    <a:pt x="20" y="574"/>
                  </a:lnTo>
                  <a:lnTo>
                    <a:pt x="20" y="574"/>
                  </a:lnTo>
                  <a:lnTo>
                    <a:pt x="21" y="570"/>
                  </a:lnTo>
                  <a:lnTo>
                    <a:pt x="21" y="570"/>
                  </a:lnTo>
                  <a:lnTo>
                    <a:pt x="21" y="568"/>
                  </a:lnTo>
                  <a:lnTo>
                    <a:pt x="23" y="570"/>
                  </a:lnTo>
                  <a:lnTo>
                    <a:pt x="23" y="573"/>
                  </a:lnTo>
                  <a:lnTo>
                    <a:pt x="23" y="573"/>
                  </a:lnTo>
                  <a:lnTo>
                    <a:pt x="23" y="568"/>
                  </a:lnTo>
                  <a:lnTo>
                    <a:pt x="23" y="567"/>
                  </a:lnTo>
                  <a:lnTo>
                    <a:pt x="23" y="564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53"/>
                  </a:lnTo>
                  <a:lnTo>
                    <a:pt x="21" y="553"/>
                  </a:lnTo>
                  <a:lnTo>
                    <a:pt x="23" y="554"/>
                  </a:lnTo>
                  <a:lnTo>
                    <a:pt x="23" y="553"/>
                  </a:lnTo>
                  <a:lnTo>
                    <a:pt x="24" y="548"/>
                  </a:lnTo>
                  <a:lnTo>
                    <a:pt x="24" y="548"/>
                  </a:lnTo>
                  <a:lnTo>
                    <a:pt x="28" y="536"/>
                  </a:lnTo>
                  <a:lnTo>
                    <a:pt x="28" y="536"/>
                  </a:lnTo>
                  <a:lnTo>
                    <a:pt x="27" y="548"/>
                  </a:lnTo>
                  <a:lnTo>
                    <a:pt x="27" y="548"/>
                  </a:lnTo>
                  <a:lnTo>
                    <a:pt x="25" y="556"/>
                  </a:lnTo>
                  <a:lnTo>
                    <a:pt x="25" y="557"/>
                  </a:lnTo>
                  <a:lnTo>
                    <a:pt x="27" y="558"/>
                  </a:lnTo>
                  <a:lnTo>
                    <a:pt x="27" y="558"/>
                  </a:lnTo>
                  <a:lnTo>
                    <a:pt x="25" y="568"/>
                  </a:lnTo>
                  <a:lnTo>
                    <a:pt x="24" y="578"/>
                  </a:lnTo>
                  <a:lnTo>
                    <a:pt x="24" y="578"/>
                  </a:lnTo>
                  <a:lnTo>
                    <a:pt x="24" y="577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7" y="567"/>
                  </a:lnTo>
                  <a:lnTo>
                    <a:pt x="27" y="567"/>
                  </a:lnTo>
                  <a:lnTo>
                    <a:pt x="27" y="573"/>
                  </a:lnTo>
                  <a:lnTo>
                    <a:pt x="27" y="577"/>
                  </a:lnTo>
                  <a:lnTo>
                    <a:pt x="27" y="577"/>
                  </a:lnTo>
                  <a:lnTo>
                    <a:pt x="25" y="578"/>
                  </a:lnTo>
                  <a:lnTo>
                    <a:pt x="25" y="581"/>
                  </a:lnTo>
                  <a:lnTo>
                    <a:pt x="25" y="583"/>
                  </a:lnTo>
                  <a:lnTo>
                    <a:pt x="24" y="584"/>
                  </a:lnTo>
                  <a:lnTo>
                    <a:pt x="24" y="584"/>
                  </a:lnTo>
                  <a:lnTo>
                    <a:pt x="24" y="588"/>
                  </a:lnTo>
                  <a:lnTo>
                    <a:pt x="25" y="588"/>
                  </a:lnTo>
                  <a:lnTo>
                    <a:pt x="27" y="587"/>
                  </a:lnTo>
                  <a:lnTo>
                    <a:pt x="27" y="587"/>
                  </a:lnTo>
                  <a:lnTo>
                    <a:pt x="27" y="590"/>
                  </a:lnTo>
                  <a:lnTo>
                    <a:pt x="25" y="591"/>
                  </a:lnTo>
                  <a:lnTo>
                    <a:pt x="24" y="593"/>
                  </a:lnTo>
                  <a:lnTo>
                    <a:pt x="24" y="593"/>
                  </a:lnTo>
                  <a:lnTo>
                    <a:pt x="25" y="597"/>
                  </a:lnTo>
                  <a:lnTo>
                    <a:pt x="25" y="601"/>
                  </a:lnTo>
                  <a:lnTo>
                    <a:pt x="25" y="601"/>
                  </a:lnTo>
                  <a:lnTo>
                    <a:pt x="24" y="604"/>
                  </a:lnTo>
                  <a:lnTo>
                    <a:pt x="23" y="606"/>
                  </a:lnTo>
                  <a:lnTo>
                    <a:pt x="23" y="606"/>
                  </a:lnTo>
                  <a:lnTo>
                    <a:pt x="24" y="610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3" y="621"/>
                  </a:lnTo>
                  <a:lnTo>
                    <a:pt x="24" y="630"/>
                  </a:lnTo>
                  <a:lnTo>
                    <a:pt x="24" y="630"/>
                  </a:lnTo>
                  <a:lnTo>
                    <a:pt x="23" y="631"/>
                  </a:lnTo>
                  <a:lnTo>
                    <a:pt x="23" y="631"/>
                  </a:lnTo>
                  <a:lnTo>
                    <a:pt x="23" y="630"/>
                  </a:lnTo>
                  <a:lnTo>
                    <a:pt x="21" y="630"/>
                  </a:lnTo>
                  <a:lnTo>
                    <a:pt x="21" y="630"/>
                  </a:lnTo>
                  <a:lnTo>
                    <a:pt x="21" y="620"/>
                  </a:lnTo>
                  <a:lnTo>
                    <a:pt x="21" y="617"/>
                  </a:lnTo>
                  <a:lnTo>
                    <a:pt x="20" y="615"/>
                  </a:lnTo>
                  <a:lnTo>
                    <a:pt x="20" y="615"/>
                  </a:lnTo>
                  <a:lnTo>
                    <a:pt x="21" y="620"/>
                  </a:lnTo>
                  <a:lnTo>
                    <a:pt x="21" y="624"/>
                  </a:lnTo>
                  <a:lnTo>
                    <a:pt x="21" y="624"/>
                  </a:lnTo>
                  <a:lnTo>
                    <a:pt x="20" y="627"/>
                  </a:lnTo>
                  <a:lnTo>
                    <a:pt x="20" y="627"/>
                  </a:lnTo>
                  <a:lnTo>
                    <a:pt x="21" y="631"/>
                  </a:lnTo>
                  <a:lnTo>
                    <a:pt x="20" y="637"/>
                  </a:lnTo>
                  <a:lnTo>
                    <a:pt x="20" y="637"/>
                  </a:lnTo>
                  <a:lnTo>
                    <a:pt x="21" y="640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4" y="647"/>
                  </a:lnTo>
                  <a:lnTo>
                    <a:pt x="24" y="647"/>
                  </a:lnTo>
                  <a:lnTo>
                    <a:pt x="24" y="648"/>
                  </a:lnTo>
                  <a:lnTo>
                    <a:pt x="23" y="648"/>
                  </a:lnTo>
                  <a:lnTo>
                    <a:pt x="21" y="645"/>
                  </a:lnTo>
                  <a:lnTo>
                    <a:pt x="21" y="645"/>
                  </a:lnTo>
                  <a:lnTo>
                    <a:pt x="21" y="650"/>
                  </a:lnTo>
                  <a:lnTo>
                    <a:pt x="21" y="655"/>
                  </a:lnTo>
                  <a:lnTo>
                    <a:pt x="21" y="655"/>
                  </a:lnTo>
                  <a:lnTo>
                    <a:pt x="21" y="657"/>
                  </a:lnTo>
                  <a:lnTo>
                    <a:pt x="23" y="655"/>
                  </a:lnTo>
                  <a:lnTo>
                    <a:pt x="23" y="655"/>
                  </a:lnTo>
                  <a:lnTo>
                    <a:pt x="23" y="665"/>
                  </a:lnTo>
                  <a:lnTo>
                    <a:pt x="23" y="670"/>
                  </a:lnTo>
                  <a:lnTo>
                    <a:pt x="24" y="675"/>
                  </a:lnTo>
                  <a:lnTo>
                    <a:pt x="24" y="675"/>
                  </a:lnTo>
                  <a:lnTo>
                    <a:pt x="25" y="693"/>
                  </a:lnTo>
                  <a:lnTo>
                    <a:pt x="25" y="693"/>
                  </a:lnTo>
                  <a:lnTo>
                    <a:pt x="25" y="700"/>
                  </a:lnTo>
                  <a:lnTo>
                    <a:pt x="25" y="707"/>
                  </a:lnTo>
                  <a:lnTo>
                    <a:pt x="25" y="707"/>
                  </a:lnTo>
                  <a:lnTo>
                    <a:pt x="27" y="713"/>
                  </a:lnTo>
                  <a:lnTo>
                    <a:pt x="27" y="718"/>
                  </a:lnTo>
                  <a:lnTo>
                    <a:pt x="27" y="718"/>
                  </a:lnTo>
                  <a:lnTo>
                    <a:pt x="30" y="720"/>
                  </a:lnTo>
                  <a:lnTo>
                    <a:pt x="31" y="721"/>
                  </a:lnTo>
                  <a:lnTo>
                    <a:pt x="31" y="721"/>
                  </a:lnTo>
                  <a:lnTo>
                    <a:pt x="33" y="713"/>
                  </a:lnTo>
                  <a:lnTo>
                    <a:pt x="33" y="713"/>
                  </a:lnTo>
                  <a:lnTo>
                    <a:pt x="31" y="711"/>
                  </a:lnTo>
                  <a:lnTo>
                    <a:pt x="28" y="708"/>
                  </a:lnTo>
                  <a:lnTo>
                    <a:pt x="28" y="708"/>
                  </a:lnTo>
                  <a:lnTo>
                    <a:pt x="28" y="701"/>
                  </a:lnTo>
                  <a:lnTo>
                    <a:pt x="25" y="694"/>
                  </a:lnTo>
                  <a:lnTo>
                    <a:pt x="25" y="694"/>
                  </a:lnTo>
                  <a:lnTo>
                    <a:pt x="27" y="693"/>
                  </a:lnTo>
                  <a:lnTo>
                    <a:pt x="28" y="695"/>
                  </a:lnTo>
                  <a:lnTo>
                    <a:pt x="30" y="700"/>
                  </a:lnTo>
                  <a:lnTo>
                    <a:pt x="30" y="700"/>
                  </a:lnTo>
                  <a:lnTo>
                    <a:pt x="30" y="693"/>
                  </a:lnTo>
                  <a:lnTo>
                    <a:pt x="30" y="690"/>
                  </a:lnTo>
                  <a:lnTo>
                    <a:pt x="31" y="690"/>
                  </a:lnTo>
                  <a:lnTo>
                    <a:pt x="31" y="690"/>
                  </a:lnTo>
                  <a:lnTo>
                    <a:pt x="30" y="678"/>
                  </a:lnTo>
                  <a:lnTo>
                    <a:pt x="30" y="673"/>
                  </a:lnTo>
                  <a:lnTo>
                    <a:pt x="30" y="667"/>
                  </a:lnTo>
                  <a:lnTo>
                    <a:pt x="30" y="667"/>
                  </a:lnTo>
                  <a:lnTo>
                    <a:pt x="33" y="681"/>
                  </a:lnTo>
                  <a:lnTo>
                    <a:pt x="33" y="681"/>
                  </a:lnTo>
                  <a:lnTo>
                    <a:pt x="33" y="675"/>
                  </a:lnTo>
                  <a:lnTo>
                    <a:pt x="33" y="671"/>
                  </a:lnTo>
                  <a:lnTo>
                    <a:pt x="33" y="671"/>
                  </a:lnTo>
                  <a:lnTo>
                    <a:pt x="31" y="670"/>
                  </a:lnTo>
                  <a:lnTo>
                    <a:pt x="33" y="667"/>
                  </a:lnTo>
                  <a:lnTo>
                    <a:pt x="33" y="667"/>
                  </a:lnTo>
                  <a:lnTo>
                    <a:pt x="31" y="661"/>
                  </a:lnTo>
                  <a:lnTo>
                    <a:pt x="31" y="661"/>
                  </a:lnTo>
                  <a:lnTo>
                    <a:pt x="31" y="654"/>
                  </a:lnTo>
                  <a:lnTo>
                    <a:pt x="31" y="654"/>
                  </a:lnTo>
                  <a:lnTo>
                    <a:pt x="31" y="648"/>
                  </a:lnTo>
                  <a:lnTo>
                    <a:pt x="31" y="641"/>
                  </a:lnTo>
                  <a:lnTo>
                    <a:pt x="31" y="641"/>
                  </a:lnTo>
                  <a:lnTo>
                    <a:pt x="33" y="640"/>
                  </a:lnTo>
                  <a:lnTo>
                    <a:pt x="33" y="641"/>
                  </a:lnTo>
                  <a:lnTo>
                    <a:pt x="34" y="644"/>
                  </a:lnTo>
                  <a:lnTo>
                    <a:pt x="34" y="644"/>
                  </a:lnTo>
                  <a:lnTo>
                    <a:pt x="34" y="640"/>
                  </a:lnTo>
                  <a:lnTo>
                    <a:pt x="34" y="635"/>
                  </a:lnTo>
                  <a:lnTo>
                    <a:pt x="34" y="635"/>
                  </a:lnTo>
                  <a:lnTo>
                    <a:pt x="33" y="637"/>
                  </a:lnTo>
                  <a:lnTo>
                    <a:pt x="31" y="643"/>
                  </a:lnTo>
                  <a:lnTo>
                    <a:pt x="31" y="643"/>
                  </a:lnTo>
                  <a:lnTo>
                    <a:pt x="30" y="641"/>
                  </a:lnTo>
                  <a:lnTo>
                    <a:pt x="30" y="641"/>
                  </a:lnTo>
                  <a:lnTo>
                    <a:pt x="30" y="634"/>
                  </a:lnTo>
                  <a:lnTo>
                    <a:pt x="30" y="634"/>
                  </a:lnTo>
                  <a:lnTo>
                    <a:pt x="30" y="633"/>
                  </a:lnTo>
                  <a:lnTo>
                    <a:pt x="30" y="634"/>
                  </a:lnTo>
                  <a:lnTo>
                    <a:pt x="31" y="634"/>
                  </a:lnTo>
                  <a:lnTo>
                    <a:pt x="31" y="631"/>
                  </a:lnTo>
                  <a:lnTo>
                    <a:pt x="31" y="631"/>
                  </a:lnTo>
                  <a:lnTo>
                    <a:pt x="30" y="630"/>
                  </a:lnTo>
                  <a:lnTo>
                    <a:pt x="30" y="628"/>
                  </a:lnTo>
                  <a:lnTo>
                    <a:pt x="30" y="628"/>
                  </a:lnTo>
                  <a:lnTo>
                    <a:pt x="30" y="624"/>
                  </a:lnTo>
                  <a:lnTo>
                    <a:pt x="30" y="624"/>
                  </a:lnTo>
                  <a:lnTo>
                    <a:pt x="30" y="623"/>
                  </a:lnTo>
                  <a:lnTo>
                    <a:pt x="31" y="624"/>
                  </a:lnTo>
                  <a:lnTo>
                    <a:pt x="31" y="625"/>
                  </a:lnTo>
                  <a:lnTo>
                    <a:pt x="31" y="625"/>
                  </a:lnTo>
                  <a:lnTo>
                    <a:pt x="31" y="631"/>
                  </a:lnTo>
                  <a:lnTo>
                    <a:pt x="31" y="634"/>
                  </a:lnTo>
                  <a:lnTo>
                    <a:pt x="31" y="635"/>
                  </a:lnTo>
                  <a:lnTo>
                    <a:pt x="31" y="635"/>
                  </a:lnTo>
                  <a:lnTo>
                    <a:pt x="33" y="610"/>
                  </a:lnTo>
                  <a:lnTo>
                    <a:pt x="35" y="584"/>
                  </a:lnTo>
                  <a:lnTo>
                    <a:pt x="38" y="560"/>
                  </a:lnTo>
                  <a:lnTo>
                    <a:pt x="44" y="534"/>
                  </a:lnTo>
                  <a:lnTo>
                    <a:pt x="44" y="534"/>
                  </a:lnTo>
                  <a:lnTo>
                    <a:pt x="43" y="531"/>
                  </a:lnTo>
                  <a:lnTo>
                    <a:pt x="44" y="526"/>
                  </a:lnTo>
                  <a:lnTo>
                    <a:pt x="45" y="521"/>
                  </a:lnTo>
                  <a:lnTo>
                    <a:pt x="47" y="518"/>
                  </a:lnTo>
                  <a:lnTo>
                    <a:pt x="47" y="518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4" y="518"/>
                  </a:lnTo>
                  <a:lnTo>
                    <a:pt x="43" y="517"/>
                  </a:lnTo>
                  <a:lnTo>
                    <a:pt x="43" y="517"/>
                  </a:lnTo>
                  <a:lnTo>
                    <a:pt x="44" y="513"/>
                  </a:lnTo>
                  <a:lnTo>
                    <a:pt x="45" y="511"/>
                  </a:lnTo>
                  <a:lnTo>
                    <a:pt x="45" y="508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7"/>
                  </a:lnTo>
                  <a:lnTo>
                    <a:pt x="47" y="507"/>
                  </a:lnTo>
                  <a:lnTo>
                    <a:pt x="48" y="500"/>
                  </a:lnTo>
                  <a:lnTo>
                    <a:pt x="50" y="491"/>
                  </a:lnTo>
                  <a:lnTo>
                    <a:pt x="50" y="491"/>
                  </a:lnTo>
                  <a:lnTo>
                    <a:pt x="51" y="493"/>
                  </a:lnTo>
                  <a:lnTo>
                    <a:pt x="53" y="493"/>
                  </a:lnTo>
                  <a:lnTo>
                    <a:pt x="54" y="487"/>
                  </a:lnTo>
                  <a:lnTo>
                    <a:pt x="57" y="478"/>
                  </a:lnTo>
                  <a:lnTo>
                    <a:pt x="60" y="471"/>
                  </a:lnTo>
                  <a:lnTo>
                    <a:pt x="60" y="471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58" y="473"/>
                  </a:lnTo>
                  <a:lnTo>
                    <a:pt x="58" y="473"/>
                  </a:lnTo>
                  <a:lnTo>
                    <a:pt x="60" y="467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4" y="456"/>
                  </a:lnTo>
                  <a:lnTo>
                    <a:pt x="64" y="456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5" y="446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7" y="441"/>
                  </a:lnTo>
                  <a:lnTo>
                    <a:pt x="67" y="444"/>
                  </a:lnTo>
                  <a:lnTo>
                    <a:pt x="67" y="444"/>
                  </a:lnTo>
                  <a:lnTo>
                    <a:pt x="68" y="441"/>
                  </a:lnTo>
                  <a:lnTo>
                    <a:pt x="68" y="441"/>
                  </a:lnTo>
                  <a:lnTo>
                    <a:pt x="70" y="439"/>
                  </a:lnTo>
                  <a:lnTo>
                    <a:pt x="70" y="439"/>
                  </a:lnTo>
                  <a:lnTo>
                    <a:pt x="72" y="434"/>
                  </a:lnTo>
                  <a:lnTo>
                    <a:pt x="72" y="434"/>
                  </a:lnTo>
                  <a:lnTo>
                    <a:pt x="77" y="420"/>
                  </a:lnTo>
                  <a:lnTo>
                    <a:pt x="77" y="420"/>
                  </a:lnTo>
                  <a:lnTo>
                    <a:pt x="78" y="420"/>
                  </a:lnTo>
                  <a:lnTo>
                    <a:pt x="78" y="421"/>
                  </a:lnTo>
                  <a:lnTo>
                    <a:pt x="78" y="421"/>
                  </a:lnTo>
                  <a:lnTo>
                    <a:pt x="80" y="414"/>
                  </a:lnTo>
                  <a:lnTo>
                    <a:pt x="80" y="414"/>
                  </a:lnTo>
                  <a:lnTo>
                    <a:pt x="82" y="407"/>
                  </a:lnTo>
                  <a:lnTo>
                    <a:pt x="82" y="407"/>
                  </a:lnTo>
                  <a:lnTo>
                    <a:pt x="88" y="393"/>
                  </a:lnTo>
                  <a:lnTo>
                    <a:pt x="88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2" y="381"/>
                  </a:lnTo>
                  <a:lnTo>
                    <a:pt x="92" y="381"/>
                  </a:lnTo>
                  <a:lnTo>
                    <a:pt x="95" y="379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8" y="373"/>
                  </a:lnTo>
                  <a:lnTo>
                    <a:pt x="104" y="364"/>
                  </a:lnTo>
                  <a:lnTo>
                    <a:pt x="104" y="364"/>
                  </a:lnTo>
                  <a:lnTo>
                    <a:pt x="108" y="356"/>
                  </a:lnTo>
                  <a:lnTo>
                    <a:pt x="112" y="347"/>
                  </a:lnTo>
                  <a:lnTo>
                    <a:pt x="112" y="347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5" y="346"/>
                  </a:lnTo>
                  <a:lnTo>
                    <a:pt x="115" y="346"/>
                  </a:lnTo>
                  <a:lnTo>
                    <a:pt x="114" y="349"/>
                  </a:lnTo>
                  <a:lnTo>
                    <a:pt x="112" y="351"/>
                  </a:lnTo>
                  <a:lnTo>
                    <a:pt x="112" y="351"/>
                  </a:lnTo>
                  <a:lnTo>
                    <a:pt x="120" y="336"/>
                  </a:lnTo>
                  <a:lnTo>
                    <a:pt x="125" y="327"/>
                  </a:lnTo>
                  <a:lnTo>
                    <a:pt x="130" y="320"/>
                  </a:lnTo>
                  <a:lnTo>
                    <a:pt x="130" y="320"/>
                  </a:lnTo>
                  <a:lnTo>
                    <a:pt x="130" y="319"/>
                  </a:lnTo>
                  <a:lnTo>
                    <a:pt x="130" y="320"/>
                  </a:lnTo>
                  <a:lnTo>
                    <a:pt x="128" y="321"/>
                  </a:lnTo>
                  <a:lnTo>
                    <a:pt x="127" y="321"/>
                  </a:lnTo>
                  <a:lnTo>
                    <a:pt x="127" y="320"/>
                  </a:lnTo>
                  <a:lnTo>
                    <a:pt x="127" y="320"/>
                  </a:lnTo>
                  <a:lnTo>
                    <a:pt x="132" y="314"/>
                  </a:lnTo>
                  <a:lnTo>
                    <a:pt x="137" y="309"/>
                  </a:lnTo>
                  <a:lnTo>
                    <a:pt x="137" y="309"/>
                  </a:lnTo>
                  <a:lnTo>
                    <a:pt x="137" y="307"/>
                  </a:lnTo>
                  <a:lnTo>
                    <a:pt x="135" y="309"/>
                  </a:lnTo>
                  <a:lnTo>
                    <a:pt x="132" y="314"/>
                  </a:lnTo>
                  <a:lnTo>
                    <a:pt x="132" y="314"/>
                  </a:lnTo>
                  <a:lnTo>
                    <a:pt x="135" y="309"/>
                  </a:lnTo>
                  <a:lnTo>
                    <a:pt x="138" y="303"/>
                  </a:lnTo>
                  <a:lnTo>
                    <a:pt x="138" y="303"/>
                  </a:lnTo>
                  <a:lnTo>
                    <a:pt x="138" y="304"/>
                  </a:lnTo>
                  <a:lnTo>
                    <a:pt x="140" y="307"/>
                  </a:lnTo>
                  <a:lnTo>
                    <a:pt x="140" y="307"/>
                  </a:lnTo>
                  <a:lnTo>
                    <a:pt x="147" y="294"/>
                  </a:lnTo>
                  <a:lnTo>
                    <a:pt x="147" y="294"/>
                  </a:lnTo>
                  <a:lnTo>
                    <a:pt x="151" y="287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61" y="277"/>
                  </a:lnTo>
                  <a:lnTo>
                    <a:pt x="161" y="277"/>
                  </a:lnTo>
                  <a:lnTo>
                    <a:pt x="162" y="274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5" y="272"/>
                  </a:lnTo>
                  <a:lnTo>
                    <a:pt x="168" y="269"/>
                  </a:lnTo>
                  <a:lnTo>
                    <a:pt x="168" y="269"/>
                  </a:lnTo>
                  <a:lnTo>
                    <a:pt x="172" y="263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7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8" y="257"/>
                  </a:lnTo>
                  <a:lnTo>
                    <a:pt x="181" y="254"/>
                  </a:lnTo>
                  <a:lnTo>
                    <a:pt x="185" y="246"/>
                  </a:lnTo>
                  <a:lnTo>
                    <a:pt x="185" y="246"/>
                  </a:lnTo>
                  <a:lnTo>
                    <a:pt x="187" y="244"/>
                  </a:lnTo>
                  <a:lnTo>
                    <a:pt x="187" y="246"/>
                  </a:lnTo>
                  <a:lnTo>
                    <a:pt x="185" y="250"/>
                  </a:lnTo>
                  <a:lnTo>
                    <a:pt x="185" y="250"/>
                  </a:lnTo>
                  <a:lnTo>
                    <a:pt x="192" y="240"/>
                  </a:lnTo>
                  <a:lnTo>
                    <a:pt x="195" y="23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3"/>
                  </a:lnTo>
                  <a:lnTo>
                    <a:pt x="198" y="234"/>
                  </a:lnTo>
                  <a:lnTo>
                    <a:pt x="197" y="236"/>
                  </a:lnTo>
                  <a:lnTo>
                    <a:pt x="197" y="236"/>
                  </a:lnTo>
                  <a:lnTo>
                    <a:pt x="201" y="233"/>
                  </a:lnTo>
                  <a:lnTo>
                    <a:pt x="205" y="229"/>
                  </a:lnTo>
                  <a:lnTo>
                    <a:pt x="205" y="229"/>
                  </a:lnTo>
                  <a:lnTo>
                    <a:pt x="204" y="232"/>
                  </a:lnTo>
                  <a:lnTo>
                    <a:pt x="204" y="233"/>
                  </a:lnTo>
                  <a:lnTo>
                    <a:pt x="205" y="232"/>
                  </a:lnTo>
                  <a:lnTo>
                    <a:pt x="205" y="232"/>
                  </a:lnTo>
                  <a:lnTo>
                    <a:pt x="202" y="234"/>
                  </a:lnTo>
                  <a:lnTo>
                    <a:pt x="201" y="237"/>
                  </a:lnTo>
                  <a:lnTo>
                    <a:pt x="201" y="237"/>
                  </a:lnTo>
                  <a:lnTo>
                    <a:pt x="205" y="233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8" y="229"/>
                  </a:lnTo>
                  <a:lnTo>
                    <a:pt x="208" y="227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08" y="226"/>
                  </a:lnTo>
                  <a:lnTo>
                    <a:pt x="208" y="226"/>
                  </a:lnTo>
                  <a:lnTo>
                    <a:pt x="212" y="220"/>
                  </a:lnTo>
                  <a:lnTo>
                    <a:pt x="217" y="214"/>
                  </a:lnTo>
                  <a:lnTo>
                    <a:pt x="217" y="214"/>
                  </a:lnTo>
                  <a:lnTo>
                    <a:pt x="218" y="214"/>
                  </a:lnTo>
                  <a:lnTo>
                    <a:pt x="218" y="214"/>
                  </a:lnTo>
                  <a:lnTo>
                    <a:pt x="218" y="216"/>
                  </a:lnTo>
                  <a:lnTo>
                    <a:pt x="219" y="216"/>
                  </a:lnTo>
                  <a:lnTo>
                    <a:pt x="219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4" y="209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35" y="199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5" y="186"/>
                  </a:lnTo>
                  <a:lnTo>
                    <a:pt x="245" y="186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48" y="187"/>
                  </a:lnTo>
                  <a:lnTo>
                    <a:pt x="252" y="186"/>
                  </a:lnTo>
                  <a:lnTo>
                    <a:pt x="252" y="186"/>
                  </a:lnTo>
                  <a:lnTo>
                    <a:pt x="249" y="189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8" y="190"/>
                  </a:lnTo>
                  <a:lnTo>
                    <a:pt x="251" y="189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lnTo>
                    <a:pt x="261" y="179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6" y="174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72" y="170"/>
                  </a:lnTo>
                  <a:lnTo>
                    <a:pt x="275" y="167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9" y="164"/>
                  </a:lnTo>
                  <a:lnTo>
                    <a:pt x="282" y="164"/>
                  </a:lnTo>
                  <a:lnTo>
                    <a:pt x="282" y="164"/>
                  </a:lnTo>
                  <a:lnTo>
                    <a:pt x="279" y="167"/>
                  </a:lnTo>
                  <a:lnTo>
                    <a:pt x="275" y="169"/>
                  </a:lnTo>
                  <a:lnTo>
                    <a:pt x="275" y="169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94" y="157"/>
                  </a:lnTo>
                  <a:lnTo>
                    <a:pt x="294" y="157"/>
                  </a:lnTo>
                  <a:lnTo>
                    <a:pt x="301" y="153"/>
                  </a:lnTo>
                  <a:lnTo>
                    <a:pt x="301" y="153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21" y="140"/>
                  </a:lnTo>
                  <a:lnTo>
                    <a:pt x="321" y="140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6" y="137"/>
                  </a:lnTo>
                  <a:lnTo>
                    <a:pt x="325" y="140"/>
                  </a:lnTo>
                  <a:lnTo>
                    <a:pt x="325" y="140"/>
                  </a:lnTo>
                  <a:lnTo>
                    <a:pt x="329" y="137"/>
                  </a:lnTo>
                  <a:lnTo>
                    <a:pt x="335" y="135"/>
                  </a:lnTo>
                  <a:lnTo>
                    <a:pt x="335" y="135"/>
                  </a:lnTo>
                  <a:lnTo>
                    <a:pt x="336" y="133"/>
                  </a:lnTo>
                  <a:lnTo>
                    <a:pt x="335" y="132"/>
                  </a:lnTo>
                  <a:lnTo>
                    <a:pt x="335" y="132"/>
                  </a:lnTo>
                  <a:lnTo>
                    <a:pt x="342" y="129"/>
                  </a:lnTo>
                  <a:lnTo>
                    <a:pt x="342" y="129"/>
                  </a:lnTo>
                  <a:lnTo>
                    <a:pt x="351" y="125"/>
                  </a:lnTo>
                  <a:lnTo>
                    <a:pt x="351" y="125"/>
                  </a:lnTo>
                  <a:lnTo>
                    <a:pt x="359" y="120"/>
                  </a:lnTo>
                  <a:lnTo>
                    <a:pt x="366" y="115"/>
                  </a:lnTo>
                  <a:lnTo>
                    <a:pt x="366" y="115"/>
                  </a:lnTo>
                  <a:lnTo>
                    <a:pt x="368" y="115"/>
                  </a:lnTo>
                  <a:lnTo>
                    <a:pt x="366" y="116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71" y="115"/>
                  </a:lnTo>
                  <a:lnTo>
                    <a:pt x="371" y="115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0"/>
                  </a:lnTo>
                  <a:lnTo>
                    <a:pt x="378" y="110"/>
                  </a:lnTo>
                  <a:lnTo>
                    <a:pt x="389" y="106"/>
                  </a:lnTo>
                  <a:lnTo>
                    <a:pt x="395" y="105"/>
                  </a:lnTo>
                  <a:lnTo>
                    <a:pt x="398" y="102"/>
                  </a:lnTo>
                  <a:lnTo>
                    <a:pt x="398" y="102"/>
                  </a:lnTo>
                  <a:lnTo>
                    <a:pt x="401" y="102"/>
                  </a:lnTo>
                  <a:lnTo>
                    <a:pt x="403" y="102"/>
                  </a:lnTo>
                  <a:lnTo>
                    <a:pt x="403" y="102"/>
                  </a:lnTo>
                  <a:lnTo>
                    <a:pt x="408" y="99"/>
                  </a:lnTo>
                  <a:lnTo>
                    <a:pt x="411" y="97"/>
                  </a:lnTo>
                  <a:lnTo>
                    <a:pt x="413" y="97"/>
                  </a:lnTo>
                  <a:lnTo>
                    <a:pt x="413" y="97"/>
                  </a:lnTo>
                  <a:lnTo>
                    <a:pt x="418" y="95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1" y="93"/>
                  </a:lnTo>
                  <a:lnTo>
                    <a:pt x="423" y="93"/>
                  </a:lnTo>
                  <a:lnTo>
                    <a:pt x="423" y="93"/>
                  </a:lnTo>
                  <a:lnTo>
                    <a:pt x="431" y="90"/>
                  </a:lnTo>
                  <a:lnTo>
                    <a:pt x="438" y="87"/>
                  </a:lnTo>
                  <a:lnTo>
                    <a:pt x="438" y="87"/>
                  </a:lnTo>
                  <a:lnTo>
                    <a:pt x="439" y="87"/>
                  </a:lnTo>
                  <a:lnTo>
                    <a:pt x="440" y="87"/>
                  </a:lnTo>
                  <a:lnTo>
                    <a:pt x="440" y="89"/>
                  </a:lnTo>
                  <a:lnTo>
                    <a:pt x="440" y="89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52" y="85"/>
                  </a:lnTo>
                  <a:lnTo>
                    <a:pt x="455" y="85"/>
                  </a:lnTo>
                  <a:lnTo>
                    <a:pt x="455" y="85"/>
                  </a:lnTo>
                  <a:lnTo>
                    <a:pt x="462" y="82"/>
                  </a:lnTo>
                  <a:lnTo>
                    <a:pt x="462" y="82"/>
                  </a:lnTo>
                  <a:lnTo>
                    <a:pt x="463" y="82"/>
                  </a:lnTo>
                  <a:lnTo>
                    <a:pt x="463" y="82"/>
                  </a:lnTo>
                  <a:lnTo>
                    <a:pt x="466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82" y="77"/>
                  </a:lnTo>
                  <a:lnTo>
                    <a:pt x="482" y="77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8" y="75"/>
                  </a:lnTo>
                  <a:lnTo>
                    <a:pt x="488" y="75"/>
                  </a:lnTo>
                  <a:lnTo>
                    <a:pt x="486" y="75"/>
                  </a:lnTo>
                  <a:lnTo>
                    <a:pt x="485" y="76"/>
                  </a:lnTo>
                  <a:lnTo>
                    <a:pt x="485" y="76"/>
                  </a:lnTo>
                  <a:lnTo>
                    <a:pt x="500" y="73"/>
                  </a:lnTo>
                  <a:lnTo>
                    <a:pt x="500" y="73"/>
                  </a:lnTo>
                  <a:lnTo>
                    <a:pt x="496" y="75"/>
                  </a:lnTo>
                  <a:lnTo>
                    <a:pt x="495" y="75"/>
                  </a:lnTo>
                  <a:lnTo>
                    <a:pt x="493" y="76"/>
                  </a:lnTo>
                  <a:lnTo>
                    <a:pt x="493" y="76"/>
                  </a:lnTo>
                  <a:lnTo>
                    <a:pt x="503" y="75"/>
                  </a:lnTo>
                  <a:lnTo>
                    <a:pt x="503" y="75"/>
                  </a:lnTo>
                  <a:lnTo>
                    <a:pt x="502" y="76"/>
                  </a:lnTo>
                  <a:lnTo>
                    <a:pt x="500" y="77"/>
                  </a:lnTo>
                  <a:lnTo>
                    <a:pt x="500" y="77"/>
                  </a:lnTo>
                  <a:lnTo>
                    <a:pt x="495" y="77"/>
                  </a:lnTo>
                  <a:lnTo>
                    <a:pt x="492" y="77"/>
                  </a:lnTo>
                  <a:lnTo>
                    <a:pt x="489" y="79"/>
                  </a:lnTo>
                  <a:lnTo>
                    <a:pt x="489" y="79"/>
                  </a:lnTo>
                  <a:lnTo>
                    <a:pt x="490" y="79"/>
                  </a:lnTo>
                  <a:lnTo>
                    <a:pt x="492" y="79"/>
                  </a:lnTo>
                  <a:lnTo>
                    <a:pt x="493" y="79"/>
                  </a:lnTo>
                  <a:lnTo>
                    <a:pt x="496" y="79"/>
                  </a:lnTo>
                  <a:lnTo>
                    <a:pt x="496" y="79"/>
                  </a:lnTo>
                  <a:lnTo>
                    <a:pt x="496" y="80"/>
                  </a:lnTo>
                  <a:lnTo>
                    <a:pt x="495" y="80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90" y="80"/>
                  </a:lnTo>
                  <a:lnTo>
                    <a:pt x="490" y="80"/>
                  </a:lnTo>
                  <a:lnTo>
                    <a:pt x="486" y="82"/>
                  </a:lnTo>
                  <a:lnTo>
                    <a:pt x="483" y="83"/>
                  </a:lnTo>
                  <a:lnTo>
                    <a:pt x="483" y="83"/>
                  </a:lnTo>
                  <a:lnTo>
                    <a:pt x="479" y="85"/>
                  </a:lnTo>
                  <a:lnTo>
                    <a:pt x="479" y="85"/>
                  </a:lnTo>
                  <a:lnTo>
                    <a:pt x="476" y="85"/>
                  </a:lnTo>
                  <a:lnTo>
                    <a:pt x="476" y="85"/>
                  </a:lnTo>
                  <a:lnTo>
                    <a:pt x="473" y="85"/>
                  </a:lnTo>
                  <a:lnTo>
                    <a:pt x="473" y="85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9" y="83"/>
                  </a:lnTo>
                  <a:lnTo>
                    <a:pt x="479" y="83"/>
                  </a:lnTo>
                  <a:lnTo>
                    <a:pt x="482" y="82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2" y="80"/>
                  </a:lnTo>
                  <a:lnTo>
                    <a:pt x="482" y="80"/>
                  </a:lnTo>
                  <a:lnTo>
                    <a:pt x="485" y="79"/>
                  </a:lnTo>
                  <a:lnTo>
                    <a:pt x="485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8" y="79"/>
                  </a:lnTo>
                  <a:lnTo>
                    <a:pt x="488" y="79"/>
                  </a:lnTo>
                  <a:lnTo>
                    <a:pt x="489" y="77"/>
                  </a:lnTo>
                  <a:lnTo>
                    <a:pt x="489" y="77"/>
                  </a:lnTo>
                  <a:lnTo>
                    <a:pt x="485" y="77"/>
                  </a:lnTo>
                  <a:lnTo>
                    <a:pt x="485" y="77"/>
                  </a:lnTo>
                  <a:lnTo>
                    <a:pt x="489" y="76"/>
                  </a:lnTo>
                  <a:lnTo>
                    <a:pt x="489" y="76"/>
                  </a:lnTo>
                  <a:lnTo>
                    <a:pt x="478" y="79"/>
                  </a:lnTo>
                  <a:lnTo>
                    <a:pt x="478" y="79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2" y="85"/>
                  </a:lnTo>
                  <a:lnTo>
                    <a:pt x="460" y="85"/>
                  </a:lnTo>
                  <a:lnTo>
                    <a:pt x="459" y="86"/>
                  </a:lnTo>
                  <a:lnTo>
                    <a:pt x="459" y="86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5" y="82"/>
                  </a:lnTo>
                  <a:lnTo>
                    <a:pt x="473" y="83"/>
                  </a:lnTo>
                  <a:lnTo>
                    <a:pt x="468" y="86"/>
                  </a:lnTo>
                  <a:lnTo>
                    <a:pt x="455" y="90"/>
                  </a:lnTo>
                  <a:lnTo>
                    <a:pt x="455" y="90"/>
                  </a:lnTo>
                  <a:lnTo>
                    <a:pt x="452" y="90"/>
                  </a:lnTo>
                  <a:lnTo>
                    <a:pt x="450" y="89"/>
                  </a:lnTo>
                  <a:lnTo>
                    <a:pt x="450" y="87"/>
                  </a:lnTo>
                  <a:lnTo>
                    <a:pt x="449" y="86"/>
                  </a:lnTo>
                  <a:lnTo>
                    <a:pt x="449" y="86"/>
                  </a:lnTo>
                  <a:lnTo>
                    <a:pt x="448" y="87"/>
                  </a:lnTo>
                  <a:lnTo>
                    <a:pt x="445" y="89"/>
                  </a:lnTo>
                  <a:lnTo>
                    <a:pt x="442" y="89"/>
                  </a:lnTo>
                  <a:lnTo>
                    <a:pt x="439" y="92"/>
                  </a:lnTo>
                  <a:lnTo>
                    <a:pt x="439" y="92"/>
                  </a:lnTo>
                  <a:lnTo>
                    <a:pt x="446" y="89"/>
                  </a:lnTo>
                  <a:lnTo>
                    <a:pt x="449" y="89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5" y="90"/>
                  </a:lnTo>
                  <a:lnTo>
                    <a:pt x="443" y="92"/>
                  </a:lnTo>
                  <a:lnTo>
                    <a:pt x="440" y="93"/>
                  </a:lnTo>
                  <a:lnTo>
                    <a:pt x="436" y="95"/>
                  </a:lnTo>
                  <a:lnTo>
                    <a:pt x="436" y="95"/>
                  </a:lnTo>
                  <a:lnTo>
                    <a:pt x="433" y="95"/>
                  </a:lnTo>
                  <a:lnTo>
                    <a:pt x="433" y="93"/>
                  </a:lnTo>
                  <a:lnTo>
                    <a:pt x="433" y="93"/>
                  </a:lnTo>
                  <a:lnTo>
                    <a:pt x="432" y="93"/>
                  </a:lnTo>
                  <a:lnTo>
                    <a:pt x="428" y="96"/>
                  </a:lnTo>
                  <a:lnTo>
                    <a:pt x="428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3" y="100"/>
                  </a:lnTo>
                  <a:lnTo>
                    <a:pt x="423" y="100"/>
                  </a:lnTo>
                  <a:lnTo>
                    <a:pt x="416" y="103"/>
                  </a:lnTo>
                  <a:lnTo>
                    <a:pt x="416" y="103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8" y="107"/>
                  </a:lnTo>
                  <a:lnTo>
                    <a:pt x="412" y="106"/>
                  </a:lnTo>
                  <a:lnTo>
                    <a:pt x="412" y="106"/>
                  </a:lnTo>
                  <a:lnTo>
                    <a:pt x="402" y="112"/>
                  </a:lnTo>
                  <a:lnTo>
                    <a:pt x="396" y="113"/>
                  </a:lnTo>
                  <a:lnTo>
                    <a:pt x="393" y="113"/>
                  </a:lnTo>
                  <a:lnTo>
                    <a:pt x="393" y="113"/>
                  </a:lnTo>
                  <a:lnTo>
                    <a:pt x="398" y="112"/>
                  </a:lnTo>
                  <a:lnTo>
                    <a:pt x="398" y="112"/>
                  </a:lnTo>
                  <a:lnTo>
                    <a:pt x="401" y="109"/>
                  </a:lnTo>
                  <a:lnTo>
                    <a:pt x="401" y="109"/>
                  </a:lnTo>
                  <a:lnTo>
                    <a:pt x="401" y="107"/>
                  </a:lnTo>
                  <a:lnTo>
                    <a:pt x="399" y="109"/>
                  </a:lnTo>
                  <a:lnTo>
                    <a:pt x="398" y="109"/>
                  </a:lnTo>
                  <a:lnTo>
                    <a:pt x="398" y="107"/>
                  </a:lnTo>
                  <a:lnTo>
                    <a:pt x="398" y="107"/>
                  </a:lnTo>
                  <a:lnTo>
                    <a:pt x="389" y="113"/>
                  </a:lnTo>
                  <a:lnTo>
                    <a:pt x="386" y="115"/>
                  </a:lnTo>
                  <a:lnTo>
                    <a:pt x="382" y="115"/>
                  </a:lnTo>
                  <a:lnTo>
                    <a:pt x="382" y="115"/>
                  </a:lnTo>
                  <a:lnTo>
                    <a:pt x="379" y="117"/>
                  </a:lnTo>
                  <a:lnTo>
                    <a:pt x="376" y="119"/>
                  </a:lnTo>
                  <a:lnTo>
                    <a:pt x="376" y="119"/>
                  </a:lnTo>
                  <a:lnTo>
                    <a:pt x="375" y="119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69" y="123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6" y="129"/>
                  </a:lnTo>
                  <a:lnTo>
                    <a:pt x="352" y="130"/>
                  </a:lnTo>
                  <a:lnTo>
                    <a:pt x="352" y="130"/>
                  </a:lnTo>
                  <a:lnTo>
                    <a:pt x="346" y="135"/>
                  </a:lnTo>
                  <a:lnTo>
                    <a:pt x="341" y="137"/>
                  </a:lnTo>
                  <a:lnTo>
                    <a:pt x="341" y="137"/>
                  </a:lnTo>
                  <a:lnTo>
                    <a:pt x="341" y="136"/>
                  </a:lnTo>
                  <a:lnTo>
                    <a:pt x="341" y="136"/>
                  </a:lnTo>
                  <a:lnTo>
                    <a:pt x="339" y="137"/>
                  </a:lnTo>
                  <a:lnTo>
                    <a:pt x="338" y="137"/>
                  </a:lnTo>
                  <a:lnTo>
                    <a:pt x="336" y="140"/>
                  </a:lnTo>
                  <a:lnTo>
                    <a:pt x="336" y="140"/>
                  </a:lnTo>
                  <a:lnTo>
                    <a:pt x="335" y="140"/>
                  </a:lnTo>
                  <a:lnTo>
                    <a:pt x="334" y="139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29" y="140"/>
                  </a:lnTo>
                  <a:lnTo>
                    <a:pt x="326" y="142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4" y="143"/>
                  </a:lnTo>
                  <a:lnTo>
                    <a:pt x="325" y="143"/>
                  </a:lnTo>
                  <a:lnTo>
                    <a:pt x="325" y="144"/>
                  </a:lnTo>
                  <a:lnTo>
                    <a:pt x="324" y="146"/>
                  </a:lnTo>
                  <a:lnTo>
                    <a:pt x="324" y="146"/>
                  </a:lnTo>
                  <a:lnTo>
                    <a:pt x="326" y="144"/>
                  </a:lnTo>
                  <a:lnTo>
                    <a:pt x="328" y="143"/>
                  </a:lnTo>
                  <a:lnTo>
                    <a:pt x="328" y="142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2"/>
                  </a:lnTo>
                  <a:lnTo>
                    <a:pt x="329" y="144"/>
                  </a:lnTo>
                  <a:lnTo>
                    <a:pt x="329" y="144"/>
                  </a:lnTo>
                  <a:lnTo>
                    <a:pt x="324" y="147"/>
                  </a:lnTo>
                  <a:lnTo>
                    <a:pt x="318" y="149"/>
                  </a:lnTo>
                  <a:lnTo>
                    <a:pt x="318" y="149"/>
                  </a:lnTo>
                  <a:lnTo>
                    <a:pt x="314" y="152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06" y="154"/>
                  </a:lnTo>
                  <a:lnTo>
                    <a:pt x="308" y="153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08" y="153"/>
                  </a:lnTo>
                  <a:lnTo>
                    <a:pt x="304" y="156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4" y="159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9" y="162"/>
                  </a:lnTo>
                  <a:lnTo>
                    <a:pt x="295" y="164"/>
                  </a:lnTo>
                  <a:lnTo>
                    <a:pt x="295" y="164"/>
                  </a:lnTo>
                  <a:lnTo>
                    <a:pt x="292" y="167"/>
                  </a:lnTo>
                  <a:lnTo>
                    <a:pt x="288" y="169"/>
                  </a:lnTo>
                  <a:lnTo>
                    <a:pt x="288" y="169"/>
                  </a:lnTo>
                  <a:lnTo>
                    <a:pt x="286" y="170"/>
                  </a:lnTo>
                  <a:lnTo>
                    <a:pt x="284" y="173"/>
                  </a:lnTo>
                  <a:lnTo>
                    <a:pt x="281" y="174"/>
                  </a:lnTo>
                  <a:lnTo>
                    <a:pt x="279" y="174"/>
                  </a:lnTo>
                  <a:lnTo>
                    <a:pt x="279" y="174"/>
                  </a:lnTo>
                  <a:lnTo>
                    <a:pt x="276" y="179"/>
                  </a:lnTo>
                  <a:lnTo>
                    <a:pt x="274" y="183"/>
                  </a:lnTo>
                  <a:lnTo>
                    <a:pt x="274" y="183"/>
                  </a:lnTo>
                  <a:lnTo>
                    <a:pt x="264" y="189"/>
                  </a:lnTo>
                  <a:lnTo>
                    <a:pt x="264" y="189"/>
                  </a:lnTo>
                  <a:lnTo>
                    <a:pt x="264" y="190"/>
                  </a:lnTo>
                  <a:lnTo>
                    <a:pt x="262" y="192"/>
                  </a:lnTo>
                  <a:lnTo>
                    <a:pt x="262" y="192"/>
                  </a:lnTo>
                  <a:lnTo>
                    <a:pt x="256" y="196"/>
                  </a:lnTo>
                  <a:lnTo>
                    <a:pt x="254" y="197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8" y="203"/>
                  </a:lnTo>
                  <a:lnTo>
                    <a:pt x="248" y="203"/>
                  </a:lnTo>
                  <a:lnTo>
                    <a:pt x="245" y="204"/>
                  </a:lnTo>
                  <a:lnTo>
                    <a:pt x="245" y="203"/>
                  </a:lnTo>
                  <a:lnTo>
                    <a:pt x="247" y="202"/>
                  </a:lnTo>
                  <a:lnTo>
                    <a:pt x="245" y="202"/>
                  </a:lnTo>
                  <a:lnTo>
                    <a:pt x="245" y="202"/>
                  </a:lnTo>
                  <a:lnTo>
                    <a:pt x="241" y="207"/>
                  </a:lnTo>
                  <a:lnTo>
                    <a:pt x="235" y="212"/>
                  </a:lnTo>
                  <a:lnTo>
                    <a:pt x="235" y="212"/>
                  </a:lnTo>
                  <a:lnTo>
                    <a:pt x="234" y="214"/>
                  </a:lnTo>
                  <a:lnTo>
                    <a:pt x="232" y="219"/>
                  </a:lnTo>
                  <a:lnTo>
                    <a:pt x="232" y="219"/>
                  </a:lnTo>
                  <a:lnTo>
                    <a:pt x="231" y="219"/>
                  </a:lnTo>
                  <a:lnTo>
                    <a:pt x="231" y="216"/>
                  </a:lnTo>
                  <a:lnTo>
                    <a:pt x="231" y="214"/>
                  </a:lnTo>
                  <a:lnTo>
                    <a:pt x="229" y="216"/>
                  </a:lnTo>
                  <a:lnTo>
                    <a:pt x="229" y="216"/>
                  </a:lnTo>
                  <a:lnTo>
                    <a:pt x="229" y="219"/>
                  </a:lnTo>
                  <a:lnTo>
                    <a:pt x="225" y="223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4" y="236"/>
                  </a:lnTo>
                  <a:lnTo>
                    <a:pt x="214" y="236"/>
                  </a:lnTo>
                  <a:lnTo>
                    <a:pt x="209" y="240"/>
                  </a:lnTo>
                  <a:lnTo>
                    <a:pt x="209" y="240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39"/>
                  </a:lnTo>
                  <a:lnTo>
                    <a:pt x="209" y="234"/>
                  </a:lnTo>
                  <a:lnTo>
                    <a:pt x="209" y="234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05" y="236"/>
                  </a:lnTo>
                  <a:lnTo>
                    <a:pt x="205" y="236"/>
                  </a:lnTo>
                  <a:lnTo>
                    <a:pt x="205" y="239"/>
                  </a:lnTo>
                  <a:lnTo>
                    <a:pt x="204" y="242"/>
                  </a:lnTo>
                  <a:lnTo>
                    <a:pt x="204" y="242"/>
                  </a:lnTo>
                  <a:lnTo>
                    <a:pt x="202" y="244"/>
                  </a:lnTo>
                  <a:lnTo>
                    <a:pt x="201" y="244"/>
                  </a:lnTo>
                  <a:lnTo>
                    <a:pt x="198" y="246"/>
                  </a:lnTo>
                  <a:lnTo>
                    <a:pt x="195" y="247"/>
                  </a:lnTo>
                  <a:lnTo>
                    <a:pt x="195" y="247"/>
                  </a:lnTo>
                  <a:lnTo>
                    <a:pt x="192" y="252"/>
                  </a:lnTo>
                  <a:lnTo>
                    <a:pt x="188" y="256"/>
                  </a:lnTo>
                  <a:lnTo>
                    <a:pt x="188" y="256"/>
                  </a:lnTo>
                  <a:lnTo>
                    <a:pt x="192" y="253"/>
                  </a:lnTo>
                  <a:lnTo>
                    <a:pt x="197" y="247"/>
                  </a:lnTo>
                  <a:lnTo>
                    <a:pt x="197" y="247"/>
                  </a:lnTo>
                  <a:lnTo>
                    <a:pt x="198" y="247"/>
                  </a:lnTo>
                  <a:lnTo>
                    <a:pt x="202" y="246"/>
                  </a:lnTo>
                  <a:lnTo>
                    <a:pt x="202" y="246"/>
                  </a:lnTo>
                  <a:lnTo>
                    <a:pt x="199" y="249"/>
                  </a:lnTo>
                  <a:lnTo>
                    <a:pt x="195" y="252"/>
                  </a:lnTo>
                  <a:lnTo>
                    <a:pt x="195" y="252"/>
                  </a:lnTo>
                  <a:lnTo>
                    <a:pt x="194" y="253"/>
                  </a:lnTo>
                  <a:lnTo>
                    <a:pt x="195" y="253"/>
                  </a:lnTo>
                  <a:lnTo>
                    <a:pt x="195" y="253"/>
                  </a:lnTo>
                  <a:lnTo>
                    <a:pt x="195" y="254"/>
                  </a:lnTo>
                  <a:lnTo>
                    <a:pt x="195" y="254"/>
                  </a:lnTo>
                  <a:lnTo>
                    <a:pt x="191" y="257"/>
                  </a:lnTo>
                  <a:lnTo>
                    <a:pt x="191" y="257"/>
                  </a:lnTo>
                  <a:lnTo>
                    <a:pt x="188" y="262"/>
                  </a:lnTo>
                  <a:lnTo>
                    <a:pt x="188" y="26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82" y="269"/>
                  </a:lnTo>
                  <a:lnTo>
                    <a:pt x="185" y="264"/>
                  </a:lnTo>
                  <a:lnTo>
                    <a:pt x="185" y="264"/>
                  </a:lnTo>
                  <a:lnTo>
                    <a:pt x="185" y="266"/>
                  </a:lnTo>
                  <a:lnTo>
                    <a:pt x="185" y="266"/>
                  </a:lnTo>
                  <a:lnTo>
                    <a:pt x="184" y="270"/>
                  </a:lnTo>
                  <a:lnTo>
                    <a:pt x="178" y="277"/>
                  </a:lnTo>
                  <a:lnTo>
                    <a:pt x="178" y="277"/>
                  </a:lnTo>
                  <a:lnTo>
                    <a:pt x="177" y="277"/>
                  </a:lnTo>
                  <a:lnTo>
                    <a:pt x="177" y="276"/>
                  </a:lnTo>
                  <a:lnTo>
                    <a:pt x="178" y="274"/>
                  </a:lnTo>
                  <a:lnTo>
                    <a:pt x="179" y="273"/>
                  </a:lnTo>
                  <a:lnTo>
                    <a:pt x="179" y="272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7" y="274"/>
                  </a:lnTo>
                  <a:lnTo>
                    <a:pt x="177" y="276"/>
                  </a:lnTo>
                  <a:lnTo>
                    <a:pt x="175" y="277"/>
                  </a:lnTo>
                  <a:lnTo>
                    <a:pt x="174" y="280"/>
                  </a:lnTo>
                  <a:lnTo>
                    <a:pt x="174" y="280"/>
                  </a:lnTo>
                  <a:lnTo>
                    <a:pt x="174" y="279"/>
                  </a:lnTo>
                  <a:lnTo>
                    <a:pt x="172" y="279"/>
                  </a:lnTo>
                  <a:lnTo>
                    <a:pt x="168" y="284"/>
                  </a:lnTo>
                  <a:lnTo>
                    <a:pt x="162" y="292"/>
                  </a:lnTo>
                  <a:lnTo>
                    <a:pt x="158" y="297"/>
                  </a:lnTo>
                  <a:lnTo>
                    <a:pt x="158" y="297"/>
                  </a:lnTo>
                  <a:lnTo>
                    <a:pt x="151" y="313"/>
                  </a:lnTo>
                  <a:lnTo>
                    <a:pt x="151" y="313"/>
                  </a:lnTo>
                  <a:lnTo>
                    <a:pt x="150" y="313"/>
                  </a:lnTo>
                  <a:lnTo>
                    <a:pt x="150" y="314"/>
                  </a:lnTo>
                  <a:lnTo>
                    <a:pt x="145" y="319"/>
                  </a:lnTo>
                  <a:lnTo>
                    <a:pt x="141" y="329"/>
                  </a:lnTo>
                  <a:lnTo>
                    <a:pt x="141" y="329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37" y="334"/>
                  </a:lnTo>
                  <a:lnTo>
                    <a:pt x="134" y="340"/>
                  </a:lnTo>
                  <a:lnTo>
                    <a:pt x="134" y="340"/>
                  </a:lnTo>
                  <a:lnTo>
                    <a:pt x="132" y="341"/>
                  </a:lnTo>
                  <a:lnTo>
                    <a:pt x="131" y="344"/>
                  </a:lnTo>
                  <a:lnTo>
                    <a:pt x="131" y="344"/>
                  </a:lnTo>
                  <a:lnTo>
                    <a:pt x="128" y="353"/>
                  </a:lnTo>
                  <a:lnTo>
                    <a:pt x="128" y="353"/>
                  </a:lnTo>
                  <a:lnTo>
                    <a:pt x="127" y="353"/>
                  </a:lnTo>
                  <a:lnTo>
                    <a:pt x="124" y="354"/>
                  </a:lnTo>
                  <a:lnTo>
                    <a:pt x="124" y="354"/>
                  </a:lnTo>
                  <a:lnTo>
                    <a:pt x="117" y="370"/>
                  </a:lnTo>
                  <a:lnTo>
                    <a:pt x="117" y="370"/>
                  </a:lnTo>
                  <a:lnTo>
                    <a:pt x="110" y="386"/>
                  </a:lnTo>
                  <a:lnTo>
                    <a:pt x="110" y="386"/>
                  </a:lnTo>
                  <a:lnTo>
                    <a:pt x="108" y="386"/>
                  </a:lnTo>
                  <a:lnTo>
                    <a:pt x="107" y="387"/>
                  </a:lnTo>
                  <a:lnTo>
                    <a:pt x="107" y="387"/>
                  </a:lnTo>
                  <a:lnTo>
                    <a:pt x="107" y="390"/>
                  </a:lnTo>
                  <a:lnTo>
                    <a:pt x="107" y="391"/>
                  </a:lnTo>
                  <a:lnTo>
                    <a:pt x="101" y="397"/>
                  </a:lnTo>
                  <a:lnTo>
                    <a:pt x="101" y="397"/>
                  </a:lnTo>
                  <a:lnTo>
                    <a:pt x="102" y="397"/>
                  </a:lnTo>
                  <a:lnTo>
                    <a:pt x="102" y="400"/>
                  </a:lnTo>
                  <a:lnTo>
                    <a:pt x="100" y="409"/>
                  </a:lnTo>
                  <a:lnTo>
                    <a:pt x="100" y="409"/>
                  </a:lnTo>
                  <a:lnTo>
                    <a:pt x="100" y="407"/>
                  </a:lnTo>
                  <a:lnTo>
                    <a:pt x="100" y="406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98" y="407"/>
                  </a:lnTo>
                  <a:lnTo>
                    <a:pt x="98" y="407"/>
                  </a:lnTo>
                  <a:lnTo>
                    <a:pt x="98" y="409"/>
                  </a:lnTo>
                  <a:lnTo>
                    <a:pt x="98" y="410"/>
                  </a:lnTo>
                  <a:lnTo>
                    <a:pt x="98" y="410"/>
                  </a:lnTo>
                  <a:lnTo>
                    <a:pt x="97" y="410"/>
                  </a:lnTo>
                  <a:lnTo>
                    <a:pt x="97" y="410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4" y="416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20"/>
                  </a:lnTo>
                  <a:lnTo>
                    <a:pt x="92" y="420"/>
                  </a:lnTo>
                  <a:lnTo>
                    <a:pt x="92" y="420"/>
                  </a:lnTo>
                  <a:lnTo>
                    <a:pt x="91" y="421"/>
                  </a:lnTo>
                  <a:lnTo>
                    <a:pt x="91" y="421"/>
                  </a:lnTo>
                  <a:lnTo>
                    <a:pt x="92" y="423"/>
                  </a:lnTo>
                  <a:lnTo>
                    <a:pt x="91" y="424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88" y="433"/>
                  </a:lnTo>
                  <a:lnTo>
                    <a:pt x="87" y="437"/>
                  </a:lnTo>
                  <a:lnTo>
                    <a:pt x="87" y="437"/>
                  </a:lnTo>
                  <a:lnTo>
                    <a:pt x="87" y="439"/>
                  </a:lnTo>
                  <a:lnTo>
                    <a:pt x="87" y="440"/>
                  </a:lnTo>
                  <a:lnTo>
                    <a:pt x="84" y="446"/>
                  </a:lnTo>
                  <a:lnTo>
                    <a:pt x="84" y="446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2" y="447"/>
                  </a:lnTo>
                  <a:lnTo>
                    <a:pt x="81" y="453"/>
                  </a:lnTo>
                  <a:lnTo>
                    <a:pt x="80" y="458"/>
                  </a:lnTo>
                  <a:lnTo>
                    <a:pt x="80" y="460"/>
                  </a:lnTo>
                  <a:lnTo>
                    <a:pt x="81" y="460"/>
                  </a:lnTo>
                  <a:lnTo>
                    <a:pt x="81" y="460"/>
                  </a:lnTo>
                  <a:lnTo>
                    <a:pt x="80" y="463"/>
                  </a:lnTo>
                  <a:lnTo>
                    <a:pt x="80" y="466"/>
                  </a:lnTo>
                  <a:lnTo>
                    <a:pt x="78" y="468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77" y="471"/>
                  </a:lnTo>
                  <a:lnTo>
                    <a:pt x="77" y="470"/>
                  </a:lnTo>
                  <a:lnTo>
                    <a:pt x="77" y="464"/>
                  </a:lnTo>
                  <a:lnTo>
                    <a:pt x="77" y="464"/>
                  </a:lnTo>
                  <a:lnTo>
                    <a:pt x="74" y="476"/>
                  </a:lnTo>
                  <a:lnTo>
                    <a:pt x="74" y="476"/>
                  </a:lnTo>
                  <a:lnTo>
                    <a:pt x="75" y="477"/>
                  </a:lnTo>
                  <a:lnTo>
                    <a:pt x="75" y="480"/>
                  </a:lnTo>
                  <a:lnTo>
                    <a:pt x="74" y="486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3"/>
                  </a:lnTo>
                  <a:lnTo>
                    <a:pt x="71" y="488"/>
                  </a:lnTo>
                  <a:lnTo>
                    <a:pt x="71" y="488"/>
                  </a:lnTo>
                  <a:lnTo>
                    <a:pt x="72" y="487"/>
                  </a:lnTo>
                  <a:lnTo>
                    <a:pt x="72" y="488"/>
                  </a:lnTo>
                  <a:lnTo>
                    <a:pt x="72" y="488"/>
                  </a:lnTo>
                  <a:lnTo>
                    <a:pt x="72" y="484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1" y="487"/>
                  </a:lnTo>
                  <a:lnTo>
                    <a:pt x="67" y="494"/>
                  </a:lnTo>
                  <a:lnTo>
                    <a:pt x="67" y="494"/>
                  </a:lnTo>
                  <a:lnTo>
                    <a:pt x="67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7" y="503"/>
                  </a:lnTo>
                  <a:lnTo>
                    <a:pt x="67" y="503"/>
                  </a:lnTo>
                  <a:lnTo>
                    <a:pt x="64" y="514"/>
                  </a:lnTo>
                  <a:lnTo>
                    <a:pt x="64" y="514"/>
                  </a:lnTo>
                  <a:lnTo>
                    <a:pt x="61" y="526"/>
                  </a:lnTo>
                  <a:lnTo>
                    <a:pt x="61" y="526"/>
                  </a:lnTo>
                  <a:lnTo>
                    <a:pt x="60" y="536"/>
                  </a:lnTo>
                  <a:lnTo>
                    <a:pt x="60" y="536"/>
                  </a:lnTo>
                  <a:lnTo>
                    <a:pt x="60" y="540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6"/>
                  </a:lnTo>
                  <a:lnTo>
                    <a:pt x="61" y="548"/>
                  </a:lnTo>
                  <a:lnTo>
                    <a:pt x="60" y="551"/>
                  </a:lnTo>
                  <a:lnTo>
                    <a:pt x="61" y="553"/>
                  </a:lnTo>
                  <a:lnTo>
                    <a:pt x="61" y="553"/>
                  </a:lnTo>
                  <a:lnTo>
                    <a:pt x="60" y="553"/>
                  </a:lnTo>
                  <a:lnTo>
                    <a:pt x="60" y="553"/>
                  </a:lnTo>
                  <a:lnTo>
                    <a:pt x="58" y="551"/>
                  </a:lnTo>
                  <a:lnTo>
                    <a:pt x="58" y="551"/>
                  </a:lnTo>
                  <a:lnTo>
                    <a:pt x="60" y="548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58" y="546"/>
                  </a:lnTo>
                  <a:lnTo>
                    <a:pt x="58" y="544"/>
                  </a:lnTo>
                  <a:lnTo>
                    <a:pt x="58" y="541"/>
                  </a:lnTo>
                  <a:lnTo>
                    <a:pt x="58" y="541"/>
                  </a:lnTo>
                  <a:lnTo>
                    <a:pt x="58" y="547"/>
                  </a:lnTo>
                  <a:lnTo>
                    <a:pt x="58" y="547"/>
                  </a:lnTo>
                  <a:lnTo>
                    <a:pt x="58" y="554"/>
                  </a:lnTo>
                  <a:lnTo>
                    <a:pt x="58" y="554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8" y="557"/>
                  </a:lnTo>
                  <a:lnTo>
                    <a:pt x="58" y="556"/>
                  </a:lnTo>
                  <a:lnTo>
                    <a:pt x="60" y="556"/>
                  </a:lnTo>
                  <a:lnTo>
                    <a:pt x="60" y="556"/>
                  </a:lnTo>
                  <a:lnTo>
                    <a:pt x="58" y="561"/>
                  </a:lnTo>
                  <a:lnTo>
                    <a:pt x="60" y="566"/>
                  </a:lnTo>
                  <a:lnTo>
                    <a:pt x="60" y="566"/>
                  </a:lnTo>
                  <a:lnTo>
                    <a:pt x="61" y="554"/>
                  </a:lnTo>
                  <a:lnTo>
                    <a:pt x="61" y="554"/>
                  </a:lnTo>
                  <a:lnTo>
                    <a:pt x="64" y="541"/>
                  </a:lnTo>
                  <a:lnTo>
                    <a:pt x="64" y="541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70" y="517"/>
                  </a:lnTo>
                  <a:lnTo>
                    <a:pt x="70" y="517"/>
                  </a:lnTo>
                  <a:lnTo>
                    <a:pt x="70" y="518"/>
                  </a:lnTo>
                  <a:lnTo>
                    <a:pt x="71" y="517"/>
                  </a:lnTo>
                  <a:lnTo>
                    <a:pt x="71" y="517"/>
                  </a:lnTo>
                  <a:lnTo>
                    <a:pt x="71" y="513"/>
                  </a:lnTo>
                  <a:lnTo>
                    <a:pt x="71" y="511"/>
                  </a:lnTo>
                  <a:lnTo>
                    <a:pt x="71" y="511"/>
                  </a:lnTo>
                  <a:lnTo>
                    <a:pt x="71" y="510"/>
                  </a:lnTo>
                  <a:lnTo>
                    <a:pt x="72" y="511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1" y="526"/>
                  </a:lnTo>
                  <a:lnTo>
                    <a:pt x="71" y="526"/>
                  </a:lnTo>
                  <a:lnTo>
                    <a:pt x="68" y="531"/>
                  </a:lnTo>
                  <a:lnTo>
                    <a:pt x="68" y="531"/>
                  </a:lnTo>
                  <a:lnTo>
                    <a:pt x="67" y="540"/>
                  </a:lnTo>
                  <a:lnTo>
                    <a:pt x="67" y="548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5" y="553"/>
                  </a:lnTo>
                  <a:lnTo>
                    <a:pt x="64" y="557"/>
                  </a:lnTo>
                  <a:lnTo>
                    <a:pt x="64" y="557"/>
                  </a:lnTo>
                  <a:lnTo>
                    <a:pt x="65" y="556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65" y="563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4" y="568"/>
                  </a:lnTo>
                  <a:lnTo>
                    <a:pt x="64" y="573"/>
                  </a:lnTo>
                  <a:lnTo>
                    <a:pt x="64" y="581"/>
                  </a:lnTo>
                  <a:lnTo>
                    <a:pt x="64" y="581"/>
                  </a:lnTo>
                  <a:lnTo>
                    <a:pt x="63" y="583"/>
                  </a:lnTo>
                  <a:lnTo>
                    <a:pt x="61" y="584"/>
                  </a:lnTo>
                  <a:lnTo>
                    <a:pt x="61" y="584"/>
                  </a:lnTo>
                  <a:lnTo>
                    <a:pt x="63" y="586"/>
                  </a:lnTo>
                  <a:lnTo>
                    <a:pt x="63" y="58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1" y="591"/>
                  </a:lnTo>
                  <a:lnTo>
                    <a:pt x="61" y="590"/>
                  </a:lnTo>
                  <a:lnTo>
                    <a:pt x="61" y="593"/>
                  </a:lnTo>
                  <a:lnTo>
                    <a:pt x="61" y="593"/>
                  </a:lnTo>
                  <a:lnTo>
                    <a:pt x="61" y="594"/>
                  </a:lnTo>
                  <a:lnTo>
                    <a:pt x="60" y="597"/>
                  </a:lnTo>
                  <a:lnTo>
                    <a:pt x="60" y="597"/>
                  </a:lnTo>
                  <a:lnTo>
                    <a:pt x="61" y="600"/>
                  </a:lnTo>
                  <a:lnTo>
                    <a:pt x="61" y="600"/>
                  </a:lnTo>
                  <a:lnTo>
                    <a:pt x="61" y="606"/>
                  </a:lnTo>
                  <a:lnTo>
                    <a:pt x="61" y="606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58" y="621"/>
                  </a:lnTo>
                  <a:lnTo>
                    <a:pt x="58" y="621"/>
                  </a:lnTo>
                  <a:lnTo>
                    <a:pt x="60" y="623"/>
                  </a:lnTo>
                  <a:lnTo>
                    <a:pt x="60" y="625"/>
                  </a:lnTo>
                  <a:lnTo>
                    <a:pt x="58" y="628"/>
                  </a:lnTo>
                  <a:lnTo>
                    <a:pt x="60" y="633"/>
                  </a:lnTo>
                  <a:lnTo>
                    <a:pt x="60" y="633"/>
                  </a:lnTo>
                  <a:lnTo>
                    <a:pt x="58" y="633"/>
                  </a:lnTo>
                  <a:lnTo>
                    <a:pt x="58" y="631"/>
                  </a:lnTo>
                  <a:lnTo>
                    <a:pt x="58" y="627"/>
                  </a:lnTo>
                  <a:lnTo>
                    <a:pt x="58" y="627"/>
                  </a:lnTo>
                  <a:lnTo>
                    <a:pt x="58" y="633"/>
                  </a:lnTo>
                  <a:lnTo>
                    <a:pt x="58" y="633"/>
                  </a:lnTo>
                  <a:lnTo>
                    <a:pt x="57" y="638"/>
                  </a:lnTo>
                  <a:lnTo>
                    <a:pt x="57" y="638"/>
                  </a:lnTo>
                  <a:lnTo>
                    <a:pt x="58" y="641"/>
                  </a:lnTo>
                  <a:lnTo>
                    <a:pt x="58" y="645"/>
                  </a:lnTo>
                  <a:lnTo>
                    <a:pt x="58" y="645"/>
                  </a:lnTo>
                  <a:lnTo>
                    <a:pt x="60" y="644"/>
                  </a:lnTo>
                  <a:lnTo>
                    <a:pt x="60" y="645"/>
                  </a:lnTo>
                  <a:lnTo>
                    <a:pt x="61" y="651"/>
                  </a:lnTo>
                  <a:lnTo>
                    <a:pt x="61" y="651"/>
                  </a:lnTo>
                  <a:lnTo>
                    <a:pt x="63" y="641"/>
                  </a:lnTo>
                  <a:lnTo>
                    <a:pt x="63" y="637"/>
                  </a:lnTo>
                  <a:lnTo>
                    <a:pt x="61" y="633"/>
                  </a:lnTo>
                  <a:lnTo>
                    <a:pt x="61" y="633"/>
                  </a:lnTo>
                  <a:lnTo>
                    <a:pt x="63" y="631"/>
                  </a:lnTo>
                  <a:lnTo>
                    <a:pt x="63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3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0" y="621"/>
                  </a:lnTo>
                  <a:lnTo>
                    <a:pt x="60" y="621"/>
                  </a:lnTo>
                  <a:lnTo>
                    <a:pt x="61" y="620"/>
                  </a:lnTo>
                  <a:lnTo>
                    <a:pt x="61" y="617"/>
                  </a:lnTo>
                  <a:lnTo>
                    <a:pt x="61" y="610"/>
                  </a:lnTo>
                  <a:lnTo>
                    <a:pt x="61" y="610"/>
                  </a:lnTo>
                  <a:lnTo>
                    <a:pt x="63" y="610"/>
                  </a:lnTo>
                  <a:lnTo>
                    <a:pt x="63" y="611"/>
                  </a:lnTo>
                  <a:lnTo>
                    <a:pt x="63" y="614"/>
                  </a:lnTo>
                  <a:lnTo>
                    <a:pt x="64" y="615"/>
                  </a:lnTo>
                  <a:lnTo>
                    <a:pt x="64" y="615"/>
                  </a:lnTo>
                  <a:lnTo>
                    <a:pt x="64" y="613"/>
                  </a:lnTo>
                  <a:lnTo>
                    <a:pt x="63" y="610"/>
                  </a:lnTo>
                  <a:lnTo>
                    <a:pt x="63" y="610"/>
                  </a:lnTo>
                  <a:lnTo>
                    <a:pt x="64" y="607"/>
                  </a:lnTo>
                  <a:lnTo>
                    <a:pt x="64" y="607"/>
                  </a:lnTo>
                  <a:lnTo>
                    <a:pt x="65" y="600"/>
                  </a:lnTo>
                  <a:lnTo>
                    <a:pt x="65" y="600"/>
                  </a:lnTo>
                  <a:lnTo>
                    <a:pt x="64" y="59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5" y="593"/>
                  </a:lnTo>
                  <a:lnTo>
                    <a:pt x="67" y="588"/>
                  </a:lnTo>
                  <a:lnTo>
                    <a:pt x="67" y="588"/>
                  </a:lnTo>
                  <a:lnTo>
                    <a:pt x="67" y="584"/>
                  </a:lnTo>
                  <a:lnTo>
                    <a:pt x="67" y="581"/>
                  </a:lnTo>
                  <a:lnTo>
                    <a:pt x="67" y="581"/>
                  </a:lnTo>
                  <a:lnTo>
                    <a:pt x="68" y="581"/>
                  </a:lnTo>
                  <a:lnTo>
                    <a:pt x="68" y="581"/>
                  </a:lnTo>
                  <a:lnTo>
                    <a:pt x="70" y="580"/>
                  </a:lnTo>
                  <a:lnTo>
                    <a:pt x="70" y="580"/>
                  </a:lnTo>
                  <a:lnTo>
                    <a:pt x="71" y="564"/>
                  </a:lnTo>
                  <a:lnTo>
                    <a:pt x="71" y="564"/>
                  </a:lnTo>
                  <a:lnTo>
                    <a:pt x="74" y="547"/>
                  </a:lnTo>
                  <a:lnTo>
                    <a:pt x="74" y="547"/>
                  </a:lnTo>
                  <a:lnTo>
                    <a:pt x="74" y="543"/>
                  </a:lnTo>
                  <a:lnTo>
                    <a:pt x="75" y="538"/>
                  </a:lnTo>
                  <a:lnTo>
                    <a:pt x="77" y="533"/>
                  </a:lnTo>
                  <a:lnTo>
                    <a:pt x="77" y="528"/>
                  </a:lnTo>
                  <a:lnTo>
                    <a:pt x="77" y="528"/>
                  </a:lnTo>
                  <a:lnTo>
                    <a:pt x="80" y="520"/>
                  </a:lnTo>
                  <a:lnTo>
                    <a:pt x="81" y="511"/>
                  </a:lnTo>
                  <a:lnTo>
                    <a:pt x="81" y="511"/>
                  </a:lnTo>
                  <a:lnTo>
                    <a:pt x="82" y="501"/>
                  </a:lnTo>
                  <a:lnTo>
                    <a:pt x="82" y="501"/>
                  </a:lnTo>
                  <a:lnTo>
                    <a:pt x="84" y="498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93"/>
                  </a:lnTo>
                  <a:lnTo>
                    <a:pt x="87" y="488"/>
                  </a:lnTo>
                  <a:lnTo>
                    <a:pt x="87" y="488"/>
                  </a:lnTo>
                  <a:lnTo>
                    <a:pt x="88" y="486"/>
                  </a:lnTo>
                  <a:lnTo>
                    <a:pt x="91" y="481"/>
                  </a:lnTo>
                  <a:lnTo>
                    <a:pt x="91" y="481"/>
                  </a:lnTo>
                  <a:lnTo>
                    <a:pt x="90" y="487"/>
                  </a:lnTo>
                  <a:lnTo>
                    <a:pt x="90" y="49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8" y="491"/>
                  </a:lnTo>
                  <a:lnTo>
                    <a:pt x="88" y="493"/>
                  </a:lnTo>
                  <a:lnTo>
                    <a:pt x="87" y="497"/>
                  </a:lnTo>
                  <a:lnTo>
                    <a:pt x="87" y="497"/>
                  </a:lnTo>
                  <a:lnTo>
                    <a:pt x="87" y="498"/>
                  </a:lnTo>
                  <a:lnTo>
                    <a:pt x="88" y="497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88" y="501"/>
                  </a:lnTo>
                  <a:lnTo>
                    <a:pt x="88" y="501"/>
                  </a:lnTo>
                  <a:lnTo>
                    <a:pt x="87" y="508"/>
                  </a:lnTo>
                  <a:lnTo>
                    <a:pt x="87" y="508"/>
                  </a:lnTo>
                  <a:lnTo>
                    <a:pt x="85" y="507"/>
                  </a:lnTo>
                  <a:lnTo>
                    <a:pt x="85" y="506"/>
                  </a:lnTo>
                  <a:lnTo>
                    <a:pt x="87" y="501"/>
                  </a:lnTo>
                  <a:lnTo>
                    <a:pt x="87" y="501"/>
                  </a:lnTo>
                  <a:lnTo>
                    <a:pt x="85" y="504"/>
                  </a:lnTo>
                  <a:lnTo>
                    <a:pt x="85" y="508"/>
                  </a:lnTo>
                  <a:lnTo>
                    <a:pt x="82" y="518"/>
                  </a:lnTo>
                  <a:lnTo>
                    <a:pt x="82" y="518"/>
                  </a:lnTo>
                  <a:lnTo>
                    <a:pt x="84" y="516"/>
                  </a:lnTo>
                  <a:lnTo>
                    <a:pt x="85" y="511"/>
                  </a:lnTo>
                  <a:lnTo>
                    <a:pt x="85" y="511"/>
                  </a:lnTo>
                  <a:lnTo>
                    <a:pt x="84" y="523"/>
                  </a:lnTo>
                  <a:lnTo>
                    <a:pt x="84" y="523"/>
                  </a:lnTo>
                  <a:lnTo>
                    <a:pt x="82" y="528"/>
                  </a:lnTo>
                  <a:lnTo>
                    <a:pt x="82" y="528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1" y="531"/>
                  </a:lnTo>
                  <a:lnTo>
                    <a:pt x="81" y="530"/>
                  </a:lnTo>
                  <a:lnTo>
                    <a:pt x="81" y="531"/>
                  </a:lnTo>
                  <a:lnTo>
                    <a:pt x="81" y="531"/>
                  </a:lnTo>
                  <a:lnTo>
                    <a:pt x="81" y="537"/>
                  </a:lnTo>
                  <a:lnTo>
                    <a:pt x="81" y="537"/>
                  </a:lnTo>
                  <a:lnTo>
                    <a:pt x="78" y="550"/>
                  </a:lnTo>
                  <a:lnTo>
                    <a:pt x="78" y="550"/>
                  </a:lnTo>
                  <a:lnTo>
                    <a:pt x="78" y="554"/>
                  </a:lnTo>
                  <a:lnTo>
                    <a:pt x="78" y="554"/>
                  </a:lnTo>
                  <a:lnTo>
                    <a:pt x="78" y="557"/>
                  </a:lnTo>
                  <a:lnTo>
                    <a:pt x="78" y="557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7" y="560"/>
                  </a:lnTo>
                  <a:lnTo>
                    <a:pt x="77" y="563"/>
                  </a:lnTo>
                  <a:lnTo>
                    <a:pt x="75" y="571"/>
                  </a:lnTo>
                  <a:lnTo>
                    <a:pt x="75" y="571"/>
                  </a:lnTo>
                  <a:lnTo>
                    <a:pt x="77" y="573"/>
                  </a:lnTo>
                  <a:lnTo>
                    <a:pt x="77" y="570"/>
                  </a:lnTo>
                  <a:lnTo>
                    <a:pt x="77" y="570"/>
                  </a:lnTo>
                  <a:lnTo>
                    <a:pt x="78" y="576"/>
                  </a:lnTo>
                  <a:lnTo>
                    <a:pt x="77" y="578"/>
                  </a:lnTo>
                  <a:lnTo>
                    <a:pt x="77" y="581"/>
                  </a:lnTo>
                  <a:lnTo>
                    <a:pt x="77" y="586"/>
                  </a:lnTo>
                  <a:lnTo>
                    <a:pt x="77" y="586"/>
                  </a:lnTo>
                  <a:lnTo>
                    <a:pt x="75" y="587"/>
                  </a:lnTo>
                  <a:lnTo>
                    <a:pt x="75" y="587"/>
                  </a:lnTo>
                  <a:lnTo>
                    <a:pt x="74" y="586"/>
                  </a:lnTo>
                  <a:lnTo>
                    <a:pt x="74" y="586"/>
                  </a:lnTo>
                  <a:lnTo>
                    <a:pt x="74" y="590"/>
                  </a:lnTo>
                  <a:lnTo>
                    <a:pt x="75" y="593"/>
                  </a:lnTo>
                  <a:lnTo>
                    <a:pt x="75" y="593"/>
                  </a:lnTo>
                  <a:lnTo>
                    <a:pt x="74" y="601"/>
                  </a:lnTo>
                  <a:lnTo>
                    <a:pt x="74" y="604"/>
                  </a:lnTo>
                  <a:lnTo>
                    <a:pt x="75" y="607"/>
                  </a:lnTo>
                  <a:lnTo>
                    <a:pt x="75" y="607"/>
                  </a:lnTo>
                  <a:lnTo>
                    <a:pt x="74" y="611"/>
                  </a:lnTo>
                  <a:lnTo>
                    <a:pt x="74" y="614"/>
                  </a:lnTo>
                  <a:lnTo>
                    <a:pt x="72" y="614"/>
                  </a:lnTo>
                  <a:lnTo>
                    <a:pt x="72" y="614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4" y="631"/>
                  </a:lnTo>
                  <a:lnTo>
                    <a:pt x="74" y="631"/>
                  </a:lnTo>
                  <a:lnTo>
                    <a:pt x="74" y="638"/>
                  </a:lnTo>
                  <a:lnTo>
                    <a:pt x="74" y="638"/>
                  </a:lnTo>
                  <a:lnTo>
                    <a:pt x="71" y="628"/>
                  </a:lnTo>
                  <a:lnTo>
                    <a:pt x="71" y="628"/>
                  </a:lnTo>
                  <a:lnTo>
                    <a:pt x="70" y="638"/>
                  </a:lnTo>
                  <a:lnTo>
                    <a:pt x="70" y="638"/>
                  </a:lnTo>
                  <a:lnTo>
                    <a:pt x="70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34"/>
                  </a:lnTo>
                  <a:lnTo>
                    <a:pt x="71" y="634"/>
                  </a:lnTo>
                  <a:lnTo>
                    <a:pt x="72" y="635"/>
                  </a:lnTo>
                  <a:lnTo>
                    <a:pt x="72" y="640"/>
                  </a:lnTo>
                  <a:lnTo>
                    <a:pt x="74" y="645"/>
                  </a:lnTo>
                  <a:lnTo>
                    <a:pt x="72" y="651"/>
                  </a:lnTo>
                  <a:lnTo>
                    <a:pt x="72" y="651"/>
                  </a:lnTo>
                  <a:lnTo>
                    <a:pt x="72" y="655"/>
                  </a:lnTo>
                  <a:lnTo>
                    <a:pt x="72" y="655"/>
                  </a:lnTo>
                  <a:lnTo>
                    <a:pt x="74" y="661"/>
                  </a:lnTo>
                  <a:lnTo>
                    <a:pt x="74" y="661"/>
                  </a:lnTo>
                  <a:lnTo>
                    <a:pt x="75" y="667"/>
                  </a:lnTo>
                  <a:lnTo>
                    <a:pt x="75" y="671"/>
                  </a:lnTo>
                  <a:lnTo>
                    <a:pt x="75" y="671"/>
                  </a:lnTo>
                  <a:lnTo>
                    <a:pt x="77" y="675"/>
                  </a:lnTo>
                  <a:lnTo>
                    <a:pt x="77" y="675"/>
                  </a:lnTo>
                  <a:lnTo>
                    <a:pt x="77" y="677"/>
                  </a:lnTo>
                  <a:lnTo>
                    <a:pt x="77" y="677"/>
                  </a:lnTo>
                  <a:lnTo>
                    <a:pt x="75" y="675"/>
                  </a:lnTo>
                  <a:lnTo>
                    <a:pt x="75" y="675"/>
                  </a:lnTo>
                  <a:lnTo>
                    <a:pt x="77" y="683"/>
                  </a:lnTo>
                  <a:lnTo>
                    <a:pt x="77" y="683"/>
                  </a:lnTo>
                  <a:lnTo>
                    <a:pt x="77" y="685"/>
                  </a:lnTo>
                  <a:lnTo>
                    <a:pt x="77" y="685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5" y="687"/>
                  </a:lnTo>
                  <a:lnTo>
                    <a:pt x="75" y="683"/>
                  </a:lnTo>
                  <a:lnTo>
                    <a:pt x="75" y="683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78" y="700"/>
                  </a:lnTo>
                  <a:lnTo>
                    <a:pt x="78" y="700"/>
                  </a:lnTo>
                  <a:lnTo>
                    <a:pt x="78" y="707"/>
                  </a:lnTo>
                  <a:lnTo>
                    <a:pt x="78" y="713"/>
                  </a:lnTo>
                  <a:lnTo>
                    <a:pt x="78" y="713"/>
                  </a:lnTo>
                  <a:lnTo>
                    <a:pt x="80" y="718"/>
                  </a:lnTo>
                  <a:lnTo>
                    <a:pt x="81" y="723"/>
                  </a:lnTo>
                  <a:lnTo>
                    <a:pt x="81" y="723"/>
                  </a:lnTo>
                  <a:lnTo>
                    <a:pt x="81" y="721"/>
                  </a:lnTo>
                  <a:lnTo>
                    <a:pt x="82" y="723"/>
                  </a:lnTo>
                  <a:lnTo>
                    <a:pt x="82" y="723"/>
                  </a:lnTo>
                  <a:lnTo>
                    <a:pt x="82" y="727"/>
                  </a:lnTo>
                  <a:lnTo>
                    <a:pt x="84" y="733"/>
                  </a:lnTo>
                  <a:lnTo>
                    <a:pt x="84" y="733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85" y="744"/>
                  </a:lnTo>
                  <a:lnTo>
                    <a:pt x="85" y="744"/>
                  </a:lnTo>
                  <a:lnTo>
                    <a:pt x="84" y="741"/>
                  </a:lnTo>
                  <a:lnTo>
                    <a:pt x="82" y="737"/>
                  </a:lnTo>
                  <a:lnTo>
                    <a:pt x="82" y="737"/>
                  </a:lnTo>
                  <a:lnTo>
                    <a:pt x="84" y="745"/>
                  </a:lnTo>
                  <a:lnTo>
                    <a:pt x="85" y="755"/>
                  </a:lnTo>
                  <a:lnTo>
                    <a:pt x="85" y="755"/>
                  </a:lnTo>
                  <a:lnTo>
                    <a:pt x="87" y="757"/>
                  </a:lnTo>
                  <a:lnTo>
                    <a:pt x="87" y="755"/>
                  </a:lnTo>
                  <a:lnTo>
                    <a:pt x="87" y="753"/>
                  </a:lnTo>
                  <a:lnTo>
                    <a:pt x="87" y="751"/>
                  </a:lnTo>
                  <a:lnTo>
                    <a:pt x="87" y="751"/>
                  </a:lnTo>
                  <a:lnTo>
                    <a:pt x="88" y="755"/>
                  </a:lnTo>
                  <a:lnTo>
                    <a:pt x="90" y="761"/>
                  </a:lnTo>
                  <a:lnTo>
                    <a:pt x="90" y="761"/>
                  </a:lnTo>
                  <a:lnTo>
                    <a:pt x="91" y="760"/>
                  </a:lnTo>
                  <a:lnTo>
                    <a:pt x="92" y="761"/>
                  </a:lnTo>
                  <a:lnTo>
                    <a:pt x="92" y="761"/>
                  </a:lnTo>
                  <a:lnTo>
                    <a:pt x="91" y="758"/>
                  </a:lnTo>
                  <a:lnTo>
                    <a:pt x="92" y="757"/>
                  </a:lnTo>
                  <a:lnTo>
                    <a:pt x="92" y="757"/>
                  </a:lnTo>
                  <a:lnTo>
                    <a:pt x="94" y="761"/>
                  </a:lnTo>
                  <a:lnTo>
                    <a:pt x="94" y="761"/>
                  </a:lnTo>
                  <a:lnTo>
                    <a:pt x="94" y="767"/>
                  </a:lnTo>
                  <a:lnTo>
                    <a:pt x="94" y="774"/>
                  </a:lnTo>
                  <a:lnTo>
                    <a:pt x="94" y="774"/>
                  </a:lnTo>
                  <a:lnTo>
                    <a:pt x="92" y="772"/>
                  </a:lnTo>
                  <a:lnTo>
                    <a:pt x="92" y="770"/>
                  </a:lnTo>
                  <a:lnTo>
                    <a:pt x="92" y="767"/>
                  </a:lnTo>
                  <a:lnTo>
                    <a:pt x="91" y="764"/>
                  </a:lnTo>
                  <a:lnTo>
                    <a:pt x="91" y="764"/>
                  </a:lnTo>
                  <a:lnTo>
                    <a:pt x="91" y="768"/>
                  </a:lnTo>
                  <a:lnTo>
                    <a:pt x="91" y="772"/>
                  </a:lnTo>
                  <a:lnTo>
                    <a:pt x="91" y="772"/>
                  </a:lnTo>
                  <a:lnTo>
                    <a:pt x="91" y="771"/>
                  </a:lnTo>
                  <a:lnTo>
                    <a:pt x="92" y="772"/>
                  </a:lnTo>
                  <a:lnTo>
                    <a:pt x="94" y="775"/>
                  </a:lnTo>
                  <a:lnTo>
                    <a:pt x="97" y="782"/>
                  </a:lnTo>
                  <a:lnTo>
                    <a:pt x="97" y="782"/>
                  </a:lnTo>
                  <a:lnTo>
                    <a:pt x="95" y="782"/>
                  </a:lnTo>
                  <a:lnTo>
                    <a:pt x="95" y="781"/>
                  </a:lnTo>
                  <a:lnTo>
                    <a:pt x="95" y="781"/>
                  </a:lnTo>
                  <a:lnTo>
                    <a:pt x="95" y="785"/>
                  </a:lnTo>
                  <a:lnTo>
                    <a:pt x="95" y="790"/>
                  </a:lnTo>
                  <a:lnTo>
                    <a:pt x="95" y="790"/>
                  </a:lnTo>
                  <a:lnTo>
                    <a:pt x="97" y="790"/>
                  </a:lnTo>
                  <a:lnTo>
                    <a:pt x="97" y="788"/>
                  </a:lnTo>
                  <a:lnTo>
                    <a:pt x="97" y="787"/>
                  </a:lnTo>
                  <a:lnTo>
                    <a:pt x="97" y="787"/>
                  </a:lnTo>
                  <a:lnTo>
                    <a:pt x="101" y="797"/>
                  </a:lnTo>
                  <a:lnTo>
                    <a:pt x="101" y="79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4"/>
                  </a:lnTo>
                  <a:lnTo>
                    <a:pt x="102" y="800"/>
                  </a:lnTo>
                  <a:lnTo>
                    <a:pt x="102" y="800"/>
                  </a:lnTo>
                  <a:lnTo>
                    <a:pt x="102" y="798"/>
                  </a:lnTo>
                  <a:lnTo>
                    <a:pt x="102" y="798"/>
                  </a:lnTo>
                  <a:lnTo>
                    <a:pt x="105" y="804"/>
                  </a:lnTo>
                  <a:lnTo>
                    <a:pt x="108" y="810"/>
                  </a:lnTo>
                  <a:lnTo>
                    <a:pt x="108" y="810"/>
                  </a:lnTo>
                  <a:lnTo>
                    <a:pt x="108" y="808"/>
                  </a:lnTo>
                  <a:lnTo>
                    <a:pt x="108" y="807"/>
                  </a:lnTo>
                  <a:lnTo>
                    <a:pt x="105" y="802"/>
                  </a:lnTo>
                  <a:lnTo>
                    <a:pt x="105" y="802"/>
                  </a:lnTo>
                  <a:lnTo>
                    <a:pt x="105" y="801"/>
                  </a:lnTo>
                  <a:lnTo>
                    <a:pt x="107" y="802"/>
                  </a:lnTo>
                  <a:lnTo>
                    <a:pt x="107" y="802"/>
                  </a:lnTo>
                  <a:lnTo>
                    <a:pt x="107" y="801"/>
                  </a:lnTo>
                  <a:lnTo>
                    <a:pt x="107" y="801"/>
                  </a:lnTo>
                  <a:lnTo>
                    <a:pt x="110" y="805"/>
                  </a:lnTo>
                  <a:lnTo>
                    <a:pt x="111" y="807"/>
                  </a:lnTo>
                  <a:lnTo>
                    <a:pt x="111" y="805"/>
                  </a:lnTo>
                  <a:close/>
                  <a:moveTo>
                    <a:pt x="137" y="433"/>
                  </a:moveTo>
                  <a:lnTo>
                    <a:pt x="137" y="433"/>
                  </a:lnTo>
                  <a:lnTo>
                    <a:pt x="138" y="429"/>
                  </a:lnTo>
                  <a:lnTo>
                    <a:pt x="141" y="423"/>
                  </a:lnTo>
                  <a:lnTo>
                    <a:pt x="141" y="423"/>
                  </a:lnTo>
                  <a:lnTo>
                    <a:pt x="140" y="429"/>
                  </a:lnTo>
                  <a:lnTo>
                    <a:pt x="137" y="433"/>
                  </a:lnTo>
                  <a:close/>
                  <a:moveTo>
                    <a:pt x="326" y="213"/>
                  </a:moveTo>
                  <a:lnTo>
                    <a:pt x="326" y="213"/>
                  </a:lnTo>
                  <a:lnTo>
                    <a:pt x="322" y="217"/>
                  </a:lnTo>
                  <a:lnTo>
                    <a:pt x="322" y="219"/>
                  </a:lnTo>
                  <a:lnTo>
                    <a:pt x="324" y="219"/>
                  </a:lnTo>
                  <a:lnTo>
                    <a:pt x="324" y="219"/>
                  </a:lnTo>
                  <a:lnTo>
                    <a:pt x="318" y="223"/>
                  </a:lnTo>
                  <a:lnTo>
                    <a:pt x="311" y="227"/>
                  </a:lnTo>
                  <a:lnTo>
                    <a:pt x="311" y="227"/>
                  </a:lnTo>
                  <a:lnTo>
                    <a:pt x="312" y="224"/>
                  </a:lnTo>
                  <a:lnTo>
                    <a:pt x="314" y="222"/>
                  </a:lnTo>
                  <a:lnTo>
                    <a:pt x="314" y="222"/>
                  </a:lnTo>
                  <a:lnTo>
                    <a:pt x="316" y="220"/>
                  </a:lnTo>
                  <a:lnTo>
                    <a:pt x="318" y="220"/>
                  </a:lnTo>
                  <a:lnTo>
                    <a:pt x="318" y="220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22" y="216"/>
                  </a:lnTo>
                  <a:lnTo>
                    <a:pt x="324" y="214"/>
                  </a:lnTo>
                  <a:lnTo>
                    <a:pt x="326" y="213"/>
                  </a:lnTo>
                  <a:close/>
                  <a:moveTo>
                    <a:pt x="319" y="1121"/>
                  </a:moveTo>
                  <a:lnTo>
                    <a:pt x="319" y="1121"/>
                  </a:lnTo>
                  <a:lnTo>
                    <a:pt x="315" y="1121"/>
                  </a:lnTo>
                  <a:lnTo>
                    <a:pt x="312" y="1118"/>
                  </a:lnTo>
                  <a:lnTo>
                    <a:pt x="312" y="1118"/>
                  </a:lnTo>
                  <a:lnTo>
                    <a:pt x="315" y="1118"/>
                  </a:lnTo>
                  <a:lnTo>
                    <a:pt x="319" y="1121"/>
                  </a:lnTo>
                  <a:close/>
                  <a:moveTo>
                    <a:pt x="305" y="1152"/>
                  </a:moveTo>
                  <a:lnTo>
                    <a:pt x="305" y="1152"/>
                  </a:lnTo>
                  <a:lnTo>
                    <a:pt x="296" y="1149"/>
                  </a:lnTo>
                  <a:lnTo>
                    <a:pt x="291" y="1148"/>
                  </a:lnTo>
                  <a:lnTo>
                    <a:pt x="291" y="1148"/>
                  </a:lnTo>
                  <a:lnTo>
                    <a:pt x="288" y="1145"/>
                  </a:lnTo>
                  <a:lnTo>
                    <a:pt x="284" y="1144"/>
                  </a:lnTo>
                  <a:lnTo>
                    <a:pt x="284" y="1144"/>
                  </a:lnTo>
                  <a:lnTo>
                    <a:pt x="281" y="1141"/>
                  </a:lnTo>
                  <a:lnTo>
                    <a:pt x="279" y="1138"/>
                  </a:lnTo>
                  <a:lnTo>
                    <a:pt x="279" y="1138"/>
                  </a:lnTo>
                  <a:lnTo>
                    <a:pt x="276" y="1136"/>
                  </a:lnTo>
                  <a:lnTo>
                    <a:pt x="275" y="1136"/>
                  </a:lnTo>
                  <a:lnTo>
                    <a:pt x="276" y="1141"/>
                  </a:lnTo>
                  <a:lnTo>
                    <a:pt x="276" y="1141"/>
                  </a:lnTo>
                  <a:lnTo>
                    <a:pt x="274" y="1136"/>
                  </a:lnTo>
                  <a:lnTo>
                    <a:pt x="272" y="1134"/>
                  </a:lnTo>
                  <a:lnTo>
                    <a:pt x="274" y="1134"/>
                  </a:lnTo>
                  <a:lnTo>
                    <a:pt x="278" y="1134"/>
                  </a:lnTo>
                  <a:lnTo>
                    <a:pt x="278" y="1134"/>
                  </a:lnTo>
                  <a:lnTo>
                    <a:pt x="282" y="1138"/>
                  </a:lnTo>
                  <a:lnTo>
                    <a:pt x="288" y="1141"/>
                  </a:lnTo>
                  <a:lnTo>
                    <a:pt x="288" y="1141"/>
                  </a:lnTo>
                  <a:lnTo>
                    <a:pt x="294" y="1144"/>
                  </a:lnTo>
                  <a:lnTo>
                    <a:pt x="294" y="1144"/>
                  </a:lnTo>
                  <a:lnTo>
                    <a:pt x="299" y="1146"/>
                  </a:lnTo>
                  <a:lnTo>
                    <a:pt x="299" y="1146"/>
                  </a:lnTo>
                  <a:lnTo>
                    <a:pt x="299" y="1148"/>
                  </a:lnTo>
                  <a:lnTo>
                    <a:pt x="298" y="1148"/>
                  </a:lnTo>
                  <a:lnTo>
                    <a:pt x="296" y="1146"/>
                  </a:lnTo>
                  <a:lnTo>
                    <a:pt x="295" y="1146"/>
                  </a:lnTo>
                  <a:lnTo>
                    <a:pt x="295" y="1146"/>
                  </a:lnTo>
                  <a:lnTo>
                    <a:pt x="302" y="1151"/>
                  </a:lnTo>
                  <a:lnTo>
                    <a:pt x="304" y="1152"/>
                  </a:lnTo>
                  <a:lnTo>
                    <a:pt x="305" y="1152"/>
                  </a:lnTo>
                  <a:close/>
                  <a:moveTo>
                    <a:pt x="982" y="1109"/>
                  </a:moveTo>
                  <a:lnTo>
                    <a:pt x="982" y="1109"/>
                  </a:lnTo>
                  <a:lnTo>
                    <a:pt x="987" y="1105"/>
                  </a:lnTo>
                  <a:lnTo>
                    <a:pt x="992" y="1102"/>
                  </a:lnTo>
                  <a:lnTo>
                    <a:pt x="992" y="1102"/>
                  </a:lnTo>
                  <a:lnTo>
                    <a:pt x="987" y="1106"/>
                  </a:lnTo>
                  <a:lnTo>
                    <a:pt x="982" y="1109"/>
                  </a:lnTo>
                  <a:close/>
                  <a:moveTo>
                    <a:pt x="1191" y="821"/>
                  </a:moveTo>
                  <a:lnTo>
                    <a:pt x="1191" y="821"/>
                  </a:lnTo>
                  <a:lnTo>
                    <a:pt x="1194" y="817"/>
                  </a:lnTo>
                  <a:lnTo>
                    <a:pt x="1195" y="814"/>
                  </a:lnTo>
                  <a:lnTo>
                    <a:pt x="1195" y="815"/>
                  </a:lnTo>
                  <a:lnTo>
                    <a:pt x="1195" y="815"/>
                  </a:lnTo>
                  <a:lnTo>
                    <a:pt x="1192" y="821"/>
                  </a:lnTo>
                  <a:lnTo>
                    <a:pt x="1192" y="822"/>
                  </a:lnTo>
                  <a:lnTo>
                    <a:pt x="1191" y="821"/>
                  </a:lnTo>
                  <a:close/>
                  <a:moveTo>
                    <a:pt x="1224" y="553"/>
                  </a:moveTo>
                  <a:lnTo>
                    <a:pt x="1224" y="553"/>
                  </a:lnTo>
                  <a:lnTo>
                    <a:pt x="1225" y="557"/>
                  </a:lnTo>
                  <a:lnTo>
                    <a:pt x="1224" y="561"/>
                  </a:lnTo>
                  <a:lnTo>
                    <a:pt x="1224" y="561"/>
                  </a:lnTo>
                  <a:lnTo>
                    <a:pt x="1224" y="556"/>
                  </a:lnTo>
                  <a:lnTo>
                    <a:pt x="1224" y="553"/>
                  </a:lnTo>
                  <a:lnTo>
                    <a:pt x="1224" y="553"/>
                  </a:lnTo>
                  <a:close/>
                  <a:moveTo>
                    <a:pt x="38" y="386"/>
                  </a:moveTo>
                  <a:lnTo>
                    <a:pt x="38" y="386"/>
                  </a:lnTo>
                  <a:lnTo>
                    <a:pt x="35" y="393"/>
                  </a:lnTo>
                  <a:lnTo>
                    <a:pt x="31" y="400"/>
                  </a:lnTo>
                  <a:lnTo>
                    <a:pt x="31" y="400"/>
                  </a:lnTo>
                  <a:lnTo>
                    <a:pt x="35" y="391"/>
                  </a:lnTo>
                  <a:lnTo>
                    <a:pt x="37" y="387"/>
                  </a:lnTo>
                  <a:lnTo>
                    <a:pt x="38" y="386"/>
                  </a:lnTo>
                  <a:close/>
                  <a:moveTo>
                    <a:pt x="101" y="310"/>
                  </a:moveTo>
                  <a:lnTo>
                    <a:pt x="101" y="310"/>
                  </a:lnTo>
                  <a:lnTo>
                    <a:pt x="100" y="313"/>
                  </a:lnTo>
                  <a:lnTo>
                    <a:pt x="95" y="319"/>
                  </a:lnTo>
                  <a:lnTo>
                    <a:pt x="92" y="324"/>
                  </a:lnTo>
                  <a:lnTo>
                    <a:pt x="91" y="324"/>
                  </a:lnTo>
                  <a:lnTo>
                    <a:pt x="91" y="324"/>
                  </a:lnTo>
                  <a:lnTo>
                    <a:pt x="91" y="324"/>
                  </a:lnTo>
                  <a:lnTo>
                    <a:pt x="94" y="320"/>
                  </a:lnTo>
                  <a:lnTo>
                    <a:pt x="95" y="317"/>
                  </a:lnTo>
                  <a:lnTo>
                    <a:pt x="98" y="313"/>
                  </a:lnTo>
                  <a:lnTo>
                    <a:pt x="101" y="310"/>
                  </a:lnTo>
                  <a:close/>
                  <a:moveTo>
                    <a:pt x="8" y="698"/>
                  </a:moveTo>
                  <a:lnTo>
                    <a:pt x="8" y="698"/>
                  </a:lnTo>
                  <a:lnTo>
                    <a:pt x="8" y="697"/>
                  </a:lnTo>
                  <a:lnTo>
                    <a:pt x="7" y="695"/>
                  </a:lnTo>
                  <a:lnTo>
                    <a:pt x="7" y="695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8" y="694"/>
                  </a:lnTo>
                  <a:lnTo>
                    <a:pt x="8" y="694"/>
                  </a:lnTo>
                  <a:lnTo>
                    <a:pt x="8" y="698"/>
                  </a:lnTo>
                  <a:close/>
                  <a:moveTo>
                    <a:pt x="208" y="242"/>
                  </a:moveTo>
                  <a:lnTo>
                    <a:pt x="208" y="242"/>
                  </a:lnTo>
                  <a:lnTo>
                    <a:pt x="194" y="259"/>
                  </a:lnTo>
                  <a:lnTo>
                    <a:pt x="194" y="259"/>
                  </a:lnTo>
                  <a:lnTo>
                    <a:pt x="201" y="249"/>
                  </a:lnTo>
                  <a:lnTo>
                    <a:pt x="208" y="242"/>
                  </a:lnTo>
                  <a:close/>
                  <a:moveTo>
                    <a:pt x="98" y="413"/>
                  </a:moveTo>
                  <a:lnTo>
                    <a:pt x="98" y="413"/>
                  </a:lnTo>
                  <a:lnTo>
                    <a:pt x="95" y="420"/>
                  </a:lnTo>
                  <a:lnTo>
                    <a:pt x="95" y="420"/>
                  </a:lnTo>
                  <a:lnTo>
                    <a:pt x="94" y="423"/>
                  </a:lnTo>
                  <a:lnTo>
                    <a:pt x="92" y="423"/>
                  </a:lnTo>
                  <a:lnTo>
                    <a:pt x="92" y="423"/>
                  </a:lnTo>
                  <a:lnTo>
                    <a:pt x="94" y="420"/>
                  </a:lnTo>
                  <a:lnTo>
                    <a:pt x="94" y="420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97" y="414"/>
                  </a:lnTo>
                  <a:lnTo>
                    <a:pt x="98" y="413"/>
                  </a:lnTo>
                  <a:close/>
                  <a:moveTo>
                    <a:pt x="65" y="513"/>
                  </a:moveTo>
                  <a:lnTo>
                    <a:pt x="65" y="513"/>
                  </a:lnTo>
                  <a:lnTo>
                    <a:pt x="65" y="516"/>
                  </a:lnTo>
                  <a:lnTo>
                    <a:pt x="65" y="518"/>
                  </a:lnTo>
                  <a:lnTo>
                    <a:pt x="64" y="520"/>
                  </a:lnTo>
                  <a:lnTo>
                    <a:pt x="64" y="520"/>
                  </a:lnTo>
                  <a:lnTo>
                    <a:pt x="64" y="520"/>
                  </a:lnTo>
                  <a:lnTo>
                    <a:pt x="64" y="517"/>
                  </a:lnTo>
                  <a:lnTo>
                    <a:pt x="65" y="513"/>
                  </a:lnTo>
                  <a:close/>
                  <a:moveTo>
                    <a:pt x="95" y="772"/>
                  </a:moveTo>
                  <a:lnTo>
                    <a:pt x="95" y="772"/>
                  </a:lnTo>
                  <a:lnTo>
                    <a:pt x="97" y="774"/>
                  </a:lnTo>
                  <a:lnTo>
                    <a:pt x="98" y="775"/>
                  </a:lnTo>
                  <a:lnTo>
                    <a:pt x="98" y="775"/>
                  </a:lnTo>
                  <a:lnTo>
                    <a:pt x="97" y="777"/>
                  </a:lnTo>
                  <a:lnTo>
                    <a:pt x="98" y="780"/>
                  </a:lnTo>
                  <a:lnTo>
                    <a:pt x="100" y="782"/>
                  </a:lnTo>
                  <a:lnTo>
                    <a:pt x="100" y="784"/>
                  </a:lnTo>
                  <a:lnTo>
                    <a:pt x="100" y="784"/>
                  </a:lnTo>
                  <a:lnTo>
                    <a:pt x="97" y="781"/>
                  </a:lnTo>
                  <a:lnTo>
                    <a:pt x="95" y="777"/>
                  </a:lnTo>
                  <a:lnTo>
                    <a:pt x="95" y="772"/>
                  </a:lnTo>
                  <a:close/>
                  <a:moveTo>
                    <a:pt x="85" y="630"/>
                  </a:moveTo>
                  <a:lnTo>
                    <a:pt x="85" y="630"/>
                  </a:lnTo>
                  <a:lnTo>
                    <a:pt x="85" y="634"/>
                  </a:lnTo>
                  <a:lnTo>
                    <a:pt x="85" y="638"/>
                  </a:lnTo>
                  <a:lnTo>
                    <a:pt x="85" y="638"/>
                  </a:lnTo>
                  <a:lnTo>
                    <a:pt x="84" y="633"/>
                  </a:lnTo>
                  <a:lnTo>
                    <a:pt x="84" y="633"/>
                  </a:lnTo>
                  <a:lnTo>
                    <a:pt x="85" y="630"/>
                  </a:lnTo>
                  <a:close/>
                  <a:moveTo>
                    <a:pt x="112" y="496"/>
                  </a:moveTo>
                  <a:lnTo>
                    <a:pt x="112" y="496"/>
                  </a:lnTo>
                  <a:lnTo>
                    <a:pt x="112" y="500"/>
                  </a:lnTo>
                  <a:lnTo>
                    <a:pt x="110" y="506"/>
                  </a:lnTo>
                  <a:lnTo>
                    <a:pt x="110" y="506"/>
                  </a:lnTo>
                  <a:lnTo>
                    <a:pt x="111" y="500"/>
                  </a:lnTo>
                  <a:lnTo>
                    <a:pt x="112" y="496"/>
                  </a:lnTo>
                  <a:close/>
                  <a:moveTo>
                    <a:pt x="121" y="468"/>
                  </a:moveTo>
                  <a:lnTo>
                    <a:pt x="121" y="468"/>
                  </a:lnTo>
                  <a:lnTo>
                    <a:pt x="120" y="476"/>
                  </a:lnTo>
                  <a:lnTo>
                    <a:pt x="118" y="478"/>
                  </a:lnTo>
                  <a:lnTo>
                    <a:pt x="117" y="478"/>
                  </a:lnTo>
                  <a:lnTo>
                    <a:pt x="117" y="478"/>
                  </a:lnTo>
                  <a:lnTo>
                    <a:pt x="118" y="474"/>
                  </a:lnTo>
                  <a:lnTo>
                    <a:pt x="121" y="468"/>
                  </a:lnTo>
                  <a:close/>
                  <a:moveTo>
                    <a:pt x="30" y="665"/>
                  </a:moveTo>
                  <a:lnTo>
                    <a:pt x="30" y="665"/>
                  </a:lnTo>
                  <a:lnTo>
                    <a:pt x="30" y="654"/>
                  </a:lnTo>
                  <a:lnTo>
                    <a:pt x="30" y="654"/>
                  </a:lnTo>
                  <a:lnTo>
                    <a:pt x="30" y="644"/>
                  </a:lnTo>
                  <a:lnTo>
                    <a:pt x="30" y="644"/>
                  </a:lnTo>
                  <a:lnTo>
                    <a:pt x="31" y="655"/>
                  </a:lnTo>
                  <a:lnTo>
                    <a:pt x="31" y="655"/>
                  </a:lnTo>
                  <a:lnTo>
                    <a:pt x="30" y="663"/>
                  </a:lnTo>
                  <a:lnTo>
                    <a:pt x="30" y="663"/>
                  </a:lnTo>
                  <a:lnTo>
                    <a:pt x="30" y="665"/>
                  </a:lnTo>
                  <a:close/>
                  <a:moveTo>
                    <a:pt x="172" y="400"/>
                  </a:moveTo>
                  <a:lnTo>
                    <a:pt x="172" y="400"/>
                  </a:lnTo>
                  <a:lnTo>
                    <a:pt x="172" y="403"/>
                  </a:lnTo>
                  <a:lnTo>
                    <a:pt x="172" y="406"/>
                  </a:lnTo>
                  <a:lnTo>
                    <a:pt x="168" y="410"/>
                  </a:lnTo>
                  <a:lnTo>
                    <a:pt x="168" y="410"/>
                  </a:lnTo>
                  <a:lnTo>
                    <a:pt x="169" y="404"/>
                  </a:lnTo>
                  <a:lnTo>
                    <a:pt x="172" y="400"/>
                  </a:lnTo>
                  <a:close/>
                  <a:moveTo>
                    <a:pt x="88" y="506"/>
                  </a:moveTo>
                  <a:lnTo>
                    <a:pt x="88" y="506"/>
                  </a:lnTo>
                  <a:lnTo>
                    <a:pt x="88" y="510"/>
                  </a:lnTo>
                  <a:lnTo>
                    <a:pt x="87" y="516"/>
                  </a:lnTo>
                  <a:lnTo>
                    <a:pt x="87" y="516"/>
                  </a:lnTo>
                  <a:lnTo>
                    <a:pt x="87" y="508"/>
                  </a:lnTo>
                  <a:lnTo>
                    <a:pt x="87" y="506"/>
                  </a:lnTo>
                  <a:lnTo>
                    <a:pt x="88" y="506"/>
                  </a:lnTo>
                  <a:close/>
                  <a:moveTo>
                    <a:pt x="24" y="665"/>
                  </a:moveTo>
                  <a:lnTo>
                    <a:pt x="24" y="665"/>
                  </a:lnTo>
                  <a:lnTo>
                    <a:pt x="24" y="670"/>
                  </a:lnTo>
                  <a:lnTo>
                    <a:pt x="24" y="673"/>
                  </a:lnTo>
                  <a:lnTo>
                    <a:pt x="24" y="673"/>
                  </a:lnTo>
                  <a:lnTo>
                    <a:pt x="24" y="673"/>
                  </a:lnTo>
                  <a:lnTo>
                    <a:pt x="23" y="667"/>
                  </a:lnTo>
                  <a:lnTo>
                    <a:pt x="23" y="664"/>
                  </a:lnTo>
                  <a:lnTo>
                    <a:pt x="24" y="665"/>
                  </a:lnTo>
                  <a:close/>
                  <a:moveTo>
                    <a:pt x="23" y="657"/>
                  </a:moveTo>
                  <a:lnTo>
                    <a:pt x="23" y="657"/>
                  </a:lnTo>
                  <a:lnTo>
                    <a:pt x="24" y="655"/>
                  </a:lnTo>
                  <a:lnTo>
                    <a:pt x="24" y="654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48"/>
                  </a:lnTo>
                  <a:lnTo>
                    <a:pt x="25" y="648"/>
                  </a:lnTo>
                  <a:lnTo>
                    <a:pt x="25" y="648"/>
                  </a:lnTo>
                  <a:lnTo>
                    <a:pt x="24" y="653"/>
                  </a:lnTo>
                  <a:lnTo>
                    <a:pt x="25" y="657"/>
                  </a:lnTo>
                  <a:lnTo>
                    <a:pt x="25" y="657"/>
                  </a:lnTo>
                  <a:lnTo>
                    <a:pt x="24" y="661"/>
                  </a:lnTo>
                  <a:lnTo>
                    <a:pt x="24" y="661"/>
                  </a:lnTo>
                  <a:lnTo>
                    <a:pt x="24" y="660"/>
                  </a:lnTo>
                  <a:lnTo>
                    <a:pt x="23" y="657"/>
                  </a:lnTo>
                  <a:close/>
                  <a:moveTo>
                    <a:pt x="27" y="637"/>
                  </a:moveTo>
                  <a:lnTo>
                    <a:pt x="27" y="637"/>
                  </a:lnTo>
                  <a:lnTo>
                    <a:pt x="27" y="643"/>
                  </a:lnTo>
                  <a:lnTo>
                    <a:pt x="27" y="648"/>
                  </a:lnTo>
                  <a:lnTo>
                    <a:pt x="27" y="648"/>
                  </a:lnTo>
                  <a:lnTo>
                    <a:pt x="25" y="641"/>
                  </a:lnTo>
                  <a:lnTo>
                    <a:pt x="27" y="637"/>
                  </a:lnTo>
                  <a:close/>
                  <a:moveTo>
                    <a:pt x="72" y="506"/>
                  </a:moveTo>
                  <a:lnTo>
                    <a:pt x="72" y="506"/>
                  </a:lnTo>
                  <a:lnTo>
                    <a:pt x="72" y="500"/>
                  </a:lnTo>
                  <a:lnTo>
                    <a:pt x="72" y="500"/>
                  </a:lnTo>
                  <a:lnTo>
                    <a:pt x="74" y="503"/>
                  </a:lnTo>
                  <a:lnTo>
                    <a:pt x="75" y="504"/>
                  </a:lnTo>
                  <a:lnTo>
                    <a:pt x="75" y="506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4" y="507"/>
                  </a:lnTo>
                  <a:lnTo>
                    <a:pt x="74" y="506"/>
                  </a:lnTo>
                  <a:lnTo>
                    <a:pt x="72" y="506"/>
                  </a:lnTo>
                  <a:close/>
                  <a:moveTo>
                    <a:pt x="25" y="601"/>
                  </a:moveTo>
                  <a:lnTo>
                    <a:pt x="25" y="601"/>
                  </a:lnTo>
                  <a:lnTo>
                    <a:pt x="27" y="606"/>
                  </a:lnTo>
                  <a:lnTo>
                    <a:pt x="27" y="606"/>
                  </a:lnTo>
                  <a:lnTo>
                    <a:pt x="25" y="610"/>
                  </a:lnTo>
                  <a:lnTo>
                    <a:pt x="25" y="610"/>
                  </a:lnTo>
                  <a:lnTo>
                    <a:pt x="25" y="606"/>
                  </a:lnTo>
                  <a:lnTo>
                    <a:pt x="25" y="601"/>
                  </a:lnTo>
                  <a:close/>
                  <a:moveTo>
                    <a:pt x="7" y="668"/>
                  </a:moveTo>
                  <a:lnTo>
                    <a:pt x="7" y="668"/>
                  </a:lnTo>
                  <a:lnTo>
                    <a:pt x="5" y="670"/>
                  </a:lnTo>
                  <a:lnTo>
                    <a:pt x="7" y="671"/>
                  </a:lnTo>
                  <a:lnTo>
                    <a:pt x="7" y="677"/>
                  </a:lnTo>
                  <a:lnTo>
                    <a:pt x="7" y="677"/>
                  </a:lnTo>
                  <a:lnTo>
                    <a:pt x="5" y="675"/>
                  </a:lnTo>
                  <a:lnTo>
                    <a:pt x="5" y="670"/>
                  </a:lnTo>
                  <a:lnTo>
                    <a:pt x="5" y="667"/>
                  </a:lnTo>
                  <a:lnTo>
                    <a:pt x="5" y="667"/>
                  </a:lnTo>
                  <a:lnTo>
                    <a:pt x="7" y="668"/>
                  </a:lnTo>
                  <a:close/>
                  <a:moveTo>
                    <a:pt x="78" y="483"/>
                  </a:moveTo>
                  <a:lnTo>
                    <a:pt x="78" y="483"/>
                  </a:lnTo>
                  <a:lnTo>
                    <a:pt x="80" y="478"/>
                  </a:lnTo>
                  <a:lnTo>
                    <a:pt x="80" y="473"/>
                  </a:lnTo>
                  <a:lnTo>
                    <a:pt x="80" y="473"/>
                  </a:lnTo>
                  <a:lnTo>
                    <a:pt x="81" y="468"/>
                  </a:lnTo>
                  <a:lnTo>
                    <a:pt x="84" y="466"/>
                  </a:lnTo>
                  <a:lnTo>
                    <a:pt x="84" y="466"/>
                  </a:lnTo>
                  <a:lnTo>
                    <a:pt x="84" y="463"/>
                  </a:lnTo>
                  <a:lnTo>
                    <a:pt x="84" y="460"/>
                  </a:lnTo>
                  <a:lnTo>
                    <a:pt x="87" y="454"/>
                  </a:lnTo>
                  <a:lnTo>
                    <a:pt x="87" y="454"/>
                  </a:lnTo>
                  <a:lnTo>
                    <a:pt x="85" y="460"/>
                  </a:lnTo>
                  <a:lnTo>
                    <a:pt x="85" y="463"/>
                  </a:lnTo>
                  <a:lnTo>
                    <a:pt x="85" y="467"/>
                  </a:lnTo>
                  <a:lnTo>
                    <a:pt x="85" y="473"/>
                  </a:lnTo>
                  <a:lnTo>
                    <a:pt x="85" y="473"/>
                  </a:lnTo>
                  <a:lnTo>
                    <a:pt x="84" y="474"/>
                  </a:lnTo>
                  <a:lnTo>
                    <a:pt x="82" y="476"/>
                  </a:lnTo>
                  <a:lnTo>
                    <a:pt x="82" y="477"/>
                  </a:lnTo>
                  <a:lnTo>
                    <a:pt x="81" y="478"/>
                  </a:lnTo>
                  <a:lnTo>
                    <a:pt x="81" y="478"/>
                  </a:lnTo>
                  <a:lnTo>
                    <a:pt x="80" y="488"/>
                  </a:lnTo>
                  <a:lnTo>
                    <a:pt x="78" y="493"/>
                  </a:lnTo>
                  <a:lnTo>
                    <a:pt x="77" y="496"/>
                  </a:lnTo>
                  <a:lnTo>
                    <a:pt x="77" y="496"/>
                  </a:lnTo>
                  <a:lnTo>
                    <a:pt x="78" y="493"/>
                  </a:lnTo>
                  <a:lnTo>
                    <a:pt x="78" y="491"/>
                  </a:lnTo>
                  <a:lnTo>
                    <a:pt x="78" y="491"/>
                  </a:lnTo>
                  <a:lnTo>
                    <a:pt x="78" y="491"/>
                  </a:lnTo>
                  <a:lnTo>
                    <a:pt x="77" y="496"/>
                  </a:lnTo>
                  <a:lnTo>
                    <a:pt x="74" y="501"/>
                  </a:lnTo>
                  <a:lnTo>
                    <a:pt x="74" y="501"/>
                  </a:lnTo>
                  <a:lnTo>
                    <a:pt x="75" y="497"/>
                  </a:lnTo>
                  <a:lnTo>
                    <a:pt x="77" y="493"/>
                  </a:lnTo>
                  <a:lnTo>
                    <a:pt x="77" y="493"/>
                  </a:lnTo>
                  <a:lnTo>
                    <a:pt x="78" y="487"/>
                  </a:lnTo>
                  <a:lnTo>
                    <a:pt x="78" y="484"/>
                  </a:lnTo>
                  <a:lnTo>
                    <a:pt x="78" y="483"/>
                  </a:lnTo>
                  <a:close/>
                  <a:moveTo>
                    <a:pt x="151" y="397"/>
                  </a:moveTo>
                  <a:lnTo>
                    <a:pt x="151" y="397"/>
                  </a:lnTo>
                  <a:lnTo>
                    <a:pt x="151" y="399"/>
                  </a:lnTo>
                  <a:lnTo>
                    <a:pt x="151" y="400"/>
                  </a:lnTo>
                  <a:lnTo>
                    <a:pt x="148" y="406"/>
                  </a:lnTo>
                  <a:lnTo>
                    <a:pt x="148" y="406"/>
                  </a:lnTo>
                  <a:lnTo>
                    <a:pt x="148" y="401"/>
                  </a:lnTo>
                  <a:lnTo>
                    <a:pt x="151" y="397"/>
                  </a:lnTo>
                  <a:close/>
                  <a:moveTo>
                    <a:pt x="68" y="504"/>
                  </a:moveTo>
                  <a:lnTo>
                    <a:pt x="68" y="504"/>
                  </a:lnTo>
                  <a:lnTo>
                    <a:pt x="70" y="500"/>
                  </a:lnTo>
                  <a:lnTo>
                    <a:pt x="70" y="500"/>
                  </a:lnTo>
                  <a:lnTo>
                    <a:pt x="70" y="504"/>
                  </a:lnTo>
                  <a:lnTo>
                    <a:pt x="70" y="507"/>
                  </a:lnTo>
                  <a:lnTo>
                    <a:pt x="70" y="507"/>
                  </a:lnTo>
                  <a:lnTo>
                    <a:pt x="68" y="506"/>
                  </a:lnTo>
                  <a:lnTo>
                    <a:pt x="68" y="506"/>
                  </a:lnTo>
                  <a:lnTo>
                    <a:pt x="68" y="506"/>
                  </a:lnTo>
                  <a:lnTo>
                    <a:pt x="68" y="504"/>
                  </a:lnTo>
                  <a:close/>
                  <a:moveTo>
                    <a:pt x="8" y="628"/>
                  </a:moveTo>
                  <a:lnTo>
                    <a:pt x="8" y="628"/>
                  </a:lnTo>
                  <a:lnTo>
                    <a:pt x="10" y="631"/>
                  </a:lnTo>
                  <a:lnTo>
                    <a:pt x="8" y="633"/>
                  </a:lnTo>
                  <a:lnTo>
                    <a:pt x="8" y="633"/>
                  </a:lnTo>
                  <a:lnTo>
                    <a:pt x="8" y="635"/>
                  </a:lnTo>
                  <a:lnTo>
                    <a:pt x="10" y="638"/>
                  </a:lnTo>
                  <a:lnTo>
                    <a:pt x="10" y="638"/>
                  </a:lnTo>
                  <a:lnTo>
                    <a:pt x="8" y="640"/>
                  </a:lnTo>
                  <a:lnTo>
                    <a:pt x="8" y="640"/>
                  </a:lnTo>
                  <a:lnTo>
                    <a:pt x="7" y="641"/>
                  </a:lnTo>
                  <a:lnTo>
                    <a:pt x="7" y="644"/>
                  </a:lnTo>
                  <a:lnTo>
                    <a:pt x="7" y="644"/>
                  </a:lnTo>
                  <a:lnTo>
                    <a:pt x="5" y="638"/>
                  </a:lnTo>
                  <a:lnTo>
                    <a:pt x="7" y="635"/>
                  </a:lnTo>
                  <a:lnTo>
                    <a:pt x="8" y="633"/>
                  </a:lnTo>
                  <a:lnTo>
                    <a:pt x="8" y="628"/>
                  </a:lnTo>
                  <a:close/>
                  <a:moveTo>
                    <a:pt x="31" y="564"/>
                  </a:moveTo>
                  <a:lnTo>
                    <a:pt x="31" y="564"/>
                  </a:lnTo>
                  <a:lnTo>
                    <a:pt x="31" y="570"/>
                  </a:lnTo>
                  <a:lnTo>
                    <a:pt x="31" y="576"/>
                  </a:lnTo>
                  <a:lnTo>
                    <a:pt x="31" y="576"/>
                  </a:lnTo>
                  <a:lnTo>
                    <a:pt x="30" y="570"/>
                  </a:lnTo>
                  <a:lnTo>
                    <a:pt x="30" y="567"/>
                  </a:lnTo>
                  <a:lnTo>
                    <a:pt x="31" y="564"/>
                  </a:lnTo>
                  <a:close/>
                  <a:moveTo>
                    <a:pt x="15" y="607"/>
                  </a:moveTo>
                  <a:lnTo>
                    <a:pt x="15" y="607"/>
                  </a:lnTo>
                  <a:lnTo>
                    <a:pt x="14" y="608"/>
                  </a:lnTo>
                  <a:lnTo>
                    <a:pt x="14" y="607"/>
                  </a:lnTo>
                  <a:lnTo>
                    <a:pt x="13" y="604"/>
                  </a:lnTo>
                  <a:lnTo>
                    <a:pt x="13" y="604"/>
                  </a:lnTo>
                  <a:lnTo>
                    <a:pt x="13" y="598"/>
                  </a:lnTo>
                  <a:lnTo>
                    <a:pt x="13" y="594"/>
                  </a:lnTo>
                  <a:lnTo>
                    <a:pt x="13" y="594"/>
                  </a:lnTo>
                  <a:lnTo>
                    <a:pt x="14" y="596"/>
                  </a:lnTo>
                  <a:lnTo>
                    <a:pt x="15" y="600"/>
                  </a:lnTo>
                  <a:lnTo>
                    <a:pt x="15" y="600"/>
                  </a:lnTo>
                  <a:lnTo>
                    <a:pt x="14" y="601"/>
                  </a:lnTo>
                  <a:lnTo>
                    <a:pt x="14" y="603"/>
                  </a:lnTo>
                  <a:lnTo>
                    <a:pt x="15" y="607"/>
                  </a:lnTo>
                  <a:close/>
                  <a:moveTo>
                    <a:pt x="102" y="423"/>
                  </a:moveTo>
                  <a:lnTo>
                    <a:pt x="102" y="423"/>
                  </a:lnTo>
                  <a:lnTo>
                    <a:pt x="101" y="424"/>
                  </a:lnTo>
                  <a:lnTo>
                    <a:pt x="101" y="426"/>
                  </a:lnTo>
                  <a:lnTo>
                    <a:pt x="101" y="430"/>
                  </a:lnTo>
                  <a:lnTo>
                    <a:pt x="101" y="430"/>
                  </a:lnTo>
                  <a:lnTo>
                    <a:pt x="100" y="433"/>
                  </a:lnTo>
                  <a:lnTo>
                    <a:pt x="98" y="433"/>
                  </a:lnTo>
                  <a:lnTo>
                    <a:pt x="98" y="433"/>
                  </a:lnTo>
                  <a:lnTo>
                    <a:pt x="97" y="439"/>
                  </a:lnTo>
                  <a:lnTo>
                    <a:pt x="95" y="443"/>
                  </a:lnTo>
                  <a:lnTo>
                    <a:pt x="95" y="443"/>
                  </a:lnTo>
                  <a:lnTo>
                    <a:pt x="92" y="449"/>
                  </a:lnTo>
                  <a:lnTo>
                    <a:pt x="92" y="449"/>
                  </a:lnTo>
                  <a:lnTo>
                    <a:pt x="92" y="454"/>
                  </a:lnTo>
                  <a:lnTo>
                    <a:pt x="92" y="454"/>
                  </a:lnTo>
                  <a:lnTo>
                    <a:pt x="91" y="456"/>
                  </a:lnTo>
                  <a:lnTo>
                    <a:pt x="90" y="456"/>
                  </a:lnTo>
                  <a:lnTo>
                    <a:pt x="90" y="458"/>
                  </a:lnTo>
                  <a:lnTo>
                    <a:pt x="90" y="458"/>
                  </a:lnTo>
                  <a:lnTo>
                    <a:pt x="88" y="460"/>
                  </a:lnTo>
                  <a:lnTo>
                    <a:pt x="87" y="460"/>
                  </a:lnTo>
                  <a:lnTo>
                    <a:pt x="87" y="458"/>
                  </a:lnTo>
                  <a:lnTo>
                    <a:pt x="88" y="456"/>
                  </a:lnTo>
                  <a:lnTo>
                    <a:pt x="88" y="456"/>
                  </a:lnTo>
                  <a:lnTo>
                    <a:pt x="88" y="457"/>
                  </a:lnTo>
                  <a:lnTo>
                    <a:pt x="88" y="456"/>
                  </a:lnTo>
                  <a:lnTo>
                    <a:pt x="88" y="456"/>
                  </a:lnTo>
                  <a:lnTo>
                    <a:pt x="88" y="453"/>
                  </a:lnTo>
                  <a:lnTo>
                    <a:pt x="88" y="447"/>
                  </a:lnTo>
                  <a:lnTo>
                    <a:pt x="88" y="447"/>
                  </a:lnTo>
                  <a:lnTo>
                    <a:pt x="92" y="436"/>
                  </a:lnTo>
                  <a:lnTo>
                    <a:pt x="92" y="436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7" y="424"/>
                  </a:lnTo>
                  <a:lnTo>
                    <a:pt x="98" y="421"/>
                  </a:lnTo>
                  <a:lnTo>
                    <a:pt x="100" y="419"/>
                  </a:lnTo>
                  <a:lnTo>
                    <a:pt x="100" y="419"/>
                  </a:lnTo>
                  <a:lnTo>
                    <a:pt x="100" y="423"/>
                  </a:lnTo>
                  <a:lnTo>
                    <a:pt x="98" y="427"/>
                  </a:lnTo>
                  <a:lnTo>
                    <a:pt x="95" y="436"/>
                  </a:lnTo>
                  <a:lnTo>
                    <a:pt x="95" y="436"/>
                  </a:lnTo>
                  <a:lnTo>
                    <a:pt x="95" y="436"/>
                  </a:lnTo>
                  <a:lnTo>
                    <a:pt x="95" y="439"/>
                  </a:lnTo>
                  <a:lnTo>
                    <a:pt x="95" y="439"/>
                  </a:lnTo>
                  <a:lnTo>
                    <a:pt x="98" y="433"/>
                  </a:lnTo>
                  <a:lnTo>
                    <a:pt x="100" y="429"/>
                  </a:lnTo>
                  <a:lnTo>
                    <a:pt x="100" y="429"/>
                  </a:lnTo>
                  <a:lnTo>
                    <a:pt x="101" y="420"/>
                  </a:lnTo>
                  <a:lnTo>
                    <a:pt x="102" y="417"/>
                  </a:lnTo>
                  <a:lnTo>
                    <a:pt x="104" y="413"/>
                  </a:lnTo>
                  <a:lnTo>
                    <a:pt x="104" y="413"/>
                  </a:lnTo>
                  <a:lnTo>
                    <a:pt x="102" y="420"/>
                  </a:lnTo>
                  <a:lnTo>
                    <a:pt x="102" y="423"/>
                  </a:lnTo>
                  <a:close/>
                  <a:moveTo>
                    <a:pt x="31" y="557"/>
                  </a:moveTo>
                  <a:lnTo>
                    <a:pt x="31" y="557"/>
                  </a:lnTo>
                  <a:lnTo>
                    <a:pt x="30" y="556"/>
                  </a:lnTo>
                  <a:lnTo>
                    <a:pt x="30" y="557"/>
                  </a:lnTo>
                  <a:lnTo>
                    <a:pt x="30" y="557"/>
                  </a:lnTo>
                  <a:lnTo>
                    <a:pt x="28" y="556"/>
                  </a:lnTo>
                  <a:lnTo>
                    <a:pt x="28" y="556"/>
                  </a:lnTo>
                  <a:lnTo>
                    <a:pt x="30" y="554"/>
                  </a:lnTo>
                  <a:lnTo>
                    <a:pt x="30" y="553"/>
                  </a:lnTo>
                  <a:lnTo>
                    <a:pt x="30" y="551"/>
                  </a:lnTo>
                  <a:lnTo>
                    <a:pt x="30" y="550"/>
                  </a:lnTo>
                  <a:lnTo>
                    <a:pt x="30" y="550"/>
                  </a:lnTo>
                  <a:lnTo>
                    <a:pt x="31" y="553"/>
                  </a:lnTo>
                  <a:lnTo>
                    <a:pt x="33" y="557"/>
                  </a:lnTo>
                  <a:lnTo>
                    <a:pt x="33" y="557"/>
                  </a:lnTo>
                  <a:lnTo>
                    <a:pt x="31" y="560"/>
                  </a:lnTo>
                  <a:lnTo>
                    <a:pt x="31" y="560"/>
                  </a:lnTo>
                  <a:lnTo>
                    <a:pt x="31" y="557"/>
                  </a:lnTo>
                  <a:close/>
                  <a:moveTo>
                    <a:pt x="225" y="323"/>
                  </a:moveTo>
                  <a:lnTo>
                    <a:pt x="225" y="323"/>
                  </a:lnTo>
                  <a:lnTo>
                    <a:pt x="227" y="323"/>
                  </a:lnTo>
                  <a:lnTo>
                    <a:pt x="225" y="324"/>
                  </a:lnTo>
                  <a:lnTo>
                    <a:pt x="224" y="327"/>
                  </a:lnTo>
                  <a:lnTo>
                    <a:pt x="222" y="329"/>
                  </a:lnTo>
                  <a:lnTo>
                    <a:pt x="222" y="329"/>
                  </a:lnTo>
                  <a:lnTo>
                    <a:pt x="224" y="324"/>
                  </a:lnTo>
                  <a:lnTo>
                    <a:pt x="224" y="323"/>
                  </a:lnTo>
                  <a:lnTo>
                    <a:pt x="225" y="323"/>
                  </a:lnTo>
                  <a:close/>
                  <a:moveTo>
                    <a:pt x="184" y="344"/>
                  </a:moveTo>
                  <a:lnTo>
                    <a:pt x="184" y="34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79" y="351"/>
                  </a:lnTo>
                  <a:lnTo>
                    <a:pt x="179" y="351"/>
                  </a:lnTo>
                  <a:lnTo>
                    <a:pt x="178" y="353"/>
                  </a:lnTo>
                  <a:lnTo>
                    <a:pt x="178" y="353"/>
                  </a:lnTo>
                  <a:lnTo>
                    <a:pt x="178" y="353"/>
                  </a:lnTo>
                  <a:lnTo>
                    <a:pt x="181" y="349"/>
                  </a:lnTo>
                  <a:lnTo>
                    <a:pt x="184" y="344"/>
                  </a:lnTo>
                  <a:close/>
                  <a:moveTo>
                    <a:pt x="18" y="566"/>
                  </a:moveTo>
                  <a:lnTo>
                    <a:pt x="18" y="566"/>
                  </a:lnTo>
                  <a:lnTo>
                    <a:pt x="18" y="571"/>
                  </a:lnTo>
                  <a:lnTo>
                    <a:pt x="18" y="571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3"/>
                  </a:lnTo>
                  <a:lnTo>
                    <a:pt x="17" y="570"/>
                  </a:lnTo>
                  <a:lnTo>
                    <a:pt x="18" y="566"/>
                  </a:lnTo>
                  <a:close/>
                  <a:moveTo>
                    <a:pt x="31" y="526"/>
                  </a:moveTo>
                  <a:lnTo>
                    <a:pt x="31" y="526"/>
                  </a:lnTo>
                  <a:lnTo>
                    <a:pt x="31" y="527"/>
                  </a:lnTo>
                  <a:lnTo>
                    <a:pt x="33" y="524"/>
                  </a:lnTo>
                  <a:lnTo>
                    <a:pt x="33" y="524"/>
                  </a:lnTo>
                  <a:lnTo>
                    <a:pt x="33" y="531"/>
                  </a:lnTo>
                  <a:lnTo>
                    <a:pt x="33" y="531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1" y="526"/>
                  </a:lnTo>
                  <a:close/>
                  <a:moveTo>
                    <a:pt x="17" y="564"/>
                  </a:moveTo>
                  <a:lnTo>
                    <a:pt x="17" y="564"/>
                  </a:lnTo>
                  <a:lnTo>
                    <a:pt x="15" y="561"/>
                  </a:lnTo>
                  <a:lnTo>
                    <a:pt x="14" y="561"/>
                  </a:lnTo>
                  <a:lnTo>
                    <a:pt x="14" y="561"/>
                  </a:lnTo>
                  <a:lnTo>
                    <a:pt x="15" y="558"/>
                  </a:lnTo>
                  <a:lnTo>
                    <a:pt x="15" y="556"/>
                  </a:lnTo>
                  <a:lnTo>
                    <a:pt x="15" y="556"/>
                  </a:lnTo>
                  <a:lnTo>
                    <a:pt x="17" y="558"/>
                  </a:lnTo>
                  <a:lnTo>
                    <a:pt x="18" y="556"/>
                  </a:lnTo>
                  <a:lnTo>
                    <a:pt x="18" y="551"/>
                  </a:lnTo>
                  <a:lnTo>
                    <a:pt x="18" y="550"/>
                  </a:lnTo>
                  <a:lnTo>
                    <a:pt x="20" y="550"/>
                  </a:lnTo>
                  <a:lnTo>
                    <a:pt x="20" y="550"/>
                  </a:lnTo>
                  <a:lnTo>
                    <a:pt x="18" y="560"/>
                  </a:lnTo>
                  <a:lnTo>
                    <a:pt x="18" y="564"/>
                  </a:lnTo>
                  <a:lnTo>
                    <a:pt x="17" y="566"/>
                  </a:lnTo>
                  <a:lnTo>
                    <a:pt x="17" y="566"/>
                  </a:lnTo>
                  <a:lnTo>
                    <a:pt x="17" y="564"/>
                  </a:lnTo>
                  <a:close/>
                  <a:moveTo>
                    <a:pt x="38" y="507"/>
                  </a:moveTo>
                  <a:lnTo>
                    <a:pt x="38" y="507"/>
                  </a:lnTo>
                  <a:lnTo>
                    <a:pt x="37" y="508"/>
                  </a:lnTo>
                  <a:lnTo>
                    <a:pt x="37" y="511"/>
                  </a:lnTo>
                  <a:lnTo>
                    <a:pt x="35" y="518"/>
                  </a:lnTo>
                  <a:lnTo>
                    <a:pt x="35" y="518"/>
                  </a:lnTo>
                  <a:lnTo>
                    <a:pt x="34" y="514"/>
                  </a:lnTo>
                  <a:lnTo>
                    <a:pt x="35" y="510"/>
                  </a:lnTo>
                  <a:lnTo>
                    <a:pt x="37" y="507"/>
                  </a:lnTo>
                  <a:lnTo>
                    <a:pt x="38" y="506"/>
                  </a:lnTo>
                  <a:lnTo>
                    <a:pt x="38" y="507"/>
                  </a:lnTo>
                  <a:close/>
                  <a:moveTo>
                    <a:pt x="41" y="498"/>
                  </a:moveTo>
                  <a:lnTo>
                    <a:pt x="41" y="498"/>
                  </a:lnTo>
                  <a:lnTo>
                    <a:pt x="43" y="497"/>
                  </a:lnTo>
                  <a:lnTo>
                    <a:pt x="43" y="496"/>
                  </a:lnTo>
                  <a:lnTo>
                    <a:pt x="43" y="496"/>
                  </a:lnTo>
                  <a:lnTo>
                    <a:pt x="44" y="494"/>
                  </a:lnTo>
                  <a:lnTo>
                    <a:pt x="44" y="494"/>
                  </a:lnTo>
                  <a:lnTo>
                    <a:pt x="43" y="494"/>
                  </a:lnTo>
                  <a:lnTo>
                    <a:pt x="43" y="493"/>
                  </a:lnTo>
                  <a:lnTo>
                    <a:pt x="43" y="493"/>
                  </a:lnTo>
                  <a:lnTo>
                    <a:pt x="41" y="493"/>
                  </a:lnTo>
                  <a:lnTo>
                    <a:pt x="41" y="493"/>
                  </a:lnTo>
                  <a:lnTo>
                    <a:pt x="44" y="488"/>
                  </a:lnTo>
                  <a:lnTo>
                    <a:pt x="44" y="488"/>
                  </a:lnTo>
                  <a:lnTo>
                    <a:pt x="44" y="491"/>
                  </a:lnTo>
                  <a:lnTo>
                    <a:pt x="44" y="491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45" y="494"/>
                  </a:lnTo>
                  <a:lnTo>
                    <a:pt x="44" y="498"/>
                  </a:lnTo>
                  <a:lnTo>
                    <a:pt x="44" y="498"/>
                  </a:lnTo>
                  <a:lnTo>
                    <a:pt x="44" y="497"/>
                  </a:lnTo>
                  <a:lnTo>
                    <a:pt x="43" y="498"/>
                  </a:lnTo>
                  <a:lnTo>
                    <a:pt x="43" y="498"/>
                  </a:lnTo>
                  <a:lnTo>
                    <a:pt x="44" y="501"/>
                  </a:lnTo>
                  <a:lnTo>
                    <a:pt x="44" y="503"/>
                  </a:lnTo>
                  <a:lnTo>
                    <a:pt x="44" y="503"/>
                  </a:lnTo>
                  <a:lnTo>
                    <a:pt x="43" y="504"/>
                  </a:lnTo>
                  <a:lnTo>
                    <a:pt x="43" y="503"/>
                  </a:lnTo>
                  <a:lnTo>
                    <a:pt x="41" y="498"/>
                  </a:lnTo>
                  <a:close/>
                  <a:moveTo>
                    <a:pt x="57" y="471"/>
                  </a:moveTo>
                  <a:lnTo>
                    <a:pt x="57" y="471"/>
                  </a:lnTo>
                  <a:lnTo>
                    <a:pt x="55" y="478"/>
                  </a:lnTo>
                  <a:lnTo>
                    <a:pt x="53" y="486"/>
                  </a:lnTo>
                  <a:lnTo>
                    <a:pt x="53" y="486"/>
                  </a:lnTo>
                  <a:lnTo>
                    <a:pt x="54" y="478"/>
                  </a:lnTo>
                  <a:lnTo>
                    <a:pt x="57" y="471"/>
                  </a:lnTo>
                  <a:close/>
                  <a:moveTo>
                    <a:pt x="18" y="546"/>
                  </a:moveTo>
                  <a:lnTo>
                    <a:pt x="18" y="546"/>
                  </a:lnTo>
                  <a:lnTo>
                    <a:pt x="21" y="538"/>
                  </a:lnTo>
                  <a:lnTo>
                    <a:pt x="23" y="530"/>
                  </a:lnTo>
                  <a:lnTo>
                    <a:pt x="23" y="530"/>
                  </a:lnTo>
                  <a:lnTo>
                    <a:pt x="23" y="536"/>
                  </a:lnTo>
                  <a:lnTo>
                    <a:pt x="21" y="544"/>
                  </a:lnTo>
                  <a:lnTo>
                    <a:pt x="21" y="544"/>
                  </a:lnTo>
                  <a:lnTo>
                    <a:pt x="20" y="544"/>
                  </a:lnTo>
                  <a:lnTo>
                    <a:pt x="20" y="544"/>
                  </a:lnTo>
                  <a:lnTo>
                    <a:pt x="18" y="546"/>
                  </a:lnTo>
                  <a:close/>
                  <a:moveTo>
                    <a:pt x="110" y="397"/>
                  </a:moveTo>
                  <a:lnTo>
                    <a:pt x="110" y="397"/>
                  </a:lnTo>
                  <a:lnTo>
                    <a:pt x="110" y="401"/>
                  </a:lnTo>
                  <a:lnTo>
                    <a:pt x="110" y="401"/>
                  </a:lnTo>
                  <a:lnTo>
                    <a:pt x="107" y="406"/>
                  </a:lnTo>
                  <a:lnTo>
                    <a:pt x="107" y="410"/>
                  </a:lnTo>
                  <a:lnTo>
                    <a:pt x="107" y="410"/>
                  </a:lnTo>
                  <a:lnTo>
                    <a:pt x="104" y="411"/>
                  </a:lnTo>
                  <a:lnTo>
                    <a:pt x="104" y="411"/>
                  </a:lnTo>
                  <a:lnTo>
                    <a:pt x="107" y="404"/>
                  </a:lnTo>
                  <a:lnTo>
                    <a:pt x="110" y="397"/>
                  </a:lnTo>
                  <a:close/>
                  <a:moveTo>
                    <a:pt x="25" y="523"/>
                  </a:moveTo>
                  <a:lnTo>
                    <a:pt x="25" y="523"/>
                  </a:lnTo>
                  <a:lnTo>
                    <a:pt x="24" y="527"/>
                  </a:lnTo>
                  <a:lnTo>
                    <a:pt x="23" y="533"/>
                  </a:lnTo>
                  <a:lnTo>
                    <a:pt x="23" y="533"/>
                  </a:lnTo>
                  <a:lnTo>
                    <a:pt x="24" y="526"/>
                  </a:lnTo>
                  <a:lnTo>
                    <a:pt x="24" y="523"/>
                  </a:lnTo>
                  <a:lnTo>
                    <a:pt x="25" y="523"/>
                  </a:lnTo>
                  <a:close/>
                  <a:moveTo>
                    <a:pt x="214" y="307"/>
                  </a:moveTo>
                  <a:lnTo>
                    <a:pt x="214" y="307"/>
                  </a:lnTo>
                  <a:lnTo>
                    <a:pt x="208" y="313"/>
                  </a:lnTo>
                  <a:lnTo>
                    <a:pt x="204" y="319"/>
                  </a:lnTo>
                  <a:lnTo>
                    <a:pt x="204" y="319"/>
                  </a:lnTo>
                  <a:lnTo>
                    <a:pt x="204" y="317"/>
                  </a:lnTo>
                  <a:lnTo>
                    <a:pt x="207" y="313"/>
                  </a:lnTo>
                  <a:lnTo>
                    <a:pt x="214" y="307"/>
                  </a:lnTo>
                  <a:close/>
                  <a:moveTo>
                    <a:pt x="13" y="544"/>
                  </a:moveTo>
                  <a:lnTo>
                    <a:pt x="13" y="544"/>
                  </a:lnTo>
                  <a:lnTo>
                    <a:pt x="11" y="543"/>
                  </a:lnTo>
                  <a:lnTo>
                    <a:pt x="11" y="540"/>
                  </a:lnTo>
                  <a:lnTo>
                    <a:pt x="11" y="540"/>
                  </a:lnTo>
                  <a:lnTo>
                    <a:pt x="13" y="531"/>
                  </a:lnTo>
                  <a:lnTo>
                    <a:pt x="13" y="531"/>
                  </a:lnTo>
                  <a:lnTo>
                    <a:pt x="14" y="531"/>
                  </a:lnTo>
                  <a:lnTo>
                    <a:pt x="14" y="531"/>
                  </a:lnTo>
                  <a:lnTo>
                    <a:pt x="15" y="533"/>
                  </a:lnTo>
                  <a:lnTo>
                    <a:pt x="15" y="533"/>
                  </a:lnTo>
                  <a:lnTo>
                    <a:pt x="15" y="524"/>
                  </a:lnTo>
                  <a:lnTo>
                    <a:pt x="15" y="517"/>
                  </a:lnTo>
                  <a:lnTo>
                    <a:pt x="15" y="517"/>
                  </a:lnTo>
                  <a:lnTo>
                    <a:pt x="20" y="510"/>
                  </a:lnTo>
                  <a:lnTo>
                    <a:pt x="23" y="500"/>
                  </a:lnTo>
                  <a:lnTo>
                    <a:pt x="23" y="500"/>
                  </a:lnTo>
                  <a:lnTo>
                    <a:pt x="23" y="504"/>
                  </a:lnTo>
                  <a:lnTo>
                    <a:pt x="21" y="511"/>
                  </a:lnTo>
                  <a:lnTo>
                    <a:pt x="21" y="511"/>
                  </a:lnTo>
                  <a:lnTo>
                    <a:pt x="20" y="517"/>
                  </a:lnTo>
                  <a:lnTo>
                    <a:pt x="20" y="517"/>
                  </a:lnTo>
                  <a:lnTo>
                    <a:pt x="18" y="523"/>
                  </a:lnTo>
                  <a:lnTo>
                    <a:pt x="18" y="523"/>
                  </a:lnTo>
                  <a:lnTo>
                    <a:pt x="18" y="521"/>
                  </a:lnTo>
                  <a:lnTo>
                    <a:pt x="20" y="523"/>
                  </a:lnTo>
                  <a:lnTo>
                    <a:pt x="20" y="523"/>
                  </a:lnTo>
                  <a:lnTo>
                    <a:pt x="18" y="528"/>
                  </a:lnTo>
                  <a:lnTo>
                    <a:pt x="17" y="530"/>
                  </a:lnTo>
                  <a:lnTo>
                    <a:pt x="17" y="527"/>
                  </a:lnTo>
                  <a:lnTo>
                    <a:pt x="17" y="527"/>
                  </a:lnTo>
                  <a:lnTo>
                    <a:pt x="15" y="541"/>
                  </a:lnTo>
                  <a:lnTo>
                    <a:pt x="15" y="541"/>
                  </a:lnTo>
                  <a:lnTo>
                    <a:pt x="14" y="548"/>
                  </a:lnTo>
                  <a:lnTo>
                    <a:pt x="11" y="554"/>
                  </a:lnTo>
                  <a:lnTo>
                    <a:pt x="11" y="554"/>
                  </a:lnTo>
                  <a:lnTo>
                    <a:pt x="13" y="548"/>
                  </a:lnTo>
                  <a:lnTo>
                    <a:pt x="13" y="544"/>
                  </a:lnTo>
                  <a:close/>
                  <a:moveTo>
                    <a:pt x="38" y="490"/>
                  </a:moveTo>
                  <a:lnTo>
                    <a:pt x="38" y="490"/>
                  </a:lnTo>
                  <a:lnTo>
                    <a:pt x="40" y="494"/>
                  </a:lnTo>
                  <a:lnTo>
                    <a:pt x="38" y="500"/>
                  </a:lnTo>
                  <a:lnTo>
                    <a:pt x="38" y="500"/>
                  </a:lnTo>
                  <a:lnTo>
                    <a:pt x="38" y="497"/>
                  </a:lnTo>
                  <a:lnTo>
                    <a:pt x="38" y="496"/>
                  </a:lnTo>
                  <a:lnTo>
                    <a:pt x="38" y="494"/>
                  </a:lnTo>
                  <a:lnTo>
                    <a:pt x="38" y="490"/>
                  </a:lnTo>
                  <a:close/>
                  <a:moveTo>
                    <a:pt x="20" y="530"/>
                  </a:moveTo>
                  <a:lnTo>
                    <a:pt x="20" y="530"/>
                  </a:lnTo>
                  <a:lnTo>
                    <a:pt x="21" y="521"/>
                  </a:lnTo>
                  <a:lnTo>
                    <a:pt x="21" y="521"/>
                  </a:lnTo>
                  <a:lnTo>
                    <a:pt x="21" y="528"/>
                  </a:lnTo>
                  <a:lnTo>
                    <a:pt x="20" y="530"/>
                  </a:lnTo>
                  <a:lnTo>
                    <a:pt x="20" y="530"/>
                  </a:lnTo>
                  <a:close/>
                  <a:moveTo>
                    <a:pt x="117" y="384"/>
                  </a:moveTo>
                  <a:lnTo>
                    <a:pt x="117" y="384"/>
                  </a:lnTo>
                  <a:lnTo>
                    <a:pt x="118" y="379"/>
                  </a:lnTo>
                  <a:lnTo>
                    <a:pt x="118" y="379"/>
                  </a:lnTo>
                  <a:lnTo>
                    <a:pt x="122" y="376"/>
                  </a:lnTo>
                  <a:lnTo>
                    <a:pt x="122" y="376"/>
                  </a:lnTo>
                  <a:lnTo>
                    <a:pt x="125" y="367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30" y="361"/>
                  </a:lnTo>
                  <a:lnTo>
                    <a:pt x="130" y="363"/>
                  </a:lnTo>
                  <a:lnTo>
                    <a:pt x="130" y="363"/>
                  </a:lnTo>
                  <a:lnTo>
                    <a:pt x="127" y="367"/>
                  </a:lnTo>
                  <a:lnTo>
                    <a:pt x="124" y="374"/>
                  </a:lnTo>
                  <a:lnTo>
                    <a:pt x="124" y="374"/>
                  </a:lnTo>
                  <a:lnTo>
                    <a:pt x="125" y="374"/>
                  </a:lnTo>
                  <a:lnTo>
                    <a:pt x="125" y="377"/>
                  </a:lnTo>
                  <a:lnTo>
                    <a:pt x="125" y="377"/>
                  </a:lnTo>
                  <a:lnTo>
                    <a:pt x="120" y="384"/>
                  </a:lnTo>
                  <a:lnTo>
                    <a:pt x="120" y="384"/>
                  </a:lnTo>
                  <a:lnTo>
                    <a:pt x="121" y="380"/>
                  </a:lnTo>
                  <a:lnTo>
                    <a:pt x="122" y="376"/>
                  </a:lnTo>
                  <a:lnTo>
                    <a:pt x="122" y="376"/>
                  </a:lnTo>
                  <a:lnTo>
                    <a:pt x="120" y="380"/>
                  </a:lnTo>
                  <a:lnTo>
                    <a:pt x="118" y="383"/>
                  </a:lnTo>
                  <a:lnTo>
                    <a:pt x="117" y="384"/>
                  </a:lnTo>
                  <a:close/>
                  <a:moveTo>
                    <a:pt x="120" y="381"/>
                  </a:moveTo>
                  <a:lnTo>
                    <a:pt x="120" y="381"/>
                  </a:lnTo>
                  <a:lnTo>
                    <a:pt x="117" y="387"/>
                  </a:lnTo>
                  <a:lnTo>
                    <a:pt x="114" y="391"/>
                  </a:lnTo>
                  <a:lnTo>
                    <a:pt x="114" y="391"/>
                  </a:lnTo>
                  <a:lnTo>
                    <a:pt x="117" y="386"/>
                  </a:lnTo>
                  <a:lnTo>
                    <a:pt x="120" y="381"/>
                  </a:lnTo>
                  <a:close/>
                  <a:moveTo>
                    <a:pt x="27" y="501"/>
                  </a:moveTo>
                  <a:lnTo>
                    <a:pt x="27" y="501"/>
                  </a:lnTo>
                  <a:lnTo>
                    <a:pt x="28" y="500"/>
                  </a:lnTo>
                  <a:lnTo>
                    <a:pt x="28" y="500"/>
                  </a:lnTo>
                  <a:lnTo>
                    <a:pt x="28" y="501"/>
                  </a:lnTo>
                  <a:lnTo>
                    <a:pt x="30" y="500"/>
                  </a:lnTo>
                  <a:lnTo>
                    <a:pt x="30" y="500"/>
                  </a:lnTo>
                  <a:lnTo>
                    <a:pt x="30" y="504"/>
                  </a:lnTo>
                  <a:lnTo>
                    <a:pt x="27" y="508"/>
                  </a:lnTo>
                  <a:lnTo>
                    <a:pt x="27" y="508"/>
                  </a:lnTo>
                  <a:lnTo>
                    <a:pt x="27" y="506"/>
                  </a:lnTo>
                  <a:lnTo>
                    <a:pt x="27" y="501"/>
                  </a:lnTo>
                  <a:close/>
                  <a:moveTo>
                    <a:pt x="247" y="282"/>
                  </a:moveTo>
                  <a:lnTo>
                    <a:pt x="247" y="282"/>
                  </a:lnTo>
                  <a:lnTo>
                    <a:pt x="244" y="286"/>
                  </a:lnTo>
                  <a:lnTo>
                    <a:pt x="241" y="289"/>
                  </a:lnTo>
                  <a:lnTo>
                    <a:pt x="241" y="289"/>
                  </a:lnTo>
                  <a:lnTo>
                    <a:pt x="244" y="284"/>
                  </a:lnTo>
                  <a:lnTo>
                    <a:pt x="247" y="282"/>
                  </a:lnTo>
                  <a:close/>
                  <a:moveTo>
                    <a:pt x="23" y="507"/>
                  </a:moveTo>
                  <a:lnTo>
                    <a:pt x="23" y="507"/>
                  </a:lnTo>
                  <a:lnTo>
                    <a:pt x="24" y="506"/>
                  </a:lnTo>
                  <a:lnTo>
                    <a:pt x="25" y="504"/>
                  </a:lnTo>
                  <a:lnTo>
                    <a:pt x="25" y="504"/>
                  </a:lnTo>
                  <a:lnTo>
                    <a:pt x="25" y="508"/>
                  </a:lnTo>
                  <a:lnTo>
                    <a:pt x="24" y="511"/>
                  </a:lnTo>
                  <a:lnTo>
                    <a:pt x="24" y="511"/>
                  </a:lnTo>
                  <a:lnTo>
                    <a:pt x="23" y="507"/>
                  </a:lnTo>
                  <a:close/>
                  <a:moveTo>
                    <a:pt x="74" y="421"/>
                  </a:moveTo>
                  <a:lnTo>
                    <a:pt x="74" y="421"/>
                  </a:lnTo>
                  <a:lnTo>
                    <a:pt x="75" y="419"/>
                  </a:lnTo>
                  <a:lnTo>
                    <a:pt x="75" y="419"/>
                  </a:lnTo>
                  <a:lnTo>
                    <a:pt x="74" y="426"/>
                  </a:lnTo>
                  <a:lnTo>
                    <a:pt x="71" y="431"/>
                  </a:lnTo>
                  <a:lnTo>
                    <a:pt x="71" y="431"/>
                  </a:lnTo>
                  <a:lnTo>
                    <a:pt x="72" y="427"/>
                  </a:lnTo>
                  <a:lnTo>
                    <a:pt x="74" y="421"/>
                  </a:lnTo>
                  <a:close/>
                  <a:moveTo>
                    <a:pt x="30" y="488"/>
                  </a:moveTo>
                  <a:lnTo>
                    <a:pt x="30" y="488"/>
                  </a:lnTo>
                  <a:lnTo>
                    <a:pt x="33" y="480"/>
                  </a:lnTo>
                  <a:lnTo>
                    <a:pt x="35" y="471"/>
                  </a:lnTo>
                  <a:lnTo>
                    <a:pt x="35" y="471"/>
                  </a:lnTo>
                  <a:lnTo>
                    <a:pt x="34" y="481"/>
                  </a:lnTo>
                  <a:lnTo>
                    <a:pt x="33" y="486"/>
                  </a:lnTo>
                  <a:lnTo>
                    <a:pt x="31" y="490"/>
                  </a:lnTo>
                  <a:lnTo>
                    <a:pt x="31" y="490"/>
                  </a:lnTo>
                  <a:lnTo>
                    <a:pt x="31" y="488"/>
                  </a:lnTo>
                  <a:lnTo>
                    <a:pt x="31" y="488"/>
                  </a:lnTo>
                  <a:lnTo>
                    <a:pt x="30" y="488"/>
                  </a:lnTo>
                  <a:close/>
                  <a:moveTo>
                    <a:pt x="44" y="466"/>
                  </a:moveTo>
                  <a:lnTo>
                    <a:pt x="44" y="466"/>
                  </a:lnTo>
                  <a:lnTo>
                    <a:pt x="44" y="460"/>
                  </a:lnTo>
                  <a:lnTo>
                    <a:pt x="44" y="460"/>
                  </a:lnTo>
                  <a:lnTo>
                    <a:pt x="45" y="458"/>
                  </a:lnTo>
                  <a:lnTo>
                    <a:pt x="47" y="458"/>
                  </a:lnTo>
                  <a:lnTo>
                    <a:pt x="47" y="458"/>
                  </a:lnTo>
                  <a:lnTo>
                    <a:pt x="45" y="461"/>
                  </a:lnTo>
                  <a:lnTo>
                    <a:pt x="44" y="466"/>
                  </a:lnTo>
                  <a:close/>
                  <a:moveTo>
                    <a:pt x="25" y="493"/>
                  </a:moveTo>
                  <a:lnTo>
                    <a:pt x="25" y="493"/>
                  </a:lnTo>
                  <a:lnTo>
                    <a:pt x="25" y="493"/>
                  </a:lnTo>
                  <a:lnTo>
                    <a:pt x="24" y="496"/>
                  </a:lnTo>
                  <a:lnTo>
                    <a:pt x="23" y="497"/>
                  </a:lnTo>
                  <a:lnTo>
                    <a:pt x="23" y="494"/>
                  </a:lnTo>
                  <a:lnTo>
                    <a:pt x="23" y="494"/>
                  </a:lnTo>
                  <a:lnTo>
                    <a:pt x="24" y="493"/>
                  </a:lnTo>
                  <a:lnTo>
                    <a:pt x="24" y="491"/>
                  </a:lnTo>
                  <a:lnTo>
                    <a:pt x="25" y="491"/>
                  </a:lnTo>
                  <a:lnTo>
                    <a:pt x="25" y="490"/>
                  </a:lnTo>
                  <a:lnTo>
                    <a:pt x="25" y="490"/>
                  </a:lnTo>
                  <a:lnTo>
                    <a:pt x="27" y="496"/>
                  </a:lnTo>
                  <a:lnTo>
                    <a:pt x="27" y="496"/>
                  </a:lnTo>
                  <a:lnTo>
                    <a:pt x="25" y="500"/>
                  </a:lnTo>
                  <a:lnTo>
                    <a:pt x="24" y="501"/>
                  </a:lnTo>
                  <a:lnTo>
                    <a:pt x="24" y="501"/>
                  </a:lnTo>
                  <a:lnTo>
                    <a:pt x="24" y="501"/>
                  </a:lnTo>
                  <a:lnTo>
                    <a:pt x="25" y="493"/>
                  </a:lnTo>
                  <a:close/>
                  <a:moveTo>
                    <a:pt x="135" y="350"/>
                  </a:moveTo>
                  <a:lnTo>
                    <a:pt x="135" y="350"/>
                  </a:lnTo>
                  <a:lnTo>
                    <a:pt x="134" y="354"/>
                  </a:lnTo>
                  <a:lnTo>
                    <a:pt x="131" y="359"/>
                  </a:lnTo>
                  <a:lnTo>
                    <a:pt x="131" y="359"/>
                  </a:lnTo>
                  <a:lnTo>
                    <a:pt x="134" y="353"/>
                  </a:lnTo>
                  <a:lnTo>
                    <a:pt x="135" y="350"/>
                  </a:lnTo>
                  <a:lnTo>
                    <a:pt x="135" y="350"/>
                  </a:lnTo>
                  <a:close/>
                  <a:moveTo>
                    <a:pt x="54" y="437"/>
                  </a:moveTo>
                  <a:lnTo>
                    <a:pt x="54" y="437"/>
                  </a:lnTo>
                  <a:lnTo>
                    <a:pt x="50" y="449"/>
                  </a:lnTo>
                  <a:lnTo>
                    <a:pt x="50" y="449"/>
                  </a:lnTo>
                  <a:lnTo>
                    <a:pt x="51" y="443"/>
                  </a:lnTo>
                  <a:lnTo>
                    <a:pt x="54" y="437"/>
                  </a:lnTo>
                  <a:close/>
                  <a:moveTo>
                    <a:pt x="276" y="254"/>
                  </a:moveTo>
                  <a:lnTo>
                    <a:pt x="276" y="254"/>
                  </a:lnTo>
                  <a:lnTo>
                    <a:pt x="274" y="257"/>
                  </a:lnTo>
                  <a:lnTo>
                    <a:pt x="271" y="259"/>
                  </a:lnTo>
                  <a:lnTo>
                    <a:pt x="271" y="259"/>
                  </a:lnTo>
                  <a:lnTo>
                    <a:pt x="272" y="257"/>
                  </a:lnTo>
                  <a:lnTo>
                    <a:pt x="276" y="254"/>
                  </a:lnTo>
                  <a:close/>
                  <a:moveTo>
                    <a:pt x="71" y="409"/>
                  </a:moveTo>
                  <a:lnTo>
                    <a:pt x="71" y="409"/>
                  </a:lnTo>
                  <a:lnTo>
                    <a:pt x="68" y="414"/>
                  </a:lnTo>
                  <a:lnTo>
                    <a:pt x="65" y="420"/>
                  </a:lnTo>
                  <a:lnTo>
                    <a:pt x="65" y="420"/>
                  </a:lnTo>
                  <a:lnTo>
                    <a:pt x="68" y="411"/>
                  </a:lnTo>
                  <a:lnTo>
                    <a:pt x="68" y="411"/>
                  </a:lnTo>
                  <a:lnTo>
                    <a:pt x="70" y="409"/>
                  </a:lnTo>
                  <a:lnTo>
                    <a:pt x="71" y="409"/>
                  </a:lnTo>
                  <a:close/>
                  <a:moveTo>
                    <a:pt x="148" y="330"/>
                  </a:moveTo>
                  <a:lnTo>
                    <a:pt x="148" y="330"/>
                  </a:lnTo>
                  <a:lnTo>
                    <a:pt x="152" y="324"/>
                  </a:lnTo>
                  <a:lnTo>
                    <a:pt x="152" y="324"/>
                  </a:lnTo>
                  <a:lnTo>
                    <a:pt x="157" y="319"/>
                  </a:lnTo>
                  <a:lnTo>
                    <a:pt x="157" y="319"/>
                  </a:lnTo>
                  <a:lnTo>
                    <a:pt x="152" y="327"/>
                  </a:lnTo>
                  <a:lnTo>
                    <a:pt x="152" y="327"/>
                  </a:lnTo>
                  <a:lnTo>
                    <a:pt x="150" y="331"/>
                  </a:lnTo>
                  <a:lnTo>
                    <a:pt x="148" y="331"/>
                  </a:lnTo>
                  <a:lnTo>
                    <a:pt x="148" y="330"/>
                  </a:lnTo>
                  <a:close/>
                  <a:moveTo>
                    <a:pt x="30" y="446"/>
                  </a:moveTo>
                  <a:lnTo>
                    <a:pt x="30" y="446"/>
                  </a:lnTo>
                  <a:lnTo>
                    <a:pt x="30" y="449"/>
                  </a:lnTo>
                  <a:lnTo>
                    <a:pt x="30" y="449"/>
                  </a:lnTo>
                  <a:lnTo>
                    <a:pt x="31" y="444"/>
                  </a:lnTo>
                  <a:lnTo>
                    <a:pt x="31" y="444"/>
                  </a:lnTo>
                  <a:lnTo>
                    <a:pt x="31" y="449"/>
                  </a:lnTo>
                  <a:lnTo>
                    <a:pt x="30" y="453"/>
                  </a:lnTo>
                  <a:lnTo>
                    <a:pt x="30" y="453"/>
                  </a:lnTo>
                  <a:lnTo>
                    <a:pt x="33" y="447"/>
                  </a:lnTo>
                  <a:lnTo>
                    <a:pt x="35" y="443"/>
                  </a:lnTo>
                  <a:lnTo>
                    <a:pt x="35" y="443"/>
                  </a:lnTo>
                  <a:lnTo>
                    <a:pt x="37" y="441"/>
                  </a:lnTo>
                  <a:lnTo>
                    <a:pt x="37" y="441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5" y="446"/>
                  </a:lnTo>
                  <a:lnTo>
                    <a:pt x="34" y="450"/>
                  </a:lnTo>
                  <a:lnTo>
                    <a:pt x="34" y="450"/>
                  </a:lnTo>
                  <a:lnTo>
                    <a:pt x="33" y="453"/>
                  </a:lnTo>
                  <a:lnTo>
                    <a:pt x="33" y="456"/>
                  </a:lnTo>
                  <a:lnTo>
                    <a:pt x="33" y="456"/>
                  </a:lnTo>
                  <a:lnTo>
                    <a:pt x="31" y="460"/>
                  </a:lnTo>
                  <a:lnTo>
                    <a:pt x="31" y="460"/>
                  </a:lnTo>
                  <a:lnTo>
                    <a:pt x="30" y="463"/>
                  </a:lnTo>
                  <a:lnTo>
                    <a:pt x="30" y="463"/>
                  </a:lnTo>
                  <a:lnTo>
                    <a:pt x="27" y="467"/>
                  </a:lnTo>
                  <a:lnTo>
                    <a:pt x="25" y="473"/>
                  </a:lnTo>
                  <a:lnTo>
                    <a:pt x="25" y="473"/>
                  </a:lnTo>
                  <a:lnTo>
                    <a:pt x="25" y="474"/>
                  </a:lnTo>
                  <a:lnTo>
                    <a:pt x="25" y="473"/>
                  </a:lnTo>
                  <a:lnTo>
                    <a:pt x="27" y="473"/>
                  </a:lnTo>
                  <a:lnTo>
                    <a:pt x="27" y="473"/>
                  </a:lnTo>
                  <a:lnTo>
                    <a:pt x="27" y="473"/>
                  </a:lnTo>
                  <a:lnTo>
                    <a:pt x="24" y="477"/>
                  </a:lnTo>
                  <a:lnTo>
                    <a:pt x="24" y="477"/>
                  </a:lnTo>
                  <a:lnTo>
                    <a:pt x="23" y="477"/>
                  </a:lnTo>
                  <a:lnTo>
                    <a:pt x="21" y="470"/>
                  </a:lnTo>
                  <a:lnTo>
                    <a:pt x="21" y="470"/>
                  </a:lnTo>
                  <a:lnTo>
                    <a:pt x="23" y="470"/>
                  </a:lnTo>
                  <a:lnTo>
                    <a:pt x="24" y="470"/>
                  </a:lnTo>
                  <a:lnTo>
                    <a:pt x="24" y="470"/>
                  </a:lnTo>
                  <a:lnTo>
                    <a:pt x="24" y="467"/>
                  </a:lnTo>
                  <a:lnTo>
                    <a:pt x="25" y="464"/>
                  </a:lnTo>
                  <a:lnTo>
                    <a:pt x="25" y="464"/>
                  </a:lnTo>
                  <a:lnTo>
                    <a:pt x="23" y="467"/>
                  </a:lnTo>
                  <a:lnTo>
                    <a:pt x="23" y="467"/>
                  </a:lnTo>
                  <a:lnTo>
                    <a:pt x="24" y="461"/>
                  </a:lnTo>
                  <a:lnTo>
                    <a:pt x="24" y="461"/>
                  </a:lnTo>
                  <a:lnTo>
                    <a:pt x="23" y="461"/>
                  </a:lnTo>
                  <a:lnTo>
                    <a:pt x="23" y="461"/>
                  </a:lnTo>
                  <a:lnTo>
                    <a:pt x="24" y="457"/>
                  </a:lnTo>
                  <a:lnTo>
                    <a:pt x="25" y="453"/>
                  </a:lnTo>
                  <a:lnTo>
                    <a:pt x="25" y="453"/>
                  </a:lnTo>
                  <a:lnTo>
                    <a:pt x="25" y="456"/>
                  </a:lnTo>
                  <a:lnTo>
                    <a:pt x="25" y="457"/>
                  </a:lnTo>
                  <a:lnTo>
                    <a:pt x="25" y="457"/>
                  </a:lnTo>
                  <a:lnTo>
                    <a:pt x="30" y="446"/>
                  </a:lnTo>
                  <a:close/>
                  <a:moveTo>
                    <a:pt x="51" y="419"/>
                  </a:moveTo>
                  <a:lnTo>
                    <a:pt x="51" y="419"/>
                  </a:lnTo>
                  <a:lnTo>
                    <a:pt x="51" y="416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54" y="410"/>
                  </a:lnTo>
                  <a:lnTo>
                    <a:pt x="55" y="407"/>
                  </a:lnTo>
                  <a:lnTo>
                    <a:pt x="55" y="407"/>
                  </a:lnTo>
                  <a:lnTo>
                    <a:pt x="58" y="400"/>
                  </a:lnTo>
                  <a:lnTo>
                    <a:pt x="58" y="400"/>
                  </a:lnTo>
                  <a:lnTo>
                    <a:pt x="58" y="401"/>
                  </a:lnTo>
                  <a:lnTo>
                    <a:pt x="60" y="400"/>
                  </a:lnTo>
                  <a:lnTo>
                    <a:pt x="61" y="396"/>
                  </a:lnTo>
                  <a:lnTo>
                    <a:pt x="63" y="394"/>
                  </a:lnTo>
                  <a:lnTo>
                    <a:pt x="63" y="394"/>
                  </a:lnTo>
                  <a:lnTo>
                    <a:pt x="60" y="401"/>
                  </a:lnTo>
                  <a:lnTo>
                    <a:pt x="57" y="407"/>
                  </a:lnTo>
                  <a:lnTo>
                    <a:pt x="57" y="407"/>
                  </a:lnTo>
                  <a:lnTo>
                    <a:pt x="57" y="413"/>
                  </a:lnTo>
                  <a:lnTo>
                    <a:pt x="57" y="417"/>
                  </a:lnTo>
                  <a:lnTo>
                    <a:pt x="57" y="420"/>
                  </a:lnTo>
                  <a:lnTo>
                    <a:pt x="55" y="424"/>
                  </a:lnTo>
                  <a:lnTo>
                    <a:pt x="55" y="424"/>
                  </a:lnTo>
                  <a:lnTo>
                    <a:pt x="55" y="420"/>
                  </a:lnTo>
                  <a:lnTo>
                    <a:pt x="55" y="416"/>
                  </a:lnTo>
                  <a:lnTo>
                    <a:pt x="54" y="414"/>
                  </a:lnTo>
                  <a:lnTo>
                    <a:pt x="54" y="414"/>
                  </a:lnTo>
                  <a:lnTo>
                    <a:pt x="51" y="419"/>
                  </a:lnTo>
                  <a:close/>
                  <a:moveTo>
                    <a:pt x="299" y="232"/>
                  </a:moveTo>
                  <a:lnTo>
                    <a:pt x="299" y="232"/>
                  </a:lnTo>
                  <a:lnTo>
                    <a:pt x="299" y="234"/>
                  </a:lnTo>
                  <a:lnTo>
                    <a:pt x="299" y="234"/>
                  </a:lnTo>
                  <a:lnTo>
                    <a:pt x="301" y="234"/>
                  </a:lnTo>
                  <a:lnTo>
                    <a:pt x="301" y="234"/>
                  </a:lnTo>
                  <a:lnTo>
                    <a:pt x="302" y="232"/>
                  </a:lnTo>
                  <a:lnTo>
                    <a:pt x="302" y="229"/>
                  </a:lnTo>
                  <a:lnTo>
                    <a:pt x="302" y="229"/>
                  </a:lnTo>
                  <a:lnTo>
                    <a:pt x="306" y="227"/>
                  </a:lnTo>
                  <a:lnTo>
                    <a:pt x="306" y="227"/>
                  </a:lnTo>
                  <a:lnTo>
                    <a:pt x="305" y="232"/>
                  </a:lnTo>
                  <a:lnTo>
                    <a:pt x="302" y="237"/>
                  </a:lnTo>
                  <a:lnTo>
                    <a:pt x="302" y="237"/>
                  </a:lnTo>
                  <a:lnTo>
                    <a:pt x="295" y="240"/>
                  </a:lnTo>
                  <a:lnTo>
                    <a:pt x="288" y="244"/>
                  </a:lnTo>
                  <a:lnTo>
                    <a:pt x="288" y="244"/>
                  </a:lnTo>
                  <a:lnTo>
                    <a:pt x="294" y="239"/>
                  </a:lnTo>
                  <a:lnTo>
                    <a:pt x="299" y="232"/>
                  </a:lnTo>
                  <a:close/>
                  <a:moveTo>
                    <a:pt x="162" y="310"/>
                  </a:moveTo>
                  <a:lnTo>
                    <a:pt x="162" y="310"/>
                  </a:lnTo>
                  <a:lnTo>
                    <a:pt x="161" y="314"/>
                  </a:lnTo>
                  <a:lnTo>
                    <a:pt x="157" y="319"/>
                  </a:lnTo>
                  <a:lnTo>
                    <a:pt x="157" y="319"/>
                  </a:lnTo>
                  <a:lnTo>
                    <a:pt x="162" y="310"/>
                  </a:lnTo>
                  <a:close/>
                  <a:moveTo>
                    <a:pt x="20" y="470"/>
                  </a:moveTo>
                  <a:lnTo>
                    <a:pt x="20" y="470"/>
                  </a:lnTo>
                  <a:lnTo>
                    <a:pt x="20" y="471"/>
                  </a:lnTo>
                  <a:lnTo>
                    <a:pt x="20" y="470"/>
                  </a:lnTo>
                  <a:lnTo>
                    <a:pt x="21" y="470"/>
                  </a:lnTo>
                  <a:lnTo>
                    <a:pt x="21" y="471"/>
                  </a:lnTo>
                  <a:lnTo>
                    <a:pt x="21" y="471"/>
                  </a:lnTo>
                  <a:lnTo>
                    <a:pt x="20" y="474"/>
                  </a:lnTo>
                  <a:lnTo>
                    <a:pt x="20" y="476"/>
                  </a:lnTo>
                  <a:lnTo>
                    <a:pt x="18" y="474"/>
                  </a:lnTo>
                  <a:lnTo>
                    <a:pt x="20" y="470"/>
                  </a:lnTo>
                  <a:close/>
                  <a:moveTo>
                    <a:pt x="63" y="400"/>
                  </a:moveTo>
                  <a:lnTo>
                    <a:pt x="63" y="400"/>
                  </a:lnTo>
                  <a:lnTo>
                    <a:pt x="61" y="410"/>
                  </a:lnTo>
                  <a:lnTo>
                    <a:pt x="61" y="410"/>
                  </a:lnTo>
                  <a:lnTo>
                    <a:pt x="60" y="414"/>
                  </a:lnTo>
                  <a:lnTo>
                    <a:pt x="60" y="414"/>
                  </a:lnTo>
                  <a:lnTo>
                    <a:pt x="58" y="413"/>
                  </a:lnTo>
                  <a:lnTo>
                    <a:pt x="58" y="409"/>
                  </a:lnTo>
                  <a:lnTo>
                    <a:pt x="58" y="409"/>
                  </a:lnTo>
                  <a:lnTo>
                    <a:pt x="63" y="400"/>
                  </a:lnTo>
                  <a:close/>
                  <a:moveTo>
                    <a:pt x="167" y="303"/>
                  </a:moveTo>
                  <a:lnTo>
                    <a:pt x="167" y="303"/>
                  </a:lnTo>
                  <a:lnTo>
                    <a:pt x="169" y="301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68" y="304"/>
                  </a:lnTo>
                  <a:lnTo>
                    <a:pt x="167" y="307"/>
                  </a:lnTo>
                  <a:lnTo>
                    <a:pt x="167" y="307"/>
                  </a:lnTo>
                  <a:lnTo>
                    <a:pt x="167" y="303"/>
                  </a:lnTo>
                  <a:close/>
                  <a:moveTo>
                    <a:pt x="108" y="349"/>
                  </a:moveTo>
                  <a:lnTo>
                    <a:pt x="108" y="349"/>
                  </a:lnTo>
                  <a:lnTo>
                    <a:pt x="110" y="347"/>
                  </a:lnTo>
                  <a:lnTo>
                    <a:pt x="110" y="350"/>
                  </a:lnTo>
                  <a:lnTo>
                    <a:pt x="105" y="357"/>
                  </a:lnTo>
                  <a:lnTo>
                    <a:pt x="105" y="357"/>
                  </a:lnTo>
                  <a:lnTo>
                    <a:pt x="107" y="353"/>
                  </a:lnTo>
                  <a:lnTo>
                    <a:pt x="108" y="349"/>
                  </a:lnTo>
                  <a:close/>
                  <a:moveTo>
                    <a:pt x="35" y="439"/>
                  </a:moveTo>
                  <a:lnTo>
                    <a:pt x="35" y="439"/>
                  </a:lnTo>
                  <a:lnTo>
                    <a:pt x="37" y="436"/>
                  </a:lnTo>
                  <a:lnTo>
                    <a:pt x="38" y="434"/>
                  </a:lnTo>
                  <a:lnTo>
                    <a:pt x="38" y="436"/>
                  </a:lnTo>
                  <a:lnTo>
                    <a:pt x="38" y="436"/>
                  </a:lnTo>
                  <a:lnTo>
                    <a:pt x="35" y="440"/>
                  </a:lnTo>
                  <a:lnTo>
                    <a:pt x="35" y="440"/>
                  </a:lnTo>
                  <a:lnTo>
                    <a:pt x="35" y="439"/>
                  </a:lnTo>
                  <a:close/>
                  <a:moveTo>
                    <a:pt x="169" y="297"/>
                  </a:moveTo>
                  <a:lnTo>
                    <a:pt x="169" y="297"/>
                  </a:lnTo>
                  <a:lnTo>
                    <a:pt x="169" y="297"/>
                  </a:lnTo>
                  <a:lnTo>
                    <a:pt x="169" y="297"/>
                  </a:lnTo>
                  <a:lnTo>
                    <a:pt x="169" y="297"/>
                  </a:lnTo>
                  <a:lnTo>
                    <a:pt x="172" y="293"/>
                  </a:lnTo>
                  <a:lnTo>
                    <a:pt x="172" y="293"/>
                  </a:lnTo>
                  <a:lnTo>
                    <a:pt x="171" y="297"/>
                  </a:lnTo>
                  <a:lnTo>
                    <a:pt x="167" y="301"/>
                  </a:lnTo>
                  <a:lnTo>
                    <a:pt x="167" y="301"/>
                  </a:lnTo>
                  <a:lnTo>
                    <a:pt x="168" y="299"/>
                  </a:lnTo>
                  <a:lnTo>
                    <a:pt x="169" y="297"/>
                  </a:lnTo>
                  <a:close/>
                  <a:moveTo>
                    <a:pt x="164" y="296"/>
                  </a:moveTo>
                  <a:lnTo>
                    <a:pt x="164" y="296"/>
                  </a:lnTo>
                  <a:lnTo>
                    <a:pt x="159" y="300"/>
                  </a:lnTo>
                  <a:lnTo>
                    <a:pt x="157" y="304"/>
                  </a:lnTo>
                  <a:lnTo>
                    <a:pt x="157" y="304"/>
                  </a:lnTo>
                  <a:lnTo>
                    <a:pt x="158" y="301"/>
                  </a:lnTo>
                  <a:lnTo>
                    <a:pt x="158" y="301"/>
                  </a:lnTo>
                  <a:lnTo>
                    <a:pt x="159" y="297"/>
                  </a:lnTo>
                  <a:lnTo>
                    <a:pt x="159" y="297"/>
                  </a:lnTo>
                  <a:lnTo>
                    <a:pt x="162" y="296"/>
                  </a:lnTo>
                  <a:lnTo>
                    <a:pt x="164" y="296"/>
                  </a:lnTo>
                  <a:close/>
                  <a:moveTo>
                    <a:pt x="7" y="467"/>
                  </a:moveTo>
                  <a:lnTo>
                    <a:pt x="7" y="467"/>
                  </a:lnTo>
                  <a:lnTo>
                    <a:pt x="7" y="467"/>
                  </a:lnTo>
                  <a:lnTo>
                    <a:pt x="7" y="466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8" y="463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5" y="476"/>
                  </a:lnTo>
                  <a:lnTo>
                    <a:pt x="5" y="476"/>
                  </a:lnTo>
                  <a:lnTo>
                    <a:pt x="5" y="471"/>
                  </a:lnTo>
                  <a:lnTo>
                    <a:pt x="7" y="467"/>
                  </a:lnTo>
                  <a:close/>
                  <a:moveTo>
                    <a:pt x="353" y="197"/>
                  </a:moveTo>
                  <a:lnTo>
                    <a:pt x="353" y="197"/>
                  </a:lnTo>
                  <a:lnTo>
                    <a:pt x="351" y="199"/>
                  </a:lnTo>
                  <a:lnTo>
                    <a:pt x="348" y="200"/>
                  </a:lnTo>
                  <a:lnTo>
                    <a:pt x="348" y="200"/>
                  </a:lnTo>
                  <a:lnTo>
                    <a:pt x="351" y="197"/>
                  </a:lnTo>
                  <a:lnTo>
                    <a:pt x="353" y="197"/>
                  </a:lnTo>
                  <a:close/>
                  <a:moveTo>
                    <a:pt x="144" y="292"/>
                  </a:moveTo>
                  <a:lnTo>
                    <a:pt x="144" y="292"/>
                  </a:lnTo>
                  <a:lnTo>
                    <a:pt x="142" y="296"/>
                  </a:lnTo>
                  <a:lnTo>
                    <a:pt x="140" y="297"/>
                  </a:lnTo>
                  <a:lnTo>
                    <a:pt x="140" y="297"/>
                  </a:lnTo>
                  <a:lnTo>
                    <a:pt x="141" y="294"/>
                  </a:lnTo>
                  <a:lnTo>
                    <a:pt x="144" y="292"/>
                  </a:lnTo>
                  <a:close/>
                  <a:moveTo>
                    <a:pt x="224" y="240"/>
                  </a:moveTo>
                  <a:lnTo>
                    <a:pt x="224" y="240"/>
                  </a:lnTo>
                  <a:lnTo>
                    <a:pt x="227" y="240"/>
                  </a:lnTo>
                  <a:lnTo>
                    <a:pt x="227" y="240"/>
                  </a:lnTo>
                  <a:lnTo>
                    <a:pt x="225" y="243"/>
                  </a:lnTo>
                  <a:lnTo>
                    <a:pt x="222" y="244"/>
                  </a:lnTo>
                  <a:lnTo>
                    <a:pt x="222" y="244"/>
                  </a:lnTo>
                  <a:lnTo>
                    <a:pt x="222" y="242"/>
                  </a:lnTo>
                  <a:lnTo>
                    <a:pt x="224" y="240"/>
                  </a:lnTo>
                  <a:close/>
                  <a:moveTo>
                    <a:pt x="157" y="277"/>
                  </a:moveTo>
                  <a:lnTo>
                    <a:pt x="157" y="277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65" y="267"/>
                  </a:lnTo>
                  <a:lnTo>
                    <a:pt x="168" y="266"/>
                  </a:lnTo>
                  <a:lnTo>
                    <a:pt x="168" y="266"/>
                  </a:lnTo>
                  <a:lnTo>
                    <a:pt x="165" y="267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59" y="277"/>
                  </a:lnTo>
                  <a:lnTo>
                    <a:pt x="159" y="277"/>
                  </a:lnTo>
                  <a:lnTo>
                    <a:pt x="158" y="276"/>
                  </a:lnTo>
                  <a:lnTo>
                    <a:pt x="158" y="277"/>
                  </a:lnTo>
                  <a:lnTo>
                    <a:pt x="157" y="279"/>
                  </a:lnTo>
                  <a:lnTo>
                    <a:pt x="157" y="277"/>
                  </a:lnTo>
                  <a:close/>
                  <a:moveTo>
                    <a:pt x="396" y="174"/>
                  </a:moveTo>
                  <a:lnTo>
                    <a:pt x="396" y="174"/>
                  </a:lnTo>
                  <a:lnTo>
                    <a:pt x="392" y="179"/>
                  </a:lnTo>
                  <a:lnTo>
                    <a:pt x="386" y="180"/>
                  </a:lnTo>
                  <a:lnTo>
                    <a:pt x="386" y="180"/>
                  </a:lnTo>
                  <a:lnTo>
                    <a:pt x="392" y="176"/>
                  </a:lnTo>
                  <a:lnTo>
                    <a:pt x="395" y="174"/>
                  </a:lnTo>
                  <a:lnTo>
                    <a:pt x="396" y="174"/>
                  </a:lnTo>
                  <a:close/>
                  <a:moveTo>
                    <a:pt x="47" y="370"/>
                  </a:moveTo>
                  <a:lnTo>
                    <a:pt x="47" y="370"/>
                  </a:lnTo>
                  <a:lnTo>
                    <a:pt x="44" y="376"/>
                  </a:lnTo>
                  <a:lnTo>
                    <a:pt x="43" y="377"/>
                  </a:lnTo>
                  <a:lnTo>
                    <a:pt x="41" y="377"/>
                  </a:lnTo>
                  <a:lnTo>
                    <a:pt x="41" y="377"/>
                  </a:lnTo>
                  <a:lnTo>
                    <a:pt x="44" y="373"/>
                  </a:lnTo>
                  <a:lnTo>
                    <a:pt x="45" y="370"/>
                  </a:lnTo>
                  <a:lnTo>
                    <a:pt x="47" y="370"/>
                  </a:lnTo>
                  <a:close/>
                  <a:moveTo>
                    <a:pt x="108" y="296"/>
                  </a:moveTo>
                  <a:lnTo>
                    <a:pt x="108" y="296"/>
                  </a:lnTo>
                  <a:lnTo>
                    <a:pt x="112" y="292"/>
                  </a:lnTo>
                  <a:lnTo>
                    <a:pt x="115" y="287"/>
                  </a:lnTo>
                  <a:lnTo>
                    <a:pt x="115" y="287"/>
                  </a:lnTo>
                  <a:lnTo>
                    <a:pt x="112" y="293"/>
                  </a:lnTo>
                  <a:lnTo>
                    <a:pt x="111" y="296"/>
                  </a:lnTo>
                  <a:lnTo>
                    <a:pt x="110" y="299"/>
                  </a:lnTo>
                  <a:lnTo>
                    <a:pt x="110" y="299"/>
                  </a:lnTo>
                  <a:lnTo>
                    <a:pt x="108" y="301"/>
                  </a:lnTo>
                  <a:lnTo>
                    <a:pt x="105" y="303"/>
                  </a:lnTo>
                  <a:lnTo>
                    <a:pt x="105" y="303"/>
                  </a:lnTo>
                  <a:lnTo>
                    <a:pt x="107" y="299"/>
                  </a:lnTo>
                  <a:lnTo>
                    <a:pt x="107" y="299"/>
                  </a:lnTo>
                  <a:lnTo>
                    <a:pt x="108" y="296"/>
                  </a:lnTo>
                  <a:close/>
                  <a:moveTo>
                    <a:pt x="241" y="209"/>
                  </a:moveTo>
                  <a:lnTo>
                    <a:pt x="241" y="209"/>
                  </a:lnTo>
                  <a:lnTo>
                    <a:pt x="245" y="207"/>
                  </a:lnTo>
                  <a:lnTo>
                    <a:pt x="245" y="209"/>
                  </a:lnTo>
                  <a:lnTo>
                    <a:pt x="244" y="210"/>
                  </a:lnTo>
                  <a:lnTo>
                    <a:pt x="244" y="210"/>
                  </a:lnTo>
                  <a:lnTo>
                    <a:pt x="241" y="212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38" y="212"/>
                  </a:lnTo>
                  <a:lnTo>
                    <a:pt x="241" y="209"/>
                  </a:lnTo>
                  <a:close/>
                  <a:moveTo>
                    <a:pt x="88" y="297"/>
                  </a:moveTo>
                  <a:lnTo>
                    <a:pt x="88" y="297"/>
                  </a:lnTo>
                  <a:lnTo>
                    <a:pt x="87" y="303"/>
                  </a:lnTo>
                  <a:lnTo>
                    <a:pt x="84" y="309"/>
                  </a:lnTo>
                  <a:lnTo>
                    <a:pt x="84" y="309"/>
                  </a:lnTo>
                  <a:lnTo>
                    <a:pt x="85" y="301"/>
                  </a:lnTo>
                  <a:lnTo>
                    <a:pt x="87" y="299"/>
                  </a:lnTo>
                  <a:lnTo>
                    <a:pt x="88" y="297"/>
                  </a:lnTo>
                  <a:close/>
                  <a:moveTo>
                    <a:pt x="168" y="239"/>
                  </a:moveTo>
                  <a:lnTo>
                    <a:pt x="168" y="239"/>
                  </a:lnTo>
                  <a:lnTo>
                    <a:pt x="167" y="242"/>
                  </a:lnTo>
                  <a:lnTo>
                    <a:pt x="164" y="244"/>
                  </a:lnTo>
                  <a:lnTo>
                    <a:pt x="164" y="244"/>
                  </a:lnTo>
                  <a:lnTo>
                    <a:pt x="165" y="242"/>
                  </a:lnTo>
                  <a:lnTo>
                    <a:pt x="168" y="239"/>
                  </a:lnTo>
                  <a:close/>
                  <a:moveTo>
                    <a:pt x="138" y="256"/>
                  </a:moveTo>
                  <a:lnTo>
                    <a:pt x="138" y="256"/>
                  </a:lnTo>
                  <a:lnTo>
                    <a:pt x="135" y="262"/>
                  </a:lnTo>
                  <a:lnTo>
                    <a:pt x="131" y="266"/>
                  </a:lnTo>
                  <a:lnTo>
                    <a:pt x="131" y="266"/>
                  </a:lnTo>
                  <a:lnTo>
                    <a:pt x="135" y="260"/>
                  </a:lnTo>
                  <a:lnTo>
                    <a:pt x="138" y="256"/>
                  </a:lnTo>
                  <a:close/>
                  <a:moveTo>
                    <a:pt x="161" y="237"/>
                  </a:moveTo>
                  <a:lnTo>
                    <a:pt x="161" y="237"/>
                  </a:lnTo>
                  <a:lnTo>
                    <a:pt x="165" y="234"/>
                  </a:lnTo>
                  <a:lnTo>
                    <a:pt x="165" y="234"/>
                  </a:lnTo>
                  <a:lnTo>
                    <a:pt x="168" y="230"/>
                  </a:lnTo>
                  <a:lnTo>
                    <a:pt x="168" y="230"/>
                  </a:lnTo>
                  <a:lnTo>
                    <a:pt x="174" y="223"/>
                  </a:lnTo>
                  <a:lnTo>
                    <a:pt x="174" y="223"/>
                  </a:lnTo>
                  <a:lnTo>
                    <a:pt x="172" y="227"/>
                  </a:lnTo>
                  <a:lnTo>
                    <a:pt x="169" y="230"/>
                  </a:lnTo>
                  <a:lnTo>
                    <a:pt x="169" y="230"/>
                  </a:lnTo>
                  <a:lnTo>
                    <a:pt x="165" y="234"/>
                  </a:lnTo>
                  <a:lnTo>
                    <a:pt x="165" y="234"/>
                  </a:lnTo>
                  <a:lnTo>
                    <a:pt x="162" y="239"/>
                  </a:lnTo>
                  <a:lnTo>
                    <a:pt x="162" y="239"/>
                  </a:lnTo>
                  <a:lnTo>
                    <a:pt x="161" y="240"/>
                  </a:lnTo>
                  <a:lnTo>
                    <a:pt x="159" y="242"/>
                  </a:lnTo>
                  <a:lnTo>
                    <a:pt x="159" y="242"/>
                  </a:lnTo>
                  <a:lnTo>
                    <a:pt x="161" y="237"/>
                  </a:lnTo>
                  <a:close/>
                  <a:moveTo>
                    <a:pt x="242" y="189"/>
                  </a:moveTo>
                  <a:lnTo>
                    <a:pt x="242" y="189"/>
                  </a:lnTo>
                  <a:lnTo>
                    <a:pt x="238" y="196"/>
                  </a:lnTo>
                  <a:lnTo>
                    <a:pt x="231" y="200"/>
                  </a:lnTo>
                  <a:lnTo>
                    <a:pt x="231" y="200"/>
                  </a:lnTo>
                  <a:lnTo>
                    <a:pt x="237" y="194"/>
                  </a:lnTo>
                  <a:lnTo>
                    <a:pt x="242" y="189"/>
                  </a:lnTo>
                  <a:close/>
                  <a:moveTo>
                    <a:pt x="101" y="272"/>
                  </a:moveTo>
                  <a:lnTo>
                    <a:pt x="101" y="272"/>
                  </a:lnTo>
                  <a:lnTo>
                    <a:pt x="97" y="280"/>
                  </a:lnTo>
                  <a:lnTo>
                    <a:pt x="97" y="280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5" y="277"/>
                  </a:lnTo>
                  <a:lnTo>
                    <a:pt x="95" y="276"/>
                  </a:lnTo>
                  <a:lnTo>
                    <a:pt x="95" y="276"/>
                  </a:lnTo>
                  <a:lnTo>
                    <a:pt x="98" y="274"/>
                  </a:lnTo>
                  <a:lnTo>
                    <a:pt x="101" y="272"/>
                  </a:lnTo>
                  <a:close/>
                  <a:moveTo>
                    <a:pt x="92" y="289"/>
                  </a:moveTo>
                  <a:lnTo>
                    <a:pt x="92" y="289"/>
                  </a:lnTo>
                  <a:lnTo>
                    <a:pt x="90" y="292"/>
                  </a:lnTo>
                  <a:lnTo>
                    <a:pt x="90" y="292"/>
                  </a:lnTo>
                  <a:lnTo>
                    <a:pt x="85" y="296"/>
                  </a:lnTo>
                  <a:lnTo>
                    <a:pt x="85" y="296"/>
                  </a:lnTo>
                  <a:lnTo>
                    <a:pt x="88" y="290"/>
                  </a:lnTo>
                  <a:lnTo>
                    <a:pt x="88" y="290"/>
                  </a:lnTo>
                  <a:lnTo>
                    <a:pt x="90" y="284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5" y="279"/>
                  </a:lnTo>
                  <a:lnTo>
                    <a:pt x="95" y="279"/>
                  </a:lnTo>
                  <a:lnTo>
                    <a:pt x="92" y="284"/>
                  </a:lnTo>
                  <a:lnTo>
                    <a:pt x="92" y="289"/>
                  </a:lnTo>
                  <a:close/>
                  <a:moveTo>
                    <a:pt x="104" y="273"/>
                  </a:moveTo>
                  <a:lnTo>
                    <a:pt x="104" y="273"/>
                  </a:lnTo>
                  <a:lnTo>
                    <a:pt x="101" y="277"/>
                  </a:lnTo>
                  <a:lnTo>
                    <a:pt x="100" y="280"/>
                  </a:lnTo>
                  <a:lnTo>
                    <a:pt x="98" y="280"/>
                  </a:lnTo>
                  <a:lnTo>
                    <a:pt x="98" y="280"/>
                  </a:lnTo>
                  <a:lnTo>
                    <a:pt x="98" y="280"/>
                  </a:lnTo>
                  <a:lnTo>
                    <a:pt x="102" y="274"/>
                  </a:lnTo>
                  <a:lnTo>
                    <a:pt x="107" y="270"/>
                  </a:lnTo>
                  <a:lnTo>
                    <a:pt x="107" y="270"/>
                  </a:lnTo>
                  <a:lnTo>
                    <a:pt x="107" y="272"/>
                  </a:lnTo>
                  <a:lnTo>
                    <a:pt x="108" y="270"/>
                  </a:lnTo>
                  <a:lnTo>
                    <a:pt x="108" y="270"/>
                  </a:lnTo>
                  <a:lnTo>
                    <a:pt x="105" y="276"/>
                  </a:lnTo>
                  <a:lnTo>
                    <a:pt x="102" y="280"/>
                  </a:lnTo>
                  <a:lnTo>
                    <a:pt x="102" y="280"/>
                  </a:lnTo>
                  <a:lnTo>
                    <a:pt x="104" y="276"/>
                  </a:lnTo>
                  <a:lnTo>
                    <a:pt x="105" y="273"/>
                  </a:lnTo>
                  <a:lnTo>
                    <a:pt x="104" y="273"/>
                  </a:lnTo>
                  <a:close/>
                  <a:moveTo>
                    <a:pt x="168" y="223"/>
                  </a:moveTo>
                  <a:lnTo>
                    <a:pt x="168" y="223"/>
                  </a:lnTo>
                  <a:lnTo>
                    <a:pt x="164" y="227"/>
                  </a:lnTo>
                  <a:lnTo>
                    <a:pt x="161" y="230"/>
                  </a:lnTo>
                  <a:lnTo>
                    <a:pt x="161" y="230"/>
                  </a:lnTo>
                  <a:lnTo>
                    <a:pt x="165" y="224"/>
                  </a:lnTo>
                  <a:lnTo>
                    <a:pt x="167" y="223"/>
                  </a:lnTo>
                  <a:lnTo>
                    <a:pt x="168" y="223"/>
                  </a:lnTo>
                  <a:close/>
                  <a:moveTo>
                    <a:pt x="158" y="233"/>
                  </a:moveTo>
                  <a:lnTo>
                    <a:pt x="158" y="233"/>
                  </a:lnTo>
                  <a:lnTo>
                    <a:pt x="158" y="233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8" y="232"/>
                  </a:lnTo>
                  <a:lnTo>
                    <a:pt x="158" y="232"/>
                  </a:lnTo>
                  <a:lnTo>
                    <a:pt x="159" y="230"/>
                  </a:lnTo>
                  <a:lnTo>
                    <a:pt x="161" y="230"/>
                  </a:lnTo>
                  <a:lnTo>
                    <a:pt x="161" y="230"/>
                  </a:lnTo>
                  <a:lnTo>
                    <a:pt x="159" y="232"/>
                  </a:lnTo>
                  <a:lnTo>
                    <a:pt x="158" y="233"/>
                  </a:lnTo>
                  <a:close/>
                  <a:moveTo>
                    <a:pt x="179" y="219"/>
                  </a:moveTo>
                  <a:lnTo>
                    <a:pt x="179" y="219"/>
                  </a:lnTo>
                  <a:lnTo>
                    <a:pt x="182" y="214"/>
                  </a:lnTo>
                  <a:lnTo>
                    <a:pt x="185" y="212"/>
                  </a:lnTo>
                  <a:lnTo>
                    <a:pt x="185" y="212"/>
                  </a:lnTo>
                  <a:lnTo>
                    <a:pt x="189" y="209"/>
                  </a:lnTo>
                  <a:lnTo>
                    <a:pt x="192" y="206"/>
                  </a:lnTo>
                  <a:lnTo>
                    <a:pt x="192" y="206"/>
                  </a:lnTo>
                  <a:lnTo>
                    <a:pt x="191" y="209"/>
                  </a:lnTo>
                  <a:lnTo>
                    <a:pt x="189" y="213"/>
                  </a:lnTo>
                  <a:lnTo>
                    <a:pt x="189" y="213"/>
                  </a:lnTo>
                  <a:lnTo>
                    <a:pt x="187" y="213"/>
                  </a:lnTo>
                  <a:lnTo>
                    <a:pt x="187" y="213"/>
                  </a:lnTo>
                  <a:lnTo>
                    <a:pt x="184" y="217"/>
                  </a:lnTo>
                  <a:lnTo>
                    <a:pt x="184" y="217"/>
                  </a:lnTo>
                  <a:lnTo>
                    <a:pt x="179" y="219"/>
                  </a:lnTo>
                  <a:close/>
                  <a:moveTo>
                    <a:pt x="338" y="153"/>
                  </a:moveTo>
                  <a:lnTo>
                    <a:pt x="338" y="153"/>
                  </a:lnTo>
                  <a:lnTo>
                    <a:pt x="335" y="156"/>
                  </a:lnTo>
                  <a:lnTo>
                    <a:pt x="334" y="157"/>
                  </a:lnTo>
                  <a:lnTo>
                    <a:pt x="334" y="159"/>
                  </a:lnTo>
                  <a:lnTo>
                    <a:pt x="334" y="159"/>
                  </a:lnTo>
                  <a:lnTo>
                    <a:pt x="331" y="159"/>
                  </a:lnTo>
                  <a:lnTo>
                    <a:pt x="331" y="159"/>
                  </a:lnTo>
                  <a:lnTo>
                    <a:pt x="329" y="160"/>
                  </a:lnTo>
                  <a:lnTo>
                    <a:pt x="329" y="160"/>
                  </a:lnTo>
                  <a:lnTo>
                    <a:pt x="332" y="156"/>
                  </a:lnTo>
                  <a:lnTo>
                    <a:pt x="338" y="153"/>
                  </a:lnTo>
                  <a:close/>
                  <a:moveTo>
                    <a:pt x="469" y="146"/>
                  </a:moveTo>
                  <a:lnTo>
                    <a:pt x="469" y="146"/>
                  </a:lnTo>
                  <a:lnTo>
                    <a:pt x="472" y="144"/>
                  </a:lnTo>
                  <a:lnTo>
                    <a:pt x="473" y="144"/>
                  </a:lnTo>
                  <a:lnTo>
                    <a:pt x="473" y="144"/>
                  </a:lnTo>
                  <a:lnTo>
                    <a:pt x="473" y="144"/>
                  </a:lnTo>
                  <a:lnTo>
                    <a:pt x="469" y="146"/>
                  </a:lnTo>
                  <a:lnTo>
                    <a:pt x="468" y="146"/>
                  </a:lnTo>
                  <a:lnTo>
                    <a:pt x="469" y="146"/>
                  </a:lnTo>
                  <a:close/>
                  <a:moveTo>
                    <a:pt x="110" y="263"/>
                  </a:moveTo>
                  <a:lnTo>
                    <a:pt x="110" y="263"/>
                  </a:lnTo>
                  <a:lnTo>
                    <a:pt x="102" y="272"/>
                  </a:lnTo>
                  <a:lnTo>
                    <a:pt x="102" y="272"/>
                  </a:lnTo>
                  <a:lnTo>
                    <a:pt x="104" y="269"/>
                  </a:lnTo>
                  <a:lnTo>
                    <a:pt x="107" y="266"/>
                  </a:lnTo>
                  <a:lnTo>
                    <a:pt x="107" y="266"/>
                  </a:lnTo>
                  <a:lnTo>
                    <a:pt x="110" y="263"/>
                  </a:lnTo>
                  <a:close/>
                  <a:moveTo>
                    <a:pt x="315" y="154"/>
                  </a:moveTo>
                  <a:lnTo>
                    <a:pt x="315" y="154"/>
                  </a:lnTo>
                  <a:lnTo>
                    <a:pt x="309" y="159"/>
                  </a:lnTo>
                  <a:lnTo>
                    <a:pt x="304" y="162"/>
                  </a:lnTo>
                  <a:lnTo>
                    <a:pt x="304" y="162"/>
                  </a:lnTo>
                  <a:lnTo>
                    <a:pt x="309" y="157"/>
                  </a:lnTo>
                  <a:lnTo>
                    <a:pt x="315" y="154"/>
                  </a:lnTo>
                  <a:close/>
                  <a:moveTo>
                    <a:pt x="140" y="229"/>
                  </a:moveTo>
                  <a:lnTo>
                    <a:pt x="140" y="229"/>
                  </a:lnTo>
                  <a:lnTo>
                    <a:pt x="138" y="230"/>
                  </a:lnTo>
                  <a:lnTo>
                    <a:pt x="138" y="232"/>
                  </a:lnTo>
                  <a:lnTo>
                    <a:pt x="138" y="232"/>
                  </a:lnTo>
                  <a:lnTo>
                    <a:pt x="134" y="236"/>
                  </a:lnTo>
                  <a:lnTo>
                    <a:pt x="132" y="237"/>
                  </a:lnTo>
                  <a:lnTo>
                    <a:pt x="130" y="240"/>
                  </a:lnTo>
                  <a:lnTo>
                    <a:pt x="130" y="240"/>
                  </a:lnTo>
                  <a:lnTo>
                    <a:pt x="131" y="240"/>
                  </a:lnTo>
                  <a:lnTo>
                    <a:pt x="132" y="239"/>
                  </a:lnTo>
                  <a:lnTo>
                    <a:pt x="134" y="239"/>
                  </a:lnTo>
                  <a:lnTo>
                    <a:pt x="134" y="240"/>
                  </a:lnTo>
                  <a:lnTo>
                    <a:pt x="134" y="240"/>
                  </a:lnTo>
                  <a:lnTo>
                    <a:pt x="130" y="244"/>
                  </a:lnTo>
                  <a:lnTo>
                    <a:pt x="130" y="244"/>
                  </a:lnTo>
                  <a:lnTo>
                    <a:pt x="127" y="246"/>
                  </a:lnTo>
                  <a:lnTo>
                    <a:pt x="127" y="246"/>
                  </a:lnTo>
                  <a:lnTo>
                    <a:pt x="130" y="240"/>
                  </a:lnTo>
                  <a:lnTo>
                    <a:pt x="132" y="234"/>
                  </a:lnTo>
                  <a:lnTo>
                    <a:pt x="132" y="234"/>
                  </a:lnTo>
                  <a:lnTo>
                    <a:pt x="137" y="230"/>
                  </a:lnTo>
                  <a:lnTo>
                    <a:pt x="140" y="229"/>
                  </a:lnTo>
                  <a:close/>
                  <a:moveTo>
                    <a:pt x="282" y="162"/>
                  </a:moveTo>
                  <a:lnTo>
                    <a:pt x="282" y="162"/>
                  </a:lnTo>
                  <a:lnTo>
                    <a:pt x="288" y="157"/>
                  </a:lnTo>
                  <a:lnTo>
                    <a:pt x="291" y="154"/>
                  </a:lnTo>
                  <a:lnTo>
                    <a:pt x="295" y="154"/>
                  </a:lnTo>
                  <a:lnTo>
                    <a:pt x="295" y="154"/>
                  </a:lnTo>
                  <a:lnTo>
                    <a:pt x="285" y="162"/>
                  </a:lnTo>
                  <a:lnTo>
                    <a:pt x="285" y="162"/>
                  </a:lnTo>
                  <a:lnTo>
                    <a:pt x="282" y="163"/>
                  </a:lnTo>
                  <a:lnTo>
                    <a:pt x="282" y="162"/>
                  </a:lnTo>
                  <a:close/>
                  <a:moveTo>
                    <a:pt x="201" y="193"/>
                  </a:moveTo>
                  <a:lnTo>
                    <a:pt x="201" y="193"/>
                  </a:lnTo>
                  <a:lnTo>
                    <a:pt x="207" y="189"/>
                  </a:lnTo>
                  <a:lnTo>
                    <a:pt x="207" y="189"/>
                  </a:lnTo>
                  <a:lnTo>
                    <a:pt x="204" y="192"/>
                  </a:lnTo>
                  <a:lnTo>
                    <a:pt x="202" y="193"/>
                  </a:lnTo>
                  <a:lnTo>
                    <a:pt x="202" y="193"/>
                  </a:lnTo>
                  <a:lnTo>
                    <a:pt x="201" y="193"/>
                  </a:lnTo>
                  <a:lnTo>
                    <a:pt x="201" y="193"/>
                  </a:lnTo>
                  <a:close/>
                  <a:moveTo>
                    <a:pt x="151" y="216"/>
                  </a:moveTo>
                  <a:lnTo>
                    <a:pt x="151" y="216"/>
                  </a:lnTo>
                  <a:lnTo>
                    <a:pt x="150" y="219"/>
                  </a:lnTo>
                  <a:lnTo>
                    <a:pt x="150" y="219"/>
                  </a:lnTo>
                  <a:lnTo>
                    <a:pt x="145" y="223"/>
                  </a:lnTo>
                  <a:lnTo>
                    <a:pt x="145" y="223"/>
                  </a:lnTo>
                  <a:lnTo>
                    <a:pt x="147" y="219"/>
                  </a:lnTo>
                  <a:lnTo>
                    <a:pt x="151" y="216"/>
                  </a:lnTo>
                  <a:close/>
                  <a:moveTo>
                    <a:pt x="218" y="177"/>
                  </a:moveTo>
                  <a:lnTo>
                    <a:pt x="218" y="177"/>
                  </a:lnTo>
                  <a:lnTo>
                    <a:pt x="214" y="182"/>
                  </a:lnTo>
                  <a:lnTo>
                    <a:pt x="212" y="184"/>
                  </a:lnTo>
                  <a:lnTo>
                    <a:pt x="211" y="186"/>
                  </a:lnTo>
                  <a:lnTo>
                    <a:pt x="211" y="186"/>
                  </a:lnTo>
                  <a:lnTo>
                    <a:pt x="214" y="182"/>
                  </a:lnTo>
                  <a:lnTo>
                    <a:pt x="218" y="177"/>
                  </a:lnTo>
                  <a:close/>
                  <a:moveTo>
                    <a:pt x="245" y="162"/>
                  </a:moveTo>
                  <a:lnTo>
                    <a:pt x="245" y="162"/>
                  </a:lnTo>
                  <a:lnTo>
                    <a:pt x="242" y="164"/>
                  </a:lnTo>
                  <a:lnTo>
                    <a:pt x="241" y="166"/>
                  </a:lnTo>
                  <a:lnTo>
                    <a:pt x="241" y="167"/>
                  </a:lnTo>
                  <a:lnTo>
                    <a:pt x="241" y="167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41" y="164"/>
                  </a:lnTo>
                  <a:lnTo>
                    <a:pt x="245" y="162"/>
                  </a:lnTo>
                  <a:close/>
                  <a:moveTo>
                    <a:pt x="227" y="176"/>
                  </a:moveTo>
                  <a:lnTo>
                    <a:pt x="227" y="176"/>
                  </a:lnTo>
                  <a:lnTo>
                    <a:pt x="231" y="172"/>
                  </a:lnTo>
                  <a:lnTo>
                    <a:pt x="234" y="170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5" y="172"/>
                  </a:lnTo>
                  <a:lnTo>
                    <a:pt x="231" y="174"/>
                  </a:lnTo>
                  <a:lnTo>
                    <a:pt x="231" y="174"/>
                  </a:lnTo>
                  <a:lnTo>
                    <a:pt x="228" y="176"/>
                  </a:lnTo>
                  <a:lnTo>
                    <a:pt x="227" y="176"/>
                  </a:lnTo>
                  <a:close/>
                  <a:moveTo>
                    <a:pt x="164" y="206"/>
                  </a:moveTo>
                  <a:lnTo>
                    <a:pt x="164" y="206"/>
                  </a:lnTo>
                  <a:lnTo>
                    <a:pt x="164" y="209"/>
                  </a:lnTo>
                  <a:lnTo>
                    <a:pt x="161" y="210"/>
                  </a:lnTo>
                  <a:lnTo>
                    <a:pt x="158" y="213"/>
                  </a:lnTo>
                  <a:lnTo>
                    <a:pt x="158" y="213"/>
                  </a:lnTo>
                  <a:lnTo>
                    <a:pt x="161" y="209"/>
                  </a:lnTo>
                  <a:lnTo>
                    <a:pt x="164" y="206"/>
                  </a:lnTo>
                  <a:close/>
                  <a:moveTo>
                    <a:pt x="231" y="169"/>
                  </a:moveTo>
                  <a:lnTo>
                    <a:pt x="231" y="169"/>
                  </a:lnTo>
                  <a:lnTo>
                    <a:pt x="227" y="172"/>
                  </a:lnTo>
                  <a:lnTo>
                    <a:pt x="227" y="172"/>
                  </a:lnTo>
                  <a:lnTo>
                    <a:pt x="224" y="174"/>
                  </a:lnTo>
                  <a:lnTo>
                    <a:pt x="224" y="174"/>
                  </a:lnTo>
                  <a:lnTo>
                    <a:pt x="224" y="173"/>
                  </a:lnTo>
                  <a:lnTo>
                    <a:pt x="225" y="172"/>
                  </a:lnTo>
                  <a:lnTo>
                    <a:pt x="231" y="169"/>
                  </a:lnTo>
                  <a:close/>
                  <a:moveTo>
                    <a:pt x="239" y="157"/>
                  </a:moveTo>
                  <a:lnTo>
                    <a:pt x="239" y="157"/>
                  </a:lnTo>
                  <a:lnTo>
                    <a:pt x="235" y="163"/>
                  </a:lnTo>
                  <a:lnTo>
                    <a:pt x="234" y="166"/>
                  </a:lnTo>
                  <a:lnTo>
                    <a:pt x="234" y="166"/>
                  </a:lnTo>
                  <a:lnTo>
                    <a:pt x="231" y="167"/>
                  </a:lnTo>
                  <a:lnTo>
                    <a:pt x="229" y="167"/>
                  </a:lnTo>
                  <a:lnTo>
                    <a:pt x="229" y="167"/>
                  </a:lnTo>
                  <a:lnTo>
                    <a:pt x="232" y="163"/>
                  </a:lnTo>
                  <a:lnTo>
                    <a:pt x="237" y="160"/>
                  </a:lnTo>
                  <a:lnTo>
                    <a:pt x="237" y="160"/>
                  </a:lnTo>
                  <a:lnTo>
                    <a:pt x="234" y="162"/>
                  </a:lnTo>
                  <a:lnTo>
                    <a:pt x="234" y="162"/>
                  </a:lnTo>
                  <a:lnTo>
                    <a:pt x="232" y="162"/>
                  </a:lnTo>
                  <a:lnTo>
                    <a:pt x="232" y="162"/>
                  </a:lnTo>
                  <a:lnTo>
                    <a:pt x="239" y="157"/>
                  </a:lnTo>
                  <a:lnTo>
                    <a:pt x="245" y="154"/>
                  </a:lnTo>
                  <a:lnTo>
                    <a:pt x="245" y="154"/>
                  </a:lnTo>
                  <a:lnTo>
                    <a:pt x="245" y="156"/>
                  </a:lnTo>
                  <a:lnTo>
                    <a:pt x="244" y="157"/>
                  </a:lnTo>
                  <a:lnTo>
                    <a:pt x="244" y="157"/>
                  </a:lnTo>
                  <a:lnTo>
                    <a:pt x="241" y="159"/>
                  </a:lnTo>
                  <a:lnTo>
                    <a:pt x="241" y="157"/>
                  </a:lnTo>
                  <a:lnTo>
                    <a:pt x="239" y="157"/>
                  </a:lnTo>
                  <a:close/>
                  <a:moveTo>
                    <a:pt x="255" y="150"/>
                  </a:moveTo>
                  <a:lnTo>
                    <a:pt x="255" y="150"/>
                  </a:lnTo>
                  <a:lnTo>
                    <a:pt x="247" y="157"/>
                  </a:lnTo>
                  <a:lnTo>
                    <a:pt x="247" y="157"/>
                  </a:lnTo>
                  <a:lnTo>
                    <a:pt x="238" y="164"/>
                  </a:lnTo>
                  <a:lnTo>
                    <a:pt x="238" y="164"/>
                  </a:lnTo>
                  <a:lnTo>
                    <a:pt x="239" y="162"/>
                  </a:lnTo>
                  <a:lnTo>
                    <a:pt x="244" y="157"/>
                  </a:lnTo>
                  <a:lnTo>
                    <a:pt x="244" y="157"/>
                  </a:lnTo>
                  <a:lnTo>
                    <a:pt x="255" y="150"/>
                  </a:lnTo>
                  <a:close/>
                  <a:moveTo>
                    <a:pt x="155" y="202"/>
                  </a:moveTo>
                  <a:lnTo>
                    <a:pt x="155" y="202"/>
                  </a:lnTo>
                  <a:lnTo>
                    <a:pt x="150" y="207"/>
                  </a:lnTo>
                  <a:lnTo>
                    <a:pt x="144" y="214"/>
                  </a:lnTo>
                  <a:lnTo>
                    <a:pt x="144" y="214"/>
                  </a:lnTo>
                  <a:lnTo>
                    <a:pt x="150" y="207"/>
                  </a:lnTo>
                  <a:lnTo>
                    <a:pt x="155" y="202"/>
                  </a:lnTo>
                  <a:close/>
                  <a:moveTo>
                    <a:pt x="187" y="184"/>
                  </a:moveTo>
                  <a:lnTo>
                    <a:pt x="187" y="184"/>
                  </a:lnTo>
                  <a:lnTo>
                    <a:pt x="187" y="186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4" y="187"/>
                  </a:lnTo>
                  <a:lnTo>
                    <a:pt x="187" y="184"/>
                  </a:lnTo>
                  <a:close/>
                  <a:moveTo>
                    <a:pt x="177" y="183"/>
                  </a:moveTo>
                  <a:lnTo>
                    <a:pt x="177" y="183"/>
                  </a:lnTo>
                  <a:lnTo>
                    <a:pt x="178" y="183"/>
                  </a:lnTo>
                  <a:lnTo>
                    <a:pt x="177" y="184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7" y="186"/>
                  </a:lnTo>
                  <a:lnTo>
                    <a:pt x="179" y="183"/>
                  </a:lnTo>
                  <a:lnTo>
                    <a:pt x="181" y="180"/>
                  </a:lnTo>
                  <a:lnTo>
                    <a:pt x="184" y="180"/>
                  </a:lnTo>
                  <a:lnTo>
                    <a:pt x="184" y="180"/>
                  </a:lnTo>
                  <a:lnTo>
                    <a:pt x="177" y="187"/>
                  </a:lnTo>
                  <a:lnTo>
                    <a:pt x="171" y="193"/>
                  </a:lnTo>
                  <a:lnTo>
                    <a:pt x="171" y="193"/>
                  </a:lnTo>
                  <a:lnTo>
                    <a:pt x="172" y="189"/>
                  </a:lnTo>
                  <a:lnTo>
                    <a:pt x="175" y="186"/>
                  </a:lnTo>
                  <a:lnTo>
                    <a:pt x="177" y="183"/>
                  </a:lnTo>
                  <a:close/>
                  <a:moveTo>
                    <a:pt x="264" y="149"/>
                  </a:moveTo>
                  <a:lnTo>
                    <a:pt x="264" y="149"/>
                  </a:lnTo>
                  <a:lnTo>
                    <a:pt x="268" y="144"/>
                  </a:lnTo>
                  <a:lnTo>
                    <a:pt x="272" y="143"/>
                  </a:lnTo>
                  <a:lnTo>
                    <a:pt x="275" y="142"/>
                  </a:lnTo>
                  <a:lnTo>
                    <a:pt x="275" y="143"/>
                  </a:lnTo>
                  <a:lnTo>
                    <a:pt x="275" y="144"/>
                  </a:lnTo>
                  <a:lnTo>
                    <a:pt x="275" y="144"/>
                  </a:lnTo>
                  <a:lnTo>
                    <a:pt x="271" y="144"/>
                  </a:lnTo>
                  <a:lnTo>
                    <a:pt x="264" y="149"/>
                  </a:lnTo>
                  <a:close/>
                  <a:moveTo>
                    <a:pt x="262" y="144"/>
                  </a:moveTo>
                  <a:lnTo>
                    <a:pt x="262" y="144"/>
                  </a:lnTo>
                  <a:lnTo>
                    <a:pt x="259" y="149"/>
                  </a:lnTo>
                  <a:lnTo>
                    <a:pt x="259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8" y="147"/>
                  </a:lnTo>
                  <a:lnTo>
                    <a:pt x="259" y="146"/>
                  </a:lnTo>
                  <a:lnTo>
                    <a:pt x="261" y="144"/>
                  </a:lnTo>
                  <a:lnTo>
                    <a:pt x="262" y="144"/>
                  </a:lnTo>
                  <a:close/>
                  <a:moveTo>
                    <a:pt x="219" y="159"/>
                  </a:moveTo>
                  <a:lnTo>
                    <a:pt x="219" y="159"/>
                  </a:lnTo>
                  <a:lnTo>
                    <a:pt x="221" y="157"/>
                  </a:lnTo>
                  <a:lnTo>
                    <a:pt x="221" y="159"/>
                  </a:lnTo>
                  <a:lnTo>
                    <a:pt x="219" y="162"/>
                  </a:lnTo>
                  <a:lnTo>
                    <a:pt x="219" y="162"/>
                  </a:lnTo>
                  <a:lnTo>
                    <a:pt x="215" y="163"/>
                  </a:lnTo>
                  <a:lnTo>
                    <a:pt x="215" y="163"/>
                  </a:lnTo>
                  <a:lnTo>
                    <a:pt x="219" y="159"/>
                  </a:lnTo>
                  <a:close/>
                  <a:moveTo>
                    <a:pt x="201" y="164"/>
                  </a:moveTo>
                  <a:lnTo>
                    <a:pt x="201" y="164"/>
                  </a:lnTo>
                  <a:lnTo>
                    <a:pt x="202" y="164"/>
                  </a:lnTo>
                  <a:lnTo>
                    <a:pt x="202" y="166"/>
                  </a:lnTo>
                  <a:lnTo>
                    <a:pt x="201" y="169"/>
                  </a:lnTo>
                  <a:lnTo>
                    <a:pt x="201" y="169"/>
                  </a:lnTo>
                  <a:lnTo>
                    <a:pt x="198" y="170"/>
                  </a:lnTo>
                  <a:lnTo>
                    <a:pt x="198" y="169"/>
                  </a:lnTo>
                  <a:lnTo>
                    <a:pt x="198" y="167"/>
                  </a:lnTo>
                  <a:lnTo>
                    <a:pt x="201" y="164"/>
                  </a:lnTo>
                  <a:close/>
                  <a:moveTo>
                    <a:pt x="256" y="144"/>
                  </a:moveTo>
                  <a:lnTo>
                    <a:pt x="256" y="144"/>
                  </a:lnTo>
                  <a:lnTo>
                    <a:pt x="258" y="142"/>
                  </a:lnTo>
                  <a:lnTo>
                    <a:pt x="261" y="140"/>
                  </a:lnTo>
                  <a:lnTo>
                    <a:pt x="265" y="140"/>
                  </a:lnTo>
                  <a:lnTo>
                    <a:pt x="265" y="140"/>
                  </a:lnTo>
                  <a:lnTo>
                    <a:pt x="262" y="142"/>
                  </a:lnTo>
                  <a:lnTo>
                    <a:pt x="261" y="143"/>
                  </a:lnTo>
                  <a:lnTo>
                    <a:pt x="256" y="144"/>
                  </a:lnTo>
                  <a:close/>
                  <a:moveTo>
                    <a:pt x="215" y="152"/>
                  </a:moveTo>
                  <a:lnTo>
                    <a:pt x="215" y="152"/>
                  </a:lnTo>
                  <a:lnTo>
                    <a:pt x="221" y="149"/>
                  </a:lnTo>
                  <a:lnTo>
                    <a:pt x="221" y="149"/>
                  </a:lnTo>
                  <a:lnTo>
                    <a:pt x="215" y="153"/>
                  </a:lnTo>
                  <a:lnTo>
                    <a:pt x="212" y="157"/>
                  </a:lnTo>
                  <a:lnTo>
                    <a:pt x="212" y="157"/>
                  </a:lnTo>
                  <a:lnTo>
                    <a:pt x="211" y="157"/>
                  </a:lnTo>
                  <a:lnTo>
                    <a:pt x="209" y="159"/>
                  </a:lnTo>
                  <a:lnTo>
                    <a:pt x="204" y="163"/>
                  </a:lnTo>
                  <a:lnTo>
                    <a:pt x="204" y="163"/>
                  </a:lnTo>
                  <a:lnTo>
                    <a:pt x="209" y="157"/>
                  </a:lnTo>
                  <a:lnTo>
                    <a:pt x="209" y="157"/>
                  </a:lnTo>
                  <a:lnTo>
                    <a:pt x="212" y="154"/>
                  </a:lnTo>
                  <a:lnTo>
                    <a:pt x="212" y="154"/>
                  </a:lnTo>
                  <a:lnTo>
                    <a:pt x="215" y="152"/>
                  </a:lnTo>
                  <a:close/>
                  <a:moveTo>
                    <a:pt x="242" y="135"/>
                  </a:moveTo>
                  <a:lnTo>
                    <a:pt x="242" y="135"/>
                  </a:lnTo>
                  <a:lnTo>
                    <a:pt x="237" y="137"/>
                  </a:lnTo>
                  <a:lnTo>
                    <a:pt x="231" y="142"/>
                  </a:lnTo>
                  <a:lnTo>
                    <a:pt x="231" y="142"/>
                  </a:lnTo>
                  <a:lnTo>
                    <a:pt x="227" y="146"/>
                  </a:lnTo>
                  <a:lnTo>
                    <a:pt x="222" y="147"/>
                  </a:lnTo>
                  <a:lnTo>
                    <a:pt x="222" y="147"/>
                  </a:lnTo>
                  <a:lnTo>
                    <a:pt x="234" y="137"/>
                  </a:lnTo>
                  <a:lnTo>
                    <a:pt x="234" y="137"/>
                  </a:lnTo>
                  <a:lnTo>
                    <a:pt x="239" y="135"/>
                  </a:lnTo>
                  <a:lnTo>
                    <a:pt x="241" y="133"/>
                  </a:lnTo>
                  <a:lnTo>
                    <a:pt x="242" y="135"/>
                  </a:lnTo>
                  <a:close/>
                  <a:moveTo>
                    <a:pt x="237" y="139"/>
                  </a:moveTo>
                  <a:lnTo>
                    <a:pt x="237" y="139"/>
                  </a:lnTo>
                  <a:lnTo>
                    <a:pt x="237" y="139"/>
                  </a:lnTo>
                  <a:lnTo>
                    <a:pt x="237" y="140"/>
                  </a:lnTo>
                  <a:lnTo>
                    <a:pt x="237" y="140"/>
                  </a:lnTo>
                  <a:lnTo>
                    <a:pt x="237" y="142"/>
                  </a:lnTo>
                  <a:lnTo>
                    <a:pt x="237" y="142"/>
                  </a:lnTo>
                  <a:lnTo>
                    <a:pt x="231" y="144"/>
                  </a:lnTo>
                  <a:lnTo>
                    <a:pt x="231" y="144"/>
                  </a:lnTo>
                  <a:lnTo>
                    <a:pt x="234" y="142"/>
                  </a:lnTo>
                  <a:lnTo>
                    <a:pt x="237" y="139"/>
                  </a:lnTo>
                  <a:close/>
                  <a:moveTo>
                    <a:pt x="269" y="113"/>
                  </a:moveTo>
                  <a:lnTo>
                    <a:pt x="269" y="113"/>
                  </a:lnTo>
                  <a:lnTo>
                    <a:pt x="274" y="112"/>
                  </a:lnTo>
                  <a:lnTo>
                    <a:pt x="276" y="110"/>
                  </a:lnTo>
                  <a:lnTo>
                    <a:pt x="276" y="110"/>
                  </a:lnTo>
                  <a:lnTo>
                    <a:pt x="274" y="113"/>
                  </a:lnTo>
                  <a:lnTo>
                    <a:pt x="269" y="116"/>
                  </a:lnTo>
                  <a:lnTo>
                    <a:pt x="269" y="116"/>
                  </a:lnTo>
                  <a:lnTo>
                    <a:pt x="269" y="115"/>
                  </a:lnTo>
                  <a:lnTo>
                    <a:pt x="269" y="113"/>
                  </a:lnTo>
                  <a:close/>
                  <a:moveTo>
                    <a:pt x="366" y="83"/>
                  </a:moveTo>
                  <a:lnTo>
                    <a:pt x="366" y="83"/>
                  </a:lnTo>
                  <a:lnTo>
                    <a:pt x="359" y="87"/>
                  </a:lnTo>
                  <a:lnTo>
                    <a:pt x="356" y="89"/>
                  </a:lnTo>
                  <a:lnTo>
                    <a:pt x="355" y="89"/>
                  </a:lnTo>
                  <a:lnTo>
                    <a:pt x="355" y="87"/>
                  </a:lnTo>
                  <a:lnTo>
                    <a:pt x="355" y="87"/>
                  </a:lnTo>
                  <a:lnTo>
                    <a:pt x="358" y="87"/>
                  </a:lnTo>
                  <a:lnTo>
                    <a:pt x="362" y="85"/>
                  </a:lnTo>
                  <a:lnTo>
                    <a:pt x="365" y="83"/>
                  </a:lnTo>
                  <a:lnTo>
                    <a:pt x="366" y="83"/>
                  </a:lnTo>
                  <a:close/>
                  <a:moveTo>
                    <a:pt x="478" y="80"/>
                  </a:moveTo>
                  <a:lnTo>
                    <a:pt x="478" y="80"/>
                  </a:lnTo>
                  <a:lnTo>
                    <a:pt x="480" y="80"/>
                  </a:lnTo>
                  <a:lnTo>
                    <a:pt x="479" y="82"/>
                  </a:lnTo>
                  <a:lnTo>
                    <a:pt x="475" y="83"/>
                  </a:lnTo>
                  <a:lnTo>
                    <a:pt x="475" y="83"/>
                  </a:lnTo>
                  <a:lnTo>
                    <a:pt x="476" y="82"/>
                  </a:lnTo>
                  <a:lnTo>
                    <a:pt x="478" y="80"/>
                  </a:lnTo>
                  <a:close/>
                  <a:moveTo>
                    <a:pt x="363" y="83"/>
                  </a:moveTo>
                  <a:lnTo>
                    <a:pt x="363" y="83"/>
                  </a:lnTo>
                  <a:lnTo>
                    <a:pt x="359" y="86"/>
                  </a:lnTo>
                  <a:lnTo>
                    <a:pt x="356" y="86"/>
                  </a:lnTo>
                  <a:lnTo>
                    <a:pt x="356" y="86"/>
                  </a:lnTo>
                  <a:lnTo>
                    <a:pt x="358" y="83"/>
                  </a:lnTo>
                  <a:lnTo>
                    <a:pt x="359" y="83"/>
                  </a:lnTo>
                  <a:lnTo>
                    <a:pt x="361" y="82"/>
                  </a:lnTo>
                  <a:lnTo>
                    <a:pt x="361" y="82"/>
                  </a:lnTo>
                  <a:lnTo>
                    <a:pt x="361" y="83"/>
                  </a:lnTo>
                  <a:lnTo>
                    <a:pt x="362" y="83"/>
                  </a:lnTo>
                  <a:lnTo>
                    <a:pt x="363" y="83"/>
                  </a:lnTo>
                  <a:close/>
                  <a:moveTo>
                    <a:pt x="365" y="79"/>
                  </a:moveTo>
                  <a:lnTo>
                    <a:pt x="365" y="79"/>
                  </a:lnTo>
                  <a:lnTo>
                    <a:pt x="368" y="79"/>
                  </a:lnTo>
                  <a:lnTo>
                    <a:pt x="368" y="80"/>
                  </a:lnTo>
                  <a:lnTo>
                    <a:pt x="366" y="82"/>
                  </a:lnTo>
                  <a:lnTo>
                    <a:pt x="363" y="83"/>
                  </a:lnTo>
                  <a:lnTo>
                    <a:pt x="363" y="83"/>
                  </a:lnTo>
                  <a:lnTo>
                    <a:pt x="362" y="82"/>
                  </a:lnTo>
                  <a:lnTo>
                    <a:pt x="365" y="79"/>
                  </a:lnTo>
                  <a:close/>
                  <a:moveTo>
                    <a:pt x="319" y="86"/>
                  </a:moveTo>
                  <a:lnTo>
                    <a:pt x="319" y="86"/>
                  </a:lnTo>
                  <a:lnTo>
                    <a:pt x="321" y="85"/>
                  </a:lnTo>
                  <a:lnTo>
                    <a:pt x="324" y="83"/>
                  </a:lnTo>
                  <a:lnTo>
                    <a:pt x="326" y="82"/>
                  </a:lnTo>
                  <a:lnTo>
                    <a:pt x="328" y="82"/>
                  </a:lnTo>
                  <a:lnTo>
                    <a:pt x="328" y="82"/>
                  </a:lnTo>
                  <a:lnTo>
                    <a:pt x="321" y="86"/>
                  </a:lnTo>
                  <a:lnTo>
                    <a:pt x="321" y="86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9" y="86"/>
                  </a:lnTo>
                  <a:close/>
                  <a:moveTo>
                    <a:pt x="365" y="77"/>
                  </a:moveTo>
                  <a:lnTo>
                    <a:pt x="361" y="80"/>
                  </a:lnTo>
                  <a:lnTo>
                    <a:pt x="358" y="80"/>
                  </a:lnTo>
                  <a:lnTo>
                    <a:pt x="358" y="80"/>
                  </a:lnTo>
                  <a:lnTo>
                    <a:pt x="361" y="77"/>
                  </a:lnTo>
                  <a:lnTo>
                    <a:pt x="365" y="77"/>
                  </a:lnTo>
                  <a:close/>
                  <a:moveTo>
                    <a:pt x="385" y="75"/>
                  </a:moveTo>
                  <a:lnTo>
                    <a:pt x="385" y="75"/>
                  </a:lnTo>
                  <a:lnTo>
                    <a:pt x="388" y="73"/>
                  </a:lnTo>
                  <a:lnTo>
                    <a:pt x="391" y="73"/>
                  </a:lnTo>
                  <a:lnTo>
                    <a:pt x="392" y="73"/>
                  </a:lnTo>
                  <a:lnTo>
                    <a:pt x="396" y="72"/>
                  </a:lnTo>
                  <a:lnTo>
                    <a:pt x="396" y="72"/>
                  </a:lnTo>
                  <a:lnTo>
                    <a:pt x="389" y="75"/>
                  </a:lnTo>
                  <a:lnTo>
                    <a:pt x="386" y="75"/>
                  </a:lnTo>
                  <a:lnTo>
                    <a:pt x="385" y="75"/>
                  </a:lnTo>
                  <a:close/>
                  <a:moveTo>
                    <a:pt x="399" y="72"/>
                  </a:moveTo>
                  <a:lnTo>
                    <a:pt x="403" y="70"/>
                  </a:lnTo>
                  <a:lnTo>
                    <a:pt x="403" y="70"/>
                  </a:lnTo>
                  <a:lnTo>
                    <a:pt x="398" y="75"/>
                  </a:lnTo>
                  <a:lnTo>
                    <a:pt x="396" y="75"/>
                  </a:lnTo>
                  <a:lnTo>
                    <a:pt x="395" y="75"/>
                  </a:lnTo>
                  <a:lnTo>
                    <a:pt x="395" y="75"/>
                  </a:lnTo>
                  <a:lnTo>
                    <a:pt x="398" y="73"/>
                  </a:lnTo>
                  <a:lnTo>
                    <a:pt x="399" y="72"/>
                  </a:lnTo>
                  <a:close/>
                  <a:moveTo>
                    <a:pt x="510" y="72"/>
                  </a:moveTo>
                  <a:lnTo>
                    <a:pt x="510" y="72"/>
                  </a:lnTo>
                  <a:lnTo>
                    <a:pt x="503" y="73"/>
                  </a:lnTo>
                  <a:lnTo>
                    <a:pt x="503" y="73"/>
                  </a:lnTo>
                  <a:lnTo>
                    <a:pt x="526" y="69"/>
                  </a:lnTo>
                  <a:lnTo>
                    <a:pt x="526" y="69"/>
                  </a:lnTo>
                  <a:lnTo>
                    <a:pt x="547" y="66"/>
                  </a:lnTo>
                  <a:lnTo>
                    <a:pt x="547" y="66"/>
                  </a:lnTo>
                  <a:lnTo>
                    <a:pt x="545" y="67"/>
                  </a:lnTo>
                  <a:lnTo>
                    <a:pt x="542" y="67"/>
                  </a:lnTo>
                  <a:lnTo>
                    <a:pt x="539" y="67"/>
                  </a:lnTo>
                  <a:lnTo>
                    <a:pt x="535" y="69"/>
                  </a:lnTo>
                  <a:lnTo>
                    <a:pt x="535" y="69"/>
                  </a:lnTo>
                  <a:lnTo>
                    <a:pt x="539" y="69"/>
                  </a:lnTo>
                  <a:lnTo>
                    <a:pt x="539" y="69"/>
                  </a:lnTo>
                  <a:lnTo>
                    <a:pt x="539" y="70"/>
                  </a:lnTo>
                  <a:lnTo>
                    <a:pt x="539" y="70"/>
                  </a:lnTo>
                  <a:lnTo>
                    <a:pt x="535" y="70"/>
                  </a:lnTo>
                  <a:lnTo>
                    <a:pt x="530" y="69"/>
                  </a:lnTo>
                  <a:lnTo>
                    <a:pt x="530" y="69"/>
                  </a:lnTo>
                  <a:lnTo>
                    <a:pt x="525" y="70"/>
                  </a:lnTo>
                  <a:lnTo>
                    <a:pt x="525" y="70"/>
                  </a:lnTo>
                  <a:lnTo>
                    <a:pt x="520" y="70"/>
                  </a:lnTo>
                  <a:lnTo>
                    <a:pt x="518" y="72"/>
                  </a:lnTo>
                  <a:lnTo>
                    <a:pt x="518" y="72"/>
                  </a:lnTo>
                  <a:lnTo>
                    <a:pt x="522" y="72"/>
                  </a:lnTo>
                  <a:lnTo>
                    <a:pt x="526" y="72"/>
                  </a:lnTo>
                  <a:lnTo>
                    <a:pt x="526" y="72"/>
                  </a:lnTo>
                  <a:lnTo>
                    <a:pt x="523" y="73"/>
                  </a:lnTo>
                  <a:lnTo>
                    <a:pt x="519" y="75"/>
                  </a:lnTo>
                  <a:lnTo>
                    <a:pt x="519" y="75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15" y="73"/>
                  </a:lnTo>
                  <a:lnTo>
                    <a:pt x="515" y="73"/>
                  </a:lnTo>
                  <a:lnTo>
                    <a:pt x="515" y="73"/>
                  </a:lnTo>
                  <a:lnTo>
                    <a:pt x="515" y="75"/>
                  </a:lnTo>
                  <a:lnTo>
                    <a:pt x="516" y="75"/>
                  </a:lnTo>
                  <a:lnTo>
                    <a:pt x="515" y="76"/>
                  </a:lnTo>
                  <a:lnTo>
                    <a:pt x="515" y="76"/>
                  </a:lnTo>
                  <a:lnTo>
                    <a:pt x="508" y="76"/>
                  </a:lnTo>
                  <a:lnTo>
                    <a:pt x="508" y="76"/>
                  </a:lnTo>
                  <a:lnTo>
                    <a:pt x="510" y="75"/>
                  </a:lnTo>
                  <a:lnTo>
                    <a:pt x="512" y="73"/>
                  </a:lnTo>
                  <a:lnTo>
                    <a:pt x="510" y="72"/>
                  </a:lnTo>
                  <a:close/>
                  <a:moveTo>
                    <a:pt x="383" y="70"/>
                  </a:moveTo>
                  <a:lnTo>
                    <a:pt x="383" y="70"/>
                  </a:lnTo>
                  <a:lnTo>
                    <a:pt x="388" y="70"/>
                  </a:lnTo>
                  <a:lnTo>
                    <a:pt x="392" y="69"/>
                  </a:lnTo>
                  <a:lnTo>
                    <a:pt x="399" y="66"/>
                  </a:lnTo>
                  <a:lnTo>
                    <a:pt x="399" y="66"/>
                  </a:lnTo>
                  <a:lnTo>
                    <a:pt x="398" y="67"/>
                  </a:lnTo>
                  <a:lnTo>
                    <a:pt x="398" y="69"/>
                  </a:lnTo>
                  <a:lnTo>
                    <a:pt x="398" y="69"/>
                  </a:lnTo>
                  <a:lnTo>
                    <a:pt x="395" y="70"/>
                  </a:lnTo>
                  <a:lnTo>
                    <a:pt x="395" y="70"/>
                  </a:lnTo>
                  <a:lnTo>
                    <a:pt x="392" y="72"/>
                  </a:lnTo>
                  <a:lnTo>
                    <a:pt x="392" y="70"/>
                  </a:lnTo>
                  <a:lnTo>
                    <a:pt x="392" y="70"/>
                  </a:lnTo>
                  <a:lnTo>
                    <a:pt x="392" y="69"/>
                  </a:lnTo>
                  <a:lnTo>
                    <a:pt x="392" y="69"/>
                  </a:lnTo>
                  <a:lnTo>
                    <a:pt x="388" y="72"/>
                  </a:lnTo>
                  <a:lnTo>
                    <a:pt x="382" y="73"/>
                  </a:lnTo>
                  <a:lnTo>
                    <a:pt x="382" y="73"/>
                  </a:lnTo>
                  <a:lnTo>
                    <a:pt x="381" y="75"/>
                  </a:lnTo>
                  <a:lnTo>
                    <a:pt x="381" y="73"/>
                  </a:lnTo>
                  <a:lnTo>
                    <a:pt x="383" y="70"/>
                  </a:lnTo>
                  <a:close/>
                  <a:moveTo>
                    <a:pt x="343" y="75"/>
                  </a:moveTo>
                  <a:lnTo>
                    <a:pt x="343" y="75"/>
                  </a:lnTo>
                  <a:lnTo>
                    <a:pt x="338" y="79"/>
                  </a:lnTo>
                  <a:lnTo>
                    <a:pt x="334" y="80"/>
                  </a:lnTo>
                  <a:lnTo>
                    <a:pt x="334" y="80"/>
                  </a:lnTo>
                  <a:lnTo>
                    <a:pt x="338" y="77"/>
                  </a:lnTo>
                  <a:lnTo>
                    <a:pt x="343" y="75"/>
                  </a:lnTo>
                  <a:close/>
                  <a:moveTo>
                    <a:pt x="428" y="67"/>
                  </a:moveTo>
                  <a:lnTo>
                    <a:pt x="428" y="67"/>
                  </a:lnTo>
                  <a:lnTo>
                    <a:pt x="423" y="70"/>
                  </a:lnTo>
                  <a:lnTo>
                    <a:pt x="423" y="70"/>
                  </a:lnTo>
                  <a:lnTo>
                    <a:pt x="421" y="70"/>
                  </a:lnTo>
                  <a:lnTo>
                    <a:pt x="421" y="70"/>
                  </a:lnTo>
                  <a:lnTo>
                    <a:pt x="423" y="69"/>
                  </a:lnTo>
                  <a:lnTo>
                    <a:pt x="428" y="67"/>
                  </a:lnTo>
                  <a:close/>
                  <a:moveTo>
                    <a:pt x="459" y="50"/>
                  </a:moveTo>
                  <a:lnTo>
                    <a:pt x="459" y="50"/>
                  </a:lnTo>
                  <a:lnTo>
                    <a:pt x="465" y="49"/>
                  </a:lnTo>
                  <a:lnTo>
                    <a:pt x="465" y="49"/>
                  </a:lnTo>
                  <a:lnTo>
                    <a:pt x="459" y="50"/>
                  </a:lnTo>
                  <a:lnTo>
                    <a:pt x="455" y="52"/>
                  </a:lnTo>
                  <a:lnTo>
                    <a:pt x="448" y="50"/>
                  </a:lnTo>
                  <a:lnTo>
                    <a:pt x="448" y="50"/>
                  </a:lnTo>
                  <a:lnTo>
                    <a:pt x="442" y="53"/>
                  </a:lnTo>
                  <a:lnTo>
                    <a:pt x="442" y="53"/>
                  </a:lnTo>
                  <a:lnTo>
                    <a:pt x="436" y="55"/>
                  </a:lnTo>
                  <a:lnTo>
                    <a:pt x="436" y="55"/>
                  </a:lnTo>
                  <a:lnTo>
                    <a:pt x="429" y="56"/>
                  </a:lnTo>
                  <a:lnTo>
                    <a:pt x="429" y="56"/>
                  </a:lnTo>
                  <a:lnTo>
                    <a:pt x="418" y="60"/>
                  </a:lnTo>
                  <a:lnTo>
                    <a:pt x="418" y="60"/>
                  </a:lnTo>
                  <a:lnTo>
                    <a:pt x="415" y="63"/>
                  </a:lnTo>
                  <a:lnTo>
                    <a:pt x="412" y="66"/>
                  </a:lnTo>
                  <a:lnTo>
                    <a:pt x="412" y="66"/>
                  </a:lnTo>
                  <a:lnTo>
                    <a:pt x="411" y="66"/>
                  </a:lnTo>
                  <a:lnTo>
                    <a:pt x="409" y="66"/>
                  </a:lnTo>
                  <a:lnTo>
                    <a:pt x="406" y="67"/>
                  </a:lnTo>
                  <a:lnTo>
                    <a:pt x="403" y="69"/>
                  </a:lnTo>
                  <a:lnTo>
                    <a:pt x="403" y="69"/>
                  </a:lnTo>
                  <a:lnTo>
                    <a:pt x="412" y="63"/>
                  </a:lnTo>
                  <a:lnTo>
                    <a:pt x="418" y="59"/>
                  </a:lnTo>
                  <a:lnTo>
                    <a:pt x="418" y="59"/>
                  </a:lnTo>
                  <a:lnTo>
                    <a:pt x="425" y="57"/>
                  </a:lnTo>
                  <a:lnTo>
                    <a:pt x="432" y="55"/>
                  </a:lnTo>
                  <a:lnTo>
                    <a:pt x="446" y="49"/>
                  </a:lnTo>
                  <a:lnTo>
                    <a:pt x="446" y="49"/>
                  </a:lnTo>
                  <a:lnTo>
                    <a:pt x="443" y="50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53" y="47"/>
                  </a:lnTo>
                  <a:lnTo>
                    <a:pt x="453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59" y="45"/>
                  </a:lnTo>
                  <a:lnTo>
                    <a:pt x="463" y="43"/>
                  </a:lnTo>
                  <a:lnTo>
                    <a:pt x="465" y="43"/>
                  </a:lnTo>
                  <a:lnTo>
                    <a:pt x="465" y="43"/>
                  </a:lnTo>
                  <a:lnTo>
                    <a:pt x="460" y="45"/>
                  </a:lnTo>
                  <a:lnTo>
                    <a:pt x="456" y="47"/>
                  </a:lnTo>
                  <a:lnTo>
                    <a:pt x="455" y="49"/>
                  </a:lnTo>
                  <a:lnTo>
                    <a:pt x="456" y="49"/>
                  </a:lnTo>
                  <a:lnTo>
                    <a:pt x="456" y="49"/>
                  </a:lnTo>
                  <a:lnTo>
                    <a:pt x="459" y="47"/>
                  </a:lnTo>
                  <a:lnTo>
                    <a:pt x="463" y="46"/>
                  </a:lnTo>
                  <a:lnTo>
                    <a:pt x="463" y="46"/>
                  </a:lnTo>
                  <a:lnTo>
                    <a:pt x="472" y="46"/>
                  </a:lnTo>
                  <a:lnTo>
                    <a:pt x="472" y="46"/>
                  </a:lnTo>
                  <a:lnTo>
                    <a:pt x="462" y="47"/>
                  </a:lnTo>
                  <a:lnTo>
                    <a:pt x="459" y="49"/>
                  </a:lnTo>
                  <a:lnTo>
                    <a:pt x="458" y="50"/>
                  </a:lnTo>
                  <a:lnTo>
                    <a:pt x="459" y="50"/>
                  </a:lnTo>
                  <a:close/>
                  <a:moveTo>
                    <a:pt x="463" y="46"/>
                  </a:moveTo>
                  <a:lnTo>
                    <a:pt x="463" y="46"/>
                  </a:lnTo>
                  <a:lnTo>
                    <a:pt x="465" y="45"/>
                  </a:lnTo>
                  <a:lnTo>
                    <a:pt x="465" y="45"/>
                  </a:lnTo>
                  <a:lnTo>
                    <a:pt x="470" y="42"/>
                  </a:lnTo>
                  <a:lnTo>
                    <a:pt x="470" y="42"/>
                  </a:lnTo>
                  <a:lnTo>
                    <a:pt x="470" y="43"/>
                  </a:lnTo>
                  <a:lnTo>
                    <a:pt x="472" y="43"/>
                  </a:lnTo>
                  <a:lnTo>
                    <a:pt x="476" y="42"/>
                  </a:lnTo>
                  <a:lnTo>
                    <a:pt x="476" y="42"/>
                  </a:lnTo>
                  <a:lnTo>
                    <a:pt x="470" y="45"/>
                  </a:lnTo>
                  <a:lnTo>
                    <a:pt x="470" y="45"/>
                  </a:lnTo>
                  <a:lnTo>
                    <a:pt x="463" y="46"/>
                  </a:lnTo>
                  <a:close/>
                  <a:moveTo>
                    <a:pt x="343" y="75"/>
                  </a:moveTo>
                  <a:lnTo>
                    <a:pt x="343" y="75"/>
                  </a:lnTo>
                  <a:lnTo>
                    <a:pt x="346" y="73"/>
                  </a:lnTo>
                  <a:lnTo>
                    <a:pt x="346" y="73"/>
                  </a:lnTo>
                  <a:lnTo>
                    <a:pt x="351" y="70"/>
                  </a:lnTo>
                  <a:lnTo>
                    <a:pt x="351" y="70"/>
                  </a:lnTo>
                  <a:lnTo>
                    <a:pt x="359" y="67"/>
                  </a:lnTo>
                  <a:lnTo>
                    <a:pt x="359" y="67"/>
                  </a:lnTo>
                  <a:lnTo>
                    <a:pt x="349" y="73"/>
                  </a:lnTo>
                  <a:lnTo>
                    <a:pt x="349" y="73"/>
                  </a:lnTo>
                  <a:lnTo>
                    <a:pt x="346" y="75"/>
                  </a:lnTo>
                  <a:lnTo>
                    <a:pt x="343" y="75"/>
                  </a:lnTo>
                  <a:close/>
                  <a:moveTo>
                    <a:pt x="389" y="67"/>
                  </a:moveTo>
                  <a:lnTo>
                    <a:pt x="389" y="67"/>
                  </a:lnTo>
                  <a:lnTo>
                    <a:pt x="386" y="67"/>
                  </a:lnTo>
                  <a:lnTo>
                    <a:pt x="382" y="69"/>
                  </a:lnTo>
                  <a:lnTo>
                    <a:pt x="382" y="69"/>
                  </a:lnTo>
                  <a:lnTo>
                    <a:pt x="385" y="67"/>
                  </a:lnTo>
                  <a:lnTo>
                    <a:pt x="386" y="66"/>
                  </a:lnTo>
                  <a:lnTo>
                    <a:pt x="389" y="66"/>
                  </a:lnTo>
                  <a:lnTo>
                    <a:pt x="389" y="67"/>
                  </a:lnTo>
                  <a:close/>
                  <a:moveTo>
                    <a:pt x="409" y="60"/>
                  </a:moveTo>
                  <a:lnTo>
                    <a:pt x="409" y="60"/>
                  </a:lnTo>
                  <a:lnTo>
                    <a:pt x="403" y="63"/>
                  </a:lnTo>
                  <a:lnTo>
                    <a:pt x="401" y="65"/>
                  </a:lnTo>
                  <a:lnTo>
                    <a:pt x="399" y="63"/>
                  </a:lnTo>
                  <a:lnTo>
                    <a:pt x="399" y="63"/>
                  </a:lnTo>
                  <a:lnTo>
                    <a:pt x="409" y="60"/>
                  </a:lnTo>
                  <a:close/>
                  <a:moveTo>
                    <a:pt x="368" y="63"/>
                  </a:moveTo>
                  <a:lnTo>
                    <a:pt x="368" y="63"/>
                  </a:lnTo>
                  <a:lnTo>
                    <a:pt x="365" y="66"/>
                  </a:lnTo>
                  <a:lnTo>
                    <a:pt x="361" y="67"/>
                  </a:lnTo>
                  <a:lnTo>
                    <a:pt x="361" y="67"/>
                  </a:lnTo>
                  <a:lnTo>
                    <a:pt x="363" y="65"/>
                  </a:lnTo>
                  <a:lnTo>
                    <a:pt x="368" y="63"/>
                  </a:lnTo>
                  <a:close/>
                  <a:moveTo>
                    <a:pt x="559" y="66"/>
                  </a:moveTo>
                  <a:lnTo>
                    <a:pt x="559" y="66"/>
                  </a:lnTo>
                  <a:lnTo>
                    <a:pt x="556" y="67"/>
                  </a:lnTo>
                  <a:lnTo>
                    <a:pt x="556" y="67"/>
                  </a:lnTo>
                  <a:lnTo>
                    <a:pt x="555" y="67"/>
                  </a:lnTo>
                  <a:lnTo>
                    <a:pt x="553" y="69"/>
                  </a:lnTo>
                  <a:lnTo>
                    <a:pt x="553" y="69"/>
                  </a:lnTo>
                  <a:lnTo>
                    <a:pt x="552" y="69"/>
                  </a:lnTo>
                  <a:lnTo>
                    <a:pt x="553" y="67"/>
                  </a:lnTo>
                  <a:lnTo>
                    <a:pt x="556" y="66"/>
                  </a:lnTo>
                  <a:lnTo>
                    <a:pt x="559" y="66"/>
                  </a:lnTo>
                  <a:close/>
                  <a:moveTo>
                    <a:pt x="570" y="65"/>
                  </a:moveTo>
                  <a:lnTo>
                    <a:pt x="570" y="65"/>
                  </a:lnTo>
                  <a:lnTo>
                    <a:pt x="570" y="66"/>
                  </a:lnTo>
                  <a:lnTo>
                    <a:pt x="567" y="66"/>
                  </a:lnTo>
                  <a:lnTo>
                    <a:pt x="562" y="69"/>
                  </a:lnTo>
                  <a:lnTo>
                    <a:pt x="562" y="69"/>
                  </a:lnTo>
                  <a:lnTo>
                    <a:pt x="559" y="67"/>
                  </a:lnTo>
                  <a:lnTo>
                    <a:pt x="559" y="67"/>
                  </a:lnTo>
                  <a:lnTo>
                    <a:pt x="565" y="66"/>
                  </a:lnTo>
                  <a:lnTo>
                    <a:pt x="570" y="65"/>
                  </a:lnTo>
                  <a:close/>
                  <a:moveTo>
                    <a:pt x="439" y="50"/>
                  </a:moveTo>
                  <a:lnTo>
                    <a:pt x="439" y="50"/>
                  </a:lnTo>
                  <a:lnTo>
                    <a:pt x="432" y="53"/>
                  </a:lnTo>
                  <a:lnTo>
                    <a:pt x="429" y="55"/>
                  </a:lnTo>
                  <a:lnTo>
                    <a:pt x="429" y="53"/>
                  </a:lnTo>
                  <a:lnTo>
                    <a:pt x="429" y="53"/>
                  </a:lnTo>
                  <a:lnTo>
                    <a:pt x="433" y="52"/>
                  </a:lnTo>
                  <a:lnTo>
                    <a:pt x="439" y="50"/>
                  </a:lnTo>
                  <a:close/>
                  <a:moveTo>
                    <a:pt x="416" y="47"/>
                  </a:moveTo>
                  <a:lnTo>
                    <a:pt x="416" y="47"/>
                  </a:lnTo>
                  <a:lnTo>
                    <a:pt x="412" y="49"/>
                  </a:lnTo>
                  <a:lnTo>
                    <a:pt x="409" y="50"/>
                  </a:lnTo>
                  <a:lnTo>
                    <a:pt x="409" y="50"/>
                  </a:lnTo>
                  <a:lnTo>
                    <a:pt x="412" y="47"/>
                  </a:lnTo>
                  <a:lnTo>
                    <a:pt x="416" y="47"/>
                  </a:lnTo>
                  <a:close/>
                  <a:moveTo>
                    <a:pt x="483" y="43"/>
                  </a:moveTo>
                  <a:lnTo>
                    <a:pt x="483" y="43"/>
                  </a:lnTo>
                  <a:lnTo>
                    <a:pt x="492" y="40"/>
                  </a:lnTo>
                  <a:lnTo>
                    <a:pt x="492" y="40"/>
                  </a:lnTo>
                  <a:lnTo>
                    <a:pt x="489" y="43"/>
                  </a:lnTo>
                  <a:lnTo>
                    <a:pt x="483" y="45"/>
                  </a:lnTo>
                  <a:lnTo>
                    <a:pt x="483" y="45"/>
                  </a:lnTo>
                  <a:lnTo>
                    <a:pt x="485" y="43"/>
                  </a:lnTo>
                  <a:lnTo>
                    <a:pt x="483" y="43"/>
                  </a:lnTo>
                  <a:lnTo>
                    <a:pt x="483" y="43"/>
                  </a:lnTo>
                  <a:lnTo>
                    <a:pt x="483" y="43"/>
                  </a:lnTo>
                  <a:close/>
                  <a:moveTo>
                    <a:pt x="508" y="40"/>
                  </a:moveTo>
                  <a:lnTo>
                    <a:pt x="508" y="40"/>
                  </a:lnTo>
                  <a:lnTo>
                    <a:pt x="512" y="40"/>
                  </a:lnTo>
                  <a:lnTo>
                    <a:pt x="512" y="40"/>
                  </a:lnTo>
                  <a:lnTo>
                    <a:pt x="510" y="42"/>
                  </a:lnTo>
                  <a:lnTo>
                    <a:pt x="510" y="42"/>
                  </a:lnTo>
                  <a:lnTo>
                    <a:pt x="510" y="42"/>
                  </a:lnTo>
                  <a:lnTo>
                    <a:pt x="510" y="43"/>
                  </a:lnTo>
                  <a:lnTo>
                    <a:pt x="510" y="43"/>
                  </a:lnTo>
                  <a:lnTo>
                    <a:pt x="508" y="43"/>
                  </a:lnTo>
                  <a:lnTo>
                    <a:pt x="506" y="43"/>
                  </a:lnTo>
                  <a:lnTo>
                    <a:pt x="508" y="45"/>
                  </a:lnTo>
                  <a:lnTo>
                    <a:pt x="506" y="45"/>
                  </a:lnTo>
                  <a:lnTo>
                    <a:pt x="506" y="45"/>
                  </a:lnTo>
                  <a:lnTo>
                    <a:pt x="502" y="46"/>
                  </a:lnTo>
                  <a:lnTo>
                    <a:pt x="498" y="46"/>
                  </a:lnTo>
                  <a:lnTo>
                    <a:pt x="498" y="46"/>
                  </a:lnTo>
                  <a:lnTo>
                    <a:pt x="503" y="43"/>
                  </a:lnTo>
                  <a:lnTo>
                    <a:pt x="508" y="40"/>
                  </a:lnTo>
                  <a:close/>
                  <a:moveTo>
                    <a:pt x="493" y="37"/>
                  </a:moveTo>
                  <a:lnTo>
                    <a:pt x="493" y="37"/>
                  </a:lnTo>
                  <a:lnTo>
                    <a:pt x="496" y="37"/>
                  </a:lnTo>
                  <a:lnTo>
                    <a:pt x="498" y="37"/>
                  </a:lnTo>
                  <a:lnTo>
                    <a:pt x="496" y="39"/>
                  </a:lnTo>
                  <a:lnTo>
                    <a:pt x="496" y="39"/>
                  </a:lnTo>
                  <a:lnTo>
                    <a:pt x="489" y="40"/>
                  </a:lnTo>
                  <a:lnTo>
                    <a:pt x="489" y="40"/>
                  </a:lnTo>
                  <a:lnTo>
                    <a:pt x="485" y="40"/>
                  </a:lnTo>
                  <a:lnTo>
                    <a:pt x="482" y="42"/>
                  </a:lnTo>
                  <a:lnTo>
                    <a:pt x="482" y="42"/>
                  </a:lnTo>
                  <a:lnTo>
                    <a:pt x="488" y="39"/>
                  </a:lnTo>
                  <a:lnTo>
                    <a:pt x="493" y="37"/>
                  </a:lnTo>
                  <a:close/>
                  <a:moveTo>
                    <a:pt x="779" y="150"/>
                  </a:moveTo>
                  <a:lnTo>
                    <a:pt x="779" y="150"/>
                  </a:lnTo>
                  <a:lnTo>
                    <a:pt x="780" y="152"/>
                  </a:lnTo>
                  <a:lnTo>
                    <a:pt x="780" y="152"/>
                  </a:lnTo>
                  <a:lnTo>
                    <a:pt x="776" y="152"/>
                  </a:lnTo>
                  <a:lnTo>
                    <a:pt x="776" y="152"/>
                  </a:lnTo>
                  <a:lnTo>
                    <a:pt x="773" y="150"/>
                  </a:lnTo>
                  <a:lnTo>
                    <a:pt x="773" y="150"/>
                  </a:lnTo>
                  <a:lnTo>
                    <a:pt x="774" y="150"/>
                  </a:lnTo>
                  <a:lnTo>
                    <a:pt x="774" y="150"/>
                  </a:lnTo>
                  <a:lnTo>
                    <a:pt x="779" y="150"/>
                  </a:lnTo>
                  <a:close/>
                  <a:moveTo>
                    <a:pt x="619" y="63"/>
                  </a:moveTo>
                  <a:lnTo>
                    <a:pt x="619" y="63"/>
                  </a:lnTo>
                  <a:lnTo>
                    <a:pt x="624" y="62"/>
                  </a:lnTo>
                  <a:lnTo>
                    <a:pt x="629" y="63"/>
                  </a:lnTo>
                  <a:lnTo>
                    <a:pt x="629" y="63"/>
                  </a:lnTo>
                  <a:lnTo>
                    <a:pt x="624" y="66"/>
                  </a:lnTo>
                  <a:lnTo>
                    <a:pt x="623" y="66"/>
                  </a:lnTo>
                  <a:lnTo>
                    <a:pt x="619" y="66"/>
                  </a:lnTo>
                  <a:lnTo>
                    <a:pt x="619" y="66"/>
                  </a:lnTo>
                  <a:lnTo>
                    <a:pt x="622" y="65"/>
                  </a:lnTo>
                  <a:lnTo>
                    <a:pt x="622" y="63"/>
                  </a:lnTo>
                  <a:lnTo>
                    <a:pt x="619" y="63"/>
                  </a:lnTo>
                  <a:close/>
                  <a:moveTo>
                    <a:pt x="532" y="37"/>
                  </a:moveTo>
                  <a:lnTo>
                    <a:pt x="532" y="37"/>
                  </a:lnTo>
                  <a:lnTo>
                    <a:pt x="527" y="37"/>
                  </a:lnTo>
                  <a:lnTo>
                    <a:pt x="527" y="37"/>
                  </a:lnTo>
                  <a:lnTo>
                    <a:pt x="527" y="36"/>
                  </a:lnTo>
                  <a:lnTo>
                    <a:pt x="527" y="36"/>
                  </a:lnTo>
                  <a:lnTo>
                    <a:pt x="513" y="39"/>
                  </a:lnTo>
                  <a:lnTo>
                    <a:pt x="513" y="39"/>
                  </a:lnTo>
                  <a:lnTo>
                    <a:pt x="508" y="40"/>
                  </a:lnTo>
                  <a:lnTo>
                    <a:pt x="502" y="39"/>
                  </a:lnTo>
                  <a:lnTo>
                    <a:pt x="502" y="39"/>
                  </a:lnTo>
                  <a:lnTo>
                    <a:pt x="516" y="37"/>
                  </a:lnTo>
                  <a:lnTo>
                    <a:pt x="516" y="37"/>
                  </a:lnTo>
                  <a:lnTo>
                    <a:pt x="523" y="36"/>
                  </a:lnTo>
                  <a:lnTo>
                    <a:pt x="523" y="36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29" y="35"/>
                  </a:lnTo>
                  <a:lnTo>
                    <a:pt x="532" y="36"/>
                  </a:lnTo>
                  <a:lnTo>
                    <a:pt x="532" y="36"/>
                  </a:lnTo>
                  <a:lnTo>
                    <a:pt x="532" y="35"/>
                  </a:lnTo>
                  <a:lnTo>
                    <a:pt x="537" y="35"/>
                  </a:lnTo>
                  <a:lnTo>
                    <a:pt x="537" y="35"/>
                  </a:lnTo>
                  <a:lnTo>
                    <a:pt x="537" y="35"/>
                  </a:lnTo>
                  <a:lnTo>
                    <a:pt x="537" y="36"/>
                  </a:lnTo>
                  <a:lnTo>
                    <a:pt x="537" y="36"/>
                  </a:lnTo>
                  <a:lnTo>
                    <a:pt x="540" y="35"/>
                  </a:lnTo>
                  <a:lnTo>
                    <a:pt x="545" y="33"/>
                  </a:lnTo>
                  <a:lnTo>
                    <a:pt x="545" y="33"/>
                  </a:lnTo>
                  <a:lnTo>
                    <a:pt x="543" y="33"/>
                  </a:lnTo>
                  <a:lnTo>
                    <a:pt x="546" y="33"/>
                  </a:lnTo>
                  <a:lnTo>
                    <a:pt x="552" y="32"/>
                  </a:lnTo>
                  <a:lnTo>
                    <a:pt x="552" y="32"/>
                  </a:lnTo>
                  <a:lnTo>
                    <a:pt x="549" y="33"/>
                  </a:lnTo>
                  <a:lnTo>
                    <a:pt x="543" y="36"/>
                  </a:lnTo>
                  <a:lnTo>
                    <a:pt x="543" y="36"/>
                  </a:lnTo>
                  <a:lnTo>
                    <a:pt x="536" y="36"/>
                  </a:lnTo>
                  <a:lnTo>
                    <a:pt x="532" y="37"/>
                  </a:lnTo>
                  <a:close/>
                  <a:moveTo>
                    <a:pt x="446" y="27"/>
                  </a:moveTo>
                  <a:lnTo>
                    <a:pt x="446" y="27"/>
                  </a:lnTo>
                  <a:lnTo>
                    <a:pt x="450" y="26"/>
                  </a:lnTo>
                  <a:lnTo>
                    <a:pt x="453" y="25"/>
                  </a:lnTo>
                  <a:lnTo>
                    <a:pt x="459" y="22"/>
                  </a:lnTo>
                  <a:lnTo>
                    <a:pt x="459" y="22"/>
                  </a:lnTo>
                  <a:lnTo>
                    <a:pt x="460" y="22"/>
                  </a:lnTo>
                  <a:lnTo>
                    <a:pt x="460" y="23"/>
                  </a:lnTo>
                  <a:lnTo>
                    <a:pt x="460" y="23"/>
                  </a:lnTo>
                  <a:lnTo>
                    <a:pt x="455" y="26"/>
                  </a:lnTo>
                  <a:lnTo>
                    <a:pt x="455" y="26"/>
                  </a:lnTo>
                  <a:lnTo>
                    <a:pt x="452" y="27"/>
                  </a:lnTo>
                  <a:lnTo>
                    <a:pt x="448" y="29"/>
                  </a:lnTo>
                  <a:lnTo>
                    <a:pt x="448" y="29"/>
                  </a:lnTo>
                  <a:lnTo>
                    <a:pt x="445" y="29"/>
                  </a:lnTo>
                  <a:lnTo>
                    <a:pt x="446" y="27"/>
                  </a:lnTo>
                  <a:close/>
                  <a:moveTo>
                    <a:pt x="530" y="32"/>
                  </a:moveTo>
                  <a:lnTo>
                    <a:pt x="530" y="32"/>
                  </a:lnTo>
                  <a:lnTo>
                    <a:pt x="545" y="32"/>
                  </a:lnTo>
                  <a:lnTo>
                    <a:pt x="545" y="32"/>
                  </a:lnTo>
                  <a:lnTo>
                    <a:pt x="535" y="33"/>
                  </a:lnTo>
                  <a:lnTo>
                    <a:pt x="535" y="33"/>
                  </a:lnTo>
                  <a:lnTo>
                    <a:pt x="532" y="33"/>
                  </a:lnTo>
                  <a:lnTo>
                    <a:pt x="529" y="33"/>
                  </a:lnTo>
                  <a:lnTo>
                    <a:pt x="530" y="32"/>
                  </a:lnTo>
                  <a:close/>
                  <a:moveTo>
                    <a:pt x="488" y="23"/>
                  </a:moveTo>
                  <a:lnTo>
                    <a:pt x="488" y="23"/>
                  </a:lnTo>
                  <a:lnTo>
                    <a:pt x="485" y="25"/>
                  </a:lnTo>
                  <a:lnTo>
                    <a:pt x="479" y="26"/>
                  </a:lnTo>
                  <a:lnTo>
                    <a:pt x="479" y="26"/>
                  </a:lnTo>
                  <a:lnTo>
                    <a:pt x="483" y="23"/>
                  </a:lnTo>
                  <a:lnTo>
                    <a:pt x="488" y="23"/>
                  </a:lnTo>
                  <a:close/>
                  <a:moveTo>
                    <a:pt x="480" y="17"/>
                  </a:moveTo>
                  <a:lnTo>
                    <a:pt x="480" y="17"/>
                  </a:lnTo>
                  <a:lnTo>
                    <a:pt x="476" y="19"/>
                  </a:lnTo>
                  <a:lnTo>
                    <a:pt x="472" y="22"/>
                  </a:lnTo>
                  <a:lnTo>
                    <a:pt x="472" y="22"/>
                  </a:lnTo>
                  <a:lnTo>
                    <a:pt x="476" y="20"/>
                  </a:lnTo>
                  <a:lnTo>
                    <a:pt x="476" y="22"/>
                  </a:lnTo>
                  <a:lnTo>
                    <a:pt x="476" y="22"/>
                  </a:lnTo>
                  <a:lnTo>
                    <a:pt x="476" y="22"/>
                  </a:lnTo>
                  <a:lnTo>
                    <a:pt x="468" y="23"/>
                  </a:lnTo>
                  <a:lnTo>
                    <a:pt x="465" y="23"/>
                  </a:lnTo>
                  <a:lnTo>
                    <a:pt x="463" y="23"/>
                  </a:lnTo>
                  <a:lnTo>
                    <a:pt x="463" y="23"/>
                  </a:lnTo>
                  <a:lnTo>
                    <a:pt x="470" y="20"/>
                  </a:lnTo>
                  <a:lnTo>
                    <a:pt x="480" y="17"/>
                  </a:lnTo>
                  <a:close/>
                  <a:moveTo>
                    <a:pt x="557" y="32"/>
                  </a:moveTo>
                  <a:lnTo>
                    <a:pt x="557" y="32"/>
                  </a:lnTo>
                  <a:lnTo>
                    <a:pt x="559" y="33"/>
                  </a:lnTo>
                  <a:lnTo>
                    <a:pt x="562" y="32"/>
                  </a:lnTo>
                  <a:lnTo>
                    <a:pt x="565" y="32"/>
                  </a:lnTo>
                  <a:lnTo>
                    <a:pt x="565" y="33"/>
                  </a:lnTo>
                  <a:lnTo>
                    <a:pt x="565" y="33"/>
                  </a:lnTo>
                  <a:lnTo>
                    <a:pt x="559" y="33"/>
                  </a:lnTo>
                  <a:lnTo>
                    <a:pt x="556" y="33"/>
                  </a:lnTo>
                  <a:lnTo>
                    <a:pt x="557" y="32"/>
                  </a:lnTo>
                  <a:close/>
                  <a:moveTo>
                    <a:pt x="533" y="23"/>
                  </a:moveTo>
                  <a:lnTo>
                    <a:pt x="533" y="23"/>
                  </a:lnTo>
                  <a:lnTo>
                    <a:pt x="520" y="26"/>
                  </a:lnTo>
                  <a:lnTo>
                    <a:pt x="520" y="26"/>
                  </a:lnTo>
                  <a:lnTo>
                    <a:pt x="527" y="23"/>
                  </a:lnTo>
                  <a:lnTo>
                    <a:pt x="532" y="23"/>
                  </a:lnTo>
                  <a:lnTo>
                    <a:pt x="533" y="23"/>
                  </a:lnTo>
                  <a:close/>
                  <a:moveTo>
                    <a:pt x="492" y="17"/>
                  </a:moveTo>
                  <a:lnTo>
                    <a:pt x="492" y="17"/>
                  </a:lnTo>
                  <a:lnTo>
                    <a:pt x="489" y="19"/>
                  </a:lnTo>
                  <a:lnTo>
                    <a:pt x="489" y="19"/>
                  </a:lnTo>
                  <a:lnTo>
                    <a:pt x="483" y="20"/>
                  </a:lnTo>
                  <a:lnTo>
                    <a:pt x="479" y="20"/>
                  </a:lnTo>
                  <a:lnTo>
                    <a:pt x="479" y="20"/>
                  </a:lnTo>
                  <a:lnTo>
                    <a:pt x="479" y="20"/>
                  </a:lnTo>
                  <a:lnTo>
                    <a:pt x="485" y="19"/>
                  </a:lnTo>
                  <a:lnTo>
                    <a:pt x="488" y="17"/>
                  </a:lnTo>
                  <a:lnTo>
                    <a:pt x="492" y="17"/>
                  </a:lnTo>
                  <a:close/>
                  <a:moveTo>
                    <a:pt x="605" y="29"/>
                  </a:moveTo>
                  <a:lnTo>
                    <a:pt x="605" y="29"/>
                  </a:lnTo>
                  <a:lnTo>
                    <a:pt x="592" y="30"/>
                  </a:lnTo>
                  <a:lnTo>
                    <a:pt x="592" y="30"/>
                  </a:lnTo>
                  <a:lnTo>
                    <a:pt x="583" y="30"/>
                  </a:lnTo>
                  <a:lnTo>
                    <a:pt x="583" y="30"/>
                  </a:lnTo>
                  <a:lnTo>
                    <a:pt x="577" y="32"/>
                  </a:lnTo>
                  <a:lnTo>
                    <a:pt x="577" y="32"/>
                  </a:lnTo>
                  <a:lnTo>
                    <a:pt x="579" y="32"/>
                  </a:lnTo>
                  <a:lnTo>
                    <a:pt x="579" y="33"/>
                  </a:lnTo>
                  <a:lnTo>
                    <a:pt x="577" y="33"/>
                  </a:lnTo>
                  <a:lnTo>
                    <a:pt x="577" y="33"/>
                  </a:lnTo>
                  <a:lnTo>
                    <a:pt x="576" y="32"/>
                  </a:lnTo>
                  <a:lnTo>
                    <a:pt x="575" y="32"/>
                  </a:lnTo>
                  <a:lnTo>
                    <a:pt x="567" y="32"/>
                  </a:lnTo>
                  <a:lnTo>
                    <a:pt x="567" y="32"/>
                  </a:lnTo>
                  <a:lnTo>
                    <a:pt x="572" y="30"/>
                  </a:lnTo>
                  <a:lnTo>
                    <a:pt x="573" y="30"/>
                  </a:lnTo>
                  <a:lnTo>
                    <a:pt x="573" y="29"/>
                  </a:lnTo>
                  <a:lnTo>
                    <a:pt x="573" y="29"/>
                  </a:lnTo>
                  <a:lnTo>
                    <a:pt x="579" y="29"/>
                  </a:lnTo>
                  <a:lnTo>
                    <a:pt x="579" y="29"/>
                  </a:lnTo>
                  <a:lnTo>
                    <a:pt x="587" y="29"/>
                  </a:lnTo>
                  <a:lnTo>
                    <a:pt x="587" y="29"/>
                  </a:lnTo>
                  <a:lnTo>
                    <a:pt x="596" y="29"/>
                  </a:lnTo>
                  <a:lnTo>
                    <a:pt x="605" y="29"/>
                  </a:lnTo>
                  <a:close/>
                  <a:moveTo>
                    <a:pt x="836" y="174"/>
                  </a:moveTo>
                  <a:lnTo>
                    <a:pt x="836" y="174"/>
                  </a:lnTo>
                  <a:lnTo>
                    <a:pt x="830" y="173"/>
                  </a:lnTo>
                  <a:lnTo>
                    <a:pt x="828" y="172"/>
                  </a:lnTo>
                  <a:lnTo>
                    <a:pt x="827" y="170"/>
                  </a:lnTo>
                  <a:lnTo>
                    <a:pt x="827" y="170"/>
                  </a:lnTo>
                  <a:lnTo>
                    <a:pt x="833" y="172"/>
                  </a:lnTo>
                  <a:lnTo>
                    <a:pt x="834" y="173"/>
                  </a:lnTo>
                  <a:lnTo>
                    <a:pt x="836" y="174"/>
                  </a:lnTo>
                  <a:close/>
                  <a:moveTo>
                    <a:pt x="693" y="69"/>
                  </a:moveTo>
                  <a:lnTo>
                    <a:pt x="693" y="69"/>
                  </a:lnTo>
                  <a:lnTo>
                    <a:pt x="696" y="69"/>
                  </a:lnTo>
                  <a:lnTo>
                    <a:pt x="700" y="69"/>
                  </a:lnTo>
                  <a:lnTo>
                    <a:pt x="700" y="69"/>
                  </a:lnTo>
                  <a:lnTo>
                    <a:pt x="700" y="70"/>
                  </a:lnTo>
                  <a:lnTo>
                    <a:pt x="700" y="70"/>
                  </a:lnTo>
                  <a:lnTo>
                    <a:pt x="696" y="72"/>
                  </a:lnTo>
                  <a:lnTo>
                    <a:pt x="696" y="72"/>
                  </a:lnTo>
                  <a:lnTo>
                    <a:pt x="686" y="70"/>
                  </a:lnTo>
                  <a:lnTo>
                    <a:pt x="686" y="70"/>
                  </a:lnTo>
                  <a:lnTo>
                    <a:pt x="692" y="70"/>
                  </a:lnTo>
                  <a:lnTo>
                    <a:pt x="692" y="70"/>
                  </a:lnTo>
                  <a:lnTo>
                    <a:pt x="693" y="69"/>
                  </a:lnTo>
                  <a:close/>
                  <a:moveTo>
                    <a:pt x="515" y="15"/>
                  </a:moveTo>
                  <a:lnTo>
                    <a:pt x="515" y="15"/>
                  </a:lnTo>
                  <a:lnTo>
                    <a:pt x="505" y="16"/>
                  </a:lnTo>
                  <a:lnTo>
                    <a:pt x="493" y="17"/>
                  </a:lnTo>
                  <a:lnTo>
                    <a:pt x="493" y="17"/>
                  </a:lnTo>
                  <a:lnTo>
                    <a:pt x="498" y="16"/>
                  </a:lnTo>
                  <a:lnTo>
                    <a:pt x="498" y="16"/>
                  </a:lnTo>
                  <a:lnTo>
                    <a:pt x="515" y="15"/>
                  </a:lnTo>
                  <a:close/>
                  <a:moveTo>
                    <a:pt x="622" y="40"/>
                  </a:moveTo>
                  <a:lnTo>
                    <a:pt x="622" y="40"/>
                  </a:lnTo>
                  <a:lnTo>
                    <a:pt x="612" y="40"/>
                  </a:lnTo>
                  <a:lnTo>
                    <a:pt x="607" y="39"/>
                  </a:lnTo>
                  <a:lnTo>
                    <a:pt x="606" y="39"/>
                  </a:lnTo>
                  <a:lnTo>
                    <a:pt x="606" y="39"/>
                  </a:lnTo>
                  <a:lnTo>
                    <a:pt x="615" y="39"/>
                  </a:lnTo>
                  <a:lnTo>
                    <a:pt x="615" y="39"/>
                  </a:lnTo>
                  <a:lnTo>
                    <a:pt x="619" y="39"/>
                  </a:lnTo>
                  <a:lnTo>
                    <a:pt x="622" y="40"/>
                  </a:lnTo>
                  <a:close/>
                  <a:moveTo>
                    <a:pt x="612" y="33"/>
                  </a:moveTo>
                  <a:lnTo>
                    <a:pt x="612" y="33"/>
                  </a:lnTo>
                  <a:lnTo>
                    <a:pt x="620" y="35"/>
                  </a:lnTo>
                  <a:lnTo>
                    <a:pt x="629" y="35"/>
                  </a:lnTo>
                  <a:lnTo>
                    <a:pt x="629" y="35"/>
                  </a:lnTo>
                  <a:lnTo>
                    <a:pt x="616" y="36"/>
                  </a:lnTo>
                  <a:lnTo>
                    <a:pt x="607" y="35"/>
                  </a:lnTo>
                  <a:lnTo>
                    <a:pt x="607" y="35"/>
                  </a:lnTo>
                  <a:lnTo>
                    <a:pt x="610" y="35"/>
                  </a:lnTo>
                  <a:lnTo>
                    <a:pt x="612" y="33"/>
                  </a:lnTo>
                  <a:close/>
                  <a:moveTo>
                    <a:pt x="523" y="12"/>
                  </a:moveTo>
                  <a:lnTo>
                    <a:pt x="523" y="12"/>
                  </a:lnTo>
                  <a:lnTo>
                    <a:pt x="523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5" y="13"/>
                  </a:lnTo>
                  <a:lnTo>
                    <a:pt x="520" y="15"/>
                  </a:lnTo>
                  <a:lnTo>
                    <a:pt x="516" y="15"/>
                  </a:lnTo>
                  <a:lnTo>
                    <a:pt x="516" y="15"/>
                  </a:lnTo>
                  <a:lnTo>
                    <a:pt x="519" y="13"/>
                  </a:lnTo>
                  <a:lnTo>
                    <a:pt x="523" y="12"/>
                  </a:lnTo>
                  <a:close/>
                  <a:moveTo>
                    <a:pt x="546" y="10"/>
                  </a:moveTo>
                  <a:lnTo>
                    <a:pt x="546" y="10"/>
                  </a:lnTo>
                  <a:lnTo>
                    <a:pt x="540" y="12"/>
                  </a:lnTo>
                  <a:lnTo>
                    <a:pt x="535" y="13"/>
                  </a:lnTo>
                  <a:lnTo>
                    <a:pt x="535" y="13"/>
                  </a:lnTo>
                  <a:lnTo>
                    <a:pt x="540" y="10"/>
                  </a:lnTo>
                  <a:lnTo>
                    <a:pt x="546" y="10"/>
                  </a:lnTo>
                  <a:close/>
                  <a:moveTo>
                    <a:pt x="613" y="29"/>
                  </a:moveTo>
                  <a:lnTo>
                    <a:pt x="613" y="29"/>
                  </a:lnTo>
                  <a:lnTo>
                    <a:pt x="617" y="29"/>
                  </a:lnTo>
                  <a:lnTo>
                    <a:pt x="620" y="29"/>
                  </a:lnTo>
                  <a:lnTo>
                    <a:pt x="624" y="30"/>
                  </a:lnTo>
                  <a:lnTo>
                    <a:pt x="624" y="30"/>
                  </a:lnTo>
                  <a:lnTo>
                    <a:pt x="622" y="32"/>
                  </a:lnTo>
                  <a:lnTo>
                    <a:pt x="622" y="32"/>
                  </a:lnTo>
                  <a:lnTo>
                    <a:pt x="619" y="32"/>
                  </a:lnTo>
                  <a:lnTo>
                    <a:pt x="619" y="32"/>
                  </a:lnTo>
                  <a:lnTo>
                    <a:pt x="620" y="30"/>
                  </a:lnTo>
                  <a:lnTo>
                    <a:pt x="619" y="30"/>
                  </a:lnTo>
                  <a:lnTo>
                    <a:pt x="613" y="29"/>
                  </a:lnTo>
                  <a:close/>
                  <a:moveTo>
                    <a:pt x="535" y="7"/>
                  </a:moveTo>
                  <a:lnTo>
                    <a:pt x="535" y="7"/>
                  </a:lnTo>
                  <a:lnTo>
                    <a:pt x="543" y="6"/>
                  </a:lnTo>
                  <a:lnTo>
                    <a:pt x="543" y="6"/>
                  </a:lnTo>
                  <a:lnTo>
                    <a:pt x="549" y="6"/>
                  </a:lnTo>
                  <a:lnTo>
                    <a:pt x="549" y="6"/>
                  </a:lnTo>
                  <a:lnTo>
                    <a:pt x="553" y="6"/>
                  </a:lnTo>
                  <a:lnTo>
                    <a:pt x="553" y="6"/>
                  </a:lnTo>
                  <a:lnTo>
                    <a:pt x="549" y="6"/>
                  </a:lnTo>
                  <a:lnTo>
                    <a:pt x="547" y="7"/>
                  </a:lnTo>
                  <a:lnTo>
                    <a:pt x="546" y="9"/>
                  </a:lnTo>
                  <a:lnTo>
                    <a:pt x="543" y="9"/>
                  </a:lnTo>
                  <a:lnTo>
                    <a:pt x="543" y="9"/>
                  </a:lnTo>
                  <a:lnTo>
                    <a:pt x="540" y="9"/>
                  </a:lnTo>
                  <a:lnTo>
                    <a:pt x="540" y="7"/>
                  </a:lnTo>
                  <a:lnTo>
                    <a:pt x="540" y="7"/>
                  </a:lnTo>
                  <a:lnTo>
                    <a:pt x="539" y="7"/>
                  </a:lnTo>
                  <a:lnTo>
                    <a:pt x="539" y="7"/>
                  </a:lnTo>
                  <a:lnTo>
                    <a:pt x="537" y="9"/>
                  </a:lnTo>
                  <a:lnTo>
                    <a:pt x="535" y="10"/>
                  </a:lnTo>
                  <a:lnTo>
                    <a:pt x="535" y="10"/>
                  </a:lnTo>
                  <a:lnTo>
                    <a:pt x="533" y="9"/>
                  </a:lnTo>
                  <a:lnTo>
                    <a:pt x="533" y="9"/>
                  </a:lnTo>
                  <a:lnTo>
                    <a:pt x="535" y="7"/>
                  </a:lnTo>
                  <a:close/>
                  <a:moveTo>
                    <a:pt x="562" y="9"/>
                  </a:moveTo>
                  <a:lnTo>
                    <a:pt x="562" y="9"/>
                  </a:lnTo>
                  <a:lnTo>
                    <a:pt x="557" y="12"/>
                  </a:lnTo>
                  <a:lnTo>
                    <a:pt x="557" y="12"/>
                  </a:lnTo>
                  <a:lnTo>
                    <a:pt x="553" y="10"/>
                  </a:lnTo>
                  <a:lnTo>
                    <a:pt x="547" y="10"/>
                  </a:lnTo>
                  <a:lnTo>
                    <a:pt x="547" y="10"/>
                  </a:lnTo>
                  <a:lnTo>
                    <a:pt x="550" y="10"/>
                  </a:lnTo>
                  <a:lnTo>
                    <a:pt x="550" y="10"/>
                  </a:lnTo>
                  <a:lnTo>
                    <a:pt x="555" y="10"/>
                  </a:lnTo>
                  <a:lnTo>
                    <a:pt x="562" y="9"/>
                  </a:lnTo>
                  <a:close/>
                  <a:moveTo>
                    <a:pt x="650" y="32"/>
                  </a:moveTo>
                  <a:lnTo>
                    <a:pt x="650" y="32"/>
                  </a:lnTo>
                  <a:lnTo>
                    <a:pt x="639" y="32"/>
                  </a:lnTo>
                  <a:lnTo>
                    <a:pt x="639" y="32"/>
                  </a:lnTo>
                  <a:lnTo>
                    <a:pt x="634" y="32"/>
                  </a:lnTo>
                  <a:lnTo>
                    <a:pt x="633" y="30"/>
                  </a:lnTo>
                  <a:lnTo>
                    <a:pt x="633" y="30"/>
                  </a:lnTo>
                  <a:lnTo>
                    <a:pt x="633" y="30"/>
                  </a:lnTo>
                  <a:lnTo>
                    <a:pt x="637" y="30"/>
                  </a:lnTo>
                  <a:lnTo>
                    <a:pt x="637" y="30"/>
                  </a:lnTo>
                  <a:lnTo>
                    <a:pt x="642" y="30"/>
                  </a:lnTo>
                  <a:lnTo>
                    <a:pt x="642" y="30"/>
                  </a:lnTo>
                  <a:lnTo>
                    <a:pt x="646" y="30"/>
                  </a:lnTo>
                  <a:lnTo>
                    <a:pt x="650" y="32"/>
                  </a:lnTo>
                  <a:close/>
                  <a:moveTo>
                    <a:pt x="683" y="39"/>
                  </a:moveTo>
                  <a:lnTo>
                    <a:pt x="683" y="39"/>
                  </a:lnTo>
                  <a:lnTo>
                    <a:pt x="679" y="39"/>
                  </a:lnTo>
                  <a:lnTo>
                    <a:pt x="674" y="39"/>
                  </a:lnTo>
                  <a:lnTo>
                    <a:pt x="674" y="39"/>
                  </a:lnTo>
                  <a:lnTo>
                    <a:pt x="677" y="39"/>
                  </a:lnTo>
                  <a:lnTo>
                    <a:pt x="683" y="39"/>
                  </a:lnTo>
                  <a:close/>
                  <a:moveTo>
                    <a:pt x="684" y="36"/>
                  </a:moveTo>
                  <a:lnTo>
                    <a:pt x="684" y="36"/>
                  </a:lnTo>
                  <a:lnTo>
                    <a:pt x="670" y="35"/>
                  </a:lnTo>
                  <a:lnTo>
                    <a:pt x="664" y="33"/>
                  </a:lnTo>
                  <a:lnTo>
                    <a:pt x="663" y="33"/>
                  </a:lnTo>
                  <a:lnTo>
                    <a:pt x="662" y="32"/>
                  </a:lnTo>
                  <a:lnTo>
                    <a:pt x="662" y="32"/>
                  </a:lnTo>
                  <a:lnTo>
                    <a:pt x="674" y="35"/>
                  </a:lnTo>
                  <a:lnTo>
                    <a:pt x="674" y="35"/>
                  </a:lnTo>
                  <a:lnTo>
                    <a:pt x="682" y="35"/>
                  </a:lnTo>
                  <a:lnTo>
                    <a:pt x="684" y="36"/>
                  </a:lnTo>
                  <a:close/>
                  <a:moveTo>
                    <a:pt x="720" y="50"/>
                  </a:moveTo>
                  <a:lnTo>
                    <a:pt x="720" y="50"/>
                  </a:lnTo>
                  <a:lnTo>
                    <a:pt x="716" y="50"/>
                  </a:lnTo>
                  <a:lnTo>
                    <a:pt x="711" y="49"/>
                  </a:lnTo>
                  <a:lnTo>
                    <a:pt x="711" y="49"/>
                  </a:lnTo>
                  <a:lnTo>
                    <a:pt x="716" y="49"/>
                  </a:lnTo>
                  <a:lnTo>
                    <a:pt x="720" y="50"/>
                  </a:lnTo>
                  <a:close/>
                  <a:moveTo>
                    <a:pt x="714" y="43"/>
                  </a:moveTo>
                  <a:lnTo>
                    <a:pt x="714" y="43"/>
                  </a:lnTo>
                  <a:lnTo>
                    <a:pt x="719" y="46"/>
                  </a:lnTo>
                  <a:lnTo>
                    <a:pt x="723" y="46"/>
                  </a:lnTo>
                  <a:lnTo>
                    <a:pt x="733" y="49"/>
                  </a:lnTo>
                  <a:lnTo>
                    <a:pt x="733" y="49"/>
                  </a:lnTo>
                  <a:lnTo>
                    <a:pt x="729" y="49"/>
                  </a:lnTo>
                  <a:lnTo>
                    <a:pt x="721" y="47"/>
                  </a:lnTo>
                  <a:lnTo>
                    <a:pt x="721" y="47"/>
                  </a:lnTo>
                  <a:lnTo>
                    <a:pt x="710" y="45"/>
                  </a:lnTo>
                  <a:lnTo>
                    <a:pt x="710" y="45"/>
                  </a:lnTo>
                  <a:lnTo>
                    <a:pt x="711" y="45"/>
                  </a:lnTo>
                  <a:lnTo>
                    <a:pt x="714" y="43"/>
                  </a:lnTo>
                  <a:close/>
                  <a:moveTo>
                    <a:pt x="717" y="43"/>
                  </a:moveTo>
                  <a:lnTo>
                    <a:pt x="717" y="43"/>
                  </a:lnTo>
                  <a:lnTo>
                    <a:pt x="721" y="43"/>
                  </a:lnTo>
                  <a:lnTo>
                    <a:pt x="721" y="43"/>
                  </a:lnTo>
                  <a:lnTo>
                    <a:pt x="724" y="43"/>
                  </a:lnTo>
                  <a:lnTo>
                    <a:pt x="724" y="43"/>
                  </a:lnTo>
                  <a:lnTo>
                    <a:pt x="727" y="43"/>
                  </a:lnTo>
                  <a:lnTo>
                    <a:pt x="731" y="45"/>
                  </a:lnTo>
                  <a:lnTo>
                    <a:pt x="731" y="45"/>
                  </a:lnTo>
                  <a:lnTo>
                    <a:pt x="727" y="45"/>
                  </a:lnTo>
                  <a:lnTo>
                    <a:pt x="726" y="46"/>
                  </a:lnTo>
                  <a:lnTo>
                    <a:pt x="726" y="46"/>
                  </a:lnTo>
                  <a:lnTo>
                    <a:pt x="719" y="45"/>
                  </a:lnTo>
                  <a:lnTo>
                    <a:pt x="716" y="43"/>
                  </a:lnTo>
                  <a:lnTo>
                    <a:pt x="717" y="43"/>
                  </a:lnTo>
                  <a:close/>
                  <a:moveTo>
                    <a:pt x="754" y="52"/>
                  </a:moveTo>
                  <a:lnTo>
                    <a:pt x="754" y="52"/>
                  </a:lnTo>
                  <a:lnTo>
                    <a:pt x="749" y="52"/>
                  </a:lnTo>
                  <a:lnTo>
                    <a:pt x="749" y="52"/>
                  </a:lnTo>
                  <a:lnTo>
                    <a:pt x="744" y="50"/>
                  </a:lnTo>
                  <a:lnTo>
                    <a:pt x="744" y="50"/>
                  </a:lnTo>
                  <a:lnTo>
                    <a:pt x="749" y="49"/>
                  </a:lnTo>
                  <a:lnTo>
                    <a:pt x="749" y="49"/>
                  </a:lnTo>
                  <a:lnTo>
                    <a:pt x="751" y="50"/>
                  </a:lnTo>
                  <a:lnTo>
                    <a:pt x="754" y="52"/>
                  </a:lnTo>
                  <a:close/>
                  <a:moveTo>
                    <a:pt x="687" y="15"/>
                  </a:moveTo>
                  <a:lnTo>
                    <a:pt x="687" y="15"/>
                  </a:lnTo>
                  <a:lnTo>
                    <a:pt x="682" y="15"/>
                  </a:lnTo>
                  <a:lnTo>
                    <a:pt x="676" y="13"/>
                  </a:lnTo>
                  <a:lnTo>
                    <a:pt x="676" y="13"/>
                  </a:lnTo>
                  <a:lnTo>
                    <a:pt x="682" y="13"/>
                  </a:lnTo>
                  <a:lnTo>
                    <a:pt x="687" y="15"/>
                  </a:lnTo>
                  <a:close/>
                  <a:moveTo>
                    <a:pt x="686" y="13"/>
                  </a:moveTo>
                  <a:lnTo>
                    <a:pt x="686" y="13"/>
                  </a:lnTo>
                  <a:lnTo>
                    <a:pt x="679" y="13"/>
                  </a:lnTo>
                  <a:lnTo>
                    <a:pt x="677" y="12"/>
                  </a:lnTo>
                  <a:lnTo>
                    <a:pt x="676" y="12"/>
                  </a:lnTo>
                  <a:lnTo>
                    <a:pt x="676" y="12"/>
                  </a:lnTo>
                  <a:lnTo>
                    <a:pt x="682" y="12"/>
                  </a:lnTo>
                  <a:lnTo>
                    <a:pt x="683" y="12"/>
                  </a:lnTo>
                  <a:lnTo>
                    <a:pt x="686" y="13"/>
                  </a:lnTo>
                  <a:close/>
                  <a:moveTo>
                    <a:pt x="702" y="19"/>
                  </a:moveTo>
                  <a:lnTo>
                    <a:pt x="702" y="19"/>
                  </a:lnTo>
                  <a:lnTo>
                    <a:pt x="702" y="19"/>
                  </a:lnTo>
                  <a:lnTo>
                    <a:pt x="702" y="20"/>
                  </a:lnTo>
                  <a:lnTo>
                    <a:pt x="703" y="20"/>
                  </a:lnTo>
                  <a:lnTo>
                    <a:pt x="703" y="20"/>
                  </a:lnTo>
                  <a:lnTo>
                    <a:pt x="699" y="22"/>
                  </a:lnTo>
                  <a:lnTo>
                    <a:pt x="696" y="20"/>
                  </a:lnTo>
                  <a:lnTo>
                    <a:pt x="696" y="20"/>
                  </a:lnTo>
                  <a:lnTo>
                    <a:pt x="697" y="20"/>
                  </a:lnTo>
                  <a:lnTo>
                    <a:pt x="697" y="19"/>
                  </a:lnTo>
                  <a:lnTo>
                    <a:pt x="699" y="19"/>
                  </a:lnTo>
                  <a:lnTo>
                    <a:pt x="702" y="19"/>
                  </a:lnTo>
                  <a:close/>
                  <a:moveTo>
                    <a:pt x="703" y="12"/>
                  </a:moveTo>
                  <a:lnTo>
                    <a:pt x="703" y="12"/>
                  </a:lnTo>
                  <a:lnTo>
                    <a:pt x="700" y="13"/>
                  </a:lnTo>
                  <a:lnTo>
                    <a:pt x="699" y="13"/>
                  </a:lnTo>
                  <a:lnTo>
                    <a:pt x="699" y="15"/>
                  </a:lnTo>
                  <a:lnTo>
                    <a:pt x="699" y="15"/>
                  </a:lnTo>
                  <a:lnTo>
                    <a:pt x="703" y="15"/>
                  </a:lnTo>
                  <a:lnTo>
                    <a:pt x="706" y="16"/>
                  </a:lnTo>
                  <a:lnTo>
                    <a:pt x="706" y="16"/>
                  </a:lnTo>
                  <a:lnTo>
                    <a:pt x="697" y="16"/>
                  </a:lnTo>
                  <a:lnTo>
                    <a:pt x="697" y="16"/>
                  </a:lnTo>
                  <a:lnTo>
                    <a:pt x="693" y="16"/>
                  </a:lnTo>
                  <a:lnTo>
                    <a:pt x="689" y="16"/>
                  </a:lnTo>
                  <a:lnTo>
                    <a:pt x="689" y="16"/>
                  </a:lnTo>
                  <a:lnTo>
                    <a:pt x="693" y="15"/>
                  </a:lnTo>
                  <a:lnTo>
                    <a:pt x="694" y="13"/>
                  </a:lnTo>
                  <a:lnTo>
                    <a:pt x="694" y="13"/>
                  </a:lnTo>
                  <a:lnTo>
                    <a:pt x="697" y="12"/>
                  </a:lnTo>
                  <a:lnTo>
                    <a:pt x="703" y="12"/>
                  </a:lnTo>
                  <a:close/>
                  <a:moveTo>
                    <a:pt x="791" y="67"/>
                  </a:moveTo>
                  <a:lnTo>
                    <a:pt x="791" y="67"/>
                  </a:lnTo>
                  <a:lnTo>
                    <a:pt x="786" y="67"/>
                  </a:lnTo>
                  <a:lnTo>
                    <a:pt x="783" y="66"/>
                  </a:lnTo>
                  <a:lnTo>
                    <a:pt x="783" y="65"/>
                  </a:lnTo>
                  <a:lnTo>
                    <a:pt x="783" y="65"/>
                  </a:lnTo>
                  <a:lnTo>
                    <a:pt x="787" y="66"/>
                  </a:lnTo>
                  <a:lnTo>
                    <a:pt x="791" y="67"/>
                  </a:lnTo>
                  <a:close/>
                  <a:moveTo>
                    <a:pt x="719" y="19"/>
                  </a:moveTo>
                  <a:lnTo>
                    <a:pt x="719" y="19"/>
                  </a:lnTo>
                  <a:lnTo>
                    <a:pt x="714" y="20"/>
                  </a:lnTo>
                  <a:lnTo>
                    <a:pt x="710" y="19"/>
                  </a:lnTo>
                  <a:lnTo>
                    <a:pt x="710" y="19"/>
                  </a:lnTo>
                  <a:lnTo>
                    <a:pt x="714" y="19"/>
                  </a:lnTo>
                  <a:lnTo>
                    <a:pt x="719" y="19"/>
                  </a:lnTo>
                  <a:close/>
                  <a:moveTo>
                    <a:pt x="781" y="57"/>
                  </a:moveTo>
                  <a:lnTo>
                    <a:pt x="781" y="57"/>
                  </a:lnTo>
                  <a:lnTo>
                    <a:pt x="790" y="60"/>
                  </a:lnTo>
                  <a:lnTo>
                    <a:pt x="794" y="62"/>
                  </a:lnTo>
                  <a:lnTo>
                    <a:pt x="797" y="63"/>
                  </a:lnTo>
                  <a:lnTo>
                    <a:pt x="797" y="63"/>
                  </a:lnTo>
                  <a:lnTo>
                    <a:pt x="804" y="65"/>
                  </a:lnTo>
                  <a:lnTo>
                    <a:pt x="804" y="65"/>
                  </a:lnTo>
                  <a:lnTo>
                    <a:pt x="807" y="66"/>
                  </a:lnTo>
                  <a:lnTo>
                    <a:pt x="808" y="66"/>
                  </a:lnTo>
                  <a:lnTo>
                    <a:pt x="808" y="66"/>
                  </a:lnTo>
                  <a:lnTo>
                    <a:pt x="813" y="69"/>
                  </a:lnTo>
                  <a:lnTo>
                    <a:pt x="813" y="69"/>
                  </a:lnTo>
                  <a:lnTo>
                    <a:pt x="808" y="67"/>
                  </a:lnTo>
                  <a:lnTo>
                    <a:pt x="807" y="67"/>
                  </a:lnTo>
                  <a:lnTo>
                    <a:pt x="807" y="67"/>
                  </a:lnTo>
                  <a:lnTo>
                    <a:pt x="800" y="65"/>
                  </a:lnTo>
                  <a:lnTo>
                    <a:pt x="797" y="65"/>
                  </a:lnTo>
                  <a:lnTo>
                    <a:pt x="796" y="66"/>
                  </a:lnTo>
                  <a:lnTo>
                    <a:pt x="796" y="66"/>
                  </a:lnTo>
                  <a:lnTo>
                    <a:pt x="794" y="65"/>
                  </a:lnTo>
                  <a:lnTo>
                    <a:pt x="794" y="65"/>
                  </a:lnTo>
                  <a:lnTo>
                    <a:pt x="794" y="63"/>
                  </a:lnTo>
                  <a:lnTo>
                    <a:pt x="794" y="63"/>
                  </a:lnTo>
                  <a:lnTo>
                    <a:pt x="794" y="63"/>
                  </a:lnTo>
                  <a:lnTo>
                    <a:pt x="789" y="63"/>
                  </a:lnTo>
                  <a:lnTo>
                    <a:pt x="789" y="63"/>
                  </a:lnTo>
                  <a:lnTo>
                    <a:pt x="787" y="62"/>
                  </a:lnTo>
                  <a:lnTo>
                    <a:pt x="786" y="60"/>
                  </a:lnTo>
                  <a:lnTo>
                    <a:pt x="786" y="59"/>
                  </a:lnTo>
                  <a:lnTo>
                    <a:pt x="781" y="57"/>
                  </a:lnTo>
                  <a:close/>
                  <a:moveTo>
                    <a:pt x="818" y="72"/>
                  </a:moveTo>
                  <a:lnTo>
                    <a:pt x="818" y="72"/>
                  </a:lnTo>
                  <a:lnTo>
                    <a:pt x="818" y="73"/>
                  </a:lnTo>
                  <a:lnTo>
                    <a:pt x="818" y="73"/>
                  </a:lnTo>
                  <a:lnTo>
                    <a:pt x="816" y="73"/>
                  </a:lnTo>
                  <a:lnTo>
                    <a:pt x="810" y="72"/>
                  </a:lnTo>
                  <a:lnTo>
                    <a:pt x="807" y="70"/>
                  </a:lnTo>
                  <a:lnTo>
                    <a:pt x="807" y="70"/>
                  </a:lnTo>
                  <a:lnTo>
                    <a:pt x="807" y="69"/>
                  </a:lnTo>
                  <a:lnTo>
                    <a:pt x="808" y="69"/>
                  </a:lnTo>
                  <a:lnTo>
                    <a:pt x="808" y="69"/>
                  </a:lnTo>
                  <a:lnTo>
                    <a:pt x="813" y="70"/>
                  </a:lnTo>
                  <a:lnTo>
                    <a:pt x="814" y="72"/>
                  </a:lnTo>
                  <a:lnTo>
                    <a:pt x="816" y="72"/>
                  </a:lnTo>
                  <a:lnTo>
                    <a:pt x="818" y="72"/>
                  </a:lnTo>
                  <a:close/>
                  <a:moveTo>
                    <a:pt x="830" y="75"/>
                  </a:moveTo>
                  <a:lnTo>
                    <a:pt x="830" y="75"/>
                  </a:lnTo>
                  <a:lnTo>
                    <a:pt x="833" y="76"/>
                  </a:lnTo>
                  <a:lnTo>
                    <a:pt x="831" y="76"/>
                  </a:lnTo>
                  <a:lnTo>
                    <a:pt x="826" y="76"/>
                  </a:lnTo>
                  <a:lnTo>
                    <a:pt x="826" y="76"/>
                  </a:lnTo>
                  <a:lnTo>
                    <a:pt x="823" y="75"/>
                  </a:lnTo>
                  <a:lnTo>
                    <a:pt x="821" y="73"/>
                  </a:lnTo>
                  <a:lnTo>
                    <a:pt x="821" y="73"/>
                  </a:lnTo>
                  <a:lnTo>
                    <a:pt x="826" y="75"/>
                  </a:lnTo>
                  <a:lnTo>
                    <a:pt x="830" y="75"/>
                  </a:lnTo>
                  <a:close/>
                  <a:moveTo>
                    <a:pt x="851" y="92"/>
                  </a:moveTo>
                  <a:lnTo>
                    <a:pt x="851" y="92"/>
                  </a:lnTo>
                  <a:lnTo>
                    <a:pt x="847" y="90"/>
                  </a:lnTo>
                  <a:lnTo>
                    <a:pt x="843" y="87"/>
                  </a:lnTo>
                  <a:lnTo>
                    <a:pt x="843" y="87"/>
                  </a:lnTo>
                  <a:lnTo>
                    <a:pt x="848" y="89"/>
                  </a:lnTo>
                  <a:lnTo>
                    <a:pt x="851" y="92"/>
                  </a:lnTo>
                  <a:close/>
                  <a:moveTo>
                    <a:pt x="1021" y="327"/>
                  </a:moveTo>
                  <a:lnTo>
                    <a:pt x="1021" y="327"/>
                  </a:lnTo>
                  <a:lnTo>
                    <a:pt x="1025" y="331"/>
                  </a:lnTo>
                  <a:lnTo>
                    <a:pt x="1027" y="333"/>
                  </a:lnTo>
                  <a:lnTo>
                    <a:pt x="1027" y="334"/>
                  </a:lnTo>
                  <a:lnTo>
                    <a:pt x="1027" y="334"/>
                  </a:lnTo>
                  <a:lnTo>
                    <a:pt x="1024" y="330"/>
                  </a:lnTo>
                  <a:lnTo>
                    <a:pt x="1021" y="330"/>
                  </a:lnTo>
                  <a:lnTo>
                    <a:pt x="1021" y="330"/>
                  </a:lnTo>
                  <a:lnTo>
                    <a:pt x="1021" y="327"/>
                  </a:lnTo>
                  <a:close/>
                  <a:moveTo>
                    <a:pt x="908" y="115"/>
                  </a:moveTo>
                  <a:lnTo>
                    <a:pt x="908" y="115"/>
                  </a:lnTo>
                  <a:lnTo>
                    <a:pt x="908" y="116"/>
                  </a:lnTo>
                  <a:lnTo>
                    <a:pt x="908" y="116"/>
                  </a:lnTo>
                  <a:lnTo>
                    <a:pt x="904" y="115"/>
                  </a:lnTo>
                  <a:lnTo>
                    <a:pt x="904" y="115"/>
                  </a:lnTo>
                  <a:lnTo>
                    <a:pt x="900" y="113"/>
                  </a:lnTo>
                  <a:lnTo>
                    <a:pt x="898" y="112"/>
                  </a:lnTo>
                  <a:lnTo>
                    <a:pt x="898" y="110"/>
                  </a:lnTo>
                  <a:lnTo>
                    <a:pt x="898" y="110"/>
                  </a:lnTo>
                  <a:lnTo>
                    <a:pt x="900" y="112"/>
                  </a:lnTo>
                  <a:lnTo>
                    <a:pt x="903" y="113"/>
                  </a:lnTo>
                  <a:lnTo>
                    <a:pt x="908" y="115"/>
                  </a:lnTo>
                  <a:close/>
                  <a:moveTo>
                    <a:pt x="1031" y="339"/>
                  </a:moveTo>
                  <a:lnTo>
                    <a:pt x="1031" y="339"/>
                  </a:lnTo>
                  <a:lnTo>
                    <a:pt x="1037" y="347"/>
                  </a:lnTo>
                  <a:lnTo>
                    <a:pt x="1038" y="350"/>
                  </a:lnTo>
                  <a:lnTo>
                    <a:pt x="1040" y="353"/>
                  </a:lnTo>
                  <a:lnTo>
                    <a:pt x="1040" y="353"/>
                  </a:lnTo>
                  <a:lnTo>
                    <a:pt x="1038" y="350"/>
                  </a:lnTo>
                  <a:lnTo>
                    <a:pt x="1037" y="350"/>
                  </a:lnTo>
                  <a:lnTo>
                    <a:pt x="1035" y="350"/>
                  </a:lnTo>
                  <a:lnTo>
                    <a:pt x="1034" y="350"/>
                  </a:lnTo>
                  <a:lnTo>
                    <a:pt x="1034" y="350"/>
                  </a:lnTo>
                  <a:lnTo>
                    <a:pt x="1034" y="347"/>
                  </a:lnTo>
                  <a:lnTo>
                    <a:pt x="1034" y="347"/>
                  </a:lnTo>
                  <a:lnTo>
                    <a:pt x="1035" y="346"/>
                  </a:lnTo>
                  <a:lnTo>
                    <a:pt x="1035" y="346"/>
                  </a:lnTo>
                  <a:lnTo>
                    <a:pt x="1031" y="341"/>
                  </a:lnTo>
                  <a:lnTo>
                    <a:pt x="1030" y="340"/>
                  </a:lnTo>
                  <a:lnTo>
                    <a:pt x="1031" y="339"/>
                  </a:lnTo>
                  <a:close/>
                  <a:moveTo>
                    <a:pt x="1047" y="364"/>
                  </a:moveTo>
                  <a:lnTo>
                    <a:pt x="1047" y="364"/>
                  </a:lnTo>
                  <a:lnTo>
                    <a:pt x="1044" y="360"/>
                  </a:lnTo>
                  <a:lnTo>
                    <a:pt x="1042" y="357"/>
                  </a:lnTo>
                  <a:lnTo>
                    <a:pt x="1042" y="357"/>
                  </a:lnTo>
                  <a:lnTo>
                    <a:pt x="1044" y="359"/>
                  </a:lnTo>
                  <a:lnTo>
                    <a:pt x="1047" y="361"/>
                  </a:lnTo>
                  <a:lnTo>
                    <a:pt x="1047" y="363"/>
                  </a:lnTo>
                  <a:lnTo>
                    <a:pt x="1047" y="364"/>
                  </a:lnTo>
                  <a:lnTo>
                    <a:pt x="1047" y="364"/>
                  </a:lnTo>
                  <a:close/>
                  <a:moveTo>
                    <a:pt x="921" y="92"/>
                  </a:moveTo>
                  <a:lnTo>
                    <a:pt x="921" y="92"/>
                  </a:lnTo>
                  <a:lnTo>
                    <a:pt x="915" y="90"/>
                  </a:lnTo>
                  <a:lnTo>
                    <a:pt x="915" y="90"/>
                  </a:lnTo>
                  <a:lnTo>
                    <a:pt x="911" y="86"/>
                  </a:lnTo>
                  <a:lnTo>
                    <a:pt x="911" y="86"/>
                  </a:lnTo>
                  <a:lnTo>
                    <a:pt x="917" y="89"/>
                  </a:lnTo>
                  <a:lnTo>
                    <a:pt x="917" y="89"/>
                  </a:lnTo>
                  <a:lnTo>
                    <a:pt x="921" y="92"/>
                  </a:lnTo>
                  <a:close/>
                  <a:moveTo>
                    <a:pt x="941" y="102"/>
                  </a:moveTo>
                  <a:lnTo>
                    <a:pt x="941" y="102"/>
                  </a:lnTo>
                  <a:lnTo>
                    <a:pt x="943" y="102"/>
                  </a:lnTo>
                  <a:lnTo>
                    <a:pt x="945" y="103"/>
                  </a:lnTo>
                  <a:lnTo>
                    <a:pt x="948" y="106"/>
                  </a:lnTo>
                  <a:lnTo>
                    <a:pt x="948" y="106"/>
                  </a:lnTo>
                  <a:lnTo>
                    <a:pt x="948" y="106"/>
                  </a:lnTo>
                  <a:lnTo>
                    <a:pt x="950" y="105"/>
                  </a:lnTo>
                  <a:lnTo>
                    <a:pt x="954" y="106"/>
                  </a:lnTo>
                  <a:lnTo>
                    <a:pt x="954" y="106"/>
                  </a:lnTo>
                  <a:lnTo>
                    <a:pt x="955" y="107"/>
                  </a:lnTo>
                  <a:lnTo>
                    <a:pt x="955" y="107"/>
                  </a:lnTo>
                  <a:lnTo>
                    <a:pt x="953" y="107"/>
                  </a:lnTo>
                  <a:lnTo>
                    <a:pt x="950" y="107"/>
                  </a:lnTo>
                  <a:lnTo>
                    <a:pt x="950" y="107"/>
                  </a:lnTo>
                  <a:lnTo>
                    <a:pt x="951" y="109"/>
                  </a:lnTo>
                  <a:lnTo>
                    <a:pt x="951" y="109"/>
                  </a:lnTo>
                  <a:lnTo>
                    <a:pt x="953" y="109"/>
                  </a:lnTo>
                  <a:lnTo>
                    <a:pt x="955" y="110"/>
                  </a:lnTo>
                  <a:lnTo>
                    <a:pt x="955" y="110"/>
                  </a:lnTo>
                  <a:lnTo>
                    <a:pt x="958" y="113"/>
                  </a:lnTo>
                  <a:lnTo>
                    <a:pt x="960" y="115"/>
                  </a:lnTo>
                  <a:lnTo>
                    <a:pt x="960" y="115"/>
                  </a:lnTo>
                  <a:lnTo>
                    <a:pt x="960" y="115"/>
                  </a:lnTo>
                  <a:lnTo>
                    <a:pt x="953" y="110"/>
                  </a:lnTo>
                  <a:lnTo>
                    <a:pt x="944" y="106"/>
                  </a:lnTo>
                  <a:lnTo>
                    <a:pt x="944" y="106"/>
                  </a:lnTo>
                  <a:lnTo>
                    <a:pt x="937" y="103"/>
                  </a:lnTo>
                  <a:lnTo>
                    <a:pt x="937" y="102"/>
                  </a:lnTo>
                  <a:lnTo>
                    <a:pt x="938" y="100"/>
                  </a:lnTo>
                  <a:lnTo>
                    <a:pt x="938" y="100"/>
                  </a:lnTo>
                  <a:lnTo>
                    <a:pt x="930" y="96"/>
                  </a:lnTo>
                  <a:lnTo>
                    <a:pt x="925" y="95"/>
                  </a:lnTo>
                  <a:lnTo>
                    <a:pt x="924" y="92"/>
                  </a:lnTo>
                  <a:lnTo>
                    <a:pt x="924" y="92"/>
                  </a:lnTo>
                  <a:lnTo>
                    <a:pt x="933" y="96"/>
                  </a:lnTo>
                  <a:lnTo>
                    <a:pt x="938" y="99"/>
                  </a:lnTo>
                  <a:lnTo>
                    <a:pt x="941" y="102"/>
                  </a:lnTo>
                  <a:close/>
                  <a:moveTo>
                    <a:pt x="948" y="103"/>
                  </a:moveTo>
                  <a:lnTo>
                    <a:pt x="948" y="103"/>
                  </a:lnTo>
                  <a:lnTo>
                    <a:pt x="944" y="102"/>
                  </a:lnTo>
                  <a:lnTo>
                    <a:pt x="944" y="102"/>
                  </a:lnTo>
                  <a:lnTo>
                    <a:pt x="941" y="99"/>
                  </a:lnTo>
                  <a:lnTo>
                    <a:pt x="941" y="99"/>
                  </a:lnTo>
                  <a:lnTo>
                    <a:pt x="933" y="95"/>
                  </a:lnTo>
                  <a:lnTo>
                    <a:pt x="933" y="95"/>
                  </a:lnTo>
                  <a:lnTo>
                    <a:pt x="941" y="97"/>
                  </a:lnTo>
                  <a:lnTo>
                    <a:pt x="941" y="97"/>
                  </a:lnTo>
                  <a:lnTo>
                    <a:pt x="945" y="100"/>
                  </a:lnTo>
                  <a:lnTo>
                    <a:pt x="945" y="100"/>
                  </a:lnTo>
                  <a:lnTo>
                    <a:pt x="948" y="103"/>
                  </a:lnTo>
                  <a:close/>
                  <a:moveTo>
                    <a:pt x="1079" y="417"/>
                  </a:moveTo>
                  <a:lnTo>
                    <a:pt x="1079" y="417"/>
                  </a:lnTo>
                  <a:lnTo>
                    <a:pt x="1082" y="426"/>
                  </a:lnTo>
                  <a:lnTo>
                    <a:pt x="1082" y="426"/>
                  </a:lnTo>
                  <a:lnTo>
                    <a:pt x="1084" y="429"/>
                  </a:lnTo>
                  <a:lnTo>
                    <a:pt x="1084" y="431"/>
                  </a:lnTo>
                  <a:lnTo>
                    <a:pt x="1084" y="431"/>
                  </a:lnTo>
                  <a:lnTo>
                    <a:pt x="1081" y="424"/>
                  </a:lnTo>
                  <a:lnTo>
                    <a:pt x="1079" y="420"/>
                  </a:lnTo>
                  <a:lnTo>
                    <a:pt x="1079" y="417"/>
                  </a:lnTo>
                  <a:close/>
                  <a:moveTo>
                    <a:pt x="967" y="113"/>
                  </a:moveTo>
                  <a:lnTo>
                    <a:pt x="967" y="113"/>
                  </a:lnTo>
                  <a:lnTo>
                    <a:pt x="968" y="116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68" y="117"/>
                  </a:lnTo>
                  <a:lnTo>
                    <a:pt x="964" y="113"/>
                  </a:lnTo>
                  <a:lnTo>
                    <a:pt x="960" y="112"/>
                  </a:lnTo>
                  <a:lnTo>
                    <a:pt x="960" y="112"/>
                  </a:lnTo>
                  <a:lnTo>
                    <a:pt x="960" y="110"/>
                  </a:lnTo>
                  <a:lnTo>
                    <a:pt x="961" y="110"/>
                  </a:lnTo>
                  <a:lnTo>
                    <a:pt x="967" y="113"/>
                  </a:lnTo>
                  <a:close/>
                  <a:moveTo>
                    <a:pt x="982" y="129"/>
                  </a:moveTo>
                  <a:lnTo>
                    <a:pt x="982" y="129"/>
                  </a:lnTo>
                  <a:lnTo>
                    <a:pt x="985" y="132"/>
                  </a:lnTo>
                  <a:lnTo>
                    <a:pt x="987" y="133"/>
                  </a:lnTo>
                  <a:lnTo>
                    <a:pt x="988" y="135"/>
                  </a:lnTo>
                  <a:lnTo>
                    <a:pt x="988" y="135"/>
                  </a:lnTo>
                  <a:lnTo>
                    <a:pt x="982" y="132"/>
                  </a:lnTo>
                  <a:lnTo>
                    <a:pt x="981" y="129"/>
                  </a:lnTo>
                  <a:lnTo>
                    <a:pt x="982" y="129"/>
                  </a:lnTo>
                  <a:close/>
                  <a:moveTo>
                    <a:pt x="980" y="119"/>
                  </a:moveTo>
                  <a:lnTo>
                    <a:pt x="980" y="119"/>
                  </a:lnTo>
                  <a:lnTo>
                    <a:pt x="981" y="122"/>
                  </a:lnTo>
                  <a:lnTo>
                    <a:pt x="980" y="122"/>
                  </a:lnTo>
                  <a:lnTo>
                    <a:pt x="980" y="122"/>
                  </a:lnTo>
                  <a:lnTo>
                    <a:pt x="977" y="119"/>
                  </a:lnTo>
                  <a:lnTo>
                    <a:pt x="977" y="119"/>
                  </a:lnTo>
                  <a:lnTo>
                    <a:pt x="974" y="116"/>
                  </a:lnTo>
                  <a:lnTo>
                    <a:pt x="974" y="116"/>
                  </a:lnTo>
                  <a:lnTo>
                    <a:pt x="980" y="119"/>
                  </a:lnTo>
                  <a:close/>
                  <a:moveTo>
                    <a:pt x="1097" y="463"/>
                  </a:moveTo>
                  <a:lnTo>
                    <a:pt x="1097" y="463"/>
                  </a:lnTo>
                  <a:lnTo>
                    <a:pt x="1095" y="461"/>
                  </a:lnTo>
                  <a:lnTo>
                    <a:pt x="1094" y="460"/>
                  </a:lnTo>
                  <a:lnTo>
                    <a:pt x="1094" y="460"/>
                  </a:lnTo>
                  <a:lnTo>
                    <a:pt x="1094" y="457"/>
                  </a:lnTo>
                  <a:lnTo>
                    <a:pt x="1092" y="453"/>
                  </a:lnTo>
                  <a:lnTo>
                    <a:pt x="1092" y="453"/>
                  </a:lnTo>
                  <a:lnTo>
                    <a:pt x="1095" y="457"/>
                  </a:lnTo>
                  <a:lnTo>
                    <a:pt x="1097" y="463"/>
                  </a:lnTo>
                  <a:close/>
                  <a:moveTo>
                    <a:pt x="1015" y="154"/>
                  </a:moveTo>
                  <a:lnTo>
                    <a:pt x="1015" y="154"/>
                  </a:lnTo>
                  <a:lnTo>
                    <a:pt x="1017" y="157"/>
                  </a:lnTo>
                  <a:lnTo>
                    <a:pt x="1018" y="159"/>
                  </a:lnTo>
                  <a:lnTo>
                    <a:pt x="1018" y="159"/>
                  </a:lnTo>
                  <a:lnTo>
                    <a:pt x="1020" y="159"/>
                  </a:lnTo>
                  <a:lnTo>
                    <a:pt x="1021" y="159"/>
                  </a:lnTo>
                  <a:lnTo>
                    <a:pt x="1021" y="159"/>
                  </a:lnTo>
                  <a:lnTo>
                    <a:pt x="1022" y="162"/>
                  </a:lnTo>
                  <a:lnTo>
                    <a:pt x="1024" y="163"/>
                  </a:lnTo>
                  <a:lnTo>
                    <a:pt x="1024" y="164"/>
                  </a:lnTo>
                  <a:lnTo>
                    <a:pt x="1021" y="163"/>
                  </a:lnTo>
                  <a:lnTo>
                    <a:pt x="1021" y="163"/>
                  </a:lnTo>
                  <a:lnTo>
                    <a:pt x="1014" y="157"/>
                  </a:lnTo>
                  <a:lnTo>
                    <a:pt x="1014" y="15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15" y="154"/>
                  </a:lnTo>
                  <a:close/>
                  <a:moveTo>
                    <a:pt x="1098" y="478"/>
                  </a:moveTo>
                  <a:lnTo>
                    <a:pt x="1099" y="476"/>
                  </a:lnTo>
                  <a:lnTo>
                    <a:pt x="1099" y="476"/>
                  </a:lnTo>
                  <a:lnTo>
                    <a:pt x="1099" y="477"/>
                  </a:lnTo>
                  <a:lnTo>
                    <a:pt x="1101" y="480"/>
                  </a:lnTo>
                  <a:lnTo>
                    <a:pt x="1099" y="480"/>
                  </a:lnTo>
                  <a:lnTo>
                    <a:pt x="1098" y="478"/>
                  </a:lnTo>
                  <a:close/>
                  <a:moveTo>
                    <a:pt x="1035" y="176"/>
                  </a:moveTo>
                  <a:lnTo>
                    <a:pt x="1035" y="176"/>
                  </a:lnTo>
                  <a:lnTo>
                    <a:pt x="1040" y="179"/>
                  </a:lnTo>
                  <a:lnTo>
                    <a:pt x="1042" y="183"/>
                  </a:lnTo>
                  <a:lnTo>
                    <a:pt x="1042" y="183"/>
                  </a:lnTo>
                  <a:lnTo>
                    <a:pt x="1038" y="180"/>
                  </a:lnTo>
                  <a:lnTo>
                    <a:pt x="1035" y="176"/>
                  </a:lnTo>
                  <a:lnTo>
                    <a:pt x="1035" y="176"/>
                  </a:lnTo>
                  <a:lnTo>
                    <a:pt x="1037" y="177"/>
                  </a:lnTo>
                  <a:lnTo>
                    <a:pt x="1035" y="176"/>
                  </a:lnTo>
                  <a:close/>
                  <a:moveTo>
                    <a:pt x="1114" y="518"/>
                  </a:moveTo>
                  <a:lnTo>
                    <a:pt x="1114" y="518"/>
                  </a:lnTo>
                  <a:lnTo>
                    <a:pt x="1114" y="526"/>
                  </a:lnTo>
                  <a:lnTo>
                    <a:pt x="1114" y="526"/>
                  </a:lnTo>
                  <a:lnTo>
                    <a:pt x="1112" y="526"/>
                  </a:lnTo>
                  <a:lnTo>
                    <a:pt x="1112" y="524"/>
                  </a:lnTo>
                  <a:lnTo>
                    <a:pt x="1111" y="523"/>
                  </a:lnTo>
                  <a:lnTo>
                    <a:pt x="1111" y="523"/>
                  </a:lnTo>
                  <a:lnTo>
                    <a:pt x="1112" y="524"/>
                  </a:lnTo>
                  <a:lnTo>
                    <a:pt x="1112" y="523"/>
                  </a:lnTo>
                  <a:lnTo>
                    <a:pt x="1112" y="520"/>
                  </a:lnTo>
                  <a:lnTo>
                    <a:pt x="1112" y="520"/>
                  </a:lnTo>
                  <a:lnTo>
                    <a:pt x="1111" y="521"/>
                  </a:lnTo>
                  <a:lnTo>
                    <a:pt x="1109" y="520"/>
                  </a:lnTo>
                  <a:lnTo>
                    <a:pt x="1109" y="520"/>
                  </a:lnTo>
                  <a:lnTo>
                    <a:pt x="1109" y="517"/>
                  </a:lnTo>
                  <a:lnTo>
                    <a:pt x="1109" y="514"/>
                  </a:lnTo>
                  <a:lnTo>
                    <a:pt x="1109" y="514"/>
                  </a:lnTo>
                  <a:lnTo>
                    <a:pt x="1111" y="517"/>
                  </a:lnTo>
                  <a:lnTo>
                    <a:pt x="1111" y="517"/>
                  </a:lnTo>
                  <a:lnTo>
                    <a:pt x="1112" y="517"/>
                  </a:lnTo>
                  <a:lnTo>
                    <a:pt x="1114" y="518"/>
                  </a:lnTo>
                  <a:close/>
                  <a:moveTo>
                    <a:pt x="1062" y="199"/>
                  </a:moveTo>
                  <a:lnTo>
                    <a:pt x="1062" y="199"/>
                  </a:lnTo>
                  <a:lnTo>
                    <a:pt x="1070" y="207"/>
                  </a:lnTo>
                  <a:lnTo>
                    <a:pt x="1072" y="210"/>
                  </a:lnTo>
                  <a:lnTo>
                    <a:pt x="1074" y="213"/>
                  </a:lnTo>
                  <a:lnTo>
                    <a:pt x="1074" y="213"/>
                  </a:lnTo>
                  <a:lnTo>
                    <a:pt x="1067" y="204"/>
                  </a:lnTo>
                  <a:lnTo>
                    <a:pt x="1067" y="204"/>
                  </a:lnTo>
                  <a:lnTo>
                    <a:pt x="1070" y="210"/>
                  </a:lnTo>
                  <a:lnTo>
                    <a:pt x="1070" y="210"/>
                  </a:lnTo>
                  <a:lnTo>
                    <a:pt x="1065" y="206"/>
                  </a:lnTo>
                  <a:lnTo>
                    <a:pt x="1062" y="204"/>
                  </a:lnTo>
                  <a:lnTo>
                    <a:pt x="1062" y="204"/>
                  </a:lnTo>
                  <a:lnTo>
                    <a:pt x="1062" y="202"/>
                  </a:lnTo>
                  <a:lnTo>
                    <a:pt x="1062" y="199"/>
                  </a:lnTo>
                  <a:close/>
                  <a:moveTo>
                    <a:pt x="1117" y="538"/>
                  </a:moveTo>
                  <a:lnTo>
                    <a:pt x="1117" y="538"/>
                  </a:lnTo>
                  <a:lnTo>
                    <a:pt x="1115" y="537"/>
                  </a:lnTo>
                  <a:lnTo>
                    <a:pt x="1114" y="536"/>
                  </a:lnTo>
                  <a:lnTo>
                    <a:pt x="1114" y="536"/>
                  </a:lnTo>
                  <a:lnTo>
                    <a:pt x="1115" y="534"/>
                  </a:lnTo>
                  <a:lnTo>
                    <a:pt x="1115" y="534"/>
                  </a:lnTo>
                  <a:lnTo>
                    <a:pt x="1117" y="536"/>
                  </a:lnTo>
                  <a:lnTo>
                    <a:pt x="1117" y="538"/>
                  </a:lnTo>
                  <a:close/>
                  <a:moveTo>
                    <a:pt x="1078" y="217"/>
                  </a:moveTo>
                  <a:lnTo>
                    <a:pt x="1078" y="217"/>
                  </a:lnTo>
                  <a:lnTo>
                    <a:pt x="1079" y="222"/>
                  </a:lnTo>
                  <a:lnTo>
                    <a:pt x="1078" y="223"/>
                  </a:lnTo>
                  <a:lnTo>
                    <a:pt x="1078" y="223"/>
                  </a:lnTo>
                  <a:lnTo>
                    <a:pt x="1078" y="223"/>
                  </a:lnTo>
                  <a:lnTo>
                    <a:pt x="1077" y="223"/>
                  </a:lnTo>
                  <a:lnTo>
                    <a:pt x="1077" y="223"/>
                  </a:lnTo>
                  <a:lnTo>
                    <a:pt x="1074" y="219"/>
                  </a:lnTo>
                  <a:lnTo>
                    <a:pt x="1074" y="219"/>
                  </a:lnTo>
                  <a:lnTo>
                    <a:pt x="1075" y="219"/>
                  </a:lnTo>
                  <a:lnTo>
                    <a:pt x="1075" y="217"/>
                  </a:lnTo>
                  <a:lnTo>
                    <a:pt x="1075" y="217"/>
                  </a:lnTo>
                  <a:lnTo>
                    <a:pt x="1078" y="217"/>
                  </a:lnTo>
                  <a:close/>
                  <a:moveTo>
                    <a:pt x="1117" y="547"/>
                  </a:moveTo>
                  <a:lnTo>
                    <a:pt x="1117" y="547"/>
                  </a:lnTo>
                  <a:lnTo>
                    <a:pt x="1115" y="543"/>
                  </a:lnTo>
                  <a:lnTo>
                    <a:pt x="1115" y="540"/>
                  </a:lnTo>
                  <a:lnTo>
                    <a:pt x="1115" y="540"/>
                  </a:lnTo>
                  <a:lnTo>
                    <a:pt x="1117" y="543"/>
                  </a:lnTo>
                  <a:lnTo>
                    <a:pt x="1117" y="547"/>
                  </a:lnTo>
                  <a:close/>
                  <a:moveTo>
                    <a:pt x="1088" y="229"/>
                  </a:moveTo>
                  <a:lnTo>
                    <a:pt x="1088" y="229"/>
                  </a:lnTo>
                  <a:lnTo>
                    <a:pt x="1082" y="222"/>
                  </a:lnTo>
                  <a:lnTo>
                    <a:pt x="1077" y="214"/>
                  </a:lnTo>
                  <a:lnTo>
                    <a:pt x="1077" y="214"/>
                  </a:lnTo>
                  <a:lnTo>
                    <a:pt x="1085" y="224"/>
                  </a:lnTo>
                  <a:lnTo>
                    <a:pt x="1085" y="224"/>
                  </a:lnTo>
                  <a:lnTo>
                    <a:pt x="1085" y="224"/>
                  </a:lnTo>
                  <a:lnTo>
                    <a:pt x="1085" y="226"/>
                  </a:lnTo>
                  <a:lnTo>
                    <a:pt x="1085" y="226"/>
                  </a:lnTo>
                  <a:lnTo>
                    <a:pt x="1087" y="227"/>
                  </a:lnTo>
                  <a:lnTo>
                    <a:pt x="1088" y="229"/>
                  </a:lnTo>
                  <a:close/>
                  <a:moveTo>
                    <a:pt x="1092" y="237"/>
                  </a:moveTo>
                  <a:lnTo>
                    <a:pt x="1092" y="237"/>
                  </a:lnTo>
                  <a:lnTo>
                    <a:pt x="1092" y="237"/>
                  </a:lnTo>
                  <a:lnTo>
                    <a:pt x="1092" y="237"/>
                  </a:lnTo>
                  <a:lnTo>
                    <a:pt x="1092" y="239"/>
                  </a:lnTo>
                  <a:lnTo>
                    <a:pt x="1092" y="239"/>
                  </a:lnTo>
                  <a:lnTo>
                    <a:pt x="1085" y="232"/>
                  </a:lnTo>
                  <a:lnTo>
                    <a:pt x="1079" y="223"/>
                  </a:lnTo>
                  <a:lnTo>
                    <a:pt x="1079" y="223"/>
                  </a:lnTo>
                  <a:lnTo>
                    <a:pt x="1082" y="224"/>
                  </a:lnTo>
                  <a:lnTo>
                    <a:pt x="1085" y="226"/>
                  </a:lnTo>
                  <a:lnTo>
                    <a:pt x="1085" y="226"/>
                  </a:lnTo>
                  <a:lnTo>
                    <a:pt x="1092" y="237"/>
                  </a:lnTo>
                  <a:close/>
                  <a:moveTo>
                    <a:pt x="1121" y="570"/>
                  </a:moveTo>
                  <a:lnTo>
                    <a:pt x="1121" y="570"/>
                  </a:lnTo>
                  <a:lnTo>
                    <a:pt x="1119" y="566"/>
                  </a:lnTo>
                  <a:lnTo>
                    <a:pt x="1118" y="566"/>
                  </a:lnTo>
                  <a:lnTo>
                    <a:pt x="1118" y="566"/>
                  </a:lnTo>
                  <a:lnTo>
                    <a:pt x="1118" y="566"/>
                  </a:lnTo>
                  <a:lnTo>
                    <a:pt x="1118" y="561"/>
                  </a:lnTo>
                  <a:lnTo>
                    <a:pt x="1117" y="557"/>
                  </a:lnTo>
                  <a:lnTo>
                    <a:pt x="1117" y="557"/>
                  </a:lnTo>
                  <a:lnTo>
                    <a:pt x="1118" y="558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19" y="557"/>
                  </a:lnTo>
                  <a:lnTo>
                    <a:pt x="1121" y="563"/>
                  </a:lnTo>
                  <a:lnTo>
                    <a:pt x="1121" y="563"/>
                  </a:lnTo>
                  <a:lnTo>
                    <a:pt x="1121" y="570"/>
                  </a:lnTo>
                  <a:close/>
                  <a:moveTo>
                    <a:pt x="1101" y="242"/>
                  </a:moveTo>
                  <a:lnTo>
                    <a:pt x="1101" y="242"/>
                  </a:lnTo>
                  <a:lnTo>
                    <a:pt x="1101" y="243"/>
                  </a:lnTo>
                  <a:lnTo>
                    <a:pt x="1101" y="244"/>
                  </a:lnTo>
                  <a:lnTo>
                    <a:pt x="1101" y="244"/>
                  </a:lnTo>
                  <a:lnTo>
                    <a:pt x="1104" y="246"/>
                  </a:lnTo>
                  <a:lnTo>
                    <a:pt x="1104" y="246"/>
                  </a:lnTo>
                  <a:lnTo>
                    <a:pt x="1104" y="247"/>
                  </a:lnTo>
                  <a:lnTo>
                    <a:pt x="1104" y="249"/>
                  </a:lnTo>
                  <a:lnTo>
                    <a:pt x="1101" y="246"/>
                  </a:lnTo>
                  <a:lnTo>
                    <a:pt x="1101" y="246"/>
                  </a:lnTo>
                  <a:lnTo>
                    <a:pt x="1099" y="243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8" y="242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4" y="237"/>
                  </a:lnTo>
                  <a:lnTo>
                    <a:pt x="1094" y="237"/>
                  </a:lnTo>
                  <a:lnTo>
                    <a:pt x="1098" y="240"/>
                  </a:lnTo>
                  <a:lnTo>
                    <a:pt x="1101" y="242"/>
                  </a:lnTo>
                  <a:close/>
                  <a:moveTo>
                    <a:pt x="1107" y="257"/>
                  </a:moveTo>
                  <a:lnTo>
                    <a:pt x="1107" y="257"/>
                  </a:lnTo>
                  <a:lnTo>
                    <a:pt x="1109" y="262"/>
                  </a:lnTo>
                  <a:lnTo>
                    <a:pt x="1114" y="266"/>
                  </a:lnTo>
                  <a:lnTo>
                    <a:pt x="1114" y="266"/>
                  </a:lnTo>
                  <a:lnTo>
                    <a:pt x="1108" y="262"/>
                  </a:lnTo>
                  <a:lnTo>
                    <a:pt x="1107" y="259"/>
                  </a:lnTo>
                  <a:lnTo>
                    <a:pt x="1107" y="257"/>
                  </a:lnTo>
                  <a:close/>
                  <a:moveTo>
                    <a:pt x="1124" y="276"/>
                  </a:moveTo>
                  <a:lnTo>
                    <a:pt x="1124" y="276"/>
                  </a:lnTo>
                  <a:lnTo>
                    <a:pt x="1127" y="280"/>
                  </a:lnTo>
                  <a:lnTo>
                    <a:pt x="1129" y="284"/>
                  </a:lnTo>
                  <a:lnTo>
                    <a:pt x="1129" y="284"/>
                  </a:lnTo>
                  <a:lnTo>
                    <a:pt x="1127" y="282"/>
                  </a:lnTo>
                  <a:lnTo>
                    <a:pt x="1124" y="277"/>
                  </a:lnTo>
                  <a:lnTo>
                    <a:pt x="1124" y="277"/>
                  </a:lnTo>
                  <a:lnTo>
                    <a:pt x="1124" y="279"/>
                  </a:lnTo>
                  <a:lnTo>
                    <a:pt x="1124" y="279"/>
                  </a:lnTo>
                  <a:lnTo>
                    <a:pt x="1124" y="279"/>
                  </a:lnTo>
                  <a:lnTo>
                    <a:pt x="1124" y="276"/>
                  </a:lnTo>
                  <a:close/>
                  <a:moveTo>
                    <a:pt x="1135" y="300"/>
                  </a:moveTo>
                  <a:lnTo>
                    <a:pt x="1135" y="300"/>
                  </a:lnTo>
                  <a:lnTo>
                    <a:pt x="1132" y="294"/>
                  </a:lnTo>
                  <a:lnTo>
                    <a:pt x="1129" y="290"/>
                  </a:lnTo>
                  <a:lnTo>
                    <a:pt x="1129" y="290"/>
                  </a:lnTo>
                  <a:lnTo>
                    <a:pt x="1134" y="296"/>
                  </a:lnTo>
                  <a:lnTo>
                    <a:pt x="1134" y="296"/>
                  </a:lnTo>
                  <a:lnTo>
                    <a:pt x="1135" y="299"/>
                  </a:lnTo>
                  <a:lnTo>
                    <a:pt x="1135" y="300"/>
                  </a:lnTo>
                  <a:close/>
                  <a:moveTo>
                    <a:pt x="1134" y="297"/>
                  </a:moveTo>
                  <a:lnTo>
                    <a:pt x="1134" y="297"/>
                  </a:lnTo>
                  <a:lnTo>
                    <a:pt x="1135" y="300"/>
                  </a:lnTo>
                  <a:lnTo>
                    <a:pt x="1135" y="300"/>
                  </a:lnTo>
                  <a:lnTo>
                    <a:pt x="1137" y="303"/>
                  </a:lnTo>
                  <a:lnTo>
                    <a:pt x="1135" y="303"/>
                  </a:lnTo>
                  <a:lnTo>
                    <a:pt x="1135" y="303"/>
                  </a:lnTo>
                  <a:lnTo>
                    <a:pt x="1132" y="299"/>
                  </a:lnTo>
                  <a:lnTo>
                    <a:pt x="1132" y="299"/>
                  </a:lnTo>
                  <a:lnTo>
                    <a:pt x="1134" y="299"/>
                  </a:lnTo>
                  <a:lnTo>
                    <a:pt x="1134" y="299"/>
                  </a:lnTo>
                  <a:lnTo>
                    <a:pt x="1134" y="297"/>
                  </a:lnTo>
                  <a:close/>
                  <a:moveTo>
                    <a:pt x="1147" y="320"/>
                  </a:moveTo>
                  <a:lnTo>
                    <a:pt x="1147" y="320"/>
                  </a:lnTo>
                  <a:lnTo>
                    <a:pt x="1141" y="313"/>
                  </a:lnTo>
                  <a:lnTo>
                    <a:pt x="1137" y="306"/>
                  </a:lnTo>
                  <a:lnTo>
                    <a:pt x="1137" y="306"/>
                  </a:lnTo>
                  <a:lnTo>
                    <a:pt x="1142" y="313"/>
                  </a:lnTo>
                  <a:lnTo>
                    <a:pt x="1147" y="320"/>
                  </a:lnTo>
                  <a:close/>
                  <a:moveTo>
                    <a:pt x="1152" y="323"/>
                  </a:moveTo>
                  <a:lnTo>
                    <a:pt x="1152" y="323"/>
                  </a:lnTo>
                  <a:lnTo>
                    <a:pt x="1149" y="321"/>
                  </a:lnTo>
                  <a:lnTo>
                    <a:pt x="1147" y="317"/>
                  </a:lnTo>
                  <a:lnTo>
                    <a:pt x="1142" y="310"/>
                  </a:lnTo>
                  <a:lnTo>
                    <a:pt x="1142" y="310"/>
                  </a:lnTo>
                  <a:lnTo>
                    <a:pt x="1148" y="316"/>
                  </a:lnTo>
                  <a:lnTo>
                    <a:pt x="1152" y="323"/>
                  </a:lnTo>
                  <a:close/>
                  <a:moveTo>
                    <a:pt x="1161" y="350"/>
                  </a:moveTo>
                  <a:lnTo>
                    <a:pt x="1161" y="350"/>
                  </a:lnTo>
                  <a:lnTo>
                    <a:pt x="1161" y="350"/>
                  </a:lnTo>
                  <a:lnTo>
                    <a:pt x="1161" y="353"/>
                  </a:lnTo>
                  <a:lnTo>
                    <a:pt x="1161" y="353"/>
                  </a:lnTo>
                  <a:lnTo>
                    <a:pt x="1157" y="347"/>
                  </a:lnTo>
                  <a:lnTo>
                    <a:pt x="1154" y="340"/>
                  </a:lnTo>
                  <a:lnTo>
                    <a:pt x="1154" y="340"/>
                  </a:lnTo>
                  <a:lnTo>
                    <a:pt x="1158" y="347"/>
                  </a:lnTo>
                  <a:lnTo>
                    <a:pt x="1161" y="350"/>
                  </a:lnTo>
                  <a:close/>
                  <a:moveTo>
                    <a:pt x="1192" y="411"/>
                  </a:moveTo>
                  <a:lnTo>
                    <a:pt x="1192" y="411"/>
                  </a:lnTo>
                  <a:lnTo>
                    <a:pt x="1191" y="410"/>
                  </a:lnTo>
                  <a:lnTo>
                    <a:pt x="1191" y="411"/>
                  </a:lnTo>
                  <a:lnTo>
                    <a:pt x="1192" y="416"/>
                  </a:lnTo>
                  <a:lnTo>
                    <a:pt x="1192" y="416"/>
                  </a:lnTo>
                  <a:lnTo>
                    <a:pt x="1189" y="410"/>
                  </a:lnTo>
                  <a:lnTo>
                    <a:pt x="1189" y="409"/>
                  </a:lnTo>
                  <a:lnTo>
                    <a:pt x="1191" y="407"/>
                  </a:lnTo>
                  <a:lnTo>
                    <a:pt x="1191" y="407"/>
                  </a:lnTo>
                  <a:lnTo>
                    <a:pt x="1191" y="410"/>
                  </a:lnTo>
                  <a:lnTo>
                    <a:pt x="1192" y="411"/>
                  </a:lnTo>
                  <a:close/>
                  <a:moveTo>
                    <a:pt x="1172" y="874"/>
                  </a:moveTo>
                  <a:lnTo>
                    <a:pt x="1172" y="874"/>
                  </a:lnTo>
                  <a:lnTo>
                    <a:pt x="1171" y="878"/>
                  </a:lnTo>
                  <a:lnTo>
                    <a:pt x="1168" y="881"/>
                  </a:lnTo>
                  <a:lnTo>
                    <a:pt x="1168" y="881"/>
                  </a:lnTo>
                  <a:lnTo>
                    <a:pt x="1169" y="874"/>
                  </a:lnTo>
                  <a:lnTo>
                    <a:pt x="1172" y="868"/>
                  </a:lnTo>
                  <a:lnTo>
                    <a:pt x="1172" y="868"/>
                  </a:lnTo>
                  <a:lnTo>
                    <a:pt x="1174" y="865"/>
                  </a:lnTo>
                  <a:lnTo>
                    <a:pt x="1174" y="865"/>
                  </a:lnTo>
                  <a:lnTo>
                    <a:pt x="1172" y="871"/>
                  </a:lnTo>
                  <a:lnTo>
                    <a:pt x="1172" y="874"/>
                  </a:lnTo>
                  <a:close/>
                  <a:moveTo>
                    <a:pt x="1154" y="907"/>
                  </a:moveTo>
                  <a:lnTo>
                    <a:pt x="1154" y="907"/>
                  </a:lnTo>
                  <a:lnTo>
                    <a:pt x="1157" y="904"/>
                  </a:lnTo>
                  <a:lnTo>
                    <a:pt x="1158" y="900"/>
                  </a:lnTo>
                  <a:lnTo>
                    <a:pt x="1159" y="898"/>
                  </a:lnTo>
                  <a:lnTo>
                    <a:pt x="1161" y="898"/>
                  </a:lnTo>
                  <a:lnTo>
                    <a:pt x="1161" y="898"/>
                  </a:lnTo>
                  <a:lnTo>
                    <a:pt x="1157" y="904"/>
                  </a:lnTo>
                  <a:lnTo>
                    <a:pt x="1155" y="907"/>
                  </a:lnTo>
                  <a:lnTo>
                    <a:pt x="1154" y="907"/>
                  </a:lnTo>
                  <a:close/>
                  <a:moveTo>
                    <a:pt x="798" y="1096"/>
                  </a:moveTo>
                  <a:lnTo>
                    <a:pt x="798" y="1096"/>
                  </a:lnTo>
                  <a:lnTo>
                    <a:pt x="800" y="1095"/>
                  </a:lnTo>
                  <a:lnTo>
                    <a:pt x="800" y="1095"/>
                  </a:lnTo>
                  <a:lnTo>
                    <a:pt x="798" y="1095"/>
                  </a:lnTo>
                  <a:lnTo>
                    <a:pt x="798" y="1095"/>
                  </a:lnTo>
                  <a:lnTo>
                    <a:pt x="796" y="1095"/>
                  </a:lnTo>
                  <a:lnTo>
                    <a:pt x="798" y="1092"/>
                  </a:lnTo>
                  <a:lnTo>
                    <a:pt x="798" y="1092"/>
                  </a:lnTo>
                  <a:lnTo>
                    <a:pt x="801" y="1092"/>
                  </a:lnTo>
                  <a:lnTo>
                    <a:pt x="804" y="1092"/>
                  </a:lnTo>
                  <a:lnTo>
                    <a:pt x="804" y="1092"/>
                  </a:lnTo>
                  <a:lnTo>
                    <a:pt x="803" y="1094"/>
                  </a:lnTo>
                  <a:lnTo>
                    <a:pt x="801" y="1095"/>
                  </a:lnTo>
                  <a:lnTo>
                    <a:pt x="798" y="1096"/>
                  </a:lnTo>
                  <a:close/>
                  <a:moveTo>
                    <a:pt x="807" y="1089"/>
                  </a:moveTo>
                  <a:lnTo>
                    <a:pt x="807" y="1089"/>
                  </a:lnTo>
                  <a:lnTo>
                    <a:pt x="810" y="1088"/>
                  </a:lnTo>
                  <a:lnTo>
                    <a:pt x="810" y="1088"/>
                  </a:lnTo>
                  <a:lnTo>
                    <a:pt x="811" y="1086"/>
                  </a:lnTo>
                  <a:lnTo>
                    <a:pt x="811" y="1085"/>
                  </a:lnTo>
                  <a:lnTo>
                    <a:pt x="813" y="1085"/>
                  </a:lnTo>
                  <a:lnTo>
                    <a:pt x="813" y="1085"/>
                  </a:lnTo>
                  <a:lnTo>
                    <a:pt x="813" y="1085"/>
                  </a:lnTo>
                  <a:lnTo>
                    <a:pt x="814" y="1086"/>
                  </a:lnTo>
                  <a:lnTo>
                    <a:pt x="814" y="1086"/>
                  </a:lnTo>
                  <a:lnTo>
                    <a:pt x="814" y="1086"/>
                  </a:lnTo>
                  <a:lnTo>
                    <a:pt x="813" y="1088"/>
                  </a:lnTo>
                  <a:lnTo>
                    <a:pt x="811" y="1089"/>
                  </a:lnTo>
                  <a:lnTo>
                    <a:pt x="810" y="1091"/>
                  </a:lnTo>
                  <a:lnTo>
                    <a:pt x="807" y="1094"/>
                  </a:lnTo>
                  <a:lnTo>
                    <a:pt x="807" y="1094"/>
                  </a:lnTo>
                  <a:lnTo>
                    <a:pt x="804" y="1092"/>
                  </a:lnTo>
                  <a:lnTo>
                    <a:pt x="806" y="1091"/>
                  </a:lnTo>
                  <a:lnTo>
                    <a:pt x="807" y="1089"/>
                  </a:lnTo>
                  <a:close/>
                  <a:moveTo>
                    <a:pt x="1094" y="1001"/>
                  </a:moveTo>
                  <a:lnTo>
                    <a:pt x="1094" y="1001"/>
                  </a:lnTo>
                  <a:lnTo>
                    <a:pt x="1091" y="1007"/>
                  </a:lnTo>
                  <a:lnTo>
                    <a:pt x="1087" y="1009"/>
                  </a:lnTo>
                  <a:lnTo>
                    <a:pt x="1087" y="1009"/>
                  </a:lnTo>
                  <a:lnTo>
                    <a:pt x="1088" y="1007"/>
                  </a:lnTo>
                  <a:lnTo>
                    <a:pt x="1091" y="1002"/>
                  </a:lnTo>
                  <a:lnTo>
                    <a:pt x="1091" y="1002"/>
                  </a:lnTo>
                  <a:lnTo>
                    <a:pt x="1092" y="1001"/>
                  </a:lnTo>
                  <a:lnTo>
                    <a:pt x="1092" y="1001"/>
                  </a:lnTo>
                  <a:lnTo>
                    <a:pt x="1092" y="1002"/>
                  </a:lnTo>
                  <a:lnTo>
                    <a:pt x="1094" y="1001"/>
                  </a:lnTo>
                  <a:close/>
                  <a:moveTo>
                    <a:pt x="786" y="1101"/>
                  </a:moveTo>
                  <a:lnTo>
                    <a:pt x="786" y="1101"/>
                  </a:lnTo>
                  <a:lnTo>
                    <a:pt x="784" y="1101"/>
                  </a:lnTo>
                  <a:lnTo>
                    <a:pt x="783" y="1101"/>
                  </a:lnTo>
                  <a:lnTo>
                    <a:pt x="783" y="1099"/>
                  </a:lnTo>
                  <a:lnTo>
                    <a:pt x="783" y="1099"/>
                  </a:lnTo>
                  <a:lnTo>
                    <a:pt x="786" y="1098"/>
                  </a:lnTo>
                  <a:lnTo>
                    <a:pt x="789" y="1096"/>
                  </a:lnTo>
                  <a:lnTo>
                    <a:pt x="790" y="1096"/>
                  </a:lnTo>
                  <a:lnTo>
                    <a:pt x="790" y="1096"/>
                  </a:lnTo>
                  <a:lnTo>
                    <a:pt x="786" y="1101"/>
                  </a:lnTo>
                  <a:close/>
                  <a:moveTo>
                    <a:pt x="1077" y="1019"/>
                  </a:moveTo>
                  <a:lnTo>
                    <a:pt x="1077" y="1019"/>
                  </a:lnTo>
                  <a:lnTo>
                    <a:pt x="1079" y="1015"/>
                  </a:lnTo>
                  <a:lnTo>
                    <a:pt x="1082" y="1012"/>
                  </a:lnTo>
                  <a:lnTo>
                    <a:pt x="1082" y="1012"/>
                  </a:lnTo>
                  <a:lnTo>
                    <a:pt x="1081" y="1017"/>
                  </a:lnTo>
                  <a:lnTo>
                    <a:pt x="1078" y="1019"/>
                  </a:lnTo>
                  <a:lnTo>
                    <a:pt x="1078" y="1019"/>
                  </a:lnTo>
                  <a:lnTo>
                    <a:pt x="1077" y="1019"/>
                  </a:lnTo>
                  <a:close/>
                  <a:moveTo>
                    <a:pt x="783" y="1102"/>
                  </a:moveTo>
                  <a:lnTo>
                    <a:pt x="783" y="1102"/>
                  </a:lnTo>
                  <a:lnTo>
                    <a:pt x="780" y="1104"/>
                  </a:lnTo>
                  <a:lnTo>
                    <a:pt x="777" y="1104"/>
                  </a:lnTo>
                  <a:lnTo>
                    <a:pt x="777" y="1104"/>
                  </a:lnTo>
                  <a:lnTo>
                    <a:pt x="779" y="1102"/>
                  </a:lnTo>
                  <a:lnTo>
                    <a:pt x="780" y="1101"/>
                  </a:lnTo>
                  <a:lnTo>
                    <a:pt x="780" y="1101"/>
                  </a:lnTo>
                  <a:lnTo>
                    <a:pt x="780" y="1102"/>
                  </a:lnTo>
                  <a:lnTo>
                    <a:pt x="783" y="1102"/>
                  </a:lnTo>
                  <a:close/>
                  <a:moveTo>
                    <a:pt x="800" y="1206"/>
                  </a:moveTo>
                  <a:lnTo>
                    <a:pt x="800" y="1206"/>
                  </a:lnTo>
                  <a:lnTo>
                    <a:pt x="806" y="1204"/>
                  </a:lnTo>
                  <a:lnTo>
                    <a:pt x="811" y="1202"/>
                  </a:lnTo>
                  <a:lnTo>
                    <a:pt x="811" y="1202"/>
                  </a:lnTo>
                  <a:lnTo>
                    <a:pt x="808" y="1204"/>
                  </a:lnTo>
                  <a:lnTo>
                    <a:pt x="808" y="1204"/>
                  </a:lnTo>
                  <a:lnTo>
                    <a:pt x="804" y="1206"/>
                  </a:lnTo>
                  <a:lnTo>
                    <a:pt x="804" y="1206"/>
                  </a:lnTo>
                  <a:lnTo>
                    <a:pt x="801" y="1206"/>
                  </a:lnTo>
                  <a:lnTo>
                    <a:pt x="800" y="1206"/>
                  </a:lnTo>
                  <a:close/>
                  <a:moveTo>
                    <a:pt x="781" y="1212"/>
                  </a:moveTo>
                  <a:lnTo>
                    <a:pt x="781" y="1212"/>
                  </a:lnTo>
                  <a:lnTo>
                    <a:pt x="790" y="1209"/>
                  </a:lnTo>
                  <a:lnTo>
                    <a:pt x="798" y="1208"/>
                  </a:lnTo>
                  <a:lnTo>
                    <a:pt x="798" y="1208"/>
                  </a:lnTo>
                  <a:lnTo>
                    <a:pt x="790" y="1211"/>
                  </a:lnTo>
                  <a:lnTo>
                    <a:pt x="781" y="1212"/>
                  </a:lnTo>
                  <a:close/>
                  <a:moveTo>
                    <a:pt x="774" y="1215"/>
                  </a:moveTo>
                  <a:lnTo>
                    <a:pt x="774" y="1215"/>
                  </a:lnTo>
                  <a:lnTo>
                    <a:pt x="779" y="1214"/>
                  </a:lnTo>
                  <a:lnTo>
                    <a:pt x="779" y="1214"/>
                  </a:lnTo>
                  <a:lnTo>
                    <a:pt x="781" y="1214"/>
                  </a:lnTo>
                  <a:lnTo>
                    <a:pt x="781" y="1214"/>
                  </a:lnTo>
                  <a:lnTo>
                    <a:pt x="779" y="1215"/>
                  </a:lnTo>
                  <a:lnTo>
                    <a:pt x="774" y="1215"/>
                  </a:lnTo>
                  <a:close/>
                  <a:moveTo>
                    <a:pt x="432" y="1148"/>
                  </a:moveTo>
                  <a:lnTo>
                    <a:pt x="432" y="1148"/>
                  </a:lnTo>
                  <a:lnTo>
                    <a:pt x="431" y="1146"/>
                  </a:lnTo>
                  <a:lnTo>
                    <a:pt x="431" y="1145"/>
                  </a:lnTo>
                  <a:lnTo>
                    <a:pt x="435" y="1145"/>
                  </a:lnTo>
                  <a:lnTo>
                    <a:pt x="435" y="1145"/>
                  </a:lnTo>
                  <a:lnTo>
                    <a:pt x="443" y="1148"/>
                  </a:lnTo>
                  <a:lnTo>
                    <a:pt x="455" y="1149"/>
                  </a:lnTo>
                  <a:lnTo>
                    <a:pt x="455" y="1149"/>
                  </a:lnTo>
                  <a:lnTo>
                    <a:pt x="456" y="1151"/>
                  </a:lnTo>
                  <a:lnTo>
                    <a:pt x="456" y="1151"/>
                  </a:lnTo>
                  <a:lnTo>
                    <a:pt x="456" y="1152"/>
                  </a:lnTo>
                  <a:lnTo>
                    <a:pt x="456" y="1152"/>
                  </a:lnTo>
                  <a:lnTo>
                    <a:pt x="450" y="1151"/>
                  </a:lnTo>
                  <a:lnTo>
                    <a:pt x="450" y="1151"/>
                  </a:lnTo>
                  <a:lnTo>
                    <a:pt x="445" y="1151"/>
                  </a:lnTo>
                  <a:lnTo>
                    <a:pt x="445" y="1151"/>
                  </a:lnTo>
                  <a:lnTo>
                    <a:pt x="432" y="1148"/>
                  </a:lnTo>
                  <a:close/>
                  <a:moveTo>
                    <a:pt x="405" y="1136"/>
                  </a:moveTo>
                  <a:lnTo>
                    <a:pt x="405" y="1136"/>
                  </a:lnTo>
                  <a:lnTo>
                    <a:pt x="403" y="1135"/>
                  </a:lnTo>
                  <a:lnTo>
                    <a:pt x="403" y="1134"/>
                  </a:lnTo>
                  <a:lnTo>
                    <a:pt x="403" y="1134"/>
                  </a:lnTo>
                  <a:lnTo>
                    <a:pt x="423" y="1141"/>
                  </a:lnTo>
                  <a:lnTo>
                    <a:pt x="423" y="1141"/>
                  </a:lnTo>
                  <a:lnTo>
                    <a:pt x="405" y="1136"/>
                  </a:lnTo>
                  <a:close/>
                  <a:moveTo>
                    <a:pt x="563" y="1236"/>
                  </a:moveTo>
                  <a:lnTo>
                    <a:pt x="563" y="1236"/>
                  </a:lnTo>
                  <a:lnTo>
                    <a:pt x="569" y="1235"/>
                  </a:lnTo>
                  <a:lnTo>
                    <a:pt x="569" y="1235"/>
                  </a:lnTo>
                  <a:lnTo>
                    <a:pt x="573" y="1235"/>
                  </a:lnTo>
                  <a:lnTo>
                    <a:pt x="573" y="1235"/>
                  </a:lnTo>
                  <a:lnTo>
                    <a:pt x="577" y="1236"/>
                  </a:lnTo>
                  <a:lnTo>
                    <a:pt x="577" y="1236"/>
                  </a:lnTo>
                  <a:lnTo>
                    <a:pt x="570" y="1236"/>
                  </a:lnTo>
                  <a:lnTo>
                    <a:pt x="563" y="1236"/>
                  </a:lnTo>
                  <a:close/>
                  <a:moveTo>
                    <a:pt x="373" y="1126"/>
                  </a:moveTo>
                  <a:lnTo>
                    <a:pt x="373" y="1126"/>
                  </a:lnTo>
                  <a:lnTo>
                    <a:pt x="386" y="1129"/>
                  </a:lnTo>
                  <a:lnTo>
                    <a:pt x="392" y="1131"/>
                  </a:lnTo>
                  <a:lnTo>
                    <a:pt x="396" y="1131"/>
                  </a:lnTo>
                  <a:lnTo>
                    <a:pt x="396" y="1131"/>
                  </a:lnTo>
                  <a:lnTo>
                    <a:pt x="399" y="1134"/>
                  </a:lnTo>
                  <a:lnTo>
                    <a:pt x="399" y="1134"/>
                  </a:lnTo>
                  <a:lnTo>
                    <a:pt x="388" y="1132"/>
                  </a:lnTo>
                  <a:lnTo>
                    <a:pt x="388" y="1132"/>
                  </a:lnTo>
                  <a:lnTo>
                    <a:pt x="382" y="1129"/>
                  </a:lnTo>
                  <a:lnTo>
                    <a:pt x="373" y="1126"/>
                  </a:lnTo>
                  <a:close/>
                  <a:moveTo>
                    <a:pt x="479" y="1232"/>
                  </a:moveTo>
                  <a:lnTo>
                    <a:pt x="479" y="1232"/>
                  </a:lnTo>
                  <a:lnTo>
                    <a:pt x="472" y="1231"/>
                  </a:lnTo>
                  <a:lnTo>
                    <a:pt x="472" y="1231"/>
                  </a:lnTo>
                  <a:lnTo>
                    <a:pt x="470" y="1229"/>
                  </a:lnTo>
                  <a:lnTo>
                    <a:pt x="472" y="1229"/>
                  </a:lnTo>
                  <a:lnTo>
                    <a:pt x="473" y="1228"/>
                  </a:lnTo>
                  <a:lnTo>
                    <a:pt x="470" y="1226"/>
                  </a:lnTo>
                  <a:lnTo>
                    <a:pt x="470" y="1226"/>
                  </a:lnTo>
                  <a:lnTo>
                    <a:pt x="476" y="1226"/>
                  </a:lnTo>
                  <a:lnTo>
                    <a:pt x="482" y="1229"/>
                  </a:lnTo>
                  <a:lnTo>
                    <a:pt x="482" y="1229"/>
                  </a:lnTo>
                  <a:lnTo>
                    <a:pt x="478" y="1228"/>
                  </a:lnTo>
                  <a:lnTo>
                    <a:pt x="475" y="1228"/>
                  </a:lnTo>
                  <a:lnTo>
                    <a:pt x="475" y="1229"/>
                  </a:lnTo>
                  <a:lnTo>
                    <a:pt x="479" y="1232"/>
                  </a:lnTo>
                  <a:close/>
                  <a:moveTo>
                    <a:pt x="308" y="1085"/>
                  </a:moveTo>
                  <a:lnTo>
                    <a:pt x="308" y="1085"/>
                  </a:lnTo>
                  <a:lnTo>
                    <a:pt x="306" y="1084"/>
                  </a:lnTo>
                  <a:lnTo>
                    <a:pt x="308" y="1084"/>
                  </a:lnTo>
                  <a:lnTo>
                    <a:pt x="309" y="1084"/>
                  </a:lnTo>
                  <a:lnTo>
                    <a:pt x="309" y="1084"/>
                  </a:lnTo>
                  <a:lnTo>
                    <a:pt x="312" y="1085"/>
                  </a:lnTo>
                  <a:lnTo>
                    <a:pt x="315" y="1088"/>
                  </a:lnTo>
                  <a:lnTo>
                    <a:pt x="315" y="1088"/>
                  </a:lnTo>
                  <a:lnTo>
                    <a:pt x="311" y="1086"/>
                  </a:lnTo>
                  <a:lnTo>
                    <a:pt x="308" y="1085"/>
                  </a:lnTo>
                  <a:close/>
                  <a:moveTo>
                    <a:pt x="328" y="1129"/>
                  </a:moveTo>
                  <a:lnTo>
                    <a:pt x="328" y="1129"/>
                  </a:lnTo>
                  <a:lnTo>
                    <a:pt x="324" y="1128"/>
                  </a:lnTo>
                  <a:lnTo>
                    <a:pt x="319" y="1128"/>
                  </a:lnTo>
                  <a:lnTo>
                    <a:pt x="319" y="1128"/>
                  </a:lnTo>
                  <a:lnTo>
                    <a:pt x="318" y="1126"/>
                  </a:lnTo>
                  <a:lnTo>
                    <a:pt x="318" y="1125"/>
                  </a:lnTo>
                  <a:lnTo>
                    <a:pt x="319" y="1125"/>
                  </a:lnTo>
                  <a:lnTo>
                    <a:pt x="319" y="1125"/>
                  </a:lnTo>
                  <a:lnTo>
                    <a:pt x="319" y="1125"/>
                  </a:lnTo>
                  <a:lnTo>
                    <a:pt x="316" y="1124"/>
                  </a:lnTo>
                  <a:lnTo>
                    <a:pt x="316" y="1124"/>
                  </a:lnTo>
                  <a:lnTo>
                    <a:pt x="322" y="1126"/>
                  </a:lnTo>
                  <a:lnTo>
                    <a:pt x="325" y="1126"/>
                  </a:lnTo>
                  <a:lnTo>
                    <a:pt x="325" y="1125"/>
                  </a:lnTo>
                  <a:lnTo>
                    <a:pt x="325" y="1125"/>
                  </a:lnTo>
                  <a:lnTo>
                    <a:pt x="326" y="1128"/>
                  </a:lnTo>
                  <a:lnTo>
                    <a:pt x="328" y="1129"/>
                  </a:lnTo>
                  <a:close/>
                  <a:moveTo>
                    <a:pt x="349" y="1176"/>
                  </a:moveTo>
                  <a:lnTo>
                    <a:pt x="349" y="1176"/>
                  </a:lnTo>
                  <a:lnTo>
                    <a:pt x="353" y="1178"/>
                  </a:lnTo>
                  <a:lnTo>
                    <a:pt x="356" y="1179"/>
                  </a:lnTo>
                  <a:lnTo>
                    <a:pt x="356" y="1179"/>
                  </a:lnTo>
                  <a:lnTo>
                    <a:pt x="351" y="1178"/>
                  </a:lnTo>
                  <a:lnTo>
                    <a:pt x="349" y="1176"/>
                  </a:lnTo>
                  <a:lnTo>
                    <a:pt x="349" y="1176"/>
                  </a:lnTo>
                  <a:close/>
                  <a:moveTo>
                    <a:pt x="321" y="1161"/>
                  </a:moveTo>
                  <a:lnTo>
                    <a:pt x="321" y="1161"/>
                  </a:lnTo>
                  <a:lnTo>
                    <a:pt x="329" y="1164"/>
                  </a:lnTo>
                  <a:lnTo>
                    <a:pt x="336" y="1168"/>
                  </a:lnTo>
                  <a:lnTo>
                    <a:pt x="336" y="1168"/>
                  </a:lnTo>
                  <a:lnTo>
                    <a:pt x="328" y="1165"/>
                  </a:lnTo>
                  <a:lnTo>
                    <a:pt x="321" y="1161"/>
                  </a:lnTo>
                  <a:close/>
                  <a:moveTo>
                    <a:pt x="301" y="1148"/>
                  </a:moveTo>
                  <a:lnTo>
                    <a:pt x="301" y="1148"/>
                  </a:lnTo>
                  <a:lnTo>
                    <a:pt x="305" y="1149"/>
                  </a:lnTo>
                  <a:lnTo>
                    <a:pt x="309" y="1154"/>
                  </a:lnTo>
                  <a:lnTo>
                    <a:pt x="309" y="1154"/>
                  </a:lnTo>
                  <a:lnTo>
                    <a:pt x="305" y="1151"/>
                  </a:lnTo>
                  <a:lnTo>
                    <a:pt x="301" y="1148"/>
                  </a:lnTo>
                  <a:close/>
                  <a:moveTo>
                    <a:pt x="298" y="1154"/>
                  </a:moveTo>
                  <a:lnTo>
                    <a:pt x="298" y="1154"/>
                  </a:lnTo>
                  <a:lnTo>
                    <a:pt x="296" y="1152"/>
                  </a:lnTo>
                  <a:lnTo>
                    <a:pt x="295" y="1152"/>
                  </a:lnTo>
                  <a:lnTo>
                    <a:pt x="295" y="1152"/>
                  </a:lnTo>
                  <a:lnTo>
                    <a:pt x="294" y="1151"/>
                  </a:lnTo>
                  <a:lnTo>
                    <a:pt x="296" y="1151"/>
                  </a:lnTo>
                  <a:lnTo>
                    <a:pt x="301" y="1155"/>
                  </a:lnTo>
                  <a:lnTo>
                    <a:pt x="301" y="1155"/>
                  </a:lnTo>
                  <a:lnTo>
                    <a:pt x="298" y="1154"/>
                  </a:lnTo>
                  <a:close/>
                  <a:moveTo>
                    <a:pt x="152" y="1009"/>
                  </a:moveTo>
                  <a:lnTo>
                    <a:pt x="152" y="1009"/>
                  </a:lnTo>
                  <a:lnTo>
                    <a:pt x="155" y="1011"/>
                  </a:lnTo>
                  <a:lnTo>
                    <a:pt x="159" y="1015"/>
                  </a:lnTo>
                  <a:lnTo>
                    <a:pt x="159" y="1015"/>
                  </a:lnTo>
                  <a:lnTo>
                    <a:pt x="157" y="1014"/>
                  </a:lnTo>
                  <a:lnTo>
                    <a:pt x="152" y="10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3" name="ïṣḻídé"/>
            <p:cNvSpPr/>
            <p:nvPr/>
          </p:nvSpPr>
          <p:spPr bwMode="auto">
            <a:xfrm>
              <a:off x="1635797" y="1546020"/>
              <a:ext cx="3784411" cy="3815131"/>
            </a:xfrm>
            <a:custGeom>
              <a:avLst/>
              <a:gdLst>
                <a:gd name="T0" fmla="*/ 88 w 1231"/>
                <a:gd name="T1" fmla="*/ 651 h 1242"/>
                <a:gd name="T2" fmla="*/ 98 w 1231"/>
                <a:gd name="T3" fmla="*/ 551 h 1242"/>
                <a:gd name="T4" fmla="*/ 184 w 1231"/>
                <a:gd name="T5" fmla="*/ 344 h 1242"/>
                <a:gd name="T6" fmla="*/ 1057 w 1231"/>
                <a:gd name="T7" fmla="*/ 376 h 1242"/>
                <a:gd name="T8" fmla="*/ 808 w 1231"/>
                <a:gd name="T9" fmla="*/ 162 h 1242"/>
                <a:gd name="T10" fmla="*/ 455 w 1231"/>
                <a:gd name="T11" fmla="*/ 147 h 1242"/>
                <a:gd name="T12" fmla="*/ 224 w 1231"/>
                <a:gd name="T13" fmla="*/ 306 h 1242"/>
                <a:gd name="T14" fmla="*/ 134 w 1231"/>
                <a:gd name="T15" fmla="*/ 473 h 1242"/>
                <a:gd name="T16" fmla="*/ 108 w 1231"/>
                <a:gd name="T17" fmla="*/ 637 h 1242"/>
                <a:gd name="T18" fmla="*/ 120 w 1231"/>
                <a:gd name="T19" fmla="*/ 570 h 1242"/>
                <a:gd name="T20" fmla="*/ 177 w 1231"/>
                <a:gd name="T21" fmla="*/ 397 h 1242"/>
                <a:gd name="T22" fmla="*/ 445 w 1231"/>
                <a:gd name="T23" fmla="*/ 169 h 1242"/>
                <a:gd name="T24" fmla="*/ 984 w 1231"/>
                <a:gd name="T25" fmla="*/ 304 h 1242"/>
                <a:gd name="T26" fmla="*/ 964 w 1231"/>
                <a:gd name="T27" fmla="*/ 978 h 1242"/>
                <a:gd name="T28" fmla="*/ 820 w 1231"/>
                <a:gd name="T29" fmla="*/ 1078 h 1242"/>
                <a:gd name="T30" fmla="*/ 438 w 1231"/>
                <a:gd name="T31" fmla="*/ 1121 h 1242"/>
                <a:gd name="T32" fmla="*/ 369 w 1231"/>
                <a:gd name="T33" fmla="*/ 1122 h 1242"/>
                <a:gd name="T34" fmla="*/ 264 w 1231"/>
                <a:gd name="T35" fmla="*/ 1084 h 1242"/>
                <a:gd name="T36" fmla="*/ 130 w 1231"/>
                <a:gd name="T37" fmla="*/ 977 h 1242"/>
                <a:gd name="T38" fmla="*/ 224 w 1231"/>
                <a:gd name="T39" fmla="*/ 1099 h 1242"/>
                <a:gd name="T40" fmla="*/ 315 w 1231"/>
                <a:gd name="T41" fmla="*/ 1171 h 1242"/>
                <a:gd name="T42" fmla="*/ 506 w 1231"/>
                <a:gd name="T43" fmla="*/ 1239 h 1242"/>
                <a:gd name="T44" fmla="*/ 677 w 1231"/>
                <a:gd name="T45" fmla="*/ 1239 h 1242"/>
                <a:gd name="T46" fmla="*/ 841 w 1231"/>
                <a:gd name="T47" fmla="*/ 1189 h 1242"/>
                <a:gd name="T48" fmla="*/ 1031 w 1231"/>
                <a:gd name="T49" fmla="*/ 1067 h 1242"/>
                <a:gd name="T50" fmla="*/ 1121 w 1231"/>
                <a:gd name="T51" fmla="*/ 964 h 1242"/>
                <a:gd name="T52" fmla="*/ 1208 w 1231"/>
                <a:gd name="T53" fmla="*/ 777 h 1242"/>
                <a:gd name="T54" fmla="*/ 1229 w 1231"/>
                <a:gd name="T55" fmla="*/ 593 h 1242"/>
                <a:gd name="T56" fmla="*/ 1199 w 1231"/>
                <a:gd name="T57" fmla="*/ 424 h 1242"/>
                <a:gd name="T58" fmla="*/ 1118 w 1231"/>
                <a:gd name="T59" fmla="*/ 264 h 1242"/>
                <a:gd name="T60" fmla="*/ 1030 w 1231"/>
                <a:gd name="T61" fmla="*/ 164 h 1242"/>
                <a:gd name="T62" fmla="*/ 988 w 1231"/>
                <a:gd name="T63" fmla="*/ 122 h 1242"/>
                <a:gd name="T64" fmla="*/ 893 w 1231"/>
                <a:gd name="T65" fmla="*/ 72 h 1242"/>
                <a:gd name="T66" fmla="*/ 816 w 1231"/>
                <a:gd name="T67" fmla="*/ 39 h 1242"/>
                <a:gd name="T68" fmla="*/ 642 w 1231"/>
                <a:gd name="T69" fmla="*/ 6 h 1242"/>
                <a:gd name="T70" fmla="*/ 509 w 1231"/>
                <a:gd name="T71" fmla="*/ 12 h 1242"/>
                <a:gd name="T72" fmla="*/ 402 w 1231"/>
                <a:gd name="T73" fmla="*/ 43 h 1242"/>
                <a:gd name="T74" fmla="*/ 199 w 1231"/>
                <a:gd name="T75" fmla="*/ 160 h 1242"/>
                <a:gd name="T76" fmla="*/ 82 w 1231"/>
                <a:gd name="T77" fmla="*/ 300 h 1242"/>
                <a:gd name="T78" fmla="*/ 27 w 1231"/>
                <a:gd name="T79" fmla="*/ 409 h 1242"/>
                <a:gd name="T80" fmla="*/ 63 w 1231"/>
                <a:gd name="T81" fmla="*/ 346 h 1242"/>
                <a:gd name="T82" fmla="*/ 165 w 1231"/>
                <a:gd name="T83" fmla="*/ 212 h 1242"/>
                <a:gd name="T84" fmla="*/ 269 w 1231"/>
                <a:gd name="T85" fmla="*/ 129 h 1242"/>
                <a:gd name="T86" fmla="*/ 308 w 1231"/>
                <a:gd name="T87" fmla="*/ 110 h 1242"/>
                <a:gd name="T88" fmla="*/ 215 w 1231"/>
                <a:gd name="T89" fmla="*/ 174 h 1242"/>
                <a:gd name="T90" fmla="*/ 95 w 1231"/>
                <a:gd name="T91" fmla="*/ 316 h 1242"/>
                <a:gd name="T92" fmla="*/ 13 w 1231"/>
                <a:gd name="T93" fmla="*/ 520 h 1242"/>
                <a:gd name="T94" fmla="*/ 5 w 1231"/>
                <a:gd name="T95" fmla="*/ 624 h 1242"/>
                <a:gd name="T96" fmla="*/ 11 w 1231"/>
                <a:gd name="T97" fmla="*/ 723 h 1242"/>
                <a:gd name="T98" fmla="*/ 21 w 1231"/>
                <a:gd name="T99" fmla="*/ 568 h 1242"/>
                <a:gd name="T100" fmla="*/ 24 w 1231"/>
                <a:gd name="T101" fmla="*/ 675 h 1242"/>
                <a:gd name="T102" fmla="*/ 47 w 1231"/>
                <a:gd name="T103" fmla="*/ 506 h 1242"/>
                <a:gd name="T104" fmla="*/ 138 w 1231"/>
                <a:gd name="T105" fmla="*/ 304 h 1242"/>
                <a:gd name="T106" fmla="*/ 256 w 1231"/>
                <a:gd name="T107" fmla="*/ 180 h 1242"/>
                <a:gd name="T108" fmla="*/ 482 w 1231"/>
                <a:gd name="T109" fmla="*/ 77 h 1242"/>
                <a:gd name="T110" fmla="*/ 449 w 1231"/>
                <a:gd name="T111" fmla="*/ 89 h 1242"/>
                <a:gd name="T112" fmla="*/ 308 w 1231"/>
                <a:gd name="T113" fmla="*/ 153 h 1242"/>
                <a:gd name="T114" fmla="*/ 179 w 1231"/>
                <a:gd name="T115" fmla="*/ 272 h 1242"/>
                <a:gd name="T116" fmla="*/ 87 w 1231"/>
                <a:gd name="T117" fmla="*/ 440 h 1242"/>
                <a:gd name="T118" fmla="*/ 71 w 1231"/>
                <a:gd name="T119" fmla="*/ 517 h 1242"/>
                <a:gd name="T120" fmla="*/ 64 w 1231"/>
                <a:gd name="T121" fmla="*/ 615 h 1242"/>
                <a:gd name="T122" fmla="*/ 77 w 1231"/>
                <a:gd name="T123" fmla="*/ 570 h 1242"/>
                <a:gd name="T124" fmla="*/ 87 w 1231"/>
                <a:gd name="T125" fmla="*/ 751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1" h="1242">
                  <a:moveTo>
                    <a:pt x="111" y="805"/>
                  </a:moveTo>
                  <a:lnTo>
                    <a:pt x="111" y="805"/>
                  </a:lnTo>
                  <a:lnTo>
                    <a:pt x="110" y="802"/>
                  </a:lnTo>
                  <a:lnTo>
                    <a:pt x="110" y="804"/>
                  </a:lnTo>
                  <a:lnTo>
                    <a:pt x="110" y="804"/>
                  </a:lnTo>
                  <a:lnTo>
                    <a:pt x="108" y="800"/>
                  </a:lnTo>
                  <a:lnTo>
                    <a:pt x="108" y="800"/>
                  </a:lnTo>
                  <a:lnTo>
                    <a:pt x="107" y="797"/>
                  </a:lnTo>
                  <a:lnTo>
                    <a:pt x="105" y="795"/>
                  </a:lnTo>
                  <a:lnTo>
                    <a:pt x="105" y="795"/>
                  </a:lnTo>
                  <a:lnTo>
                    <a:pt x="102" y="787"/>
                  </a:lnTo>
                  <a:lnTo>
                    <a:pt x="102" y="787"/>
                  </a:lnTo>
                  <a:lnTo>
                    <a:pt x="98" y="778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97" y="767"/>
                  </a:lnTo>
                  <a:lnTo>
                    <a:pt x="95" y="761"/>
                  </a:lnTo>
                  <a:lnTo>
                    <a:pt x="94" y="755"/>
                  </a:lnTo>
                  <a:lnTo>
                    <a:pt x="94" y="755"/>
                  </a:lnTo>
                  <a:lnTo>
                    <a:pt x="95" y="758"/>
                  </a:lnTo>
                  <a:lnTo>
                    <a:pt x="97" y="761"/>
                  </a:lnTo>
                  <a:lnTo>
                    <a:pt x="97" y="761"/>
                  </a:lnTo>
                  <a:lnTo>
                    <a:pt x="98" y="765"/>
                  </a:lnTo>
                  <a:lnTo>
                    <a:pt x="101" y="768"/>
                  </a:lnTo>
                  <a:lnTo>
                    <a:pt x="101" y="768"/>
                  </a:lnTo>
                  <a:lnTo>
                    <a:pt x="98" y="760"/>
                  </a:lnTo>
                  <a:lnTo>
                    <a:pt x="97" y="753"/>
                  </a:lnTo>
                  <a:lnTo>
                    <a:pt x="97" y="753"/>
                  </a:lnTo>
                  <a:lnTo>
                    <a:pt x="95" y="745"/>
                  </a:lnTo>
                  <a:lnTo>
                    <a:pt x="92" y="738"/>
                  </a:lnTo>
                  <a:lnTo>
                    <a:pt x="92" y="738"/>
                  </a:lnTo>
                  <a:lnTo>
                    <a:pt x="92" y="734"/>
                  </a:lnTo>
                  <a:lnTo>
                    <a:pt x="92" y="731"/>
                  </a:lnTo>
                  <a:lnTo>
                    <a:pt x="91" y="728"/>
                  </a:lnTo>
                  <a:lnTo>
                    <a:pt x="91" y="728"/>
                  </a:lnTo>
                  <a:lnTo>
                    <a:pt x="92" y="727"/>
                  </a:lnTo>
                  <a:lnTo>
                    <a:pt x="92" y="727"/>
                  </a:lnTo>
                  <a:lnTo>
                    <a:pt x="95" y="731"/>
                  </a:lnTo>
                  <a:lnTo>
                    <a:pt x="95" y="731"/>
                  </a:lnTo>
                  <a:lnTo>
                    <a:pt x="95" y="728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4" y="725"/>
                  </a:lnTo>
                  <a:lnTo>
                    <a:pt x="92" y="725"/>
                  </a:lnTo>
                  <a:lnTo>
                    <a:pt x="91" y="724"/>
                  </a:lnTo>
                  <a:lnTo>
                    <a:pt x="91" y="725"/>
                  </a:lnTo>
                  <a:lnTo>
                    <a:pt x="91" y="725"/>
                  </a:lnTo>
                  <a:lnTo>
                    <a:pt x="91" y="721"/>
                  </a:lnTo>
                  <a:lnTo>
                    <a:pt x="90" y="715"/>
                  </a:lnTo>
                  <a:lnTo>
                    <a:pt x="90" y="715"/>
                  </a:lnTo>
                  <a:lnTo>
                    <a:pt x="88" y="710"/>
                  </a:lnTo>
                  <a:lnTo>
                    <a:pt x="88" y="710"/>
                  </a:lnTo>
                  <a:lnTo>
                    <a:pt x="87" y="704"/>
                  </a:lnTo>
                  <a:lnTo>
                    <a:pt x="87" y="704"/>
                  </a:lnTo>
                  <a:lnTo>
                    <a:pt x="90" y="711"/>
                  </a:lnTo>
                  <a:lnTo>
                    <a:pt x="90" y="711"/>
                  </a:lnTo>
                  <a:lnTo>
                    <a:pt x="91" y="715"/>
                  </a:lnTo>
                  <a:lnTo>
                    <a:pt x="91" y="715"/>
                  </a:lnTo>
                  <a:lnTo>
                    <a:pt x="92" y="721"/>
                  </a:lnTo>
                  <a:lnTo>
                    <a:pt x="92" y="721"/>
                  </a:lnTo>
                  <a:lnTo>
                    <a:pt x="94" y="718"/>
                  </a:lnTo>
                  <a:lnTo>
                    <a:pt x="92" y="713"/>
                  </a:lnTo>
                  <a:lnTo>
                    <a:pt x="92" y="713"/>
                  </a:lnTo>
                  <a:lnTo>
                    <a:pt x="90" y="707"/>
                  </a:lnTo>
                  <a:lnTo>
                    <a:pt x="90" y="707"/>
                  </a:lnTo>
                  <a:lnTo>
                    <a:pt x="88" y="701"/>
                  </a:lnTo>
                  <a:lnTo>
                    <a:pt x="88" y="701"/>
                  </a:lnTo>
                  <a:lnTo>
                    <a:pt x="90" y="700"/>
                  </a:lnTo>
                  <a:lnTo>
                    <a:pt x="88" y="697"/>
                  </a:lnTo>
                  <a:lnTo>
                    <a:pt x="88" y="690"/>
                  </a:lnTo>
                  <a:lnTo>
                    <a:pt x="88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7" y="690"/>
                  </a:lnTo>
                  <a:lnTo>
                    <a:pt x="85" y="687"/>
                  </a:lnTo>
                  <a:lnTo>
                    <a:pt x="85" y="687"/>
                  </a:lnTo>
                  <a:lnTo>
                    <a:pt x="87" y="687"/>
                  </a:lnTo>
                  <a:lnTo>
                    <a:pt x="87" y="685"/>
                  </a:lnTo>
                  <a:lnTo>
                    <a:pt x="87" y="685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4" y="660"/>
                  </a:lnTo>
                  <a:lnTo>
                    <a:pt x="88" y="680"/>
                  </a:lnTo>
                  <a:lnTo>
                    <a:pt x="88" y="680"/>
                  </a:lnTo>
                  <a:lnTo>
                    <a:pt x="88" y="668"/>
                  </a:lnTo>
                  <a:lnTo>
                    <a:pt x="88" y="658"/>
                  </a:lnTo>
                  <a:lnTo>
                    <a:pt x="88" y="658"/>
                  </a:lnTo>
                  <a:lnTo>
                    <a:pt x="87" y="658"/>
                  </a:lnTo>
                  <a:lnTo>
                    <a:pt x="87" y="660"/>
                  </a:lnTo>
                  <a:lnTo>
                    <a:pt x="87" y="663"/>
                  </a:lnTo>
                  <a:lnTo>
                    <a:pt x="87" y="663"/>
                  </a:lnTo>
                  <a:lnTo>
                    <a:pt x="85" y="657"/>
                  </a:lnTo>
                  <a:lnTo>
                    <a:pt x="85" y="657"/>
                  </a:lnTo>
                  <a:lnTo>
                    <a:pt x="87" y="655"/>
                  </a:lnTo>
                  <a:lnTo>
                    <a:pt x="87" y="654"/>
                  </a:lnTo>
                  <a:lnTo>
                    <a:pt x="88" y="654"/>
                  </a:lnTo>
                  <a:lnTo>
                    <a:pt x="88" y="651"/>
                  </a:lnTo>
                  <a:lnTo>
                    <a:pt x="88" y="651"/>
                  </a:lnTo>
                  <a:lnTo>
                    <a:pt x="87" y="648"/>
                  </a:lnTo>
                  <a:lnTo>
                    <a:pt x="87" y="648"/>
                  </a:lnTo>
                  <a:lnTo>
                    <a:pt x="87" y="651"/>
                  </a:lnTo>
                  <a:lnTo>
                    <a:pt x="87" y="651"/>
                  </a:lnTo>
                  <a:lnTo>
                    <a:pt x="85" y="653"/>
                  </a:lnTo>
                  <a:lnTo>
                    <a:pt x="85" y="654"/>
                  </a:lnTo>
                  <a:lnTo>
                    <a:pt x="85" y="655"/>
                  </a:lnTo>
                  <a:lnTo>
                    <a:pt x="85" y="655"/>
                  </a:lnTo>
                  <a:lnTo>
                    <a:pt x="85" y="657"/>
                  </a:lnTo>
                  <a:lnTo>
                    <a:pt x="84" y="655"/>
                  </a:lnTo>
                  <a:lnTo>
                    <a:pt x="84" y="650"/>
                  </a:lnTo>
                  <a:lnTo>
                    <a:pt x="84" y="650"/>
                  </a:lnTo>
                  <a:lnTo>
                    <a:pt x="84" y="651"/>
                  </a:lnTo>
                  <a:lnTo>
                    <a:pt x="84" y="650"/>
                  </a:lnTo>
                  <a:lnTo>
                    <a:pt x="85" y="647"/>
                  </a:lnTo>
                  <a:lnTo>
                    <a:pt x="85" y="648"/>
                  </a:lnTo>
                  <a:lnTo>
                    <a:pt x="85" y="648"/>
                  </a:lnTo>
                  <a:lnTo>
                    <a:pt x="85" y="644"/>
                  </a:lnTo>
                  <a:lnTo>
                    <a:pt x="84" y="640"/>
                  </a:lnTo>
                  <a:lnTo>
                    <a:pt x="84" y="640"/>
                  </a:lnTo>
                  <a:lnTo>
                    <a:pt x="85" y="640"/>
                  </a:lnTo>
                  <a:lnTo>
                    <a:pt x="85" y="641"/>
                  </a:lnTo>
                  <a:lnTo>
                    <a:pt x="87" y="647"/>
                  </a:lnTo>
                  <a:lnTo>
                    <a:pt x="87" y="647"/>
                  </a:lnTo>
                  <a:lnTo>
                    <a:pt x="87" y="648"/>
                  </a:lnTo>
                  <a:lnTo>
                    <a:pt x="88" y="647"/>
                  </a:lnTo>
                  <a:lnTo>
                    <a:pt x="88" y="647"/>
                  </a:lnTo>
                  <a:lnTo>
                    <a:pt x="90" y="647"/>
                  </a:lnTo>
                  <a:lnTo>
                    <a:pt x="90" y="647"/>
                  </a:lnTo>
                  <a:lnTo>
                    <a:pt x="90" y="641"/>
                  </a:lnTo>
                  <a:lnTo>
                    <a:pt x="90" y="637"/>
                  </a:lnTo>
                  <a:lnTo>
                    <a:pt x="90" y="637"/>
                  </a:lnTo>
                  <a:lnTo>
                    <a:pt x="91" y="638"/>
                  </a:lnTo>
                  <a:lnTo>
                    <a:pt x="92" y="643"/>
                  </a:lnTo>
                  <a:lnTo>
                    <a:pt x="92" y="643"/>
                  </a:lnTo>
                  <a:lnTo>
                    <a:pt x="92" y="640"/>
                  </a:lnTo>
                  <a:lnTo>
                    <a:pt x="92" y="637"/>
                  </a:lnTo>
                  <a:lnTo>
                    <a:pt x="92" y="634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1"/>
                  </a:lnTo>
                  <a:lnTo>
                    <a:pt x="92" y="634"/>
                  </a:lnTo>
                  <a:lnTo>
                    <a:pt x="91" y="637"/>
                  </a:lnTo>
                  <a:lnTo>
                    <a:pt x="91" y="637"/>
                  </a:lnTo>
                  <a:lnTo>
                    <a:pt x="91" y="633"/>
                  </a:lnTo>
                  <a:lnTo>
                    <a:pt x="91" y="628"/>
                  </a:lnTo>
                  <a:lnTo>
                    <a:pt x="91" y="628"/>
                  </a:lnTo>
                  <a:lnTo>
                    <a:pt x="90" y="631"/>
                  </a:lnTo>
                  <a:lnTo>
                    <a:pt x="90" y="631"/>
                  </a:lnTo>
                  <a:lnTo>
                    <a:pt x="88" y="630"/>
                  </a:lnTo>
                  <a:lnTo>
                    <a:pt x="88" y="630"/>
                  </a:lnTo>
                  <a:lnTo>
                    <a:pt x="87" y="625"/>
                  </a:lnTo>
                  <a:lnTo>
                    <a:pt x="87" y="625"/>
                  </a:lnTo>
                  <a:lnTo>
                    <a:pt x="88" y="624"/>
                  </a:lnTo>
                  <a:lnTo>
                    <a:pt x="88" y="625"/>
                  </a:lnTo>
                  <a:lnTo>
                    <a:pt x="90" y="625"/>
                  </a:lnTo>
                  <a:lnTo>
                    <a:pt x="90" y="624"/>
                  </a:lnTo>
                  <a:lnTo>
                    <a:pt x="90" y="624"/>
                  </a:lnTo>
                  <a:lnTo>
                    <a:pt x="88" y="61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1" y="601"/>
                  </a:lnTo>
                  <a:lnTo>
                    <a:pt x="91" y="598"/>
                  </a:lnTo>
                  <a:lnTo>
                    <a:pt x="92" y="598"/>
                  </a:lnTo>
                  <a:lnTo>
                    <a:pt x="92" y="598"/>
                  </a:lnTo>
                  <a:lnTo>
                    <a:pt x="91" y="594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3"/>
                  </a:lnTo>
                  <a:lnTo>
                    <a:pt x="91" y="590"/>
                  </a:lnTo>
                  <a:lnTo>
                    <a:pt x="92" y="590"/>
                  </a:lnTo>
                  <a:lnTo>
                    <a:pt x="92" y="588"/>
                  </a:lnTo>
                  <a:lnTo>
                    <a:pt x="94" y="588"/>
                  </a:lnTo>
                  <a:lnTo>
                    <a:pt x="94" y="588"/>
                  </a:lnTo>
                  <a:lnTo>
                    <a:pt x="94" y="596"/>
                  </a:lnTo>
                  <a:lnTo>
                    <a:pt x="94" y="603"/>
                  </a:lnTo>
                  <a:lnTo>
                    <a:pt x="94" y="603"/>
                  </a:lnTo>
                  <a:lnTo>
                    <a:pt x="95" y="594"/>
                  </a:lnTo>
                  <a:lnTo>
                    <a:pt x="95" y="583"/>
                  </a:lnTo>
                  <a:lnTo>
                    <a:pt x="95" y="583"/>
                  </a:lnTo>
                  <a:lnTo>
                    <a:pt x="97" y="581"/>
                  </a:lnTo>
                  <a:lnTo>
                    <a:pt x="97" y="581"/>
                  </a:lnTo>
                  <a:lnTo>
                    <a:pt x="97" y="583"/>
                  </a:lnTo>
                  <a:lnTo>
                    <a:pt x="98" y="581"/>
                  </a:lnTo>
                  <a:lnTo>
                    <a:pt x="98" y="581"/>
                  </a:lnTo>
                  <a:lnTo>
                    <a:pt x="97" y="574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98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3"/>
                  </a:lnTo>
                  <a:lnTo>
                    <a:pt x="97" y="561"/>
                  </a:lnTo>
                  <a:lnTo>
                    <a:pt x="97" y="558"/>
                  </a:lnTo>
                  <a:lnTo>
                    <a:pt x="97" y="554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8" y="551"/>
                  </a:lnTo>
                  <a:lnTo>
                    <a:pt x="97" y="551"/>
                  </a:lnTo>
                  <a:lnTo>
                    <a:pt x="98" y="548"/>
                  </a:lnTo>
                  <a:lnTo>
                    <a:pt x="98" y="544"/>
                  </a:lnTo>
                  <a:lnTo>
                    <a:pt x="97" y="543"/>
                  </a:lnTo>
                  <a:lnTo>
                    <a:pt x="97" y="543"/>
                  </a:lnTo>
                  <a:lnTo>
                    <a:pt x="98" y="540"/>
                  </a:lnTo>
                  <a:lnTo>
                    <a:pt x="100" y="541"/>
                  </a:lnTo>
                  <a:lnTo>
                    <a:pt x="100" y="544"/>
                  </a:lnTo>
                  <a:lnTo>
                    <a:pt x="100" y="543"/>
                  </a:lnTo>
                  <a:lnTo>
                    <a:pt x="100" y="543"/>
                  </a:lnTo>
                  <a:lnTo>
                    <a:pt x="100" y="538"/>
                  </a:lnTo>
                  <a:lnTo>
                    <a:pt x="101" y="533"/>
                  </a:lnTo>
                  <a:lnTo>
                    <a:pt x="101" y="533"/>
                  </a:lnTo>
                  <a:lnTo>
                    <a:pt x="102" y="534"/>
                  </a:lnTo>
                  <a:lnTo>
                    <a:pt x="102" y="536"/>
                  </a:lnTo>
                  <a:lnTo>
                    <a:pt x="102" y="536"/>
                  </a:lnTo>
                  <a:lnTo>
                    <a:pt x="101" y="550"/>
                  </a:lnTo>
                  <a:lnTo>
                    <a:pt x="101" y="550"/>
                  </a:lnTo>
                  <a:lnTo>
                    <a:pt x="100" y="557"/>
                  </a:lnTo>
                  <a:lnTo>
                    <a:pt x="100" y="557"/>
                  </a:lnTo>
                  <a:lnTo>
                    <a:pt x="100" y="563"/>
                  </a:lnTo>
                  <a:lnTo>
                    <a:pt x="100" y="563"/>
                  </a:lnTo>
                  <a:lnTo>
                    <a:pt x="101" y="560"/>
                  </a:lnTo>
                  <a:lnTo>
                    <a:pt x="101" y="558"/>
                  </a:lnTo>
                  <a:lnTo>
                    <a:pt x="101" y="556"/>
                  </a:lnTo>
                  <a:lnTo>
                    <a:pt x="101" y="556"/>
                  </a:lnTo>
                  <a:lnTo>
                    <a:pt x="102" y="547"/>
                  </a:lnTo>
                  <a:lnTo>
                    <a:pt x="104" y="537"/>
                  </a:lnTo>
                  <a:lnTo>
                    <a:pt x="104" y="537"/>
                  </a:lnTo>
                  <a:lnTo>
                    <a:pt x="107" y="527"/>
                  </a:lnTo>
                  <a:lnTo>
                    <a:pt x="107" y="527"/>
                  </a:lnTo>
                  <a:lnTo>
                    <a:pt x="108" y="518"/>
                  </a:lnTo>
                  <a:lnTo>
                    <a:pt x="108" y="518"/>
                  </a:lnTo>
                  <a:lnTo>
                    <a:pt x="111" y="507"/>
                  </a:lnTo>
                  <a:lnTo>
                    <a:pt x="111" y="507"/>
                  </a:lnTo>
                  <a:lnTo>
                    <a:pt x="114" y="496"/>
                  </a:lnTo>
                  <a:lnTo>
                    <a:pt x="114" y="496"/>
                  </a:lnTo>
                  <a:lnTo>
                    <a:pt x="118" y="486"/>
                  </a:lnTo>
                  <a:lnTo>
                    <a:pt x="118" y="486"/>
                  </a:lnTo>
                  <a:lnTo>
                    <a:pt x="120" y="481"/>
                  </a:lnTo>
                  <a:lnTo>
                    <a:pt x="121" y="478"/>
                  </a:lnTo>
                  <a:lnTo>
                    <a:pt x="121" y="478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5" y="466"/>
                  </a:lnTo>
                  <a:lnTo>
                    <a:pt x="125" y="461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30" y="456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0" y="453"/>
                  </a:lnTo>
                  <a:lnTo>
                    <a:pt x="131" y="450"/>
                  </a:lnTo>
                  <a:lnTo>
                    <a:pt x="131" y="449"/>
                  </a:lnTo>
                  <a:lnTo>
                    <a:pt x="132" y="447"/>
                  </a:lnTo>
                  <a:lnTo>
                    <a:pt x="132" y="447"/>
                  </a:lnTo>
                  <a:lnTo>
                    <a:pt x="134" y="440"/>
                  </a:lnTo>
                  <a:lnTo>
                    <a:pt x="138" y="433"/>
                  </a:lnTo>
                  <a:lnTo>
                    <a:pt x="141" y="426"/>
                  </a:lnTo>
                  <a:lnTo>
                    <a:pt x="144" y="417"/>
                  </a:lnTo>
                  <a:lnTo>
                    <a:pt x="144" y="417"/>
                  </a:lnTo>
                  <a:lnTo>
                    <a:pt x="144" y="419"/>
                  </a:lnTo>
                  <a:lnTo>
                    <a:pt x="144" y="417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5" y="413"/>
                  </a:lnTo>
                  <a:lnTo>
                    <a:pt x="145" y="414"/>
                  </a:lnTo>
                  <a:lnTo>
                    <a:pt x="144" y="416"/>
                  </a:lnTo>
                  <a:lnTo>
                    <a:pt x="145" y="417"/>
                  </a:lnTo>
                  <a:lnTo>
                    <a:pt x="145" y="417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8" y="411"/>
                  </a:lnTo>
                  <a:lnTo>
                    <a:pt x="148" y="411"/>
                  </a:lnTo>
                  <a:lnTo>
                    <a:pt x="151" y="404"/>
                  </a:lnTo>
                  <a:lnTo>
                    <a:pt x="151" y="404"/>
                  </a:lnTo>
                  <a:lnTo>
                    <a:pt x="157" y="391"/>
                  </a:lnTo>
                  <a:lnTo>
                    <a:pt x="157" y="391"/>
                  </a:lnTo>
                  <a:lnTo>
                    <a:pt x="158" y="391"/>
                  </a:lnTo>
                  <a:lnTo>
                    <a:pt x="161" y="389"/>
                  </a:lnTo>
                  <a:lnTo>
                    <a:pt x="162" y="384"/>
                  </a:lnTo>
                  <a:lnTo>
                    <a:pt x="162" y="381"/>
                  </a:lnTo>
                  <a:lnTo>
                    <a:pt x="162" y="381"/>
                  </a:lnTo>
                  <a:lnTo>
                    <a:pt x="165" y="379"/>
                  </a:lnTo>
                  <a:lnTo>
                    <a:pt x="167" y="377"/>
                  </a:lnTo>
                  <a:lnTo>
                    <a:pt x="167" y="377"/>
                  </a:lnTo>
                  <a:lnTo>
                    <a:pt x="167" y="374"/>
                  </a:lnTo>
                  <a:lnTo>
                    <a:pt x="168" y="370"/>
                  </a:lnTo>
                  <a:lnTo>
                    <a:pt x="168" y="370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79" y="354"/>
                  </a:lnTo>
                  <a:lnTo>
                    <a:pt x="179" y="354"/>
                  </a:lnTo>
                  <a:lnTo>
                    <a:pt x="182" y="349"/>
                  </a:lnTo>
                  <a:lnTo>
                    <a:pt x="182" y="349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89" y="340"/>
                  </a:lnTo>
                  <a:lnTo>
                    <a:pt x="194" y="331"/>
                  </a:lnTo>
                  <a:lnTo>
                    <a:pt x="194" y="331"/>
                  </a:lnTo>
                  <a:lnTo>
                    <a:pt x="197" y="329"/>
                  </a:lnTo>
                  <a:lnTo>
                    <a:pt x="197" y="329"/>
                  </a:lnTo>
                  <a:lnTo>
                    <a:pt x="198" y="324"/>
                  </a:lnTo>
                  <a:lnTo>
                    <a:pt x="198" y="324"/>
                  </a:lnTo>
                  <a:lnTo>
                    <a:pt x="201" y="321"/>
                  </a:lnTo>
                  <a:lnTo>
                    <a:pt x="204" y="320"/>
                  </a:lnTo>
                  <a:lnTo>
                    <a:pt x="204" y="320"/>
                  </a:lnTo>
                  <a:lnTo>
                    <a:pt x="198" y="327"/>
                  </a:lnTo>
                  <a:lnTo>
                    <a:pt x="198" y="327"/>
                  </a:lnTo>
                  <a:lnTo>
                    <a:pt x="201" y="326"/>
                  </a:lnTo>
                  <a:lnTo>
                    <a:pt x="204" y="321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15" y="306"/>
                  </a:lnTo>
                  <a:lnTo>
                    <a:pt x="218" y="303"/>
                  </a:lnTo>
                  <a:lnTo>
                    <a:pt x="219" y="300"/>
                  </a:lnTo>
                  <a:lnTo>
                    <a:pt x="219" y="300"/>
                  </a:lnTo>
                  <a:lnTo>
                    <a:pt x="221" y="299"/>
                  </a:lnTo>
                  <a:lnTo>
                    <a:pt x="224" y="297"/>
                  </a:lnTo>
                  <a:lnTo>
                    <a:pt x="224" y="297"/>
                  </a:lnTo>
                  <a:lnTo>
                    <a:pt x="229" y="289"/>
                  </a:lnTo>
                  <a:lnTo>
                    <a:pt x="229" y="289"/>
                  </a:lnTo>
                  <a:lnTo>
                    <a:pt x="237" y="280"/>
                  </a:lnTo>
                  <a:lnTo>
                    <a:pt x="237" y="280"/>
                  </a:lnTo>
                  <a:lnTo>
                    <a:pt x="242" y="276"/>
                  </a:lnTo>
                  <a:lnTo>
                    <a:pt x="242" y="276"/>
                  </a:lnTo>
                  <a:lnTo>
                    <a:pt x="248" y="269"/>
                  </a:lnTo>
                  <a:lnTo>
                    <a:pt x="248" y="269"/>
                  </a:lnTo>
                  <a:lnTo>
                    <a:pt x="264" y="254"/>
                  </a:lnTo>
                  <a:lnTo>
                    <a:pt x="264" y="254"/>
                  </a:lnTo>
                  <a:lnTo>
                    <a:pt x="286" y="234"/>
                  </a:lnTo>
                  <a:lnTo>
                    <a:pt x="311" y="216"/>
                  </a:lnTo>
                  <a:lnTo>
                    <a:pt x="336" y="200"/>
                  </a:lnTo>
                  <a:lnTo>
                    <a:pt x="362" y="184"/>
                  </a:lnTo>
                  <a:lnTo>
                    <a:pt x="362" y="184"/>
                  </a:lnTo>
                  <a:lnTo>
                    <a:pt x="376" y="177"/>
                  </a:lnTo>
                  <a:lnTo>
                    <a:pt x="389" y="170"/>
                  </a:lnTo>
                  <a:lnTo>
                    <a:pt x="389" y="170"/>
                  </a:lnTo>
                  <a:lnTo>
                    <a:pt x="403" y="164"/>
                  </a:lnTo>
                  <a:lnTo>
                    <a:pt x="418" y="157"/>
                  </a:lnTo>
                  <a:lnTo>
                    <a:pt x="431" y="152"/>
                  </a:lnTo>
                  <a:lnTo>
                    <a:pt x="431" y="152"/>
                  </a:lnTo>
                  <a:lnTo>
                    <a:pt x="445" y="147"/>
                  </a:lnTo>
                  <a:lnTo>
                    <a:pt x="445" y="147"/>
                  </a:lnTo>
                  <a:lnTo>
                    <a:pt x="459" y="143"/>
                  </a:lnTo>
                  <a:lnTo>
                    <a:pt x="475" y="139"/>
                  </a:lnTo>
                  <a:lnTo>
                    <a:pt x="475" y="139"/>
                  </a:lnTo>
                  <a:lnTo>
                    <a:pt x="503" y="130"/>
                  </a:lnTo>
                  <a:lnTo>
                    <a:pt x="533" y="125"/>
                  </a:lnTo>
                  <a:lnTo>
                    <a:pt x="563" y="122"/>
                  </a:lnTo>
                  <a:lnTo>
                    <a:pt x="593" y="119"/>
                  </a:lnTo>
                  <a:lnTo>
                    <a:pt x="607" y="119"/>
                  </a:lnTo>
                  <a:lnTo>
                    <a:pt x="607" y="119"/>
                  </a:lnTo>
                  <a:lnTo>
                    <a:pt x="616" y="119"/>
                  </a:lnTo>
                  <a:lnTo>
                    <a:pt x="623" y="119"/>
                  </a:lnTo>
                  <a:lnTo>
                    <a:pt x="630" y="119"/>
                  </a:lnTo>
                  <a:lnTo>
                    <a:pt x="634" y="119"/>
                  </a:lnTo>
                  <a:lnTo>
                    <a:pt x="639" y="119"/>
                  </a:lnTo>
                  <a:lnTo>
                    <a:pt x="653" y="120"/>
                  </a:lnTo>
                  <a:lnTo>
                    <a:pt x="653" y="120"/>
                  </a:lnTo>
                  <a:lnTo>
                    <a:pt x="669" y="122"/>
                  </a:lnTo>
                  <a:lnTo>
                    <a:pt x="683" y="123"/>
                  </a:lnTo>
                  <a:lnTo>
                    <a:pt x="697" y="126"/>
                  </a:lnTo>
                  <a:lnTo>
                    <a:pt x="706" y="127"/>
                  </a:lnTo>
                  <a:lnTo>
                    <a:pt x="706" y="127"/>
                  </a:lnTo>
                  <a:lnTo>
                    <a:pt x="713" y="129"/>
                  </a:lnTo>
                  <a:lnTo>
                    <a:pt x="713" y="129"/>
                  </a:lnTo>
                  <a:lnTo>
                    <a:pt x="741" y="135"/>
                  </a:lnTo>
                  <a:lnTo>
                    <a:pt x="771" y="143"/>
                  </a:lnTo>
                  <a:lnTo>
                    <a:pt x="800" y="153"/>
                  </a:lnTo>
                  <a:lnTo>
                    <a:pt x="827" y="164"/>
                  </a:lnTo>
                  <a:lnTo>
                    <a:pt x="854" y="177"/>
                  </a:lnTo>
                  <a:lnTo>
                    <a:pt x="880" y="193"/>
                  </a:lnTo>
                  <a:lnTo>
                    <a:pt x="905" y="209"/>
                  </a:lnTo>
                  <a:lnTo>
                    <a:pt x="930" y="227"/>
                  </a:lnTo>
                  <a:lnTo>
                    <a:pt x="930" y="227"/>
                  </a:lnTo>
                  <a:lnTo>
                    <a:pt x="953" y="246"/>
                  </a:lnTo>
                  <a:lnTo>
                    <a:pt x="975" y="266"/>
                  </a:lnTo>
                  <a:lnTo>
                    <a:pt x="995" y="289"/>
                  </a:lnTo>
                  <a:lnTo>
                    <a:pt x="1015" y="311"/>
                  </a:lnTo>
                  <a:lnTo>
                    <a:pt x="1015" y="311"/>
                  </a:lnTo>
                  <a:lnTo>
                    <a:pt x="1034" y="336"/>
                  </a:lnTo>
                  <a:lnTo>
                    <a:pt x="1050" y="361"/>
                  </a:lnTo>
                  <a:lnTo>
                    <a:pt x="1065" y="387"/>
                  </a:lnTo>
                  <a:lnTo>
                    <a:pt x="1078" y="414"/>
                  </a:lnTo>
                  <a:lnTo>
                    <a:pt x="1078" y="414"/>
                  </a:lnTo>
                  <a:lnTo>
                    <a:pt x="1078" y="416"/>
                  </a:lnTo>
                  <a:lnTo>
                    <a:pt x="1078" y="416"/>
                  </a:lnTo>
                  <a:lnTo>
                    <a:pt x="1075" y="414"/>
                  </a:lnTo>
                  <a:lnTo>
                    <a:pt x="1075" y="414"/>
                  </a:lnTo>
                  <a:lnTo>
                    <a:pt x="1070" y="397"/>
                  </a:lnTo>
                  <a:lnTo>
                    <a:pt x="1070" y="397"/>
                  </a:lnTo>
                  <a:lnTo>
                    <a:pt x="1060" y="381"/>
                  </a:lnTo>
                  <a:lnTo>
                    <a:pt x="1058" y="377"/>
                  </a:lnTo>
                  <a:lnTo>
                    <a:pt x="1057" y="376"/>
                  </a:lnTo>
                  <a:lnTo>
                    <a:pt x="1055" y="374"/>
                  </a:lnTo>
                  <a:lnTo>
                    <a:pt x="1055" y="374"/>
                  </a:lnTo>
                  <a:lnTo>
                    <a:pt x="1051" y="366"/>
                  </a:lnTo>
                  <a:lnTo>
                    <a:pt x="1051" y="366"/>
                  </a:lnTo>
                  <a:lnTo>
                    <a:pt x="1047" y="359"/>
                  </a:lnTo>
                  <a:lnTo>
                    <a:pt x="1047" y="359"/>
                  </a:lnTo>
                  <a:lnTo>
                    <a:pt x="1041" y="350"/>
                  </a:lnTo>
                  <a:lnTo>
                    <a:pt x="1041" y="350"/>
                  </a:lnTo>
                  <a:lnTo>
                    <a:pt x="1040" y="349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37" y="346"/>
                  </a:lnTo>
                  <a:lnTo>
                    <a:pt x="1040" y="347"/>
                  </a:lnTo>
                  <a:lnTo>
                    <a:pt x="1040" y="347"/>
                  </a:lnTo>
                  <a:lnTo>
                    <a:pt x="1035" y="343"/>
                  </a:lnTo>
                  <a:lnTo>
                    <a:pt x="1034" y="340"/>
                  </a:lnTo>
                  <a:lnTo>
                    <a:pt x="1032" y="337"/>
                  </a:lnTo>
                  <a:lnTo>
                    <a:pt x="1032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1" y="337"/>
                  </a:lnTo>
                  <a:lnTo>
                    <a:pt x="1030" y="337"/>
                  </a:lnTo>
                  <a:lnTo>
                    <a:pt x="1030" y="337"/>
                  </a:lnTo>
                  <a:lnTo>
                    <a:pt x="1025" y="330"/>
                  </a:lnTo>
                  <a:lnTo>
                    <a:pt x="1021" y="321"/>
                  </a:lnTo>
                  <a:lnTo>
                    <a:pt x="1021" y="321"/>
                  </a:lnTo>
                  <a:lnTo>
                    <a:pt x="1014" y="313"/>
                  </a:lnTo>
                  <a:lnTo>
                    <a:pt x="1014" y="313"/>
                  </a:lnTo>
                  <a:lnTo>
                    <a:pt x="1007" y="306"/>
                  </a:lnTo>
                  <a:lnTo>
                    <a:pt x="1007" y="306"/>
                  </a:lnTo>
                  <a:lnTo>
                    <a:pt x="997" y="293"/>
                  </a:lnTo>
                  <a:lnTo>
                    <a:pt x="997" y="293"/>
                  </a:lnTo>
                  <a:lnTo>
                    <a:pt x="985" y="282"/>
                  </a:lnTo>
                  <a:lnTo>
                    <a:pt x="985" y="282"/>
                  </a:lnTo>
                  <a:lnTo>
                    <a:pt x="984" y="280"/>
                  </a:lnTo>
                  <a:lnTo>
                    <a:pt x="985" y="280"/>
                  </a:lnTo>
                  <a:lnTo>
                    <a:pt x="985" y="280"/>
                  </a:lnTo>
                  <a:lnTo>
                    <a:pt x="980" y="276"/>
                  </a:lnTo>
                  <a:lnTo>
                    <a:pt x="980" y="276"/>
                  </a:lnTo>
                  <a:lnTo>
                    <a:pt x="975" y="270"/>
                  </a:lnTo>
                  <a:lnTo>
                    <a:pt x="975" y="270"/>
                  </a:lnTo>
                  <a:lnTo>
                    <a:pt x="965" y="260"/>
                  </a:lnTo>
                  <a:lnTo>
                    <a:pt x="965" y="260"/>
                  </a:lnTo>
                  <a:lnTo>
                    <a:pt x="955" y="252"/>
                  </a:lnTo>
                  <a:lnTo>
                    <a:pt x="955" y="252"/>
                  </a:lnTo>
                  <a:lnTo>
                    <a:pt x="947" y="246"/>
                  </a:lnTo>
                  <a:lnTo>
                    <a:pt x="947" y="246"/>
                  </a:lnTo>
                  <a:lnTo>
                    <a:pt x="947" y="243"/>
                  </a:lnTo>
                  <a:lnTo>
                    <a:pt x="945" y="242"/>
                  </a:lnTo>
                  <a:lnTo>
                    <a:pt x="945" y="242"/>
                  </a:lnTo>
                  <a:lnTo>
                    <a:pt x="945" y="243"/>
                  </a:lnTo>
                  <a:lnTo>
                    <a:pt x="945" y="244"/>
                  </a:lnTo>
                  <a:lnTo>
                    <a:pt x="945" y="244"/>
                  </a:lnTo>
                  <a:lnTo>
                    <a:pt x="943" y="242"/>
                  </a:lnTo>
                  <a:lnTo>
                    <a:pt x="943" y="242"/>
                  </a:lnTo>
                  <a:lnTo>
                    <a:pt x="940" y="239"/>
                  </a:lnTo>
                  <a:lnTo>
                    <a:pt x="940" y="239"/>
                  </a:lnTo>
                  <a:lnTo>
                    <a:pt x="934" y="234"/>
                  </a:lnTo>
                  <a:lnTo>
                    <a:pt x="934" y="234"/>
                  </a:lnTo>
                  <a:lnTo>
                    <a:pt x="923" y="224"/>
                  </a:lnTo>
                  <a:lnTo>
                    <a:pt x="923" y="224"/>
                  </a:lnTo>
                  <a:lnTo>
                    <a:pt x="911" y="216"/>
                  </a:lnTo>
                  <a:lnTo>
                    <a:pt x="911" y="216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898" y="207"/>
                  </a:lnTo>
                  <a:lnTo>
                    <a:pt x="898" y="207"/>
                  </a:lnTo>
                  <a:lnTo>
                    <a:pt x="895" y="206"/>
                  </a:lnTo>
                  <a:lnTo>
                    <a:pt x="891" y="203"/>
                  </a:lnTo>
                  <a:lnTo>
                    <a:pt x="883" y="197"/>
                  </a:lnTo>
                  <a:lnTo>
                    <a:pt x="883" y="197"/>
                  </a:lnTo>
                  <a:lnTo>
                    <a:pt x="873" y="192"/>
                  </a:lnTo>
                  <a:lnTo>
                    <a:pt x="870" y="190"/>
                  </a:lnTo>
                  <a:lnTo>
                    <a:pt x="867" y="187"/>
                  </a:lnTo>
                  <a:lnTo>
                    <a:pt x="867" y="187"/>
                  </a:lnTo>
                  <a:lnTo>
                    <a:pt x="856" y="183"/>
                  </a:lnTo>
                  <a:lnTo>
                    <a:pt x="856" y="183"/>
                  </a:lnTo>
                  <a:lnTo>
                    <a:pt x="847" y="176"/>
                  </a:lnTo>
                  <a:lnTo>
                    <a:pt x="847" y="176"/>
                  </a:lnTo>
                  <a:lnTo>
                    <a:pt x="846" y="176"/>
                  </a:lnTo>
                  <a:lnTo>
                    <a:pt x="846" y="177"/>
                  </a:lnTo>
                  <a:lnTo>
                    <a:pt x="846" y="177"/>
                  </a:lnTo>
                  <a:lnTo>
                    <a:pt x="844" y="177"/>
                  </a:lnTo>
                  <a:lnTo>
                    <a:pt x="844" y="177"/>
                  </a:lnTo>
                  <a:lnTo>
                    <a:pt x="841" y="176"/>
                  </a:lnTo>
                  <a:lnTo>
                    <a:pt x="841" y="176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41" y="174"/>
                  </a:lnTo>
                  <a:lnTo>
                    <a:pt x="834" y="172"/>
                  </a:lnTo>
                  <a:lnTo>
                    <a:pt x="827" y="169"/>
                  </a:lnTo>
                  <a:lnTo>
                    <a:pt x="827" y="169"/>
                  </a:lnTo>
                  <a:lnTo>
                    <a:pt x="827" y="167"/>
                  </a:lnTo>
                  <a:lnTo>
                    <a:pt x="828" y="167"/>
                  </a:lnTo>
                  <a:lnTo>
                    <a:pt x="828" y="167"/>
                  </a:lnTo>
                  <a:lnTo>
                    <a:pt x="818" y="164"/>
                  </a:lnTo>
                  <a:lnTo>
                    <a:pt x="818" y="164"/>
                  </a:lnTo>
                  <a:lnTo>
                    <a:pt x="808" y="162"/>
                  </a:lnTo>
                  <a:lnTo>
                    <a:pt x="808" y="162"/>
                  </a:lnTo>
                  <a:lnTo>
                    <a:pt x="808" y="160"/>
                  </a:lnTo>
                  <a:lnTo>
                    <a:pt x="808" y="160"/>
                  </a:lnTo>
                  <a:lnTo>
                    <a:pt x="804" y="157"/>
                  </a:lnTo>
                  <a:lnTo>
                    <a:pt x="804" y="157"/>
                  </a:lnTo>
                  <a:lnTo>
                    <a:pt x="803" y="159"/>
                  </a:lnTo>
                  <a:lnTo>
                    <a:pt x="800" y="157"/>
                  </a:lnTo>
                  <a:lnTo>
                    <a:pt x="800" y="157"/>
                  </a:lnTo>
                  <a:lnTo>
                    <a:pt x="797" y="154"/>
                  </a:lnTo>
                  <a:lnTo>
                    <a:pt x="797" y="154"/>
                  </a:lnTo>
                  <a:lnTo>
                    <a:pt x="793" y="154"/>
                  </a:lnTo>
                  <a:lnTo>
                    <a:pt x="789" y="152"/>
                  </a:lnTo>
                  <a:lnTo>
                    <a:pt x="783" y="150"/>
                  </a:lnTo>
                  <a:lnTo>
                    <a:pt x="776" y="149"/>
                  </a:lnTo>
                  <a:lnTo>
                    <a:pt x="776" y="149"/>
                  </a:lnTo>
                  <a:lnTo>
                    <a:pt x="774" y="147"/>
                  </a:lnTo>
                  <a:lnTo>
                    <a:pt x="776" y="147"/>
                  </a:lnTo>
                  <a:lnTo>
                    <a:pt x="776" y="147"/>
                  </a:lnTo>
                  <a:lnTo>
                    <a:pt x="753" y="140"/>
                  </a:lnTo>
                  <a:lnTo>
                    <a:pt x="753" y="140"/>
                  </a:lnTo>
                  <a:lnTo>
                    <a:pt x="743" y="137"/>
                  </a:lnTo>
                  <a:lnTo>
                    <a:pt x="736" y="137"/>
                  </a:lnTo>
                  <a:lnTo>
                    <a:pt x="736" y="137"/>
                  </a:lnTo>
                  <a:lnTo>
                    <a:pt x="729" y="135"/>
                  </a:lnTo>
                  <a:lnTo>
                    <a:pt x="729" y="135"/>
                  </a:lnTo>
                  <a:lnTo>
                    <a:pt x="724" y="135"/>
                  </a:lnTo>
                  <a:lnTo>
                    <a:pt x="720" y="135"/>
                  </a:lnTo>
                  <a:lnTo>
                    <a:pt x="720" y="135"/>
                  </a:lnTo>
                  <a:lnTo>
                    <a:pt x="710" y="130"/>
                  </a:lnTo>
                  <a:lnTo>
                    <a:pt x="710" y="130"/>
                  </a:lnTo>
                  <a:lnTo>
                    <a:pt x="706" y="130"/>
                  </a:lnTo>
                  <a:lnTo>
                    <a:pt x="706" y="130"/>
                  </a:lnTo>
                  <a:lnTo>
                    <a:pt x="703" y="130"/>
                  </a:lnTo>
                  <a:lnTo>
                    <a:pt x="703" y="130"/>
                  </a:lnTo>
                  <a:lnTo>
                    <a:pt x="690" y="127"/>
                  </a:lnTo>
                  <a:lnTo>
                    <a:pt x="690" y="127"/>
                  </a:lnTo>
                  <a:lnTo>
                    <a:pt x="677" y="126"/>
                  </a:lnTo>
                  <a:lnTo>
                    <a:pt x="677" y="126"/>
                  </a:lnTo>
                  <a:lnTo>
                    <a:pt x="664" y="125"/>
                  </a:lnTo>
                  <a:lnTo>
                    <a:pt x="659" y="123"/>
                  </a:lnTo>
                  <a:lnTo>
                    <a:pt x="652" y="123"/>
                  </a:lnTo>
                  <a:lnTo>
                    <a:pt x="652" y="123"/>
                  </a:lnTo>
                  <a:lnTo>
                    <a:pt x="626" y="122"/>
                  </a:lnTo>
                  <a:lnTo>
                    <a:pt x="626" y="122"/>
                  </a:lnTo>
                  <a:lnTo>
                    <a:pt x="613" y="122"/>
                  </a:lnTo>
                  <a:lnTo>
                    <a:pt x="613" y="122"/>
                  </a:lnTo>
                  <a:lnTo>
                    <a:pt x="606" y="122"/>
                  </a:lnTo>
                  <a:lnTo>
                    <a:pt x="606" y="122"/>
                  </a:lnTo>
                  <a:lnTo>
                    <a:pt x="599" y="122"/>
                  </a:lnTo>
                  <a:lnTo>
                    <a:pt x="599" y="122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97" y="123"/>
                  </a:lnTo>
                  <a:lnTo>
                    <a:pt x="589" y="122"/>
                  </a:lnTo>
                  <a:lnTo>
                    <a:pt x="589" y="122"/>
                  </a:lnTo>
                  <a:lnTo>
                    <a:pt x="580" y="123"/>
                  </a:lnTo>
                  <a:lnTo>
                    <a:pt x="580" y="123"/>
                  </a:lnTo>
                  <a:lnTo>
                    <a:pt x="572" y="123"/>
                  </a:lnTo>
                  <a:lnTo>
                    <a:pt x="572" y="123"/>
                  </a:lnTo>
                  <a:lnTo>
                    <a:pt x="563" y="125"/>
                  </a:lnTo>
                  <a:lnTo>
                    <a:pt x="563" y="125"/>
                  </a:lnTo>
                  <a:lnTo>
                    <a:pt x="555" y="126"/>
                  </a:lnTo>
                  <a:lnTo>
                    <a:pt x="555" y="126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19" y="132"/>
                  </a:lnTo>
                  <a:lnTo>
                    <a:pt x="519" y="132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09" y="133"/>
                  </a:lnTo>
                  <a:lnTo>
                    <a:pt x="503" y="135"/>
                  </a:lnTo>
                  <a:lnTo>
                    <a:pt x="503" y="135"/>
                  </a:lnTo>
                  <a:lnTo>
                    <a:pt x="490" y="137"/>
                  </a:lnTo>
                  <a:lnTo>
                    <a:pt x="490" y="137"/>
                  </a:lnTo>
                  <a:lnTo>
                    <a:pt x="490" y="139"/>
                  </a:lnTo>
                  <a:lnTo>
                    <a:pt x="490" y="139"/>
                  </a:lnTo>
                  <a:lnTo>
                    <a:pt x="489" y="142"/>
                  </a:lnTo>
                  <a:lnTo>
                    <a:pt x="485" y="143"/>
                  </a:lnTo>
                  <a:lnTo>
                    <a:pt x="485" y="143"/>
                  </a:lnTo>
                  <a:lnTo>
                    <a:pt x="483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79" y="142"/>
                  </a:lnTo>
                  <a:lnTo>
                    <a:pt x="482" y="140"/>
                  </a:lnTo>
                  <a:lnTo>
                    <a:pt x="483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6" y="139"/>
                  </a:lnTo>
                  <a:lnTo>
                    <a:pt x="483" y="139"/>
                  </a:lnTo>
                  <a:lnTo>
                    <a:pt x="480" y="139"/>
                  </a:lnTo>
                  <a:lnTo>
                    <a:pt x="480" y="140"/>
                  </a:lnTo>
                  <a:lnTo>
                    <a:pt x="480" y="140"/>
                  </a:lnTo>
                  <a:lnTo>
                    <a:pt x="472" y="142"/>
                  </a:lnTo>
                  <a:lnTo>
                    <a:pt x="472" y="142"/>
                  </a:lnTo>
                  <a:lnTo>
                    <a:pt x="463" y="144"/>
                  </a:lnTo>
                  <a:lnTo>
                    <a:pt x="463" y="144"/>
                  </a:lnTo>
                  <a:lnTo>
                    <a:pt x="455" y="147"/>
                  </a:lnTo>
                  <a:lnTo>
                    <a:pt x="446" y="150"/>
                  </a:lnTo>
                  <a:lnTo>
                    <a:pt x="446" y="150"/>
                  </a:lnTo>
                  <a:lnTo>
                    <a:pt x="443" y="152"/>
                  </a:lnTo>
                  <a:lnTo>
                    <a:pt x="439" y="153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9" y="156"/>
                  </a:lnTo>
                  <a:lnTo>
                    <a:pt x="431" y="156"/>
                  </a:lnTo>
                  <a:lnTo>
                    <a:pt x="431" y="156"/>
                  </a:lnTo>
                  <a:lnTo>
                    <a:pt x="423" y="159"/>
                  </a:lnTo>
                  <a:lnTo>
                    <a:pt x="419" y="160"/>
                  </a:lnTo>
                  <a:lnTo>
                    <a:pt x="419" y="160"/>
                  </a:lnTo>
                  <a:lnTo>
                    <a:pt x="415" y="162"/>
                  </a:lnTo>
                  <a:lnTo>
                    <a:pt x="415" y="162"/>
                  </a:lnTo>
                  <a:lnTo>
                    <a:pt x="401" y="167"/>
                  </a:lnTo>
                  <a:lnTo>
                    <a:pt x="401" y="167"/>
                  </a:lnTo>
                  <a:lnTo>
                    <a:pt x="401" y="169"/>
                  </a:lnTo>
                  <a:lnTo>
                    <a:pt x="401" y="170"/>
                  </a:lnTo>
                  <a:lnTo>
                    <a:pt x="401" y="170"/>
                  </a:lnTo>
                  <a:lnTo>
                    <a:pt x="389" y="174"/>
                  </a:lnTo>
                  <a:lnTo>
                    <a:pt x="389" y="174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66" y="187"/>
                  </a:lnTo>
                  <a:lnTo>
                    <a:pt x="366" y="187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6" y="192"/>
                  </a:lnTo>
                  <a:lnTo>
                    <a:pt x="358" y="192"/>
                  </a:lnTo>
                  <a:lnTo>
                    <a:pt x="358" y="192"/>
                  </a:lnTo>
                  <a:lnTo>
                    <a:pt x="346" y="197"/>
                  </a:lnTo>
                  <a:lnTo>
                    <a:pt x="336" y="204"/>
                  </a:lnTo>
                  <a:lnTo>
                    <a:pt x="336" y="204"/>
                  </a:lnTo>
                  <a:lnTo>
                    <a:pt x="314" y="219"/>
                  </a:lnTo>
                  <a:lnTo>
                    <a:pt x="314" y="219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296" y="233"/>
                  </a:lnTo>
                  <a:lnTo>
                    <a:pt x="296" y="233"/>
                  </a:lnTo>
                  <a:lnTo>
                    <a:pt x="286" y="242"/>
                  </a:lnTo>
                  <a:lnTo>
                    <a:pt x="286" y="242"/>
                  </a:lnTo>
                  <a:lnTo>
                    <a:pt x="276" y="249"/>
                  </a:lnTo>
                  <a:lnTo>
                    <a:pt x="276" y="249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6" y="252"/>
                  </a:lnTo>
                  <a:lnTo>
                    <a:pt x="276" y="253"/>
                  </a:lnTo>
                  <a:lnTo>
                    <a:pt x="276" y="253"/>
                  </a:lnTo>
                  <a:lnTo>
                    <a:pt x="274" y="256"/>
                  </a:lnTo>
                  <a:lnTo>
                    <a:pt x="274" y="256"/>
                  </a:lnTo>
                  <a:lnTo>
                    <a:pt x="274" y="254"/>
                  </a:lnTo>
                  <a:lnTo>
                    <a:pt x="272" y="254"/>
                  </a:lnTo>
                  <a:lnTo>
                    <a:pt x="268" y="257"/>
                  </a:lnTo>
                  <a:lnTo>
                    <a:pt x="268" y="257"/>
                  </a:lnTo>
                  <a:lnTo>
                    <a:pt x="259" y="264"/>
                  </a:lnTo>
                  <a:lnTo>
                    <a:pt x="259" y="264"/>
                  </a:lnTo>
                  <a:lnTo>
                    <a:pt x="259" y="266"/>
                  </a:lnTo>
                  <a:lnTo>
                    <a:pt x="261" y="264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65" y="263"/>
                  </a:lnTo>
                  <a:lnTo>
                    <a:pt x="264" y="264"/>
                  </a:lnTo>
                  <a:lnTo>
                    <a:pt x="261" y="267"/>
                  </a:lnTo>
                  <a:lnTo>
                    <a:pt x="261" y="267"/>
                  </a:lnTo>
                  <a:lnTo>
                    <a:pt x="255" y="270"/>
                  </a:lnTo>
                  <a:lnTo>
                    <a:pt x="249" y="274"/>
                  </a:lnTo>
                  <a:lnTo>
                    <a:pt x="249" y="274"/>
                  </a:lnTo>
                  <a:lnTo>
                    <a:pt x="244" y="280"/>
                  </a:lnTo>
                  <a:lnTo>
                    <a:pt x="239" y="286"/>
                  </a:lnTo>
                  <a:lnTo>
                    <a:pt x="239" y="286"/>
                  </a:lnTo>
                  <a:lnTo>
                    <a:pt x="238" y="287"/>
                  </a:lnTo>
                  <a:lnTo>
                    <a:pt x="238" y="287"/>
                  </a:lnTo>
                  <a:lnTo>
                    <a:pt x="239" y="287"/>
                  </a:lnTo>
                  <a:lnTo>
                    <a:pt x="238" y="289"/>
                  </a:lnTo>
                  <a:lnTo>
                    <a:pt x="238" y="289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37" y="289"/>
                  </a:lnTo>
                  <a:lnTo>
                    <a:pt x="237" y="289"/>
                  </a:lnTo>
                  <a:lnTo>
                    <a:pt x="234" y="292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32" y="294"/>
                  </a:lnTo>
                  <a:lnTo>
                    <a:pt x="232" y="296"/>
                  </a:lnTo>
                  <a:lnTo>
                    <a:pt x="232" y="297"/>
                  </a:lnTo>
                  <a:lnTo>
                    <a:pt x="232" y="297"/>
                  </a:lnTo>
                  <a:lnTo>
                    <a:pt x="234" y="294"/>
                  </a:lnTo>
                  <a:lnTo>
                    <a:pt x="237" y="293"/>
                  </a:lnTo>
                  <a:lnTo>
                    <a:pt x="237" y="293"/>
                  </a:lnTo>
                  <a:lnTo>
                    <a:pt x="234" y="297"/>
                  </a:lnTo>
                  <a:lnTo>
                    <a:pt x="234" y="297"/>
                  </a:lnTo>
                  <a:lnTo>
                    <a:pt x="231" y="301"/>
                  </a:lnTo>
                  <a:lnTo>
                    <a:pt x="231" y="301"/>
                  </a:lnTo>
                  <a:lnTo>
                    <a:pt x="228" y="304"/>
                  </a:lnTo>
                  <a:lnTo>
                    <a:pt x="224" y="307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5" y="304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1"/>
                  </a:lnTo>
                  <a:lnTo>
                    <a:pt x="228" y="300"/>
                  </a:lnTo>
                  <a:lnTo>
                    <a:pt x="231" y="296"/>
                  </a:lnTo>
                  <a:lnTo>
                    <a:pt x="231" y="296"/>
                  </a:lnTo>
                  <a:lnTo>
                    <a:pt x="227" y="299"/>
                  </a:lnTo>
                  <a:lnTo>
                    <a:pt x="225" y="301"/>
                  </a:lnTo>
                  <a:lnTo>
                    <a:pt x="222" y="304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19" y="309"/>
                  </a:lnTo>
                  <a:lnTo>
                    <a:pt x="221" y="307"/>
                  </a:lnTo>
                  <a:lnTo>
                    <a:pt x="222" y="307"/>
                  </a:lnTo>
                  <a:lnTo>
                    <a:pt x="222" y="307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19" y="310"/>
                  </a:lnTo>
                  <a:lnTo>
                    <a:pt x="222" y="309"/>
                  </a:lnTo>
                  <a:lnTo>
                    <a:pt x="222" y="309"/>
                  </a:lnTo>
                  <a:lnTo>
                    <a:pt x="218" y="316"/>
                  </a:lnTo>
                  <a:lnTo>
                    <a:pt x="215" y="323"/>
                  </a:lnTo>
                  <a:lnTo>
                    <a:pt x="215" y="323"/>
                  </a:lnTo>
                  <a:lnTo>
                    <a:pt x="212" y="324"/>
                  </a:lnTo>
                  <a:lnTo>
                    <a:pt x="212" y="324"/>
                  </a:lnTo>
                  <a:lnTo>
                    <a:pt x="211" y="324"/>
                  </a:lnTo>
                  <a:lnTo>
                    <a:pt x="211" y="324"/>
                  </a:lnTo>
                  <a:lnTo>
                    <a:pt x="208" y="330"/>
                  </a:lnTo>
                  <a:lnTo>
                    <a:pt x="207" y="333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4" y="336"/>
                  </a:lnTo>
                  <a:lnTo>
                    <a:pt x="205" y="334"/>
                  </a:lnTo>
                  <a:lnTo>
                    <a:pt x="205" y="334"/>
                  </a:lnTo>
                  <a:lnTo>
                    <a:pt x="205" y="330"/>
                  </a:lnTo>
                  <a:lnTo>
                    <a:pt x="205" y="330"/>
                  </a:lnTo>
                  <a:lnTo>
                    <a:pt x="204" y="334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4" y="336"/>
                  </a:lnTo>
                  <a:lnTo>
                    <a:pt x="202" y="339"/>
                  </a:lnTo>
                  <a:lnTo>
                    <a:pt x="199" y="343"/>
                  </a:lnTo>
                  <a:lnTo>
                    <a:pt x="199" y="343"/>
                  </a:lnTo>
                  <a:lnTo>
                    <a:pt x="198" y="343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5" y="347"/>
                  </a:lnTo>
                  <a:lnTo>
                    <a:pt x="192" y="353"/>
                  </a:lnTo>
                  <a:lnTo>
                    <a:pt x="192" y="353"/>
                  </a:lnTo>
                  <a:lnTo>
                    <a:pt x="189" y="359"/>
                  </a:lnTo>
                  <a:lnTo>
                    <a:pt x="187" y="359"/>
                  </a:lnTo>
                  <a:lnTo>
                    <a:pt x="187" y="359"/>
                  </a:lnTo>
                  <a:lnTo>
                    <a:pt x="184" y="364"/>
                  </a:lnTo>
                  <a:lnTo>
                    <a:pt x="181" y="370"/>
                  </a:lnTo>
                  <a:lnTo>
                    <a:pt x="181" y="370"/>
                  </a:lnTo>
                  <a:lnTo>
                    <a:pt x="178" y="373"/>
                  </a:lnTo>
                  <a:lnTo>
                    <a:pt x="175" y="377"/>
                  </a:lnTo>
                  <a:lnTo>
                    <a:pt x="174" y="381"/>
                  </a:lnTo>
                  <a:lnTo>
                    <a:pt x="172" y="383"/>
                  </a:lnTo>
                  <a:lnTo>
                    <a:pt x="172" y="383"/>
                  </a:lnTo>
                  <a:lnTo>
                    <a:pt x="171" y="386"/>
                  </a:lnTo>
                  <a:lnTo>
                    <a:pt x="171" y="389"/>
                  </a:lnTo>
                  <a:lnTo>
                    <a:pt x="167" y="393"/>
                  </a:lnTo>
                  <a:lnTo>
                    <a:pt x="167" y="393"/>
                  </a:lnTo>
                  <a:lnTo>
                    <a:pt x="162" y="400"/>
                  </a:lnTo>
                  <a:lnTo>
                    <a:pt x="162" y="400"/>
                  </a:lnTo>
                  <a:lnTo>
                    <a:pt x="161" y="406"/>
                  </a:lnTo>
                  <a:lnTo>
                    <a:pt x="161" y="406"/>
                  </a:lnTo>
                  <a:lnTo>
                    <a:pt x="155" y="417"/>
                  </a:lnTo>
                  <a:lnTo>
                    <a:pt x="155" y="417"/>
                  </a:lnTo>
                  <a:lnTo>
                    <a:pt x="150" y="427"/>
                  </a:lnTo>
                  <a:lnTo>
                    <a:pt x="150" y="427"/>
                  </a:lnTo>
                  <a:lnTo>
                    <a:pt x="150" y="429"/>
                  </a:lnTo>
                  <a:lnTo>
                    <a:pt x="150" y="427"/>
                  </a:lnTo>
                  <a:lnTo>
                    <a:pt x="150" y="426"/>
                  </a:lnTo>
                  <a:lnTo>
                    <a:pt x="148" y="427"/>
                  </a:lnTo>
                  <a:lnTo>
                    <a:pt x="148" y="427"/>
                  </a:lnTo>
                  <a:lnTo>
                    <a:pt x="145" y="437"/>
                  </a:lnTo>
                  <a:lnTo>
                    <a:pt x="142" y="446"/>
                  </a:lnTo>
                  <a:lnTo>
                    <a:pt x="138" y="454"/>
                  </a:lnTo>
                  <a:lnTo>
                    <a:pt x="135" y="463"/>
                  </a:lnTo>
                  <a:lnTo>
                    <a:pt x="135" y="463"/>
                  </a:lnTo>
                  <a:lnTo>
                    <a:pt x="138" y="458"/>
                  </a:lnTo>
                  <a:lnTo>
                    <a:pt x="138" y="458"/>
                  </a:lnTo>
                  <a:lnTo>
                    <a:pt x="138" y="460"/>
                  </a:lnTo>
                  <a:lnTo>
                    <a:pt x="140" y="460"/>
                  </a:lnTo>
                  <a:lnTo>
                    <a:pt x="140" y="460"/>
                  </a:lnTo>
                  <a:lnTo>
                    <a:pt x="137" y="464"/>
                  </a:lnTo>
                  <a:lnTo>
                    <a:pt x="135" y="467"/>
                  </a:lnTo>
                  <a:lnTo>
                    <a:pt x="135" y="467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2" y="476"/>
                  </a:lnTo>
                  <a:lnTo>
                    <a:pt x="132" y="476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3"/>
                  </a:lnTo>
                  <a:lnTo>
                    <a:pt x="134" y="474"/>
                  </a:lnTo>
                  <a:lnTo>
                    <a:pt x="132" y="477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1" y="480"/>
                  </a:lnTo>
                  <a:lnTo>
                    <a:pt x="131" y="483"/>
                  </a:lnTo>
                  <a:lnTo>
                    <a:pt x="131" y="483"/>
                  </a:lnTo>
                  <a:lnTo>
                    <a:pt x="131" y="487"/>
                  </a:lnTo>
                  <a:lnTo>
                    <a:pt x="131" y="487"/>
                  </a:lnTo>
                  <a:lnTo>
                    <a:pt x="128" y="493"/>
                  </a:lnTo>
                  <a:lnTo>
                    <a:pt x="128" y="493"/>
                  </a:lnTo>
                  <a:lnTo>
                    <a:pt x="127" y="498"/>
                  </a:lnTo>
                  <a:lnTo>
                    <a:pt x="125" y="506"/>
                  </a:lnTo>
                  <a:lnTo>
                    <a:pt x="125" y="506"/>
                  </a:lnTo>
                  <a:lnTo>
                    <a:pt x="124" y="507"/>
                  </a:lnTo>
                  <a:lnTo>
                    <a:pt x="122" y="504"/>
                  </a:lnTo>
                  <a:lnTo>
                    <a:pt x="122" y="504"/>
                  </a:lnTo>
                  <a:lnTo>
                    <a:pt x="121" y="507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22" y="508"/>
                  </a:lnTo>
                  <a:lnTo>
                    <a:pt x="122" y="508"/>
                  </a:lnTo>
                  <a:lnTo>
                    <a:pt x="122" y="513"/>
                  </a:lnTo>
                  <a:lnTo>
                    <a:pt x="122" y="517"/>
                  </a:lnTo>
                  <a:lnTo>
                    <a:pt x="122" y="517"/>
                  </a:lnTo>
                  <a:lnTo>
                    <a:pt x="121" y="517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0" y="52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7" y="534"/>
                  </a:lnTo>
                  <a:lnTo>
                    <a:pt x="115" y="534"/>
                  </a:lnTo>
                  <a:lnTo>
                    <a:pt x="115" y="536"/>
                  </a:lnTo>
                  <a:lnTo>
                    <a:pt x="115" y="536"/>
                  </a:lnTo>
                  <a:lnTo>
                    <a:pt x="115" y="541"/>
                  </a:lnTo>
                  <a:lnTo>
                    <a:pt x="114" y="551"/>
                  </a:lnTo>
                  <a:lnTo>
                    <a:pt x="112" y="560"/>
                  </a:lnTo>
                  <a:lnTo>
                    <a:pt x="112" y="567"/>
                  </a:lnTo>
                  <a:lnTo>
                    <a:pt x="112" y="567"/>
                  </a:lnTo>
                  <a:lnTo>
                    <a:pt x="111" y="571"/>
                  </a:lnTo>
                  <a:lnTo>
                    <a:pt x="110" y="573"/>
                  </a:lnTo>
                  <a:lnTo>
                    <a:pt x="110" y="570"/>
                  </a:lnTo>
                  <a:lnTo>
                    <a:pt x="110" y="570"/>
                  </a:lnTo>
                  <a:lnTo>
                    <a:pt x="110" y="574"/>
                  </a:lnTo>
                  <a:lnTo>
                    <a:pt x="111" y="576"/>
                  </a:lnTo>
                  <a:lnTo>
                    <a:pt x="111" y="576"/>
                  </a:lnTo>
                  <a:lnTo>
                    <a:pt x="110" y="578"/>
                  </a:lnTo>
                  <a:lnTo>
                    <a:pt x="108" y="580"/>
                  </a:lnTo>
                  <a:lnTo>
                    <a:pt x="108" y="580"/>
                  </a:lnTo>
                  <a:lnTo>
                    <a:pt x="108" y="583"/>
                  </a:lnTo>
                  <a:lnTo>
                    <a:pt x="108" y="583"/>
                  </a:lnTo>
                  <a:lnTo>
                    <a:pt x="108" y="586"/>
                  </a:lnTo>
                  <a:lnTo>
                    <a:pt x="108" y="586"/>
                  </a:lnTo>
                  <a:lnTo>
                    <a:pt x="108" y="583"/>
                  </a:lnTo>
                  <a:lnTo>
                    <a:pt x="110" y="580"/>
                  </a:lnTo>
                  <a:lnTo>
                    <a:pt x="110" y="580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10" y="581"/>
                  </a:lnTo>
                  <a:lnTo>
                    <a:pt x="108" y="596"/>
                  </a:lnTo>
                  <a:lnTo>
                    <a:pt x="108" y="596"/>
                  </a:lnTo>
                  <a:lnTo>
                    <a:pt x="108" y="603"/>
                  </a:lnTo>
                  <a:lnTo>
                    <a:pt x="108" y="603"/>
                  </a:lnTo>
                  <a:lnTo>
                    <a:pt x="108" y="607"/>
                  </a:lnTo>
                  <a:lnTo>
                    <a:pt x="108" y="607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07" y="611"/>
                  </a:lnTo>
                  <a:lnTo>
                    <a:pt x="105" y="614"/>
                  </a:lnTo>
                  <a:lnTo>
                    <a:pt x="105" y="614"/>
                  </a:lnTo>
                  <a:lnTo>
                    <a:pt x="107" y="615"/>
                  </a:lnTo>
                  <a:lnTo>
                    <a:pt x="107" y="614"/>
                  </a:lnTo>
                  <a:lnTo>
                    <a:pt x="108" y="611"/>
                  </a:lnTo>
                  <a:lnTo>
                    <a:pt x="108" y="611"/>
                  </a:lnTo>
                  <a:lnTo>
                    <a:pt x="110" y="615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7"/>
                  </a:lnTo>
                  <a:lnTo>
                    <a:pt x="108" y="627"/>
                  </a:lnTo>
                  <a:lnTo>
                    <a:pt x="108" y="630"/>
                  </a:lnTo>
                  <a:lnTo>
                    <a:pt x="107" y="628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5" y="630"/>
                  </a:lnTo>
                  <a:lnTo>
                    <a:pt x="107" y="630"/>
                  </a:lnTo>
                  <a:lnTo>
                    <a:pt x="108" y="631"/>
                  </a:lnTo>
                  <a:lnTo>
                    <a:pt x="108" y="631"/>
                  </a:lnTo>
                  <a:lnTo>
                    <a:pt x="110" y="633"/>
                  </a:lnTo>
                  <a:lnTo>
                    <a:pt x="108" y="634"/>
                  </a:lnTo>
                  <a:lnTo>
                    <a:pt x="108" y="637"/>
                  </a:lnTo>
                  <a:lnTo>
                    <a:pt x="108" y="637"/>
                  </a:lnTo>
                  <a:lnTo>
                    <a:pt x="107" y="635"/>
                  </a:lnTo>
                  <a:lnTo>
                    <a:pt x="107" y="634"/>
                  </a:lnTo>
                  <a:lnTo>
                    <a:pt x="107" y="634"/>
                  </a:lnTo>
                  <a:lnTo>
                    <a:pt x="107" y="638"/>
                  </a:lnTo>
                  <a:lnTo>
                    <a:pt x="107" y="641"/>
                  </a:lnTo>
                  <a:lnTo>
                    <a:pt x="108" y="641"/>
                  </a:lnTo>
                  <a:lnTo>
                    <a:pt x="108" y="641"/>
                  </a:lnTo>
                  <a:lnTo>
                    <a:pt x="107" y="647"/>
                  </a:lnTo>
                  <a:lnTo>
                    <a:pt x="105" y="653"/>
                  </a:lnTo>
                  <a:lnTo>
                    <a:pt x="105" y="653"/>
                  </a:lnTo>
                  <a:lnTo>
                    <a:pt x="107" y="658"/>
                  </a:lnTo>
                  <a:lnTo>
                    <a:pt x="107" y="665"/>
                  </a:lnTo>
                  <a:lnTo>
                    <a:pt x="107" y="665"/>
                  </a:lnTo>
                  <a:lnTo>
                    <a:pt x="108" y="665"/>
                  </a:lnTo>
                  <a:lnTo>
                    <a:pt x="108" y="665"/>
                  </a:lnTo>
                  <a:lnTo>
                    <a:pt x="110" y="668"/>
                  </a:lnTo>
                  <a:lnTo>
                    <a:pt x="111" y="663"/>
                  </a:lnTo>
                  <a:lnTo>
                    <a:pt x="111" y="663"/>
                  </a:lnTo>
                  <a:lnTo>
                    <a:pt x="110" y="660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10" y="655"/>
                  </a:lnTo>
                  <a:lnTo>
                    <a:pt x="110" y="657"/>
                  </a:lnTo>
                  <a:lnTo>
                    <a:pt x="110" y="657"/>
                  </a:lnTo>
                  <a:lnTo>
                    <a:pt x="108" y="643"/>
                  </a:lnTo>
                  <a:lnTo>
                    <a:pt x="110" y="637"/>
                  </a:lnTo>
                  <a:lnTo>
                    <a:pt x="110" y="635"/>
                  </a:lnTo>
                  <a:lnTo>
                    <a:pt x="111" y="635"/>
                  </a:lnTo>
                  <a:lnTo>
                    <a:pt x="111" y="635"/>
                  </a:lnTo>
                  <a:lnTo>
                    <a:pt x="111" y="633"/>
                  </a:lnTo>
                  <a:lnTo>
                    <a:pt x="110" y="630"/>
                  </a:lnTo>
                  <a:lnTo>
                    <a:pt x="110" y="630"/>
                  </a:lnTo>
                  <a:lnTo>
                    <a:pt x="111" y="628"/>
                  </a:lnTo>
                  <a:lnTo>
                    <a:pt x="111" y="630"/>
                  </a:lnTo>
                  <a:lnTo>
                    <a:pt x="112" y="634"/>
                  </a:lnTo>
                  <a:lnTo>
                    <a:pt x="112" y="634"/>
                  </a:lnTo>
                  <a:lnTo>
                    <a:pt x="112" y="627"/>
                  </a:lnTo>
                  <a:lnTo>
                    <a:pt x="112" y="625"/>
                  </a:lnTo>
                  <a:lnTo>
                    <a:pt x="111" y="625"/>
                  </a:lnTo>
                  <a:lnTo>
                    <a:pt x="111" y="625"/>
                  </a:lnTo>
                  <a:lnTo>
                    <a:pt x="111" y="620"/>
                  </a:lnTo>
                  <a:lnTo>
                    <a:pt x="111" y="615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3"/>
                  </a:lnTo>
                  <a:lnTo>
                    <a:pt x="111" y="614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2" y="615"/>
                  </a:lnTo>
                  <a:lnTo>
                    <a:pt x="114" y="613"/>
                  </a:lnTo>
                  <a:lnTo>
                    <a:pt x="112" y="608"/>
                  </a:lnTo>
                  <a:lnTo>
                    <a:pt x="112" y="608"/>
                  </a:lnTo>
                  <a:lnTo>
                    <a:pt x="114" y="606"/>
                  </a:lnTo>
                  <a:lnTo>
                    <a:pt x="114" y="606"/>
                  </a:lnTo>
                  <a:lnTo>
                    <a:pt x="115" y="606"/>
                  </a:lnTo>
                  <a:lnTo>
                    <a:pt x="115" y="606"/>
                  </a:lnTo>
                  <a:lnTo>
                    <a:pt x="114" y="603"/>
                  </a:lnTo>
                  <a:lnTo>
                    <a:pt x="114" y="603"/>
                  </a:lnTo>
                  <a:lnTo>
                    <a:pt x="114" y="604"/>
                  </a:lnTo>
                  <a:lnTo>
                    <a:pt x="114" y="604"/>
                  </a:lnTo>
                  <a:lnTo>
                    <a:pt x="114" y="598"/>
                  </a:lnTo>
                  <a:lnTo>
                    <a:pt x="115" y="593"/>
                  </a:lnTo>
                  <a:lnTo>
                    <a:pt x="115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93"/>
                  </a:lnTo>
                  <a:lnTo>
                    <a:pt x="114" y="586"/>
                  </a:lnTo>
                  <a:lnTo>
                    <a:pt x="114" y="586"/>
                  </a:lnTo>
                  <a:lnTo>
                    <a:pt x="115" y="587"/>
                  </a:lnTo>
                  <a:lnTo>
                    <a:pt x="115" y="587"/>
                  </a:lnTo>
                  <a:lnTo>
                    <a:pt x="115" y="580"/>
                  </a:lnTo>
                  <a:lnTo>
                    <a:pt x="115" y="574"/>
                  </a:lnTo>
                  <a:lnTo>
                    <a:pt x="115" y="574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1"/>
                  </a:lnTo>
                  <a:lnTo>
                    <a:pt x="118" y="563"/>
                  </a:lnTo>
                  <a:lnTo>
                    <a:pt x="118" y="566"/>
                  </a:lnTo>
                  <a:lnTo>
                    <a:pt x="118" y="566"/>
                  </a:lnTo>
                  <a:lnTo>
                    <a:pt x="120" y="561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0" y="563"/>
                  </a:lnTo>
                  <a:lnTo>
                    <a:pt x="118" y="568"/>
                  </a:lnTo>
                  <a:lnTo>
                    <a:pt x="118" y="568"/>
                  </a:lnTo>
                  <a:lnTo>
                    <a:pt x="120" y="573"/>
                  </a:lnTo>
                  <a:lnTo>
                    <a:pt x="118" y="577"/>
                  </a:lnTo>
                  <a:lnTo>
                    <a:pt x="118" y="577"/>
                  </a:lnTo>
                  <a:lnTo>
                    <a:pt x="117" y="583"/>
                  </a:lnTo>
                  <a:lnTo>
                    <a:pt x="117" y="583"/>
                  </a:lnTo>
                  <a:lnTo>
                    <a:pt x="118" y="588"/>
                  </a:lnTo>
                  <a:lnTo>
                    <a:pt x="118" y="588"/>
                  </a:lnTo>
                  <a:lnTo>
                    <a:pt x="118" y="583"/>
                  </a:lnTo>
                  <a:lnTo>
                    <a:pt x="118" y="583"/>
                  </a:lnTo>
                  <a:lnTo>
                    <a:pt x="118" y="578"/>
                  </a:lnTo>
                  <a:lnTo>
                    <a:pt x="118" y="578"/>
                  </a:lnTo>
                  <a:lnTo>
                    <a:pt x="120" y="570"/>
                  </a:lnTo>
                  <a:lnTo>
                    <a:pt x="120" y="570"/>
                  </a:lnTo>
                  <a:lnTo>
                    <a:pt x="122" y="554"/>
                  </a:lnTo>
                  <a:lnTo>
                    <a:pt x="122" y="554"/>
                  </a:lnTo>
                  <a:lnTo>
                    <a:pt x="121" y="554"/>
                  </a:lnTo>
                  <a:lnTo>
                    <a:pt x="121" y="554"/>
                  </a:lnTo>
                  <a:lnTo>
                    <a:pt x="120" y="557"/>
                  </a:lnTo>
                  <a:lnTo>
                    <a:pt x="120" y="557"/>
                  </a:lnTo>
                  <a:lnTo>
                    <a:pt x="121" y="554"/>
                  </a:lnTo>
                  <a:lnTo>
                    <a:pt x="122" y="551"/>
                  </a:lnTo>
                  <a:lnTo>
                    <a:pt x="122" y="550"/>
                  </a:lnTo>
                  <a:lnTo>
                    <a:pt x="124" y="546"/>
                  </a:lnTo>
                  <a:lnTo>
                    <a:pt x="124" y="546"/>
                  </a:lnTo>
                  <a:lnTo>
                    <a:pt x="121" y="551"/>
                  </a:lnTo>
                  <a:lnTo>
                    <a:pt x="121" y="551"/>
                  </a:lnTo>
                  <a:lnTo>
                    <a:pt x="121" y="548"/>
                  </a:lnTo>
                  <a:lnTo>
                    <a:pt x="121" y="547"/>
                  </a:lnTo>
                  <a:lnTo>
                    <a:pt x="122" y="546"/>
                  </a:lnTo>
                  <a:lnTo>
                    <a:pt x="121" y="543"/>
                  </a:lnTo>
                  <a:lnTo>
                    <a:pt x="121" y="543"/>
                  </a:lnTo>
                  <a:lnTo>
                    <a:pt x="122" y="543"/>
                  </a:lnTo>
                  <a:lnTo>
                    <a:pt x="122" y="543"/>
                  </a:lnTo>
                  <a:lnTo>
                    <a:pt x="122" y="544"/>
                  </a:lnTo>
                  <a:lnTo>
                    <a:pt x="122" y="544"/>
                  </a:lnTo>
                  <a:lnTo>
                    <a:pt x="124" y="543"/>
                  </a:lnTo>
                  <a:lnTo>
                    <a:pt x="124" y="540"/>
                  </a:lnTo>
                  <a:lnTo>
                    <a:pt x="124" y="540"/>
                  </a:lnTo>
                  <a:lnTo>
                    <a:pt x="124" y="536"/>
                  </a:lnTo>
                  <a:lnTo>
                    <a:pt x="125" y="528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4"/>
                  </a:lnTo>
                  <a:lnTo>
                    <a:pt x="130" y="517"/>
                  </a:lnTo>
                  <a:lnTo>
                    <a:pt x="128" y="518"/>
                  </a:lnTo>
                  <a:lnTo>
                    <a:pt x="128" y="520"/>
                  </a:lnTo>
                  <a:lnTo>
                    <a:pt x="128" y="520"/>
                  </a:lnTo>
                  <a:lnTo>
                    <a:pt x="131" y="511"/>
                  </a:lnTo>
                  <a:lnTo>
                    <a:pt x="131" y="511"/>
                  </a:lnTo>
                  <a:lnTo>
                    <a:pt x="132" y="501"/>
                  </a:lnTo>
                  <a:lnTo>
                    <a:pt x="132" y="501"/>
                  </a:lnTo>
                  <a:lnTo>
                    <a:pt x="135" y="491"/>
                  </a:lnTo>
                  <a:lnTo>
                    <a:pt x="138" y="483"/>
                  </a:lnTo>
                  <a:lnTo>
                    <a:pt x="138" y="483"/>
                  </a:lnTo>
                  <a:lnTo>
                    <a:pt x="140" y="484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4"/>
                  </a:lnTo>
                  <a:lnTo>
                    <a:pt x="141" y="481"/>
                  </a:lnTo>
                  <a:lnTo>
                    <a:pt x="140" y="480"/>
                  </a:lnTo>
                  <a:lnTo>
                    <a:pt x="140" y="480"/>
                  </a:lnTo>
                  <a:lnTo>
                    <a:pt x="141" y="477"/>
                  </a:lnTo>
                  <a:lnTo>
                    <a:pt x="141" y="477"/>
                  </a:lnTo>
                  <a:lnTo>
                    <a:pt x="142" y="477"/>
                  </a:lnTo>
                  <a:lnTo>
                    <a:pt x="144" y="474"/>
                  </a:lnTo>
                  <a:lnTo>
                    <a:pt x="144" y="474"/>
                  </a:lnTo>
                  <a:lnTo>
                    <a:pt x="144" y="473"/>
                  </a:lnTo>
                  <a:lnTo>
                    <a:pt x="142" y="474"/>
                  </a:lnTo>
                  <a:lnTo>
                    <a:pt x="142" y="476"/>
                  </a:lnTo>
                  <a:lnTo>
                    <a:pt x="141" y="474"/>
                  </a:lnTo>
                  <a:lnTo>
                    <a:pt x="141" y="474"/>
                  </a:lnTo>
                  <a:lnTo>
                    <a:pt x="144" y="468"/>
                  </a:lnTo>
                  <a:lnTo>
                    <a:pt x="144" y="468"/>
                  </a:lnTo>
                  <a:lnTo>
                    <a:pt x="145" y="463"/>
                  </a:lnTo>
                  <a:lnTo>
                    <a:pt x="145" y="463"/>
                  </a:lnTo>
                  <a:lnTo>
                    <a:pt x="147" y="457"/>
                  </a:lnTo>
                  <a:lnTo>
                    <a:pt x="150" y="453"/>
                  </a:lnTo>
                  <a:lnTo>
                    <a:pt x="150" y="453"/>
                  </a:lnTo>
                  <a:lnTo>
                    <a:pt x="150" y="450"/>
                  </a:lnTo>
                  <a:lnTo>
                    <a:pt x="150" y="447"/>
                  </a:lnTo>
                  <a:lnTo>
                    <a:pt x="152" y="441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8" y="430"/>
                  </a:lnTo>
                  <a:lnTo>
                    <a:pt x="161" y="421"/>
                  </a:lnTo>
                  <a:lnTo>
                    <a:pt x="161" y="421"/>
                  </a:lnTo>
                  <a:lnTo>
                    <a:pt x="162" y="421"/>
                  </a:lnTo>
                  <a:lnTo>
                    <a:pt x="161" y="424"/>
                  </a:lnTo>
                  <a:lnTo>
                    <a:pt x="159" y="429"/>
                  </a:lnTo>
                  <a:lnTo>
                    <a:pt x="159" y="429"/>
                  </a:lnTo>
                  <a:lnTo>
                    <a:pt x="164" y="421"/>
                  </a:lnTo>
                  <a:lnTo>
                    <a:pt x="164" y="421"/>
                  </a:lnTo>
                  <a:lnTo>
                    <a:pt x="165" y="413"/>
                  </a:lnTo>
                  <a:lnTo>
                    <a:pt x="165" y="413"/>
                  </a:lnTo>
                  <a:lnTo>
                    <a:pt x="167" y="411"/>
                  </a:lnTo>
                  <a:lnTo>
                    <a:pt x="167" y="413"/>
                  </a:lnTo>
                  <a:lnTo>
                    <a:pt x="168" y="413"/>
                  </a:lnTo>
                  <a:lnTo>
                    <a:pt x="168" y="411"/>
                  </a:lnTo>
                  <a:lnTo>
                    <a:pt x="168" y="411"/>
                  </a:lnTo>
                  <a:lnTo>
                    <a:pt x="168" y="416"/>
                  </a:lnTo>
                  <a:lnTo>
                    <a:pt x="167" y="417"/>
                  </a:lnTo>
                  <a:lnTo>
                    <a:pt x="167" y="419"/>
                  </a:lnTo>
                  <a:lnTo>
                    <a:pt x="167" y="419"/>
                  </a:lnTo>
                  <a:lnTo>
                    <a:pt x="174" y="404"/>
                  </a:lnTo>
                  <a:lnTo>
                    <a:pt x="174" y="404"/>
                  </a:lnTo>
                  <a:lnTo>
                    <a:pt x="175" y="400"/>
                  </a:lnTo>
                  <a:lnTo>
                    <a:pt x="175" y="400"/>
                  </a:lnTo>
                  <a:lnTo>
                    <a:pt x="177" y="397"/>
                  </a:lnTo>
                  <a:lnTo>
                    <a:pt x="177" y="397"/>
                  </a:lnTo>
                  <a:lnTo>
                    <a:pt x="178" y="390"/>
                  </a:lnTo>
                  <a:lnTo>
                    <a:pt x="178" y="390"/>
                  </a:lnTo>
                  <a:lnTo>
                    <a:pt x="179" y="389"/>
                  </a:lnTo>
                  <a:lnTo>
                    <a:pt x="181" y="390"/>
                  </a:lnTo>
                  <a:lnTo>
                    <a:pt x="181" y="391"/>
                  </a:lnTo>
                  <a:lnTo>
                    <a:pt x="181" y="391"/>
                  </a:lnTo>
                  <a:lnTo>
                    <a:pt x="185" y="384"/>
                  </a:lnTo>
                  <a:lnTo>
                    <a:pt x="185" y="384"/>
                  </a:lnTo>
                  <a:lnTo>
                    <a:pt x="188" y="377"/>
                  </a:lnTo>
                  <a:lnTo>
                    <a:pt x="188" y="377"/>
                  </a:lnTo>
                  <a:lnTo>
                    <a:pt x="198" y="366"/>
                  </a:lnTo>
                  <a:lnTo>
                    <a:pt x="198" y="366"/>
                  </a:lnTo>
                  <a:lnTo>
                    <a:pt x="198" y="363"/>
                  </a:lnTo>
                  <a:lnTo>
                    <a:pt x="201" y="360"/>
                  </a:lnTo>
                  <a:lnTo>
                    <a:pt x="201" y="360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4" y="356"/>
                  </a:lnTo>
                  <a:lnTo>
                    <a:pt x="202" y="356"/>
                  </a:lnTo>
                  <a:lnTo>
                    <a:pt x="204" y="354"/>
                  </a:lnTo>
                  <a:lnTo>
                    <a:pt x="204" y="354"/>
                  </a:lnTo>
                  <a:lnTo>
                    <a:pt x="208" y="349"/>
                  </a:lnTo>
                  <a:lnTo>
                    <a:pt x="212" y="341"/>
                  </a:lnTo>
                  <a:lnTo>
                    <a:pt x="212" y="341"/>
                  </a:lnTo>
                  <a:lnTo>
                    <a:pt x="217" y="336"/>
                  </a:lnTo>
                  <a:lnTo>
                    <a:pt x="217" y="336"/>
                  </a:lnTo>
                  <a:lnTo>
                    <a:pt x="218" y="334"/>
                  </a:lnTo>
                  <a:lnTo>
                    <a:pt x="219" y="334"/>
                  </a:lnTo>
                  <a:lnTo>
                    <a:pt x="219" y="334"/>
                  </a:lnTo>
                  <a:lnTo>
                    <a:pt x="225" y="327"/>
                  </a:lnTo>
                  <a:lnTo>
                    <a:pt x="225" y="327"/>
                  </a:lnTo>
                  <a:lnTo>
                    <a:pt x="231" y="319"/>
                  </a:lnTo>
                  <a:lnTo>
                    <a:pt x="231" y="319"/>
                  </a:lnTo>
                  <a:lnTo>
                    <a:pt x="237" y="311"/>
                  </a:lnTo>
                  <a:lnTo>
                    <a:pt x="241" y="306"/>
                  </a:lnTo>
                  <a:lnTo>
                    <a:pt x="241" y="306"/>
                  </a:lnTo>
                  <a:lnTo>
                    <a:pt x="245" y="303"/>
                  </a:lnTo>
                  <a:lnTo>
                    <a:pt x="245" y="303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51" y="296"/>
                  </a:lnTo>
                  <a:lnTo>
                    <a:pt x="255" y="294"/>
                  </a:lnTo>
                  <a:lnTo>
                    <a:pt x="255" y="294"/>
                  </a:lnTo>
                  <a:lnTo>
                    <a:pt x="258" y="289"/>
                  </a:lnTo>
                  <a:lnTo>
                    <a:pt x="262" y="283"/>
                  </a:lnTo>
                  <a:lnTo>
                    <a:pt x="262" y="283"/>
                  </a:lnTo>
                  <a:lnTo>
                    <a:pt x="264" y="283"/>
                  </a:lnTo>
                  <a:lnTo>
                    <a:pt x="265" y="283"/>
                  </a:lnTo>
                  <a:lnTo>
                    <a:pt x="265" y="283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84" y="266"/>
                  </a:lnTo>
                  <a:lnTo>
                    <a:pt x="289" y="260"/>
                  </a:lnTo>
                  <a:lnTo>
                    <a:pt x="295" y="254"/>
                  </a:lnTo>
                  <a:lnTo>
                    <a:pt x="295" y="254"/>
                  </a:lnTo>
                  <a:lnTo>
                    <a:pt x="298" y="252"/>
                  </a:lnTo>
                  <a:lnTo>
                    <a:pt x="302" y="250"/>
                  </a:lnTo>
                  <a:lnTo>
                    <a:pt x="302" y="250"/>
                  </a:lnTo>
                  <a:lnTo>
                    <a:pt x="315" y="240"/>
                  </a:lnTo>
                  <a:lnTo>
                    <a:pt x="315" y="240"/>
                  </a:lnTo>
                  <a:lnTo>
                    <a:pt x="315" y="239"/>
                  </a:lnTo>
                  <a:lnTo>
                    <a:pt x="314" y="240"/>
                  </a:lnTo>
                  <a:lnTo>
                    <a:pt x="314" y="240"/>
                  </a:lnTo>
                  <a:lnTo>
                    <a:pt x="325" y="232"/>
                  </a:lnTo>
                  <a:lnTo>
                    <a:pt x="325" y="232"/>
                  </a:lnTo>
                  <a:lnTo>
                    <a:pt x="335" y="224"/>
                  </a:lnTo>
                  <a:lnTo>
                    <a:pt x="338" y="223"/>
                  </a:lnTo>
                  <a:lnTo>
                    <a:pt x="341" y="222"/>
                  </a:lnTo>
                  <a:lnTo>
                    <a:pt x="341" y="222"/>
                  </a:lnTo>
                  <a:lnTo>
                    <a:pt x="346" y="217"/>
                  </a:lnTo>
                  <a:lnTo>
                    <a:pt x="346" y="217"/>
                  </a:lnTo>
                  <a:lnTo>
                    <a:pt x="358" y="210"/>
                  </a:lnTo>
                  <a:lnTo>
                    <a:pt x="358" y="210"/>
                  </a:lnTo>
                  <a:lnTo>
                    <a:pt x="361" y="207"/>
                  </a:lnTo>
                  <a:lnTo>
                    <a:pt x="363" y="207"/>
                  </a:lnTo>
                  <a:lnTo>
                    <a:pt x="369" y="204"/>
                  </a:lnTo>
                  <a:lnTo>
                    <a:pt x="369" y="204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69" y="203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2" y="196"/>
                  </a:lnTo>
                  <a:lnTo>
                    <a:pt x="382" y="196"/>
                  </a:lnTo>
                  <a:lnTo>
                    <a:pt x="386" y="193"/>
                  </a:lnTo>
                  <a:lnTo>
                    <a:pt x="386" y="193"/>
                  </a:lnTo>
                  <a:lnTo>
                    <a:pt x="392" y="193"/>
                  </a:lnTo>
                  <a:lnTo>
                    <a:pt x="392" y="193"/>
                  </a:lnTo>
                  <a:lnTo>
                    <a:pt x="405" y="186"/>
                  </a:lnTo>
                  <a:lnTo>
                    <a:pt x="405" y="186"/>
                  </a:lnTo>
                  <a:lnTo>
                    <a:pt x="418" y="180"/>
                  </a:lnTo>
                  <a:lnTo>
                    <a:pt x="418" y="180"/>
                  </a:lnTo>
                  <a:lnTo>
                    <a:pt x="431" y="174"/>
                  </a:lnTo>
                  <a:lnTo>
                    <a:pt x="443" y="170"/>
                  </a:lnTo>
                  <a:lnTo>
                    <a:pt x="443" y="170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90" y="154"/>
                  </a:lnTo>
                  <a:lnTo>
                    <a:pt x="515" y="149"/>
                  </a:lnTo>
                  <a:lnTo>
                    <a:pt x="537" y="144"/>
                  </a:lnTo>
                  <a:lnTo>
                    <a:pt x="537" y="144"/>
                  </a:lnTo>
                  <a:lnTo>
                    <a:pt x="540" y="144"/>
                  </a:lnTo>
                  <a:lnTo>
                    <a:pt x="540" y="144"/>
                  </a:lnTo>
                  <a:lnTo>
                    <a:pt x="545" y="143"/>
                  </a:lnTo>
                  <a:lnTo>
                    <a:pt x="545" y="143"/>
                  </a:lnTo>
                  <a:lnTo>
                    <a:pt x="555" y="142"/>
                  </a:lnTo>
                  <a:lnTo>
                    <a:pt x="555" y="142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7" y="140"/>
                  </a:lnTo>
                  <a:lnTo>
                    <a:pt x="567" y="140"/>
                  </a:lnTo>
                  <a:lnTo>
                    <a:pt x="579" y="140"/>
                  </a:lnTo>
                  <a:lnTo>
                    <a:pt x="579" y="140"/>
                  </a:lnTo>
                  <a:lnTo>
                    <a:pt x="589" y="139"/>
                  </a:lnTo>
                  <a:lnTo>
                    <a:pt x="589" y="139"/>
                  </a:lnTo>
                  <a:lnTo>
                    <a:pt x="597" y="140"/>
                  </a:lnTo>
                  <a:lnTo>
                    <a:pt x="597" y="140"/>
                  </a:lnTo>
                  <a:lnTo>
                    <a:pt x="602" y="139"/>
                  </a:lnTo>
                  <a:lnTo>
                    <a:pt x="602" y="139"/>
                  </a:lnTo>
                  <a:lnTo>
                    <a:pt x="606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5" y="139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33" y="139"/>
                  </a:lnTo>
                  <a:lnTo>
                    <a:pt x="633" y="139"/>
                  </a:lnTo>
                  <a:lnTo>
                    <a:pt x="647" y="140"/>
                  </a:lnTo>
                  <a:lnTo>
                    <a:pt x="647" y="140"/>
                  </a:lnTo>
                  <a:lnTo>
                    <a:pt x="662" y="142"/>
                  </a:lnTo>
                  <a:lnTo>
                    <a:pt x="676" y="142"/>
                  </a:lnTo>
                  <a:lnTo>
                    <a:pt x="676" y="142"/>
                  </a:lnTo>
                  <a:lnTo>
                    <a:pt x="679" y="143"/>
                  </a:lnTo>
                  <a:lnTo>
                    <a:pt x="679" y="143"/>
                  </a:lnTo>
                  <a:lnTo>
                    <a:pt x="697" y="146"/>
                  </a:lnTo>
                  <a:lnTo>
                    <a:pt x="697" y="146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31" y="153"/>
                  </a:lnTo>
                  <a:lnTo>
                    <a:pt x="749" y="156"/>
                  </a:lnTo>
                  <a:lnTo>
                    <a:pt x="749" y="156"/>
                  </a:lnTo>
                  <a:lnTo>
                    <a:pt x="756" y="159"/>
                  </a:lnTo>
                  <a:lnTo>
                    <a:pt x="763" y="162"/>
                  </a:lnTo>
                  <a:lnTo>
                    <a:pt x="763" y="162"/>
                  </a:lnTo>
                  <a:lnTo>
                    <a:pt x="770" y="163"/>
                  </a:lnTo>
                  <a:lnTo>
                    <a:pt x="770" y="163"/>
                  </a:lnTo>
                  <a:lnTo>
                    <a:pt x="777" y="167"/>
                  </a:lnTo>
                  <a:lnTo>
                    <a:pt x="777" y="167"/>
                  </a:lnTo>
                  <a:lnTo>
                    <a:pt x="783" y="167"/>
                  </a:lnTo>
                  <a:lnTo>
                    <a:pt x="787" y="169"/>
                  </a:lnTo>
                  <a:lnTo>
                    <a:pt x="787" y="169"/>
                  </a:lnTo>
                  <a:lnTo>
                    <a:pt x="796" y="172"/>
                  </a:lnTo>
                  <a:lnTo>
                    <a:pt x="796" y="172"/>
                  </a:lnTo>
                  <a:lnTo>
                    <a:pt x="818" y="183"/>
                  </a:lnTo>
                  <a:lnTo>
                    <a:pt x="841" y="193"/>
                  </a:lnTo>
                  <a:lnTo>
                    <a:pt x="841" y="193"/>
                  </a:lnTo>
                  <a:lnTo>
                    <a:pt x="854" y="200"/>
                  </a:lnTo>
                  <a:lnTo>
                    <a:pt x="854" y="200"/>
                  </a:lnTo>
                  <a:lnTo>
                    <a:pt x="866" y="207"/>
                  </a:lnTo>
                  <a:lnTo>
                    <a:pt x="873" y="212"/>
                  </a:lnTo>
                  <a:lnTo>
                    <a:pt x="873" y="212"/>
                  </a:lnTo>
                  <a:lnTo>
                    <a:pt x="876" y="213"/>
                  </a:lnTo>
                  <a:lnTo>
                    <a:pt x="878" y="214"/>
                  </a:lnTo>
                  <a:lnTo>
                    <a:pt x="890" y="223"/>
                  </a:lnTo>
                  <a:lnTo>
                    <a:pt x="890" y="223"/>
                  </a:lnTo>
                  <a:lnTo>
                    <a:pt x="903" y="230"/>
                  </a:lnTo>
                  <a:lnTo>
                    <a:pt x="914" y="239"/>
                  </a:lnTo>
                  <a:lnTo>
                    <a:pt x="914" y="239"/>
                  </a:lnTo>
                  <a:lnTo>
                    <a:pt x="924" y="247"/>
                  </a:lnTo>
                  <a:lnTo>
                    <a:pt x="924" y="247"/>
                  </a:lnTo>
                  <a:lnTo>
                    <a:pt x="935" y="257"/>
                  </a:lnTo>
                  <a:lnTo>
                    <a:pt x="938" y="259"/>
                  </a:lnTo>
                  <a:lnTo>
                    <a:pt x="938" y="259"/>
                  </a:lnTo>
                  <a:lnTo>
                    <a:pt x="940" y="260"/>
                  </a:lnTo>
                  <a:lnTo>
                    <a:pt x="938" y="260"/>
                  </a:lnTo>
                  <a:lnTo>
                    <a:pt x="938" y="260"/>
                  </a:lnTo>
                  <a:lnTo>
                    <a:pt x="950" y="269"/>
                  </a:lnTo>
                  <a:lnTo>
                    <a:pt x="950" y="269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70" y="287"/>
                  </a:lnTo>
                  <a:lnTo>
                    <a:pt x="970" y="287"/>
                  </a:lnTo>
                  <a:lnTo>
                    <a:pt x="980" y="297"/>
                  </a:lnTo>
                  <a:lnTo>
                    <a:pt x="980" y="297"/>
                  </a:lnTo>
                  <a:lnTo>
                    <a:pt x="981" y="301"/>
                  </a:lnTo>
                  <a:lnTo>
                    <a:pt x="981" y="301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4" y="303"/>
                  </a:lnTo>
                  <a:lnTo>
                    <a:pt x="987" y="306"/>
                  </a:lnTo>
                  <a:lnTo>
                    <a:pt x="987" y="306"/>
                  </a:lnTo>
                  <a:lnTo>
                    <a:pt x="985" y="306"/>
                  </a:lnTo>
                  <a:lnTo>
                    <a:pt x="984" y="304"/>
                  </a:lnTo>
                  <a:lnTo>
                    <a:pt x="984" y="304"/>
                  </a:lnTo>
                  <a:lnTo>
                    <a:pt x="987" y="307"/>
                  </a:lnTo>
                  <a:lnTo>
                    <a:pt x="988" y="309"/>
                  </a:lnTo>
                  <a:lnTo>
                    <a:pt x="988" y="309"/>
                  </a:lnTo>
                  <a:lnTo>
                    <a:pt x="1005" y="330"/>
                  </a:lnTo>
                  <a:lnTo>
                    <a:pt x="1022" y="353"/>
                  </a:lnTo>
                  <a:lnTo>
                    <a:pt x="1037" y="377"/>
                  </a:lnTo>
                  <a:lnTo>
                    <a:pt x="1051" y="400"/>
                  </a:lnTo>
                  <a:lnTo>
                    <a:pt x="1051" y="400"/>
                  </a:lnTo>
                  <a:lnTo>
                    <a:pt x="1054" y="407"/>
                  </a:lnTo>
                  <a:lnTo>
                    <a:pt x="1057" y="413"/>
                  </a:lnTo>
                  <a:lnTo>
                    <a:pt x="1062" y="426"/>
                  </a:lnTo>
                  <a:lnTo>
                    <a:pt x="1062" y="426"/>
                  </a:lnTo>
                  <a:lnTo>
                    <a:pt x="1065" y="431"/>
                  </a:lnTo>
                  <a:lnTo>
                    <a:pt x="1068" y="439"/>
                  </a:lnTo>
                  <a:lnTo>
                    <a:pt x="1068" y="439"/>
                  </a:lnTo>
                  <a:lnTo>
                    <a:pt x="1074" y="451"/>
                  </a:lnTo>
                  <a:lnTo>
                    <a:pt x="1079" y="464"/>
                  </a:lnTo>
                  <a:lnTo>
                    <a:pt x="1079" y="464"/>
                  </a:lnTo>
                  <a:lnTo>
                    <a:pt x="1084" y="477"/>
                  </a:lnTo>
                  <a:lnTo>
                    <a:pt x="1088" y="490"/>
                  </a:lnTo>
                  <a:lnTo>
                    <a:pt x="1088" y="490"/>
                  </a:lnTo>
                  <a:lnTo>
                    <a:pt x="1089" y="497"/>
                  </a:lnTo>
                  <a:lnTo>
                    <a:pt x="1091" y="503"/>
                  </a:lnTo>
                  <a:lnTo>
                    <a:pt x="1091" y="503"/>
                  </a:lnTo>
                  <a:lnTo>
                    <a:pt x="1098" y="530"/>
                  </a:lnTo>
                  <a:lnTo>
                    <a:pt x="1104" y="557"/>
                  </a:lnTo>
                  <a:lnTo>
                    <a:pt x="1107" y="584"/>
                  </a:lnTo>
                  <a:lnTo>
                    <a:pt x="1108" y="613"/>
                  </a:lnTo>
                  <a:lnTo>
                    <a:pt x="1108" y="613"/>
                  </a:lnTo>
                  <a:lnTo>
                    <a:pt x="1108" y="640"/>
                  </a:lnTo>
                  <a:lnTo>
                    <a:pt x="1107" y="668"/>
                  </a:lnTo>
                  <a:lnTo>
                    <a:pt x="1104" y="697"/>
                  </a:lnTo>
                  <a:lnTo>
                    <a:pt x="1099" y="724"/>
                  </a:lnTo>
                  <a:lnTo>
                    <a:pt x="1099" y="724"/>
                  </a:lnTo>
                  <a:lnTo>
                    <a:pt x="1099" y="727"/>
                  </a:lnTo>
                  <a:lnTo>
                    <a:pt x="1099" y="727"/>
                  </a:lnTo>
                  <a:lnTo>
                    <a:pt x="1097" y="743"/>
                  </a:lnTo>
                  <a:lnTo>
                    <a:pt x="1097" y="743"/>
                  </a:lnTo>
                  <a:lnTo>
                    <a:pt x="1092" y="757"/>
                  </a:lnTo>
                  <a:lnTo>
                    <a:pt x="1092" y="757"/>
                  </a:lnTo>
                  <a:lnTo>
                    <a:pt x="1088" y="772"/>
                  </a:lnTo>
                  <a:lnTo>
                    <a:pt x="1088" y="772"/>
                  </a:lnTo>
                  <a:lnTo>
                    <a:pt x="1087" y="780"/>
                  </a:lnTo>
                  <a:lnTo>
                    <a:pt x="1087" y="780"/>
                  </a:lnTo>
                  <a:lnTo>
                    <a:pt x="1084" y="787"/>
                  </a:lnTo>
                  <a:lnTo>
                    <a:pt x="1084" y="787"/>
                  </a:lnTo>
                  <a:lnTo>
                    <a:pt x="1082" y="791"/>
                  </a:lnTo>
                  <a:lnTo>
                    <a:pt x="1082" y="792"/>
                  </a:lnTo>
                  <a:lnTo>
                    <a:pt x="1081" y="794"/>
                  </a:lnTo>
                  <a:lnTo>
                    <a:pt x="1081" y="794"/>
                  </a:lnTo>
                  <a:lnTo>
                    <a:pt x="1079" y="801"/>
                  </a:lnTo>
                  <a:lnTo>
                    <a:pt x="1075" y="810"/>
                  </a:lnTo>
                  <a:lnTo>
                    <a:pt x="1075" y="810"/>
                  </a:lnTo>
                  <a:lnTo>
                    <a:pt x="1075" y="814"/>
                  </a:lnTo>
                  <a:lnTo>
                    <a:pt x="1075" y="814"/>
                  </a:lnTo>
                  <a:lnTo>
                    <a:pt x="1071" y="824"/>
                  </a:lnTo>
                  <a:lnTo>
                    <a:pt x="1067" y="834"/>
                  </a:lnTo>
                  <a:lnTo>
                    <a:pt x="1067" y="834"/>
                  </a:lnTo>
                  <a:lnTo>
                    <a:pt x="1055" y="857"/>
                  </a:lnTo>
                  <a:lnTo>
                    <a:pt x="1051" y="862"/>
                  </a:lnTo>
                  <a:lnTo>
                    <a:pt x="1048" y="868"/>
                  </a:lnTo>
                  <a:lnTo>
                    <a:pt x="1042" y="880"/>
                  </a:lnTo>
                  <a:lnTo>
                    <a:pt x="1042" y="880"/>
                  </a:lnTo>
                  <a:lnTo>
                    <a:pt x="1035" y="891"/>
                  </a:lnTo>
                  <a:lnTo>
                    <a:pt x="1035" y="891"/>
                  </a:lnTo>
                  <a:lnTo>
                    <a:pt x="1028" y="901"/>
                  </a:lnTo>
                  <a:lnTo>
                    <a:pt x="1028" y="901"/>
                  </a:lnTo>
                  <a:lnTo>
                    <a:pt x="1024" y="907"/>
                  </a:lnTo>
                  <a:lnTo>
                    <a:pt x="1021" y="912"/>
                  </a:lnTo>
                  <a:lnTo>
                    <a:pt x="1021" y="912"/>
                  </a:lnTo>
                  <a:lnTo>
                    <a:pt x="1012" y="922"/>
                  </a:lnTo>
                  <a:lnTo>
                    <a:pt x="1012" y="922"/>
                  </a:lnTo>
                  <a:lnTo>
                    <a:pt x="1011" y="925"/>
                  </a:lnTo>
                  <a:lnTo>
                    <a:pt x="1011" y="925"/>
                  </a:lnTo>
                  <a:lnTo>
                    <a:pt x="1004" y="934"/>
                  </a:lnTo>
                  <a:lnTo>
                    <a:pt x="1000" y="941"/>
                  </a:lnTo>
                  <a:lnTo>
                    <a:pt x="1000" y="941"/>
                  </a:lnTo>
                  <a:lnTo>
                    <a:pt x="997" y="941"/>
                  </a:lnTo>
                  <a:lnTo>
                    <a:pt x="997" y="941"/>
                  </a:lnTo>
                  <a:lnTo>
                    <a:pt x="995" y="944"/>
                  </a:lnTo>
                  <a:lnTo>
                    <a:pt x="994" y="945"/>
                  </a:lnTo>
                  <a:lnTo>
                    <a:pt x="991" y="948"/>
                  </a:lnTo>
                  <a:lnTo>
                    <a:pt x="991" y="948"/>
                  </a:lnTo>
                  <a:lnTo>
                    <a:pt x="982" y="959"/>
                  </a:lnTo>
                  <a:lnTo>
                    <a:pt x="982" y="959"/>
                  </a:lnTo>
                  <a:lnTo>
                    <a:pt x="970" y="972"/>
                  </a:lnTo>
                  <a:lnTo>
                    <a:pt x="970" y="972"/>
                  </a:lnTo>
                  <a:lnTo>
                    <a:pt x="968" y="972"/>
                  </a:lnTo>
                  <a:lnTo>
                    <a:pt x="968" y="971"/>
                  </a:lnTo>
                  <a:lnTo>
                    <a:pt x="968" y="971"/>
                  </a:lnTo>
                  <a:lnTo>
                    <a:pt x="967" y="975"/>
                  </a:lnTo>
                  <a:lnTo>
                    <a:pt x="965" y="977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3" y="978"/>
                  </a:lnTo>
                  <a:lnTo>
                    <a:pt x="964" y="978"/>
                  </a:lnTo>
                  <a:lnTo>
                    <a:pt x="964" y="978"/>
                  </a:lnTo>
                  <a:lnTo>
                    <a:pt x="961" y="981"/>
                  </a:lnTo>
                  <a:lnTo>
                    <a:pt x="958" y="985"/>
                  </a:lnTo>
                  <a:lnTo>
                    <a:pt x="958" y="985"/>
                  </a:lnTo>
                  <a:lnTo>
                    <a:pt x="957" y="985"/>
                  </a:lnTo>
                  <a:lnTo>
                    <a:pt x="957" y="984"/>
                  </a:lnTo>
                  <a:lnTo>
                    <a:pt x="957" y="984"/>
                  </a:lnTo>
                  <a:lnTo>
                    <a:pt x="954" y="989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5"/>
                  </a:lnTo>
                  <a:lnTo>
                    <a:pt x="947" y="994"/>
                  </a:lnTo>
                  <a:lnTo>
                    <a:pt x="951" y="989"/>
                  </a:lnTo>
                  <a:lnTo>
                    <a:pt x="951" y="989"/>
                  </a:lnTo>
                  <a:lnTo>
                    <a:pt x="945" y="997"/>
                  </a:lnTo>
                  <a:lnTo>
                    <a:pt x="945" y="997"/>
                  </a:lnTo>
                  <a:lnTo>
                    <a:pt x="938" y="1002"/>
                  </a:lnTo>
                  <a:lnTo>
                    <a:pt x="933" y="1008"/>
                  </a:lnTo>
                  <a:lnTo>
                    <a:pt x="933" y="1008"/>
                  </a:lnTo>
                  <a:lnTo>
                    <a:pt x="927" y="1014"/>
                  </a:lnTo>
                  <a:lnTo>
                    <a:pt x="927" y="1014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5"/>
                  </a:lnTo>
                  <a:lnTo>
                    <a:pt x="921" y="1017"/>
                  </a:lnTo>
                  <a:lnTo>
                    <a:pt x="921" y="1017"/>
                  </a:lnTo>
                  <a:lnTo>
                    <a:pt x="924" y="1015"/>
                  </a:lnTo>
                  <a:lnTo>
                    <a:pt x="924" y="1015"/>
                  </a:lnTo>
                  <a:lnTo>
                    <a:pt x="918" y="1022"/>
                  </a:lnTo>
                  <a:lnTo>
                    <a:pt x="911" y="1028"/>
                  </a:lnTo>
                  <a:lnTo>
                    <a:pt x="911" y="1028"/>
                  </a:lnTo>
                  <a:lnTo>
                    <a:pt x="907" y="1029"/>
                  </a:lnTo>
                  <a:lnTo>
                    <a:pt x="907" y="1029"/>
                  </a:lnTo>
                  <a:lnTo>
                    <a:pt x="907" y="1028"/>
                  </a:lnTo>
                  <a:lnTo>
                    <a:pt x="907" y="1028"/>
                  </a:lnTo>
                  <a:lnTo>
                    <a:pt x="904" y="1031"/>
                  </a:lnTo>
                  <a:lnTo>
                    <a:pt x="903" y="1032"/>
                  </a:lnTo>
                  <a:lnTo>
                    <a:pt x="900" y="1034"/>
                  </a:lnTo>
                  <a:lnTo>
                    <a:pt x="900" y="1034"/>
                  </a:lnTo>
                  <a:lnTo>
                    <a:pt x="898" y="1035"/>
                  </a:lnTo>
                  <a:lnTo>
                    <a:pt x="900" y="1035"/>
                  </a:lnTo>
                  <a:lnTo>
                    <a:pt x="903" y="1032"/>
                  </a:lnTo>
                  <a:lnTo>
                    <a:pt x="903" y="1032"/>
                  </a:lnTo>
                  <a:lnTo>
                    <a:pt x="895" y="1039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7" y="1045"/>
                  </a:lnTo>
                  <a:lnTo>
                    <a:pt x="888" y="1044"/>
                  </a:lnTo>
                  <a:lnTo>
                    <a:pt x="888" y="1044"/>
                  </a:lnTo>
                  <a:lnTo>
                    <a:pt x="886" y="1045"/>
                  </a:lnTo>
                  <a:lnTo>
                    <a:pt x="883" y="1045"/>
                  </a:lnTo>
                  <a:lnTo>
                    <a:pt x="883" y="1045"/>
                  </a:lnTo>
                  <a:lnTo>
                    <a:pt x="884" y="1047"/>
                  </a:lnTo>
                  <a:lnTo>
                    <a:pt x="883" y="1048"/>
                  </a:lnTo>
                  <a:lnTo>
                    <a:pt x="878" y="1051"/>
                  </a:lnTo>
                  <a:lnTo>
                    <a:pt x="878" y="1051"/>
                  </a:lnTo>
                  <a:lnTo>
                    <a:pt x="867" y="1057"/>
                  </a:lnTo>
                  <a:lnTo>
                    <a:pt x="867" y="1057"/>
                  </a:lnTo>
                  <a:lnTo>
                    <a:pt x="857" y="1064"/>
                  </a:lnTo>
                  <a:lnTo>
                    <a:pt x="857" y="1064"/>
                  </a:lnTo>
                  <a:lnTo>
                    <a:pt x="846" y="1071"/>
                  </a:lnTo>
                  <a:lnTo>
                    <a:pt x="846" y="1071"/>
                  </a:lnTo>
                  <a:lnTo>
                    <a:pt x="840" y="1074"/>
                  </a:lnTo>
                  <a:lnTo>
                    <a:pt x="836" y="1075"/>
                  </a:lnTo>
                  <a:lnTo>
                    <a:pt x="836" y="1075"/>
                  </a:lnTo>
                  <a:lnTo>
                    <a:pt x="833" y="1078"/>
                  </a:lnTo>
                  <a:lnTo>
                    <a:pt x="828" y="1081"/>
                  </a:lnTo>
                  <a:lnTo>
                    <a:pt x="828" y="1081"/>
                  </a:lnTo>
                  <a:lnTo>
                    <a:pt x="823" y="1084"/>
                  </a:lnTo>
                  <a:lnTo>
                    <a:pt x="823" y="1084"/>
                  </a:lnTo>
                  <a:lnTo>
                    <a:pt x="818" y="1085"/>
                  </a:lnTo>
                  <a:lnTo>
                    <a:pt x="818" y="1085"/>
                  </a:lnTo>
                  <a:lnTo>
                    <a:pt x="820" y="1084"/>
                  </a:lnTo>
                  <a:lnTo>
                    <a:pt x="823" y="1082"/>
                  </a:lnTo>
                  <a:lnTo>
                    <a:pt x="823" y="1082"/>
                  </a:lnTo>
                  <a:lnTo>
                    <a:pt x="828" y="1079"/>
                  </a:lnTo>
                  <a:lnTo>
                    <a:pt x="828" y="1079"/>
                  </a:lnTo>
                  <a:lnTo>
                    <a:pt x="824" y="1081"/>
                  </a:lnTo>
                  <a:lnTo>
                    <a:pt x="824" y="1081"/>
                  </a:lnTo>
                  <a:lnTo>
                    <a:pt x="837" y="1071"/>
                  </a:lnTo>
                  <a:lnTo>
                    <a:pt x="837" y="1071"/>
                  </a:lnTo>
                  <a:lnTo>
                    <a:pt x="838" y="1071"/>
                  </a:lnTo>
                  <a:lnTo>
                    <a:pt x="840" y="1071"/>
                  </a:lnTo>
                  <a:lnTo>
                    <a:pt x="844" y="1068"/>
                  </a:lnTo>
                  <a:lnTo>
                    <a:pt x="844" y="1068"/>
                  </a:lnTo>
                  <a:lnTo>
                    <a:pt x="853" y="1062"/>
                  </a:lnTo>
                  <a:lnTo>
                    <a:pt x="853" y="1062"/>
                  </a:lnTo>
                  <a:lnTo>
                    <a:pt x="844" y="1067"/>
                  </a:lnTo>
                  <a:lnTo>
                    <a:pt x="844" y="1067"/>
                  </a:lnTo>
                  <a:lnTo>
                    <a:pt x="840" y="1068"/>
                  </a:lnTo>
                  <a:lnTo>
                    <a:pt x="840" y="1068"/>
                  </a:lnTo>
                  <a:lnTo>
                    <a:pt x="834" y="1071"/>
                  </a:lnTo>
                  <a:lnTo>
                    <a:pt x="834" y="1071"/>
                  </a:lnTo>
                  <a:lnTo>
                    <a:pt x="826" y="1077"/>
                  </a:lnTo>
                  <a:lnTo>
                    <a:pt x="826" y="1077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18" y="1081"/>
                  </a:lnTo>
                  <a:lnTo>
                    <a:pt x="820" y="1078"/>
                  </a:lnTo>
                  <a:lnTo>
                    <a:pt x="820" y="1078"/>
                  </a:lnTo>
                  <a:lnTo>
                    <a:pt x="810" y="1084"/>
                  </a:lnTo>
                  <a:lnTo>
                    <a:pt x="806" y="1086"/>
                  </a:lnTo>
                  <a:lnTo>
                    <a:pt x="804" y="1089"/>
                  </a:lnTo>
                  <a:lnTo>
                    <a:pt x="804" y="1089"/>
                  </a:lnTo>
                  <a:lnTo>
                    <a:pt x="803" y="1089"/>
                  </a:lnTo>
                  <a:lnTo>
                    <a:pt x="801" y="1089"/>
                  </a:lnTo>
                  <a:lnTo>
                    <a:pt x="800" y="1089"/>
                  </a:lnTo>
                  <a:lnTo>
                    <a:pt x="800" y="1089"/>
                  </a:lnTo>
                  <a:lnTo>
                    <a:pt x="793" y="1092"/>
                  </a:lnTo>
                  <a:lnTo>
                    <a:pt x="793" y="1092"/>
                  </a:lnTo>
                  <a:lnTo>
                    <a:pt x="787" y="1095"/>
                  </a:lnTo>
                  <a:lnTo>
                    <a:pt x="787" y="1095"/>
                  </a:lnTo>
                  <a:lnTo>
                    <a:pt x="780" y="1099"/>
                  </a:lnTo>
                  <a:lnTo>
                    <a:pt x="780" y="1099"/>
                  </a:lnTo>
                  <a:lnTo>
                    <a:pt x="773" y="1102"/>
                  </a:lnTo>
                  <a:lnTo>
                    <a:pt x="773" y="1102"/>
                  </a:lnTo>
                  <a:lnTo>
                    <a:pt x="751" y="1109"/>
                  </a:lnTo>
                  <a:lnTo>
                    <a:pt x="751" y="1109"/>
                  </a:lnTo>
                  <a:lnTo>
                    <a:pt x="741" y="1114"/>
                  </a:lnTo>
                  <a:lnTo>
                    <a:pt x="730" y="1118"/>
                  </a:lnTo>
                  <a:lnTo>
                    <a:pt x="730" y="1118"/>
                  </a:lnTo>
                  <a:lnTo>
                    <a:pt x="723" y="1119"/>
                  </a:lnTo>
                  <a:lnTo>
                    <a:pt x="723" y="1119"/>
                  </a:lnTo>
                  <a:lnTo>
                    <a:pt x="716" y="1121"/>
                  </a:lnTo>
                  <a:lnTo>
                    <a:pt x="716" y="1121"/>
                  </a:lnTo>
                  <a:lnTo>
                    <a:pt x="703" y="1126"/>
                  </a:lnTo>
                  <a:lnTo>
                    <a:pt x="703" y="1126"/>
                  </a:lnTo>
                  <a:lnTo>
                    <a:pt x="687" y="1129"/>
                  </a:lnTo>
                  <a:lnTo>
                    <a:pt x="687" y="1129"/>
                  </a:lnTo>
                  <a:lnTo>
                    <a:pt x="677" y="1131"/>
                  </a:lnTo>
                  <a:lnTo>
                    <a:pt x="677" y="1131"/>
                  </a:lnTo>
                  <a:lnTo>
                    <a:pt x="667" y="1132"/>
                  </a:lnTo>
                  <a:lnTo>
                    <a:pt x="667" y="1132"/>
                  </a:lnTo>
                  <a:lnTo>
                    <a:pt x="657" y="1135"/>
                  </a:lnTo>
                  <a:lnTo>
                    <a:pt x="656" y="1135"/>
                  </a:lnTo>
                  <a:lnTo>
                    <a:pt x="653" y="1135"/>
                  </a:lnTo>
                  <a:lnTo>
                    <a:pt x="653" y="1135"/>
                  </a:lnTo>
                  <a:lnTo>
                    <a:pt x="647" y="1135"/>
                  </a:lnTo>
                  <a:lnTo>
                    <a:pt x="647" y="1135"/>
                  </a:lnTo>
                  <a:lnTo>
                    <a:pt x="637" y="1135"/>
                  </a:lnTo>
                  <a:lnTo>
                    <a:pt x="637" y="1135"/>
                  </a:lnTo>
                  <a:lnTo>
                    <a:pt x="627" y="1135"/>
                  </a:lnTo>
                  <a:lnTo>
                    <a:pt x="627" y="1135"/>
                  </a:lnTo>
                  <a:lnTo>
                    <a:pt x="629" y="1136"/>
                  </a:lnTo>
                  <a:lnTo>
                    <a:pt x="629" y="1136"/>
                  </a:lnTo>
                  <a:lnTo>
                    <a:pt x="623" y="1138"/>
                  </a:lnTo>
                  <a:lnTo>
                    <a:pt x="617" y="1138"/>
                  </a:lnTo>
                  <a:lnTo>
                    <a:pt x="615" y="1139"/>
                  </a:lnTo>
                  <a:lnTo>
                    <a:pt x="615" y="1141"/>
                  </a:lnTo>
                  <a:lnTo>
                    <a:pt x="615" y="1141"/>
                  </a:lnTo>
                  <a:lnTo>
                    <a:pt x="606" y="1142"/>
                  </a:lnTo>
                  <a:lnTo>
                    <a:pt x="606" y="1142"/>
                  </a:lnTo>
                  <a:lnTo>
                    <a:pt x="602" y="1142"/>
                  </a:lnTo>
                  <a:lnTo>
                    <a:pt x="599" y="1141"/>
                  </a:lnTo>
                  <a:lnTo>
                    <a:pt x="599" y="1141"/>
                  </a:lnTo>
                  <a:lnTo>
                    <a:pt x="582" y="1142"/>
                  </a:lnTo>
                  <a:lnTo>
                    <a:pt x="582" y="1142"/>
                  </a:lnTo>
                  <a:lnTo>
                    <a:pt x="566" y="1142"/>
                  </a:lnTo>
                  <a:lnTo>
                    <a:pt x="566" y="1142"/>
                  </a:lnTo>
                  <a:lnTo>
                    <a:pt x="559" y="1141"/>
                  </a:lnTo>
                  <a:lnTo>
                    <a:pt x="559" y="1141"/>
                  </a:lnTo>
                  <a:lnTo>
                    <a:pt x="555" y="1141"/>
                  </a:lnTo>
                  <a:lnTo>
                    <a:pt x="552" y="1139"/>
                  </a:lnTo>
                  <a:lnTo>
                    <a:pt x="552" y="1139"/>
                  </a:lnTo>
                  <a:lnTo>
                    <a:pt x="536" y="1135"/>
                  </a:lnTo>
                  <a:lnTo>
                    <a:pt x="536" y="1135"/>
                  </a:lnTo>
                  <a:lnTo>
                    <a:pt x="532" y="1136"/>
                  </a:lnTo>
                  <a:lnTo>
                    <a:pt x="532" y="1136"/>
                  </a:lnTo>
                  <a:lnTo>
                    <a:pt x="532" y="1138"/>
                  </a:lnTo>
                  <a:lnTo>
                    <a:pt x="532" y="1138"/>
                  </a:lnTo>
                  <a:lnTo>
                    <a:pt x="526" y="1136"/>
                  </a:lnTo>
                  <a:lnTo>
                    <a:pt x="522" y="1135"/>
                  </a:lnTo>
                  <a:lnTo>
                    <a:pt x="522" y="1135"/>
                  </a:lnTo>
                  <a:lnTo>
                    <a:pt x="518" y="1135"/>
                  </a:lnTo>
                  <a:lnTo>
                    <a:pt x="513" y="1134"/>
                  </a:lnTo>
                  <a:lnTo>
                    <a:pt x="513" y="1134"/>
                  </a:lnTo>
                  <a:lnTo>
                    <a:pt x="510" y="1135"/>
                  </a:lnTo>
                  <a:lnTo>
                    <a:pt x="506" y="1135"/>
                  </a:lnTo>
                  <a:lnTo>
                    <a:pt x="506" y="1135"/>
                  </a:lnTo>
                  <a:lnTo>
                    <a:pt x="509" y="1136"/>
                  </a:lnTo>
                  <a:lnTo>
                    <a:pt x="512" y="1136"/>
                  </a:lnTo>
                  <a:lnTo>
                    <a:pt x="512" y="1136"/>
                  </a:lnTo>
                  <a:lnTo>
                    <a:pt x="500" y="1135"/>
                  </a:lnTo>
                  <a:lnTo>
                    <a:pt x="488" y="1132"/>
                  </a:lnTo>
                  <a:lnTo>
                    <a:pt x="488" y="1132"/>
                  </a:lnTo>
                  <a:lnTo>
                    <a:pt x="482" y="1131"/>
                  </a:lnTo>
                  <a:lnTo>
                    <a:pt x="482" y="1131"/>
                  </a:lnTo>
                  <a:lnTo>
                    <a:pt x="475" y="1128"/>
                  </a:lnTo>
                  <a:lnTo>
                    <a:pt x="475" y="1128"/>
                  </a:lnTo>
                  <a:lnTo>
                    <a:pt x="463" y="1122"/>
                  </a:lnTo>
                  <a:lnTo>
                    <a:pt x="463" y="1122"/>
                  </a:lnTo>
                  <a:lnTo>
                    <a:pt x="460" y="1124"/>
                  </a:lnTo>
                  <a:lnTo>
                    <a:pt x="458" y="1124"/>
                  </a:lnTo>
                  <a:lnTo>
                    <a:pt x="458" y="1124"/>
                  </a:lnTo>
                  <a:lnTo>
                    <a:pt x="449" y="1121"/>
                  </a:lnTo>
                  <a:lnTo>
                    <a:pt x="449" y="1121"/>
                  </a:lnTo>
                  <a:lnTo>
                    <a:pt x="438" y="1121"/>
                  </a:lnTo>
                  <a:lnTo>
                    <a:pt x="438" y="1121"/>
                  </a:lnTo>
                  <a:lnTo>
                    <a:pt x="426" y="1118"/>
                  </a:lnTo>
                  <a:lnTo>
                    <a:pt x="426" y="1118"/>
                  </a:lnTo>
                  <a:lnTo>
                    <a:pt x="403" y="1112"/>
                  </a:lnTo>
                  <a:lnTo>
                    <a:pt x="403" y="1112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9" y="1108"/>
                  </a:lnTo>
                  <a:lnTo>
                    <a:pt x="398" y="1108"/>
                  </a:lnTo>
                  <a:lnTo>
                    <a:pt x="393" y="1108"/>
                  </a:lnTo>
                  <a:lnTo>
                    <a:pt x="385" y="1105"/>
                  </a:lnTo>
                  <a:lnTo>
                    <a:pt x="385" y="1105"/>
                  </a:lnTo>
                  <a:lnTo>
                    <a:pt x="385" y="1104"/>
                  </a:lnTo>
                  <a:lnTo>
                    <a:pt x="386" y="1104"/>
                  </a:lnTo>
                  <a:lnTo>
                    <a:pt x="386" y="1104"/>
                  </a:lnTo>
                  <a:lnTo>
                    <a:pt x="381" y="1101"/>
                  </a:lnTo>
                  <a:lnTo>
                    <a:pt x="381" y="1101"/>
                  </a:lnTo>
                  <a:lnTo>
                    <a:pt x="376" y="1099"/>
                  </a:lnTo>
                  <a:lnTo>
                    <a:pt x="376" y="1099"/>
                  </a:lnTo>
                  <a:lnTo>
                    <a:pt x="366" y="1095"/>
                  </a:lnTo>
                  <a:lnTo>
                    <a:pt x="366" y="1095"/>
                  </a:lnTo>
                  <a:lnTo>
                    <a:pt x="358" y="1091"/>
                  </a:lnTo>
                  <a:lnTo>
                    <a:pt x="358" y="1091"/>
                  </a:lnTo>
                  <a:lnTo>
                    <a:pt x="348" y="1088"/>
                  </a:lnTo>
                  <a:lnTo>
                    <a:pt x="348" y="1088"/>
                  </a:lnTo>
                  <a:lnTo>
                    <a:pt x="326" y="1077"/>
                  </a:lnTo>
                  <a:lnTo>
                    <a:pt x="326" y="1077"/>
                  </a:lnTo>
                  <a:lnTo>
                    <a:pt x="304" y="1067"/>
                  </a:lnTo>
                  <a:lnTo>
                    <a:pt x="304" y="1067"/>
                  </a:lnTo>
                  <a:lnTo>
                    <a:pt x="296" y="1061"/>
                  </a:lnTo>
                  <a:lnTo>
                    <a:pt x="286" y="1055"/>
                  </a:lnTo>
                  <a:lnTo>
                    <a:pt x="286" y="1055"/>
                  </a:lnTo>
                  <a:lnTo>
                    <a:pt x="271" y="1047"/>
                  </a:lnTo>
                  <a:lnTo>
                    <a:pt x="271" y="1047"/>
                  </a:lnTo>
                  <a:lnTo>
                    <a:pt x="252" y="1035"/>
                  </a:lnTo>
                  <a:lnTo>
                    <a:pt x="252" y="1035"/>
                  </a:lnTo>
                  <a:lnTo>
                    <a:pt x="244" y="1031"/>
                  </a:lnTo>
                  <a:lnTo>
                    <a:pt x="244" y="1031"/>
                  </a:lnTo>
                  <a:lnTo>
                    <a:pt x="239" y="1028"/>
                  </a:lnTo>
                  <a:lnTo>
                    <a:pt x="239" y="1028"/>
                  </a:lnTo>
                  <a:lnTo>
                    <a:pt x="235" y="1027"/>
                  </a:lnTo>
                  <a:lnTo>
                    <a:pt x="235" y="1027"/>
                  </a:lnTo>
                  <a:lnTo>
                    <a:pt x="238" y="1029"/>
                  </a:lnTo>
                  <a:lnTo>
                    <a:pt x="239" y="1032"/>
                  </a:lnTo>
                  <a:lnTo>
                    <a:pt x="239" y="1032"/>
                  </a:lnTo>
                  <a:lnTo>
                    <a:pt x="235" y="1029"/>
                  </a:lnTo>
                  <a:lnTo>
                    <a:pt x="232" y="1027"/>
                  </a:lnTo>
                  <a:lnTo>
                    <a:pt x="232" y="1027"/>
                  </a:lnTo>
                  <a:lnTo>
                    <a:pt x="237" y="1031"/>
                  </a:lnTo>
                  <a:lnTo>
                    <a:pt x="237" y="1031"/>
                  </a:lnTo>
                  <a:lnTo>
                    <a:pt x="239" y="1034"/>
                  </a:lnTo>
                  <a:lnTo>
                    <a:pt x="239" y="1034"/>
                  </a:lnTo>
                  <a:lnTo>
                    <a:pt x="242" y="1037"/>
                  </a:lnTo>
                  <a:lnTo>
                    <a:pt x="247" y="1039"/>
                  </a:lnTo>
                  <a:lnTo>
                    <a:pt x="249" y="1044"/>
                  </a:lnTo>
                  <a:lnTo>
                    <a:pt x="252" y="1044"/>
                  </a:lnTo>
                  <a:lnTo>
                    <a:pt x="252" y="1044"/>
                  </a:lnTo>
                  <a:lnTo>
                    <a:pt x="254" y="1047"/>
                  </a:lnTo>
                  <a:lnTo>
                    <a:pt x="256" y="1051"/>
                  </a:lnTo>
                  <a:lnTo>
                    <a:pt x="256" y="1051"/>
                  </a:lnTo>
                  <a:lnTo>
                    <a:pt x="272" y="1062"/>
                  </a:lnTo>
                  <a:lnTo>
                    <a:pt x="272" y="1062"/>
                  </a:lnTo>
                  <a:lnTo>
                    <a:pt x="255" y="1055"/>
                  </a:lnTo>
                  <a:lnTo>
                    <a:pt x="255" y="1055"/>
                  </a:lnTo>
                  <a:lnTo>
                    <a:pt x="272" y="1067"/>
                  </a:lnTo>
                  <a:lnTo>
                    <a:pt x="272" y="1067"/>
                  </a:lnTo>
                  <a:lnTo>
                    <a:pt x="276" y="1071"/>
                  </a:lnTo>
                  <a:lnTo>
                    <a:pt x="276" y="1071"/>
                  </a:lnTo>
                  <a:lnTo>
                    <a:pt x="281" y="1074"/>
                  </a:lnTo>
                  <a:lnTo>
                    <a:pt x="281" y="1074"/>
                  </a:lnTo>
                  <a:lnTo>
                    <a:pt x="291" y="1079"/>
                  </a:lnTo>
                  <a:lnTo>
                    <a:pt x="291" y="1079"/>
                  </a:lnTo>
                  <a:lnTo>
                    <a:pt x="301" y="1086"/>
                  </a:lnTo>
                  <a:lnTo>
                    <a:pt x="301" y="1086"/>
                  </a:lnTo>
                  <a:lnTo>
                    <a:pt x="311" y="1092"/>
                  </a:lnTo>
                  <a:lnTo>
                    <a:pt x="311" y="1092"/>
                  </a:lnTo>
                  <a:lnTo>
                    <a:pt x="321" y="1098"/>
                  </a:lnTo>
                  <a:lnTo>
                    <a:pt x="321" y="1098"/>
                  </a:lnTo>
                  <a:lnTo>
                    <a:pt x="332" y="1102"/>
                  </a:lnTo>
                  <a:lnTo>
                    <a:pt x="332" y="1102"/>
                  </a:lnTo>
                  <a:lnTo>
                    <a:pt x="335" y="1104"/>
                  </a:lnTo>
                  <a:lnTo>
                    <a:pt x="338" y="1106"/>
                  </a:lnTo>
                  <a:lnTo>
                    <a:pt x="338" y="1106"/>
                  </a:lnTo>
                  <a:lnTo>
                    <a:pt x="339" y="1105"/>
                  </a:lnTo>
                  <a:lnTo>
                    <a:pt x="339" y="1105"/>
                  </a:lnTo>
                  <a:lnTo>
                    <a:pt x="348" y="1109"/>
                  </a:lnTo>
                  <a:lnTo>
                    <a:pt x="348" y="1109"/>
                  </a:lnTo>
                  <a:lnTo>
                    <a:pt x="351" y="1112"/>
                  </a:lnTo>
                  <a:lnTo>
                    <a:pt x="356" y="1115"/>
                  </a:lnTo>
                  <a:lnTo>
                    <a:pt x="369" y="1116"/>
                  </a:lnTo>
                  <a:lnTo>
                    <a:pt x="369" y="1116"/>
                  </a:lnTo>
                  <a:lnTo>
                    <a:pt x="369" y="1118"/>
                  </a:lnTo>
                  <a:lnTo>
                    <a:pt x="368" y="1118"/>
                  </a:lnTo>
                  <a:lnTo>
                    <a:pt x="363" y="1118"/>
                  </a:lnTo>
                  <a:lnTo>
                    <a:pt x="363" y="1118"/>
                  </a:lnTo>
                  <a:lnTo>
                    <a:pt x="368" y="1119"/>
                  </a:lnTo>
                  <a:lnTo>
                    <a:pt x="369" y="1122"/>
                  </a:lnTo>
                  <a:lnTo>
                    <a:pt x="369" y="1122"/>
                  </a:lnTo>
                  <a:lnTo>
                    <a:pt x="363" y="1121"/>
                  </a:lnTo>
                  <a:lnTo>
                    <a:pt x="359" y="1119"/>
                  </a:lnTo>
                  <a:lnTo>
                    <a:pt x="359" y="1119"/>
                  </a:lnTo>
                  <a:lnTo>
                    <a:pt x="361" y="1121"/>
                  </a:lnTo>
                  <a:lnTo>
                    <a:pt x="363" y="1121"/>
                  </a:lnTo>
                  <a:lnTo>
                    <a:pt x="365" y="1121"/>
                  </a:lnTo>
                  <a:lnTo>
                    <a:pt x="366" y="1122"/>
                  </a:lnTo>
                  <a:lnTo>
                    <a:pt x="366" y="1122"/>
                  </a:lnTo>
                  <a:lnTo>
                    <a:pt x="369" y="1124"/>
                  </a:lnTo>
                  <a:lnTo>
                    <a:pt x="371" y="1124"/>
                  </a:lnTo>
                  <a:lnTo>
                    <a:pt x="371" y="1124"/>
                  </a:lnTo>
                  <a:lnTo>
                    <a:pt x="375" y="1125"/>
                  </a:lnTo>
                  <a:lnTo>
                    <a:pt x="375" y="1125"/>
                  </a:lnTo>
                  <a:lnTo>
                    <a:pt x="372" y="1125"/>
                  </a:lnTo>
                  <a:lnTo>
                    <a:pt x="369" y="1125"/>
                  </a:lnTo>
                  <a:lnTo>
                    <a:pt x="369" y="1125"/>
                  </a:lnTo>
                  <a:lnTo>
                    <a:pt x="366" y="1125"/>
                  </a:lnTo>
                  <a:lnTo>
                    <a:pt x="366" y="1125"/>
                  </a:lnTo>
                  <a:lnTo>
                    <a:pt x="366" y="1124"/>
                  </a:lnTo>
                  <a:lnTo>
                    <a:pt x="366" y="1124"/>
                  </a:lnTo>
                  <a:lnTo>
                    <a:pt x="363" y="1122"/>
                  </a:lnTo>
                  <a:lnTo>
                    <a:pt x="356" y="1119"/>
                  </a:lnTo>
                  <a:lnTo>
                    <a:pt x="356" y="1119"/>
                  </a:lnTo>
                  <a:lnTo>
                    <a:pt x="355" y="1116"/>
                  </a:lnTo>
                  <a:lnTo>
                    <a:pt x="355" y="1116"/>
                  </a:lnTo>
                  <a:lnTo>
                    <a:pt x="349" y="1115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41" y="1114"/>
                  </a:lnTo>
                  <a:lnTo>
                    <a:pt x="335" y="1111"/>
                  </a:lnTo>
                  <a:lnTo>
                    <a:pt x="335" y="1111"/>
                  </a:lnTo>
                  <a:lnTo>
                    <a:pt x="336" y="1111"/>
                  </a:lnTo>
                  <a:lnTo>
                    <a:pt x="339" y="1111"/>
                  </a:lnTo>
                  <a:lnTo>
                    <a:pt x="345" y="1114"/>
                  </a:lnTo>
                  <a:lnTo>
                    <a:pt x="345" y="1114"/>
                  </a:lnTo>
                  <a:lnTo>
                    <a:pt x="339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36" y="1109"/>
                  </a:lnTo>
                  <a:lnTo>
                    <a:pt x="329" y="1106"/>
                  </a:lnTo>
                  <a:lnTo>
                    <a:pt x="322" y="1102"/>
                  </a:lnTo>
                  <a:lnTo>
                    <a:pt x="322" y="1102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311" y="1099"/>
                  </a:lnTo>
                  <a:lnTo>
                    <a:pt x="316" y="1101"/>
                  </a:lnTo>
                  <a:lnTo>
                    <a:pt x="316" y="1101"/>
                  </a:lnTo>
                  <a:lnTo>
                    <a:pt x="321" y="1102"/>
                  </a:lnTo>
                  <a:lnTo>
                    <a:pt x="321" y="1102"/>
                  </a:lnTo>
                  <a:lnTo>
                    <a:pt x="325" y="1105"/>
                  </a:lnTo>
                  <a:lnTo>
                    <a:pt x="325" y="1105"/>
                  </a:lnTo>
                  <a:lnTo>
                    <a:pt x="321" y="1104"/>
                  </a:lnTo>
                  <a:lnTo>
                    <a:pt x="321" y="1104"/>
                  </a:lnTo>
                  <a:lnTo>
                    <a:pt x="315" y="1101"/>
                  </a:lnTo>
                  <a:lnTo>
                    <a:pt x="315" y="1101"/>
                  </a:lnTo>
                  <a:lnTo>
                    <a:pt x="308" y="1098"/>
                  </a:lnTo>
                  <a:lnTo>
                    <a:pt x="304" y="1094"/>
                  </a:lnTo>
                  <a:lnTo>
                    <a:pt x="304" y="1094"/>
                  </a:lnTo>
                  <a:lnTo>
                    <a:pt x="292" y="1088"/>
                  </a:lnTo>
                  <a:lnTo>
                    <a:pt x="282" y="1081"/>
                  </a:lnTo>
                  <a:lnTo>
                    <a:pt x="282" y="1081"/>
                  </a:lnTo>
                  <a:lnTo>
                    <a:pt x="274" y="1077"/>
                  </a:lnTo>
                  <a:lnTo>
                    <a:pt x="274" y="1077"/>
                  </a:lnTo>
                  <a:lnTo>
                    <a:pt x="265" y="1071"/>
                  </a:lnTo>
                  <a:lnTo>
                    <a:pt x="265" y="1071"/>
                  </a:lnTo>
                  <a:lnTo>
                    <a:pt x="249" y="1059"/>
                  </a:lnTo>
                  <a:lnTo>
                    <a:pt x="249" y="1059"/>
                  </a:lnTo>
                  <a:lnTo>
                    <a:pt x="234" y="1047"/>
                  </a:lnTo>
                  <a:lnTo>
                    <a:pt x="234" y="1047"/>
                  </a:lnTo>
                  <a:lnTo>
                    <a:pt x="227" y="1041"/>
                  </a:lnTo>
                  <a:lnTo>
                    <a:pt x="227" y="1041"/>
                  </a:lnTo>
                  <a:lnTo>
                    <a:pt x="218" y="1035"/>
                  </a:lnTo>
                  <a:lnTo>
                    <a:pt x="218" y="1035"/>
                  </a:lnTo>
                  <a:lnTo>
                    <a:pt x="224" y="1042"/>
                  </a:lnTo>
                  <a:lnTo>
                    <a:pt x="224" y="1042"/>
                  </a:lnTo>
                  <a:lnTo>
                    <a:pt x="227" y="1045"/>
                  </a:lnTo>
                  <a:lnTo>
                    <a:pt x="229" y="1048"/>
                  </a:lnTo>
                  <a:lnTo>
                    <a:pt x="229" y="1048"/>
                  </a:lnTo>
                  <a:lnTo>
                    <a:pt x="237" y="1055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4" y="1062"/>
                  </a:lnTo>
                  <a:lnTo>
                    <a:pt x="245" y="1062"/>
                  </a:lnTo>
                  <a:lnTo>
                    <a:pt x="245" y="1062"/>
                  </a:lnTo>
                  <a:lnTo>
                    <a:pt x="247" y="1065"/>
                  </a:lnTo>
                  <a:lnTo>
                    <a:pt x="249" y="1068"/>
                  </a:lnTo>
                  <a:lnTo>
                    <a:pt x="255" y="1072"/>
                  </a:lnTo>
                  <a:lnTo>
                    <a:pt x="255" y="1072"/>
                  </a:lnTo>
                  <a:lnTo>
                    <a:pt x="255" y="1074"/>
                  </a:lnTo>
                  <a:lnTo>
                    <a:pt x="254" y="1074"/>
                  </a:lnTo>
                  <a:lnTo>
                    <a:pt x="251" y="1072"/>
                  </a:lnTo>
                  <a:lnTo>
                    <a:pt x="251" y="1072"/>
                  </a:lnTo>
                  <a:lnTo>
                    <a:pt x="256" y="1078"/>
                  </a:lnTo>
                  <a:lnTo>
                    <a:pt x="264" y="1084"/>
                  </a:lnTo>
                  <a:lnTo>
                    <a:pt x="264" y="1084"/>
                  </a:lnTo>
                  <a:lnTo>
                    <a:pt x="265" y="1085"/>
                  </a:lnTo>
                  <a:lnTo>
                    <a:pt x="264" y="1085"/>
                  </a:lnTo>
                  <a:lnTo>
                    <a:pt x="264" y="1084"/>
                  </a:lnTo>
                  <a:lnTo>
                    <a:pt x="264" y="1085"/>
                  </a:lnTo>
                  <a:lnTo>
                    <a:pt x="264" y="1085"/>
                  </a:lnTo>
                  <a:lnTo>
                    <a:pt x="268" y="1089"/>
                  </a:lnTo>
                  <a:lnTo>
                    <a:pt x="272" y="1092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4" y="1098"/>
                  </a:lnTo>
                  <a:lnTo>
                    <a:pt x="282" y="1098"/>
                  </a:lnTo>
                  <a:lnTo>
                    <a:pt x="279" y="1098"/>
                  </a:lnTo>
                  <a:lnTo>
                    <a:pt x="271" y="1094"/>
                  </a:lnTo>
                  <a:lnTo>
                    <a:pt x="271" y="1094"/>
                  </a:lnTo>
                  <a:lnTo>
                    <a:pt x="275" y="1098"/>
                  </a:lnTo>
                  <a:lnTo>
                    <a:pt x="275" y="1098"/>
                  </a:lnTo>
                  <a:lnTo>
                    <a:pt x="275" y="1096"/>
                  </a:lnTo>
                  <a:lnTo>
                    <a:pt x="274" y="1096"/>
                  </a:lnTo>
                  <a:lnTo>
                    <a:pt x="274" y="1096"/>
                  </a:lnTo>
                  <a:lnTo>
                    <a:pt x="279" y="1099"/>
                  </a:lnTo>
                  <a:lnTo>
                    <a:pt x="281" y="1099"/>
                  </a:lnTo>
                  <a:lnTo>
                    <a:pt x="282" y="1101"/>
                  </a:lnTo>
                  <a:lnTo>
                    <a:pt x="282" y="1101"/>
                  </a:lnTo>
                  <a:lnTo>
                    <a:pt x="284" y="1102"/>
                  </a:lnTo>
                  <a:lnTo>
                    <a:pt x="284" y="1104"/>
                  </a:lnTo>
                  <a:lnTo>
                    <a:pt x="284" y="1104"/>
                  </a:lnTo>
                  <a:lnTo>
                    <a:pt x="294" y="1109"/>
                  </a:lnTo>
                  <a:lnTo>
                    <a:pt x="302" y="1115"/>
                  </a:lnTo>
                  <a:lnTo>
                    <a:pt x="302" y="1115"/>
                  </a:lnTo>
                  <a:lnTo>
                    <a:pt x="305" y="1116"/>
                  </a:lnTo>
                  <a:lnTo>
                    <a:pt x="305" y="1114"/>
                  </a:lnTo>
                  <a:lnTo>
                    <a:pt x="305" y="1114"/>
                  </a:lnTo>
                  <a:lnTo>
                    <a:pt x="311" y="1116"/>
                  </a:lnTo>
                  <a:lnTo>
                    <a:pt x="311" y="1116"/>
                  </a:lnTo>
                  <a:lnTo>
                    <a:pt x="312" y="1119"/>
                  </a:lnTo>
                  <a:lnTo>
                    <a:pt x="312" y="1122"/>
                  </a:lnTo>
                  <a:lnTo>
                    <a:pt x="312" y="1122"/>
                  </a:lnTo>
                  <a:lnTo>
                    <a:pt x="305" y="1118"/>
                  </a:lnTo>
                  <a:lnTo>
                    <a:pt x="305" y="1118"/>
                  </a:lnTo>
                  <a:lnTo>
                    <a:pt x="298" y="1115"/>
                  </a:lnTo>
                  <a:lnTo>
                    <a:pt x="298" y="1115"/>
                  </a:lnTo>
                  <a:lnTo>
                    <a:pt x="292" y="1114"/>
                  </a:lnTo>
                  <a:lnTo>
                    <a:pt x="288" y="1112"/>
                  </a:lnTo>
                  <a:lnTo>
                    <a:pt x="284" y="1109"/>
                  </a:lnTo>
                  <a:lnTo>
                    <a:pt x="284" y="1109"/>
                  </a:lnTo>
                  <a:lnTo>
                    <a:pt x="279" y="1106"/>
                  </a:lnTo>
                  <a:lnTo>
                    <a:pt x="279" y="1106"/>
                  </a:lnTo>
                  <a:lnTo>
                    <a:pt x="269" y="1101"/>
                  </a:lnTo>
                  <a:lnTo>
                    <a:pt x="269" y="1101"/>
                  </a:lnTo>
                  <a:lnTo>
                    <a:pt x="262" y="1095"/>
                  </a:lnTo>
                  <a:lnTo>
                    <a:pt x="254" y="1088"/>
                  </a:lnTo>
                  <a:lnTo>
                    <a:pt x="254" y="1088"/>
                  </a:lnTo>
                  <a:lnTo>
                    <a:pt x="254" y="1089"/>
                  </a:lnTo>
                  <a:lnTo>
                    <a:pt x="254" y="1089"/>
                  </a:lnTo>
                  <a:lnTo>
                    <a:pt x="251" y="1088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4" y="1081"/>
                  </a:lnTo>
                  <a:lnTo>
                    <a:pt x="245" y="1082"/>
                  </a:lnTo>
                  <a:lnTo>
                    <a:pt x="249" y="1085"/>
                  </a:lnTo>
                  <a:lnTo>
                    <a:pt x="249" y="1085"/>
                  </a:lnTo>
                  <a:lnTo>
                    <a:pt x="247" y="1082"/>
                  </a:lnTo>
                  <a:lnTo>
                    <a:pt x="242" y="1081"/>
                  </a:lnTo>
                  <a:lnTo>
                    <a:pt x="235" y="1075"/>
                  </a:lnTo>
                  <a:lnTo>
                    <a:pt x="235" y="1075"/>
                  </a:lnTo>
                  <a:lnTo>
                    <a:pt x="234" y="1074"/>
                  </a:lnTo>
                  <a:lnTo>
                    <a:pt x="235" y="1074"/>
                  </a:lnTo>
                  <a:lnTo>
                    <a:pt x="235" y="1074"/>
                  </a:lnTo>
                  <a:lnTo>
                    <a:pt x="234" y="1072"/>
                  </a:lnTo>
                  <a:lnTo>
                    <a:pt x="234" y="1072"/>
                  </a:lnTo>
                  <a:lnTo>
                    <a:pt x="229" y="1071"/>
                  </a:lnTo>
                  <a:lnTo>
                    <a:pt x="225" y="1067"/>
                  </a:lnTo>
                  <a:lnTo>
                    <a:pt x="214" y="1057"/>
                  </a:lnTo>
                  <a:lnTo>
                    <a:pt x="214" y="1057"/>
                  </a:lnTo>
                  <a:lnTo>
                    <a:pt x="209" y="1054"/>
                  </a:lnTo>
                  <a:lnTo>
                    <a:pt x="205" y="1049"/>
                  </a:lnTo>
                  <a:lnTo>
                    <a:pt x="195" y="1041"/>
                  </a:lnTo>
                  <a:lnTo>
                    <a:pt x="195" y="1041"/>
                  </a:lnTo>
                  <a:lnTo>
                    <a:pt x="195" y="1042"/>
                  </a:lnTo>
                  <a:lnTo>
                    <a:pt x="197" y="1045"/>
                  </a:lnTo>
                  <a:lnTo>
                    <a:pt x="202" y="1049"/>
                  </a:lnTo>
                  <a:lnTo>
                    <a:pt x="202" y="1049"/>
                  </a:lnTo>
                  <a:lnTo>
                    <a:pt x="188" y="1038"/>
                  </a:lnTo>
                  <a:lnTo>
                    <a:pt x="188" y="1038"/>
                  </a:lnTo>
                  <a:lnTo>
                    <a:pt x="179" y="1029"/>
                  </a:lnTo>
                  <a:lnTo>
                    <a:pt x="172" y="1021"/>
                  </a:lnTo>
                  <a:lnTo>
                    <a:pt x="172" y="1021"/>
                  </a:lnTo>
                  <a:lnTo>
                    <a:pt x="165" y="1014"/>
                  </a:lnTo>
                  <a:lnTo>
                    <a:pt x="155" y="1002"/>
                  </a:lnTo>
                  <a:lnTo>
                    <a:pt x="155" y="1002"/>
                  </a:lnTo>
                  <a:lnTo>
                    <a:pt x="147" y="992"/>
                  </a:lnTo>
                  <a:lnTo>
                    <a:pt x="147" y="992"/>
                  </a:lnTo>
                  <a:lnTo>
                    <a:pt x="142" y="989"/>
                  </a:lnTo>
                  <a:lnTo>
                    <a:pt x="140" y="989"/>
                  </a:lnTo>
                  <a:lnTo>
                    <a:pt x="140" y="989"/>
                  </a:lnTo>
                  <a:lnTo>
                    <a:pt x="137" y="985"/>
                  </a:lnTo>
                  <a:lnTo>
                    <a:pt x="134" y="981"/>
                  </a:lnTo>
                  <a:lnTo>
                    <a:pt x="131" y="978"/>
                  </a:lnTo>
                  <a:lnTo>
                    <a:pt x="128" y="975"/>
                  </a:lnTo>
                  <a:lnTo>
                    <a:pt x="128" y="975"/>
                  </a:lnTo>
                  <a:lnTo>
                    <a:pt x="130" y="977"/>
                  </a:lnTo>
                  <a:lnTo>
                    <a:pt x="131" y="977"/>
                  </a:lnTo>
                  <a:lnTo>
                    <a:pt x="132" y="977"/>
                  </a:lnTo>
                  <a:lnTo>
                    <a:pt x="132" y="977"/>
                  </a:lnTo>
                  <a:lnTo>
                    <a:pt x="127" y="971"/>
                  </a:lnTo>
                  <a:lnTo>
                    <a:pt x="127" y="971"/>
                  </a:lnTo>
                  <a:lnTo>
                    <a:pt x="122" y="967"/>
                  </a:lnTo>
                  <a:lnTo>
                    <a:pt x="122" y="967"/>
                  </a:lnTo>
                  <a:lnTo>
                    <a:pt x="114" y="958"/>
                  </a:lnTo>
                  <a:lnTo>
                    <a:pt x="114" y="958"/>
                  </a:lnTo>
                  <a:lnTo>
                    <a:pt x="107" y="952"/>
                  </a:lnTo>
                  <a:lnTo>
                    <a:pt x="104" y="951"/>
                  </a:lnTo>
                  <a:lnTo>
                    <a:pt x="102" y="949"/>
                  </a:lnTo>
                  <a:lnTo>
                    <a:pt x="102" y="949"/>
                  </a:lnTo>
                  <a:lnTo>
                    <a:pt x="105" y="957"/>
                  </a:lnTo>
                  <a:lnTo>
                    <a:pt x="105" y="959"/>
                  </a:lnTo>
                  <a:lnTo>
                    <a:pt x="104" y="961"/>
                  </a:lnTo>
                  <a:lnTo>
                    <a:pt x="104" y="961"/>
                  </a:lnTo>
                  <a:lnTo>
                    <a:pt x="112" y="975"/>
                  </a:lnTo>
                  <a:lnTo>
                    <a:pt x="112" y="975"/>
                  </a:lnTo>
                  <a:lnTo>
                    <a:pt x="115" y="982"/>
                  </a:lnTo>
                  <a:lnTo>
                    <a:pt x="117" y="985"/>
                  </a:lnTo>
                  <a:lnTo>
                    <a:pt x="117" y="987"/>
                  </a:lnTo>
                  <a:lnTo>
                    <a:pt x="117" y="987"/>
                  </a:lnTo>
                  <a:lnTo>
                    <a:pt x="122" y="992"/>
                  </a:lnTo>
                  <a:lnTo>
                    <a:pt x="125" y="995"/>
                  </a:lnTo>
                  <a:lnTo>
                    <a:pt x="128" y="997"/>
                  </a:lnTo>
                  <a:lnTo>
                    <a:pt x="128" y="997"/>
                  </a:lnTo>
                  <a:lnTo>
                    <a:pt x="124" y="994"/>
                  </a:lnTo>
                  <a:lnTo>
                    <a:pt x="124" y="994"/>
                  </a:lnTo>
                  <a:lnTo>
                    <a:pt x="124" y="992"/>
                  </a:lnTo>
                  <a:lnTo>
                    <a:pt x="125" y="992"/>
                  </a:lnTo>
                  <a:lnTo>
                    <a:pt x="128" y="995"/>
                  </a:lnTo>
                  <a:lnTo>
                    <a:pt x="128" y="995"/>
                  </a:lnTo>
                  <a:lnTo>
                    <a:pt x="130" y="999"/>
                  </a:lnTo>
                  <a:lnTo>
                    <a:pt x="132" y="1004"/>
                  </a:lnTo>
                  <a:lnTo>
                    <a:pt x="132" y="1004"/>
                  </a:lnTo>
                  <a:lnTo>
                    <a:pt x="132" y="1005"/>
                  </a:lnTo>
                  <a:lnTo>
                    <a:pt x="130" y="1004"/>
                  </a:lnTo>
                  <a:lnTo>
                    <a:pt x="130" y="1004"/>
                  </a:lnTo>
                  <a:lnTo>
                    <a:pt x="132" y="1007"/>
                  </a:lnTo>
                  <a:lnTo>
                    <a:pt x="132" y="1007"/>
                  </a:lnTo>
                  <a:lnTo>
                    <a:pt x="134" y="1008"/>
                  </a:lnTo>
                  <a:lnTo>
                    <a:pt x="134" y="1008"/>
                  </a:lnTo>
                  <a:lnTo>
                    <a:pt x="137" y="1014"/>
                  </a:lnTo>
                  <a:lnTo>
                    <a:pt x="144" y="1021"/>
                  </a:lnTo>
                  <a:lnTo>
                    <a:pt x="144" y="1021"/>
                  </a:lnTo>
                  <a:lnTo>
                    <a:pt x="157" y="1035"/>
                  </a:lnTo>
                  <a:lnTo>
                    <a:pt x="157" y="1035"/>
                  </a:lnTo>
                  <a:lnTo>
                    <a:pt x="164" y="1042"/>
                  </a:lnTo>
                  <a:lnTo>
                    <a:pt x="171" y="1049"/>
                  </a:lnTo>
                  <a:lnTo>
                    <a:pt x="171" y="1049"/>
                  </a:lnTo>
                  <a:lnTo>
                    <a:pt x="175" y="1052"/>
                  </a:lnTo>
                  <a:lnTo>
                    <a:pt x="175" y="1052"/>
                  </a:lnTo>
                  <a:lnTo>
                    <a:pt x="179" y="1055"/>
                  </a:lnTo>
                  <a:lnTo>
                    <a:pt x="179" y="1055"/>
                  </a:lnTo>
                  <a:lnTo>
                    <a:pt x="188" y="1061"/>
                  </a:lnTo>
                  <a:lnTo>
                    <a:pt x="188" y="1061"/>
                  </a:lnTo>
                  <a:lnTo>
                    <a:pt x="188" y="1064"/>
                  </a:lnTo>
                  <a:lnTo>
                    <a:pt x="188" y="1064"/>
                  </a:lnTo>
                  <a:lnTo>
                    <a:pt x="184" y="1061"/>
                  </a:lnTo>
                  <a:lnTo>
                    <a:pt x="178" y="1057"/>
                  </a:lnTo>
                  <a:lnTo>
                    <a:pt x="167" y="1049"/>
                  </a:lnTo>
                  <a:lnTo>
                    <a:pt x="167" y="1049"/>
                  </a:lnTo>
                  <a:lnTo>
                    <a:pt x="168" y="1052"/>
                  </a:lnTo>
                  <a:lnTo>
                    <a:pt x="169" y="1055"/>
                  </a:lnTo>
                  <a:lnTo>
                    <a:pt x="169" y="1055"/>
                  </a:lnTo>
                  <a:lnTo>
                    <a:pt x="181" y="1064"/>
                  </a:lnTo>
                  <a:lnTo>
                    <a:pt x="191" y="1072"/>
                  </a:lnTo>
                  <a:lnTo>
                    <a:pt x="191" y="1072"/>
                  </a:lnTo>
                  <a:lnTo>
                    <a:pt x="195" y="1077"/>
                  </a:lnTo>
                  <a:lnTo>
                    <a:pt x="195" y="1077"/>
                  </a:lnTo>
                  <a:lnTo>
                    <a:pt x="201" y="1079"/>
                  </a:lnTo>
                  <a:lnTo>
                    <a:pt x="201" y="1079"/>
                  </a:lnTo>
                  <a:lnTo>
                    <a:pt x="211" y="1088"/>
                  </a:lnTo>
                  <a:lnTo>
                    <a:pt x="211" y="1088"/>
                  </a:lnTo>
                  <a:lnTo>
                    <a:pt x="211" y="1089"/>
                  </a:lnTo>
                  <a:lnTo>
                    <a:pt x="211" y="1089"/>
                  </a:lnTo>
                  <a:lnTo>
                    <a:pt x="201" y="1082"/>
                  </a:lnTo>
                  <a:lnTo>
                    <a:pt x="192" y="1078"/>
                  </a:lnTo>
                  <a:lnTo>
                    <a:pt x="192" y="1078"/>
                  </a:lnTo>
                  <a:lnTo>
                    <a:pt x="197" y="1081"/>
                  </a:lnTo>
                  <a:lnTo>
                    <a:pt x="199" y="1085"/>
                  </a:lnTo>
                  <a:lnTo>
                    <a:pt x="199" y="1085"/>
                  </a:lnTo>
                  <a:lnTo>
                    <a:pt x="199" y="1084"/>
                  </a:lnTo>
                  <a:lnTo>
                    <a:pt x="201" y="1084"/>
                  </a:lnTo>
                  <a:lnTo>
                    <a:pt x="204" y="1088"/>
                  </a:lnTo>
                  <a:lnTo>
                    <a:pt x="204" y="1088"/>
                  </a:lnTo>
                  <a:lnTo>
                    <a:pt x="205" y="1086"/>
                  </a:lnTo>
                  <a:lnTo>
                    <a:pt x="207" y="1086"/>
                  </a:lnTo>
                  <a:lnTo>
                    <a:pt x="207" y="1086"/>
                  </a:lnTo>
                  <a:lnTo>
                    <a:pt x="217" y="1095"/>
                  </a:lnTo>
                  <a:lnTo>
                    <a:pt x="217" y="1095"/>
                  </a:lnTo>
                  <a:lnTo>
                    <a:pt x="221" y="1098"/>
                  </a:lnTo>
                  <a:lnTo>
                    <a:pt x="222" y="1098"/>
                  </a:lnTo>
                  <a:lnTo>
                    <a:pt x="222" y="1096"/>
                  </a:lnTo>
                  <a:lnTo>
                    <a:pt x="222" y="1096"/>
                  </a:lnTo>
                  <a:lnTo>
                    <a:pt x="224" y="1098"/>
                  </a:lnTo>
                  <a:lnTo>
                    <a:pt x="224" y="1099"/>
                  </a:lnTo>
                  <a:lnTo>
                    <a:pt x="225" y="1099"/>
                  </a:lnTo>
                  <a:lnTo>
                    <a:pt x="227" y="1101"/>
                  </a:lnTo>
                  <a:lnTo>
                    <a:pt x="227" y="1101"/>
                  </a:lnTo>
                  <a:lnTo>
                    <a:pt x="225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4" y="1101"/>
                  </a:lnTo>
                  <a:lnTo>
                    <a:pt x="229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1" y="1104"/>
                  </a:lnTo>
                  <a:lnTo>
                    <a:pt x="232" y="1105"/>
                  </a:lnTo>
                  <a:lnTo>
                    <a:pt x="234" y="1105"/>
                  </a:lnTo>
                  <a:lnTo>
                    <a:pt x="234" y="1109"/>
                  </a:lnTo>
                  <a:lnTo>
                    <a:pt x="234" y="1109"/>
                  </a:lnTo>
                  <a:lnTo>
                    <a:pt x="237" y="1111"/>
                  </a:lnTo>
                  <a:lnTo>
                    <a:pt x="238" y="1111"/>
                  </a:lnTo>
                  <a:lnTo>
                    <a:pt x="239" y="1109"/>
                  </a:lnTo>
                  <a:lnTo>
                    <a:pt x="241" y="1111"/>
                  </a:lnTo>
                  <a:lnTo>
                    <a:pt x="241" y="1111"/>
                  </a:lnTo>
                  <a:lnTo>
                    <a:pt x="242" y="1112"/>
                  </a:lnTo>
                  <a:lnTo>
                    <a:pt x="242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44" y="1115"/>
                  </a:lnTo>
                  <a:lnTo>
                    <a:pt x="245" y="1115"/>
                  </a:lnTo>
                  <a:lnTo>
                    <a:pt x="247" y="1114"/>
                  </a:lnTo>
                  <a:lnTo>
                    <a:pt x="247" y="1114"/>
                  </a:lnTo>
                  <a:lnTo>
                    <a:pt x="249" y="1116"/>
                  </a:lnTo>
                  <a:lnTo>
                    <a:pt x="251" y="1119"/>
                  </a:lnTo>
                  <a:lnTo>
                    <a:pt x="251" y="1119"/>
                  </a:lnTo>
                  <a:lnTo>
                    <a:pt x="247" y="1118"/>
                  </a:lnTo>
                  <a:lnTo>
                    <a:pt x="244" y="1116"/>
                  </a:lnTo>
                  <a:lnTo>
                    <a:pt x="244" y="1116"/>
                  </a:lnTo>
                  <a:lnTo>
                    <a:pt x="247" y="1119"/>
                  </a:lnTo>
                  <a:lnTo>
                    <a:pt x="249" y="1121"/>
                  </a:lnTo>
                  <a:lnTo>
                    <a:pt x="252" y="1121"/>
                  </a:lnTo>
                  <a:lnTo>
                    <a:pt x="252" y="1119"/>
                  </a:lnTo>
                  <a:lnTo>
                    <a:pt x="252" y="1119"/>
                  </a:lnTo>
                  <a:lnTo>
                    <a:pt x="262" y="1126"/>
                  </a:lnTo>
                  <a:lnTo>
                    <a:pt x="262" y="1126"/>
                  </a:lnTo>
                  <a:lnTo>
                    <a:pt x="268" y="1129"/>
                  </a:lnTo>
                  <a:lnTo>
                    <a:pt x="272" y="1131"/>
                  </a:lnTo>
                  <a:lnTo>
                    <a:pt x="272" y="1131"/>
                  </a:lnTo>
                  <a:lnTo>
                    <a:pt x="274" y="1132"/>
                  </a:lnTo>
                  <a:lnTo>
                    <a:pt x="274" y="1132"/>
                  </a:lnTo>
                  <a:lnTo>
                    <a:pt x="272" y="1132"/>
                  </a:lnTo>
                  <a:lnTo>
                    <a:pt x="272" y="1134"/>
                  </a:lnTo>
                  <a:lnTo>
                    <a:pt x="272" y="1134"/>
                  </a:lnTo>
                  <a:lnTo>
                    <a:pt x="259" y="1126"/>
                  </a:lnTo>
                  <a:lnTo>
                    <a:pt x="259" y="1126"/>
                  </a:lnTo>
                  <a:lnTo>
                    <a:pt x="261" y="1128"/>
                  </a:lnTo>
                  <a:lnTo>
                    <a:pt x="261" y="1129"/>
                  </a:lnTo>
                  <a:lnTo>
                    <a:pt x="256" y="1129"/>
                  </a:lnTo>
                  <a:lnTo>
                    <a:pt x="256" y="1129"/>
                  </a:lnTo>
                  <a:lnTo>
                    <a:pt x="261" y="1131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2" y="1132"/>
                  </a:lnTo>
                  <a:lnTo>
                    <a:pt x="265" y="1134"/>
                  </a:lnTo>
                  <a:lnTo>
                    <a:pt x="265" y="1134"/>
                  </a:lnTo>
                  <a:lnTo>
                    <a:pt x="266" y="1135"/>
                  </a:lnTo>
                  <a:lnTo>
                    <a:pt x="266" y="1136"/>
                  </a:lnTo>
                  <a:lnTo>
                    <a:pt x="266" y="1136"/>
                  </a:lnTo>
                  <a:lnTo>
                    <a:pt x="276" y="1141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82" y="1146"/>
                  </a:lnTo>
                  <a:lnTo>
                    <a:pt x="279" y="1144"/>
                  </a:lnTo>
                  <a:lnTo>
                    <a:pt x="279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8" y="1144"/>
                  </a:lnTo>
                  <a:lnTo>
                    <a:pt x="276" y="1142"/>
                  </a:lnTo>
                  <a:lnTo>
                    <a:pt x="276" y="1142"/>
                  </a:lnTo>
                  <a:lnTo>
                    <a:pt x="281" y="1146"/>
                  </a:lnTo>
                  <a:lnTo>
                    <a:pt x="288" y="1151"/>
                  </a:lnTo>
                  <a:lnTo>
                    <a:pt x="288" y="1151"/>
                  </a:lnTo>
                  <a:lnTo>
                    <a:pt x="288" y="1152"/>
                  </a:lnTo>
                  <a:lnTo>
                    <a:pt x="288" y="1152"/>
                  </a:lnTo>
                  <a:lnTo>
                    <a:pt x="286" y="1154"/>
                  </a:lnTo>
                  <a:lnTo>
                    <a:pt x="288" y="1155"/>
                  </a:lnTo>
                  <a:lnTo>
                    <a:pt x="288" y="1155"/>
                  </a:lnTo>
                  <a:lnTo>
                    <a:pt x="291" y="1155"/>
                  </a:lnTo>
                  <a:lnTo>
                    <a:pt x="295" y="1156"/>
                  </a:lnTo>
                  <a:lnTo>
                    <a:pt x="295" y="1156"/>
                  </a:lnTo>
                  <a:lnTo>
                    <a:pt x="296" y="1159"/>
                  </a:lnTo>
                  <a:lnTo>
                    <a:pt x="298" y="1162"/>
                  </a:lnTo>
                  <a:lnTo>
                    <a:pt x="298" y="1162"/>
                  </a:lnTo>
                  <a:lnTo>
                    <a:pt x="301" y="1162"/>
                  </a:lnTo>
                  <a:lnTo>
                    <a:pt x="302" y="1162"/>
                  </a:lnTo>
                  <a:lnTo>
                    <a:pt x="302" y="1162"/>
                  </a:lnTo>
                  <a:lnTo>
                    <a:pt x="304" y="1164"/>
                  </a:lnTo>
                  <a:lnTo>
                    <a:pt x="305" y="1166"/>
                  </a:lnTo>
                  <a:lnTo>
                    <a:pt x="305" y="1166"/>
                  </a:lnTo>
                  <a:lnTo>
                    <a:pt x="315" y="1171"/>
                  </a:lnTo>
                  <a:lnTo>
                    <a:pt x="315" y="1171"/>
                  </a:lnTo>
                  <a:lnTo>
                    <a:pt x="324" y="1176"/>
                  </a:lnTo>
                  <a:lnTo>
                    <a:pt x="324" y="1176"/>
                  </a:lnTo>
                  <a:lnTo>
                    <a:pt x="325" y="1178"/>
                  </a:lnTo>
                  <a:lnTo>
                    <a:pt x="324" y="1176"/>
                  </a:lnTo>
                  <a:lnTo>
                    <a:pt x="318" y="1175"/>
                  </a:lnTo>
                  <a:lnTo>
                    <a:pt x="318" y="1175"/>
                  </a:lnTo>
                  <a:lnTo>
                    <a:pt x="322" y="1178"/>
                  </a:lnTo>
                  <a:lnTo>
                    <a:pt x="325" y="1179"/>
                  </a:lnTo>
                  <a:lnTo>
                    <a:pt x="326" y="1181"/>
                  </a:lnTo>
                  <a:lnTo>
                    <a:pt x="326" y="1181"/>
                  </a:lnTo>
                  <a:lnTo>
                    <a:pt x="328" y="1181"/>
                  </a:lnTo>
                  <a:lnTo>
                    <a:pt x="329" y="1181"/>
                  </a:lnTo>
                  <a:lnTo>
                    <a:pt x="329" y="1179"/>
                  </a:lnTo>
                  <a:lnTo>
                    <a:pt x="329" y="1179"/>
                  </a:lnTo>
                  <a:lnTo>
                    <a:pt x="341" y="1186"/>
                  </a:lnTo>
                  <a:lnTo>
                    <a:pt x="341" y="1186"/>
                  </a:lnTo>
                  <a:lnTo>
                    <a:pt x="352" y="1192"/>
                  </a:lnTo>
                  <a:lnTo>
                    <a:pt x="352" y="1192"/>
                  </a:lnTo>
                  <a:lnTo>
                    <a:pt x="376" y="1202"/>
                  </a:lnTo>
                  <a:lnTo>
                    <a:pt x="376" y="1202"/>
                  </a:lnTo>
                  <a:lnTo>
                    <a:pt x="378" y="1202"/>
                  </a:lnTo>
                  <a:lnTo>
                    <a:pt x="376" y="1201"/>
                  </a:lnTo>
                  <a:lnTo>
                    <a:pt x="375" y="1199"/>
                  </a:lnTo>
                  <a:lnTo>
                    <a:pt x="375" y="1199"/>
                  </a:lnTo>
                  <a:lnTo>
                    <a:pt x="383" y="1202"/>
                  </a:lnTo>
                  <a:lnTo>
                    <a:pt x="383" y="1202"/>
                  </a:lnTo>
                  <a:lnTo>
                    <a:pt x="385" y="1204"/>
                  </a:lnTo>
                  <a:lnTo>
                    <a:pt x="388" y="1205"/>
                  </a:lnTo>
                  <a:lnTo>
                    <a:pt x="396" y="1208"/>
                  </a:lnTo>
                  <a:lnTo>
                    <a:pt x="396" y="1208"/>
                  </a:lnTo>
                  <a:lnTo>
                    <a:pt x="406" y="1211"/>
                  </a:lnTo>
                  <a:lnTo>
                    <a:pt x="415" y="1214"/>
                  </a:lnTo>
                  <a:lnTo>
                    <a:pt x="415" y="1214"/>
                  </a:lnTo>
                  <a:lnTo>
                    <a:pt x="411" y="1214"/>
                  </a:lnTo>
                  <a:lnTo>
                    <a:pt x="403" y="1214"/>
                  </a:lnTo>
                  <a:lnTo>
                    <a:pt x="403" y="1214"/>
                  </a:lnTo>
                  <a:lnTo>
                    <a:pt x="396" y="1211"/>
                  </a:lnTo>
                  <a:lnTo>
                    <a:pt x="396" y="1211"/>
                  </a:lnTo>
                  <a:lnTo>
                    <a:pt x="389" y="1209"/>
                  </a:lnTo>
                  <a:lnTo>
                    <a:pt x="389" y="1209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9" y="1214"/>
                  </a:lnTo>
                  <a:lnTo>
                    <a:pt x="401" y="1215"/>
                  </a:lnTo>
                  <a:lnTo>
                    <a:pt x="401" y="1215"/>
                  </a:lnTo>
                  <a:lnTo>
                    <a:pt x="408" y="1215"/>
                  </a:lnTo>
                  <a:lnTo>
                    <a:pt x="408" y="1215"/>
                  </a:lnTo>
                  <a:lnTo>
                    <a:pt x="411" y="1216"/>
                  </a:lnTo>
                  <a:lnTo>
                    <a:pt x="411" y="1218"/>
                  </a:lnTo>
                  <a:lnTo>
                    <a:pt x="411" y="1218"/>
                  </a:lnTo>
                  <a:lnTo>
                    <a:pt x="406" y="1216"/>
                  </a:lnTo>
                  <a:lnTo>
                    <a:pt x="402" y="1215"/>
                  </a:lnTo>
                  <a:lnTo>
                    <a:pt x="402" y="1215"/>
                  </a:lnTo>
                  <a:lnTo>
                    <a:pt x="402" y="1216"/>
                  </a:lnTo>
                  <a:lnTo>
                    <a:pt x="401" y="1216"/>
                  </a:lnTo>
                  <a:lnTo>
                    <a:pt x="396" y="1216"/>
                  </a:lnTo>
                  <a:lnTo>
                    <a:pt x="396" y="1216"/>
                  </a:lnTo>
                  <a:lnTo>
                    <a:pt x="401" y="1218"/>
                  </a:lnTo>
                  <a:lnTo>
                    <a:pt x="405" y="1219"/>
                  </a:lnTo>
                  <a:lnTo>
                    <a:pt x="409" y="1219"/>
                  </a:lnTo>
                  <a:lnTo>
                    <a:pt x="413" y="1221"/>
                  </a:lnTo>
                  <a:lnTo>
                    <a:pt x="413" y="1221"/>
                  </a:lnTo>
                  <a:lnTo>
                    <a:pt x="422" y="1222"/>
                  </a:lnTo>
                  <a:lnTo>
                    <a:pt x="422" y="1222"/>
                  </a:lnTo>
                  <a:lnTo>
                    <a:pt x="431" y="1222"/>
                  </a:lnTo>
                  <a:lnTo>
                    <a:pt x="431" y="1222"/>
                  </a:lnTo>
                  <a:lnTo>
                    <a:pt x="432" y="1224"/>
                  </a:lnTo>
                  <a:lnTo>
                    <a:pt x="432" y="1224"/>
                  </a:lnTo>
                  <a:lnTo>
                    <a:pt x="429" y="1224"/>
                  </a:lnTo>
                  <a:lnTo>
                    <a:pt x="429" y="1224"/>
                  </a:lnTo>
                  <a:lnTo>
                    <a:pt x="435" y="1226"/>
                  </a:lnTo>
                  <a:lnTo>
                    <a:pt x="440" y="1228"/>
                  </a:lnTo>
                  <a:lnTo>
                    <a:pt x="440" y="1228"/>
                  </a:lnTo>
                  <a:lnTo>
                    <a:pt x="440" y="1226"/>
                  </a:lnTo>
                  <a:lnTo>
                    <a:pt x="446" y="1228"/>
                  </a:lnTo>
                  <a:lnTo>
                    <a:pt x="446" y="1228"/>
                  </a:lnTo>
                  <a:lnTo>
                    <a:pt x="442" y="1226"/>
                  </a:lnTo>
                  <a:lnTo>
                    <a:pt x="439" y="1225"/>
                  </a:lnTo>
                  <a:lnTo>
                    <a:pt x="439" y="1225"/>
                  </a:lnTo>
                  <a:lnTo>
                    <a:pt x="445" y="1226"/>
                  </a:lnTo>
                  <a:lnTo>
                    <a:pt x="450" y="1228"/>
                  </a:lnTo>
                  <a:lnTo>
                    <a:pt x="450" y="1228"/>
                  </a:lnTo>
                  <a:lnTo>
                    <a:pt x="462" y="1228"/>
                  </a:lnTo>
                  <a:lnTo>
                    <a:pt x="462" y="1228"/>
                  </a:lnTo>
                  <a:lnTo>
                    <a:pt x="462" y="1229"/>
                  </a:lnTo>
                  <a:lnTo>
                    <a:pt x="468" y="1231"/>
                  </a:lnTo>
                  <a:lnTo>
                    <a:pt x="468" y="1231"/>
                  </a:lnTo>
                  <a:lnTo>
                    <a:pt x="469" y="1232"/>
                  </a:lnTo>
                  <a:lnTo>
                    <a:pt x="468" y="1232"/>
                  </a:lnTo>
                  <a:lnTo>
                    <a:pt x="468" y="1234"/>
                  </a:lnTo>
                  <a:lnTo>
                    <a:pt x="469" y="1234"/>
                  </a:lnTo>
                  <a:lnTo>
                    <a:pt x="469" y="1234"/>
                  </a:lnTo>
                  <a:lnTo>
                    <a:pt x="472" y="1234"/>
                  </a:lnTo>
                  <a:lnTo>
                    <a:pt x="475" y="1234"/>
                  </a:lnTo>
                  <a:lnTo>
                    <a:pt x="486" y="1234"/>
                  </a:lnTo>
                  <a:lnTo>
                    <a:pt x="486" y="1234"/>
                  </a:lnTo>
                  <a:lnTo>
                    <a:pt x="506" y="1239"/>
                  </a:lnTo>
                  <a:lnTo>
                    <a:pt x="506" y="1239"/>
                  </a:lnTo>
                  <a:lnTo>
                    <a:pt x="516" y="1238"/>
                  </a:lnTo>
                  <a:lnTo>
                    <a:pt x="527" y="1238"/>
                  </a:lnTo>
                  <a:lnTo>
                    <a:pt x="527" y="1238"/>
                  </a:lnTo>
                  <a:lnTo>
                    <a:pt x="529" y="1238"/>
                  </a:lnTo>
                  <a:lnTo>
                    <a:pt x="527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25" y="1239"/>
                  </a:lnTo>
                  <a:lnTo>
                    <a:pt x="533" y="1241"/>
                  </a:lnTo>
                  <a:lnTo>
                    <a:pt x="540" y="1239"/>
                  </a:lnTo>
                  <a:lnTo>
                    <a:pt x="540" y="1239"/>
                  </a:lnTo>
                  <a:lnTo>
                    <a:pt x="552" y="1236"/>
                  </a:lnTo>
                  <a:lnTo>
                    <a:pt x="552" y="1236"/>
                  </a:lnTo>
                  <a:lnTo>
                    <a:pt x="545" y="1236"/>
                  </a:lnTo>
                  <a:lnTo>
                    <a:pt x="540" y="1236"/>
                  </a:lnTo>
                  <a:lnTo>
                    <a:pt x="535" y="1238"/>
                  </a:lnTo>
                  <a:lnTo>
                    <a:pt x="530" y="1238"/>
                  </a:lnTo>
                  <a:lnTo>
                    <a:pt x="530" y="1238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9" y="1236"/>
                  </a:lnTo>
                  <a:lnTo>
                    <a:pt x="525" y="1236"/>
                  </a:lnTo>
                  <a:lnTo>
                    <a:pt x="523" y="1236"/>
                  </a:lnTo>
                  <a:lnTo>
                    <a:pt x="525" y="1238"/>
                  </a:lnTo>
                  <a:lnTo>
                    <a:pt x="525" y="1238"/>
                  </a:lnTo>
                  <a:lnTo>
                    <a:pt x="515" y="1235"/>
                  </a:lnTo>
                  <a:lnTo>
                    <a:pt x="515" y="1235"/>
                  </a:lnTo>
                  <a:lnTo>
                    <a:pt x="505" y="1235"/>
                  </a:lnTo>
                  <a:lnTo>
                    <a:pt x="505" y="1235"/>
                  </a:lnTo>
                  <a:lnTo>
                    <a:pt x="492" y="1234"/>
                  </a:lnTo>
                  <a:lnTo>
                    <a:pt x="486" y="1232"/>
                  </a:lnTo>
                  <a:lnTo>
                    <a:pt x="482" y="1231"/>
                  </a:lnTo>
                  <a:lnTo>
                    <a:pt x="482" y="1231"/>
                  </a:lnTo>
                  <a:lnTo>
                    <a:pt x="490" y="1231"/>
                  </a:lnTo>
                  <a:lnTo>
                    <a:pt x="500" y="1231"/>
                  </a:lnTo>
                  <a:lnTo>
                    <a:pt x="500" y="1231"/>
                  </a:lnTo>
                  <a:lnTo>
                    <a:pt x="520" y="1235"/>
                  </a:lnTo>
                  <a:lnTo>
                    <a:pt x="520" y="1235"/>
                  </a:lnTo>
                  <a:lnTo>
                    <a:pt x="527" y="1234"/>
                  </a:lnTo>
                  <a:lnTo>
                    <a:pt x="537" y="1234"/>
                  </a:lnTo>
                  <a:lnTo>
                    <a:pt x="537" y="1234"/>
                  </a:lnTo>
                  <a:lnTo>
                    <a:pt x="543" y="1234"/>
                  </a:lnTo>
                  <a:lnTo>
                    <a:pt x="543" y="1234"/>
                  </a:lnTo>
                  <a:lnTo>
                    <a:pt x="549" y="1235"/>
                  </a:lnTo>
                  <a:lnTo>
                    <a:pt x="549" y="1235"/>
                  </a:lnTo>
                  <a:lnTo>
                    <a:pt x="560" y="1235"/>
                  </a:lnTo>
                  <a:lnTo>
                    <a:pt x="560" y="1235"/>
                  </a:lnTo>
                  <a:lnTo>
                    <a:pt x="555" y="1238"/>
                  </a:lnTo>
                  <a:lnTo>
                    <a:pt x="550" y="1241"/>
                  </a:lnTo>
                  <a:lnTo>
                    <a:pt x="550" y="1241"/>
                  </a:lnTo>
                  <a:lnTo>
                    <a:pt x="556" y="1239"/>
                  </a:lnTo>
                  <a:lnTo>
                    <a:pt x="560" y="1239"/>
                  </a:lnTo>
                  <a:lnTo>
                    <a:pt x="560" y="1239"/>
                  </a:lnTo>
                  <a:lnTo>
                    <a:pt x="567" y="1242"/>
                  </a:lnTo>
                  <a:lnTo>
                    <a:pt x="573" y="1242"/>
                  </a:lnTo>
                  <a:lnTo>
                    <a:pt x="573" y="1242"/>
                  </a:lnTo>
                  <a:lnTo>
                    <a:pt x="579" y="1241"/>
                  </a:lnTo>
                  <a:lnTo>
                    <a:pt x="585" y="1242"/>
                  </a:lnTo>
                  <a:lnTo>
                    <a:pt x="585" y="1242"/>
                  </a:lnTo>
                  <a:lnTo>
                    <a:pt x="603" y="1242"/>
                  </a:lnTo>
                  <a:lnTo>
                    <a:pt x="603" y="1242"/>
                  </a:lnTo>
                  <a:lnTo>
                    <a:pt x="602" y="1241"/>
                  </a:lnTo>
                  <a:lnTo>
                    <a:pt x="602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3" y="1241"/>
                  </a:lnTo>
                  <a:lnTo>
                    <a:pt x="607" y="1239"/>
                  </a:lnTo>
                  <a:lnTo>
                    <a:pt x="612" y="1239"/>
                  </a:lnTo>
                  <a:lnTo>
                    <a:pt x="612" y="1239"/>
                  </a:lnTo>
                  <a:lnTo>
                    <a:pt x="615" y="1239"/>
                  </a:lnTo>
                  <a:lnTo>
                    <a:pt x="613" y="1241"/>
                  </a:lnTo>
                  <a:lnTo>
                    <a:pt x="607" y="1241"/>
                  </a:lnTo>
                  <a:lnTo>
                    <a:pt x="607" y="1241"/>
                  </a:lnTo>
                  <a:lnTo>
                    <a:pt x="610" y="1241"/>
                  </a:lnTo>
                  <a:lnTo>
                    <a:pt x="615" y="1241"/>
                  </a:lnTo>
                  <a:lnTo>
                    <a:pt x="619" y="1241"/>
                  </a:lnTo>
                  <a:lnTo>
                    <a:pt x="622" y="1239"/>
                  </a:lnTo>
                  <a:lnTo>
                    <a:pt x="622" y="1239"/>
                  </a:lnTo>
                  <a:lnTo>
                    <a:pt x="629" y="1239"/>
                  </a:lnTo>
                  <a:lnTo>
                    <a:pt x="629" y="1239"/>
                  </a:lnTo>
                  <a:lnTo>
                    <a:pt x="636" y="1239"/>
                  </a:lnTo>
                  <a:lnTo>
                    <a:pt x="636" y="1239"/>
                  </a:lnTo>
                  <a:lnTo>
                    <a:pt x="646" y="1238"/>
                  </a:lnTo>
                  <a:lnTo>
                    <a:pt x="650" y="1236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7" y="1238"/>
                  </a:lnTo>
                  <a:lnTo>
                    <a:pt x="654" y="1239"/>
                  </a:lnTo>
                  <a:lnTo>
                    <a:pt x="649" y="1242"/>
                  </a:lnTo>
                  <a:lnTo>
                    <a:pt x="649" y="1242"/>
                  </a:lnTo>
                  <a:lnTo>
                    <a:pt x="660" y="1241"/>
                  </a:lnTo>
                  <a:lnTo>
                    <a:pt x="673" y="1239"/>
                  </a:lnTo>
                  <a:lnTo>
                    <a:pt x="673" y="1239"/>
                  </a:lnTo>
                  <a:lnTo>
                    <a:pt x="676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80" y="1239"/>
                  </a:lnTo>
                  <a:lnTo>
                    <a:pt x="677" y="1239"/>
                  </a:lnTo>
                  <a:lnTo>
                    <a:pt x="676" y="1239"/>
                  </a:lnTo>
                  <a:lnTo>
                    <a:pt x="676" y="1238"/>
                  </a:lnTo>
                  <a:lnTo>
                    <a:pt x="676" y="1238"/>
                  </a:lnTo>
                  <a:lnTo>
                    <a:pt x="666" y="1239"/>
                  </a:lnTo>
                  <a:lnTo>
                    <a:pt x="666" y="1239"/>
                  </a:lnTo>
                  <a:lnTo>
                    <a:pt x="664" y="1238"/>
                  </a:lnTo>
                  <a:lnTo>
                    <a:pt x="664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59" y="1238"/>
                  </a:lnTo>
                  <a:lnTo>
                    <a:pt x="662" y="1236"/>
                  </a:lnTo>
                  <a:lnTo>
                    <a:pt x="662" y="1236"/>
                  </a:lnTo>
                  <a:lnTo>
                    <a:pt x="666" y="1238"/>
                  </a:lnTo>
                  <a:lnTo>
                    <a:pt x="670" y="1238"/>
                  </a:lnTo>
                  <a:lnTo>
                    <a:pt x="670" y="1238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72" y="1236"/>
                  </a:lnTo>
                  <a:lnTo>
                    <a:pt x="683" y="1235"/>
                  </a:lnTo>
                  <a:lnTo>
                    <a:pt x="683" y="1235"/>
                  </a:lnTo>
                  <a:lnTo>
                    <a:pt x="684" y="1236"/>
                  </a:lnTo>
                  <a:lnTo>
                    <a:pt x="682" y="1236"/>
                  </a:lnTo>
                  <a:lnTo>
                    <a:pt x="682" y="1236"/>
                  </a:lnTo>
                  <a:lnTo>
                    <a:pt x="679" y="1236"/>
                  </a:lnTo>
                  <a:lnTo>
                    <a:pt x="677" y="1236"/>
                  </a:lnTo>
                  <a:lnTo>
                    <a:pt x="677" y="1236"/>
                  </a:lnTo>
                  <a:lnTo>
                    <a:pt x="677" y="1238"/>
                  </a:lnTo>
                  <a:lnTo>
                    <a:pt x="677" y="1238"/>
                  </a:lnTo>
                  <a:lnTo>
                    <a:pt x="679" y="1239"/>
                  </a:lnTo>
                  <a:lnTo>
                    <a:pt x="679" y="1239"/>
                  </a:lnTo>
                  <a:lnTo>
                    <a:pt x="690" y="1235"/>
                  </a:lnTo>
                  <a:lnTo>
                    <a:pt x="690" y="1235"/>
                  </a:lnTo>
                  <a:lnTo>
                    <a:pt x="702" y="1232"/>
                  </a:lnTo>
                  <a:lnTo>
                    <a:pt x="702" y="1232"/>
                  </a:lnTo>
                  <a:lnTo>
                    <a:pt x="713" y="1229"/>
                  </a:lnTo>
                  <a:lnTo>
                    <a:pt x="713" y="1229"/>
                  </a:lnTo>
                  <a:lnTo>
                    <a:pt x="726" y="1225"/>
                  </a:lnTo>
                  <a:lnTo>
                    <a:pt x="726" y="1225"/>
                  </a:lnTo>
                  <a:lnTo>
                    <a:pt x="727" y="1225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27" y="1226"/>
                  </a:lnTo>
                  <a:lnTo>
                    <a:pt x="736" y="1224"/>
                  </a:lnTo>
                  <a:lnTo>
                    <a:pt x="749" y="1219"/>
                  </a:lnTo>
                  <a:lnTo>
                    <a:pt x="749" y="1219"/>
                  </a:lnTo>
                  <a:lnTo>
                    <a:pt x="747" y="1221"/>
                  </a:lnTo>
                  <a:lnTo>
                    <a:pt x="743" y="1222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34" y="1225"/>
                  </a:lnTo>
                  <a:lnTo>
                    <a:pt x="737" y="1225"/>
                  </a:lnTo>
                  <a:lnTo>
                    <a:pt x="737" y="1225"/>
                  </a:lnTo>
                  <a:lnTo>
                    <a:pt x="746" y="1222"/>
                  </a:lnTo>
                  <a:lnTo>
                    <a:pt x="746" y="1222"/>
                  </a:lnTo>
                  <a:lnTo>
                    <a:pt x="750" y="1221"/>
                  </a:lnTo>
                  <a:lnTo>
                    <a:pt x="750" y="1221"/>
                  </a:lnTo>
                  <a:lnTo>
                    <a:pt x="754" y="1221"/>
                  </a:lnTo>
                  <a:lnTo>
                    <a:pt x="754" y="1221"/>
                  </a:lnTo>
                  <a:lnTo>
                    <a:pt x="770" y="1215"/>
                  </a:lnTo>
                  <a:lnTo>
                    <a:pt x="770" y="1215"/>
                  </a:lnTo>
                  <a:lnTo>
                    <a:pt x="771" y="1216"/>
                  </a:lnTo>
                  <a:lnTo>
                    <a:pt x="770" y="1216"/>
                  </a:lnTo>
                  <a:lnTo>
                    <a:pt x="766" y="1218"/>
                  </a:lnTo>
                  <a:lnTo>
                    <a:pt x="761" y="1221"/>
                  </a:lnTo>
                  <a:lnTo>
                    <a:pt x="760" y="1222"/>
                  </a:lnTo>
                  <a:lnTo>
                    <a:pt x="760" y="1222"/>
                  </a:lnTo>
                  <a:lnTo>
                    <a:pt x="764" y="1221"/>
                  </a:lnTo>
                  <a:lnTo>
                    <a:pt x="767" y="1219"/>
                  </a:lnTo>
                  <a:lnTo>
                    <a:pt x="767" y="1219"/>
                  </a:lnTo>
                  <a:lnTo>
                    <a:pt x="780" y="1216"/>
                  </a:lnTo>
                  <a:lnTo>
                    <a:pt x="780" y="1216"/>
                  </a:lnTo>
                  <a:lnTo>
                    <a:pt x="796" y="1211"/>
                  </a:lnTo>
                  <a:lnTo>
                    <a:pt x="796" y="1211"/>
                  </a:lnTo>
                  <a:lnTo>
                    <a:pt x="810" y="1205"/>
                  </a:lnTo>
                  <a:lnTo>
                    <a:pt x="810" y="1205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3" y="1199"/>
                  </a:lnTo>
                  <a:lnTo>
                    <a:pt x="821" y="1201"/>
                  </a:lnTo>
                  <a:lnTo>
                    <a:pt x="818" y="1202"/>
                  </a:lnTo>
                  <a:lnTo>
                    <a:pt x="821" y="1202"/>
                  </a:lnTo>
                  <a:lnTo>
                    <a:pt x="821" y="1202"/>
                  </a:lnTo>
                  <a:lnTo>
                    <a:pt x="826" y="1199"/>
                  </a:lnTo>
                  <a:lnTo>
                    <a:pt x="833" y="1195"/>
                  </a:lnTo>
                  <a:lnTo>
                    <a:pt x="833" y="1195"/>
                  </a:lnTo>
                  <a:lnTo>
                    <a:pt x="827" y="1196"/>
                  </a:lnTo>
                  <a:lnTo>
                    <a:pt x="823" y="1198"/>
                  </a:lnTo>
                  <a:lnTo>
                    <a:pt x="823" y="1198"/>
                  </a:lnTo>
                  <a:lnTo>
                    <a:pt x="821" y="1198"/>
                  </a:lnTo>
                  <a:lnTo>
                    <a:pt x="821" y="1198"/>
                  </a:lnTo>
                  <a:lnTo>
                    <a:pt x="831" y="1194"/>
                  </a:lnTo>
                  <a:lnTo>
                    <a:pt x="831" y="1194"/>
                  </a:lnTo>
                  <a:lnTo>
                    <a:pt x="836" y="1192"/>
                  </a:lnTo>
                  <a:lnTo>
                    <a:pt x="836" y="1192"/>
                  </a:lnTo>
                  <a:lnTo>
                    <a:pt x="841" y="1189"/>
                  </a:lnTo>
                  <a:lnTo>
                    <a:pt x="841" y="1189"/>
                  </a:lnTo>
                  <a:lnTo>
                    <a:pt x="843" y="1189"/>
                  </a:lnTo>
                  <a:lnTo>
                    <a:pt x="844" y="1189"/>
                  </a:lnTo>
                  <a:lnTo>
                    <a:pt x="844" y="1189"/>
                  </a:lnTo>
                  <a:lnTo>
                    <a:pt x="851" y="1186"/>
                  </a:lnTo>
                  <a:lnTo>
                    <a:pt x="858" y="1182"/>
                  </a:lnTo>
                  <a:lnTo>
                    <a:pt x="858" y="1182"/>
                  </a:lnTo>
                  <a:lnTo>
                    <a:pt x="861" y="1182"/>
                  </a:lnTo>
                  <a:lnTo>
                    <a:pt x="860" y="1184"/>
                  </a:lnTo>
                  <a:lnTo>
                    <a:pt x="860" y="1184"/>
                  </a:lnTo>
                  <a:lnTo>
                    <a:pt x="864" y="1182"/>
                  </a:lnTo>
                  <a:lnTo>
                    <a:pt x="868" y="1181"/>
                  </a:lnTo>
                  <a:lnTo>
                    <a:pt x="868" y="1181"/>
                  </a:lnTo>
                  <a:lnTo>
                    <a:pt x="868" y="1179"/>
                  </a:lnTo>
                  <a:lnTo>
                    <a:pt x="867" y="1179"/>
                  </a:lnTo>
                  <a:lnTo>
                    <a:pt x="867" y="1179"/>
                  </a:lnTo>
                  <a:lnTo>
                    <a:pt x="894" y="1168"/>
                  </a:lnTo>
                  <a:lnTo>
                    <a:pt x="894" y="1168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8" y="1154"/>
                  </a:lnTo>
                  <a:lnTo>
                    <a:pt x="917" y="1156"/>
                  </a:lnTo>
                  <a:lnTo>
                    <a:pt x="917" y="1156"/>
                  </a:lnTo>
                  <a:lnTo>
                    <a:pt x="921" y="1154"/>
                  </a:lnTo>
                  <a:lnTo>
                    <a:pt x="921" y="1154"/>
                  </a:lnTo>
                  <a:lnTo>
                    <a:pt x="925" y="1151"/>
                  </a:lnTo>
                  <a:lnTo>
                    <a:pt x="925" y="1151"/>
                  </a:lnTo>
                  <a:lnTo>
                    <a:pt x="927" y="1149"/>
                  </a:lnTo>
                  <a:lnTo>
                    <a:pt x="927" y="1149"/>
                  </a:lnTo>
                  <a:lnTo>
                    <a:pt x="925" y="1149"/>
                  </a:lnTo>
                  <a:lnTo>
                    <a:pt x="927" y="1148"/>
                  </a:lnTo>
                  <a:lnTo>
                    <a:pt x="927" y="1148"/>
                  </a:lnTo>
                  <a:lnTo>
                    <a:pt x="934" y="1144"/>
                  </a:lnTo>
                  <a:lnTo>
                    <a:pt x="940" y="1139"/>
                  </a:lnTo>
                  <a:lnTo>
                    <a:pt x="940" y="1139"/>
                  </a:lnTo>
                  <a:lnTo>
                    <a:pt x="943" y="1139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8"/>
                  </a:lnTo>
                  <a:lnTo>
                    <a:pt x="945" y="1136"/>
                  </a:lnTo>
                  <a:lnTo>
                    <a:pt x="945" y="1136"/>
                  </a:lnTo>
                  <a:lnTo>
                    <a:pt x="945" y="1135"/>
                  </a:lnTo>
                  <a:lnTo>
                    <a:pt x="945" y="1135"/>
                  </a:lnTo>
                  <a:lnTo>
                    <a:pt x="948" y="1134"/>
                  </a:lnTo>
                  <a:lnTo>
                    <a:pt x="951" y="1132"/>
                  </a:lnTo>
                  <a:lnTo>
                    <a:pt x="957" y="1128"/>
                  </a:lnTo>
                  <a:lnTo>
                    <a:pt x="957" y="1128"/>
                  </a:lnTo>
                  <a:lnTo>
                    <a:pt x="958" y="1128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1" y="1126"/>
                  </a:lnTo>
                  <a:lnTo>
                    <a:pt x="960" y="1126"/>
                  </a:lnTo>
                  <a:lnTo>
                    <a:pt x="960" y="1126"/>
                  </a:lnTo>
                  <a:lnTo>
                    <a:pt x="965" y="1122"/>
                  </a:lnTo>
                  <a:lnTo>
                    <a:pt x="971" y="1118"/>
                  </a:lnTo>
                  <a:lnTo>
                    <a:pt x="971" y="1118"/>
                  </a:lnTo>
                  <a:lnTo>
                    <a:pt x="977" y="1116"/>
                  </a:lnTo>
                  <a:lnTo>
                    <a:pt x="980" y="1116"/>
                  </a:lnTo>
                  <a:lnTo>
                    <a:pt x="980" y="1116"/>
                  </a:lnTo>
                  <a:lnTo>
                    <a:pt x="982" y="1114"/>
                  </a:lnTo>
                  <a:lnTo>
                    <a:pt x="980" y="1114"/>
                  </a:lnTo>
                  <a:lnTo>
                    <a:pt x="977" y="1115"/>
                  </a:lnTo>
                  <a:lnTo>
                    <a:pt x="975" y="1115"/>
                  </a:lnTo>
                  <a:lnTo>
                    <a:pt x="977" y="1114"/>
                  </a:lnTo>
                  <a:lnTo>
                    <a:pt x="977" y="1114"/>
                  </a:lnTo>
                  <a:lnTo>
                    <a:pt x="980" y="1112"/>
                  </a:lnTo>
                  <a:lnTo>
                    <a:pt x="984" y="1111"/>
                  </a:lnTo>
                  <a:lnTo>
                    <a:pt x="984" y="1111"/>
                  </a:lnTo>
                  <a:lnTo>
                    <a:pt x="990" y="1105"/>
                  </a:lnTo>
                  <a:lnTo>
                    <a:pt x="992" y="1102"/>
                  </a:lnTo>
                  <a:lnTo>
                    <a:pt x="994" y="1101"/>
                  </a:lnTo>
                  <a:lnTo>
                    <a:pt x="994" y="1101"/>
                  </a:lnTo>
                  <a:lnTo>
                    <a:pt x="1000" y="1095"/>
                  </a:lnTo>
                  <a:lnTo>
                    <a:pt x="1000" y="1095"/>
                  </a:lnTo>
                  <a:lnTo>
                    <a:pt x="1002" y="1094"/>
                  </a:lnTo>
                  <a:lnTo>
                    <a:pt x="1004" y="1094"/>
                  </a:lnTo>
                  <a:lnTo>
                    <a:pt x="1004" y="1094"/>
                  </a:lnTo>
                  <a:lnTo>
                    <a:pt x="1008" y="1089"/>
                  </a:lnTo>
                  <a:lnTo>
                    <a:pt x="1008" y="1089"/>
                  </a:lnTo>
                  <a:lnTo>
                    <a:pt x="1007" y="1089"/>
                  </a:lnTo>
                  <a:lnTo>
                    <a:pt x="1005" y="1091"/>
                  </a:lnTo>
                  <a:lnTo>
                    <a:pt x="1005" y="1091"/>
                  </a:lnTo>
                  <a:lnTo>
                    <a:pt x="1004" y="1092"/>
                  </a:lnTo>
                  <a:lnTo>
                    <a:pt x="1004" y="1092"/>
                  </a:lnTo>
                  <a:lnTo>
                    <a:pt x="1007" y="1088"/>
                  </a:lnTo>
                  <a:lnTo>
                    <a:pt x="1012" y="1084"/>
                  </a:lnTo>
                  <a:lnTo>
                    <a:pt x="1012" y="1084"/>
                  </a:lnTo>
                  <a:lnTo>
                    <a:pt x="1020" y="1077"/>
                  </a:lnTo>
                  <a:lnTo>
                    <a:pt x="1020" y="1077"/>
                  </a:lnTo>
                  <a:lnTo>
                    <a:pt x="1025" y="1071"/>
                  </a:lnTo>
                  <a:lnTo>
                    <a:pt x="1025" y="1071"/>
                  </a:lnTo>
                  <a:lnTo>
                    <a:pt x="1025" y="1074"/>
                  </a:lnTo>
                  <a:lnTo>
                    <a:pt x="1022" y="1077"/>
                  </a:lnTo>
                  <a:lnTo>
                    <a:pt x="1022" y="1077"/>
                  </a:lnTo>
                  <a:lnTo>
                    <a:pt x="1027" y="1074"/>
                  </a:lnTo>
                  <a:lnTo>
                    <a:pt x="1028" y="1071"/>
                  </a:lnTo>
                  <a:lnTo>
                    <a:pt x="1031" y="1067"/>
                  </a:lnTo>
                  <a:lnTo>
                    <a:pt x="1034" y="1064"/>
                  </a:lnTo>
                  <a:lnTo>
                    <a:pt x="1034" y="1064"/>
                  </a:lnTo>
                  <a:lnTo>
                    <a:pt x="1037" y="1061"/>
                  </a:lnTo>
                  <a:lnTo>
                    <a:pt x="1040" y="1058"/>
                  </a:lnTo>
                  <a:lnTo>
                    <a:pt x="1040" y="1058"/>
                  </a:lnTo>
                  <a:lnTo>
                    <a:pt x="1045" y="1052"/>
                  </a:lnTo>
                  <a:lnTo>
                    <a:pt x="1045" y="1052"/>
                  </a:lnTo>
                  <a:lnTo>
                    <a:pt x="1052" y="1045"/>
                  </a:lnTo>
                  <a:lnTo>
                    <a:pt x="1060" y="1038"/>
                  </a:lnTo>
                  <a:lnTo>
                    <a:pt x="1060" y="1038"/>
                  </a:lnTo>
                  <a:lnTo>
                    <a:pt x="1060" y="1039"/>
                  </a:lnTo>
                  <a:lnTo>
                    <a:pt x="1058" y="1041"/>
                  </a:lnTo>
                  <a:lnTo>
                    <a:pt x="1054" y="1045"/>
                  </a:lnTo>
                  <a:lnTo>
                    <a:pt x="1054" y="1045"/>
                  </a:lnTo>
                  <a:lnTo>
                    <a:pt x="1055" y="1045"/>
                  </a:lnTo>
                  <a:lnTo>
                    <a:pt x="1055" y="1047"/>
                  </a:lnTo>
                  <a:lnTo>
                    <a:pt x="1054" y="1048"/>
                  </a:lnTo>
                  <a:lnTo>
                    <a:pt x="1055" y="1048"/>
                  </a:lnTo>
                  <a:lnTo>
                    <a:pt x="1055" y="1048"/>
                  </a:lnTo>
                  <a:lnTo>
                    <a:pt x="1061" y="1039"/>
                  </a:lnTo>
                  <a:lnTo>
                    <a:pt x="1061" y="1039"/>
                  </a:lnTo>
                  <a:lnTo>
                    <a:pt x="1067" y="1029"/>
                  </a:lnTo>
                  <a:lnTo>
                    <a:pt x="1067" y="1029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4"/>
                  </a:lnTo>
                  <a:lnTo>
                    <a:pt x="1074" y="1025"/>
                  </a:lnTo>
                  <a:lnTo>
                    <a:pt x="1071" y="1028"/>
                  </a:lnTo>
                  <a:lnTo>
                    <a:pt x="1070" y="1031"/>
                  </a:lnTo>
                  <a:lnTo>
                    <a:pt x="1072" y="1029"/>
                  </a:lnTo>
                  <a:lnTo>
                    <a:pt x="1072" y="1029"/>
                  </a:lnTo>
                  <a:lnTo>
                    <a:pt x="1068" y="1034"/>
                  </a:lnTo>
                  <a:lnTo>
                    <a:pt x="1065" y="1038"/>
                  </a:lnTo>
                  <a:lnTo>
                    <a:pt x="1065" y="1038"/>
                  </a:lnTo>
                  <a:lnTo>
                    <a:pt x="1068" y="1035"/>
                  </a:lnTo>
                  <a:lnTo>
                    <a:pt x="1071" y="1032"/>
                  </a:lnTo>
                  <a:lnTo>
                    <a:pt x="1074" y="1029"/>
                  </a:lnTo>
                  <a:lnTo>
                    <a:pt x="1075" y="1029"/>
                  </a:lnTo>
                  <a:lnTo>
                    <a:pt x="1075" y="1029"/>
                  </a:lnTo>
                  <a:lnTo>
                    <a:pt x="1078" y="1024"/>
                  </a:lnTo>
                  <a:lnTo>
                    <a:pt x="1082" y="1017"/>
                  </a:lnTo>
                  <a:lnTo>
                    <a:pt x="1082" y="1017"/>
                  </a:lnTo>
                  <a:lnTo>
                    <a:pt x="1084" y="1017"/>
                  </a:lnTo>
                  <a:lnTo>
                    <a:pt x="1087" y="1015"/>
                  </a:lnTo>
                  <a:lnTo>
                    <a:pt x="1089" y="1012"/>
                  </a:lnTo>
                  <a:lnTo>
                    <a:pt x="1092" y="1008"/>
                  </a:lnTo>
                  <a:lnTo>
                    <a:pt x="1092" y="1008"/>
                  </a:lnTo>
                  <a:lnTo>
                    <a:pt x="1098" y="999"/>
                  </a:lnTo>
                  <a:lnTo>
                    <a:pt x="1104" y="991"/>
                  </a:lnTo>
                  <a:lnTo>
                    <a:pt x="1104" y="991"/>
                  </a:lnTo>
                  <a:lnTo>
                    <a:pt x="1102" y="991"/>
                  </a:lnTo>
                  <a:lnTo>
                    <a:pt x="1101" y="992"/>
                  </a:lnTo>
                  <a:lnTo>
                    <a:pt x="1101" y="992"/>
                  </a:lnTo>
                  <a:lnTo>
                    <a:pt x="1097" y="997"/>
                  </a:lnTo>
                  <a:lnTo>
                    <a:pt x="1097" y="997"/>
                  </a:lnTo>
                  <a:lnTo>
                    <a:pt x="1098" y="995"/>
                  </a:lnTo>
                  <a:lnTo>
                    <a:pt x="1099" y="991"/>
                  </a:lnTo>
                  <a:lnTo>
                    <a:pt x="1099" y="991"/>
                  </a:lnTo>
                  <a:lnTo>
                    <a:pt x="1105" y="985"/>
                  </a:lnTo>
                  <a:lnTo>
                    <a:pt x="1105" y="985"/>
                  </a:lnTo>
                  <a:lnTo>
                    <a:pt x="1107" y="985"/>
                  </a:lnTo>
                  <a:lnTo>
                    <a:pt x="1107" y="987"/>
                  </a:lnTo>
                  <a:lnTo>
                    <a:pt x="1105" y="989"/>
                  </a:lnTo>
                  <a:lnTo>
                    <a:pt x="1105" y="989"/>
                  </a:lnTo>
                  <a:lnTo>
                    <a:pt x="1107" y="988"/>
                  </a:lnTo>
                  <a:lnTo>
                    <a:pt x="1109" y="987"/>
                  </a:lnTo>
                  <a:lnTo>
                    <a:pt x="1109" y="987"/>
                  </a:lnTo>
                  <a:lnTo>
                    <a:pt x="1109" y="985"/>
                  </a:lnTo>
                  <a:lnTo>
                    <a:pt x="1111" y="982"/>
                  </a:lnTo>
                  <a:lnTo>
                    <a:pt x="1112" y="979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4" y="977"/>
                  </a:lnTo>
                  <a:lnTo>
                    <a:pt x="1112" y="978"/>
                  </a:lnTo>
                  <a:lnTo>
                    <a:pt x="1109" y="981"/>
                  </a:lnTo>
                  <a:lnTo>
                    <a:pt x="1109" y="981"/>
                  </a:lnTo>
                  <a:lnTo>
                    <a:pt x="1112" y="975"/>
                  </a:lnTo>
                  <a:lnTo>
                    <a:pt x="1117" y="971"/>
                  </a:lnTo>
                  <a:lnTo>
                    <a:pt x="1117" y="971"/>
                  </a:lnTo>
                  <a:lnTo>
                    <a:pt x="1117" y="972"/>
                  </a:lnTo>
                  <a:lnTo>
                    <a:pt x="1115" y="975"/>
                  </a:lnTo>
                  <a:lnTo>
                    <a:pt x="1115" y="975"/>
                  </a:lnTo>
                  <a:lnTo>
                    <a:pt x="1117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8" y="972"/>
                  </a:lnTo>
                  <a:lnTo>
                    <a:pt x="1119" y="971"/>
                  </a:lnTo>
                  <a:lnTo>
                    <a:pt x="1119" y="969"/>
                  </a:lnTo>
                  <a:lnTo>
                    <a:pt x="1119" y="969"/>
                  </a:lnTo>
                  <a:lnTo>
                    <a:pt x="1121" y="968"/>
                  </a:lnTo>
                  <a:lnTo>
                    <a:pt x="1121" y="968"/>
                  </a:lnTo>
                  <a:lnTo>
                    <a:pt x="1119" y="968"/>
                  </a:lnTo>
                  <a:lnTo>
                    <a:pt x="1118" y="968"/>
                  </a:lnTo>
                  <a:lnTo>
                    <a:pt x="1118" y="965"/>
                  </a:lnTo>
                  <a:lnTo>
                    <a:pt x="1118" y="965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1" y="964"/>
                  </a:lnTo>
                  <a:lnTo>
                    <a:pt x="1122" y="964"/>
                  </a:lnTo>
                  <a:lnTo>
                    <a:pt x="1122" y="964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2" y="961"/>
                  </a:lnTo>
                  <a:lnTo>
                    <a:pt x="1124" y="958"/>
                  </a:lnTo>
                  <a:lnTo>
                    <a:pt x="1125" y="955"/>
                  </a:lnTo>
                  <a:lnTo>
                    <a:pt x="1125" y="955"/>
                  </a:lnTo>
                  <a:lnTo>
                    <a:pt x="1127" y="955"/>
                  </a:lnTo>
                  <a:lnTo>
                    <a:pt x="1127" y="957"/>
                  </a:lnTo>
                  <a:lnTo>
                    <a:pt x="1127" y="958"/>
                  </a:lnTo>
                  <a:lnTo>
                    <a:pt x="1128" y="958"/>
                  </a:lnTo>
                  <a:lnTo>
                    <a:pt x="1128" y="958"/>
                  </a:lnTo>
                  <a:lnTo>
                    <a:pt x="1128" y="955"/>
                  </a:lnTo>
                  <a:lnTo>
                    <a:pt x="1128" y="954"/>
                  </a:lnTo>
                  <a:lnTo>
                    <a:pt x="1128" y="954"/>
                  </a:lnTo>
                  <a:lnTo>
                    <a:pt x="1129" y="951"/>
                  </a:lnTo>
                  <a:lnTo>
                    <a:pt x="1131" y="949"/>
                  </a:lnTo>
                  <a:lnTo>
                    <a:pt x="1132" y="947"/>
                  </a:lnTo>
                  <a:lnTo>
                    <a:pt x="1134" y="944"/>
                  </a:lnTo>
                  <a:lnTo>
                    <a:pt x="1134" y="944"/>
                  </a:lnTo>
                  <a:lnTo>
                    <a:pt x="1137" y="942"/>
                  </a:lnTo>
                  <a:lnTo>
                    <a:pt x="1138" y="941"/>
                  </a:lnTo>
                  <a:lnTo>
                    <a:pt x="1138" y="941"/>
                  </a:lnTo>
                  <a:lnTo>
                    <a:pt x="1142" y="934"/>
                  </a:lnTo>
                  <a:lnTo>
                    <a:pt x="1147" y="928"/>
                  </a:lnTo>
                  <a:lnTo>
                    <a:pt x="1147" y="928"/>
                  </a:lnTo>
                  <a:lnTo>
                    <a:pt x="1147" y="924"/>
                  </a:lnTo>
                  <a:lnTo>
                    <a:pt x="1148" y="92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1"/>
                  </a:lnTo>
                  <a:lnTo>
                    <a:pt x="1154" y="914"/>
                  </a:lnTo>
                  <a:lnTo>
                    <a:pt x="1154" y="914"/>
                  </a:lnTo>
                  <a:lnTo>
                    <a:pt x="1155" y="912"/>
                  </a:lnTo>
                  <a:lnTo>
                    <a:pt x="1155" y="912"/>
                  </a:lnTo>
                  <a:lnTo>
                    <a:pt x="1157" y="908"/>
                  </a:lnTo>
                  <a:lnTo>
                    <a:pt x="1158" y="905"/>
                  </a:lnTo>
                  <a:lnTo>
                    <a:pt x="1162" y="895"/>
                  </a:lnTo>
                  <a:lnTo>
                    <a:pt x="1162" y="895"/>
                  </a:lnTo>
                  <a:lnTo>
                    <a:pt x="1164" y="894"/>
                  </a:lnTo>
                  <a:lnTo>
                    <a:pt x="1162" y="894"/>
                  </a:lnTo>
                  <a:lnTo>
                    <a:pt x="1161" y="895"/>
                  </a:lnTo>
                  <a:lnTo>
                    <a:pt x="1161" y="894"/>
                  </a:lnTo>
                  <a:lnTo>
                    <a:pt x="1161" y="894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4" y="891"/>
                  </a:lnTo>
                  <a:lnTo>
                    <a:pt x="1165" y="891"/>
                  </a:lnTo>
                  <a:lnTo>
                    <a:pt x="1166" y="890"/>
                  </a:lnTo>
                  <a:lnTo>
                    <a:pt x="1166" y="890"/>
                  </a:lnTo>
                  <a:lnTo>
                    <a:pt x="1168" y="885"/>
                  </a:lnTo>
                  <a:lnTo>
                    <a:pt x="1168" y="884"/>
                  </a:lnTo>
                  <a:lnTo>
                    <a:pt x="1168" y="884"/>
                  </a:lnTo>
                  <a:lnTo>
                    <a:pt x="1172" y="877"/>
                  </a:lnTo>
                  <a:lnTo>
                    <a:pt x="1175" y="868"/>
                  </a:lnTo>
                  <a:lnTo>
                    <a:pt x="1175" y="868"/>
                  </a:lnTo>
                  <a:lnTo>
                    <a:pt x="1178" y="861"/>
                  </a:lnTo>
                  <a:lnTo>
                    <a:pt x="1178" y="861"/>
                  </a:lnTo>
                  <a:lnTo>
                    <a:pt x="1182" y="852"/>
                  </a:lnTo>
                  <a:lnTo>
                    <a:pt x="1182" y="852"/>
                  </a:lnTo>
                  <a:lnTo>
                    <a:pt x="1182" y="847"/>
                  </a:lnTo>
                  <a:lnTo>
                    <a:pt x="1185" y="838"/>
                  </a:lnTo>
                  <a:lnTo>
                    <a:pt x="1185" y="838"/>
                  </a:lnTo>
                  <a:lnTo>
                    <a:pt x="1186" y="835"/>
                  </a:lnTo>
                  <a:lnTo>
                    <a:pt x="1188" y="831"/>
                  </a:lnTo>
                  <a:lnTo>
                    <a:pt x="1188" y="831"/>
                  </a:lnTo>
                  <a:lnTo>
                    <a:pt x="1189" y="832"/>
                  </a:lnTo>
                  <a:lnTo>
                    <a:pt x="1188" y="835"/>
                  </a:lnTo>
                  <a:lnTo>
                    <a:pt x="1188" y="835"/>
                  </a:lnTo>
                  <a:lnTo>
                    <a:pt x="1188" y="838"/>
                  </a:lnTo>
                  <a:lnTo>
                    <a:pt x="1188" y="838"/>
                  </a:lnTo>
                  <a:lnTo>
                    <a:pt x="1186" y="841"/>
                  </a:lnTo>
                  <a:lnTo>
                    <a:pt x="1186" y="841"/>
                  </a:lnTo>
                  <a:lnTo>
                    <a:pt x="1189" y="837"/>
                  </a:lnTo>
                  <a:lnTo>
                    <a:pt x="1189" y="832"/>
                  </a:lnTo>
                  <a:lnTo>
                    <a:pt x="1189" y="832"/>
                  </a:lnTo>
                  <a:lnTo>
                    <a:pt x="1191" y="824"/>
                  </a:lnTo>
                  <a:lnTo>
                    <a:pt x="1191" y="824"/>
                  </a:lnTo>
                  <a:lnTo>
                    <a:pt x="1194" y="821"/>
                  </a:lnTo>
                  <a:lnTo>
                    <a:pt x="1196" y="818"/>
                  </a:lnTo>
                  <a:lnTo>
                    <a:pt x="1196" y="818"/>
                  </a:lnTo>
                  <a:lnTo>
                    <a:pt x="1198" y="814"/>
                  </a:lnTo>
                  <a:lnTo>
                    <a:pt x="1198" y="810"/>
                  </a:lnTo>
                  <a:lnTo>
                    <a:pt x="1198" y="810"/>
                  </a:lnTo>
                  <a:lnTo>
                    <a:pt x="1201" y="805"/>
                  </a:lnTo>
                  <a:lnTo>
                    <a:pt x="1201" y="805"/>
                  </a:lnTo>
                  <a:lnTo>
                    <a:pt x="1199" y="805"/>
                  </a:lnTo>
                  <a:lnTo>
                    <a:pt x="1199" y="804"/>
                  </a:lnTo>
                  <a:lnTo>
                    <a:pt x="1201" y="800"/>
                  </a:lnTo>
                  <a:lnTo>
                    <a:pt x="1202" y="795"/>
                  </a:lnTo>
                  <a:lnTo>
                    <a:pt x="1205" y="791"/>
                  </a:lnTo>
                  <a:lnTo>
                    <a:pt x="1205" y="791"/>
                  </a:lnTo>
                  <a:lnTo>
                    <a:pt x="1205" y="788"/>
                  </a:lnTo>
                  <a:lnTo>
                    <a:pt x="1205" y="785"/>
                  </a:lnTo>
                  <a:lnTo>
                    <a:pt x="1208" y="778"/>
                  </a:lnTo>
                  <a:lnTo>
                    <a:pt x="1208" y="778"/>
                  </a:lnTo>
                  <a:lnTo>
                    <a:pt x="1208" y="777"/>
                  </a:lnTo>
                  <a:lnTo>
                    <a:pt x="1206" y="777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206" y="777"/>
                  </a:lnTo>
                  <a:lnTo>
                    <a:pt x="1208" y="772"/>
                  </a:lnTo>
                  <a:lnTo>
                    <a:pt x="1208" y="772"/>
                  </a:lnTo>
                  <a:lnTo>
                    <a:pt x="1209" y="771"/>
                  </a:lnTo>
                  <a:lnTo>
                    <a:pt x="1209" y="771"/>
                  </a:lnTo>
                  <a:lnTo>
                    <a:pt x="1209" y="774"/>
                  </a:lnTo>
                  <a:lnTo>
                    <a:pt x="1209" y="774"/>
                  </a:lnTo>
                  <a:lnTo>
                    <a:pt x="1212" y="767"/>
                  </a:lnTo>
                  <a:lnTo>
                    <a:pt x="1215" y="760"/>
                  </a:lnTo>
                  <a:lnTo>
                    <a:pt x="1215" y="760"/>
                  </a:lnTo>
                  <a:lnTo>
                    <a:pt x="1215" y="764"/>
                  </a:lnTo>
                  <a:lnTo>
                    <a:pt x="1215" y="764"/>
                  </a:lnTo>
                  <a:lnTo>
                    <a:pt x="1218" y="757"/>
                  </a:lnTo>
                  <a:lnTo>
                    <a:pt x="1218" y="757"/>
                  </a:lnTo>
                  <a:lnTo>
                    <a:pt x="1219" y="748"/>
                  </a:lnTo>
                  <a:lnTo>
                    <a:pt x="1219" y="748"/>
                  </a:lnTo>
                  <a:lnTo>
                    <a:pt x="1218" y="754"/>
                  </a:lnTo>
                  <a:lnTo>
                    <a:pt x="1215" y="758"/>
                  </a:lnTo>
                  <a:lnTo>
                    <a:pt x="1215" y="758"/>
                  </a:lnTo>
                  <a:lnTo>
                    <a:pt x="1214" y="761"/>
                  </a:lnTo>
                  <a:lnTo>
                    <a:pt x="1211" y="768"/>
                  </a:lnTo>
                  <a:lnTo>
                    <a:pt x="1211" y="768"/>
                  </a:lnTo>
                  <a:lnTo>
                    <a:pt x="1212" y="761"/>
                  </a:lnTo>
                  <a:lnTo>
                    <a:pt x="1214" y="757"/>
                  </a:lnTo>
                  <a:lnTo>
                    <a:pt x="1215" y="753"/>
                  </a:lnTo>
                  <a:lnTo>
                    <a:pt x="1216" y="748"/>
                  </a:lnTo>
                  <a:lnTo>
                    <a:pt x="1216" y="748"/>
                  </a:lnTo>
                  <a:lnTo>
                    <a:pt x="1216" y="750"/>
                  </a:lnTo>
                  <a:lnTo>
                    <a:pt x="1214" y="753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2" y="754"/>
                  </a:lnTo>
                  <a:lnTo>
                    <a:pt x="1214" y="748"/>
                  </a:lnTo>
                  <a:lnTo>
                    <a:pt x="1216" y="743"/>
                  </a:lnTo>
                  <a:lnTo>
                    <a:pt x="1216" y="743"/>
                  </a:lnTo>
                  <a:lnTo>
                    <a:pt x="1215" y="738"/>
                  </a:lnTo>
                  <a:lnTo>
                    <a:pt x="1214" y="735"/>
                  </a:lnTo>
                  <a:lnTo>
                    <a:pt x="1214" y="735"/>
                  </a:lnTo>
                  <a:lnTo>
                    <a:pt x="1215" y="735"/>
                  </a:lnTo>
                  <a:lnTo>
                    <a:pt x="1216" y="733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19" y="727"/>
                  </a:lnTo>
                  <a:lnTo>
                    <a:pt x="1221" y="728"/>
                  </a:lnTo>
                  <a:lnTo>
                    <a:pt x="1221" y="730"/>
                  </a:lnTo>
                  <a:lnTo>
                    <a:pt x="1221" y="728"/>
                  </a:lnTo>
                  <a:lnTo>
                    <a:pt x="1221" y="728"/>
                  </a:lnTo>
                  <a:lnTo>
                    <a:pt x="1221" y="725"/>
                  </a:lnTo>
                  <a:lnTo>
                    <a:pt x="1219" y="724"/>
                  </a:lnTo>
                  <a:lnTo>
                    <a:pt x="1219" y="724"/>
                  </a:lnTo>
                  <a:lnTo>
                    <a:pt x="1221" y="720"/>
                  </a:lnTo>
                  <a:lnTo>
                    <a:pt x="1221" y="720"/>
                  </a:lnTo>
                  <a:lnTo>
                    <a:pt x="1219" y="720"/>
                  </a:lnTo>
                  <a:lnTo>
                    <a:pt x="1219" y="720"/>
                  </a:lnTo>
                  <a:lnTo>
                    <a:pt x="1222" y="710"/>
                  </a:lnTo>
                  <a:lnTo>
                    <a:pt x="1222" y="710"/>
                  </a:lnTo>
                  <a:lnTo>
                    <a:pt x="1222" y="715"/>
                  </a:lnTo>
                  <a:lnTo>
                    <a:pt x="1222" y="718"/>
                  </a:lnTo>
                  <a:lnTo>
                    <a:pt x="1224" y="720"/>
                  </a:lnTo>
                  <a:lnTo>
                    <a:pt x="1224" y="718"/>
                  </a:lnTo>
                  <a:lnTo>
                    <a:pt x="1224" y="718"/>
                  </a:lnTo>
                  <a:lnTo>
                    <a:pt x="1225" y="700"/>
                  </a:lnTo>
                  <a:lnTo>
                    <a:pt x="1225" y="700"/>
                  </a:lnTo>
                  <a:lnTo>
                    <a:pt x="1226" y="691"/>
                  </a:lnTo>
                  <a:lnTo>
                    <a:pt x="1226" y="690"/>
                  </a:lnTo>
                  <a:lnTo>
                    <a:pt x="1228" y="690"/>
                  </a:lnTo>
                  <a:lnTo>
                    <a:pt x="1228" y="690"/>
                  </a:lnTo>
                  <a:lnTo>
                    <a:pt x="1228" y="685"/>
                  </a:lnTo>
                  <a:lnTo>
                    <a:pt x="1228" y="680"/>
                  </a:lnTo>
                  <a:lnTo>
                    <a:pt x="1228" y="680"/>
                  </a:lnTo>
                  <a:lnTo>
                    <a:pt x="1228" y="674"/>
                  </a:lnTo>
                  <a:lnTo>
                    <a:pt x="1228" y="668"/>
                  </a:lnTo>
                  <a:lnTo>
                    <a:pt x="1228" y="668"/>
                  </a:lnTo>
                  <a:lnTo>
                    <a:pt x="1228" y="661"/>
                  </a:lnTo>
                  <a:lnTo>
                    <a:pt x="1226" y="654"/>
                  </a:lnTo>
                  <a:lnTo>
                    <a:pt x="1226" y="654"/>
                  </a:lnTo>
                  <a:lnTo>
                    <a:pt x="1228" y="651"/>
                  </a:lnTo>
                  <a:lnTo>
                    <a:pt x="1229" y="648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29" y="647"/>
                  </a:lnTo>
                  <a:lnTo>
                    <a:pt x="1231" y="645"/>
                  </a:lnTo>
                  <a:lnTo>
                    <a:pt x="1229" y="644"/>
                  </a:lnTo>
                  <a:lnTo>
                    <a:pt x="1228" y="638"/>
                  </a:lnTo>
                  <a:lnTo>
                    <a:pt x="1228" y="638"/>
                  </a:lnTo>
                  <a:lnTo>
                    <a:pt x="1229" y="625"/>
                  </a:lnTo>
                  <a:lnTo>
                    <a:pt x="1228" y="613"/>
                  </a:lnTo>
                  <a:lnTo>
                    <a:pt x="1228" y="613"/>
                  </a:lnTo>
                  <a:lnTo>
                    <a:pt x="1229" y="610"/>
                  </a:lnTo>
                  <a:lnTo>
                    <a:pt x="1229" y="607"/>
                  </a:lnTo>
                  <a:lnTo>
                    <a:pt x="1228" y="603"/>
                  </a:lnTo>
                  <a:lnTo>
                    <a:pt x="1228" y="603"/>
                  </a:lnTo>
                  <a:lnTo>
                    <a:pt x="1228" y="598"/>
                  </a:lnTo>
                  <a:lnTo>
                    <a:pt x="1229" y="593"/>
                  </a:lnTo>
                  <a:lnTo>
                    <a:pt x="1229" y="593"/>
                  </a:lnTo>
                  <a:lnTo>
                    <a:pt x="1226" y="597"/>
                  </a:lnTo>
                  <a:lnTo>
                    <a:pt x="1226" y="597"/>
                  </a:lnTo>
                  <a:lnTo>
                    <a:pt x="1226" y="590"/>
                  </a:lnTo>
                  <a:lnTo>
                    <a:pt x="1228" y="586"/>
                  </a:lnTo>
                  <a:lnTo>
                    <a:pt x="1228" y="586"/>
                  </a:lnTo>
                  <a:lnTo>
                    <a:pt x="1228" y="581"/>
                  </a:lnTo>
                  <a:lnTo>
                    <a:pt x="1228" y="574"/>
                  </a:lnTo>
                  <a:lnTo>
                    <a:pt x="1228" y="574"/>
                  </a:lnTo>
                  <a:lnTo>
                    <a:pt x="1226" y="574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80"/>
                  </a:lnTo>
                  <a:lnTo>
                    <a:pt x="1226" y="580"/>
                  </a:lnTo>
                  <a:lnTo>
                    <a:pt x="1225" y="587"/>
                  </a:lnTo>
                  <a:lnTo>
                    <a:pt x="1225" y="581"/>
                  </a:lnTo>
                  <a:lnTo>
                    <a:pt x="1225" y="581"/>
                  </a:lnTo>
                  <a:lnTo>
                    <a:pt x="1225" y="576"/>
                  </a:lnTo>
                  <a:lnTo>
                    <a:pt x="1225" y="576"/>
                  </a:lnTo>
                  <a:lnTo>
                    <a:pt x="1224" y="563"/>
                  </a:lnTo>
                  <a:lnTo>
                    <a:pt x="1224" y="563"/>
                  </a:lnTo>
                  <a:lnTo>
                    <a:pt x="1225" y="561"/>
                  </a:lnTo>
                  <a:lnTo>
                    <a:pt x="1225" y="561"/>
                  </a:lnTo>
                  <a:lnTo>
                    <a:pt x="1225" y="568"/>
                  </a:lnTo>
                  <a:lnTo>
                    <a:pt x="1226" y="571"/>
                  </a:lnTo>
                  <a:lnTo>
                    <a:pt x="1226" y="573"/>
                  </a:lnTo>
                  <a:lnTo>
                    <a:pt x="1226" y="573"/>
                  </a:lnTo>
                  <a:lnTo>
                    <a:pt x="1226" y="564"/>
                  </a:lnTo>
                  <a:lnTo>
                    <a:pt x="1225" y="558"/>
                  </a:lnTo>
                  <a:lnTo>
                    <a:pt x="1226" y="554"/>
                  </a:lnTo>
                  <a:lnTo>
                    <a:pt x="1226" y="554"/>
                  </a:lnTo>
                  <a:lnTo>
                    <a:pt x="1225" y="548"/>
                  </a:lnTo>
                  <a:lnTo>
                    <a:pt x="1225" y="548"/>
                  </a:lnTo>
                  <a:lnTo>
                    <a:pt x="1224" y="548"/>
                  </a:lnTo>
                  <a:lnTo>
                    <a:pt x="1224" y="550"/>
                  </a:lnTo>
                  <a:lnTo>
                    <a:pt x="1224" y="550"/>
                  </a:lnTo>
                  <a:lnTo>
                    <a:pt x="1222" y="543"/>
                  </a:lnTo>
                  <a:lnTo>
                    <a:pt x="1221" y="536"/>
                  </a:lnTo>
                  <a:lnTo>
                    <a:pt x="1221" y="536"/>
                  </a:lnTo>
                  <a:lnTo>
                    <a:pt x="1221" y="533"/>
                  </a:lnTo>
                  <a:lnTo>
                    <a:pt x="1222" y="530"/>
                  </a:lnTo>
                  <a:lnTo>
                    <a:pt x="1222" y="530"/>
                  </a:lnTo>
                  <a:lnTo>
                    <a:pt x="1221" y="528"/>
                  </a:lnTo>
                  <a:lnTo>
                    <a:pt x="1221" y="530"/>
                  </a:lnTo>
                  <a:lnTo>
                    <a:pt x="1221" y="530"/>
                  </a:lnTo>
                  <a:lnTo>
                    <a:pt x="1219" y="527"/>
                  </a:lnTo>
                  <a:lnTo>
                    <a:pt x="1219" y="527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6"/>
                  </a:lnTo>
                  <a:lnTo>
                    <a:pt x="1221" y="524"/>
                  </a:lnTo>
                  <a:lnTo>
                    <a:pt x="1221" y="524"/>
                  </a:lnTo>
                  <a:lnTo>
                    <a:pt x="1221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9" y="523"/>
                  </a:lnTo>
                  <a:lnTo>
                    <a:pt x="1218" y="508"/>
                  </a:lnTo>
                  <a:lnTo>
                    <a:pt x="1216" y="494"/>
                  </a:lnTo>
                  <a:lnTo>
                    <a:pt x="1216" y="494"/>
                  </a:lnTo>
                  <a:lnTo>
                    <a:pt x="1212" y="481"/>
                  </a:lnTo>
                  <a:lnTo>
                    <a:pt x="1211" y="470"/>
                  </a:lnTo>
                  <a:lnTo>
                    <a:pt x="1211" y="470"/>
                  </a:lnTo>
                  <a:lnTo>
                    <a:pt x="1211" y="468"/>
                  </a:lnTo>
                  <a:lnTo>
                    <a:pt x="1211" y="470"/>
                  </a:lnTo>
                  <a:lnTo>
                    <a:pt x="1212" y="471"/>
                  </a:lnTo>
                  <a:lnTo>
                    <a:pt x="1212" y="471"/>
                  </a:lnTo>
                  <a:lnTo>
                    <a:pt x="1209" y="461"/>
                  </a:lnTo>
                  <a:lnTo>
                    <a:pt x="1209" y="461"/>
                  </a:lnTo>
                  <a:lnTo>
                    <a:pt x="1208" y="457"/>
                  </a:lnTo>
                  <a:lnTo>
                    <a:pt x="1208" y="453"/>
                  </a:lnTo>
                  <a:lnTo>
                    <a:pt x="1208" y="453"/>
                  </a:lnTo>
                  <a:lnTo>
                    <a:pt x="1206" y="451"/>
                  </a:lnTo>
                  <a:lnTo>
                    <a:pt x="1206" y="454"/>
                  </a:lnTo>
                  <a:lnTo>
                    <a:pt x="1206" y="454"/>
                  </a:lnTo>
                  <a:lnTo>
                    <a:pt x="1205" y="450"/>
                  </a:lnTo>
                  <a:lnTo>
                    <a:pt x="1204" y="447"/>
                  </a:lnTo>
                  <a:lnTo>
                    <a:pt x="1204" y="447"/>
                  </a:lnTo>
                  <a:lnTo>
                    <a:pt x="1204" y="446"/>
                  </a:lnTo>
                  <a:lnTo>
                    <a:pt x="1204" y="446"/>
                  </a:lnTo>
                  <a:lnTo>
                    <a:pt x="1205" y="449"/>
                  </a:lnTo>
                  <a:lnTo>
                    <a:pt x="1205" y="449"/>
                  </a:lnTo>
                  <a:lnTo>
                    <a:pt x="1205" y="443"/>
                  </a:lnTo>
                  <a:lnTo>
                    <a:pt x="1204" y="439"/>
                  </a:lnTo>
                  <a:lnTo>
                    <a:pt x="1204" y="439"/>
                  </a:lnTo>
                  <a:lnTo>
                    <a:pt x="1202" y="437"/>
                  </a:lnTo>
                  <a:lnTo>
                    <a:pt x="1202" y="439"/>
                  </a:lnTo>
                  <a:lnTo>
                    <a:pt x="1202" y="440"/>
                  </a:lnTo>
                  <a:lnTo>
                    <a:pt x="1202" y="440"/>
                  </a:lnTo>
                  <a:lnTo>
                    <a:pt x="1201" y="437"/>
                  </a:lnTo>
                  <a:lnTo>
                    <a:pt x="1199" y="434"/>
                  </a:lnTo>
                  <a:lnTo>
                    <a:pt x="1199" y="434"/>
                  </a:lnTo>
                  <a:lnTo>
                    <a:pt x="1201" y="434"/>
                  </a:lnTo>
                  <a:lnTo>
                    <a:pt x="1201" y="433"/>
                  </a:lnTo>
                  <a:lnTo>
                    <a:pt x="1201" y="433"/>
                  </a:lnTo>
                  <a:lnTo>
                    <a:pt x="1198" y="429"/>
                  </a:lnTo>
                  <a:lnTo>
                    <a:pt x="1198" y="429"/>
                  </a:lnTo>
                  <a:lnTo>
                    <a:pt x="1198" y="426"/>
                  </a:lnTo>
                  <a:lnTo>
                    <a:pt x="1199" y="424"/>
                  </a:lnTo>
                  <a:lnTo>
                    <a:pt x="1199" y="424"/>
                  </a:lnTo>
                  <a:lnTo>
                    <a:pt x="1192" y="407"/>
                  </a:lnTo>
                  <a:lnTo>
                    <a:pt x="1192" y="407"/>
                  </a:lnTo>
                  <a:lnTo>
                    <a:pt x="1189" y="400"/>
                  </a:lnTo>
                  <a:lnTo>
                    <a:pt x="1189" y="400"/>
                  </a:lnTo>
                  <a:lnTo>
                    <a:pt x="1186" y="393"/>
                  </a:lnTo>
                  <a:lnTo>
                    <a:pt x="1186" y="393"/>
                  </a:lnTo>
                  <a:lnTo>
                    <a:pt x="1186" y="396"/>
                  </a:lnTo>
                  <a:lnTo>
                    <a:pt x="1186" y="396"/>
                  </a:lnTo>
                  <a:lnTo>
                    <a:pt x="1185" y="391"/>
                  </a:lnTo>
                  <a:lnTo>
                    <a:pt x="1182" y="387"/>
                  </a:lnTo>
                  <a:lnTo>
                    <a:pt x="1182" y="387"/>
                  </a:lnTo>
                  <a:lnTo>
                    <a:pt x="1182" y="386"/>
                  </a:lnTo>
                  <a:lnTo>
                    <a:pt x="1184" y="386"/>
                  </a:lnTo>
                  <a:lnTo>
                    <a:pt x="1185" y="387"/>
                  </a:lnTo>
                  <a:lnTo>
                    <a:pt x="1185" y="387"/>
                  </a:lnTo>
                  <a:lnTo>
                    <a:pt x="1179" y="376"/>
                  </a:lnTo>
                  <a:lnTo>
                    <a:pt x="1179" y="376"/>
                  </a:lnTo>
                  <a:lnTo>
                    <a:pt x="1175" y="369"/>
                  </a:lnTo>
                  <a:lnTo>
                    <a:pt x="1175" y="369"/>
                  </a:lnTo>
                  <a:lnTo>
                    <a:pt x="1174" y="364"/>
                  </a:lnTo>
                  <a:lnTo>
                    <a:pt x="1171" y="360"/>
                  </a:lnTo>
                  <a:lnTo>
                    <a:pt x="1171" y="360"/>
                  </a:lnTo>
                  <a:lnTo>
                    <a:pt x="1172" y="361"/>
                  </a:lnTo>
                  <a:lnTo>
                    <a:pt x="1171" y="361"/>
                  </a:lnTo>
                  <a:lnTo>
                    <a:pt x="1168" y="357"/>
                  </a:lnTo>
                  <a:lnTo>
                    <a:pt x="1168" y="357"/>
                  </a:lnTo>
                  <a:lnTo>
                    <a:pt x="1174" y="370"/>
                  </a:lnTo>
                  <a:lnTo>
                    <a:pt x="1174" y="370"/>
                  </a:lnTo>
                  <a:lnTo>
                    <a:pt x="1176" y="376"/>
                  </a:lnTo>
                  <a:lnTo>
                    <a:pt x="1176" y="376"/>
                  </a:lnTo>
                  <a:lnTo>
                    <a:pt x="1179" y="381"/>
                  </a:lnTo>
                  <a:lnTo>
                    <a:pt x="1179" y="381"/>
                  </a:lnTo>
                  <a:lnTo>
                    <a:pt x="1179" y="383"/>
                  </a:lnTo>
                  <a:lnTo>
                    <a:pt x="1179" y="381"/>
                  </a:lnTo>
                  <a:lnTo>
                    <a:pt x="1179" y="380"/>
                  </a:lnTo>
                  <a:lnTo>
                    <a:pt x="1179" y="380"/>
                  </a:lnTo>
                  <a:lnTo>
                    <a:pt x="1179" y="381"/>
                  </a:lnTo>
                  <a:lnTo>
                    <a:pt x="1181" y="383"/>
                  </a:lnTo>
                  <a:lnTo>
                    <a:pt x="1181" y="384"/>
                  </a:lnTo>
                  <a:lnTo>
                    <a:pt x="1182" y="386"/>
                  </a:lnTo>
                  <a:lnTo>
                    <a:pt x="1182" y="386"/>
                  </a:lnTo>
                  <a:lnTo>
                    <a:pt x="1182" y="396"/>
                  </a:lnTo>
                  <a:lnTo>
                    <a:pt x="1182" y="396"/>
                  </a:lnTo>
                  <a:lnTo>
                    <a:pt x="1179" y="386"/>
                  </a:lnTo>
                  <a:lnTo>
                    <a:pt x="1179" y="386"/>
                  </a:lnTo>
                  <a:lnTo>
                    <a:pt x="1175" y="374"/>
                  </a:lnTo>
                  <a:lnTo>
                    <a:pt x="1175" y="374"/>
                  </a:lnTo>
                  <a:lnTo>
                    <a:pt x="1169" y="366"/>
                  </a:lnTo>
                  <a:lnTo>
                    <a:pt x="1166" y="357"/>
                  </a:lnTo>
                  <a:lnTo>
                    <a:pt x="1166" y="357"/>
                  </a:lnTo>
                  <a:lnTo>
                    <a:pt x="1165" y="356"/>
                  </a:lnTo>
                  <a:lnTo>
                    <a:pt x="1165" y="356"/>
                  </a:lnTo>
                  <a:lnTo>
                    <a:pt x="1165" y="354"/>
                  </a:lnTo>
                  <a:lnTo>
                    <a:pt x="1165" y="354"/>
                  </a:lnTo>
                  <a:lnTo>
                    <a:pt x="1166" y="354"/>
                  </a:lnTo>
                  <a:lnTo>
                    <a:pt x="1166" y="353"/>
                  </a:lnTo>
                  <a:lnTo>
                    <a:pt x="1166" y="353"/>
                  </a:lnTo>
                  <a:lnTo>
                    <a:pt x="1162" y="349"/>
                  </a:lnTo>
                  <a:lnTo>
                    <a:pt x="1159" y="344"/>
                  </a:lnTo>
                  <a:lnTo>
                    <a:pt x="1159" y="344"/>
                  </a:lnTo>
                  <a:lnTo>
                    <a:pt x="1157" y="334"/>
                  </a:lnTo>
                  <a:lnTo>
                    <a:pt x="1157" y="334"/>
                  </a:lnTo>
                  <a:lnTo>
                    <a:pt x="1152" y="330"/>
                  </a:lnTo>
                  <a:lnTo>
                    <a:pt x="1149" y="324"/>
                  </a:lnTo>
                  <a:lnTo>
                    <a:pt x="1149" y="324"/>
                  </a:lnTo>
                  <a:lnTo>
                    <a:pt x="1152" y="327"/>
                  </a:lnTo>
                  <a:lnTo>
                    <a:pt x="1154" y="327"/>
                  </a:lnTo>
                  <a:lnTo>
                    <a:pt x="1154" y="326"/>
                  </a:lnTo>
                  <a:lnTo>
                    <a:pt x="1154" y="326"/>
                  </a:lnTo>
                  <a:lnTo>
                    <a:pt x="1157" y="330"/>
                  </a:lnTo>
                  <a:lnTo>
                    <a:pt x="1158" y="333"/>
                  </a:lnTo>
                  <a:lnTo>
                    <a:pt x="1159" y="333"/>
                  </a:lnTo>
                  <a:lnTo>
                    <a:pt x="1159" y="333"/>
                  </a:lnTo>
                  <a:lnTo>
                    <a:pt x="1158" y="329"/>
                  </a:lnTo>
                  <a:lnTo>
                    <a:pt x="1158" y="327"/>
                  </a:lnTo>
                  <a:lnTo>
                    <a:pt x="1158" y="327"/>
                  </a:lnTo>
                  <a:lnTo>
                    <a:pt x="1155" y="324"/>
                  </a:lnTo>
                  <a:lnTo>
                    <a:pt x="1152" y="321"/>
                  </a:lnTo>
                  <a:lnTo>
                    <a:pt x="1152" y="321"/>
                  </a:lnTo>
                  <a:lnTo>
                    <a:pt x="1149" y="317"/>
                  </a:lnTo>
                  <a:lnTo>
                    <a:pt x="1147" y="313"/>
                  </a:lnTo>
                  <a:lnTo>
                    <a:pt x="1147" y="313"/>
                  </a:lnTo>
                  <a:lnTo>
                    <a:pt x="1145" y="309"/>
                  </a:lnTo>
                  <a:lnTo>
                    <a:pt x="1142" y="303"/>
                  </a:lnTo>
                  <a:lnTo>
                    <a:pt x="1135" y="293"/>
                  </a:lnTo>
                  <a:lnTo>
                    <a:pt x="1135" y="293"/>
                  </a:lnTo>
                  <a:lnTo>
                    <a:pt x="1135" y="292"/>
                  </a:lnTo>
                  <a:lnTo>
                    <a:pt x="1135" y="289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29" y="283"/>
                  </a:lnTo>
                  <a:lnTo>
                    <a:pt x="1132" y="284"/>
                  </a:lnTo>
                  <a:lnTo>
                    <a:pt x="1132" y="284"/>
                  </a:lnTo>
                  <a:lnTo>
                    <a:pt x="1125" y="274"/>
                  </a:lnTo>
                  <a:lnTo>
                    <a:pt x="1125" y="27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4"/>
                  </a:lnTo>
                  <a:lnTo>
                    <a:pt x="1118" y="266"/>
                  </a:lnTo>
                  <a:lnTo>
                    <a:pt x="1118" y="266"/>
                  </a:lnTo>
                  <a:lnTo>
                    <a:pt x="1117" y="266"/>
                  </a:lnTo>
                  <a:lnTo>
                    <a:pt x="1117" y="266"/>
                  </a:lnTo>
                  <a:lnTo>
                    <a:pt x="1115" y="263"/>
                  </a:lnTo>
                  <a:lnTo>
                    <a:pt x="1114" y="262"/>
                  </a:lnTo>
                  <a:lnTo>
                    <a:pt x="1112" y="260"/>
                  </a:lnTo>
                  <a:lnTo>
                    <a:pt x="1112" y="260"/>
                  </a:lnTo>
                  <a:lnTo>
                    <a:pt x="1112" y="259"/>
                  </a:lnTo>
                  <a:lnTo>
                    <a:pt x="1114" y="259"/>
                  </a:lnTo>
                  <a:lnTo>
                    <a:pt x="1114" y="259"/>
                  </a:lnTo>
                  <a:lnTo>
                    <a:pt x="1112" y="257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109" y="254"/>
                  </a:lnTo>
                  <a:lnTo>
                    <a:pt x="1109" y="254"/>
                  </a:lnTo>
                  <a:lnTo>
                    <a:pt x="1108" y="252"/>
                  </a:lnTo>
                  <a:lnTo>
                    <a:pt x="1109" y="252"/>
                  </a:lnTo>
                  <a:lnTo>
                    <a:pt x="1109" y="252"/>
                  </a:lnTo>
                  <a:lnTo>
                    <a:pt x="1102" y="243"/>
                  </a:lnTo>
                  <a:lnTo>
                    <a:pt x="1102" y="243"/>
                  </a:lnTo>
                  <a:lnTo>
                    <a:pt x="1099" y="239"/>
                  </a:lnTo>
                  <a:lnTo>
                    <a:pt x="1097" y="237"/>
                  </a:lnTo>
                  <a:lnTo>
                    <a:pt x="1097" y="237"/>
                  </a:lnTo>
                  <a:lnTo>
                    <a:pt x="1097" y="236"/>
                  </a:lnTo>
                  <a:lnTo>
                    <a:pt x="1095" y="233"/>
                  </a:lnTo>
                  <a:lnTo>
                    <a:pt x="1095" y="233"/>
                  </a:lnTo>
                  <a:lnTo>
                    <a:pt x="1094" y="233"/>
                  </a:lnTo>
                  <a:lnTo>
                    <a:pt x="1094" y="230"/>
                  </a:lnTo>
                  <a:lnTo>
                    <a:pt x="1092" y="229"/>
                  </a:lnTo>
                  <a:lnTo>
                    <a:pt x="1092" y="229"/>
                  </a:lnTo>
                  <a:lnTo>
                    <a:pt x="1085" y="222"/>
                  </a:lnTo>
                  <a:lnTo>
                    <a:pt x="1085" y="222"/>
                  </a:lnTo>
                  <a:lnTo>
                    <a:pt x="1082" y="219"/>
                  </a:lnTo>
                  <a:lnTo>
                    <a:pt x="1082" y="219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77" y="212"/>
                  </a:lnTo>
                  <a:lnTo>
                    <a:pt x="1072" y="209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2"/>
                  </a:lnTo>
                  <a:lnTo>
                    <a:pt x="1067" y="200"/>
                  </a:lnTo>
                  <a:lnTo>
                    <a:pt x="1067" y="200"/>
                  </a:lnTo>
                  <a:lnTo>
                    <a:pt x="1064" y="199"/>
                  </a:lnTo>
                  <a:lnTo>
                    <a:pt x="1062" y="196"/>
                  </a:lnTo>
                  <a:lnTo>
                    <a:pt x="1062" y="196"/>
                  </a:lnTo>
                  <a:lnTo>
                    <a:pt x="1058" y="193"/>
                  </a:lnTo>
                  <a:lnTo>
                    <a:pt x="1055" y="190"/>
                  </a:lnTo>
                  <a:lnTo>
                    <a:pt x="1055" y="190"/>
                  </a:lnTo>
                  <a:lnTo>
                    <a:pt x="1054" y="192"/>
                  </a:lnTo>
                  <a:lnTo>
                    <a:pt x="1055" y="193"/>
                  </a:lnTo>
                  <a:lnTo>
                    <a:pt x="1060" y="197"/>
                  </a:lnTo>
                  <a:lnTo>
                    <a:pt x="1060" y="197"/>
                  </a:lnTo>
                  <a:lnTo>
                    <a:pt x="1058" y="196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4" y="193"/>
                  </a:lnTo>
                  <a:lnTo>
                    <a:pt x="1055" y="194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8" y="199"/>
                  </a:lnTo>
                  <a:lnTo>
                    <a:pt x="1057" y="197"/>
                  </a:lnTo>
                  <a:lnTo>
                    <a:pt x="1054" y="196"/>
                  </a:lnTo>
                  <a:lnTo>
                    <a:pt x="1054" y="196"/>
                  </a:lnTo>
                  <a:lnTo>
                    <a:pt x="1051" y="193"/>
                  </a:lnTo>
                  <a:lnTo>
                    <a:pt x="1050" y="190"/>
                  </a:lnTo>
                  <a:lnTo>
                    <a:pt x="1047" y="189"/>
                  </a:lnTo>
                  <a:lnTo>
                    <a:pt x="1047" y="189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5" y="184"/>
                  </a:lnTo>
                  <a:lnTo>
                    <a:pt x="1041" y="180"/>
                  </a:lnTo>
                  <a:lnTo>
                    <a:pt x="1038" y="174"/>
                  </a:lnTo>
                  <a:lnTo>
                    <a:pt x="1038" y="174"/>
                  </a:lnTo>
                  <a:lnTo>
                    <a:pt x="1035" y="174"/>
                  </a:lnTo>
                  <a:lnTo>
                    <a:pt x="1032" y="173"/>
                  </a:lnTo>
                  <a:lnTo>
                    <a:pt x="1032" y="173"/>
                  </a:lnTo>
                  <a:lnTo>
                    <a:pt x="1037" y="174"/>
                  </a:lnTo>
                  <a:lnTo>
                    <a:pt x="1041" y="176"/>
                  </a:lnTo>
                  <a:lnTo>
                    <a:pt x="1041" y="176"/>
                  </a:lnTo>
                  <a:lnTo>
                    <a:pt x="1051" y="183"/>
                  </a:lnTo>
                  <a:lnTo>
                    <a:pt x="1051" y="183"/>
                  </a:lnTo>
                  <a:lnTo>
                    <a:pt x="1044" y="174"/>
                  </a:lnTo>
                  <a:lnTo>
                    <a:pt x="1044" y="174"/>
                  </a:lnTo>
                  <a:lnTo>
                    <a:pt x="1041" y="173"/>
                  </a:lnTo>
                  <a:lnTo>
                    <a:pt x="1040" y="172"/>
                  </a:lnTo>
                  <a:lnTo>
                    <a:pt x="1040" y="172"/>
                  </a:lnTo>
                  <a:lnTo>
                    <a:pt x="1038" y="172"/>
                  </a:lnTo>
                  <a:lnTo>
                    <a:pt x="1037" y="172"/>
                  </a:lnTo>
                  <a:lnTo>
                    <a:pt x="1037" y="172"/>
                  </a:lnTo>
                  <a:lnTo>
                    <a:pt x="1034" y="169"/>
                  </a:lnTo>
                  <a:lnTo>
                    <a:pt x="1032" y="164"/>
                  </a:lnTo>
                  <a:lnTo>
                    <a:pt x="1032" y="164"/>
                  </a:lnTo>
                  <a:lnTo>
                    <a:pt x="1031" y="164"/>
                  </a:lnTo>
                  <a:lnTo>
                    <a:pt x="1030" y="164"/>
                  </a:lnTo>
                  <a:lnTo>
                    <a:pt x="1024" y="160"/>
                  </a:lnTo>
                  <a:lnTo>
                    <a:pt x="1024" y="160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1015" y="150"/>
                  </a:lnTo>
                  <a:lnTo>
                    <a:pt x="1015" y="150"/>
                  </a:lnTo>
                  <a:lnTo>
                    <a:pt x="1014" y="150"/>
                  </a:lnTo>
                  <a:lnTo>
                    <a:pt x="1012" y="149"/>
                  </a:lnTo>
                  <a:lnTo>
                    <a:pt x="1008" y="146"/>
                  </a:lnTo>
                  <a:lnTo>
                    <a:pt x="1008" y="146"/>
                  </a:lnTo>
                  <a:lnTo>
                    <a:pt x="1012" y="150"/>
                  </a:lnTo>
                  <a:lnTo>
                    <a:pt x="1017" y="153"/>
                  </a:lnTo>
                  <a:lnTo>
                    <a:pt x="1017" y="153"/>
                  </a:lnTo>
                  <a:lnTo>
                    <a:pt x="1015" y="153"/>
                  </a:lnTo>
                  <a:lnTo>
                    <a:pt x="1011" y="150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1" y="143"/>
                  </a:lnTo>
                  <a:lnTo>
                    <a:pt x="1001" y="143"/>
                  </a:lnTo>
                  <a:lnTo>
                    <a:pt x="1000" y="142"/>
                  </a:lnTo>
                  <a:lnTo>
                    <a:pt x="1001" y="142"/>
                  </a:lnTo>
                  <a:lnTo>
                    <a:pt x="1001" y="142"/>
                  </a:lnTo>
                  <a:lnTo>
                    <a:pt x="1000" y="140"/>
                  </a:lnTo>
                  <a:lnTo>
                    <a:pt x="998" y="140"/>
                  </a:lnTo>
                  <a:lnTo>
                    <a:pt x="998" y="142"/>
                  </a:lnTo>
                  <a:lnTo>
                    <a:pt x="1000" y="143"/>
                  </a:lnTo>
                  <a:lnTo>
                    <a:pt x="1000" y="143"/>
                  </a:lnTo>
                  <a:lnTo>
                    <a:pt x="1002" y="146"/>
                  </a:lnTo>
                  <a:lnTo>
                    <a:pt x="1005" y="147"/>
                  </a:lnTo>
                  <a:lnTo>
                    <a:pt x="1005" y="147"/>
                  </a:lnTo>
                  <a:lnTo>
                    <a:pt x="1007" y="150"/>
                  </a:lnTo>
                  <a:lnTo>
                    <a:pt x="1007" y="150"/>
                  </a:lnTo>
                  <a:lnTo>
                    <a:pt x="1000" y="144"/>
                  </a:lnTo>
                  <a:lnTo>
                    <a:pt x="994" y="140"/>
                  </a:lnTo>
                  <a:lnTo>
                    <a:pt x="994" y="140"/>
                  </a:lnTo>
                  <a:lnTo>
                    <a:pt x="995" y="140"/>
                  </a:lnTo>
                  <a:lnTo>
                    <a:pt x="997" y="140"/>
                  </a:lnTo>
                  <a:lnTo>
                    <a:pt x="998" y="140"/>
                  </a:lnTo>
                  <a:lnTo>
                    <a:pt x="997" y="137"/>
                  </a:lnTo>
                  <a:lnTo>
                    <a:pt x="997" y="137"/>
                  </a:lnTo>
                  <a:lnTo>
                    <a:pt x="997" y="139"/>
                  </a:lnTo>
                  <a:lnTo>
                    <a:pt x="995" y="137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1" y="135"/>
                  </a:lnTo>
                  <a:lnTo>
                    <a:pt x="992" y="135"/>
                  </a:lnTo>
                  <a:lnTo>
                    <a:pt x="988" y="130"/>
                  </a:lnTo>
                  <a:lnTo>
                    <a:pt x="988" y="130"/>
                  </a:lnTo>
                  <a:lnTo>
                    <a:pt x="987" y="132"/>
                  </a:lnTo>
                  <a:lnTo>
                    <a:pt x="982" y="129"/>
                  </a:lnTo>
                  <a:lnTo>
                    <a:pt x="982" y="129"/>
                  </a:lnTo>
                  <a:lnTo>
                    <a:pt x="981" y="127"/>
                  </a:lnTo>
                  <a:lnTo>
                    <a:pt x="978" y="125"/>
                  </a:lnTo>
                  <a:lnTo>
                    <a:pt x="975" y="123"/>
                  </a:lnTo>
                  <a:lnTo>
                    <a:pt x="973" y="120"/>
                  </a:lnTo>
                  <a:lnTo>
                    <a:pt x="973" y="120"/>
                  </a:lnTo>
                  <a:lnTo>
                    <a:pt x="988" y="130"/>
                  </a:lnTo>
                  <a:lnTo>
                    <a:pt x="997" y="136"/>
                  </a:lnTo>
                  <a:lnTo>
                    <a:pt x="1005" y="144"/>
                  </a:lnTo>
                  <a:lnTo>
                    <a:pt x="1005" y="144"/>
                  </a:lnTo>
                  <a:lnTo>
                    <a:pt x="1004" y="143"/>
                  </a:lnTo>
                  <a:lnTo>
                    <a:pt x="1005" y="143"/>
                  </a:lnTo>
                  <a:lnTo>
                    <a:pt x="1008" y="144"/>
                  </a:lnTo>
                  <a:lnTo>
                    <a:pt x="1012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4" y="147"/>
                  </a:lnTo>
                  <a:lnTo>
                    <a:pt x="1010" y="143"/>
                  </a:lnTo>
                  <a:lnTo>
                    <a:pt x="1010" y="143"/>
                  </a:lnTo>
                  <a:lnTo>
                    <a:pt x="1007" y="142"/>
                  </a:lnTo>
                  <a:lnTo>
                    <a:pt x="1004" y="139"/>
                  </a:lnTo>
                  <a:lnTo>
                    <a:pt x="1000" y="133"/>
                  </a:lnTo>
                  <a:lnTo>
                    <a:pt x="1000" y="133"/>
                  </a:lnTo>
                  <a:lnTo>
                    <a:pt x="1000" y="135"/>
                  </a:lnTo>
                  <a:lnTo>
                    <a:pt x="998" y="133"/>
                  </a:lnTo>
                  <a:lnTo>
                    <a:pt x="997" y="133"/>
                  </a:lnTo>
                  <a:lnTo>
                    <a:pt x="997" y="135"/>
                  </a:lnTo>
                  <a:lnTo>
                    <a:pt x="997" y="135"/>
                  </a:lnTo>
                  <a:lnTo>
                    <a:pt x="992" y="132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88" y="129"/>
                  </a:lnTo>
                  <a:lnTo>
                    <a:pt x="990" y="129"/>
                  </a:lnTo>
                  <a:lnTo>
                    <a:pt x="991" y="130"/>
                  </a:lnTo>
                  <a:lnTo>
                    <a:pt x="992" y="130"/>
                  </a:lnTo>
                  <a:lnTo>
                    <a:pt x="991" y="129"/>
                  </a:lnTo>
                  <a:lnTo>
                    <a:pt x="991" y="129"/>
                  </a:lnTo>
                  <a:lnTo>
                    <a:pt x="992" y="129"/>
                  </a:lnTo>
                  <a:lnTo>
                    <a:pt x="994" y="130"/>
                  </a:lnTo>
                  <a:lnTo>
                    <a:pt x="995" y="132"/>
                  </a:lnTo>
                  <a:lnTo>
                    <a:pt x="997" y="132"/>
                  </a:lnTo>
                  <a:lnTo>
                    <a:pt x="997" y="132"/>
                  </a:lnTo>
                  <a:lnTo>
                    <a:pt x="997" y="130"/>
                  </a:lnTo>
                  <a:lnTo>
                    <a:pt x="995" y="129"/>
                  </a:lnTo>
                  <a:lnTo>
                    <a:pt x="995" y="129"/>
                  </a:lnTo>
                  <a:lnTo>
                    <a:pt x="991" y="127"/>
                  </a:lnTo>
                  <a:lnTo>
                    <a:pt x="990" y="126"/>
                  </a:lnTo>
                  <a:lnTo>
                    <a:pt x="988" y="122"/>
                  </a:lnTo>
                  <a:lnTo>
                    <a:pt x="988" y="122"/>
                  </a:lnTo>
                  <a:lnTo>
                    <a:pt x="985" y="122"/>
                  </a:lnTo>
                  <a:lnTo>
                    <a:pt x="980" y="119"/>
                  </a:lnTo>
                  <a:lnTo>
                    <a:pt x="980" y="119"/>
                  </a:lnTo>
                  <a:lnTo>
                    <a:pt x="968" y="110"/>
                  </a:lnTo>
                  <a:lnTo>
                    <a:pt x="968" y="110"/>
                  </a:lnTo>
                  <a:lnTo>
                    <a:pt x="967" y="110"/>
                  </a:lnTo>
                  <a:lnTo>
                    <a:pt x="968" y="110"/>
                  </a:lnTo>
                  <a:lnTo>
                    <a:pt x="971" y="113"/>
                  </a:lnTo>
                  <a:lnTo>
                    <a:pt x="971" y="113"/>
                  </a:lnTo>
                  <a:lnTo>
                    <a:pt x="964" y="110"/>
                  </a:lnTo>
                  <a:lnTo>
                    <a:pt x="958" y="106"/>
                  </a:lnTo>
                  <a:lnTo>
                    <a:pt x="953" y="103"/>
                  </a:lnTo>
                  <a:lnTo>
                    <a:pt x="948" y="102"/>
                  </a:lnTo>
                  <a:lnTo>
                    <a:pt x="948" y="102"/>
                  </a:lnTo>
                  <a:lnTo>
                    <a:pt x="947" y="100"/>
                  </a:lnTo>
                  <a:lnTo>
                    <a:pt x="948" y="99"/>
                  </a:lnTo>
                  <a:lnTo>
                    <a:pt x="948" y="99"/>
                  </a:lnTo>
                  <a:lnTo>
                    <a:pt x="950" y="99"/>
                  </a:lnTo>
                  <a:lnTo>
                    <a:pt x="950" y="99"/>
                  </a:lnTo>
                  <a:lnTo>
                    <a:pt x="964" y="109"/>
                  </a:lnTo>
                  <a:lnTo>
                    <a:pt x="964" y="109"/>
                  </a:lnTo>
                  <a:lnTo>
                    <a:pt x="967" y="109"/>
                  </a:lnTo>
                  <a:lnTo>
                    <a:pt x="967" y="107"/>
                  </a:lnTo>
                  <a:lnTo>
                    <a:pt x="967" y="107"/>
                  </a:lnTo>
                  <a:lnTo>
                    <a:pt x="964" y="106"/>
                  </a:lnTo>
                  <a:lnTo>
                    <a:pt x="963" y="105"/>
                  </a:lnTo>
                  <a:lnTo>
                    <a:pt x="963" y="105"/>
                  </a:lnTo>
                  <a:lnTo>
                    <a:pt x="961" y="105"/>
                  </a:lnTo>
                  <a:lnTo>
                    <a:pt x="961" y="106"/>
                  </a:lnTo>
                  <a:lnTo>
                    <a:pt x="961" y="106"/>
                  </a:lnTo>
                  <a:lnTo>
                    <a:pt x="957" y="102"/>
                  </a:lnTo>
                  <a:lnTo>
                    <a:pt x="950" y="97"/>
                  </a:lnTo>
                  <a:lnTo>
                    <a:pt x="950" y="97"/>
                  </a:lnTo>
                  <a:lnTo>
                    <a:pt x="943" y="93"/>
                  </a:lnTo>
                  <a:lnTo>
                    <a:pt x="937" y="92"/>
                  </a:lnTo>
                  <a:lnTo>
                    <a:pt x="937" y="92"/>
                  </a:lnTo>
                  <a:lnTo>
                    <a:pt x="938" y="92"/>
                  </a:lnTo>
                  <a:lnTo>
                    <a:pt x="938" y="90"/>
                  </a:lnTo>
                  <a:lnTo>
                    <a:pt x="935" y="89"/>
                  </a:lnTo>
                  <a:lnTo>
                    <a:pt x="931" y="86"/>
                  </a:lnTo>
                  <a:lnTo>
                    <a:pt x="930" y="83"/>
                  </a:lnTo>
                  <a:lnTo>
                    <a:pt x="930" y="83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4" y="80"/>
                  </a:lnTo>
                  <a:lnTo>
                    <a:pt x="925" y="82"/>
                  </a:lnTo>
                  <a:lnTo>
                    <a:pt x="930" y="85"/>
                  </a:lnTo>
                  <a:lnTo>
                    <a:pt x="930" y="85"/>
                  </a:lnTo>
                  <a:lnTo>
                    <a:pt x="928" y="86"/>
                  </a:lnTo>
                  <a:lnTo>
                    <a:pt x="925" y="85"/>
                  </a:lnTo>
                  <a:lnTo>
                    <a:pt x="925" y="85"/>
                  </a:lnTo>
                  <a:lnTo>
                    <a:pt x="917" y="83"/>
                  </a:lnTo>
                  <a:lnTo>
                    <a:pt x="917" y="83"/>
                  </a:lnTo>
                  <a:lnTo>
                    <a:pt x="917" y="80"/>
                  </a:lnTo>
                  <a:lnTo>
                    <a:pt x="918" y="82"/>
                  </a:lnTo>
                  <a:lnTo>
                    <a:pt x="923" y="82"/>
                  </a:lnTo>
                  <a:lnTo>
                    <a:pt x="924" y="82"/>
                  </a:lnTo>
                  <a:lnTo>
                    <a:pt x="924" y="82"/>
                  </a:lnTo>
                  <a:lnTo>
                    <a:pt x="920" y="79"/>
                  </a:lnTo>
                  <a:lnTo>
                    <a:pt x="914" y="77"/>
                  </a:lnTo>
                  <a:lnTo>
                    <a:pt x="914" y="77"/>
                  </a:lnTo>
                  <a:lnTo>
                    <a:pt x="914" y="79"/>
                  </a:lnTo>
                  <a:lnTo>
                    <a:pt x="914" y="80"/>
                  </a:lnTo>
                  <a:lnTo>
                    <a:pt x="914" y="80"/>
                  </a:lnTo>
                  <a:lnTo>
                    <a:pt x="910" y="79"/>
                  </a:lnTo>
                  <a:lnTo>
                    <a:pt x="905" y="76"/>
                  </a:lnTo>
                  <a:lnTo>
                    <a:pt x="905" y="76"/>
                  </a:lnTo>
                  <a:lnTo>
                    <a:pt x="910" y="79"/>
                  </a:lnTo>
                  <a:lnTo>
                    <a:pt x="913" y="80"/>
                  </a:lnTo>
                  <a:lnTo>
                    <a:pt x="915" y="82"/>
                  </a:lnTo>
                  <a:lnTo>
                    <a:pt x="918" y="85"/>
                  </a:lnTo>
                  <a:lnTo>
                    <a:pt x="918" y="85"/>
                  </a:lnTo>
                  <a:lnTo>
                    <a:pt x="927" y="87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5" y="92"/>
                  </a:lnTo>
                  <a:lnTo>
                    <a:pt x="933" y="92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28" y="89"/>
                  </a:lnTo>
                  <a:lnTo>
                    <a:pt x="930" y="90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3" y="92"/>
                  </a:lnTo>
                  <a:lnTo>
                    <a:pt x="931" y="92"/>
                  </a:lnTo>
                  <a:lnTo>
                    <a:pt x="927" y="92"/>
                  </a:lnTo>
                  <a:lnTo>
                    <a:pt x="927" y="92"/>
                  </a:lnTo>
                  <a:lnTo>
                    <a:pt x="921" y="89"/>
                  </a:lnTo>
                  <a:lnTo>
                    <a:pt x="921" y="89"/>
                  </a:lnTo>
                  <a:lnTo>
                    <a:pt x="918" y="86"/>
                  </a:lnTo>
                  <a:lnTo>
                    <a:pt x="918" y="86"/>
                  </a:lnTo>
                  <a:lnTo>
                    <a:pt x="915" y="85"/>
                  </a:lnTo>
                  <a:lnTo>
                    <a:pt x="915" y="85"/>
                  </a:lnTo>
                  <a:lnTo>
                    <a:pt x="900" y="76"/>
                  </a:lnTo>
                  <a:lnTo>
                    <a:pt x="900" y="76"/>
                  </a:lnTo>
                  <a:lnTo>
                    <a:pt x="893" y="72"/>
                  </a:lnTo>
                  <a:lnTo>
                    <a:pt x="893" y="72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87" y="70"/>
                  </a:lnTo>
                  <a:lnTo>
                    <a:pt x="888" y="72"/>
                  </a:lnTo>
                  <a:lnTo>
                    <a:pt x="887" y="72"/>
                  </a:lnTo>
                  <a:lnTo>
                    <a:pt x="887" y="72"/>
                  </a:lnTo>
                  <a:lnTo>
                    <a:pt x="891" y="73"/>
                  </a:lnTo>
                  <a:lnTo>
                    <a:pt x="893" y="73"/>
                  </a:lnTo>
                  <a:lnTo>
                    <a:pt x="894" y="75"/>
                  </a:lnTo>
                  <a:lnTo>
                    <a:pt x="894" y="75"/>
                  </a:lnTo>
                  <a:lnTo>
                    <a:pt x="890" y="75"/>
                  </a:lnTo>
                  <a:lnTo>
                    <a:pt x="890" y="75"/>
                  </a:lnTo>
                  <a:lnTo>
                    <a:pt x="886" y="72"/>
                  </a:lnTo>
                  <a:lnTo>
                    <a:pt x="884" y="70"/>
                  </a:lnTo>
                  <a:lnTo>
                    <a:pt x="884" y="70"/>
                  </a:lnTo>
                  <a:lnTo>
                    <a:pt x="884" y="72"/>
                  </a:lnTo>
                  <a:lnTo>
                    <a:pt x="883" y="72"/>
                  </a:lnTo>
                  <a:lnTo>
                    <a:pt x="880" y="70"/>
                  </a:lnTo>
                  <a:lnTo>
                    <a:pt x="876" y="69"/>
                  </a:lnTo>
                  <a:lnTo>
                    <a:pt x="873" y="67"/>
                  </a:lnTo>
                  <a:lnTo>
                    <a:pt x="873" y="67"/>
                  </a:lnTo>
                  <a:lnTo>
                    <a:pt x="876" y="67"/>
                  </a:lnTo>
                  <a:lnTo>
                    <a:pt x="881" y="70"/>
                  </a:lnTo>
                  <a:lnTo>
                    <a:pt x="881" y="70"/>
                  </a:lnTo>
                  <a:lnTo>
                    <a:pt x="881" y="69"/>
                  </a:lnTo>
                  <a:lnTo>
                    <a:pt x="883" y="69"/>
                  </a:lnTo>
                  <a:lnTo>
                    <a:pt x="886" y="69"/>
                  </a:lnTo>
                  <a:lnTo>
                    <a:pt x="886" y="69"/>
                  </a:lnTo>
                  <a:lnTo>
                    <a:pt x="878" y="63"/>
                  </a:lnTo>
                  <a:lnTo>
                    <a:pt x="878" y="63"/>
                  </a:lnTo>
                  <a:lnTo>
                    <a:pt x="888" y="67"/>
                  </a:lnTo>
                  <a:lnTo>
                    <a:pt x="888" y="67"/>
                  </a:lnTo>
                  <a:lnTo>
                    <a:pt x="894" y="70"/>
                  </a:lnTo>
                  <a:lnTo>
                    <a:pt x="894" y="70"/>
                  </a:lnTo>
                  <a:lnTo>
                    <a:pt x="901" y="72"/>
                  </a:lnTo>
                  <a:lnTo>
                    <a:pt x="901" y="72"/>
                  </a:lnTo>
                  <a:lnTo>
                    <a:pt x="900" y="70"/>
                  </a:lnTo>
                  <a:lnTo>
                    <a:pt x="900" y="70"/>
                  </a:lnTo>
                  <a:lnTo>
                    <a:pt x="895" y="67"/>
                  </a:lnTo>
                  <a:lnTo>
                    <a:pt x="895" y="67"/>
                  </a:lnTo>
                  <a:lnTo>
                    <a:pt x="897" y="69"/>
                  </a:lnTo>
                  <a:lnTo>
                    <a:pt x="895" y="69"/>
                  </a:lnTo>
                  <a:lnTo>
                    <a:pt x="893" y="69"/>
                  </a:lnTo>
                  <a:lnTo>
                    <a:pt x="893" y="69"/>
                  </a:lnTo>
                  <a:lnTo>
                    <a:pt x="881" y="63"/>
                  </a:lnTo>
                  <a:lnTo>
                    <a:pt x="871" y="59"/>
                  </a:lnTo>
                  <a:lnTo>
                    <a:pt x="871" y="59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78" y="66"/>
                  </a:lnTo>
                  <a:lnTo>
                    <a:pt x="874" y="65"/>
                  </a:lnTo>
                  <a:lnTo>
                    <a:pt x="874" y="65"/>
                  </a:lnTo>
                  <a:lnTo>
                    <a:pt x="873" y="63"/>
                  </a:lnTo>
                  <a:lnTo>
                    <a:pt x="874" y="63"/>
                  </a:lnTo>
                  <a:lnTo>
                    <a:pt x="874" y="63"/>
                  </a:lnTo>
                  <a:lnTo>
                    <a:pt x="871" y="62"/>
                  </a:lnTo>
                  <a:lnTo>
                    <a:pt x="870" y="62"/>
                  </a:lnTo>
                  <a:lnTo>
                    <a:pt x="868" y="62"/>
                  </a:lnTo>
                  <a:lnTo>
                    <a:pt x="866" y="60"/>
                  </a:lnTo>
                  <a:lnTo>
                    <a:pt x="866" y="60"/>
                  </a:lnTo>
                  <a:lnTo>
                    <a:pt x="867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8" y="59"/>
                  </a:lnTo>
                  <a:lnTo>
                    <a:pt x="861" y="56"/>
                  </a:lnTo>
                  <a:lnTo>
                    <a:pt x="853" y="53"/>
                  </a:lnTo>
                  <a:lnTo>
                    <a:pt x="853" y="53"/>
                  </a:lnTo>
                  <a:lnTo>
                    <a:pt x="844" y="50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7" y="47"/>
                  </a:lnTo>
                  <a:lnTo>
                    <a:pt x="834" y="45"/>
                  </a:lnTo>
                  <a:lnTo>
                    <a:pt x="834" y="45"/>
                  </a:lnTo>
                  <a:lnTo>
                    <a:pt x="828" y="43"/>
                  </a:lnTo>
                  <a:lnTo>
                    <a:pt x="821" y="42"/>
                  </a:lnTo>
                  <a:lnTo>
                    <a:pt x="821" y="42"/>
                  </a:lnTo>
                  <a:lnTo>
                    <a:pt x="824" y="43"/>
                  </a:lnTo>
                  <a:lnTo>
                    <a:pt x="826" y="45"/>
                  </a:lnTo>
                  <a:lnTo>
                    <a:pt x="826" y="45"/>
                  </a:lnTo>
                  <a:lnTo>
                    <a:pt x="817" y="43"/>
                  </a:lnTo>
                  <a:lnTo>
                    <a:pt x="810" y="40"/>
                  </a:lnTo>
                  <a:lnTo>
                    <a:pt x="810" y="40"/>
                  </a:lnTo>
                  <a:lnTo>
                    <a:pt x="810" y="39"/>
                  </a:lnTo>
                  <a:lnTo>
                    <a:pt x="811" y="39"/>
                  </a:lnTo>
                  <a:lnTo>
                    <a:pt x="811" y="39"/>
                  </a:lnTo>
                  <a:lnTo>
                    <a:pt x="816" y="40"/>
                  </a:lnTo>
                  <a:lnTo>
                    <a:pt x="820" y="42"/>
                  </a:lnTo>
                  <a:lnTo>
                    <a:pt x="820" y="42"/>
                  </a:lnTo>
                  <a:lnTo>
                    <a:pt x="818" y="42"/>
                  </a:lnTo>
                  <a:lnTo>
                    <a:pt x="820" y="40"/>
                  </a:lnTo>
                  <a:lnTo>
                    <a:pt x="820" y="40"/>
                  </a:lnTo>
                  <a:lnTo>
                    <a:pt x="820" y="39"/>
                  </a:lnTo>
                  <a:lnTo>
                    <a:pt x="820" y="39"/>
                  </a:lnTo>
                  <a:lnTo>
                    <a:pt x="816" y="39"/>
                  </a:lnTo>
                  <a:lnTo>
                    <a:pt x="811" y="37"/>
                  </a:lnTo>
                  <a:lnTo>
                    <a:pt x="811" y="37"/>
                  </a:lnTo>
                  <a:lnTo>
                    <a:pt x="800" y="36"/>
                  </a:lnTo>
                  <a:lnTo>
                    <a:pt x="800" y="36"/>
                  </a:lnTo>
                  <a:lnTo>
                    <a:pt x="803" y="37"/>
                  </a:lnTo>
                  <a:lnTo>
                    <a:pt x="807" y="37"/>
                  </a:lnTo>
                  <a:lnTo>
                    <a:pt x="807" y="37"/>
                  </a:lnTo>
                  <a:lnTo>
                    <a:pt x="806" y="39"/>
                  </a:lnTo>
                  <a:lnTo>
                    <a:pt x="803" y="37"/>
                  </a:lnTo>
                  <a:lnTo>
                    <a:pt x="796" y="36"/>
                  </a:lnTo>
                  <a:lnTo>
                    <a:pt x="796" y="36"/>
                  </a:lnTo>
                  <a:lnTo>
                    <a:pt x="796" y="35"/>
                  </a:lnTo>
                  <a:lnTo>
                    <a:pt x="794" y="35"/>
                  </a:lnTo>
                  <a:lnTo>
                    <a:pt x="794" y="35"/>
                  </a:lnTo>
                  <a:lnTo>
                    <a:pt x="790" y="35"/>
                  </a:lnTo>
                  <a:lnTo>
                    <a:pt x="786" y="33"/>
                  </a:lnTo>
                  <a:lnTo>
                    <a:pt x="786" y="33"/>
                  </a:lnTo>
                  <a:lnTo>
                    <a:pt x="783" y="32"/>
                  </a:lnTo>
                  <a:lnTo>
                    <a:pt x="783" y="32"/>
                  </a:lnTo>
                  <a:lnTo>
                    <a:pt x="780" y="30"/>
                  </a:lnTo>
                  <a:lnTo>
                    <a:pt x="780" y="30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74" y="29"/>
                  </a:lnTo>
                  <a:lnTo>
                    <a:pt x="774" y="29"/>
                  </a:lnTo>
                  <a:lnTo>
                    <a:pt x="779" y="29"/>
                  </a:lnTo>
                  <a:lnTo>
                    <a:pt x="783" y="29"/>
                  </a:lnTo>
                  <a:lnTo>
                    <a:pt x="784" y="29"/>
                  </a:lnTo>
                  <a:lnTo>
                    <a:pt x="784" y="29"/>
                  </a:lnTo>
                  <a:lnTo>
                    <a:pt x="781" y="29"/>
                  </a:lnTo>
                  <a:lnTo>
                    <a:pt x="781" y="29"/>
                  </a:lnTo>
                  <a:lnTo>
                    <a:pt x="780" y="27"/>
                  </a:lnTo>
                  <a:lnTo>
                    <a:pt x="780" y="27"/>
                  </a:lnTo>
                  <a:lnTo>
                    <a:pt x="781" y="27"/>
                  </a:lnTo>
                  <a:lnTo>
                    <a:pt x="780" y="26"/>
                  </a:lnTo>
                  <a:lnTo>
                    <a:pt x="780" y="26"/>
                  </a:lnTo>
                  <a:lnTo>
                    <a:pt x="773" y="25"/>
                  </a:lnTo>
                  <a:lnTo>
                    <a:pt x="771" y="25"/>
                  </a:lnTo>
                  <a:lnTo>
                    <a:pt x="771" y="26"/>
                  </a:lnTo>
                  <a:lnTo>
                    <a:pt x="771" y="26"/>
                  </a:lnTo>
                  <a:lnTo>
                    <a:pt x="769" y="26"/>
                  </a:lnTo>
                  <a:lnTo>
                    <a:pt x="766" y="25"/>
                  </a:lnTo>
                  <a:lnTo>
                    <a:pt x="760" y="23"/>
                  </a:lnTo>
                  <a:lnTo>
                    <a:pt x="760" y="23"/>
                  </a:lnTo>
                  <a:lnTo>
                    <a:pt x="760" y="22"/>
                  </a:lnTo>
                  <a:lnTo>
                    <a:pt x="761" y="22"/>
                  </a:lnTo>
                  <a:lnTo>
                    <a:pt x="764" y="23"/>
                  </a:lnTo>
                  <a:lnTo>
                    <a:pt x="764" y="23"/>
                  </a:lnTo>
                  <a:lnTo>
                    <a:pt x="763" y="22"/>
                  </a:lnTo>
                  <a:lnTo>
                    <a:pt x="757" y="20"/>
                  </a:lnTo>
                  <a:lnTo>
                    <a:pt x="757" y="20"/>
                  </a:lnTo>
                  <a:lnTo>
                    <a:pt x="751" y="19"/>
                  </a:lnTo>
                  <a:lnTo>
                    <a:pt x="750" y="19"/>
                  </a:lnTo>
                  <a:lnTo>
                    <a:pt x="750" y="17"/>
                  </a:lnTo>
                  <a:lnTo>
                    <a:pt x="750" y="17"/>
                  </a:lnTo>
                  <a:lnTo>
                    <a:pt x="741" y="17"/>
                  </a:lnTo>
                  <a:lnTo>
                    <a:pt x="741" y="17"/>
                  </a:lnTo>
                  <a:lnTo>
                    <a:pt x="744" y="19"/>
                  </a:lnTo>
                  <a:lnTo>
                    <a:pt x="744" y="20"/>
                  </a:lnTo>
                  <a:lnTo>
                    <a:pt x="744" y="20"/>
                  </a:lnTo>
                  <a:lnTo>
                    <a:pt x="740" y="19"/>
                  </a:lnTo>
                  <a:lnTo>
                    <a:pt x="739" y="17"/>
                  </a:lnTo>
                  <a:lnTo>
                    <a:pt x="739" y="17"/>
                  </a:lnTo>
                  <a:lnTo>
                    <a:pt x="733" y="17"/>
                  </a:lnTo>
                  <a:lnTo>
                    <a:pt x="727" y="16"/>
                  </a:lnTo>
                  <a:lnTo>
                    <a:pt x="727" y="16"/>
                  </a:lnTo>
                  <a:lnTo>
                    <a:pt x="713" y="12"/>
                  </a:lnTo>
                  <a:lnTo>
                    <a:pt x="713" y="12"/>
                  </a:lnTo>
                  <a:lnTo>
                    <a:pt x="706" y="12"/>
                  </a:lnTo>
                  <a:lnTo>
                    <a:pt x="697" y="10"/>
                  </a:lnTo>
                  <a:lnTo>
                    <a:pt x="697" y="10"/>
                  </a:lnTo>
                  <a:lnTo>
                    <a:pt x="689" y="9"/>
                  </a:lnTo>
                  <a:lnTo>
                    <a:pt x="680" y="7"/>
                  </a:lnTo>
                  <a:lnTo>
                    <a:pt x="680" y="7"/>
                  </a:lnTo>
                  <a:lnTo>
                    <a:pt x="680" y="9"/>
                  </a:lnTo>
                  <a:lnTo>
                    <a:pt x="683" y="9"/>
                  </a:lnTo>
                  <a:lnTo>
                    <a:pt x="687" y="10"/>
                  </a:lnTo>
                  <a:lnTo>
                    <a:pt x="687" y="10"/>
                  </a:lnTo>
                  <a:lnTo>
                    <a:pt x="684" y="10"/>
                  </a:lnTo>
                  <a:lnTo>
                    <a:pt x="680" y="10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72" y="9"/>
                  </a:lnTo>
                  <a:lnTo>
                    <a:pt x="674" y="9"/>
                  </a:lnTo>
                  <a:lnTo>
                    <a:pt x="674" y="7"/>
                  </a:lnTo>
                  <a:lnTo>
                    <a:pt x="674" y="7"/>
                  </a:lnTo>
                  <a:lnTo>
                    <a:pt x="670" y="6"/>
                  </a:lnTo>
                  <a:lnTo>
                    <a:pt x="669" y="5"/>
                  </a:lnTo>
                  <a:lnTo>
                    <a:pt x="669" y="5"/>
                  </a:lnTo>
                  <a:lnTo>
                    <a:pt x="656" y="9"/>
                  </a:lnTo>
                  <a:lnTo>
                    <a:pt x="656" y="9"/>
                  </a:lnTo>
                  <a:lnTo>
                    <a:pt x="653" y="7"/>
                  </a:lnTo>
                  <a:lnTo>
                    <a:pt x="652" y="7"/>
                  </a:lnTo>
                  <a:lnTo>
                    <a:pt x="649" y="6"/>
                  </a:lnTo>
                  <a:lnTo>
                    <a:pt x="649" y="6"/>
                  </a:lnTo>
                  <a:lnTo>
                    <a:pt x="642" y="6"/>
                  </a:lnTo>
                  <a:lnTo>
                    <a:pt x="639" y="6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37" y="5"/>
                  </a:lnTo>
                  <a:lnTo>
                    <a:pt x="624" y="6"/>
                  </a:lnTo>
                  <a:lnTo>
                    <a:pt x="612" y="5"/>
                  </a:lnTo>
                  <a:lnTo>
                    <a:pt x="612" y="5"/>
                  </a:lnTo>
                  <a:lnTo>
                    <a:pt x="609" y="5"/>
                  </a:lnTo>
                  <a:lnTo>
                    <a:pt x="610" y="3"/>
                  </a:lnTo>
                  <a:lnTo>
                    <a:pt x="612" y="3"/>
                  </a:lnTo>
                  <a:lnTo>
                    <a:pt x="610" y="2"/>
                  </a:lnTo>
                  <a:lnTo>
                    <a:pt x="610" y="2"/>
                  </a:lnTo>
                  <a:lnTo>
                    <a:pt x="607" y="3"/>
                  </a:lnTo>
                  <a:lnTo>
                    <a:pt x="607" y="3"/>
                  </a:lnTo>
                  <a:lnTo>
                    <a:pt x="609" y="5"/>
                  </a:lnTo>
                  <a:lnTo>
                    <a:pt x="606" y="5"/>
                  </a:lnTo>
                  <a:lnTo>
                    <a:pt x="606" y="5"/>
                  </a:lnTo>
                  <a:lnTo>
                    <a:pt x="603" y="5"/>
                  </a:lnTo>
                  <a:lnTo>
                    <a:pt x="602" y="5"/>
                  </a:lnTo>
                  <a:lnTo>
                    <a:pt x="597" y="3"/>
                  </a:lnTo>
                  <a:lnTo>
                    <a:pt x="597" y="3"/>
                  </a:lnTo>
                  <a:lnTo>
                    <a:pt x="593" y="3"/>
                  </a:lnTo>
                  <a:lnTo>
                    <a:pt x="587" y="3"/>
                  </a:lnTo>
                  <a:lnTo>
                    <a:pt x="587" y="3"/>
                  </a:lnTo>
                  <a:lnTo>
                    <a:pt x="589" y="2"/>
                  </a:lnTo>
                  <a:lnTo>
                    <a:pt x="587" y="2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3" y="2"/>
                  </a:lnTo>
                  <a:lnTo>
                    <a:pt x="580" y="2"/>
                  </a:lnTo>
                  <a:lnTo>
                    <a:pt x="580" y="2"/>
                  </a:lnTo>
                  <a:lnTo>
                    <a:pt x="579" y="2"/>
                  </a:lnTo>
                  <a:lnTo>
                    <a:pt x="580" y="2"/>
                  </a:lnTo>
                  <a:lnTo>
                    <a:pt x="585" y="3"/>
                  </a:lnTo>
                  <a:lnTo>
                    <a:pt x="585" y="3"/>
                  </a:lnTo>
                  <a:lnTo>
                    <a:pt x="580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5" y="3"/>
                  </a:lnTo>
                  <a:lnTo>
                    <a:pt x="576" y="3"/>
                  </a:lnTo>
                  <a:lnTo>
                    <a:pt x="580" y="3"/>
                  </a:lnTo>
                  <a:lnTo>
                    <a:pt x="580" y="3"/>
                  </a:lnTo>
                  <a:lnTo>
                    <a:pt x="580" y="5"/>
                  </a:lnTo>
                  <a:lnTo>
                    <a:pt x="579" y="6"/>
                  </a:lnTo>
                  <a:lnTo>
                    <a:pt x="579" y="6"/>
                  </a:lnTo>
                  <a:lnTo>
                    <a:pt x="575" y="6"/>
                  </a:lnTo>
                  <a:lnTo>
                    <a:pt x="572" y="7"/>
                  </a:lnTo>
                  <a:lnTo>
                    <a:pt x="572" y="7"/>
                  </a:lnTo>
                  <a:lnTo>
                    <a:pt x="570" y="6"/>
                  </a:lnTo>
                  <a:lnTo>
                    <a:pt x="572" y="6"/>
                  </a:lnTo>
                  <a:lnTo>
                    <a:pt x="573" y="5"/>
                  </a:lnTo>
                  <a:lnTo>
                    <a:pt x="573" y="5"/>
                  </a:lnTo>
                  <a:lnTo>
                    <a:pt x="570" y="5"/>
                  </a:lnTo>
                  <a:lnTo>
                    <a:pt x="567" y="7"/>
                  </a:lnTo>
                  <a:lnTo>
                    <a:pt x="567" y="7"/>
                  </a:lnTo>
                  <a:lnTo>
                    <a:pt x="552" y="7"/>
                  </a:lnTo>
                  <a:lnTo>
                    <a:pt x="552" y="7"/>
                  </a:lnTo>
                  <a:lnTo>
                    <a:pt x="553" y="6"/>
                  </a:lnTo>
                  <a:lnTo>
                    <a:pt x="555" y="5"/>
                  </a:lnTo>
                  <a:lnTo>
                    <a:pt x="555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43" y="5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3" y="3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0" y="5"/>
                  </a:lnTo>
                  <a:lnTo>
                    <a:pt x="530" y="5"/>
                  </a:lnTo>
                  <a:lnTo>
                    <a:pt x="525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9" y="7"/>
                  </a:lnTo>
                  <a:lnTo>
                    <a:pt x="516" y="9"/>
                  </a:lnTo>
                  <a:lnTo>
                    <a:pt x="516" y="9"/>
                  </a:lnTo>
                  <a:lnTo>
                    <a:pt x="525" y="7"/>
                  </a:lnTo>
                  <a:lnTo>
                    <a:pt x="529" y="7"/>
                  </a:lnTo>
                  <a:lnTo>
                    <a:pt x="530" y="7"/>
                  </a:lnTo>
                  <a:lnTo>
                    <a:pt x="530" y="7"/>
                  </a:lnTo>
                  <a:lnTo>
                    <a:pt x="532" y="7"/>
                  </a:lnTo>
                  <a:lnTo>
                    <a:pt x="529" y="9"/>
                  </a:lnTo>
                  <a:lnTo>
                    <a:pt x="529" y="9"/>
                  </a:lnTo>
                  <a:lnTo>
                    <a:pt x="526" y="9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19" y="10"/>
                  </a:lnTo>
                  <a:lnTo>
                    <a:pt x="520" y="10"/>
                  </a:lnTo>
                  <a:lnTo>
                    <a:pt x="520" y="9"/>
                  </a:lnTo>
                  <a:lnTo>
                    <a:pt x="519" y="9"/>
                  </a:lnTo>
                  <a:lnTo>
                    <a:pt x="519" y="9"/>
                  </a:lnTo>
                  <a:lnTo>
                    <a:pt x="519" y="10"/>
                  </a:lnTo>
                  <a:lnTo>
                    <a:pt x="516" y="10"/>
                  </a:lnTo>
                  <a:lnTo>
                    <a:pt x="509" y="12"/>
                  </a:lnTo>
                  <a:lnTo>
                    <a:pt x="509" y="12"/>
                  </a:lnTo>
                  <a:lnTo>
                    <a:pt x="508" y="13"/>
                  </a:lnTo>
                  <a:lnTo>
                    <a:pt x="509" y="13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15"/>
                  </a:lnTo>
                  <a:lnTo>
                    <a:pt x="508" y="15"/>
                  </a:lnTo>
                  <a:lnTo>
                    <a:pt x="503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502" y="13"/>
                  </a:lnTo>
                  <a:lnTo>
                    <a:pt x="496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3" y="15"/>
                  </a:lnTo>
                  <a:lnTo>
                    <a:pt x="490" y="15"/>
                  </a:lnTo>
                  <a:lnTo>
                    <a:pt x="489" y="16"/>
                  </a:lnTo>
                  <a:lnTo>
                    <a:pt x="489" y="16"/>
                  </a:lnTo>
                  <a:lnTo>
                    <a:pt x="486" y="17"/>
                  </a:lnTo>
                  <a:lnTo>
                    <a:pt x="482" y="19"/>
                  </a:lnTo>
                  <a:lnTo>
                    <a:pt x="482" y="19"/>
                  </a:lnTo>
                  <a:lnTo>
                    <a:pt x="482" y="17"/>
                  </a:lnTo>
                  <a:lnTo>
                    <a:pt x="483" y="17"/>
                  </a:lnTo>
                  <a:lnTo>
                    <a:pt x="486" y="16"/>
                  </a:lnTo>
                  <a:lnTo>
                    <a:pt x="486" y="16"/>
                  </a:lnTo>
                  <a:lnTo>
                    <a:pt x="475" y="17"/>
                  </a:lnTo>
                  <a:lnTo>
                    <a:pt x="470" y="19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462" y="22"/>
                  </a:lnTo>
                  <a:lnTo>
                    <a:pt x="460" y="20"/>
                  </a:lnTo>
                  <a:lnTo>
                    <a:pt x="462" y="20"/>
                  </a:lnTo>
                  <a:lnTo>
                    <a:pt x="462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5" y="23"/>
                  </a:lnTo>
                  <a:lnTo>
                    <a:pt x="455" y="23"/>
                  </a:lnTo>
                  <a:lnTo>
                    <a:pt x="448" y="26"/>
                  </a:lnTo>
                  <a:lnTo>
                    <a:pt x="448" y="26"/>
                  </a:lnTo>
                  <a:lnTo>
                    <a:pt x="440" y="29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29" y="36"/>
                  </a:lnTo>
                  <a:lnTo>
                    <a:pt x="429" y="36"/>
                  </a:lnTo>
                  <a:lnTo>
                    <a:pt x="428" y="36"/>
                  </a:lnTo>
                  <a:lnTo>
                    <a:pt x="429" y="35"/>
                  </a:lnTo>
                  <a:lnTo>
                    <a:pt x="429" y="33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32" y="32"/>
                  </a:lnTo>
                  <a:lnTo>
                    <a:pt x="432" y="32"/>
                  </a:lnTo>
                  <a:lnTo>
                    <a:pt x="436" y="30"/>
                  </a:lnTo>
                  <a:lnTo>
                    <a:pt x="436" y="30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9" y="27"/>
                  </a:lnTo>
                  <a:lnTo>
                    <a:pt x="439" y="27"/>
                  </a:lnTo>
                  <a:lnTo>
                    <a:pt x="433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28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33" y="27"/>
                  </a:lnTo>
                  <a:lnTo>
                    <a:pt x="433" y="27"/>
                  </a:lnTo>
                  <a:lnTo>
                    <a:pt x="431" y="29"/>
                  </a:lnTo>
                  <a:lnTo>
                    <a:pt x="429" y="29"/>
                  </a:lnTo>
                  <a:lnTo>
                    <a:pt x="429" y="29"/>
                  </a:lnTo>
                  <a:lnTo>
                    <a:pt x="426" y="30"/>
                  </a:lnTo>
                  <a:lnTo>
                    <a:pt x="423" y="30"/>
                  </a:lnTo>
                  <a:lnTo>
                    <a:pt x="423" y="30"/>
                  </a:lnTo>
                  <a:lnTo>
                    <a:pt x="421" y="33"/>
                  </a:lnTo>
                  <a:lnTo>
                    <a:pt x="415" y="35"/>
                  </a:lnTo>
                  <a:lnTo>
                    <a:pt x="402" y="37"/>
                  </a:lnTo>
                  <a:lnTo>
                    <a:pt x="402" y="37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9" y="42"/>
                  </a:lnTo>
                  <a:lnTo>
                    <a:pt x="403" y="40"/>
                  </a:lnTo>
                  <a:lnTo>
                    <a:pt x="403" y="40"/>
                  </a:lnTo>
                  <a:lnTo>
                    <a:pt x="403" y="39"/>
                  </a:lnTo>
                  <a:lnTo>
                    <a:pt x="405" y="39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09" y="37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9" y="39"/>
                  </a:lnTo>
                  <a:lnTo>
                    <a:pt x="415" y="37"/>
                  </a:lnTo>
                  <a:lnTo>
                    <a:pt x="426" y="33"/>
                  </a:lnTo>
                  <a:lnTo>
                    <a:pt x="426" y="33"/>
                  </a:lnTo>
                  <a:lnTo>
                    <a:pt x="411" y="39"/>
                  </a:lnTo>
                  <a:lnTo>
                    <a:pt x="411" y="39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393" y="46"/>
                  </a:lnTo>
                  <a:lnTo>
                    <a:pt x="393" y="46"/>
                  </a:lnTo>
                  <a:lnTo>
                    <a:pt x="376" y="53"/>
                  </a:lnTo>
                  <a:lnTo>
                    <a:pt x="376" y="53"/>
                  </a:lnTo>
                  <a:lnTo>
                    <a:pt x="372" y="55"/>
                  </a:lnTo>
                  <a:lnTo>
                    <a:pt x="372" y="55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1" y="60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58" y="60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2" y="63"/>
                  </a:lnTo>
                  <a:lnTo>
                    <a:pt x="351" y="63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6"/>
                  </a:lnTo>
                  <a:lnTo>
                    <a:pt x="345" y="65"/>
                  </a:lnTo>
                  <a:lnTo>
                    <a:pt x="346" y="63"/>
                  </a:lnTo>
                  <a:lnTo>
                    <a:pt x="348" y="62"/>
                  </a:lnTo>
                  <a:lnTo>
                    <a:pt x="345" y="63"/>
                  </a:lnTo>
                  <a:lnTo>
                    <a:pt x="345" y="63"/>
                  </a:lnTo>
                  <a:lnTo>
                    <a:pt x="341" y="66"/>
                  </a:lnTo>
                  <a:lnTo>
                    <a:pt x="332" y="70"/>
                  </a:lnTo>
                  <a:lnTo>
                    <a:pt x="332" y="70"/>
                  </a:lnTo>
                  <a:lnTo>
                    <a:pt x="326" y="75"/>
                  </a:lnTo>
                  <a:lnTo>
                    <a:pt x="324" y="76"/>
                  </a:lnTo>
                  <a:lnTo>
                    <a:pt x="319" y="77"/>
                  </a:lnTo>
                  <a:lnTo>
                    <a:pt x="319" y="77"/>
                  </a:lnTo>
                  <a:lnTo>
                    <a:pt x="315" y="80"/>
                  </a:lnTo>
                  <a:lnTo>
                    <a:pt x="315" y="80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299" y="87"/>
                  </a:lnTo>
                  <a:lnTo>
                    <a:pt x="288" y="95"/>
                  </a:lnTo>
                  <a:lnTo>
                    <a:pt x="288" y="95"/>
                  </a:lnTo>
                  <a:lnTo>
                    <a:pt x="275" y="103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61" y="112"/>
                  </a:lnTo>
                  <a:lnTo>
                    <a:pt x="259" y="115"/>
                  </a:lnTo>
                  <a:lnTo>
                    <a:pt x="258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2" y="119"/>
                  </a:lnTo>
                  <a:lnTo>
                    <a:pt x="254" y="120"/>
                  </a:lnTo>
                  <a:lnTo>
                    <a:pt x="254" y="120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51" y="117"/>
                  </a:lnTo>
                  <a:lnTo>
                    <a:pt x="251" y="117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7" y="123"/>
                  </a:lnTo>
                  <a:lnTo>
                    <a:pt x="244" y="125"/>
                  </a:lnTo>
                  <a:lnTo>
                    <a:pt x="244" y="125"/>
                  </a:lnTo>
                  <a:lnTo>
                    <a:pt x="244" y="126"/>
                  </a:lnTo>
                  <a:lnTo>
                    <a:pt x="242" y="127"/>
                  </a:lnTo>
                  <a:lnTo>
                    <a:pt x="237" y="132"/>
                  </a:lnTo>
                  <a:lnTo>
                    <a:pt x="237" y="132"/>
                  </a:lnTo>
                  <a:lnTo>
                    <a:pt x="235" y="132"/>
                  </a:lnTo>
                  <a:lnTo>
                    <a:pt x="235" y="132"/>
                  </a:lnTo>
                  <a:lnTo>
                    <a:pt x="238" y="127"/>
                  </a:lnTo>
                  <a:lnTo>
                    <a:pt x="238" y="127"/>
                  </a:lnTo>
                  <a:lnTo>
                    <a:pt x="234" y="130"/>
                  </a:lnTo>
                  <a:lnTo>
                    <a:pt x="234" y="130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2" y="140"/>
                  </a:lnTo>
                  <a:lnTo>
                    <a:pt x="222" y="140"/>
                  </a:lnTo>
                  <a:lnTo>
                    <a:pt x="217" y="147"/>
                  </a:lnTo>
                  <a:lnTo>
                    <a:pt x="211" y="154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4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59"/>
                  </a:lnTo>
                  <a:lnTo>
                    <a:pt x="202" y="157"/>
                  </a:lnTo>
                  <a:lnTo>
                    <a:pt x="201" y="159"/>
                  </a:lnTo>
                  <a:lnTo>
                    <a:pt x="201" y="159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198" y="166"/>
                  </a:lnTo>
                  <a:lnTo>
                    <a:pt x="195" y="169"/>
                  </a:lnTo>
                  <a:lnTo>
                    <a:pt x="195" y="169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6"/>
                  </a:lnTo>
                  <a:lnTo>
                    <a:pt x="199" y="160"/>
                  </a:lnTo>
                  <a:lnTo>
                    <a:pt x="199" y="160"/>
                  </a:lnTo>
                  <a:lnTo>
                    <a:pt x="198" y="160"/>
                  </a:lnTo>
                  <a:lnTo>
                    <a:pt x="199" y="159"/>
                  </a:lnTo>
                  <a:lnTo>
                    <a:pt x="199" y="159"/>
                  </a:lnTo>
                  <a:lnTo>
                    <a:pt x="187" y="167"/>
                  </a:lnTo>
                  <a:lnTo>
                    <a:pt x="187" y="167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79"/>
                  </a:lnTo>
                  <a:lnTo>
                    <a:pt x="175" y="177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1" y="182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2" y="192"/>
                  </a:lnTo>
                  <a:lnTo>
                    <a:pt x="162" y="192"/>
                  </a:lnTo>
                  <a:lnTo>
                    <a:pt x="158" y="196"/>
                  </a:lnTo>
                  <a:lnTo>
                    <a:pt x="158" y="196"/>
                  </a:lnTo>
                  <a:lnTo>
                    <a:pt x="157" y="200"/>
                  </a:lnTo>
                  <a:lnTo>
                    <a:pt x="157" y="200"/>
                  </a:lnTo>
                  <a:lnTo>
                    <a:pt x="155" y="199"/>
                  </a:lnTo>
                  <a:lnTo>
                    <a:pt x="154" y="199"/>
                  </a:lnTo>
                  <a:lnTo>
                    <a:pt x="154" y="199"/>
                  </a:lnTo>
                  <a:lnTo>
                    <a:pt x="152" y="202"/>
                  </a:lnTo>
                  <a:lnTo>
                    <a:pt x="152" y="203"/>
                  </a:lnTo>
                  <a:lnTo>
                    <a:pt x="152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47" y="207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5" y="210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2" y="212"/>
                  </a:lnTo>
                  <a:lnTo>
                    <a:pt x="144" y="210"/>
                  </a:lnTo>
                  <a:lnTo>
                    <a:pt x="144" y="210"/>
                  </a:lnTo>
                  <a:lnTo>
                    <a:pt x="141" y="213"/>
                  </a:lnTo>
                  <a:lnTo>
                    <a:pt x="141" y="213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24" y="232"/>
                  </a:lnTo>
                  <a:lnTo>
                    <a:pt x="121" y="237"/>
                  </a:lnTo>
                  <a:lnTo>
                    <a:pt x="121" y="237"/>
                  </a:lnTo>
                  <a:lnTo>
                    <a:pt x="115" y="244"/>
                  </a:lnTo>
                  <a:lnTo>
                    <a:pt x="111" y="249"/>
                  </a:lnTo>
                  <a:lnTo>
                    <a:pt x="111" y="249"/>
                  </a:lnTo>
                  <a:lnTo>
                    <a:pt x="108" y="25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110" y="260"/>
                  </a:lnTo>
                  <a:lnTo>
                    <a:pt x="110" y="260"/>
                  </a:lnTo>
                  <a:lnTo>
                    <a:pt x="105" y="264"/>
                  </a:lnTo>
                  <a:lnTo>
                    <a:pt x="105" y="264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9"/>
                  </a:lnTo>
                  <a:lnTo>
                    <a:pt x="102" y="267"/>
                  </a:lnTo>
                  <a:lnTo>
                    <a:pt x="104" y="266"/>
                  </a:lnTo>
                  <a:lnTo>
                    <a:pt x="104" y="266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3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87" y="28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84" y="292"/>
                  </a:lnTo>
                  <a:lnTo>
                    <a:pt x="82" y="296"/>
                  </a:lnTo>
                  <a:lnTo>
                    <a:pt x="77" y="304"/>
                  </a:lnTo>
                  <a:lnTo>
                    <a:pt x="77" y="304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65" y="324"/>
                  </a:lnTo>
                  <a:lnTo>
                    <a:pt x="70" y="316"/>
                  </a:lnTo>
                  <a:lnTo>
                    <a:pt x="70" y="316"/>
                  </a:lnTo>
                  <a:lnTo>
                    <a:pt x="75" y="306"/>
                  </a:lnTo>
                  <a:lnTo>
                    <a:pt x="75" y="306"/>
                  </a:lnTo>
                  <a:lnTo>
                    <a:pt x="87" y="289"/>
                  </a:lnTo>
                  <a:lnTo>
                    <a:pt x="87" y="289"/>
                  </a:lnTo>
                  <a:lnTo>
                    <a:pt x="84" y="296"/>
                  </a:lnTo>
                  <a:lnTo>
                    <a:pt x="80" y="301"/>
                  </a:lnTo>
                  <a:lnTo>
                    <a:pt x="80" y="301"/>
                  </a:lnTo>
                  <a:lnTo>
                    <a:pt x="81" y="301"/>
                  </a:lnTo>
                  <a:lnTo>
                    <a:pt x="82" y="300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1" y="303"/>
                  </a:lnTo>
                  <a:lnTo>
                    <a:pt x="80" y="304"/>
                  </a:lnTo>
                  <a:lnTo>
                    <a:pt x="80" y="304"/>
                  </a:lnTo>
                  <a:lnTo>
                    <a:pt x="77" y="310"/>
                  </a:lnTo>
                  <a:lnTo>
                    <a:pt x="77" y="314"/>
                  </a:lnTo>
                  <a:lnTo>
                    <a:pt x="77" y="314"/>
                  </a:lnTo>
                  <a:lnTo>
                    <a:pt x="74" y="319"/>
                  </a:lnTo>
                  <a:lnTo>
                    <a:pt x="71" y="324"/>
                  </a:lnTo>
                  <a:lnTo>
                    <a:pt x="71" y="324"/>
                  </a:lnTo>
                  <a:lnTo>
                    <a:pt x="71" y="323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74" y="317"/>
                  </a:lnTo>
                  <a:lnTo>
                    <a:pt x="74" y="317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4"/>
                  </a:lnTo>
                  <a:lnTo>
                    <a:pt x="72" y="314"/>
                  </a:lnTo>
                  <a:lnTo>
                    <a:pt x="72" y="313"/>
                  </a:lnTo>
                  <a:lnTo>
                    <a:pt x="72" y="313"/>
                  </a:lnTo>
                  <a:lnTo>
                    <a:pt x="71" y="320"/>
                  </a:lnTo>
                  <a:lnTo>
                    <a:pt x="70" y="326"/>
                  </a:lnTo>
                  <a:lnTo>
                    <a:pt x="65" y="330"/>
                  </a:lnTo>
                  <a:lnTo>
                    <a:pt x="65" y="330"/>
                  </a:lnTo>
                  <a:lnTo>
                    <a:pt x="65" y="331"/>
                  </a:lnTo>
                  <a:lnTo>
                    <a:pt x="65" y="330"/>
                  </a:lnTo>
                  <a:lnTo>
                    <a:pt x="65" y="327"/>
                  </a:lnTo>
                  <a:lnTo>
                    <a:pt x="65" y="327"/>
                  </a:lnTo>
                  <a:lnTo>
                    <a:pt x="64" y="330"/>
                  </a:lnTo>
                  <a:lnTo>
                    <a:pt x="63" y="334"/>
                  </a:lnTo>
                  <a:lnTo>
                    <a:pt x="61" y="339"/>
                  </a:lnTo>
                  <a:lnTo>
                    <a:pt x="60" y="343"/>
                  </a:lnTo>
                  <a:lnTo>
                    <a:pt x="60" y="343"/>
                  </a:lnTo>
                  <a:lnTo>
                    <a:pt x="58" y="344"/>
                  </a:lnTo>
                  <a:lnTo>
                    <a:pt x="58" y="343"/>
                  </a:lnTo>
                  <a:lnTo>
                    <a:pt x="57" y="343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57" y="344"/>
                  </a:lnTo>
                  <a:lnTo>
                    <a:pt x="55" y="347"/>
                  </a:lnTo>
                  <a:lnTo>
                    <a:pt x="55" y="349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4" y="354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51" y="361"/>
                  </a:lnTo>
                  <a:lnTo>
                    <a:pt x="50" y="364"/>
                  </a:lnTo>
                  <a:lnTo>
                    <a:pt x="50" y="364"/>
                  </a:lnTo>
                  <a:lnTo>
                    <a:pt x="50" y="360"/>
                  </a:lnTo>
                  <a:lnTo>
                    <a:pt x="50" y="359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45" y="369"/>
                  </a:lnTo>
                  <a:lnTo>
                    <a:pt x="45" y="369"/>
                  </a:lnTo>
                  <a:lnTo>
                    <a:pt x="44" y="370"/>
                  </a:lnTo>
                  <a:lnTo>
                    <a:pt x="43" y="371"/>
                  </a:lnTo>
                  <a:lnTo>
                    <a:pt x="43" y="371"/>
                  </a:lnTo>
                  <a:lnTo>
                    <a:pt x="34" y="391"/>
                  </a:lnTo>
                  <a:lnTo>
                    <a:pt x="34" y="391"/>
                  </a:lnTo>
                  <a:lnTo>
                    <a:pt x="33" y="391"/>
                  </a:lnTo>
                  <a:lnTo>
                    <a:pt x="34" y="390"/>
                  </a:lnTo>
                  <a:lnTo>
                    <a:pt x="34" y="384"/>
                  </a:lnTo>
                  <a:lnTo>
                    <a:pt x="34" y="384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31" y="399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7" y="409"/>
                  </a:lnTo>
                  <a:lnTo>
                    <a:pt x="27" y="411"/>
                  </a:lnTo>
                  <a:lnTo>
                    <a:pt x="27" y="411"/>
                  </a:lnTo>
                  <a:lnTo>
                    <a:pt x="27" y="413"/>
                  </a:lnTo>
                  <a:lnTo>
                    <a:pt x="27" y="411"/>
                  </a:lnTo>
                  <a:lnTo>
                    <a:pt x="30" y="407"/>
                  </a:lnTo>
                  <a:lnTo>
                    <a:pt x="30" y="407"/>
                  </a:lnTo>
                  <a:lnTo>
                    <a:pt x="28" y="411"/>
                  </a:lnTo>
                  <a:lnTo>
                    <a:pt x="28" y="411"/>
                  </a:lnTo>
                  <a:lnTo>
                    <a:pt x="24" y="421"/>
                  </a:lnTo>
                  <a:lnTo>
                    <a:pt x="24" y="421"/>
                  </a:lnTo>
                  <a:lnTo>
                    <a:pt x="23" y="426"/>
                  </a:lnTo>
                  <a:lnTo>
                    <a:pt x="23" y="426"/>
                  </a:lnTo>
                  <a:lnTo>
                    <a:pt x="21" y="431"/>
                  </a:lnTo>
                  <a:lnTo>
                    <a:pt x="21" y="431"/>
                  </a:lnTo>
                  <a:lnTo>
                    <a:pt x="20" y="429"/>
                  </a:lnTo>
                  <a:lnTo>
                    <a:pt x="21" y="426"/>
                  </a:lnTo>
                  <a:lnTo>
                    <a:pt x="21" y="426"/>
                  </a:lnTo>
                  <a:lnTo>
                    <a:pt x="24" y="419"/>
                  </a:lnTo>
                  <a:lnTo>
                    <a:pt x="24" y="419"/>
                  </a:lnTo>
                  <a:lnTo>
                    <a:pt x="27" y="409"/>
                  </a:lnTo>
                  <a:lnTo>
                    <a:pt x="27" y="409"/>
                  </a:lnTo>
                  <a:lnTo>
                    <a:pt x="23" y="417"/>
                  </a:lnTo>
                  <a:lnTo>
                    <a:pt x="21" y="421"/>
                  </a:lnTo>
                  <a:lnTo>
                    <a:pt x="20" y="427"/>
                  </a:lnTo>
                  <a:lnTo>
                    <a:pt x="20" y="427"/>
                  </a:lnTo>
                  <a:lnTo>
                    <a:pt x="18" y="429"/>
                  </a:lnTo>
                  <a:lnTo>
                    <a:pt x="18" y="429"/>
                  </a:lnTo>
                  <a:lnTo>
                    <a:pt x="18" y="427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34"/>
                  </a:lnTo>
                  <a:lnTo>
                    <a:pt x="14" y="441"/>
                  </a:lnTo>
                  <a:lnTo>
                    <a:pt x="14" y="441"/>
                  </a:lnTo>
                  <a:lnTo>
                    <a:pt x="13" y="450"/>
                  </a:lnTo>
                  <a:lnTo>
                    <a:pt x="13" y="450"/>
                  </a:lnTo>
                  <a:lnTo>
                    <a:pt x="11" y="454"/>
                  </a:lnTo>
                  <a:lnTo>
                    <a:pt x="11" y="454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8"/>
                  </a:lnTo>
                  <a:lnTo>
                    <a:pt x="10" y="457"/>
                  </a:lnTo>
                  <a:lnTo>
                    <a:pt x="10" y="453"/>
                  </a:lnTo>
                  <a:lnTo>
                    <a:pt x="10" y="453"/>
                  </a:lnTo>
                  <a:lnTo>
                    <a:pt x="8" y="457"/>
                  </a:lnTo>
                  <a:lnTo>
                    <a:pt x="7" y="460"/>
                  </a:lnTo>
                  <a:lnTo>
                    <a:pt x="7" y="460"/>
                  </a:lnTo>
                  <a:lnTo>
                    <a:pt x="4" y="468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1" y="48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501"/>
                  </a:lnTo>
                  <a:lnTo>
                    <a:pt x="0" y="501"/>
                  </a:lnTo>
                  <a:lnTo>
                    <a:pt x="1" y="493"/>
                  </a:lnTo>
                  <a:lnTo>
                    <a:pt x="3" y="486"/>
                  </a:lnTo>
                  <a:lnTo>
                    <a:pt x="3" y="486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4"/>
                  </a:lnTo>
                  <a:lnTo>
                    <a:pt x="3" y="480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5" y="476"/>
                  </a:lnTo>
                  <a:lnTo>
                    <a:pt x="4" y="477"/>
                  </a:lnTo>
                  <a:lnTo>
                    <a:pt x="4" y="480"/>
                  </a:lnTo>
                  <a:lnTo>
                    <a:pt x="4" y="480"/>
                  </a:lnTo>
                  <a:lnTo>
                    <a:pt x="8" y="473"/>
                  </a:lnTo>
                  <a:lnTo>
                    <a:pt x="10" y="468"/>
                  </a:lnTo>
                  <a:lnTo>
                    <a:pt x="10" y="463"/>
                  </a:lnTo>
                  <a:lnTo>
                    <a:pt x="10" y="463"/>
                  </a:lnTo>
                  <a:lnTo>
                    <a:pt x="13" y="458"/>
                  </a:lnTo>
                  <a:lnTo>
                    <a:pt x="14" y="453"/>
                  </a:lnTo>
                  <a:lnTo>
                    <a:pt x="14" y="453"/>
                  </a:lnTo>
                  <a:lnTo>
                    <a:pt x="18" y="439"/>
                  </a:lnTo>
                  <a:lnTo>
                    <a:pt x="18" y="439"/>
                  </a:lnTo>
                  <a:lnTo>
                    <a:pt x="20" y="437"/>
                  </a:lnTo>
                  <a:lnTo>
                    <a:pt x="21" y="434"/>
                  </a:lnTo>
                  <a:lnTo>
                    <a:pt x="21" y="434"/>
                  </a:lnTo>
                  <a:lnTo>
                    <a:pt x="24" y="426"/>
                  </a:lnTo>
                  <a:lnTo>
                    <a:pt x="24" y="426"/>
                  </a:lnTo>
                  <a:lnTo>
                    <a:pt x="28" y="417"/>
                  </a:lnTo>
                  <a:lnTo>
                    <a:pt x="28" y="417"/>
                  </a:lnTo>
                  <a:lnTo>
                    <a:pt x="34" y="400"/>
                  </a:lnTo>
                  <a:lnTo>
                    <a:pt x="34" y="400"/>
                  </a:lnTo>
                  <a:lnTo>
                    <a:pt x="35" y="399"/>
                  </a:lnTo>
                  <a:lnTo>
                    <a:pt x="38" y="394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40" y="393"/>
                  </a:lnTo>
                  <a:lnTo>
                    <a:pt x="40" y="393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0" y="387"/>
                  </a:lnTo>
                  <a:lnTo>
                    <a:pt x="40" y="387"/>
                  </a:lnTo>
                  <a:lnTo>
                    <a:pt x="43" y="380"/>
                  </a:lnTo>
                  <a:lnTo>
                    <a:pt x="43" y="380"/>
                  </a:lnTo>
                  <a:lnTo>
                    <a:pt x="44" y="380"/>
                  </a:lnTo>
                  <a:lnTo>
                    <a:pt x="44" y="381"/>
                  </a:lnTo>
                  <a:lnTo>
                    <a:pt x="44" y="381"/>
                  </a:lnTo>
                  <a:lnTo>
                    <a:pt x="45" y="379"/>
                  </a:lnTo>
                  <a:lnTo>
                    <a:pt x="48" y="374"/>
                  </a:lnTo>
                  <a:lnTo>
                    <a:pt x="48" y="374"/>
                  </a:lnTo>
                  <a:lnTo>
                    <a:pt x="48" y="373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51" y="369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61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59"/>
                  </a:lnTo>
                  <a:lnTo>
                    <a:pt x="55" y="360"/>
                  </a:lnTo>
                  <a:lnTo>
                    <a:pt x="55" y="361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58" y="354"/>
                  </a:lnTo>
                  <a:lnTo>
                    <a:pt x="63" y="346"/>
                  </a:lnTo>
                  <a:lnTo>
                    <a:pt x="63" y="346"/>
                  </a:lnTo>
                  <a:lnTo>
                    <a:pt x="67" y="339"/>
                  </a:lnTo>
                  <a:lnTo>
                    <a:pt x="71" y="334"/>
                  </a:lnTo>
                  <a:lnTo>
                    <a:pt x="71" y="334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75" y="324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19"/>
                  </a:lnTo>
                  <a:lnTo>
                    <a:pt x="78" y="319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89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97" y="287"/>
                  </a:lnTo>
                  <a:lnTo>
                    <a:pt x="95" y="290"/>
                  </a:lnTo>
                  <a:lnTo>
                    <a:pt x="95" y="292"/>
                  </a:lnTo>
                  <a:lnTo>
                    <a:pt x="94" y="294"/>
                  </a:lnTo>
                  <a:lnTo>
                    <a:pt x="94" y="294"/>
                  </a:lnTo>
                  <a:lnTo>
                    <a:pt x="94" y="293"/>
                  </a:lnTo>
                  <a:lnTo>
                    <a:pt x="91" y="294"/>
                  </a:lnTo>
                  <a:lnTo>
                    <a:pt x="91" y="294"/>
                  </a:lnTo>
                  <a:lnTo>
                    <a:pt x="92" y="289"/>
                  </a:lnTo>
                  <a:lnTo>
                    <a:pt x="95" y="284"/>
                  </a:lnTo>
                  <a:lnTo>
                    <a:pt x="98" y="282"/>
                  </a:lnTo>
                  <a:lnTo>
                    <a:pt x="101" y="280"/>
                  </a:lnTo>
                  <a:lnTo>
                    <a:pt x="101" y="280"/>
                  </a:lnTo>
                  <a:lnTo>
                    <a:pt x="100" y="283"/>
                  </a:lnTo>
                  <a:lnTo>
                    <a:pt x="98" y="284"/>
                  </a:lnTo>
                  <a:lnTo>
                    <a:pt x="97" y="286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100" y="284"/>
                  </a:lnTo>
                  <a:lnTo>
                    <a:pt x="100" y="286"/>
                  </a:lnTo>
                  <a:lnTo>
                    <a:pt x="100" y="287"/>
                  </a:lnTo>
                  <a:lnTo>
                    <a:pt x="100" y="287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2" y="272"/>
                  </a:lnTo>
                  <a:lnTo>
                    <a:pt x="112" y="272"/>
                  </a:lnTo>
                  <a:lnTo>
                    <a:pt x="117" y="267"/>
                  </a:lnTo>
                  <a:lnTo>
                    <a:pt x="117" y="267"/>
                  </a:lnTo>
                  <a:lnTo>
                    <a:pt x="114" y="272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10" y="277"/>
                  </a:lnTo>
                  <a:lnTo>
                    <a:pt x="110" y="276"/>
                  </a:lnTo>
                  <a:lnTo>
                    <a:pt x="111" y="276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14" y="272"/>
                  </a:lnTo>
                  <a:lnTo>
                    <a:pt x="118" y="267"/>
                  </a:lnTo>
                  <a:lnTo>
                    <a:pt x="118" y="267"/>
                  </a:lnTo>
                  <a:lnTo>
                    <a:pt x="118" y="266"/>
                  </a:lnTo>
                  <a:lnTo>
                    <a:pt x="117" y="266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120" y="262"/>
                  </a:lnTo>
                  <a:lnTo>
                    <a:pt x="125" y="253"/>
                  </a:lnTo>
                  <a:lnTo>
                    <a:pt x="125" y="253"/>
                  </a:lnTo>
                  <a:lnTo>
                    <a:pt x="124" y="252"/>
                  </a:lnTo>
                  <a:lnTo>
                    <a:pt x="122" y="252"/>
                  </a:lnTo>
                  <a:lnTo>
                    <a:pt x="122" y="250"/>
                  </a:lnTo>
                  <a:lnTo>
                    <a:pt x="122" y="250"/>
                  </a:lnTo>
                  <a:lnTo>
                    <a:pt x="125" y="249"/>
                  </a:lnTo>
                  <a:lnTo>
                    <a:pt x="125" y="249"/>
                  </a:lnTo>
                  <a:lnTo>
                    <a:pt x="127" y="249"/>
                  </a:lnTo>
                  <a:lnTo>
                    <a:pt x="128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52"/>
                  </a:lnTo>
                  <a:lnTo>
                    <a:pt x="127" y="252"/>
                  </a:lnTo>
                  <a:lnTo>
                    <a:pt x="131" y="247"/>
                  </a:lnTo>
                  <a:lnTo>
                    <a:pt x="131" y="247"/>
                  </a:lnTo>
                  <a:lnTo>
                    <a:pt x="137" y="240"/>
                  </a:lnTo>
                  <a:lnTo>
                    <a:pt x="137" y="240"/>
                  </a:lnTo>
                  <a:lnTo>
                    <a:pt x="142" y="234"/>
                  </a:lnTo>
                  <a:lnTo>
                    <a:pt x="148" y="230"/>
                  </a:lnTo>
                  <a:lnTo>
                    <a:pt x="148" y="230"/>
                  </a:lnTo>
                  <a:lnTo>
                    <a:pt x="151" y="224"/>
                  </a:lnTo>
                  <a:lnTo>
                    <a:pt x="151" y="224"/>
                  </a:lnTo>
                  <a:lnTo>
                    <a:pt x="157" y="219"/>
                  </a:lnTo>
                  <a:lnTo>
                    <a:pt x="157" y="21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7" y="209"/>
                  </a:lnTo>
                  <a:lnTo>
                    <a:pt x="165" y="212"/>
                  </a:lnTo>
                  <a:lnTo>
                    <a:pt x="164" y="21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67" y="213"/>
                  </a:lnTo>
                  <a:lnTo>
                    <a:pt x="168" y="210"/>
                  </a:lnTo>
                  <a:lnTo>
                    <a:pt x="169" y="209"/>
                  </a:lnTo>
                  <a:lnTo>
                    <a:pt x="171" y="209"/>
                  </a:lnTo>
                  <a:lnTo>
                    <a:pt x="171" y="209"/>
                  </a:lnTo>
                  <a:lnTo>
                    <a:pt x="171" y="207"/>
                  </a:lnTo>
                  <a:lnTo>
                    <a:pt x="169" y="207"/>
                  </a:lnTo>
                  <a:lnTo>
                    <a:pt x="169" y="207"/>
                  </a:lnTo>
                  <a:lnTo>
                    <a:pt x="172" y="202"/>
                  </a:lnTo>
                  <a:lnTo>
                    <a:pt x="172" y="202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87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94" y="180"/>
                  </a:lnTo>
                  <a:lnTo>
                    <a:pt x="194" y="180"/>
                  </a:lnTo>
                  <a:lnTo>
                    <a:pt x="197" y="177"/>
                  </a:lnTo>
                  <a:lnTo>
                    <a:pt x="197" y="177"/>
                  </a:lnTo>
                  <a:lnTo>
                    <a:pt x="198" y="177"/>
                  </a:lnTo>
                  <a:lnTo>
                    <a:pt x="198" y="179"/>
                  </a:lnTo>
                  <a:lnTo>
                    <a:pt x="197" y="180"/>
                  </a:lnTo>
                  <a:lnTo>
                    <a:pt x="197" y="180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91" y="184"/>
                  </a:lnTo>
                  <a:lnTo>
                    <a:pt x="189" y="187"/>
                  </a:lnTo>
                  <a:lnTo>
                    <a:pt x="189" y="187"/>
                  </a:lnTo>
                  <a:lnTo>
                    <a:pt x="194" y="183"/>
                  </a:lnTo>
                  <a:lnTo>
                    <a:pt x="197" y="180"/>
                  </a:lnTo>
                  <a:lnTo>
                    <a:pt x="199" y="179"/>
                  </a:lnTo>
                  <a:lnTo>
                    <a:pt x="199" y="179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94" y="184"/>
                  </a:lnTo>
                  <a:lnTo>
                    <a:pt x="194" y="184"/>
                  </a:lnTo>
                  <a:lnTo>
                    <a:pt x="195" y="186"/>
                  </a:lnTo>
                  <a:lnTo>
                    <a:pt x="197" y="183"/>
                  </a:lnTo>
                  <a:lnTo>
                    <a:pt x="197" y="183"/>
                  </a:lnTo>
                  <a:lnTo>
                    <a:pt x="201" y="180"/>
                  </a:lnTo>
                  <a:lnTo>
                    <a:pt x="201" y="180"/>
                  </a:lnTo>
                  <a:lnTo>
                    <a:pt x="201" y="182"/>
                  </a:lnTo>
                  <a:lnTo>
                    <a:pt x="204" y="179"/>
                  </a:lnTo>
                  <a:lnTo>
                    <a:pt x="214" y="172"/>
                  </a:lnTo>
                  <a:lnTo>
                    <a:pt x="214" y="172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17" y="164"/>
                  </a:lnTo>
                  <a:lnTo>
                    <a:pt x="217" y="166"/>
                  </a:lnTo>
                  <a:lnTo>
                    <a:pt x="218" y="166"/>
                  </a:lnTo>
                  <a:lnTo>
                    <a:pt x="219" y="166"/>
                  </a:lnTo>
                  <a:lnTo>
                    <a:pt x="221" y="166"/>
                  </a:lnTo>
                  <a:lnTo>
                    <a:pt x="221" y="166"/>
                  </a:lnTo>
                  <a:lnTo>
                    <a:pt x="224" y="163"/>
                  </a:lnTo>
                  <a:lnTo>
                    <a:pt x="224" y="163"/>
                  </a:lnTo>
                  <a:lnTo>
                    <a:pt x="222" y="162"/>
                  </a:lnTo>
                  <a:lnTo>
                    <a:pt x="224" y="160"/>
                  </a:lnTo>
                  <a:lnTo>
                    <a:pt x="227" y="156"/>
                  </a:lnTo>
                  <a:lnTo>
                    <a:pt x="227" y="156"/>
                  </a:lnTo>
                  <a:lnTo>
                    <a:pt x="234" y="152"/>
                  </a:lnTo>
                  <a:lnTo>
                    <a:pt x="238" y="147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4" y="143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46"/>
                  </a:lnTo>
                  <a:lnTo>
                    <a:pt x="251" y="142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61" y="13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54" y="139"/>
                  </a:lnTo>
                  <a:lnTo>
                    <a:pt x="251" y="140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9" y="140"/>
                  </a:lnTo>
                  <a:lnTo>
                    <a:pt x="252" y="139"/>
                  </a:lnTo>
                  <a:lnTo>
                    <a:pt x="258" y="133"/>
                  </a:lnTo>
                  <a:lnTo>
                    <a:pt x="258" y="133"/>
                  </a:lnTo>
                  <a:lnTo>
                    <a:pt x="259" y="135"/>
                  </a:lnTo>
                  <a:lnTo>
                    <a:pt x="261" y="133"/>
                  </a:lnTo>
                  <a:lnTo>
                    <a:pt x="265" y="132"/>
                  </a:lnTo>
                  <a:lnTo>
                    <a:pt x="265" y="13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8" y="125"/>
                  </a:lnTo>
                  <a:lnTo>
                    <a:pt x="278" y="125"/>
                  </a:lnTo>
                  <a:lnTo>
                    <a:pt x="269" y="129"/>
                  </a:lnTo>
                  <a:lnTo>
                    <a:pt x="269" y="129"/>
                  </a:lnTo>
                  <a:lnTo>
                    <a:pt x="271" y="129"/>
                  </a:lnTo>
                  <a:lnTo>
                    <a:pt x="274" y="127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2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4" y="117"/>
                  </a:lnTo>
                  <a:lnTo>
                    <a:pt x="285" y="117"/>
                  </a:lnTo>
                  <a:lnTo>
                    <a:pt x="285" y="119"/>
                  </a:lnTo>
                  <a:lnTo>
                    <a:pt x="286" y="119"/>
                  </a:lnTo>
                  <a:lnTo>
                    <a:pt x="286" y="119"/>
                  </a:lnTo>
                  <a:lnTo>
                    <a:pt x="288" y="117"/>
                  </a:lnTo>
                  <a:lnTo>
                    <a:pt x="291" y="116"/>
                  </a:lnTo>
                  <a:lnTo>
                    <a:pt x="291" y="116"/>
                  </a:lnTo>
                  <a:lnTo>
                    <a:pt x="291" y="115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301" y="110"/>
                  </a:lnTo>
                  <a:lnTo>
                    <a:pt x="301" y="110"/>
                  </a:lnTo>
                  <a:lnTo>
                    <a:pt x="299" y="110"/>
                  </a:lnTo>
                  <a:lnTo>
                    <a:pt x="299" y="109"/>
                  </a:lnTo>
                  <a:lnTo>
                    <a:pt x="305" y="105"/>
                  </a:lnTo>
                  <a:lnTo>
                    <a:pt x="305" y="105"/>
                  </a:lnTo>
                  <a:lnTo>
                    <a:pt x="306" y="105"/>
                  </a:lnTo>
                  <a:lnTo>
                    <a:pt x="305" y="106"/>
                  </a:lnTo>
                  <a:lnTo>
                    <a:pt x="304" y="107"/>
                  </a:lnTo>
                  <a:lnTo>
                    <a:pt x="306" y="107"/>
                  </a:lnTo>
                  <a:lnTo>
                    <a:pt x="306" y="107"/>
                  </a:lnTo>
                  <a:lnTo>
                    <a:pt x="308" y="105"/>
                  </a:lnTo>
                  <a:lnTo>
                    <a:pt x="309" y="103"/>
                  </a:lnTo>
                  <a:lnTo>
                    <a:pt x="314" y="100"/>
                  </a:lnTo>
                  <a:lnTo>
                    <a:pt x="314" y="100"/>
                  </a:lnTo>
                  <a:lnTo>
                    <a:pt x="315" y="100"/>
                  </a:lnTo>
                  <a:lnTo>
                    <a:pt x="312" y="102"/>
                  </a:lnTo>
                  <a:lnTo>
                    <a:pt x="311" y="103"/>
                  </a:lnTo>
                  <a:lnTo>
                    <a:pt x="311" y="105"/>
                  </a:lnTo>
                  <a:lnTo>
                    <a:pt x="311" y="105"/>
                  </a:lnTo>
                  <a:lnTo>
                    <a:pt x="315" y="102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21" y="97"/>
                  </a:lnTo>
                  <a:lnTo>
                    <a:pt x="319" y="99"/>
                  </a:lnTo>
                  <a:lnTo>
                    <a:pt x="318" y="10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24" y="99"/>
                  </a:lnTo>
                  <a:lnTo>
                    <a:pt x="328" y="96"/>
                  </a:lnTo>
                  <a:lnTo>
                    <a:pt x="336" y="89"/>
                  </a:lnTo>
                  <a:lnTo>
                    <a:pt x="336" y="89"/>
                  </a:lnTo>
                  <a:lnTo>
                    <a:pt x="339" y="89"/>
                  </a:lnTo>
                  <a:lnTo>
                    <a:pt x="342" y="89"/>
                  </a:lnTo>
                  <a:lnTo>
                    <a:pt x="342" y="89"/>
                  </a:lnTo>
                  <a:lnTo>
                    <a:pt x="349" y="85"/>
                  </a:lnTo>
                  <a:lnTo>
                    <a:pt x="355" y="80"/>
                  </a:lnTo>
                  <a:lnTo>
                    <a:pt x="355" y="80"/>
                  </a:lnTo>
                  <a:lnTo>
                    <a:pt x="356" y="82"/>
                  </a:lnTo>
                  <a:lnTo>
                    <a:pt x="356" y="82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2" y="85"/>
                  </a:lnTo>
                  <a:lnTo>
                    <a:pt x="352" y="85"/>
                  </a:lnTo>
                  <a:lnTo>
                    <a:pt x="345" y="89"/>
                  </a:lnTo>
                  <a:lnTo>
                    <a:pt x="336" y="93"/>
                  </a:lnTo>
                  <a:lnTo>
                    <a:pt x="336" y="93"/>
                  </a:lnTo>
                  <a:lnTo>
                    <a:pt x="343" y="90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51" y="87"/>
                  </a:lnTo>
                  <a:lnTo>
                    <a:pt x="349" y="87"/>
                  </a:lnTo>
                  <a:lnTo>
                    <a:pt x="348" y="89"/>
                  </a:lnTo>
                  <a:lnTo>
                    <a:pt x="349" y="89"/>
                  </a:lnTo>
                  <a:lnTo>
                    <a:pt x="349" y="89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5" y="97"/>
                  </a:lnTo>
                  <a:lnTo>
                    <a:pt x="335" y="97"/>
                  </a:lnTo>
                  <a:lnTo>
                    <a:pt x="334" y="97"/>
                  </a:lnTo>
                  <a:lnTo>
                    <a:pt x="332" y="97"/>
                  </a:lnTo>
                  <a:lnTo>
                    <a:pt x="331" y="97"/>
                  </a:lnTo>
                  <a:lnTo>
                    <a:pt x="329" y="97"/>
                  </a:lnTo>
                  <a:lnTo>
                    <a:pt x="329" y="97"/>
                  </a:lnTo>
                  <a:lnTo>
                    <a:pt x="325" y="100"/>
                  </a:lnTo>
                  <a:lnTo>
                    <a:pt x="325" y="100"/>
                  </a:lnTo>
                  <a:lnTo>
                    <a:pt x="324" y="102"/>
                  </a:lnTo>
                  <a:lnTo>
                    <a:pt x="324" y="103"/>
                  </a:lnTo>
                  <a:lnTo>
                    <a:pt x="319" y="106"/>
                  </a:lnTo>
                  <a:lnTo>
                    <a:pt x="315" y="107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08" y="112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5" y="112"/>
                  </a:lnTo>
                  <a:lnTo>
                    <a:pt x="305" y="112"/>
                  </a:lnTo>
                  <a:lnTo>
                    <a:pt x="305" y="113"/>
                  </a:lnTo>
                  <a:lnTo>
                    <a:pt x="305" y="113"/>
                  </a:lnTo>
                  <a:lnTo>
                    <a:pt x="30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09" y="115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2" y="112"/>
                  </a:lnTo>
                  <a:lnTo>
                    <a:pt x="311" y="112"/>
                  </a:lnTo>
                  <a:lnTo>
                    <a:pt x="311" y="112"/>
                  </a:lnTo>
                  <a:lnTo>
                    <a:pt x="315" y="109"/>
                  </a:lnTo>
                  <a:lnTo>
                    <a:pt x="321" y="106"/>
                  </a:lnTo>
                  <a:lnTo>
                    <a:pt x="321" y="106"/>
                  </a:lnTo>
                  <a:lnTo>
                    <a:pt x="321" y="107"/>
                  </a:lnTo>
                  <a:lnTo>
                    <a:pt x="319" y="109"/>
                  </a:lnTo>
                  <a:lnTo>
                    <a:pt x="318" y="110"/>
                  </a:lnTo>
                  <a:lnTo>
                    <a:pt x="318" y="110"/>
                  </a:lnTo>
                  <a:lnTo>
                    <a:pt x="311" y="115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4" y="119"/>
                  </a:lnTo>
                  <a:lnTo>
                    <a:pt x="304" y="117"/>
                  </a:lnTo>
                  <a:lnTo>
                    <a:pt x="304" y="117"/>
                  </a:lnTo>
                  <a:lnTo>
                    <a:pt x="301" y="119"/>
                  </a:lnTo>
                  <a:lnTo>
                    <a:pt x="301" y="119"/>
                  </a:lnTo>
                  <a:lnTo>
                    <a:pt x="299" y="122"/>
                  </a:lnTo>
                  <a:lnTo>
                    <a:pt x="295" y="125"/>
                  </a:lnTo>
                  <a:lnTo>
                    <a:pt x="285" y="132"/>
                  </a:lnTo>
                  <a:lnTo>
                    <a:pt x="274" y="139"/>
                  </a:lnTo>
                  <a:lnTo>
                    <a:pt x="264" y="146"/>
                  </a:lnTo>
                  <a:lnTo>
                    <a:pt x="264" y="146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4" y="142"/>
                  </a:lnTo>
                  <a:lnTo>
                    <a:pt x="264" y="142"/>
                  </a:lnTo>
                  <a:lnTo>
                    <a:pt x="281" y="132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6" y="120"/>
                  </a:lnTo>
                  <a:lnTo>
                    <a:pt x="292" y="125"/>
                  </a:lnTo>
                  <a:lnTo>
                    <a:pt x="292" y="125"/>
                  </a:lnTo>
                  <a:lnTo>
                    <a:pt x="288" y="126"/>
                  </a:lnTo>
                  <a:lnTo>
                    <a:pt x="288" y="126"/>
                  </a:lnTo>
                  <a:lnTo>
                    <a:pt x="289" y="125"/>
                  </a:lnTo>
                  <a:lnTo>
                    <a:pt x="289" y="125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9"/>
                  </a:lnTo>
                  <a:lnTo>
                    <a:pt x="279" y="129"/>
                  </a:lnTo>
                  <a:lnTo>
                    <a:pt x="276" y="130"/>
                  </a:lnTo>
                  <a:lnTo>
                    <a:pt x="276" y="130"/>
                  </a:lnTo>
                  <a:lnTo>
                    <a:pt x="274" y="133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8" y="137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5" y="136"/>
                  </a:lnTo>
                  <a:lnTo>
                    <a:pt x="265" y="136"/>
                  </a:lnTo>
                  <a:lnTo>
                    <a:pt x="255" y="144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47" y="152"/>
                  </a:lnTo>
                  <a:lnTo>
                    <a:pt x="247" y="152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7" y="150"/>
                  </a:lnTo>
                  <a:lnTo>
                    <a:pt x="248" y="150"/>
                  </a:lnTo>
                  <a:lnTo>
                    <a:pt x="248" y="150"/>
                  </a:lnTo>
                  <a:lnTo>
                    <a:pt x="249" y="147"/>
                  </a:lnTo>
                  <a:lnTo>
                    <a:pt x="249" y="147"/>
                  </a:lnTo>
                  <a:lnTo>
                    <a:pt x="241" y="153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5" y="167"/>
                  </a:lnTo>
                  <a:lnTo>
                    <a:pt x="221" y="169"/>
                  </a:lnTo>
                  <a:lnTo>
                    <a:pt x="221" y="169"/>
                  </a:lnTo>
                  <a:lnTo>
                    <a:pt x="221" y="170"/>
                  </a:lnTo>
                  <a:lnTo>
                    <a:pt x="222" y="170"/>
                  </a:lnTo>
                  <a:lnTo>
                    <a:pt x="227" y="169"/>
                  </a:lnTo>
                  <a:lnTo>
                    <a:pt x="227" y="169"/>
                  </a:lnTo>
                  <a:lnTo>
                    <a:pt x="224" y="170"/>
                  </a:lnTo>
                  <a:lnTo>
                    <a:pt x="222" y="172"/>
                  </a:lnTo>
                  <a:lnTo>
                    <a:pt x="219" y="174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215" y="177"/>
                  </a:lnTo>
                  <a:lnTo>
                    <a:pt x="215" y="176"/>
                  </a:lnTo>
                  <a:lnTo>
                    <a:pt x="215" y="174"/>
                  </a:lnTo>
                  <a:lnTo>
                    <a:pt x="214" y="174"/>
                  </a:lnTo>
                  <a:lnTo>
                    <a:pt x="214" y="174"/>
                  </a:lnTo>
                  <a:lnTo>
                    <a:pt x="214" y="176"/>
                  </a:lnTo>
                  <a:lnTo>
                    <a:pt x="215" y="174"/>
                  </a:lnTo>
                  <a:lnTo>
                    <a:pt x="215" y="174"/>
                  </a:lnTo>
                  <a:lnTo>
                    <a:pt x="205" y="184"/>
                  </a:lnTo>
                  <a:lnTo>
                    <a:pt x="195" y="193"/>
                  </a:lnTo>
                  <a:lnTo>
                    <a:pt x="195" y="193"/>
                  </a:lnTo>
                  <a:lnTo>
                    <a:pt x="195" y="194"/>
                  </a:lnTo>
                  <a:lnTo>
                    <a:pt x="197" y="194"/>
                  </a:lnTo>
                  <a:lnTo>
                    <a:pt x="201" y="190"/>
                  </a:lnTo>
                  <a:lnTo>
                    <a:pt x="201" y="190"/>
                  </a:lnTo>
                  <a:lnTo>
                    <a:pt x="198" y="196"/>
                  </a:lnTo>
                  <a:lnTo>
                    <a:pt x="197" y="199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200"/>
                  </a:lnTo>
                  <a:lnTo>
                    <a:pt x="194" y="199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5" y="197"/>
                  </a:lnTo>
                  <a:lnTo>
                    <a:pt x="194" y="197"/>
                  </a:lnTo>
                  <a:lnTo>
                    <a:pt x="192" y="199"/>
                  </a:lnTo>
                  <a:lnTo>
                    <a:pt x="191" y="200"/>
                  </a:lnTo>
                  <a:lnTo>
                    <a:pt x="189" y="202"/>
                  </a:lnTo>
                  <a:lnTo>
                    <a:pt x="189" y="202"/>
                  </a:lnTo>
                  <a:lnTo>
                    <a:pt x="189" y="203"/>
                  </a:lnTo>
                  <a:lnTo>
                    <a:pt x="187" y="207"/>
                  </a:lnTo>
                  <a:lnTo>
                    <a:pt x="187" y="207"/>
                  </a:lnTo>
                  <a:lnTo>
                    <a:pt x="185" y="207"/>
                  </a:lnTo>
                  <a:lnTo>
                    <a:pt x="187" y="206"/>
                  </a:lnTo>
                  <a:lnTo>
                    <a:pt x="187" y="206"/>
                  </a:lnTo>
                  <a:lnTo>
                    <a:pt x="184" y="207"/>
                  </a:lnTo>
                  <a:lnTo>
                    <a:pt x="182" y="210"/>
                  </a:lnTo>
                  <a:lnTo>
                    <a:pt x="181" y="212"/>
                  </a:lnTo>
                  <a:lnTo>
                    <a:pt x="179" y="214"/>
                  </a:lnTo>
                  <a:lnTo>
                    <a:pt x="179" y="214"/>
                  </a:lnTo>
                  <a:lnTo>
                    <a:pt x="178" y="213"/>
                  </a:lnTo>
                  <a:lnTo>
                    <a:pt x="179" y="212"/>
                  </a:lnTo>
                  <a:lnTo>
                    <a:pt x="179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77" y="214"/>
                  </a:lnTo>
                  <a:lnTo>
                    <a:pt x="175" y="217"/>
                  </a:lnTo>
                  <a:lnTo>
                    <a:pt x="175" y="217"/>
                  </a:lnTo>
                  <a:lnTo>
                    <a:pt x="172" y="220"/>
                  </a:lnTo>
                  <a:lnTo>
                    <a:pt x="172" y="220"/>
                  </a:lnTo>
                  <a:lnTo>
                    <a:pt x="174" y="217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69" y="219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59" y="227"/>
                  </a:lnTo>
                  <a:lnTo>
                    <a:pt x="155" y="233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3"/>
                  </a:lnTo>
                  <a:lnTo>
                    <a:pt x="145" y="243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34" y="257"/>
                  </a:lnTo>
                  <a:lnTo>
                    <a:pt x="134" y="257"/>
                  </a:lnTo>
                  <a:lnTo>
                    <a:pt x="128" y="263"/>
                  </a:lnTo>
                  <a:lnTo>
                    <a:pt x="128" y="263"/>
                  </a:lnTo>
                  <a:lnTo>
                    <a:pt x="130" y="262"/>
                  </a:lnTo>
                  <a:lnTo>
                    <a:pt x="132" y="257"/>
                  </a:lnTo>
                  <a:lnTo>
                    <a:pt x="135" y="254"/>
                  </a:lnTo>
                  <a:lnTo>
                    <a:pt x="137" y="250"/>
                  </a:lnTo>
                  <a:lnTo>
                    <a:pt x="137" y="250"/>
                  </a:lnTo>
                  <a:lnTo>
                    <a:pt x="132" y="256"/>
                  </a:lnTo>
                  <a:lnTo>
                    <a:pt x="128" y="260"/>
                  </a:lnTo>
                  <a:lnTo>
                    <a:pt x="125" y="266"/>
                  </a:lnTo>
                  <a:lnTo>
                    <a:pt x="122" y="269"/>
                  </a:lnTo>
                  <a:lnTo>
                    <a:pt x="122" y="269"/>
                  </a:lnTo>
                  <a:lnTo>
                    <a:pt x="122" y="270"/>
                  </a:lnTo>
                  <a:lnTo>
                    <a:pt x="122" y="270"/>
                  </a:lnTo>
                  <a:lnTo>
                    <a:pt x="124" y="269"/>
                  </a:lnTo>
                  <a:lnTo>
                    <a:pt x="124" y="269"/>
                  </a:lnTo>
                  <a:lnTo>
                    <a:pt x="122" y="273"/>
                  </a:lnTo>
                  <a:lnTo>
                    <a:pt x="120" y="277"/>
                  </a:lnTo>
                  <a:lnTo>
                    <a:pt x="120" y="277"/>
                  </a:lnTo>
                  <a:lnTo>
                    <a:pt x="115" y="282"/>
                  </a:lnTo>
                  <a:lnTo>
                    <a:pt x="111" y="287"/>
                  </a:lnTo>
                  <a:lnTo>
                    <a:pt x="107" y="293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97" y="307"/>
                  </a:lnTo>
                  <a:lnTo>
                    <a:pt x="97" y="307"/>
                  </a:lnTo>
                  <a:lnTo>
                    <a:pt x="94" y="313"/>
                  </a:lnTo>
                  <a:lnTo>
                    <a:pt x="91" y="319"/>
                  </a:lnTo>
                  <a:lnTo>
                    <a:pt x="91" y="319"/>
                  </a:lnTo>
                  <a:lnTo>
                    <a:pt x="94" y="317"/>
                  </a:lnTo>
                  <a:lnTo>
                    <a:pt x="95" y="316"/>
                  </a:lnTo>
                  <a:lnTo>
                    <a:pt x="95" y="316"/>
                  </a:lnTo>
                  <a:lnTo>
                    <a:pt x="91" y="323"/>
                  </a:lnTo>
                  <a:lnTo>
                    <a:pt x="88" y="327"/>
                  </a:lnTo>
                  <a:lnTo>
                    <a:pt x="85" y="329"/>
                  </a:lnTo>
                  <a:lnTo>
                    <a:pt x="82" y="329"/>
                  </a:lnTo>
                  <a:lnTo>
                    <a:pt x="82" y="329"/>
                  </a:lnTo>
                  <a:lnTo>
                    <a:pt x="82" y="330"/>
                  </a:lnTo>
                  <a:lnTo>
                    <a:pt x="84" y="330"/>
                  </a:lnTo>
                  <a:lnTo>
                    <a:pt x="84" y="331"/>
                  </a:lnTo>
                  <a:lnTo>
                    <a:pt x="85" y="333"/>
                  </a:lnTo>
                  <a:lnTo>
                    <a:pt x="85" y="333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7" y="344"/>
                  </a:lnTo>
                  <a:lnTo>
                    <a:pt x="78" y="343"/>
                  </a:lnTo>
                  <a:lnTo>
                    <a:pt x="80" y="337"/>
                  </a:lnTo>
                  <a:lnTo>
                    <a:pt x="80" y="337"/>
                  </a:lnTo>
                  <a:lnTo>
                    <a:pt x="75" y="344"/>
                  </a:lnTo>
                  <a:lnTo>
                    <a:pt x="70" y="354"/>
                  </a:lnTo>
                  <a:lnTo>
                    <a:pt x="70" y="354"/>
                  </a:lnTo>
                  <a:lnTo>
                    <a:pt x="68" y="356"/>
                  </a:lnTo>
                  <a:lnTo>
                    <a:pt x="68" y="354"/>
                  </a:lnTo>
                  <a:lnTo>
                    <a:pt x="68" y="354"/>
                  </a:lnTo>
                  <a:lnTo>
                    <a:pt x="67" y="354"/>
                  </a:lnTo>
                  <a:lnTo>
                    <a:pt x="67" y="356"/>
                  </a:lnTo>
                  <a:lnTo>
                    <a:pt x="65" y="360"/>
                  </a:lnTo>
                  <a:lnTo>
                    <a:pt x="65" y="360"/>
                  </a:lnTo>
                  <a:lnTo>
                    <a:pt x="65" y="361"/>
                  </a:lnTo>
                  <a:lnTo>
                    <a:pt x="65" y="360"/>
                  </a:lnTo>
                  <a:lnTo>
                    <a:pt x="67" y="359"/>
                  </a:lnTo>
                  <a:lnTo>
                    <a:pt x="67" y="359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54" y="383"/>
                  </a:lnTo>
                  <a:lnTo>
                    <a:pt x="50" y="391"/>
                  </a:lnTo>
                  <a:lnTo>
                    <a:pt x="50" y="391"/>
                  </a:lnTo>
                  <a:lnTo>
                    <a:pt x="47" y="396"/>
                  </a:lnTo>
                  <a:lnTo>
                    <a:pt x="47" y="396"/>
                  </a:lnTo>
                  <a:lnTo>
                    <a:pt x="45" y="400"/>
                  </a:lnTo>
                  <a:lnTo>
                    <a:pt x="44" y="403"/>
                  </a:lnTo>
                  <a:lnTo>
                    <a:pt x="44" y="403"/>
                  </a:lnTo>
                  <a:lnTo>
                    <a:pt x="41" y="410"/>
                  </a:lnTo>
                  <a:lnTo>
                    <a:pt x="38" y="417"/>
                  </a:lnTo>
                  <a:lnTo>
                    <a:pt x="35" y="424"/>
                  </a:lnTo>
                  <a:lnTo>
                    <a:pt x="31" y="430"/>
                  </a:lnTo>
                  <a:lnTo>
                    <a:pt x="31" y="430"/>
                  </a:lnTo>
                  <a:lnTo>
                    <a:pt x="30" y="439"/>
                  </a:lnTo>
                  <a:lnTo>
                    <a:pt x="27" y="446"/>
                  </a:lnTo>
                  <a:lnTo>
                    <a:pt x="27" y="446"/>
                  </a:lnTo>
                  <a:lnTo>
                    <a:pt x="24" y="453"/>
                  </a:lnTo>
                  <a:lnTo>
                    <a:pt x="24" y="453"/>
                  </a:lnTo>
                  <a:lnTo>
                    <a:pt x="21" y="460"/>
                  </a:lnTo>
                  <a:lnTo>
                    <a:pt x="21" y="460"/>
                  </a:lnTo>
                  <a:lnTo>
                    <a:pt x="21" y="453"/>
                  </a:lnTo>
                  <a:lnTo>
                    <a:pt x="21" y="453"/>
                  </a:lnTo>
                  <a:lnTo>
                    <a:pt x="21" y="447"/>
                  </a:lnTo>
                  <a:lnTo>
                    <a:pt x="21" y="447"/>
                  </a:lnTo>
                  <a:lnTo>
                    <a:pt x="20" y="456"/>
                  </a:lnTo>
                  <a:lnTo>
                    <a:pt x="20" y="456"/>
                  </a:lnTo>
                  <a:lnTo>
                    <a:pt x="18" y="464"/>
                  </a:lnTo>
                  <a:lnTo>
                    <a:pt x="18" y="464"/>
                  </a:lnTo>
                  <a:lnTo>
                    <a:pt x="15" y="471"/>
                  </a:lnTo>
                  <a:lnTo>
                    <a:pt x="14" y="476"/>
                  </a:lnTo>
                  <a:lnTo>
                    <a:pt x="14" y="476"/>
                  </a:lnTo>
                  <a:lnTo>
                    <a:pt x="15" y="477"/>
                  </a:lnTo>
                  <a:lnTo>
                    <a:pt x="17" y="480"/>
                  </a:lnTo>
                  <a:lnTo>
                    <a:pt x="17" y="483"/>
                  </a:lnTo>
                  <a:lnTo>
                    <a:pt x="18" y="483"/>
                  </a:lnTo>
                  <a:lnTo>
                    <a:pt x="20" y="483"/>
                  </a:lnTo>
                  <a:lnTo>
                    <a:pt x="20" y="483"/>
                  </a:lnTo>
                  <a:lnTo>
                    <a:pt x="17" y="491"/>
                  </a:lnTo>
                  <a:lnTo>
                    <a:pt x="17" y="49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5" y="498"/>
                  </a:lnTo>
                  <a:lnTo>
                    <a:pt x="15" y="497"/>
                  </a:lnTo>
                  <a:lnTo>
                    <a:pt x="18" y="490"/>
                  </a:lnTo>
                  <a:lnTo>
                    <a:pt x="18" y="490"/>
                  </a:lnTo>
                  <a:lnTo>
                    <a:pt x="21" y="483"/>
                  </a:lnTo>
                  <a:lnTo>
                    <a:pt x="21" y="483"/>
                  </a:lnTo>
                  <a:lnTo>
                    <a:pt x="21" y="481"/>
                  </a:lnTo>
                  <a:lnTo>
                    <a:pt x="23" y="481"/>
                  </a:lnTo>
                  <a:lnTo>
                    <a:pt x="23" y="481"/>
                  </a:lnTo>
                  <a:lnTo>
                    <a:pt x="21" y="484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20" y="490"/>
                  </a:lnTo>
                  <a:lnTo>
                    <a:pt x="20" y="493"/>
                  </a:lnTo>
                  <a:lnTo>
                    <a:pt x="18" y="497"/>
                  </a:lnTo>
                  <a:lnTo>
                    <a:pt x="18" y="501"/>
                  </a:lnTo>
                  <a:lnTo>
                    <a:pt x="18" y="501"/>
                  </a:lnTo>
                  <a:lnTo>
                    <a:pt x="17" y="501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6"/>
                  </a:lnTo>
                  <a:lnTo>
                    <a:pt x="15" y="50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3" y="520"/>
                  </a:lnTo>
                  <a:lnTo>
                    <a:pt x="13" y="523"/>
                  </a:lnTo>
                  <a:lnTo>
                    <a:pt x="13" y="524"/>
                  </a:lnTo>
                  <a:lnTo>
                    <a:pt x="13" y="524"/>
                  </a:lnTo>
                  <a:lnTo>
                    <a:pt x="11" y="527"/>
                  </a:lnTo>
                  <a:lnTo>
                    <a:pt x="10" y="530"/>
                  </a:lnTo>
                  <a:lnTo>
                    <a:pt x="10" y="530"/>
                  </a:lnTo>
                  <a:lnTo>
                    <a:pt x="10" y="531"/>
                  </a:lnTo>
                  <a:lnTo>
                    <a:pt x="10" y="530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8" y="534"/>
                  </a:lnTo>
                  <a:lnTo>
                    <a:pt x="7" y="541"/>
                  </a:lnTo>
                  <a:lnTo>
                    <a:pt x="7" y="541"/>
                  </a:lnTo>
                  <a:lnTo>
                    <a:pt x="5" y="543"/>
                  </a:lnTo>
                  <a:lnTo>
                    <a:pt x="5" y="541"/>
                  </a:lnTo>
                  <a:lnTo>
                    <a:pt x="5" y="540"/>
                  </a:lnTo>
                  <a:lnTo>
                    <a:pt x="4" y="540"/>
                  </a:lnTo>
                  <a:lnTo>
                    <a:pt x="4" y="540"/>
                  </a:lnTo>
                  <a:lnTo>
                    <a:pt x="5" y="544"/>
                  </a:lnTo>
                  <a:lnTo>
                    <a:pt x="5" y="54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5" y="551"/>
                  </a:lnTo>
                  <a:lnTo>
                    <a:pt x="5" y="551"/>
                  </a:lnTo>
                  <a:lnTo>
                    <a:pt x="7" y="548"/>
                  </a:lnTo>
                  <a:lnTo>
                    <a:pt x="7" y="548"/>
                  </a:lnTo>
                  <a:lnTo>
                    <a:pt x="7" y="554"/>
                  </a:lnTo>
                  <a:lnTo>
                    <a:pt x="8" y="557"/>
                  </a:lnTo>
                  <a:lnTo>
                    <a:pt x="8" y="557"/>
                  </a:lnTo>
                  <a:lnTo>
                    <a:pt x="8" y="558"/>
                  </a:lnTo>
                  <a:lnTo>
                    <a:pt x="7" y="561"/>
                  </a:lnTo>
                  <a:lnTo>
                    <a:pt x="7" y="563"/>
                  </a:lnTo>
                  <a:lnTo>
                    <a:pt x="7" y="564"/>
                  </a:lnTo>
                  <a:lnTo>
                    <a:pt x="7" y="564"/>
                  </a:lnTo>
                  <a:lnTo>
                    <a:pt x="7" y="566"/>
                  </a:lnTo>
                  <a:lnTo>
                    <a:pt x="8" y="564"/>
                  </a:lnTo>
                  <a:lnTo>
                    <a:pt x="8" y="560"/>
                  </a:lnTo>
                  <a:lnTo>
                    <a:pt x="8" y="560"/>
                  </a:lnTo>
                  <a:lnTo>
                    <a:pt x="8" y="564"/>
                  </a:lnTo>
                  <a:lnTo>
                    <a:pt x="8" y="570"/>
                  </a:lnTo>
                  <a:lnTo>
                    <a:pt x="8" y="570"/>
                  </a:lnTo>
                  <a:lnTo>
                    <a:pt x="7" y="570"/>
                  </a:lnTo>
                  <a:lnTo>
                    <a:pt x="7" y="568"/>
                  </a:lnTo>
                  <a:lnTo>
                    <a:pt x="7" y="567"/>
                  </a:lnTo>
                  <a:lnTo>
                    <a:pt x="5" y="568"/>
                  </a:lnTo>
                  <a:lnTo>
                    <a:pt x="5" y="568"/>
                  </a:lnTo>
                  <a:lnTo>
                    <a:pt x="5" y="573"/>
                  </a:lnTo>
                  <a:lnTo>
                    <a:pt x="5" y="574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5" y="581"/>
                  </a:lnTo>
                  <a:lnTo>
                    <a:pt x="5" y="588"/>
                  </a:lnTo>
                  <a:lnTo>
                    <a:pt x="1" y="603"/>
                  </a:lnTo>
                  <a:lnTo>
                    <a:pt x="1" y="603"/>
                  </a:lnTo>
                  <a:lnTo>
                    <a:pt x="4" y="607"/>
                  </a:lnTo>
                  <a:lnTo>
                    <a:pt x="4" y="607"/>
                  </a:lnTo>
                  <a:lnTo>
                    <a:pt x="4" y="604"/>
                  </a:lnTo>
                  <a:lnTo>
                    <a:pt x="5" y="601"/>
                  </a:lnTo>
                  <a:lnTo>
                    <a:pt x="5" y="601"/>
                  </a:lnTo>
                  <a:lnTo>
                    <a:pt x="5" y="600"/>
                  </a:lnTo>
                  <a:lnTo>
                    <a:pt x="5" y="600"/>
                  </a:lnTo>
                  <a:lnTo>
                    <a:pt x="4" y="601"/>
                  </a:lnTo>
                  <a:lnTo>
                    <a:pt x="4" y="601"/>
                  </a:lnTo>
                  <a:lnTo>
                    <a:pt x="5" y="587"/>
                  </a:lnTo>
                  <a:lnTo>
                    <a:pt x="8" y="573"/>
                  </a:lnTo>
                  <a:lnTo>
                    <a:pt x="8" y="573"/>
                  </a:lnTo>
                  <a:lnTo>
                    <a:pt x="8" y="578"/>
                  </a:lnTo>
                  <a:lnTo>
                    <a:pt x="7" y="586"/>
                  </a:lnTo>
                  <a:lnTo>
                    <a:pt x="7" y="591"/>
                  </a:lnTo>
                  <a:lnTo>
                    <a:pt x="7" y="597"/>
                  </a:lnTo>
                  <a:lnTo>
                    <a:pt x="7" y="597"/>
                  </a:lnTo>
                  <a:lnTo>
                    <a:pt x="8" y="584"/>
                  </a:lnTo>
                  <a:lnTo>
                    <a:pt x="8" y="584"/>
                  </a:lnTo>
                  <a:lnTo>
                    <a:pt x="8" y="591"/>
                  </a:lnTo>
                  <a:lnTo>
                    <a:pt x="8" y="596"/>
                  </a:lnTo>
                  <a:lnTo>
                    <a:pt x="10" y="598"/>
                  </a:lnTo>
                  <a:lnTo>
                    <a:pt x="10" y="598"/>
                  </a:lnTo>
                  <a:lnTo>
                    <a:pt x="8" y="600"/>
                  </a:lnTo>
                  <a:lnTo>
                    <a:pt x="8" y="600"/>
                  </a:lnTo>
                  <a:lnTo>
                    <a:pt x="7" y="598"/>
                  </a:lnTo>
                  <a:lnTo>
                    <a:pt x="7" y="601"/>
                  </a:lnTo>
                  <a:lnTo>
                    <a:pt x="7" y="601"/>
                  </a:lnTo>
                  <a:lnTo>
                    <a:pt x="7" y="607"/>
                  </a:lnTo>
                  <a:lnTo>
                    <a:pt x="7" y="607"/>
                  </a:lnTo>
                  <a:lnTo>
                    <a:pt x="7" y="608"/>
                  </a:lnTo>
                  <a:lnTo>
                    <a:pt x="7" y="608"/>
                  </a:lnTo>
                  <a:lnTo>
                    <a:pt x="5" y="606"/>
                  </a:lnTo>
                  <a:lnTo>
                    <a:pt x="5" y="606"/>
                  </a:lnTo>
                  <a:lnTo>
                    <a:pt x="5" y="608"/>
                  </a:lnTo>
                  <a:lnTo>
                    <a:pt x="5" y="613"/>
                  </a:lnTo>
                  <a:lnTo>
                    <a:pt x="5" y="613"/>
                  </a:lnTo>
                  <a:lnTo>
                    <a:pt x="5" y="614"/>
                  </a:lnTo>
                  <a:lnTo>
                    <a:pt x="5" y="617"/>
                  </a:lnTo>
                  <a:lnTo>
                    <a:pt x="7" y="620"/>
                  </a:lnTo>
                  <a:lnTo>
                    <a:pt x="7" y="621"/>
                  </a:lnTo>
                  <a:lnTo>
                    <a:pt x="7" y="621"/>
                  </a:lnTo>
                  <a:lnTo>
                    <a:pt x="7" y="624"/>
                  </a:lnTo>
                  <a:lnTo>
                    <a:pt x="5" y="624"/>
                  </a:lnTo>
                  <a:lnTo>
                    <a:pt x="4" y="624"/>
                  </a:lnTo>
                  <a:lnTo>
                    <a:pt x="4" y="625"/>
                  </a:lnTo>
                  <a:lnTo>
                    <a:pt x="4" y="625"/>
                  </a:lnTo>
                  <a:lnTo>
                    <a:pt x="4" y="635"/>
                  </a:lnTo>
                  <a:lnTo>
                    <a:pt x="4" y="635"/>
                  </a:lnTo>
                  <a:lnTo>
                    <a:pt x="3" y="643"/>
                  </a:lnTo>
                  <a:lnTo>
                    <a:pt x="3" y="643"/>
                  </a:lnTo>
                  <a:lnTo>
                    <a:pt x="3" y="650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7"/>
                  </a:lnTo>
                  <a:lnTo>
                    <a:pt x="3" y="655"/>
                  </a:lnTo>
                  <a:lnTo>
                    <a:pt x="1" y="651"/>
                  </a:lnTo>
                  <a:lnTo>
                    <a:pt x="1" y="651"/>
                  </a:lnTo>
                  <a:lnTo>
                    <a:pt x="1" y="661"/>
                  </a:lnTo>
                  <a:lnTo>
                    <a:pt x="1" y="671"/>
                  </a:lnTo>
                  <a:lnTo>
                    <a:pt x="1" y="671"/>
                  </a:lnTo>
                  <a:lnTo>
                    <a:pt x="3" y="674"/>
                  </a:lnTo>
                  <a:lnTo>
                    <a:pt x="5" y="675"/>
                  </a:lnTo>
                  <a:lnTo>
                    <a:pt x="5" y="675"/>
                  </a:lnTo>
                  <a:lnTo>
                    <a:pt x="5" y="683"/>
                  </a:lnTo>
                  <a:lnTo>
                    <a:pt x="7" y="685"/>
                  </a:lnTo>
                  <a:lnTo>
                    <a:pt x="8" y="687"/>
                  </a:lnTo>
                  <a:lnTo>
                    <a:pt x="8" y="687"/>
                  </a:lnTo>
                  <a:lnTo>
                    <a:pt x="7" y="688"/>
                  </a:lnTo>
                  <a:lnTo>
                    <a:pt x="7" y="688"/>
                  </a:lnTo>
                  <a:lnTo>
                    <a:pt x="7" y="687"/>
                  </a:lnTo>
                  <a:lnTo>
                    <a:pt x="5" y="688"/>
                  </a:lnTo>
                  <a:lnTo>
                    <a:pt x="5" y="688"/>
                  </a:lnTo>
                  <a:lnTo>
                    <a:pt x="7" y="694"/>
                  </a:lnTo>
                  <a:lnTo>
                    <a:pt x="7" y="694"/>
                  </a:lnTo>
                  <a:lnTo>
                    <a:pt x="7" y="700"/>
                  </a:lnTo>
                  <a:lnTo>
                    <a:pt x="7" y="700"/>
                  </a:lnTo>
                  <a:lnTo>
                    <a:pt x="8" y="703"/>
                  </a:lnTo>
                  <a:lnTo>
                    <a:pt x="10" y="705"/>
                  </a:lnTo>
                  <a:lnTo>
                    <a:pt x="10" y="705"/>
                  </a:lnTo>
                  <a:lnTo>
                    <a:pt x="8" y="705"/>
                  </a:lnTo>
                  <a:lnTo>
                    <a:pt x="7" y="704"/>
                  </a:lnTo>
                  <a:lnTo>
                    <a:pt x="7" y="701"/>
                  </a:lnTo>
                  <a:lnTo>
                    <a:pt x="5" y="701"/>
                  </a:lnTo>
                  <a:lnTo>
                    <a:pt x="5" y="701"/>
                  </a:lnTo>
                  <a:lnTo>
                    <a:pt x="5" y="698"/>
                  </a:lnTo>
                  <a:lnTo>
                    <a:pt x="5" y="697"/>
                  </a:lnTo>
                  <a:lnTo>
                    <a:pt x="5" y="694"/>
                  </a:lnTo>
                  <a:lnTo>
                    <a:pt x="4" y="693"/>
                  </a:lnTo>
                  <a:lnTo>
                    <a:pt x="4" y="693"/>
                  </a:lnTo>
                  <a:lnTo>
                    <a:pt x="4" y="694"/>
                  </a:lnTo>
                  <a:lnTo>
                    <a:pt x="4" y="698"/>
                  </a:lnTo>
                  <a:lnTo>
                    <a:pt x="5" y="707"/>
                  </a:lnTo>
                  <a:lnTo>
                    <a:pt x="5" y="707"/>
                  </a:lnTo>
                  <a:lnTo>
                    <a:pt x="5" y="710"/>
                  </a:lnTo>
                  <a:lnTo>
                    <a:pt x="5" y="713"/>
                  </a:lnTo>
                  <a:lnTo>
                    <a:pt x="5" y="713"/>
                  </a:lnTo>
                  <a:lnTo>
                    <a:pt x="8" y="724"/>
                  </a:lnTo>
                  <a:lnTo>
                    <a:pt x="8" y="724"/>
                  </a:lnTo>
                  <a:lnTo>
                    <a:pt x="8" y="728"/>
                  </a:lnTo>
                  <a:lnTo>
                    <a:pt x="8" y="733"/>
                  </a:lnTo>
                  <a:lnTo>
                    <a:pt x="8" y="733"/>
                  </a:lnTo>
                  <a:lnTo>
                    <a:pt x="10" y="734"/>
                  </a:lnTo>
                  <a:lnTo>
                    <a:pt x="10" y="733"/>
                  </a:lnTo>
                  <a:lnTo>
                    <a:pt x="10" y="733"/>
                  </a:lnTo>
                  <a:lnTo>
                    <a:pt x="11" y="740"/>
                  </a:lnTo>
                  <a:lnTo>
                    <a:pt x="11" y="745"/>
                  </a:lnTo>
                  <a:lnTo>
                    <a:pt x="11" y="745"/>
                  </a:lnTo>
                  <a:lnTo>
                    <a:pt x="13" y="750"/>
                  </a:lnTo>
                  <a:lnTo>
                    <a:pt x="14" y="754"/>
                  </a:lnTo>
                  <a:lnTo>
                    <a:pt x="14" y="754"/>
                  </a:lnTo>
                  <a:lnTo>
                    <a:pt x="14" y="750"/>
                  </a:lnTo>
                  <a:lnTo>
                    <a:pt x="14" y="747"/>
                  </a:lnTo>
                  <a:lnTo>
                    <a:pt x="13" y="743"/>
                  </a:lnTo>
                  <a:lnTo>
                    <a:pt x="13" y="738"/>
                  </a:lnTo>
                  <a:lnTo>
                    <a:pt x="13" y="738"/>
                  </a:lnTo>
                  <a:lnTo>
                    <a:pt x="13" y="737"/>
                  </a:lnTo>
                  <a:lnTo>
                    <a:pt x="14" y="737"/>
                  </a:lnTo>
                  <a:lnTo>
                    <a:pt x="14" y="735"/>
                  </a:lnTo>
                  <a:lnTo>
                    <a:pt x="14" y="733"/>
                  </a:lnTo>
                  <a:lnTo>
                    <a:pt x="14" y="733"/>
                  </a:lnTo>
                  <a:lnTo>
                    <a:pt x="15" y="735"/>
                  </a:lnTo>
                  <a:lnTo>
                    <a:pt x="15" y="738"/>
                  </a:lnTo>
                  <a:lnTo>
                    <a:pt x="15" y="743"/>
                  </a:lnTo>
                  <a:lnTo>
                    <a:pt x="15" y="743"/>
                  </a:lnTo>
                  <a:lnTo>
                    <a:pt x="17" y="744"/>
                  </a:lnTo>
                  <a:lnTo>
                    <a:pt x="17" y="741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7" y="738"/>
                  </a:lnTo>
                  <a:lnTo>
                    <a:pt x="15" y="734"/>
                  </a:lnTo>
                  <a:lnTo>
                    <a:pt x="15" y="731"/>
                  </a:lnTo>
                  <a:lnTo>
                    <a:pt x="15" y="731"/>
                  </a:lnTo>
                  <a:lnTo>
                    <a:pt x="14" y="727"/>
                  </a:lnTo>
                  <a:lnTo>
                    <a:pt x="14" y="725"/>
                  </a:lnTo>
                  <a:lnTo>
                    <a:pt x="14" y="725"/>
                  </a:lnTo>
                  <a:lnTo>
                    <a:pt x="14" y="730"/>
                  </a:lnTo>
                  <a:lnTo>
                    <a:pt x="14" y="731"/>
                  </a:lnTo>
                  <a:lnTo>
                    <a:pt x="13" y="731"/>
                  </a:lnTo>
                  <a:lnTo>
                    <a:pt x="13" y="731"/>
                  </a:lnTo>
                  <a:lnTo>
                    <a:pt x="13" y="727"/>
                  </a:lnTo>
                  <a:lnTo>
                    <a:pt x="11" y="723"/>
                  </a:lnTo>
                  <a:lnTo>
                    <a:pt x="11" y="723"/>
                  </a:lnTo>
                  <a:lnTo>
                    <a:pt x="13" y="723"/>
                  </a:lnTo>
                  <a:lnTo>
                    <a:pt x="13" y="723"/>
                  </a:lnTo>
                  <a:lnTo>
                    <a:pt x="14" y="720"/>
                  </a:lnTo>
                  <a:lnTo>
                    <a:pt x="14" y="720"/>
                  </a:lnTo>
                  <a:lnTo>
                    <a:pt x="13" y="720"/>
                  </a:lnTo>
                  <a:lnTo>
                    <a:pt x="13" y="717"/>
                  </a:lnTo>
                  <a:lnTo>
                    <a:pt x="13" y="710"/>
                  </a:lnTo>
                  <a:lnTo>
                    <a:pt x="13" y="710"/>
                  </a:lnTo>
                  <a:lnTo>
                    <a:pt x="14" y="710"/>
                  </a:lnTo>
                  <a:lnTo>
                    <a:pt x="14" y="714"/>
                  </a:lnTo>
                  <a:lnTo>
                    <a:pt x="14" y="714"/>
                  </a:lnTo>
                  <a:lnTo>
                    <a:pt x="14" y="707"/>
                  </a:lnTo>
                  <a:lnTo>
                    <a:pt x="14" y="697"/>
                  </a:lnTo>
                  <a:lnTo>
                    <a:pt x="14" y="697"/>
                  </a:lnTo>
                  <a:lnTo>
                    <a:pt x="14" y="694"/>
                  </a:lnTo>
                  <a:lnTo>
                    <a:pt x="14" y="690"/>
                  </a:lnTo>
                  <a:lnTo>
                    <a:pt x="15" y="685"/>
                  </a:lnTo>
                  <a:lnTo>
                    <a:pt x="15" y="683"/>
                  </a:lnTo>
                  <a:lnTo>
                    <a:pt x="15" y="683"/>
                  </a:lnTo>
                  <a:lnTo>
                    <a:pt x="14" y="677"/>
                  </a:lnTo>
                  <a:lnTo>
                    <a:pt x="13" y="671"/>
                  </a:lnTo>
                  <a:lnTo>
                    <a:pt x="13" y="671"/>
                  </a:lnTo>
                  <a:lnTo>
                    <a:pt x="14" y="671"/>
                  </a:lnTo>
                  <a:lnTo>
                    <a:pt x="14" y="671"/>
                  </a:lnTo>
                  <a:lnTo>
                    <a:pt x="15" y="674"/>
                  </a:lnTo>
                  <a:lnTo>
                    <a:pt x="15" y="674"/>
                  </a:lnTo>
                  <a:lnTo>
                    <a:pt x="15" y="671"/>
                  </a:lnTo>
                  <a:lnTo>
                    <a:pt x="15" y="667"/>
                  </a:lnTo>
                  <a:lnTo>
                    <a:pt x="15" y="667"/>
                  </a:lnTo>
                  <a:lnTo>
                    <a:pt x="15" y="660"/>
                  </a:lnTo>
                  <a:lnTo>
                    <a:pt x="15" y="660"/>
                  </a:lnTo>
                  <a:lnTo>
                    <a:pt x="14" y="660"/>
                  </a:lnTo>
                  <a:lnTo>
                    <a:pt x="14" y="663"/>
                  </a:lnTo>
                  <a:lnTo>
                    <a:pt x="14" y="663"/>
                  </a:lnTo>
                  <a:lnTo>
                    <a:pt x="13" y="657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3" y="654"/>
                  </a:lnTo>
                  <a:lnTo>
                    <a:pt x="14" y="653"/>
                  </a:lnTo>
                  <a:lnTo>
                    <a:pt x="14" y="650"/>
                  </a:lnTo>
                  <a:lnTo>
                    <a:pt x="14" y="650"/>
                  </a:lnTo>
                  <a:lnTo>
                    <a:pt x="14" y="648"/>
                  </a:lnTo>
                  <a:lnTo>
                    <a:pt x="14" y="650"/>
                  </a:lnTo>
                  <a:lnTo>
                    <a:pt x="15" y="653"/>
                  </a:lnTo>
                  <a:lnTo>
                    <a:pt x="15" y="653"/>
                  </a:lnTo>
                  <a:lnTo>
                    <a:pt x="15" y="644"/>
                  </a:lnTo>
                  <a:lnTo>
                    <a:pt x="15" y="640"/>
                  </a:lnTo>
                  <a:lnTo>
                    <a:pt x="17" y="635"/>
                  </a:lnTo>
                  <a:lnTo>
                    <a:pt x="17" y="635"/>
                  </a:lnTo>
                  <a:lnTo>
                    <a:pt x="15" y="633"/>
                  </a:lnTo>
                  <a:lnTo>
                    <a:pt x="15" y="630"/>
                  </a:lnTo>
                  <a:lnTo>
                    <a:pt x="17" y="625"/>
                  </a:lnTo>
                  <a:lnTo>
                    <a:pt x="15" y="621"/>
                  </a:lnTo>
                  <a:lnTo>
                    <a:pt x="15" y="621"/>
                  </a:lnTo>
                  <a:lnTo>
                    <a:pt x="17" y="621"/>
                  </a:lnTo>
                  <a:lnTo>
                    <a:pt x="17" y="620"/>
                  </a:lnTo>
                  <a:lnTo>
                    <a:pt x="17" y="617"/>
                  </a:lnTo>
                  <a:lnTo>
                    <a:pt x="18" y="615"/>
                  </a:lnTo>
                  <a:lnTo>
                    <a:pt x="18" y="615"/>
                  </a:lnTo>
                  <a:lnTo>
                    <a:pt x="18" y="623"/>
                  </a:lnTo>
                  <a:lnTo>
                    <a:pt x="17" y="628"/>
                  </a:lnTo>
                  <a:lnTo>
                    <a:pt x="17" y="628"/>
                  </a:lnTo>
                  <a:lnTo>
                    <a:pt x="18" y="633"/>
                  </a:lnTo>
                  <a:lnTo>
                    <a:pt x="18" y="638"/>
                  </a:lnTo>
                  <a:lnTo>
                    <a:pt x="15" y="650"/>
                  </a:lnTo>
                  <a:lnTo>
                    <a:pt x="15" y="650"/>
                  </a:lnTo>
                  <a:lnTo>
                    <a:pt x="18" y="651"/>
                  </a:lnTo>
                  <a:lnTo>
                    <a:pt x="20" y="655"/>
                  </a:lnTo>
                  <a:lnTo>
                    <a:pt x="20" y="655"/>
                  </a:lnTo>
                  <a:lnTo>
                    <a:pt x="18" y="651"/>
                  </a:lnTo>
                  <a:lnTo>
                    <a:pt x="18" y="645"/>
                  </a:lnTo>
                  <a:lnTo>
                    <a:pt x="18" y="634"/>
                  </a:lnTo>
                  <a:lnTo>
                    <a:pt x="18" y="634"/>
                  </a:lnTo>
                  <a:lnTo>
                    <a:pt x="20" y="623"/>
                  </a:lnTo>
                  <a:lnTo>
                    <a:pt x="20" y="617"/>
                  </a:lnTo>
                  <a:lnTo>
                    <a:pt x="18" y="613"/>
                  </a:lnTo>
                  <a:lnTo>
                    <a:pt x="18" y="613"/>
                  </a:lnTo>
                  <a:lnTo>
                    <a:pt x="18" y="601"/>
                  </a:lnTo>
                  <a:lnTo>
                    <a:pt x="20" y="591"/>
                  </a:lnTo>
                  <a:lnTo>
                    <a:pt x="20" y="591"/>
                  </a:lnTo>
                  <a:lnTo>
                    <a:pt x="18" y="590"/>
                  </a:lnTo>
                  <a:lnTo>
                    <a:pt x="18" y="593"/>
                  </a:lnTo>
                  <a:lnTo>
                    <a:pt x="18" y="593"/>
                  </a:lnTo>
                  <a:lnTo>
                    <a:pt x="17" y="586"/>
                  </a:lnTo>
                  <a:lnTo>
                    <a:pt x="17" y="586"/>
                  </a:lnTo>
                  <a:lnTo>
                    <a:pt x="18" y="578"/>
                  </a:lnTo>
                  <a:lnTo>
                    <a:pt x="18" y="578"/>
                  </a:lnTo>
                  <a:lnTo>
                    <a:pt x="18" y="584"/>
                  </a:lnTo>
                  <a:lnTo>
                    <a:pt x="18" y="590"/>
                  </a:lnTo>
                  <a:lnTo>
                    <a:pt x="18" y="590"/>
                  </a:lnTo>
                  <a:lnTo>
                    <a:pt x="21" y="580"/>
                  </a:lnTo>
                  <a:lnTo>
                    <a:pt x="21" y="580"/>
                  </a:lnTo>
                  <a:lnTo>
                    <a:pt x="20" y="574"/>
                  </a:lnTo>
                  <a:lnTo>
                    <a:pt x="20" y="574"/>
                  </a:lnTo>
                  <a:lnTo>
                    <a:pt x="21" y="570"/>
                  </a:lnTo>
                  <a:lnTo>
                    <a:pt x="21" y="570"/>
                  </a:lnTo>
                  <a:lnTo>
                    <a:pt x="21" y="568"/>
                  </a:lnTo>
                  <a:lnTo>
                    <a:pt x="23" y="570"/>
                  </a:lnTo>
                  <a:lnTo>
                    <a:pt x="23" y="573"/>
                  </a:lnTo>
                  <a:lnTo>
                    <a:pt x="23" y="573"/>
                  </a:lnTo>
                  <a:lnTo>
                    <a:pt x="23" y="568"/>
                  </a:lnTo>
                  <a:lnTo>
                    <a:pt x="23" y="567"/>
                  </a:lnTo>
                  <a:lnTo>
                    <a:pt x="23" y="564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3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53"/>
                  </a:lnTo>
                  <a:lnTo>
                    <a:pt x="21" y="553"/>
                  </a:lnTo>
                  <a:lnTo>
                    <a:pt x="23" y="554"/>
                  </a:lnTo>
                  <a:lnTo>
                    <a:pt x="23" y="553"/>
                  </a:lnTo>
                  <a:lnTo>
                    <a:pt x="24" y="548"/>
                  </a:lnTo>
                  <a:lnTo>
                    <a:pt x="24" y="548"/>
                  </a:lnTo>
                  <a:lnTo>
                    <a:pt x="28" y="536"/>
                  </a:lnTo>
                  <a:lnTo>
                    <a:pt x="28" y="536"/>
                  </a:lnTo>
                  <a:lnTo>
                    <a:pt x="27" y="548"/>
                  </a:lnTo>
                  <a:lnTo>
                    <a:pt x="27" y="548"/>
                  </a:lnTo>
                  <a:lnTo>
                    <a:pt x="25" y="556"/>
                  </a:lnTo>
                  <a:lnTo>
                    <a:pt x="25" y="557"/>
                  </a:lnTo>
                  <a:lnTo>
                    <a:pt x="27" y="558"/>
                  </a:lnTo>
                  <a:lnTo>
                    <a:pt x="27" y="558"/>
                  </a:lnTo>
                  <a:lnTo>
                    <a:pt x="25" y="568"/>
                  </a:lnTo>
                  <a:lnTo>
                    <a:pt x="24" y="578"/>
                  </a:lnTo>
                  <a:lnTo>
                    <a:pt x="24" y="578"/>
                  </a:lnTo>
                  <a:lnTo>
                    <a:pt x="24" y="577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7" y="567"/>
                  </a:lnTo>
                  <a:lnTo>
                    <a:pt x="27" y="567"/>
                  </a:lnTo>
                  <a:lnTo>
                    <a:pt x="27" y="573"/>
                  </a:lnTo>
                  <a:lnTo>
                    <a:pt x="27" y="577"/>
                  </a:lnTo>
                  <a:lnTo>
                    <a:pt x="27" y="577"/>
                  </a:lnTo>
                  <a:lnTo>
                    <a:pt x="25" y="578"/>
                  </a:lnTo>
                  <a:lnTo>
                    <a:pt x="25" y="581"/>
                  </a:lnTo>
                  <a:lnTo>
                    <a:pt x="25" y="583"/>
                  </a:lnTo>
                  <a:lnTo>
                    <a:pt x="24" y="584"/>
                  </a:lnTo>
                  <a:lnTo>
                    <a:pt x="24" y="584"/>
                  </a:lnTo>
                  <a:lnTo>
                    <a:pt x="24" y="588"/>
                  </a:lnTo>
                  <a:lnTo>
                    <a:pt x="25" y="588"/>
                  </a:lnTo>
                  <a:lnTo>
                    <a:pt x="27" y="587"/>
                  </a:lnTo>
                  <a:lnTo>
                    <a:pt x="27" y="587"/>
                  </a:lnTo>
                  <a:lnTo>
                    <a:pt x="27" y="590"/>
                  </a:lnTo>
                  <a:lnTo>
                    <a:pt x="25" y="591"/>
                  </a:lnTo>
                  <a:lnTo>
                    <a:pt x="24" y="593"/>
                  </a:lnTo>
                  <a:lnTo>
                    <a:pt x="24" y="593"/>
                  </a:lnTo>
                  <a:lnTo>
                    <a:pt x="25" y="597"/>
                  </a:lnTo>
                  <a:lnTo>
                    <a:pt x="25" y="601"/>
                  </a:lnTo>
                  <a:lnTo>
                    <a:pt x="25" y="601"/>
                  </a:lnTo>
                  <a:lnTo>
                    <a:pt x="24" y="604"/>
                  </a:lnTo>
                  <a:lnTo>
                    <a:pt x="23" y="606"/>
                  </a:lnTo>
                  <a:lnTo>
                    <a:pt x="23" y="606"/>
                  </a:lnTo>
                  <a:lnTo>
                    <a:pt x="24" y="610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3" y="621"/>
                  </a:lnTo>
                  <a:lnTo>
                    <a:pt x="24" y="630"/>
                  </a:lnTo>
                  <a:lnTo>
                    <a:pt x="24" y="630"/>
                  </a:lnTo>
                  <a:lnTo>
                    <a:pt x="23" y="631"/>
                  </a:lnTo>
                  <a:lnTo>
                    <a:pt x="23" y="631"/>
                  </a:lnTo>
                  <a:lnTo>
                    <a:pt x="23" y="630"/>
                  </a:lnTo>
                  <a:lnTo>
                    <a:pt x="21" y="630"/>
                  </a:lnTo>
                  <a:lnTo>
                    <a:pt x="21" y="630"/>
                  </a:lnTo>
                  <a:lnTo>
                    <a:pt x="21" y="620"/>
                  </a:lnTo>
                  <a:lnTo>
                    <a:pt x="21" y="617"/>
                  </a:lnTo>
                  <a:lnTo>
                    <a:pt x="20" y="615"/>
                  </a:lnTo>
                  <a:lnTo>
                    <a:pt x="20" y="615"/>
                  </a:lnTo>
                  <a:lnTo>
                    <a:pt x="21" y="620"/>
                  </a:lnTo>
                  <a:lnTo>
                    <a:pt x="21" y="624"/>
                  </a:lnTo>
                  <a:lnTo>
                    <a:pt x="21" y="624"/>
                  </a:lnTo>
                  <a:lnTo>
                    <a:pt x="20" y="627"/>
                  </a:lnTo>
                  <a:lnTo>
                    <a:pt x="20" y="627"/>
                  </a:lnTo>
                  <a:lnTo>
                    <a:pt x="21" y="631"/>
                  </a:lnTo>
                  <a:lnTo>
                    <a:pt x="20" y="637"/>
                  </a:lnTo>
                  <a:lnTo>
                    <a:pt x="20" y="637"/>
                  </a:lnTo>
                  <a:lnTo>
                    <a:pt x="21" y="640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4" y="647"/>
                  </a:lnTo>
                  <a:lnTo>
                    <a:pt x="24" y="647"/>
                  </a:lnTo>
                  <a:lnTo>
                    <a:pt x="24" y="648"/>
                  </a:lnTo>
                  <a:lnTo>
                    <a:pt x="23" y="648"/>
                  </a:lnTo>
                  <a:lnTo>
                    <a:pt x="21" y="645"/>
                  </a:lnTo>
                  <a:lnTo>
                    <a:pt x="21" y="645"/>
                  </a:lnTo>
                  <a:lnTo>
                    <a:pt x="21" y="650"/>
                  </a:lnTo>
                  <a:lnTo>
                    <a:pt x="21" y="655"/>
                  </a:lnTo>
                  <a:lnTo>
                    <a:pt x="21" y="655"/>
                  </a:lnTo>
                  <a:lnTo>
                    <a:pt x="21" y="657"/>
                  </a:lnTo>
                  <a:lnTo>
                    <a:pt x="23" y="655"/>
                  </a:lnTo>
                  <a:lnTo>
                    <a:pt x="23" y="655"/>
                  </a:lnTo>
                  <a:lnTo>
                    <a:pt x="23" y="665"/>
                  </a:lnTo>
                  <a:lnTo>
                    <a:pt x="23" y="670"/>
                  </a:lnTo>
                  <a:lnTo>
                    <a:pt x="24" y="675"/>
                  </a:lnTo>
                  <a:lnTo>
                    <a:pt x="24" y="675"/>
                  </a:lnTo>
                  <a:lnTo>
                    <a:pt x="25" y="693"/>
                  </a:lnTo>
                  <a:lnTo>
                    <a:pt x="25" y="693"/>
                  </a:lnTo>
                  <a:lnTo>
                    <a:pt x="25" y="700"/>
                  </a:lnTo>
                  <a:lnTo>
                    <a:pt x="25" y="707"/>
                  </a:lnTo>
                  <a:lnTo>
                    <a:pt x="25" y="707"/>
                  </a:lnTo>
                  <a:lnTo>
                    <a:pt x="27" y="713"/>
                  </a:lnTo>
                  <a:lnTo>
                    <a:pt x="27" y="718"/>
                  </a:lnTo>
                  <a:lnTo>
                    <a:pt x="27" y="718"/>
                  </a:lnTo>
                  <a:lnTo>
                    <a:pt x="30" y="720"/>
                  </a:lnTo>
                  <a:lnTo>
                    <a:pt x="31" y="721"/>
                  </a:lnTo>
                  <a:lnTo>
                    <a:pt x="31" y="721"/>
                  </a:lnTo>
                  <a:lnTo>
                    <a:pt x="33" y="713"/>
                  </a:lnTo>
                  <a:lnTo>
                    <a:pt x="33" y="713"/>
                  </a:lnTo>
                  <a:lnTo>
                    <a:pt x="31" y="711"/>
                  </a:lnTo>
                  <a:lnTo>
                    <a:pt x="28" y="708"/>
                  </a:lnTo>
                  <a:lnTo>
                    <a:pt x="28" y="708"/>
                  </a:lnTo>
                  <a:lnTo>
                    <a:pt x="28" y="701"/>
                  </a:lnTo>
                  <a:lnTo>
                    <a:pt x="25" y="694"/>
                  </a:lnTo>
                  <a:lnTo>
                    <a:pt x="25" y="694"/>
                  </a:lnTo>
                  <a:lnTo>
                    <a:pt x="27" y="693"/>
                  </a:lnTo>
                  <a:lnTo>
                    <a:pt x="28" y="695"/>
                  </a:lnTo>
                  <a:lnTo>
                    <a:pt x="30" y="700"/>
                  </a:lnTo>
                  <a:lnTo>
                    <a:pt x="30" y="700"/>
                  </a:lnTo>
                  <a:lnTo>
                    <a:pt x="30" y="693"/>
                  </a:lnTo>
                  <a:lnTo>
                    <a:pt x="30" y="690"/>
                  </a:lnTo>
                  <a:lnTo>
                    <a:pt x="31" y="690"/>
                  </a:lnTo>
                  <a:lnTo>
                    <a:pt x="31" y="690"/>
                  </a:lnTo>
                  <a:lnTo>
                    <a:pt x="30" y="678"/>
                  </a:lnTo>
                  <a:lnTo>
                    <a:pt x="30" y="673"/>
                  </a:lnTo>
                  <a:lnTo>
                    <a:pt x="30" y="667"/>
                  </a:lnTo>
                  <a:lnTo>
                    <a:pt x="30" y="667"/>
                  </a:lnTo>
                  <a:lnTo>
                    <a:pt x="33" y="681"/>
                  </a:lnTo>
                  <a:lnTo>
                    <a:pt x="33" y="681"/>
                  </a:lnTo>
                  <a:lnTo>
                    <a:pt x="33" y="675"/>
                  </a:lnTo>
                  <a:lnTo>
                    <a:pt x="33" y="671"/>
                  </a:lnTo>
                  <a:lnTo>
                    <a:pt x="33" y="671"/>
                  </a:lnTo>
                  <a:lnTo>
                    <a:pt x="31" y="670"/>
                  </a:lnTo>
                  <a:lnTo>
                    <a:pt x="33" y="667"/>
                  </a:lnTo>
                  <a:lnTo>
                    <a:pt x="33" y="667"/>
                  </a:lnTo>
                  <a:lnTo>
                    <a:pt x="31" y="661"/>
                  </a:lnTo>
                  <a:lnTo>
                    <a:pt x="31" y="661"/>
                  </a:lnTo>
                  <a:lnTo>
                    <a:pt x="31" y="654"/>
                  </a:lnTo>
                  <a:lnTo>
                    <a:pt x="31" y="654"/>
                  </a:lnTo>
                  <a:lnTo>
                    <a:pt x="31" y="648"/>
                  </a:lnTo>
                  <a:lnTo>
                    <a:pt x="31" y="641"/>
                  </a:lnTo>
                  <a:lnTo>
                    <a:pt x="31" y="641"/>
                  </a:lnTo>
                  <a:lnTo>
                    <a:pt x="33" y="640"/>
                  </a:lnTo>
                  <a:lnTo>
                    <a:pt x="33" y="641"/>
                  </a:lnTo>
                  <a:lnTo>
                    <a:pt x="34" y="644"/>
                  </a:lnTo>
                  <a:lnTo>
                    <a:pt x="34" y="644"/>
                  </a:lnTo>
                  <a:lnTo>
                    <a:pt x="34" y="640"/>
                  </a:lnTo>
                  <a:lnTo>
                    <a:pt x="34" y="635"/>
                  </a:lnTo>
                  <a:lnTo>
                    <a:pt x="34" y="635"/>
                  </a:lnTo>
                  <a:lnTo>
                    <a:pt x="33" y="637"/>
                  </a:lnTo>
                  <a:lnTo>
                    <a:pt x="31" y="643"/>
                  </a:lnTo>
                  <a:lnTo>
                    <a:pt x="31" y="643"/>
                  </a:lnTo>
                  <a:lnTo>
                    <a:pt x="30" y="641"/>
                  </a:lnTo>
                  <a:lnTo>
                    <a:pt x="30" y="641"/>
                  </a:lnTo>
                  <a:lnTo>
                    <a:pt x="30" y="634"/>
                  </a:lnTo>
                  <a:lnTo>
                    <a:pt x="30" y="634"/>
                  </a:lnTo>
                  <a:lnTo>
                    <a:pt x="30" y="633"/>
                  </a:lnTo>
                  <a:lnTo>
                    <a:pt x="30" y="634"/>
                  </a:lnTo>
                  <a:lnTo>
                    <a:pt x="31" y="634"/>
                  </a:lnTo>
                  <a:lnTo>
                    <a:pt x="31" y="631"/>
                  </a:lnTo>
                  <a:lnTo>
                    <a:pt x="31" y="631"/>
                  </a:lnTo>
                  <a:lnTo>
                    <a:pt x="30" y="630"/>
                  </a:lnTo>
                  <a:lnTo>
                    <a:pt x="30" y="628"/>
                  </a:lnTo>
                  <a:lnTo>
                    <a:pt x="30" y="628"/>
                  </a:lnTo>
                  <a:lnTo>
                    <a:pt x="30" y="624"/>
                  </a:lnTo>
                  <a:lnTo>
                    <a:pt x="30" y="624"/>
                  </a:lnTo>
                  <a:lnTo>
                    <a:pt x="30" y="623"/>
                  </a:lnTo>
                  <a:lnTo>
                    <a:pt x="31" y="624"/>
                  </a:lnTo>
                  <a:lnTo>
                    <a:pt x="31" y="625"/>
                  </a:lnTo>
                  <a:lnTo>
                    <a:pt x="31" y="625"/>
                  </a:lnTo>
                  <a:lnTo>
                    <a:pt x="31" y="631"/>
                  </a:lnTo>
                  <a:lnTo>
                    <a:pt x="31" y="634"/>
                  </a:lnTo>
                  <a:lnTo>
                    <a:pt x="31" y="635"/>
                  </a:lnTo>
                  <a:lnTo>
                    <a:pt x="31" y="635"/>
                  </a:lnTo>
                  <a:lnTo>
                    <a:pt x="33" y="610"/>
                  </a:lnTo>
                  <a:lnTo>
                    <a:pt x="35" y="584"/>
                  </a:lnTo>
                  <a:lnTo>
                    <a:pt x="38" y="560"/>
                  </a:lnTo>
                  <a:lnTo>
                    <a:pt x="44" y="534"/>
                  </a:lnTo>
                  <a:lnTo>
                    <a:pt x="44" y="534"/>
                  </a:lnTo>
                  <a:lnTo>
                    <a:pt x="43" y="531"/>
                  </a:lnTo>
                  <a:lnTo>
                    <a:pt x="44" y="526"/>
                  </a:lnTo>
                  <a:lnTo>
                    <a:pt x="45" y="521"/>
                  </a:lnTo>
                  <a:lnTo>
                    <a:pt x="47" y="518"/>
                  </a:lnTo>
                  <a:lnTo>
                    <a:pt x="47" y="518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4" y="518"/>
                  </a:lnTo>
                  <a:lnTo>
                    <a:pt x="43" y="517"/>
                  </a:lnTo>
                  <a:lnTo>
                    <a:pt x="43" y="517"/>
                  </a:lnTo>
                  <a:lnTo>
                    <a:pt x="44" y="513"/>
                  </a:lnTo>
                  <a:lnTo>
                    <a:pt x="45" y="511"/>
                  </a:lnTo>
                  <a:lnTo>
                    <a:pt x="45" y="508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6"/>
                  </a:lnTo>
                  <a:lnTo>
                    <a:pt x="47" y="507"/>
                  </a:lnTo>
                  <a:lnTo>
                    <a:pt x="47" y="507"/>
                  </a:lnTo>
                  <a:lnTo>
                    <a:pt x="48" y="500"/>
                  </a:lnTo>
                  <a:lnTo>
                    <a:pt x="50" y="491"/>
                  </a:lnTo>
                  <a:lnTo>
                    <a:pt x="50" y="491"/>
                  </a:lnTo>
                  <a:lnTo>
                    <a:pt x="51" y="493"/>
                  </a:lnTo>
                  <a:lnTo>
                    <a:pt x="53" y="493"/>
                  </a:lnTo>
                  <a:lnTo>
                    <a:pt x="54" y="487"/>
                  </a:lnTo>
                  <a:lnTo>
                    <a:pt x="57" y="478"/>
                  </a:lnTo>
                  <a:lnTo>
                    <a:pt x="60" y="471"/>
                  </a:lnTo>
                  <a:lnTo>
                    <a:pt x="60" y="471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58" y="473"/>
                  </a:lnTo>
                  <a:lnTo>
                    <a:pt x="58" y="473"/>
                  </a:lnTo>
                  <a:lnTo>
                    <a:pt x="60" y="467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3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1" y="461"/>
                  </a:lnTo>
                  <a:lnTo>
                    <a:pt x="64" y="456"/>
                  </a:lnTo>
                  <a:lnTo>
                    <a:pt x="64" y="456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5" y="446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7" y="441"/>
                  </a:lnTo>
                  <a:lnTo>
                    <a:pt x="67" y="444"/>
                  </a:lnTo>
                  <a:lnTo>
                    <a:pt x="67" y="444"/>
                  </a:lnTo>
                  <a:lnTo>
                    <a:pt x="68" y="441"/>
                  </a:lnTo>
                  <a:lnTo>
                    <a:pt x="68" y="441"/>
                  </a:lnTo>
                  <a:lnTo>
                    <a:pt x="70" y="439"/>
                  </a:lnTo>
                  <a:lnTo>
                    <a:pt x="70" y="439"/>
                  </a:lnTo>
                  <a:lnTo>
                    <a:pt x="72" y="434"/>
                  </a:lnTo>
                  <a:lnTo>
                    <a:pt x="72" y="434"/>
                  </a:lnTo>
                  <a:lnTo>
                    <a:pt x="77" y="420"/>
                  </a:lnTo>
                  <a:lnTo>
                    <a:pt x="77" y="420"/>
                  </a:lnTo>
                  <a:lnTo>
                    <a:pt x="78" y="420"/>
                  </a:lnTo>
                  <a:lnTo>
                    <a:pt x="78" y="421"/>
                  </a:lnTo>
                  <a:lnTo>
                    <a:pt x="78" y="421"/>
                  </a:lnTo>
                  <a:lnTo>
                    <a:pt x="80" y="414"/>
                  </a:lnTo>
                  <a:lnTo>
                    <a:pt x="80" y="414"/>
                  </a:lnTo>
                  <a:lnTo>
                    <a:pt x="82" y="407"/>
                  </a:lnTo>
                  <a:lnTo>
                    <a:pt x="82" y="407"/>
                  </a:lnTo>
                  <a:lnTo>
                    <a:pt x="88" y="393"/>
                  </a:lnTo>
                  <a:lnTo>
                    <a:pt x="88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0" y="393"/>
                  </a:lnTo>
                  <a:lnTo>
                    <a:pt x="92" y="381"/>
                  </a:lnTo>
                  <a:lnTo>
                    <a:pt x="92" y="381"/>
                  </a:lnTo>
                  <a:lnTo>
                    <a:pt x="95" y="379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8" y="373"/>
                  </a:lnTo>
                  <a:lnTo>
                    <a:pt x="104" y="364"/>
                  </a:lnTo>
                  <a:lnTo>
                    <a:pt x="104" y="364"/>
                  </a:lnTo>
                  <a:lnTo>
                    <a:pt x="108" y="356"/>
                  </a:lnTo>
                  <a:lnTo>
                    <a:pt x="112" y="347"/>
                  </a:lnTo>
                  <a:lnTo>
                    <a:pt x="112" y="347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5" y="346"/>
                  </a:lnTo>
                  <a:lnTo>
                    <a:pt x="115" y="346"/>
                  </a:lnTo>
                  <a:lnTo>
                    <a:pt x="114" y="349"/>
                  </a:lnTo>
                  <a:lnTo>
                    <a:pt x="112" y="351"/>
                  </a:lnTo>
                  <a:lnTo>
                    <a:pt x="112" y="351"/>
                  </a:lnTo>
                  <a:lnTo>
                    <a:pt x="120" y="336"/>
                  </a:lnTo>
                  <a:lnTo>
                    <a:pt x="125" y="327"/>
                  </a:lnTo>
                  <a:lnTo>
                    <a:pt x="130" y="320"/>
                  </a:lnTo>
                  <a:lnTo>
                    <a:pt x="130" y="320"/>
                  </a:lnTo>
                  <a:lnTo>
                    <a:pt x="130" y="319"/>
                  </a:lnTo>
                  <a:lnTo>
                    <a:pt x="130" y="320"/>
                  </a:lnTo>
                  <a:lnTo>
                    <a:pt x="128" y="321"/>
                  </a:lnTo>
                  <a:lnTo>
                    <a:pt x="127" y="321"/>
                  </a:lnTo>
                  <a:lnTo>
                    <a:pt x="127" y="320"/>
                  </a:lnTo>
                  <a:lnTo>
                    <a:pt x="127" y="320"/>
                  </a:lnTo>
                  <a:lnTo>
                    <a:pt x="132" y="314"/>
                  </a:lnTo>
                  <a:lnTo>
                    <a:pt x="137" y="309"/>
                  </a:lnTo>
                  <a:lnTo>
                    <a:pt x="137" y="309"/>
                  </a:lnTo>
                  <a:lnTo>
                    <a:pt x="137" y="307"/>
                  </a:lnTo>
                  <a:lnTo>
                    <a:pt x="135" y="309"/>
                  </a:lnTo>
                  <a:lnTo>
                    <a:pt x="132" y="314"/>
                  </a:lnTo>
                  <a:lnTo>
                    <a:pt x="132" y="314"/>
                  </a:lnTo>
                  <a:lnTo>
                    <a:pt x="135" y="309"/>
                  </a:lnTo>
                  <a:lnTo>
                    <a:pt x="138" y="303"/>
                  </a:lnTo>
                  <a:lnTo>
                    <a:pt x="138" y="303"/>
                  </a:lnTo>
                  <a:lnTo>
                    <a:pt x="138" y="304"/>
                  </a:lnTo>
                  <a:lnTo>
                    <a:pt x="140" y="307"/>
                  </a:lnTo>
                  <a:lnTo>
                    <a:pt x="140" y="307"/>
                  </a:lnTo>
                  <a:lnTo>
                    <a:pt x="147" y="294"/>
                  </a:lnTo>
                  <a:lnTo>
                    <a:pt x="147" y="294"/>
                  </a:lnTo>
                  <a:lnTo>
                    <a:pt x="151" y="287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57" y="282"/>
                  </a:lnTo>
                  <a:lnTo>
                    <a:pt x="161" y="277"/>
                  </a:lnTo>
                  <a:lnTo>
                    <a:pt x="161" y="277"/>
                  </a:lnTo>
                  <a:lnTo>
                    <a:pt x="162" y="274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5" y="272"/>
                  </a:lnTo>
                  <a:lnTo>
                    <a:pt x="168" y="269"/>
                  </a:lnTo>
                  <a:lnTo>
                    <a:pt x="168" y="269"/>
                  </a:lnTo>
                  <a:lnTo>
                    <a:pt x="172" y="263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6"/>
                  </a:lnTo>
                  <a:lnTo>
                    <a:pt x="178" y="257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8" y="257"/>
                  </a:lnTo>
                  <a:lnTo>
                    <a:pt x="181" y="254"/>
                  </a:lnTo>
                  <a:lnTo>
                    <a:pt x="185" y="246"/>
                  </a:lnTo>
                  <a:lnTo>
                    <a:pt x="185" y="246"/>
                  </a:lnTo>
                  <a:lnTo>
                    <a:pt x="187" y="244"/>
                  </a:lnTo>
                  <a:lnTo>
                    <a:pt x="187" y="246"/>
                  </a:lnTo>
                  <a:lnTo>
                    <a:pt x="185" y="250"/>
                  </a:lnTo>
                  <a:lnTo>
                    <a:pt x="185" y="250"/>
                  </a:lnTo>
                  <a:lnTo>
                    <a:pt x="192" y="240"/>
                  </a:lnTo>
                  <a:lnTo>
                    <a:pt x="195" y="23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9" y="233"/>
                  </a:lnTo>
                  <a:lnTo>
                    <a:pt x="198" y="234"/>
                  </a:lnTo>
                  <a:lnTo>
                    <a:pt x="197" y="236"/>
                  </a:lnTo>
                  <a:lnTo>
                    <a:pt x="197" y="236"/>
                  </a:lnTo>
                  <a:lnTo>
                    <a:pt x="201" y="233"/>
                  </a:lnTo>
                  <a:lnTo>
                    <a:pt x="205" y="229"/>
                  </a:lnTo>
                  <a:lnTo>
                    <a:pt x="205" y="229"/>
                  </a:lnTo>
                  <a:lnTo>
                    <a:pt x="204" y="232"/>
                  </a:lnTo>
                  <a:lnTo>
                    <a:pt x="204" y="233"/>
                  </a:lnTo>
                  <a:lnTo>
                    <a:pt x="205" y="232"/>
                  </a:lnTo>
                  <a:lnTo>
                    <a:pt x="205" y="232"/>
                  </a:lnTo>
                  <a:lnTo>
                    <a:pt x="202" y="234"/>
                  </a:lnTo>
                  <a:lnTo>
                    <a:pt x="201" y="237"/>
                  </a:lnTo>
                  <a:lnTo>
                    <a:pt x="201" y="237"/>
                  </a:lnTo>
                  <a:lnTo>
                    <a:pt x="205" y="233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8" y="229"/>
                  </a:lnTo>
                  <a:lnTo>
                    <a:pt x="208" y="227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08" y="226"/>
                  </a:lnTo>
                  <a:lnTo>
                    <a:pt x="208" y="226"/>
                  </a:lnTo>
                  <a:lnTo>
                    <a:pt x="212" y="220"/>
                  </a:lnTo>
                  <a:lnTo>
                    <a:pt x="217" y="214"/>
                  </a:lnTo>
                  <a:lnTo>
                    <a:pt x="217" y="214"/>
                  </a:lnTo>
                  <a:lnTo>
                    <a:pt x="218" y="214"/>
                  </a:lnTo>
                  <a:lnTo>
                    <a:pt x="218" y="214"/>
                  </a:lnTo>
                  <a:lnTo>
                    <a:pt x="218" y="216"/>
                  </a:lnTo>
                  <a:lnTo>
                    <a:pt x="219" y="216"/>
                  </a:lnTo>
                  <a:lnTo>
                    <a:pt x="219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4" y="209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35" y="199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4" y="190"/>
                  </a:lnTo>
                  <a:lnTo>
                    <a:pt x="245" y="186"/>
                  </a:lnTo>
                  <a:lnTo>
                    <a:pt x="245" y="186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48" y="187"/>
                  </a:lnTo>
                  <a:lnTo>
                    <a:pt x="252" y="186"/>
                  </a:lnTo>
                  <a:lnTo>
                    <a:pt x="252" y="186"/>
                  </a:lnTo>
                  <a:lnTo>
                    <a:pt x="249" y="189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8" y="190"/>
                  </a:lnTo>
                  <a:lnTo>
                    <a:pt x="251" y="189"/>
                  </a:lnTo>
                  <a:lnTo>
                    <a:pt x="256" y="183"/>
                  </a:lnTo>
                  <a:lnTo>
                    <a:pt x="256" y="183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lnTo>
                    <a:pt x="261" y="179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6" y="174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72" y="170"/>
                  </a:lnTo>
                  <a:lnTo>
                    <a:pt x="275" y="167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9" y="164"/>
                  </a:lnTo>
                  <a:lnTo>
                    <a:pt x="282" y="164"/>
                  </a:lnTo>
                  <a:lnTo>
                    <a:pt x="282" y="164"/>
                  </a:lnTo>
                  <a:lnTo>
                    <a:pt x="279" y="167"/>
                  </a:lnTo>
                  <a:lnTo>
                    <a:pt x="275" y="169"/>
                  </a:lnTo>
                  <a:lnTo>
                    <a:pt x="275" y="169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94" y="157"/>
                  </a:lnTo>
                  <a:lnTo>
                    <a:pt x="294" y="157"/>
                  </a:lnTo>
                  <a:lnTo>
                    <a:pt x="301" y="153"/>
                  </a:lnTo>
                  <a:lnTo>
                    <a:pt x="301" y="153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21" y="140"/>
                  </a:lnTo>
                  <a:lnTo>
                    <a:pt x="321" y="140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6" y="137"/>
                  </a:lnTo>
                  <a:lnTo>
                    <a:pt x="325" y="140"/>
                  </a:lnTo>
                  <a:lnTo>
                    <a:pt x="325" y="140"/>
                  </a:lnTo>
                  <a:lnTo>
                    <a:pt x="329" y="137"/>
                  </a:lnTo>
                  <a:lnTo>
                    <a:pt x="335" y="135"/>
                  </a:lnTo>
                  <a:lnTo>
                    <a:pt x="335" y="135"/>
                  </a:lnTo>
                  <a:lnTo>
                    <a:pt x="336" y="133"/>
                  </a:lnTo>
                  <a:lnTo>
                    <a:pt x="335" y="132"/>
                  </a:lnTo>
                  <a:lnTo>
                    <a:pt x="335" y="132"/>
                  </a:lnTo>
                  <a:lnTo>
                    <a:pt x="342" y="129"/>
                  </a:lnTo>
                  <a:lnTo>
                    <a:pt x="342" y="129"/>
                  </a:lnTo>
                  <a:lnTo>
                    <a:pt x="351" y="125"/>
                  </a:lnTo>
                  <a:lnTo>
                    <a:pt x="351" y="125"/>
                  </a:lnTo>
                  <a:lnTo>
                    <a:pt x="359" y="120"/>
                  </a:lnTo>
                  <a:lnTo>
                    <a:pt x="366" y="115"/>
                  </a:lnTo>
                  <a:lnTo>
                    <a:pt x="366" y="115"/>
                  </a:lnTo>
                  <a:lnTo>
                    <a:pt x="368" y="115"/>
                  </a:lnTo>
                  <a:lnTo>
                    <a:pt x="366" y="116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71" y="115"/>
                  </a:lnTo>
                  <a:lnTo>
                    <a:pt x="371" y="115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2"/>
                  </a:lnTo>
                  <a:lnTo>
                    <a:pt x="378" y="110"/>
                  </a:lnTo>
                  <a:lnTo>
                    <a:pt x="378" y="110"/>
                  </a:lnTo>
                  <a:lnTo>
                    <a:pt x="389" y="106"/>
                  </a:lnTo>
                  <a:lnTo>
                    <a:pt x="395" y="105"/>
                  </a:lnTo>
                  <a:lnTo>
                    <a:pt x="398" y="102"/>
                  </a:lnTo>
                  <a:lnTo>
                    <a:pt x="398" y="102"/>
                  </a:lnTo>
                  <a:lnTo>
                    <a:pt x="401" y="102"/>
                  </a:lnTo>
                  <a:lnTo>
                    <a:pt x="403" y="102"/>
                  </a:lnTo>
                  <a:lnTo>
                    <a:pt x="403" y="102"/>
                  </a:lnTo>
                  <a:lnTo>
                    <a:pt x="408" y="99"/>
                  </a:lnTo>
                  <a:lnTo>
                    <a:pt x="411" y="97"/>
                  </a:lnTo>
                  <a:lnTo>
                    <a:pt x="413" y="97"/>
                  </a:lnTo>
                  <a:lnTo>
                    <a:pt x="413" y="97"/>
                  </a:lnTo>
                  <a:lnTo>
                    <a:pt x="418" y="95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1" y="93"/>
                  </a:lnTo>
                  <a:lnTo>
                    <a:pt x="423" y="93"/>
                  </a:lnTo>
                  <a:lnTo>
                    <a:pt x="423" y="93"/>
                  </a:lnTo>
                  <a:lnTo>
                    <a:pt x="431" y="90"/>
                  </a:lnTo>
                  <a:lnTo>
                    <a:pt x="438" y="87"/>
                  </a:lnTo>
                  <a:lnTo>
                    <a:pt x="438" y="87"/>
                  </a:lnTo>
                  <a:lnTo>
                    <a:pt x="439" y="87"/>
                  </a:lnTo>
                  <a:lnTo>
                    <a:pt x="440" y="87"/>
                  </a:lnTo>
                  <a:lnTo>
                    <a:pt x="440" y="89"/>
                  </a:lnTo>
                  <a:lnTo>
                    <a:pt x="440" y="89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52" y="85"/>
                  </a:lnTo>
                  <a:lnTo>
                    <a:pt x="455" y="85"/>
                  </a:lnTo>
                  <a:lnTo>
                    <a:pt x="455" y="85"/>
                  </a:lnTo>
                  <a:lnTo>
                    <a:pt x="462" y="82"/>
                  </a:lnTo>
                  <a:lnTo>
                    <a:pt x="462" y="82"/>
                  </a:lnTo>
                  <a:lnTo>
                    <a:pt x="463" y="82"/>
                  </a:lnTo>
                  <a:lnTo>
                    <a:pt x="463" y="82"/>
                  </a:lnTo>
                  <a:lnTo>
                    <a:pt x="466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68" y="80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82" y="77"/>
                  </a:lnTo>
                  <a:lnTo>
                    <a:pt x="482" y="77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8" y="75"/>
                  </a:lnTo>
                  <a:lnTo>
                    <a:pt x="488" y="75"/>
                  </a:lnTo>
                  <a:lnTo>
                    <a:pt x="486" y="75"/>
                  </a:lnTo>
                  <a:lnTo>
                    <a:pt x="485" y="76"/>
                  </a:lnTo>
                  <a:lnTo>
                    <a:pt x="485" y="76"/>
                  </a:lnTo>
                  <a:lnTo>
                    <a:pt x="500" y="73"/>
                  </a:lnTo>
                  <a:lnTo>
                    <a:pt x="500" y="73"/>
                  </a:lnTo>
                  <a:lnTo>
                    <a:pt x="496" y="75"/>
                  </a:lnTo>
                  <a:lnTo>
                    <a:pt x="495" y="75"/>
                  </a:lnTo>
                  <a:lnTo>
                    <a:pt x="493" y="76"/>
                  </a:lnTo>
                  <a:lnTo>
                    <a:pt x="493" y="76"/>
                  </a:lnTo>
                  <a:lnTo>
                    <a:pt x="503" y="75"/>
                  </a:lnTo>
                  <a:lnTo>
                    <a:pt x="503" y="75"/>
                  </a:lnTo>
                  <a:lnTo>
                    <a:pt x="502" y="76"/>
                  </a:lnTo>
                  <a:lnTo>
                    <a:pt x="500" y="77"/>
                  </a:lnTo>
                  <a:lnTo>
                    <a:pt x="500" y="77"/>
                  </a:lnTo>
                  <a:lnTo>
                    <a:pt x="495" y="77"/>
                  </a:lnTo>
                  <a:lnTo>
                    <a:pt x="492" y="77"/>
                  </a:lnTo>
                  <a:lnTo>
                    <a:pt x="489" y="79"/>
                  </a:lnTo>
                  <a:lnTo>
                    <a:pt x="489" y="79"/>
                  </a:lnTo>
                  <a:lnTo>
                    <a:pt x="490" y="79"/>
                  </a:lnTo>
                  <a:lnTo>
                    <a:pt x="492" y="79"/>
                  </a:lnTo>
                  <a:lnTo>
                    <a:pt x="493" y="79"/>
                  </a:lnTo>
                  <a:lnTo>
                    <a:pt x="496" y="79"/>
                  </a:lnTo>
                  <a:lnTo>
                    <a:pt x="496" y="79"/>
                  </a:lnTo>
                  <a:lnTo>
                    <a:pt x="496" y="80"/>
                  </a:lnTo>
                  <a:lnTo>
                    <a:pt x="495" y="80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89" y="82"/>
                  </a:lnTo>
                  <a:lnTo>
                    <a:pt x="490" y="80"/>
                  </a:lnTo>
                  <a:lnTo>
                    <a:pt x="490" y="80"/>
                  </a:lnTo>
                  <a:lnTo>
                    <a:pt x="486" y="82"/>
                  </a:lnTo>
                  <a:lnTo>
                    <a:pt x="483" y="83"/>
                  </a:lnTo>
                  <a:lnTo>
                    <a:pt x="483" y="83"/>
                  </a:lnTo>
                  <a:lnTo>
                    <a:pt x="479" y="85"/>
                  </a:lnTo>
                  <a:lnTo>
                    <a:pt x="479" y="85"/>
                  </a:lnTo>
                  <a:lnTo>
                    <a:pt x="476" y="85"/>
                  </a:lnTo>
                  <a:lnTo>
                    <a:pt x="476" y="85"/>
                  </a:lnTo>
                  <a:lnTo>
                    <a:pt x="473" y="85"/>
                  </a:lnTo>
                  <a:lnTo>
                    <a:pt x="473" y="85"/>
                  </a:lnTo>
                  <a:lnTo>
                    <a:pt x="478" y="83"/>
                  </a:lnTo>
                  <a:lnTo>
                    <a:pt x="478" y="83"/>
                  </a:lnTo>
                  <a:lnTo>
                    <a:pt x="479" y="83"/>
                  </a:lnTo>
                  <a:lnTo>
                    <a:pt x="479" y="83"/>
                  </a:lnTo>
                  <a:lnTo>
                    <a:pt x="482" y="82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5" y="80"/>
                  </a:lnTo>
                  <a:lnTo>
                    <a:pt x="482" y="80"/>
                  </a:lnTo>
                  <a:lnTo>
                    <a:pt x="482" y="80"/>
                  </a:lnTo>
                  <a:lnTo>
                    <a:pt x="485" y="79"/>
                  </a:lnTo>
                  <a:lnTo>
                    <a:pt x="485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6" y="79"/>
                  </a:lnTo>
                  <a:lnTo>
                    <a:pt x="488" y="79"/>
                  </a:lnTo>
                  <a:lnTo>
                    <a:pt x="488" y="79"/>
                  </a:lnTo>
                  <a:lnTo>
                    <a:pt x="489" y="77"/>
                  </a:lnTo>
                  <a:lnTo>
                    <a:pt x="489" y="77"/>
                  </a:lnTo>
                  <a:lnTo>
                    <a:pt x="485" y="77"/>
                  </a:lnTo>
                  <a:lnTo>
                    <a:pt x="485" y="77"/>
                  </a:lnTo>
                  <a:lnTo>
                    <a:pt x="489" y="76"/>
                  </a:lnTo>
                  <a:lnTo>
                    <a:pt x="489" y="76"/>
                  </a:lnTo>
                  <a:lnTo>
                    <a:pt x="478" y="79"/>
                  </a:lnTo>
                  <a:lnTo>
                    <a:pt x="478" y="79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3" y="83"/>
                  </a:lnTo>
                  <a:lnTo>
                    <a:pt x="462" y="85"/>
                  </a:lnTo>
                  <a:lnTo>
                    <a:pt x="460" y="85"/>
                  </a:lnTo>
                  <a:lnTo>
                    <a:pt x="459" y="86"/>
                  </a:lnTo>
                  <a:lnTo>
                    <a:pt x="459" y="86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5" y="82"/>
                  </a:lnTo>
                  <a:lnTo>
                    <a:pt x="473" y="83"/>
                  </a:lnTo>
                  <a:lnTo>
                    <a:pt x="468" y="86"/>
                  </a:lnTo>
                  <a:lnTo>
                    <a:pt x="455" y="90"/>
                  </a:lnTo>
                  <a:lnTo>
                    <a:pt x="455" y="90"/>
                  </a:lnTo>
                  <a:lnTo>
                    <a:pt x="452" y="90"/>
                  </a:lnTo>
                  <a:lnTo>
                    <a:pt x="450" y="89"/>
                  </a:lnTo>
                  <a:lnTo>
                    <a:pt x="450" y="87"/>
                  </a:lnTo>
                  <a:lnTo>
                    <a:pt x="449" y="86"/>
                  </a:lnTo>
                  <a:lnTo>
                    <a:pt x="449" y="86"/>
                  </a:lnTo>
                  <a:lnTo>
                    <a:pt x="448" y="87"/>
                  </a:lnTo>
                  <a:lnTo>
                    <a:pt x="445" y="89"/>
                  </a:lnTo>
                  <a:lnTo>
                    <a:pt x="442" y="89"/>
                  </a:lnTo>
                  <a:lnTo>
                    <a:pt x="439" y="92"/>
                  </a:lnTo>
                  <a:lnTo>
                    <a:pt x="439" y="92"/>
                  </a:lnTo>
                  <a:lnTo>
                    <a:pt x="446" y="89"/>
                  </a:lnTo>
                  <a:lnTo>
                    <a:pt x="449" y="89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5" y="90"/>
                  </a:lnTo>
                  <a:lnTo>
                    <a:pt x="443" y="92"/>
                  </a:lnTo>
                  <a:lnTo>
                    <a:pt x="440" y="93"/>
                  </a:lnTo>
                  <a:lnTo>
                    <a:pt x="436" y="95"/>
                  </a:lnTo>
                  <a:lnTo>
                    <a:pt x="436" y="95"/>
                  </a:lnTo>
                  <a:lnTo>
                    <a:pt x="433" y="95"/>
                  </a:lnTo>
                  <a:lnTo>
                    <a:pt x="433" y="93"/>
                  </a:lnTo>
                  <a:lnTo>
                    <a:pt x="433" y="93"/>
                  </a:lnTo>
                  <a:lnTo>
                    <a:pt x="432" y="93"/>
                  </a:lnTo>
                  <a:lnTo>
                    <a:pt x="428" y="96"/>
                  </a:lnTo>
                  <a:lnTo>
                    <a:pt x="428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9" y="96"/>
                  </a:lnTo>
                  <a:lnTo>
                    <a:pt x="423" y="100"/>
                  </a:lnTo>
                  <a:lnTo>
                    <a:pt x="423" y="100"/>
                  </a:lnTo>
                  <a:lnTo>
                    <a:pt x="416" y="103"/>
                  </a:lnTo>
                  <a:lnTo>
                    <a:pt x="416" y="103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8" y="107"/>
                  </a:lnTo>
                  <a:lnTo>
                    <a:pt x="412" y="106"/>
                  </a:lnTo>
                  <a:lnTo>
                    <a:pt x="412" y="106"/>
                  </a:lnTo>
                  <a:lnTo>
                    <a:pt x="402" y="112"/>
                  </a:lnTo>
                  <a:lnTo>
                    <a:pt x="396" y="113"/>
                  </a:lnTo>
                  <a:lnTo>
                    <a:pt x="393" y="113"/>
                  </a:lnTo>
                  <a:lnTo>
                    <a:pt x="393" y="113"/>
                  </a:lnTo>
                  <a:lnTo>
                    <a:pt x="398" y="112"/>
                  </a:lnTo>
                  <a:lnTo>
                    <a:pt x="398" y="112"/>
                  </a:lnTo>
                  <a:lnTo>
                    <a:pt x="401" y="109"/>
                  </a:lnTo>
                  <a:lnTo>
                    <a:pt x="401" y="109"/>
                  </a:lnTo>
                  <a:lnTo>
                    <a:pt x="401" y="107"/>
                  </a:lnTo>
                  <a:lnTo>
                    <a:pt x="399" y="109"/>
                  </a:lnTo>
                  <a:lnTo>
                    <a:pt x="398" y="109"/>
                  </a:lnTo>
                  <a:lnTo>
                    <a:pt x="398" y="107"/>
                  </a:lnTo>
                  <a:lnTo>
                    <a:pt x="398" y="107"/>
                  </a:lnTo>
                  <a:lnTo>
                    <a:pt x="389" y="113"/>
                  </a:lnTo>
                  <a:lnTo>
                    <a:pt x="386" y="115"/>
                  </a:lnTo>
                  <a:lnTo>
                    <a:pt x="382" y="115"/>
                  </a:lnTo>
                  <a:lnTo>
                    <a:pt x="382" y="115"/>
                  </a:lnTo>
                  <a:lnTo>
                    <a:pt x="379" y="117"/>
                  </a:lnTo>
                  <a:lnTo>
                    <a:pt x="376" y="119"/>
                  </a:lnTo>
                  <a:lnTo>
                    <a:pt x="376" y="119"/>
                  </a:lnTo>
                  <a:lnTo>
                    <a:pt x="375" y="119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75" y="120"/>
                  </a:lnTo>
                  <a:lnTo>
                    <a:pt x="369" y="123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6" y="129"/>
                  </a:lnTo>
                  <a:lnTo>
                    <a:pt x="352" y="130"/>
                  </a:lnTo>
                  <a:lnTo>
                    <a:pt x="352" y="130"/>
                  </a:lnTo>
                  <a:lnTo>
                    <a:pt x="346" y="135"/>
                  </a:lnTo>
                  <a:lnTo>
                    <a:pt x="341" y="137"/>
                  </a:lnTo>
                  <a:lnTo>
                    <a:pt x="341" y="137"/>
                  </a:lnTo>
                  <a:lnTo>
                    <a:pt x="341" y="136"/>
                  </a:lnTo>
                  <a:lnTo>
                    <a:pt x="341" y="136"/>
                  </a:lnTo>
                  <a:lnTo>
                    <a:pt x="339" y="137"/>
                  </a:lnTo>
                  <a:lnTo>
                    <a:pt x="338" y="137"/>
                  </a:lnTo>
                  <a:lnTo>
                    <a:pt x="336" y="140"/>
                  </a:lnTo>
                  <a:lnTo>
                    <a:pt x="336" y="140"/>
                  </a:lnTo>
                  <a:lnTo>
                    <a:pt x="335" y="140"/>
                  </a:lnTo>
                  <a:lnTo>
                    <a:pt x="334" y="139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29" y="140"/>
                  </a:lnTo>
                  <a:lnTo>
                    <a:pt x="326" y="142"/>
                  </a:lnTo>
                  <a:lnTo>
                    <a:pt x="324" y="142"/>
                  </a:lnTo>
                  <a:lnTo>
                    <a:pt x="324" y="142"/>
                  </a:lnTo>
                  <a:lnTo>
                    <a:pt x="324" y="143"/>
                  </a:lnTo>
                  <a:lnTo>
                    <a:pt x="325" y="143"/>
                  </a:lnTo>
                  <a:lnTo>
                    <a:pt x="325" y="144"/>
                  </a:lnTo>
                  <a:lnTo>
                    <a:pt x="324" y="146"/>
                  </a:lnTo>
                  <a:lnTo>
                    <a:pt x="324" y="146"/>
                  </a:lnTo>
                  <a:lnTo>
                    <a:pt x="326" y="144"/>
                  </a:lnTo>
                  <a:lnTo>
                    <a:pt x="328" y="143"/>
                  </a:lnTo>
                  <a:lnTo>
                    <a:pt x="328" y="142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32" y="142"/>
                  </a:lnTo>
                  <a:lnTo>
                    <a:pt x="329" y="144"/>
                  </a:lnTo>
                  <a:lnTo>
                    <a:pt x="329" y="144"/>
                  </a:lnTo>
                  <a:lnTo>
                    <a:pt x="324" y="147"/>
                  </a:lnTo>
                  <a:lnTo>
                    <a:pt x="318" y="149"/>
                  </a:lnTo>
                  <a:lnTo>
                    <a:pt x="318" y="149"/>
                  </a:lnTo>
                  <a:lnTo>
                    <a:pt x="314" y="152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06" y="154"/>
                  </a:lnTo>
                  <a:lnTo>
                    <a:pt x="308" y="153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08" y="153"/>
                  </a:lnTo>
                  <a:lnTo>
                    <a:pt x="304" y="156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4" y="159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9" y="162"/>
                  </a:lnTo>
                  <a:lnTo>
                    <a:pt x="295" y="164"/>
                  </a:lnTo>
                  <a:lnTo>
                    <a:pt x="295" y="164"/>
                  </a:lnTo>
                  <a:lnTo>
                    <a:pt x="292" y="167"/>
                  </a:lnTo>
                  <a:lnTo>
                    <a:pt x="288" y="169"/>
                  </a:lnTo>
                  <a:lnTo>
                    <a:pt x="288" y="169"/>
                  </a:lnTo>
                  <a:lnTo>
                    <a:pt x="286" y="170"/>
                  </a:lnTo>
                  <a:lnTo>
                    <a:pt x="284" y="173"/>
                  </a:lnTo>
                  <a:lnTo>
                    <a:pt x="281" y="174"/>
                  </a:lnTo>
                  <a:lnTo>
                    <a:pt x="279" y="174"/>
                  </a:lnTo>
                  <a:lnTo>
                    <a:pt x="279" y="174"/>
                  </a:lnTo>
                  <a:lnTo>
                    <a:pt x="276" y="179"/>
                  </a:lnTo>
                  <a:lnTo>
                    <a:pt x="274" y="183"/>
                  </a:lnTo>
                  <a:lnTo>
                    <a:pt x="274" y="183"/>
                  </a:lnTo>
                  <a:lnTo>
                    <a:pt x="264" y="189"/>
                  </a:lnTo>
                  <a:lnTo>
                    <a:pt x="264" y="189"/>
                  </a:lnTo>
                  <a:lnTo>
                    <a:pt x="264" y="190"/>
                  </a:lnTo>
                  <a:lnTo>
                    <a:pt x="262" y="192"/>
                  </a:lnTo>
                  <a:lnTo>
                    <a:pt x="262" y="192"/>
                  </a:lnTo>
                  <a:lnTo>
                    <a:pt x="256" y="196"/>
                  </a:lnTo>
                  <a:lnTo>
                    <a:pt x="254" y="197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48" y="203"/>
                  </a:lnTo>
                  <a:lnTo>
                    <a:pt x="248" y="203"/>
                  </a:lnTo>
                  <a:lnTo>
                    <a:pt x="245" y="204"/>
                  </a:lnTo>
                  <a:lnTo>
                    <a:pt x="245" y="203"/>
                  </a:lnTo>
                  <a:lnTo>
                    <a:pt x="247" y="202"/>
                  </a:lnTo>
                  <a:lnTo>
                    <a:pt x="245" y="202"/>
                  </a:lnTo>
                  <a:lnTo>
                    <a:pt x="245" y="202"/>
                  </a:lnTo>
                  <a:lnTo>
                    <a:pt x="241" y="207"/>
                  </a:lnTo>
                  <a:lnTo>
                    <a:pt x="235" y="212"/>
                  </a:lnTo>
                  <a:lnTo>
                    <a:pt x="235" y="212"/>
                  </a:lnTo>
                  <a:lnTo>
                    <a:pt x="234" y="214"/>
                  </a:lnTo>
                  <a:lnTo>
                    <a:pt x="232" y="219"/>
                  </a:lnTo>
                  <a:lnTo>
                    <a:pt x="232" y="219"/>
                  </a:lnTo>
                  <a:lnTo>
                    <a:pt x="231" y="219"/>
                  </a:lnTo>
                  <a:lnTo>
                    <a:pt x="231" y="216"/>
                  </a:lnTo>
                  <a:lnTo>
                    <a:pt x="231" y="214"/>
                  </a:lnTo>
                  <a:lnTo>
                    <a:pt x="229" y="216"/>
                  </a:lnTo>
                  <a:lnTo>
                    <a:pt x="229" y="216"/>
                  </a:lnTo>
                  <a:lnTo>
                    <a:pt x="229" y="219"/>
                  </a:lnTo>
                  <a:lnTo>
                    <a:pt x="225" y="223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4" y="236"/>
                  </a:lnTo>
                  <a:lnTo>
                    <a:pt x="214" y="236"/>
                  </a:lnTo>
                  <a:lnTo>
                    <a:pt x="209" y="240"/>
                  </a:lnTo>
                  <a:lnTo>
                    <a:pt x="209" y="240"/>
                  </a:lnTo>
                  <a:lnTo>
                    <a:pt x="209" y="237"/>
                  </a:lnTo>
                  <a:lnTo>
                    <a:pt x="209" y="237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40"/>
                  </a:lnTo>
                  <a:lnTo>
                    <a:pt x="207" y="239"/>
                  </a:lnTo>
                  <a:lnTo>
                    <a:pt x="209" y="234"/>
                  </a:lnTo>
                  <a:lnTo>
                    <a:pt x="209" y="234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05" y="236"/>
                  </a:lnTo>
                  <a:lnTo>
                    <a:pt x="205" y="236"/>
                  </a:lnTo>
                  <a:lnTo>
                    <a:pt x="205" y="239"/>
                  </a:lnTo>
                  <a:lnTo>
                    <a:pt x="204" y="242"/>
                  </a:lnTo>
                  <a:lnTo>
                    <a:pt x="204" y="242"/>
                  </a:lnTo>
                  <a:lnTo>
                    <a:pt x="202" y="244"/>
                  </a:lnTo>
                  <a:lnTo>
                    <a:pt x="201" y="244"/>
                  </a:lnTo>
                  <a:lnTo>
                    <a:pt x="198" y="246"/>
                  </a:lnTo>
                  <a:lnTo>
                    <a:pt x="195" y="247"/>
                  </a:lnTo>
                  <a:lnTo>
                    <a:pt x="195" y="247"/>
                  </a:lnTo>
                  <a:lnTo>
                    <a:pt x="192" y="252"/>
                  </a:lnTo>
                  <a:lnTo>
                    <a:pt x="188" y="256"/>
                  </a:lnTo>
                  <a:lnTo>
                    <a:pt x="188" y="256"/>
                  </a:lnTo>
                  <a:lnTo>
                    <a:pt x="192" y="253"/>
                  </a:lnTo>
                  <a:lnTo>
                    <a:pt x="197" y="247"/>
                  </a:lnTo>
                  <a:lnTo>
                    <a:pt x="197" y="247"/>
                  </a:lnTo>
                  <a:lnTo>
                    <a:pt x="198" y="247"/>
                  </a:lnTo>
                  <a:lnTo>
                    <a:pt x="202" y="246"/>
                  </a:lnTo>
                  <a:lnTo>
                    <a:pt x="202" y="246"/>
                  </a:lnTo>
                  <a:lnTo>
                    <a:pt x="199" y="249"/>
                  </a:lnTo>
                  <a:lnTo>
                    <a:pt x="195" y="252"/>
                  </a:lnTo>
                  <a:lnTo>
                    <a:pt x="195" y="252"/>
                  </a:lnTo>
                  <a:lnTo>
                    <a:pt x="194" y="253"/>
                  </a:lnTo>
                  <a:lnTo>
                    <a:pt x="195" y="253"/>
                  </a:lnTo>
                  <a:lnTo>
                    <a:pt x="195" y="253"/>
                  </a:lnTo>
                  <a:lnTo>
                    <a:pt x="195" y="254"/>
                  </a:lnTo>
                  <a:lnTo>
                    <a:pt x="195" y="254"/>
                  </a:lnTo>
                  <a:lnTo>
                    <a:pt x="191" y="257"/>
                  </a:lnTo>
                  <a:lnTo>
                    <a:pt x="191" y="257"/>
                  </a:lnTo>
                  <a:lnTo>
                    <a:pt x="188" y="262"/>
                  </a:lnTo>
                  <a:lnTo>
                    <a:pt x="188" y="26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79" y="272"/>
                  </a:lnTo>
                  <a:lnTo>
                    <a:pt x="182" y="269"/>
                  </a:lnTo>
                  <a:lnTo>
                    <a:pt x="185" y="264"/>
                  </a:lnTo>
                  <a:lnTo>
                    <a:pt x="185" y="264"/>
                  </a:lnTo>
                  <a:lnTo>
                    <a:pt x="185" y="266"/>
                  </a:lnTo>
                  <a:lnTo>
                    <a:pt x="185" y="266"/>
                  </a:lnTo>
                  <a:lnTo>
                    <a:pt x="184" y="270"/>
                  </a:lnTo>
                  <a:lnTo>
                    <a:pt x="178" y="277"/>
                  </a:lnTo>
                  <a:lnTo>
                    <a:pt x="178" y="277"/>
                  </a:lnTo>
                  <a:lnTo>
                    <a:pt x="177" y="277"/>
                  </a:lnTo>
                  <a:lnTo>
                    <a:pt x="177" y="276"/>
                  </a:lnTo>
                  <a:lnTo>
                    <a:pt x="178" y="274"/>
                  </a:lnTo>
                  <a:lnTo>
                    <a:pt x="179" y="273"/>
                  </a:lnTo>
                  <a:lnTo>
                    <a:pt x="179" y="272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7" y="274"/>
                  </a:lnTo>
                  <a:lnTo>
                    <a:pt x="177" y="276"/>
                  </a:lnTo>
                  <a:lnTo>
                    <a:pt x="175" y="277"/>
                  </a:lnTo>
                  <a:lnTo>
                    <a:pt x="174" y="280"/>
                  </a:lnTo>
                  <a:lnTo>
                    <a:pt x="174" y="280"/>
                  </a:lnTo>
                  <a:lnTo>
                    <a:pt x="174" y="279"/>
                  </a:lnTo>
                  <a:lnTo>
                    <a:pt x="172" y="279"/>
                  </a:lnTo>
                  <a:lnTo>
                    <a:pt x="168" y="284"/>
                  </a:lnTo>
                  <a:lnTo>
                    <a:pt x="162" y="292"/>
                  </a:lnTo>
                  <a:lnTo>
                    <a:pt x="158" y="297"/>
                  </a:lnTo>
                  <a:lnTo>
                    <a:pt x="158" y="297"/>
                  </a:lnTo>
                  <a:lnTo>
                    <a:pt x="151" y="313"/>
                  </a:lnTo>
                  <a:lnTo>
                    <a:pt x="151" y="313"/>
                  </a:lnTo>
                  <a:lnTo>
                    <a:pt x="150" y="313"/>
                  </a:lnTo>
                  <a:lnTo>
                    <a:pt x="150" y="314"/>
                  </a:lnTo>
                  <a:lnTo>
                    <a:pt x="145" y="319"/>
                  </a:lnTo>
                  <a:lnTo>
                    <a:pt x="141" y="329"/>
                  </a:lnTo>
                  <a:lnTo>
                    <a:pt x="141" y="329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37" y="334"/>
                  </a:lnTo>
                  <a:lnTo>
                    <a:pt x="134" y="340"/>
                  </a:lnTo>
                  <a:lnTo>
                    <a:pt x="134" y="340"/>
                  </a:lnTo>
                  <a:lnTo>
                    <a:pt x="132" y="341"/>
                  </a:lnTo>
                  <a:lnTo>
                    <a:pt x="131" y="344"/>
                  </a:lnTo>
                  <a:lnTo>
                    <a:pt x="131" y="344"/>
                  </a:lnTo>
                  <a:lnTo>
                    <a:pt x="128" y="353"/>
                  </a:lnTo>
                  <a:lnTo>
                    <a:pt x="128" y="353"/>
                  </a:lnTo>
                  <a:lnTo>
                    <a:pt x="127" y="353"/>
                  </a:lnTo>
                  <a:lnTo>
                    <a:pt x="124" y="354"/>
                  </a:lnTo>
                  <a:lnTo>
                    <a:pt x="124" y="354"/>
                  </a:lnTo>
                  <a:lnTo>
                    <a:pt x="117" y="370"/>
                  </a:lnTo>
                  <a:lnTo>
                    <a:pt x="117" y="370"/>
                  </a:lnTo>
                  <a:lnTo>
                    <a:pt x="110" y="386"/>
                  </a:lnTo>
                  <a:lnTo>
                    <a:pt x="110" y="386"/>
                  </a:lnTo>
                  <a:lnTo>
                    <a:pt x="108" y="386"/>
                  </a:lnTo>
                  <a:lnTo>
                    <a:pt x="107" y="387"/>
                  </a:lnTo>
                  <a:lnTo>
                    <a:pt x="107" y="387"/>
                  </a:lnTo>
                  <a:lnTo>
                    <a:pt x="107" y="390"/>
                  </a:lnTo>
                  <a:lnTo>
                    <a:pt x="107" y="391"/>
                  </a:lnTo>
                  <a:lnTo>
                    <a:pt x="101" y="397"/>
                  </a:lnTo>
                  <a:lnTo>
                    <a:pt x="101" y="397"/>
                  </a:lnTo>
                  <a:lnTo>
                    <a:pt x="102" y="397"/>
                  </a:lnTo>
                  <a:lnTo>
                    <a:pt x="102" y="400"/>
                  </a:lnTo>
                  <a:lnTo>
                    <a:pt x="100" y="409"/>
                  </a:lnTo>
                  <a:lnTo>
                    <a:pt x="100" y="409"/>
                  </a:lnTo>
                  <a:lnTo>
                    <a:pt x="100" y="407"/>
                  </a:lnTo>
                  <a:lnTo>
                    <a:pt x="100" y="406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101" y="403"/>
                  </a:lnTo>
                  <a:lnTo>
                    <a:pt x="98" y="407"/>
                  </a:lnTo>
                  <a:lnTo>
                    <a:pt x="98" y="407"/>
                  </a:lnTo>
                  <a:lnTo>
                    <a:pt x="98" y="409"/>
                  </a:lnTo>
                  <a:lnTo>
                    <a:pt x="98" y="410"/>
                  </a:lnTo>
                  <a:lnTo>
                    <a:pt x="98" y="410"/>
                  </a:lnTo>
                  <a:lnTo>
                    <a:pt x="97" y="410"/>
                  </a:lnTo>
                  <a:lnTo>
                    <a:pt x="97" y="410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4" y="416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17"/>
                  </a:lnTo>
                  <a:lnTo>
                    <a:pt x="94" y="420"/>
                  </a:lnTo>
                  <a:lnTo>
                    <a:pt x="92" y="420"/>
                  </a:lnTo>
                  <a:lnTo>
                    <a:pt x="92" y="420"/>
                  </a:lnTo>
                  <a:lnTo>
                    <a:pt x="91" y="421"/>
                  </a:lnTo>
                  <a:lnTo>
                    <a:pt x="91" y="421"/>
                  </a:lnTo>
                  <a:lnTo>
                    <a:pt x="92" y="423"/>
                  </a:lnTo>
                  <a:lnTo>
                    <a:pt x="91" y="424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88" y="433"/>
                  </a:lnTo>
                  <a:lnTo>
                    <a:pt x="87" y="437"/>
                  </a:lnTo>
                  <a:lnTo>
                    <a:pt x="87" y="437"/>
                  </a:lnTo>
                  <a:lnTo>
                    <a:pt x="87" y="439"/>
                  </a:lnTo>
                  <a:lnTo>
                    <a:pt x="87" y="440"/>
                  </a:lnTo>
                  <a:lnTo>
                    <a:pt x="84" y="446"/>
                  </a:lnTo>
                  <a:lnTo>
                    <a:pt x="84" y="446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2" y="447"/>
                  </a:lnTo>
                  <a:lnTo>
                    <a:pt x="81" y="453"/>
                  </a:lnTo>
                  <a:lnTo>
                    <a:pt x="80" y="458"/>
                  </a:lnTo>
                  <a:lnTo>
                    <a:pt x="80" y="460"/>
                  </a:lnTo>
                  <a:lnTo>
                    <a:pt x="81" y="460"/>
                  </a:lnTo>
                  <a:lnTo>
                    <a:pt x="81" y="460"/>
                  </a:lnTo>
                  <a:lnTo>
                    <a:pt x="80" y="463"/>
                  </a:lnTo>
                  <a:lnTo>
                    <a:pt x="80" y="466"/>
                  </a:lnTo>
                  <a:lnTo>
                    <a:pt x="78" y="468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77" y="471"/>
                  </a:lnTo>
                  <a:lnTo>
                    <a:pt x="77" y="470"/>
                  </a:lnTo>
                  <a:lnTo>
                    <a:pt x="77" y="464"/>
                  </a:lnTo>
                  <a:lnTo>
                    <a:pt x="77" y="464"/>
                  </a:lnTo>
                  <a:lnTo>
                    <a:pt x="74" y="476"/>
                  </a:lnTo>
                  <a:lnTo>
                    <a:pt x="74" y="476"/>
                  </a:lnTo>
                  <a:lnTo>
                    <a:pt x="75" y="477"/>
                  </a:lnTo>
                  <a:lnTo>
                    <a:pt x="75" y="480"/>
                  </a:lnTo>
                  <a:lnTo>
                    <a:pt x="74" y="486"/>
                  </a:lnTo>
                  <a:lnTo>
                    <a:pt x="71" y="497"/>
                  </a:lnTo>
                  <a:lnTo>
                    <a:pt x="71" y="497"/>
                  </a:lnTo>
                  <a:lnTo>
                    <a:pt x="71" y="493"/>
                  </a:lnTo>
                  <a:lnTo>
                    <a:pt x="71" y="488"/>
                  </a:lnTo>
                  <a:lnTo>
                    <a:pt x="71" y="488"/>
                  </a:lnTo>
                  <a:lnTo>
                    <a:pt x="72" y="487"/>
                  </a:lnTo>
                  <a:lnTo>
                    <a:pt x="72" y="488"/>
                  </a:lnTo>
                  <a:lnTo>
                    <a:pt x="72" y="488"/>
                  </a:lnTo>
                  <a:lnTo>
                    <a:pt x="72" y="484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1" y="487"/>
                  </a:lnTo>
                  <a:lnTo>
                    <a:pt x="67" y="494"/>
                  </a:lnTo>
                  <a:lnTo>
                    <a:pt x="67" y="494"/>
                  </a:lnTo>
                  <a:lnTo>
                    <a:pt x="67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8" y="496"/>
                  </a:lnTo>
                  <a:lnTo>
                    <a:pt x="67" y="503"/>
                  </a:lnTo>
                  <a:lnTo>
                    <a:pt x="67" y="503"/>
                  </a:lnTo>
                  <a:lnTo>
                    <a:pt x="64" y="514"/>
                  </a:lnTo>
                  <a:lnTo>
                    <a:pt x="64" y="514"/>
                  </a:lnTo>
                  <a:lnTo>
                    <a:pt x="61" y="526"/>
                  </a:lnTo>
                  <a:lnTo>
                    <a:pt x="61" y="526"/>
                  </a:lnTo>
                  <a:lnTo>
                    <a:pt x="60" y="536"/>
                  </a:lnTo>
                  <a:lnTo>
                    <a:pt x="60" y="536"/>
                  </a:lnTo>
                  <a:lnTo>
                    <a:pt x="60" y="540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1"/>
                  </a:lnTo>
                  <a:lnTo>
                    <a:pt x="61" y="546"/>
                  </a:lnTo>
                  <a:lnTo>
                    <a:pt x="61" y="548"/>
                  </a:lnTo>
                  <a:lnTo>
                    <a:pt x="60" y="551"/>
                  </a:lnTo>
                  <a:lnTo>
                    <a:pt x="61" y="553"/>
                  </a:lnTo>
                  <a:lnTo>
                    <a:pt x="61" y="553"/>
                  </a:lnTo>
                  <a:lnTo>
                    <a:pt x="60" y="553"/>
                  </a:lnTo>
                  <a:lnTo>
                    <a:pt x="60" y="553"/>
                  </a:lnTo>
                  <a:lnTo>
                    <a:pt x="58" y="551"/>
                  </a:lnTo>
                  <a:lnTo>
                    <a:pt x="58" y="551"/>
                  </a:lnTo>
                  <a:lnTo>
                    <a:pt x="60" y="548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58" y="546"/>
                  </a:lnTo>
                  <a:lnTo>
                    <a:pt x="58" y="544"/>
                  </a:lnTo>
                  <a:lnTo>
                    <a:pt x="58" y="541"/>
                  </a:lnTo>
                  <a:lnTo>
                    <a:pt x="58" y="541"/>
                  </a:lnTo>
                  <a:lnTo>
                    <a:pt x="58" y="547"/>
                  </a:lnTo>
                  <a:lnTo>
                    <a:pt x="58" y="547"/>
                  </a:lnTo>
                  <a:lnTo>
                    <a:pt x="58" y="554"/>
                  </a:lnTo>
                  <a:lnTo>
                    <a:pt x="58" y="554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7" y="557"/>
                  </a:lnTo>
                  <a:lnTo>
                    <a:pt x="58" y="557"/>
                  </a:lnTo>
                  <a:lnTo>
                    <a:pt x="58" y="556"/>
                  </a:lnTo>
                  <a:lnTo>
                    <a:pt x="60" y="556"/>
                  </a:lnTo>
                  <a:lnTo>
                    <a:pt x="60" y="556"/>
                  </a:lnTo>
                  <a:lnTo>
                    <a:pt x="58" y="561"/>
                  </a:lnTo>
                  <a:lnTo>
                    <a:pt x="60" y="566"/>
                  </a:lnTo>
                  <a:lnTo>
                    <a:pt x="60" y="566"/>
                  </a:lnTo>
                  <a:lnTo>
                    <a:pt x="61" y="554"/>
                  </a:lnTo>
                  <a:lnTo>
                    <a:pt x="61" y="554"/>
                  </a:lnTo>
                  <a:lnTo>
                    <a:pt x="64" y="541"/>
                  </a:lnTo>
                  <a:lnTo>
                    <a:pt x="64" y="541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70" y="517"/>
                  </a:lnTo>
                  <a:lnTo>
                    <a:pt x="70" y="517"/>
                  </a:lnTo>
                  <a:lnTo>
                    <a:pt x="70" y="518"/>
                  </a:lnTo>
                  <a:lnTo>
                    <a:pt x="71" y="517"/>
                  </a:lnTo>
                  <a:lnTo>
                    <a:pt x="71" y="517"/>
                  </a:lnTo>
                  <a:lnTo>
                    <a:pt x="71" y="513"/>
                  </a:lnTo>
                  <a:lnTo>
                    <a:pt x="71" y="511"/>
                  </a:lnTo>
                  <a:lnTo>
                    <a:pt x="71" y="511"/>
                  </a:lnTo>
                  <a:lnTo>
                    <a:pt x="71" y="510"/>
                  </a:lnTo>
                  <a:lnTo>
                    <a:pt x="72" y="511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1" y="526"/>
                  </a:lnTo>
                  <a:lnTo>
                    <a:pt x="71" y="526"/>
                  </a:lnTo>
                  <a:lnTo>
                    <a:pt x="68" y="531"/>
                  </a:lnTo>
                  <a:lnTo>
                    <a:pt x="68" y="531"/>
                  </a:lnTo>
                  <a:lnTo>
                    <a:pt x="67" y="540"/>
                  </a:lnTo>
                  <a:lnTo>
                    <a:pt x="67" y="548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5" y="553"/>
                  </a:lnTo>
                  <a:lnTo>
                    <a:pt x="64" y="557"/>
                  </a:lnTo>
                  <a:lnTo>
                    <a:pt x="64" y="557"/>
                  </a:lnTo>
                  <a:lnTo>
                    <a:pt x="65" y="556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65" y="563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5" y="564"/>
                  </a:lnTo>
                  <a:lnTo>
                    <a:pt x="64" y="568"/>
                  </a:lnTo>
                  <a:lnTo>
                    <a:pt x="64" y="573"/>
                  </a:lnTo>
                  <a:lnTo>
                    <a:pt x="64" y="581"/>
                  </a:lnTo>
                  <a:lnTo>
                    <a:pt x="64" y="581"/>
                  </a:lnTo>
                  <a:lnTo>
                    <a:pt x="63" y="583"/>
                  </a:lnTo>
                  <a:lnTo>
                    <a:pt x="61" y="584"/>
                  </a:lnTo>
                  <a:lnTo>
                    <a:pt x="61" y="584"/>
                  </a:lnTo>
                  <a:lnTo>
                    <a:pt x="63" y="586"/>
                  </a:lnTo>
                  <a:lnTo>
                    <a:pt x="63" y="58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1" y="591"/>
                  </a:lnTo>
                  <a:lnTo>
                    <a:pt x="61" y="590"/>
                  </a:lnTo>
                  <a:lnTo>
                    <a:pt x="61" y="593"/>
                  </a:lnTo>
                  <a:lnTo>
                    <a:pt x="61" y="593"/>
                  </a:lnTo>
                  <a:lnTo>
                    <a:pt x="61" y="594"/>
                  </a:lnTo>
                  <a:lnTo>
                    <a:pt x="60" y="597"/>
                  </a:lnTo>
                  <a:lnTo>
                    <a:pt x="60" y="597"/>
                  </a:lnTo>
                  <a:lnTo>
                    <a:pt x="61" y="600"/>
                  </a:lnTo>
                  <a:lnTo>
                    <a:pt x="61" y="600"/>
                  </a:lnTo>
                  <a:lnTo>
                    <a:pt x="61" y="606"/>
                  </a:lnTo>
                  <a:lnTo>
                    <a:pt x="61" y="606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58" y="621"/>
                  </a:lnTo>
                  <a:lnTo>
                    <a:pt x="58" y="621"/>
                  </a:lnTo>
                  <a:lnTo>
                    <a:pt x="60" y="623"/>
                  </a:lnTo>
                  <a:lnTo>
                    <a:pt x="60" y="625"/>
                  </a:lnTo>
                  <a:lnTo>
                    <a:pt x="58" y="628"/>
                  </a:lnTo>
                  <a:lnTo>
                    <a:pt x="60" y="633"/>
                  </a:lnTo>
                  <a:lnTo>
                    <a:pt x="60" y="633"/>
                  </a:lnTo>
                  <a:lnTo>
                    <a:pt x="58" y="633"/>
                  </a:lnTo>
                  <a:lnTo>
                    <a:pt x="58" y="631"/>
                  </a:lnTo>
                  <a:lnTo>
                    <a:pt x="58" y="627"/>
                  </a:lnTo>
                  <a:lnTo>
                    <a:pt x="58" y="627"/>
                  </a:lnTo>
                  <a:lnTo>
                    <a:pt x="58" y="633"/>
                  </a:lnTo>
                  <a:lnTo>
                    <a:pt x="58" y="633"/>
                  </a:lnTo>
                  <a:lnTo>
                    <a:pt x="57" y="638"/>
                  </a:lnTo>
                  <a:lnTo>
                    <a:pt x="57" y="638"/>
                  </a:lnTo>
                  <a:lnTo>
                    <a:pt x="58" y="641"/>
                  </a:lnTo>
                  <a:lnTo>
                    <a:pt x="58" y="645"/>
                  </a:lnTo>
                  <a:lnTo>
                    <a:pt x="58" y="645"/>
                  </a:lnTo>
                  <a:lnTo>
                    <a:pt x="60" y="644"/>
                  </a:lnTo>
                  <a:lnTo>
                    <a:pt x="60" y="645"/>
                  </a:lnTo>
                  <a:lnTo>
                    <a:pt x="61" y="651"/>
                  </a:lnTo>
                  <a:lnTo>
                    <a:pt x="61" y="651"/>
                  </a:lnTo>
                  <a:lnTo>
                    <a:pt x="63" y="641"/>
                  </a:lnTo>
                  <a:lnTo>
                    <a:pt x="63" y="637"/>
                  </a:lnTo>
                  <a:lnTo>
                    <a:pt x="61" y="633"/>
                  </a:lnTo>
                  <a:lnTo>
                    <a:pt x="61" y="633"/>
                  </a:lnTo>
                  <a:lnTo>
                    <a:pt x="63" y="631"/>
                  </a:lnTo>
                  <a:lnTo>
                    <a:pt x="63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4" y="633"/>
                  </a:lnTo>
                  <a:lnTo>
                    <a:pt x="63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0" y="621"/>
                  </a:lnTo>
                  <a:lnTo>
                    <a:pt x="60" y="621"/>
                  </a:lnTo>
                  <a:lnTo>
                    <a:pt x="61" y="620"/>
                  </a:lnTo>
                  <a:lnTo>
                    <a:pt x="61" y="617"/>
                  </a:lnTo>
                  <a:lnTo>
                    <a:pt x="61" y="610"/>
                  </a:lnTo>
                  <a:lnTo>
                    <a:pt x="61" y="610"/>
                  </a:lnTo>
                  <a:lnTo>
                    <a:pt x="63" y="610"/>
                  </a:lnTo>
                  <a:lnTo>
                    <a:pt x="63" y="611"/>
                  </a:lnTo>
                  <a:lnTo>
                    <a:pt x="63" y="614"/>
                  </a:lnTo>
                  <a:lnTo>
                    <a:pt x="64" y="615"/>
                  </a:lnTo>
                  <a:lnTo>
                    <a:pt x="64" y="615"/>
                  </a:lnTo>
                  <a:lnTo>
                    <a:pt x="64" y="613"/>
                  </a:lnTo>
                  <a:lnTo>
                    <a:pt x="63" y="610"/>
                  </a:lnTo>
                  <a:lnTo>
                    <a:pt x="63" y="610"/>
                  </a:lnTo>
                  <a:lnTo>
                    <a:pt x="64" y="607"/>
                  </a:lnTo>
                  <a:lnTo>
                    <a:pt x="64" y="607"/>
                  </a:lnTo>
                  <a:lnTo>
                    <a:pt x="65" y="600"/>
                  </a:lnTo>
                  <a:lnTo>
                    <a:pt x="65" y="600"/>
                  </a:lnTo>
                  <a:lnTo>
                    <a:pt x="64" y="597"/>
                  </a:lnTo>
                  <a:lnTo>
                    <a:pt x="63" y="593"/>
                  </a:lnTo>
                  <a:lnTo>
                    <a:pt x="63" y="593"/>
                  </a:lnTo>
                  <a:lnTo>
                    <a:pt x="65" y="593"/>
                  </a:lnTo>
                  <a:lnTo>
                    <a:pt x="67" y="588"/>
                  </a:lnTo>
                  <a:lnTo>
                    <a:pt x="67" y="588"/>
                  </a:lnTo>
                  <a:lnTo>
                    <a:pt x="67" y="584"/>
                  </a:lnTo>
                  <a:lnTo>
                    <a:pt x="67" y="581"/>
                  </a:lnTo>
                  <a:lnTo>
                    <a:pt x="67" y="581"/>
                  </a:lnTo>
                  <a:lnTo>
                    <a:pt x="68" y="581"/>
                  </a:lnTo>
                  <a:lnTo>
                    <a:pt x="68" y="581"/>
                  </a:lnTo>
                  <a:lnTo>
                    <a:pt x="70" y="580"/>
                  </a:lnTo>
                  <a:lnTo>
                    <a:pt x="70" y="580"/>
                  </a:lnTo>
                  <a:lnTo>
                    <a:pt x="71" y="564"/>
                  </a:lnTo>
                  <a:lnTo>
                    <a:pt x="71" y="564"/>
                  </a:lnTo>
                  <a:lnTo>
                    <a:pt x="74" y="547"/>
                  </a:lnTo>
                  <a:lnTo>
                    <a:pt x="74" y="547"/>
                  </a:lnTo>
                  <a:lnTo>
                    <a:pt x="74" y="543"/>
                  </a:lnTo>
                  <a:lnTo>
                    <a:pt x="75" y="538"/>
                  </a:lnTo>
                  <a:lnTo>
                    <a:pt x="77" y="533"/>
                  </a:lnTo>
                  <a:lnTo>
                    <a:pt x="77" y="528"/>
                  </a:lnTo>
                  <a:lnTo>
                    <a:pt x="77" y="528"/>
                  </a:lnTo>
                  <a:lnTo>
                    <a:pt x="80" y="520"/>
                  </a:lnTo>
                  <a:lnTo>
                    <a:pt x="81" y="511"/>
                  </a:lnTo>
                  <a:lnTo>
                    <a:pt x="81" y="511"/>
                  </a:lnTo>
                  <a:lnTo>
                    <a:pt x="82" y="501"/>
                  </a:lnTo>
                  <a:lnTo>
                    <a:pt x="82" y="501"/>
                  </a:lnTo>
                  <a:lnTo>
                    <a:pt x="84" y="498"/>
                  </a:lnTo>
                  <a:lnTo>
                    <a:pt x="87" y="496"/>
                  </a:lnTo>
                  <a:lnTo>
                    <a:pt x="87" y="496"/>
                  </a:lnTo>
                  <a:lnTo>
                    <a:pt x="87" y="493"/>
                  </a:lnTo>
                  <a:lnTo>
                    <a:pt x="87" y="488"/>
                  </a:lnTo>
                  <a:lnTo>
                    <a:pt x="87" y="488"/>
                  </a:lnTo>
                  <a:lnTo>
                    <a:pt x="88" y="486"/>
                  </a:lnTo>
                  <a:lnTo>
                    <a:pt x="91" y="481"/>
                  </a:lnTo>
                  <a:lnTo>
                    <a:pt x="91" y="481"/>
                  </a:lnTo>
                  <a:lnTo>
                    <a:pt x="90" y="487"/>
                  </a:lnTo>
                  <a:lnTo>
                    <a:pt x="90" y="49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8" y="491"/>
                  </a:lnTo>
                  <a:lnTo>
                    <a:pt x="88" y="493"/>
                  </a:lnTo>
                  <a:lnTo>
                    <a:pt x="87" y="497"/>
                  </a:lnTo>
                  <a:lnTo>
                    <a:pt x="87" y="497"/>
                  </a:lnTo>
                  <a:lnTo>
                    <a:pt x="87" y="498"/>
                  </a:lnTo>
                  <a:lnTo>
                    <a:pt x="88" y="497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88" y="501"/>
                  </a:lnTo>
                  <a:lnTo>
                    <a:pt x="88" y="501"/>
                  </a:lnTo>
                  <a:lnTo>
                    <a:pt x="87" y="508"/>
                  </a:lnTo>
                  <a:lnTo>
                    <a:pt x="87" y="508"/>
                  </a:lnTo>
                  <a:lnTo>
                    <a:pt x="85" y="507"/>
                  </a:lnTo>
                  <a:lnTo>
                    <a:pt x="85" y="506"/>
                  </a:lnTo>
                  <a:lnTo>
                    <a:pt x="87" y="501"/>
                  </a:lnTo>
                  <a:lnTo>
                    <a:pt x="87" y="501"/>
                  </a:lnTo>
                  <a:lnTo>
                    <a:pt x="85" y="504"/>
                  </a:lnTo>
                  <a:lnTo>
                    <a:pt x="85" y="508"/>
                  </a:lnTo>
                  <a:lnTo>
                    <a:pt x="82" y="518"/>
                  </a:lnTo>
                  <a:lnTo>
                    <a:pt x="82" y="518"/>
                  </a:lnTo>
                  <a:lnTo>
                    <a:pt x="84" y="516"/>
                  </a:lnTo>
                  <a:lnTo>
                    <a:pt x="85" y="511"/>
                  </a:lnTo>
                  <a:lnTo>
                    <a:pt x="85" y="511"/>
                  </a:lnTo>
                  <a:lnTo>
                    <a:pt x="84" y="523"/>
                  </a:lnTo>
                  <a:lnTo>
                    <a:pt x="84" y="523"/>
                  </a:lnTo>
                  <a:lnTo>
                    <a:pt x="82" y="528"/>
                  </a:lnTo>
                  <a:lnTo>
                    <a:pt x="82" y="528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81" y="531"/>
                  </a:lnTo>
                  <a:lnTo>
                    <a:pt x="81" y="530"/>
                  </a:lnTo>
                  <a:lnTo>
                    <a:pt x="81" y="531"/>
                  </a:lnTo>
                  <a:lnTo>
                    <a:pt x="81" y="531"/>
                  </a:lnTo>
                  <a:lnTo>
                    <a:pt x="81" y="537"/>
                  </a:lnTo>
                  <a:lnTo>
                    <a:pt x="81" y="537"/>
                  </a:lnTo>
                  <a:lnTo>
                    <a:pt x="78" y="550"/>
                  </a:lnTo>
                  <a:lnTo>
                    <a:pt x="78" y="550"/>
                  </a:lnTo>
                  <a:lnTo>
                    <a:pt x="78" y="554"/>
                  </a:lnTo>
                  <a:lnTo>
                    <a:pt x="78" y="554"/>
                  </a:lnTo>
                  <a:lnTo>
                    <a:pt x="78" y="557"/>
                  </a:lnTo>
                  <a:lnTo>
                    <a:pt x="78" y="557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7" y="560"/>
                  </a:lnTo>
                  <a:lnTo>
                    <a:pt x="77" y="563"/>
                  </a:lnTo>
                  <a:lnTo>
                    <a:pt x="75" y="571"/>
                  </a:lnTo>
                  <a:lnTo>
                    <a:pt x="75" y="571"/>
                  </a:lnTo>
                  <a:lnTo>
                    <a:pt x="77" y="573"/>
                  </a:lnTo>
                  <a:lnTo>
                    <a:pt x="77" y="570"/>
                  </a:lnTo>
                  <a:lnTo>
                    <a:pt x="77" y="570"/>
                  </a:lnTo>
                  <a:lnTo>
                    <a:pt x="78" y="576"/>
                  </a:lnTo>
                  <a:lnTo>
                    <a:pt x="77" y="578"/>
                  </a:lnTo>
                  <a:lnTo>
                    <a:pt x="77" y="581"/>
                  </a:lnTo>
                  <a:lnTo>
                    <a:pt x="77" y="586"/>
                  </a:lnTo>
                  <a:lnTo>
                    <a:pt x="77" y="586"/>
                  </a:lnTo>
                  <a:lnTo>
                    <a:pt x="75" y="587"/>
                  </a:lnTo>
                  <a:lnTo>
                    <a:pt x="75" y="587"/>
                  </a:lnTo>
                  <a:lnTo>
                    <a:pt x="74" y="586"/>
                  </a:lnTo>
                  <a:lnTo>
                    <a:pt x="74" y="586"/>
                  </a:lnTo>
                  <a:lnTo>
                    <a:pt x="74" y="590"/>
                  </a:lnTo>
                  <a:lnTo>
                    <a:pt x="75" y="593"/>
                  </a:lnTo>
                  <a:lnTo>
                    <a:pt x="75" y="593"/>
                  </a:lnTo>
                  <a:lnTo>
                    <a:pt x="74" y="601"/>
                  </a:lnTo>
                  <a:lnTo>
                    <a:pt x="74" y="604"/>
                  </a:lnTo>
                  <a:lnTo>
                    <a:pt x="75" y="607"/>
                  </a:lnTo>
                  <a:lnTo>
                    <a:pt x="75" y="607"/>
                  </a:lnTo>
                  <a:lnTo>
                    <a:pt x="74" y="611"/>
                  </a:lnTo>
                  <a:lnTo>
                    <a:pt x="74" y="614"/>
                  </a:lnTo>
                  <a:lnTo>
                    <a:pt x="72" y="614"/>
                  </a:lnTo>
                  <a:lnTo>
                    <a:pt x="72" y="614"/>
                  </a:lnTo>
                  <a:lnTo>
                    <a:pt x="74" y="624"/>
                  </a:lnTo>
                  <a:lnTo>
                    <a:pt x="74" y="624"/>
                  </a:lnTo>
                  <a:lnTo>
                    <a:pt x="74" y="631"/>
                  </a:lnTo>
                  <a:lnTo>
                    <a:pt x="74" y="631"/>
                  </a:lnTo>
                  <a:lnTo>
                    <a:pt x="74" y="638"/>
                  </a:lnTo>
                  <a:lnTo>
                    <a:pt x="74" y="638"/>
                  </a:lnTo>
                  <a:lnTo>
                    <a:pt x="71" y="628"/>
                  </a:lnTo>
                  <a:lnTo>
                    <a:pt x="71" y="628"/>
                  </a:lnTo>
                  <a:lnTo>
                    <a:pt x="70" y="638"/>
                  </a:lnTo>
                  <a:lnTo>
                    <a:pt x="70" y="638"/>
                  </a:lnTo>
                  <a:lnTo>
                    <a:pt x="70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40"/>
                  </a:lnTo>
                  <a:lnTo>
                    <a:pt x="71" y="638"/>
                  </a:lnTo>
                  <a:lnTo>
                    <a:pt x="71" y="634"/>
                  </a:lnTo>
                  <a:lnTo>
                    <a:pt x="71" y="634"/>
                  </a:lnTo>
                  <a:lnTo>
                    <a:pt x="72" y="635"/>
                  </a:lnTo>
                  <a:lnTo>
                    <a:pt x="72" y="640"/>
                  </a:lnTo>
                  <a:lnTo>
                    <a:pt x="74" y="645"/>
                  </a:lnTo>
                  <a:lnTo>
                    <a:pt x="72" y="651"/>
                  </a:lnTo>
                  <a:lnTo>
                    <a:pt x="72" y="651"/>
                  </a:lnTo>
                  <a:lnTo>
                    <a:pt x="72" y="655"/>
                  </a:lnTo>
                  <a:lnTo>
                    <a:pt x="72" y="655"/>
                  </a:lnTo>
                  <a:lnTo>
                    <a:pt x="74" y="661"/>
                  </a:lnTo>
                  <a:lnTo>
                    <a:pt x="74" y="661"/>
                  </a:lnTo>
                  <a:lnTo>
                    <a:pt x="75" y="667"/>
                  </a:lnTo>
                  <a:lnTo>
                    <a:pt x="75" y="671"/>
                  </a:lnTo>
                  <a:lnTo>
                    <a:pt x="75" y="671"/>
                  </a:lnTo>
                  <a:lnTo>
                    <a:pt x="77" y="675"/>
                  </a:lnTo>
                  <a:lnTo>
                    <a:pt x="77" y="675"/>
                  </a:lnTo>
                  <a:lnTo>
                    <a:pt x="77" y="677"/>
                  </a:lnTo>
                  <a:lnTo>
                    <a:pt x="77" y="677"/>
                  </a:lnTo>
                  <a:lnTo>
                    <a:pt x="75" y="675"/>
                  </a:lnTo>
                  <a:lnTo>
                    <a:pt x="75" y="675"/>
                  </a:lnTo>
                  <a:lnTo>
                    <a:pt x="77" y="683"/>
                  </a:lnTo>
                  <a:lnTo>
                    <a:pt x="77" y="683"/>
                  </a:lnTo>
                  <a:lnTo>
                    <a:pt x="77" y="685"/>
                  </a:lnTo>
                  <a:lnTo>
                    <a:pt x="77" y="685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7" y="688"/>
                  </a:lnTo>
                  <a:lnTo>
                    <a:pt x="75" y="687"/>
                  </a:lnTo>
                  <a:lnTo>
                    <a:pt x="75" y="683"/>
                  </a:lnTo>
                  <a:lnTo>
                    <a:pt x="75" y="683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78" y="700"/>
                  </a:lnTo>
                  <a:lnTo>
                    <a:pt x="78" y="700"/>
                  </a:lnTo>
                  <a:lnTo>
                    <a:pt x="78" y="707"/>
                  </a:lnTo>
                  <a:lnTo>
                    <a:pt x="78" y="713"/>
                  </a:lnTo>
                  <a:lnTo>
                    <a:pt x="78" y="713"/>
                  </a:lnTo>
                  <a:lnTo>
                    <a:pt x="80" y="718"/>
                  </a:lnTo>
                  <a:lnTo>
                    <a:pt x="81" y="723"/>
                  </a:lnTo>
                  <a:lnTo>
                    <a:pt x="81" y="723"/>
                  </a:lnTo>
                  <a:lnTo>
                    <a:pt x="81" y="721"/>
                  </a:lnTo>
                  <a:lnTo>
                    <a:pt x="82" y="723"/>
                  </a:lnTo>
                  <a:lnTo>
                    <a:pt x="82" y="723"/>
                  </a:lnTo>
                  <a:lnTo>
                    <a:pt x="82" y="727"/>
                  </a:lnTo>
                  <a:lnTo>
                    <a:pt x="84" y="733"/>
                  </a:lnTo>
                  <a:lnTo>
                    <a:pt x="84" y="733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85" y="744"/>
                  </a:lnTo>
                  <a:lnTo>
                    <a:pt x="85" y="744"/>
                  </a:lnTo>
                  <a:lnTo>
                    <a:pt x="84" y="741"/>
                  </a:lnTo>
                  <a:lnTo>
                    <a:pt x="82" y="737"/>
                  </a:lnTo>
                  <a:lnTo>
                    <a:pt x="82" y="737"/>
                  </a:lnTo>
                  <a:lnTo>
                    <a:pt x="84" y="745"/>
                  </a:lnTo>
                  <a:lnTo>
                    <a:pt x="85" y="755"/>
                  </a:lnTo>
                  <a:lnTo>
                    <a:pt x="85" y="755"/>
                  </a:lnTo>
                  <a:lnTo>
                    <a:pt x="87" y="757"/>
                  </a:lnTo>
                  <a:lnTo>
                    <a:pt x="87" y="755"/>
                  </a:lnTo>
                  <a:lnTo>
                    <a:pt x="87" y="753"/>
                  </a:lnTo>
                  <a:lnTo>
                    <a:pt x="87" y="751"/>
                  </a:lnTo>
                  <a:lnTo>
                    <a:pt x="87" y="751"/>
                  </a:lnTo>
                  <a:lnTo>
                    <a:pt x="88" y="755"/>
                  </a:lnTo>
                  <a:lnTo>
                    <a:pt x="90" y="761"/>
                  </a:lnTo>
                  <a:lnTo>
                    <a:pt x="90" y="761"/>
                  </a:lnTo>
                  <a:lnTo>
                    <a:pt x="91" y="760"/>
                  </a:lnTo>
                  <a:lnTo>
                    <a:pt x="92" y="761"/>
                  </a:lnTo>
                  <a:lnTo>
                    <a:pt x="92" y="761"/>
                  </a:lnTo>
                  <a:lnTo>
                    <a:pt x="91" y="758"/>
                  </a:lnTo>
                  <a:lnTo>
                    <a:pt x="92" y="757"/>
                  </a:lnTo>
                  <a:lnTo>
                    <a:pt x="92" y="757"/>
                  </a:lnTo>
                  <a:lnTo>
                    <a:pt x="94" y="761"/>
                  </a:lnTo>
                  <a:lnTo>
                    <a:pt x="94" y="761"/>
                  </a:lnTo>
                  <a:lnTo>
                    <a:pt x="94" y="767"/>
                  </a:lnTo>
                  <a:lnTo>
                    <a:pt x="94" y="774"/>
                  </a:lnTo>
                  <a:lnTo>
                    <a:pt x="94" y="774"/>
                  </a:lnTo>
                  <a:lnTo>
                    <a:pt x="92" y="772"/>
                  </a:lnTo>
                  <a:lnTo>
                    <a:pt x="92" y="770"/>
                  </a:lnTo>
                  <a:lnTo>
                    <a:pt x="92" y="767"/>
                  </a:lnTo>
                  <a:lnTo>
                    <a:pt x="91" y="764"/>
                  </a:lnTo>
                  <a:lnTo>
                    <a:pt x="91" y="764"/>
                  </a:lnTo>
                  <a:lnTo>
                    <a:pt x="91" y="768"/>
                  </a:lnTo>
                  <a:lnTo>
                    <a:pt x="91" y="772"/>
                  </a:lnTo>
                  <a:lnTo>
                    <a:pt x="91" y="772"/>
                  </a:lnTo>
                  <a:lnTo>
                    <a:pt x="91" y="771"/>
                  </a:lnTo>
                  <a:lnTo>
                    <a:pt x="92" y="772"/>
                  </a:lnTo>
                  <a:lnTo>
                    <a:pt x="94" y="775"/>
                  </a:lnTo>
                  <a:lnTo>
                    <a:pt x="97" y="782"/>
                  </a:lnTo>
                  <a:lnTo>
                    <a:pt x="97" y="782"/>
                  </a:lnTo>
                  <a:lnTo>
                    <a:pt x="95" y="782"/>
                  </a:lnTo>
                  <a:lnTo>
                    <a:pt x="95" y="781"/>
                  </a:lnTo>
                  <a:lnTo>
                    <a:pt x="95" y="781"/>
                  </a:lnTo>
                  <a:lnTo>
                    <a:pt x="95" y="785"/>
                  </a:lnTo>
                  <a:lnTo>
                    <a:pt x="95" y="790"/>
                  </a:lnTo>
                  <a:lnTo>
                    <a:pt x="95" y="790"/>
                  </a:lnTo>
                  <a:lnTo>
                    <a:pt x="97" y="790"/>
                  </a:lnTo>
                  <a:lnTo>
                    <a:pt x="97" y="788"/>
                  </a:lnTo>
                  <a:lnTo>
                    <a:pt x="97" y="787"/>
                  </a:lnTo>
                  <a:lnTo>
                    <a:pt x="97" y="787"/>
                  </a:lnTo>
                  <a:lnTo>
                    <a:pt x="101" y="797"/>
                  </a:lnTo>
                  <a:lnTo>
                    <a:pt x="101" y="79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7"/>
                  </a:lnTo>
                  <a:lnTo>
                    <a:pt x="104" y="804"/>
                  </a:lnTo>
                  <a:lnTo>
                    <a:pt x="102" y="800"/>
                  </a:lnTo>
                  <a:lnTo>
                    <a:pt x="102" y="800"/>
                  </a:lnTo>
                  <a:lnTo>
                    <a:pt x="102" y="798"/>
                  </a:lnTo>
                  <a:lnTo>
                    <a:pt x="102" y="798"/>
                  </a:lnTo>
                  <a:lnTo>
                    <a:pt x="105" y="804"/>
                  </a:lnTo>
                  <a:lnTo>
                    <a:pt x="108" y="810"/>
                  </a:lnTo>
                  <a:lnTo>
                    <a:pt x="108" y="810"/>
                  </a:lnTo>
                  <a:lnTo>
                    <a:pt x="108" y="808"/>
                  </a:lnTo>
                  <a:lnTo>
                    <a:pt x="108" y="807"/>
                  </a:lnTo>
                  <a:lnTo>
                    <a:pt x="105" y="802"/>
                  </a:lnTo>
                  <a:lnTo>
                    <a:pt x="105" y="802"/>
                  </a:lnTo>
                  <a:lnTo>
                    <a:pt x="105" y="801"/>
                  </a:lnTo>
                  <a:lnTo>
                    <a:pt x="107" y="802"/>
                  </a:lnTo>
                  <a:lnTo>
                    <a:pt x="107" y="802"/>
                  </a:lnTo>
                  <a:lnTo>
                    <a:pt x="107" y="801"/>
                  </a:lnTo>
                  <a:lnTo>
                    <a:pt x="107" y="801"/>
                  </a:lnTo>
                  <a:lnTo>
                    <a:pt x="110" y="805"/>
                  </a:lnTo>
                  <a:lnTo>
                    <a:pt x="111" y="807"/>
                  </a:lnTo>
                  <a:lnTo>
                    <a:pt x="111" y="80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4" name="ïšľîḓe"/>
            <p:cNvSpPr/>
            <p:nvPr/>
          </p:nvSpPr>
          <p:spPr bwMode="auto">
            <a:xfrm>
              <a:off x="2059697" y="2842307"/>
              <a:ext cx="12287" cy="30720"/>
            </a:xfrm>
            <a:custGeom>
              <a:avLst/>
              <a:gdLst>
                <a:gd name="T0" fmla="*/ 0 w 4"/>
                <a:gd name="T1" fmla="*/ 10 h 10"/>
                <a:gd name="T2" fmla="*/ 0 w 4"/>
                <a:gd name="T3" fmla="*/ 10 h 10"/>
                <a:gd name="T4" fmla="*/ 1 w 4"/>
                <a:gd name="T5" fmla="*/ 6 h 10"/>
                <a:gd name="T6" fmla="*/ 4 w 4"/>
                <a:gd name="T7" fmla="*/ 0 h 10"/>
                <a:gd name="T8" fmla="*/ 4 w 4"/>
                <a:gd name="T9" fmla="*/ 0 h 10"/>
                <a:gd name="T10" fmla="*/ 3 w 4"/>
                <a:gd name="T11" fmla="*/ 6 h 10"/>
                <a:gd name="T12" fmla="*/ 0 w 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0" y="10"/>
                  </a:moveTo>
                  <a:lnTo>
                    <a:pt x="0" y="10"/>
                  </a:lnTo>
                  <a:lnTo>
                    <a:pt x="1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6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5" name="îṣḻïḋe"/>
            <p:cNvSpPr/>
            <p:nvPr/>
          </p:nvSpPr>
          <p:spPr bwMode="auto">
            <a:xfrm>
              <a:off x="2594187" y="2197234"/>
              <a:ext cx="49148" cy="43007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0 h 14"/>
                <a:gd name="T4" fmla="*/ 11 w 15"/>
                <a:gd name="T5" fmla="*/ 4 h 14"/>
                <a:gd name="T6" fmla="*/ 11 w 15"/>
                <a:gd name="T7" fmla="*/ 6 h 14"/>
                <a:gd name="T8" fmla="*/ 13 w 15"/>
                <a:gd name="T9" fmla="*/ 6 h 14"/>
                <a:gd name="T10" fmla="*/ 13 w 15"/>
                <a:gd name="T11" fmla="*/ 6 h 14"/>
                <a:gd name="T12" fmla="*/ 7 w 15"/>
                <a:gd name="T13" fmla="*/ 10 h 14"/>
                <a:gd name="T14" fmla="*/ 0 w 15"/>
                <a:gd name="T15" fmla="*/ 14 h 14"/>
                <a:gd name="T16" fmla="*/ 0 w 15"/>
                <a:gd name="T17" fmla="*/ 14 h 14"/>
                <a:gd name="T18" fmla="*/ 1 w 15"/>
                <a:gd name="T19" fmla="*/ 11 h 14"/>
                <a:gd name="T20" fmla="*/ 3 w 15"/>
                <a:gd name="T21" fmla="*/ 9 h 14"/>
                <a:gd name="T22" fmla="*/ 3 w 15"/>
                <a:gd name="T23" fmla="*/ 9 h 14"/>
                <a:gd name="T24" fmla="*/ 5 w 15"/>
                <a:gd name="T25" fmla="*/ 7 h 14"/>
                <a:gd name="T26" fmla="*/ 7 w 15"/>
                <a:gd name="T27" fmla="*/ 7 h 14"/>
                <a:gd name="T28" fmla="*/ 7 w 15"/>
                <a:gd name="T29" fmla="*/ 7 h 14"/>
                <a:gd name="T30" fmla="*/ 7 w 15"/>
                <a:gd name="T31" fmla="*/ 6 h 14"/>
                <a:gd name="T32" fmla="*/ 7 w 15"/>
                <a:gd name="T33" fmla="*/ 6 h 14"/>
                <a:gd name="T34" fmla="*/ 7 w 15"/>
                <a:gd name="T35" fmla="*/ 6 h 14"/>
                <a:gd name="T36" fmla="*/ 11 w 15"/>
                <a:gd name="T37" fmla="*/ 3 h 14"/>
                <a:gd name="T38" fmla="*/ 13 w 15"/>
                <a:gd name="T39" fmla="*/ 1 h 14"/>
                <a:gd name="T40" fmla="*/ 15 w 15"/>
                <a:gd name="T4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5" y="0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7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3" y="1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6" name="ïṣļîďé"/>
            <p:cNvSpPr/>
            <p:nvPr/>
          </p:nvSpPr>
          <p:spPr bwMode="auto">
            <a:xfrm>
              <a:off x="2600329" y="4974109"/>
              <a:ext cx="18433" cy="12287"/>
            </a:xfrm>
            <a:custGeom>
              <a:avLst/>
              <a:gdLst>
                <a:gd name="T0" fmla="*/ 7 w 7"/>
                <a:gd name="T1" fmla="*/ 3 h 3"/>
                <a:gd name="T2" fmla="*/ 7 w 7"/>
                <a:gd name="T3" fmla="*/ 3 h 3"/>
                <a:gd name="T4" fmla="*/ 3 w 7"/>
                <a:gd name="T5" fmla="*/ 3 h 3"/>
                <a:gd name="T6" fmla="*/ 0 w 7"/>
                <a:gd name="T7" fmla="*/ 0 h 3"/>
                <a:gd name="T8" fmla="*/ 0 w 7"/>
                <a:gd name="T9" fmla="*/ 0 h 3"/>
                <a:gd name="T10" fmla="*/ 3 w 7"/>
                <a:gd name="T11" fmla="*/ 0 h 3"/>
                <a:gd name="T12" fmla="*/ 7 w 7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7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7" name="íṩļíďe"/>
            <p:cNvSpPr/>
            <p:nvPr/>
          </p:nvSpPr>
          <p:spPr bwMode="auto">
            <a:xfrm>
              <a:off x="4658411" y="4931106"/>
              <a:ext cx="30720" cy="18433"/>
            </a:xfrm>
            <a:custGeom>
              <a:avLst/>
              <a:gdLst>
                <a:gd name="T0" fmla="*/ 0 w 10"/>
                <a:gd name="T1" fmla="*/ 7 h 7"/>
                <a:gd name="T2" fmla="*/ 0 w 10"/>
                <a:gd name="T3" fmla="*/ 7 h 7"/>
                <a:gd name="T4" fmla="*/ 5 w 10"/>
                <a:gd name="T5" fmla="*/ 3 h 7"/>
                <a:gd name="T6" fmla="*/ 10 w 10"/>
                <a:gd name="T7" fmla="*/ 0 h 7"/>
                <a:gd name="T8" fmla="*/ 10 w 10"/>
                <a:gd name="T9" fmla="*/ 0 h 7"/>
                <a:gd name="T10" fmla="*/ 5 w 10"/>
                <a:gd name="T11" fmla="*/ 4 h 7"/>
                <a:gd name="T12" fmla="*/ 0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5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8" name="íś1îdé"/>
            <p:cNvSpPr/>
            <p:nvPr/>
          </p:nvSpPr>
          <p:spPr bwMode="auto">
            <a:xfrm>
              <a:off x="5297338" y="4040293"/>
              <a:ext cx="12287" cy="30720"/>
            </a:xfrm>
            <a:custGeom>
              <a:avLst/>
              <a:gdLst>
                <a:gd name="T0" fmla="*/ 0 w 4"/>
                <a:gd name="T1" fmla="*/ 7 h 8"/>
                <a:gd name="T2" fmla="*/ 0 w 4"/>
                <a:gd name="T3" fmla="*/ 7 h 8"/>
                <a:gd name="T4" fmla="*/ 3 w 4"/>
                <a:gd name="T5" fmla="*/ 3 h 8"/>
                <a:gd name="T6" fmla="*/ 4 w 4"/>
                <a:gd name="T7" fmla="*/ 0 h 8"/>
                <a:gd name="T8" fmla="*/ 4 w 4"/>
                <a:gd name="T9" fmla="*/ 1 h 8"/>
                <a:gd name="T10" fmla="*/ 4 w 4"/>
                <a:gd name="T11" fmla="*/ 1 h 8"/>
                <a:gd name="T12" fmla="*/ 1 w 4"/>
                <a:gd name="T13" fmla="*/ 7 h 8"/>
                <a:gd name="T14" fmla="*/ 1 w 4"/>
                <a:gd name="T15" fmla="*/ 8 h 8"/>
                <a:gd name="T16" fmla="*/ 0 w 4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0" y="7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49" name="î$ļíḑé"/>
            <p:cNvSpPr/>
            <p:nvPr/>
          </p:nvSpPr>
          <p:spPr bwMode="auto">
            <a:xfrm>
              <a:off x="5395633" y="3241633"/>
              <a:ext cx="6145" cy="24574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4 h 8"/>
                <a:gd name="T6" fmla="*/ 0 w 1"/>
                <a:gd name="T7" fmla="*/ 8 h 8"/>
                <a:gd name="T8" fmla="*/ 0 w 1"/>
                <a:gd name="T9" fmla="*/ 8 h 8"/>
                <a:gd name="T10" fmla="*/ 0 w 1"/>
                <a:gd name="T11" fmla="*/ 3 h 8"/>
                <a:gd name="T12" fmla="*/ 0 w 1"/>
                <a:gd name="T13" fmla="*/ 0 h 8"/>
                <a:gd name="T14" fmla="*/ 0 w 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0" name="ísḷiḑé"/>
            <p:cNvSpPr/>
            <p:nvPr/>
          </p:nvSpPr>
          <p:spPr bwMode="auto">
            <a:xfrm>
              <a:off x="1734094" y="2725578"/>
              <a:ext cx="24574" cy="43007"/>
            </a:xfrm>
            <a:custGeom>
              <a:avLst/>
              <a:gdLst>
                <a:gd name="T0" fmla="*/ 7 w 7"/>
                <a:gd name="T1" fmla="*/ 0 h 14"/>
                <a:gd name="T2" fmla="*/ 7 w 7"/>
                <a:gd name="T3" fmla="*/ 0 h 14"/>
                <a:gd name="T4" fmla="*/ 4 w 7"/>
                <a:gd name="T5" fmla="*/ 7 h 14"/>
                <a:gd name="T6" fmla="*/ 0 w 7"/>
                <a:gd name="T7" fmla="*/ 14 h 14"/>
                <a:gd name="T8" fmla="*/ 0 w 7"/>
                <a:gd name="T9" fmla="*/ 14 h 14"/>
                <a:gd name="T10" fmla="*/ 4 w 7"/>
                <a:gd name="T11" fmla="*/ 5 h 14"/>
                <a:gd name="T12" fmla="*/ 6 w 7"/>
                <a:gd name="T13" fmla="*/ 1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7" y="0"/>
                  </a:lnTo>
                  <a:lnTo>
                    <a:pt x="4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5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1" name="íšļïḍè"/>
            <p:cNvSpPr/>
            <p:nvPr/>
          </p:nvSpPr>
          <p:spPr bwMode="auto">
            <a:xfrm>
              <a:off x="1918399" y="2498269"/>
              <a:ext cx="30720" cy="43007"/>
            </a:xfrm>
            <a:custGeom>
              <a:avLst/>
              <a:gdLst>
                <a:gd name="T0" fmla="*/ 10 w 10"/>
                <a:gd name="T1" fmla="*/ 0 h 14"/>
                <a:gd name="T2" fmla="*/ 10 w 10"/>
                <a:gd name="T3" fmla="*/ 0 h 14"/>
                <a:gd name="T4" fmla="*/ 9 w 10"/>
                <a:gd name="T5" fmla="*/ 3 h 14"/>
                <a:gd name="T6" fmla="*/ 4 w 10"/>
                <a:gd name="T7" fmla="*/ 9 h 14"/>
                <a:gd name="T8" fmla="*/ 1 w 10"/>
                <a:gd name="T9" fmla="*/ 14 h 14"/>
                <a:gd name="T10" fmla="*/ 0 w 10"/>
                <a:gd name="T11" fmla="*/ 14 h 14"/>
                <a:gd name="T12" fmla="*/ 0 w 10"/>
                <a:gd name="T13" fmla="*/ 14 h 14"/>
                <a:gd name="T14" fmla="*/ 0 w 10"/>
                <a:gd name="T15" fmla="*/ 14 h 14"/>
                <a:gd name="T16" fmla="*/ 3 w 10"/>
                <a:gd name="T17" fmla="*/ 10 h 14"/>
                <a:gd name="T18" fmla="*/ 4 w 10"/>
                <a:gd name="T19" fmla="*/ 7 h 14"/>
                <a:gd name="T20" fmla="*/ 7 w 10"/>
                <a:gd name="T21" fmla="*/ 3 h 14"/>
                <a:gd name="T22" fmla="*/ 10 w 10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10" y="0"/>
                  </a:moveTo>
                  <a:lnTo>
                    <a:pt x="10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0"/>
                  </a:lnTo>
                  <a:lnTo>
                    <a:pt x="4" y="7"/>
                  </a:lnTo>
                  <a:lnTo>
                    <a:pt x="7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2" name="ï$ḷíďé"/>
            <p:cNvSpPr/>
            <p:nvPr/>
          </p:nvSpPr>
          <p:spPr bwMode="auto">
            <a:xfrm>
              <a:off x="1660371" y="3659393"/>
              <a:ext cx="6145" cy="30720"/>
            </a:xfrm>
            <a:custGeom>
              <a:avLst/>
              <a:gdLst>
                <a:gd name="T0" fmla="*/ 1 w 1"/>
                <a:gd name="T1" fmla="*/ 10 h 10"/>
                <a:gd name="T2" fmla="*/ 1 w 1"/>
                <a:gd name="T3" fmla="*/ 10 h 10"/>
                <a:gd name="T4" fmla="*/ 1 w 1"/>
                <a:gd name="T5" fmla="*/ 9 h 10"/>
                <a:gd name="T6" fmla="*/ 0 w 1"/>
                <a:gd name="T7" fmla="*/ 7 h 10"/>
                <a:gd name="T8" fmla="*/ 0 w 1"/>
                <a:gd name="T9" fmla="*/ 7 h 10"/>
                <a:gd name="T10" fmla="*/ 0 w 1"/>
                <a:gd name="T11" fmla="*/ 0 h 10"/>
                <a:gd name="T12" fmla="*/ 0 w 1"/>
                <a:gd name="T13" fmla="*/ 0 h 10"/>
                <a:gd name="T14" fmla="*/ 1 w 1"/>
                <a:gd name="T15" fmla="*/ 6 h 10"/>
                <a:gd name="T16" fmla="*/ 1 w 1"/>
                <a:gd name="T17" fmla="*/ 6 h 10"/>
                <a:gd name="T18" fmla="*/ 1 w 1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lnTo>
                    <a:pt x="1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3" name="ïṩḻidè"/>
            <p:cNvSpPr/>
            <p:nvPr/>
          </p:nvSpPr>
          <p:spPr bwMode="auto">
            <a:xfrm>
              <a:off x="2231716" y="2283243"/>
              <a:ext cx="43007" cy="55293"/>
            </a:xfrm>
            <a:custGeom>
              <a:avLst/>
              <a:gdLst>
                <a:gd name="T0" fmla="*/ 14 w 14"/>
                <a:gd name="T1" fmla="*/ 0 h 17"/>
                <a:gd name="T2" fmla="*/ 14 w 14"/>
                <a:gd name="T3" fmla="*/ 0 h 17"/>
                <a:gd name="T4" fmla="*/ 0 w 14"/>
                <a:gd name="T5" fmla="*/ 17 h 17"/>
                <a:gd name="T6" fmla="*/ 0 w 14"/>
                <a:gd name="T7" fmla="*/ 17 h 17"/>
                <a:gd name="T8" fmla="*/ 7 w 14"/>
                <a:gd name="T9" fmla="*/ 7 h 17"/>
                <a:gd name="T10" fmla="*/ 14 w 14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7">
                  <a:moveTo>
                    <a:pt x="14" y="0"/>
                  </a:moveTo>
                  <a:lnTo>
                    <a:pt x="14" y="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7" y="7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4" name="iSļíḍe"/>
            <p:cNvSpPr/>
            <p:nvPr/>
          </p:nvSpPr>
          <p:spPr bwMode="auto">
            <a:xfrm>
              <a:off x="1924541" y="2811586"/>
              <a:ext cx="18433" cy="30720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3 w 6"/>
                <a:gd name="T5" fmla="*/ 7 h 10"/>
                <a:gd name="T6" fmla="*/ 3 w 6"/>
                <a:gd name="T7" fmla="*/ 7 h 10"/>
                <a:gd name="T8" fmla="*/ 2 w 6"/>
                <a:gd name="T9" fmla="*/ 10 h 10"/>
                <a:gd name="T10" fmla="*/ 0 w 6"/>
                <a:gd name="T11" fmla="*/ 10 h 10"/>
                <a:gd name="T12" fmla="*/ 0 w 6"/>
                <a:gd name="T13" fmla="*/ 10 h 10"/>
                <a:gd name="T14" fmla="*/ 2 w 6"/>
                <a:gd name="T15" fmla="*/ 7 h 10"/>
                <a:gd name="T16" fmla="*/ 2 w 6"/>
                <a:gd name="T17" fmla="*/ 7 h 10"/>
                <a:gd name="T18" fmla="*/ 3 w 6"/>
                <a:gd name="T19" fmla="*/ 4 h 10"/>
                <a:gd name="T20" fmla="*/ 3 w 6"/>
                <a:gd name="T21" fmla="*/ 4 h 10"/>
                <a:gd name="T22" fmla="*/ 5 w 6"/>
                <a:gd name="T23" fmla="*/ 1 h 10"/>
                <a:gd name="T24" fmla="*/ 6 w 6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1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5" name="íṥ1ïdé"/>
            <p:cNvSpPr/>
            <p:nvPr/>
          </p:nvSpPr>
          <p:spPr bwMode="auto">
            <a:xfrm>
              <a:off x="1832390" y="3118763"/>
              <a:ext cx="6145" cy="18433"/>
            </a:xfrm>
            <a:custGeom>
              <a:avLst/>
              <a:gdLst>
                <a:gd name="T0" fmla="*/ 1 w 1"/>
                <a:gd name="T1" fmla="*/ 0 h 7"/>
                <a:gd name="T2" fmla="*/ 1 w 1"/>
                <a:gd name="T3" fmla="*/ 0 h 7"/>
                <a:gd name="T4" fmla="*/ 1 w 1"/>
                <a:gd name="T5" fmla="*/ 3 h 7"/>
                <a:gd name="T6" fmla="*/ 1 w 1"/>
                <a:gd name="T7" fmla="*/ 5 h 7"/>
                <a:gd name="T8" fmla="*/ 0 w 1"/>
                <a:gd name="T9" fmla="*/ 7 h 7"/>
                <a:gd name="T10" fmla="*/ 0 w 1"/>
                <a:gd name="T11" fmla="*/ 7 h 7"/>
                <a:gd name="T12" fmla="*/ 0 w 1"/>
                <a:gd name="T13" fmla="*/ 7 h 7"/>
                <a:gd name="T14" fmla="*/ 0 w 1"/>
                <a:gd name="T15" fmla="*/ 4 h 7"/>
                <a:gd name="T16" fmla="*/ 1 w 1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1" y="0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6" name="ïśḷïdê"/>
            <p:cNvSpPr/>
            <p:nvPr/>
          </p:nvSpPr>
          <p:spPr bwMode="auto">
            <a:xfrm>
              <a:off x="1930686" y="3917421"/>
              <a:ext cx="12287" cy="30720"/>
            </a:xfrm>
            <a:custGeom>
              <a:avLst/>
              <a:gdLst>
                <a:gd name="T0" fmla="*/ 0 w 5"/>
                <a:gd name="T1" fmla="*/ 0 h 12"/>
                <a:gd name="T2" fmla="*/ 0 w 5"/>
                <a:gd name="T3" fmla="*/ 0 h 12"/>
                <a:gd name="T4" fmla="*/ 2 w 5"/>
                <a:gd name="T5" fmla="*/ 2 h 12"/>
                <a:gd name="T6" fmla="*/ 3 w 5"/>
                <a:gd name="T7" fmla="*/ 3 h 12"/>
                <a:gd name="T8" fmla="*/ 3 w 5"/>
                <a:gd name="T9" fmla="*/ 3 h 12"/>
                <a:gd name="T10" fmla="*/ 2 w 5"/>
                <a:gd name="T11" fmla="*/ 5 h 12"/>
                <a:gd name="T12" fmla="*/ 3 w 5"/>
                <a:gd name="T13" fmla="*/ 8 h 12"/>
                <a:gd name="T14" fmla="*/ 5 w 5"/>
                <a:gd name="T15" fmla="*/ 10 h 12"/>
                <a:gd name="T16" fmla="*/ 5 w 5"/>
                <a:gd name="T17" fmla="*/ 12 h 12"/>
                <a:gd name="T18" fmla="*/ 5 w 5"/>
                <a:gd name="T19" fmla="*/ 12 h 12"/>
                <a:gd name="T20" fmla="*/ 2 w 5"/>
                <a:gd name="T21" fmla="*/ 9 h 12"/>
                <a:gd name="T22" fmla="*/ 0 w 5"/>
                <a:gd name="T23" fmla="*/ 5 h 12"/>
                <a:gd name="T24" fmla="*/ 0 w 5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1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7" name="îṥḻïḑê"/>
            <p:cNvSpPr/>
            <p:nvPr/>
          </p:nvSpPr>
          <p:spPr bwMode="auto">
            <a:xfrm>
              <a:off x="1893825" y="3475087"/>
              <a:ext cx="6145" cy="30720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0 h 8"/>
                <a:gd name="T4" fmla="*/ 1 w 1"/>
                <a:gd name="T5" fmla="*/ 4 h 8"/>
                <a:gd name="T6" fmla="*/ 1 w 1"/>
                <a:gd name="T7" fmla="*/ 8 h 8"/>
                <a:gd name="T8" fmla="*/ 1 w 1"/>
                <a:gd name="T9" fmla="*/ 8 h 8"/>
                <a:gd name="T10" fmla="*/ 0 w 1"/>
                <a:gd name="T11" fmla="*/ 3 h 8"/>
                <a:gd name="T12" fmla="*/ 0 w 1"/>
                <a:gd name="T13" fmla="*/ 3 h 8"/>
                <a:gd name="T14" fmla="*/ 1 w 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8" name="ïslïḋe"/>
            <p:cNvSpPr/>
            <p:nvPr/>
          </p:nvSpPr>
          <p:spPr bwMode="auto">
            <a:xfrm>
              <a:off x="1973689" y="3063474"/>
              <a:ext cx="12287" cy="30720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2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1 w 2"/>
                <a:gd name="T11" fmla="*/ 4 h 10"/>
                <a:gd name="T12" fmla="*/ 2 w 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59" name="îś1ídé"/>
            <p:cNvSpPr/>
            <p:nvPr/>
          </p:nvSpPr>
          <p:spPr bwMode="auto">
            <a:xfrm>
              <a:off x="1998263" y="2983606"/>
              <a:ext cx="12287" cy="30720"/>
            </a:xfrm>
            <a:custGeom>
              <a:avLst/>
              <a:gdLst>
                <a:gd name="T0" fmla="*/ 4 w 4"/>
                <a:gd name="T1" fmla="*/ 0 h 10"/>
                <a:gd name="T2" fmla="*/ 4 w 4"/>
                <a:gd name="T3" fmla="*/ 0 h 10"/>
                <a:gd name="T4" fmla="*/ 3 w 4"/>
                <a:gd name="T5" fmla="*/ 8 h 10"/>
                <a:gd name="T6" fmla="*/ 1 w 4"/>
                <a:gd name="T7" fmla="*/ 10 h 10"/>
                <a:gd name="T8" fmla="*/ 0 w 4"/>
                <a:gd name="T9" fmla="*/ 10 h 10"/>
                <a:gd name="T10" fmla="*/ 0 w 4"/>
                <a:gd name="T11" fmla="*/ 10 h 10"/>
                <a:gd name="T12" fmla="*/ 1 w 4"/>
                <a:gd name="T13" fmla="*/ 6 h 10"/>
                <a:gd name="T14" fmla="*/ 4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4" y="0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0" name="isļîḍê"/>
            <p:cNvSpPr/>
            <p:nvPr/>
          </p:nvSpPr>
          <p:spPr bwMode="auto">
            <a:xfrm>
              <a:off x="1727948" y="3524235"/>
              <a:ext cx="6145" cy="61435"/>
            </a:xfrm>
            <a:custGeom>
              <a:avLst/>
              <a:gdLst>
                <a:gd name="T0" fmla="*/ 0 w 1"/>
                <a:gd name="T1" fmla="*/ 21 h 21"/>
                <a:gd name="T2" fmla="*/ 0 w 1"/>
                <a:gd name="T3" fmla="*/ 21 h 21"/>
                <a:gd name="T4" fmla="*/ 0 w 1"/>
                <a:gd name="T5" fmla="*/ 10 h 21"/>
                <a:gd name="T6" fmla="*/ 0 w 1"/>
                <a:gd name="T7" fmla="*/ 10 h 21"/>
                <a:gd name="T8" fmla="*/ 0 w 1"/>
                <a:gd name="T9" fmla="*/ 0 h 21"/>
                <a:gd name="T10" fmla="*/ 0 w 1"/>
                <a:gd name="T11" fmla="*/ 0 h 21"/>
                <a:gd name="T12" fmla="*/ 1 w 1"/>
                <a:gd name="T13" fmla="*/ 11 h 21"/>
                <a:gd name="T14" fmla="*/ 1 w 1"/>
                <a:gd name="T15" fmla="*/ 11 h 21"/>
                <a:gd name="T16" fmla="*/ 0 w 1"/>
                <a:gd name="T17" fmla="*/ 19 h 21"/>
                <a:gd name="T18" fmla="*/ 0 w 1"/>
                <a:gd name="T19" fmla="*/ 19 h 21"/>
                <a:gd name="T20" fmla="*/ 0 w 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21">
                  <a:moveTo>
                    <a:pt x="0" y="21"/>
                  </a:moveTo>
                  <a:lnTo>
                    <a:pt x="0" y="2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1" name="iS1ïḍé"/>
            <p:cNvSpPr/>
            <p:nvPr/>
          </p:nvSpPr>
          <p:spPr bwMode="auto">
            <a:xfrm>
              <a:off x="2157994" y="2768584"/>
              <a:ext cx="12287" cy="30720"/>
            </a:xfrm>
            <a:custGeom>
              <a:avLst/>
              <a:gdLst>
                <a:gd name="T0" fmla="*/ 4 w 4"/>
                <a:gd name="T1" fmla="*/ 0 h 10"/>
                <a:gd name="T2" fmla="*/ 4 w 4"/>
                <a:gd name="T3" fmla="*/ 0 h 10"/>
                <a:gd name="T4" fmla="*/ 4 w 4"/>
                <a:gd name="T5" fmla="*/ 3 h 10"/>
                <a:gd name="T6" fmla="*/ 4 w 4"/>
                <a:gd name="T7" fmla="*/ 6 h 10"/>
                <a:gd name="T8" fmla="*/ 0 w 4"/>
                <a:gd name="T9" fmla="*/ 10 h 10"/>
                <a:gd name="T10" fmla="*/ 0 w 4"/>
                <a:gd name="T11" fmla="*/ 10 h 10"/>
                <a:gd name="T12" fmla="*/ 1 w 4"/>
                <a:gd name="T13" fmla="*/ 4 h 10"/>
                <a:gd name="T14" fmla="*/ 4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2" name="ïSľiḍé"/>
            <p:cNvSpPr/>
            <p:nvPr/>
          </p:nvSpPr>
          <p:spPr bwMode="auto">
            <a:xfrm>
              <a:off x="1906112" y="3094190"/>
              <a:ext cx="6145" cy="30720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0 h 10"/>
                <a:gd name="T4" fmla="*/ 1 w 1"/>
                <a:gd name="T5" fmla="*/ 4 h 10"/>
                <a:gd name="T6" fmla="*/ 0 w 1"/>
                <a:gd name="T7" fmla="*/ 10 h 10"/>
                <a:gd name="T8" fmla="*/ 0 w 1"/>
                <a:gd name="T9" fmla="*/ 10 h 10"/>
                <a:gd name="T10" fmla="*/ 0 w 1"/>
                <a:gd name="T11" fmla="*/ 2 h 10"/>
                <a:gd name="T12" fmla="*/ 0 w 1"/>
                <a:gd name="T13" fmla="*/ 0 h 10"/>
                <a:gd name="T14" fmla="*/ 1 w 1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3" name="í$ľîḍe"/>
            <p:cNvSpPr/>
            <p:nvPr/>
          </p:nvSpPr>
          <p:spPr bwMode="auto">
            <a:xfrm>
              <a:off x="1709520" y="3585672"/>
              <a:ext cx="0" cy="24574"/>
            </a:xfrm>
            <a:custGeom>
              <a:avLst/>
              <a:gdLst>
                <a:gd name="T0" fmla="*/ 1 w 1"/>
                <a:gd name="T1" fmla="*/ 1 h 9"/>
                <a:gd name="T2" fmla="*/ 1 w 1"/>
                <a:gd name="T3" fmla="*/ 1 h 9"/>
                <a:gd name="T4" fmla="*/ 1 w 1"/>
                <a:gd name="T5" fmla="*/ 6 h 9"/>
                <a:gd name="T6" fmla="*/ 1 w 1"/>
                <a:gd name="T7" fmla="*/ 9 h 9"/>
                <a:gd name="T8" fmla="*/ 1 w 1"/>
                <a:gd name="T9" fmla="*/ 9 h 9"/>
                <a:gd name="T10" fmla="*/ 1 w 1"/>
                <a:gd name="T11" fmla="*/ 9 h 9"/>
                <a:gd name="T12" fmla="*/ 0 w 1"/>
                <a:gd name="T13" fmla="*/ 3 h 9"/>
                <a:gd name="T14" fmla="*/ 0 w 1"/>
                <a:gd name="T15" fmla="*/ 0 h 9"/>
                <a:gd name="T16" fmla="*/ 1 w 1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9">
                  <a:moveTo>
                    <a:pt x="1" y="1"/>
                  </a:moveTo>
                  <a:lnTo>
                    <a:pt x="1" y="1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4" name="ïṥliḋê"/>
            <p:cNvSpPr/>
            <p:nvPr/>
          </p:nvSpPr>
          <p:spPr bwMode="auto">
            <a:xfrm>
              <a:off x="1709520" y="3536524"/>
              <a:ext cx="6145" cy="36861"/>
            </a:xfrm>
            <a:custGeom>
              <a:avLst/>
              <a:gdLst>
                <a:gd name="T0" fmla="*/ 0 w 2"/>
                <a:gd name="T1" fmla="*/ 9 h 13"/>
                <a:gd name="T2" fmla="*/ 0 w 2"/>
                <a:gd name="T3" fmla="*/ 9 h 13"/>
                <a:gd name="T4" fmla="*/ 1 w 2"/>
                <a:gd name="T5" fmla="*/ 7 h 13"/>
                <a:gd name="T6" fmla="*/ 1 w 2"/>
                <a:gd name="T7" fmla="*/ 6 h 13"/>
                <a:gd name="T8" fmla="*/ 1 w 2"/>
                <a:gd name="T9" fmla="*/ 2 h 13"/>
                <a:gd name="T10" fmla="*/ 1 w 2"/>
                <a:gd name="T11" fmla="*/ 2 h 13"/>
                <a:gd name="T12" fmla="*/ 1 w 2"/>
                <a:gd name="T13" fmla="*/ 2 h 13"/>
                <a:gd name="T14" fmla="*/ 1 w 2"/>
                <a:gd name="T15" fmla="*/ 2 h 13"/>
                <a:gd name="T16" fmla="*/ 1 w 2"/>
                <a:gd name="T17" fmla="*/ 0 h 13"/>
                <a:gd name="T18" fmla="*/ 2 w 2"/>
                <a:gd name="T19" fmla="*/ 0 h 13"/>
                <a:gd name="T20" fmla="*/ 2 w 2"/>
                <a:gd name="T21" fmla="*/ 0 h 13"/>
                <a:gd name="T22" fmla="*/ 1 w 2"/>
                <a:gd name="T23" fmla="*/ 5 h 13"/>
                <a:gd name="T24" fmla="*/ 2 w 2"/>
                <a:gd name="T25" fmla="*/ 9 h 13"/>
                <a:gd name="T26" fmla="*/ 2 w 2"/>
                <a:gd name="T27" fmla="*/ 9 h 13"/>
                <a:gd name="T28" fmla="*/ 1 w 2"/>
                <a:gd name="T29" fmla="*/ 13 h 13"/>
                <a:gd name="T30" fmla="*/ 1 w 2"/>
                <a:gd name="T31" fmla="*/ 13 h 13"/>
                <a:gd name="T32" fmla="*/ 1 w 2"/>
                <a:gd name="T33" fmla="*/ 12 h 13"/>
                <a:gd name="T34" fmla="*/ 0 w 2"/>
                <a:gd name="T3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13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5" name="îṣliďê"/>
            <p:cNvSpPr/>
            <p:nvPr/>
          </p:nvSpPr>
          <p:spPr bwMode="auto">
            <a:xfrm>
              <a:off x="1715661" y="3499661"/>
              <a:ext cx="6145" cy="36861"/>
            </a:xfrm>
            <a:custGeom>
              <a:avLst/>
              <a:gdLst>
                <a:gd name="T0" fmla="*/ 2 w 2"/>
                <a:gd name="T1" fmla="*/ 0 h 11"/>
                <a:gd name="T2" fmla="*/ 2 w 2"/>
                <a:gd name="T3" fmla="*/ 0 h 11"/>
                <a:gd name="T4" fmla="*/ 2 w 2"/>
                <a:gd name="T5" fmla="*/ 6 h 11"/>
                <a:gd name="T6" fmla="*/ 2 w 2"/>
                <a:gd name="T7" fmla="*/ 11 h 11"/>
                <a:gd name="T8" fmla="*/ 2 w 2"/>
                <a:gd name="T9" fmla="*/ 11 h 11"/>
                <a:gd name="T10" fmla="*/ 0 w 2"/>
                <a:gd name="T11" fmla="*/ 4 h 11"/>
                <a:gd name="T12" fmla="*/ 2 w 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1">
                  <a:moveTo>
                    <a:pt x="2" y="0"/>
                  </a:moveTo>
                  <a:lnTo>
                    <a:pt x="2" y="0"/>
                  </a:lnTo>
                  <a:lnTo>
                    <a:pt x="2" y="6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6" name="ís1iḑé"/>
            <p:cNvSpPr/>
            <p:nvPr/>
          </p:nvSpPr>
          <p:spPr bwMode="auto">
            <a:xfrm>
              <a:off x="1863106" y="3075761"/>
              <a:ext cx="6145" cy="30720"/>
            </a:xfrm>
            <a:custGeom>
              <a:avLst/>
              <a:gdLst>
                <a:gd name="T0" fmla="*/ 0 w 3"/>
                <a:gd name="T1" fmla="*/ 6 h 8"/>
                <a:gd name="T2" fmla="*/ 0 w 3"/>
                <a:gd name="T3" fmla="*/ 6 h 8"/>
                <a:gd name="T4" fmla="*/ 0 w 3"/>
                <a:gd name="T5" fmla="*/ 0 h 8"/>
                <a:gd name="T6" fmla="*/ 0 w 3"/>
                <a:gd name="T7" fmla="*/ 0 h 8"/>
                <a:gd name="T8" fmla="*/ 2 w 3"/>
                <a:gd name="T9" fmla="*/ 3 h 8"/>
                <a:gd name="T10" fmla="*/ 3 w 3"/>
                <a:gd name="T11" fmla="*/ 4 h 8"/>
                <a:gd name="T12" fmla="*/ 3 w 3"/>
                <a:gd name="T13" fmla="*/ 6 h 8"/>
                <a:gd name="T14" fmla="*/ 2 w 3"/>
                <a:gd name="T15" fmla="*/ 8 h 8"/>
                <a:gd name="T16" fmla="*/ 2 w 3"/>
                <a:gd name="T17" fmla="*/ 8 h 8"/>
                <a:gd name="T18" fmla="*/ 2 w 3"/>
                <a:gd name="T19" fmla="*/ 8 h 8"/>
                <a:gd name="T20" fmla="*/ 2 w 3"/>
                <a:gd name="T21" fmla="*/ 7 h 8"/>
                <a:gd name="T22" fmla="*/ 2 w 3"/>
                <a:gd name="T23" fmla="*/ 6 h 8"/>
                <a:gd name="T24" fmla="*/ 0 w 3"/>
                <a:gd name="T2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8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7" name="ïşḷîde"/>
            <p:cNvSpPr/>
            <p:nvPr/>
          </p:nvSpPr>
          <p:spPr bwMode="auto">
            <a:xfrm>
              <a:off x="1715661" y="3389079"/>
              <a:ext cx="6145" cy="24574"/>
            </a:xfrm>
            <a:custGeom>
              <a:avLst/>
              <a:gdLst>
                <a:gd name="T0" fmla="*/ 0 w 2"/>
                <a:gd name="T1" fmla="*/ 0 h 9"/>
                <a:gd name="T2" fmla="*/ 0 w 2"/>
                <a:gd name="T3" fmla="*/ 0 h 9"/>
                <a:gd name="T4" fmla="*/ 2 w 2"/>
                <a:gd name="T5" fmla="*/ 5 h 9"/>
                <a:gd name="T6" fmla="*/ 2 w 2"/>
                <a:gd name="T7" fmla="*/ 5 h 9"/>
                <a:gd name="T8" fmla="*/ 0 w 2"/>
                <a:gd name="T9" fmla="*/ 9 h 9"/>
                <a:gd name="T10" fmla="*/ 0 w 2"/>
                <a:gd name="T11" fmla="*/ 9 h 9"/>
                <a:gd name="T12" fmla="*/ 0 w 2"/>
                <a:gd name="T13" fmla="*/ 5 h 9"/>
                <a:gd name="T14" fmla="*/ 0 w 2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8" name="îṣḷíḓê"/>
            <p:cNvSpPr/>
            <p:nvPr/>
          </p:nvSpPr>
          <p:spPr bwMode="auto">
            <a:xfrm>
              <a:off x="1654226" y="3591817"/>
              <a:ext cx="6145" cy="30720"/>
            </a:xfrm>
            <a:custGeom>
              <a:avLst/>
              <a:gdLst>
                <a:gd name="T0" fmla="*/ 2 w 2"/>
                <a:gd name="T1" fmla="*/ 1 h 10"/>
                <a:gd name="T2" fmla="*/ 2 w 2"/>
                <a:gd name="T3" fmla="*/ 1 h 10"/>
                <a:gd name="T4" fmla="*/ 0 w 2"/>
                <a:gd name="T5" fmla="*/ 3 h 10"/>
                <a:gd name="T6" fmla="*/ 2 w 2"/>
                <a:gd name="T7" fmla="*/ 4 h 10"/>
                <a:gd name="T8" fmla="*/ 2 w 2"/>
                <a:gd name="T9" fmla="*/ 10 h 10"/>
                <a:gd name="T10" fmla="*/ 2 w 2"/>
                <a:gd name="T11" fmla="*/ 10 h 10"/>
                <a:gd name="T12" fmla="*/ 0 w 2"/>
                <a:gd name="T13" fmla="*/ 8 h 10"/>
                <a:gd name="T14" fmla="*/ 0 w 2"/>
                <a:gd name="T15" fmla="*/ 3 h 10"/>
                <a:gd name="T16" fmla="*/ 0 w 2"/>
                <a:gd name="T17" fmla="*/ 0 h 10"/>
                <a:gd name="T18" fmla="*/ 0 w 2"/>
                <a:gd name="T19" fmla="*/ 0 h 10"/>
                <a:gd name="T20" fmla="*/ 2 w 2"/>
                <a:gd name="T2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0">
                  <a:moveTo>
                    <a:pt x="2" y="1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69" name="iṡḷíḓê"/>
            <p:cNvSpPr/>
            <p:nvPr/>
          </p:nvSpPr>
          <p:spPr bwMode="auto">
            <a:xfrm>
              <a:off x="1863106" y="2940602"/>
              <a:ext cx="43007" cy="141303"/>
            </a:xfrm>
            <a:custGeom>
              <a:avLst/>
              <a:gdLst>
                <a:gd name="T0" fmla="*/ 4 w 13"/>
                <a:gd name="T1" fmla="*/ 29 h 47"/>
                <a:gd name="T2" fmla="*/ 4 w 13"/>
                <a:gd name="T3" fmla="*/ 29 h 47"/>
                <a:gd name="T4" fmla="*/ 6 w 13"/>
                <a:gd name="T5" fmla="*/ 24 h 47"/>
                <a:gd name="T6" fmla="*/ 6 w 13"/>
                <a:gd name="T7" fmla="*/ 19 h 47"/>
                <a:gd name="T8" fmla="*/ 6 w 13"/>
                <a:gd name="T9" fmla="*/ 19 h 47"/>
                <a:gd name="T10" fmla="*/ 7 w 13"/>
                <a:gd name="T11" fmla="*/ 14 h 47"/>
                <a:gd name="T12" fmla="*/ 10 w 13"/>
                <a:gd name="T13" fmla="*/ 12 h 47"/>
                <a:gd name="T14" fmla="*/ 10 w 13"/>
                <a:gd name="T15" fmla="*/ 12 h 47"/>
                <a:gd name="T16" fmla="*/ 10 w 13"/>
                <a:gd name="T17" fmla="*/ 9 h 47"/>
                <a:gd name="T18" fmla="*/ 10 w 13"/>
                <a:gd name="T19" fmla="*/ 6 h 47"/>
                <a:gd name="T20" fmla="*/ 13 w 13"/>
                <a:gd name="T21" fmla="*/ 0 h 47"/>
                <a:gd name="T22" fmla="*/ 13 w 13"/>
                <a:gd name="T23" fmla="*/ 0 h 47"/>
                <a:gd name="T24" fmla="*/ 11 w 13"/>
                <a:gd name="T25" fmla="*/ 6 h 47"/>
                <a:gd name="T26" fmla="*/ 11 w 13"/>
                <a:gd name="T27" fmla="*/ 9 h 47"/>
                <a:gd name="T28" fmla="*/ 11 w 13"/>
                <a:gd name="T29" fmla="*/ 13 h 47"/>
                <a:gd name="T30" fmla="*/ 11 w 13"/>
                <a:gd name="T31" fmla="*/ 19 h 47"/>
                <a:gd name="T32" fmla="*/ 11 w 13"/>
                <a:gd name="T33" fmla="*/ 19 h 47"/>
                <a:gd name="T34" fmla="*/ 10 w 13"/>
                <a:gd name="T35" fmla="*/ 20 h 47"/>
                <a:gd name="T36" fmla="*/ 8 w 13"/>
                <a:gd name="T37" fmla="*/ 22 h 47"/>
                <a:gd name="T38" fmla="*/ 8 w 13"/>
                <a:gd name="T39" fmla="*/ 23 h 47"/>
                <a:gd name="T40" fmla="*/ 7 w 13"/>
                <a:gd name="T41" fmla="*/ 24 h 47"/>
                <a:gd name="T42" fmla="*/ 7 w 13"/>
                <a:gd name="T43" fmla="*/ 24 h 47"/>
                <a:gd name="T44" fmla="*/ 6 w 13"/>
                <a:gd name="T45" fmla="*/ 34 h 47"/>
                <a:gd name="T46" fmla="*/ 4 w 13"/>
                <a:gd name="T47" fmla="*/ 39 h 47"/>
                <a:gd name="T48" fmla="*/ 3 w 13"/>
                <a:gd name="T49" fmla="*/ 42 h 47"/>
                <a:gd name="T50" fmla="*/ 3 w 13"/>
                <a:gd name="T51" fmla="*/ 42 h 47"/>
                <a:gd name="T52" fmla="*/ 4 w 13"/>
                <a:gd name="T53" fmla="*/ 39 h 47"/>
                <a:gd name="T54" fmla="*/ 4 w 13"/>
                <a:gd name="T55" fmla="*/ 37 h 47"/>
                <a:gd name="T56" fmla="*/ 4 w 13"/>
                <a:gd name="T57" fmla="*/ 37 h 47"/>
                <a:gd name="T58" fmla="*/ 4 w 13"/>
                <a:gd name="T59" fmla="*/ 37 h 47"/>
                <a:gd name="T60" fmla="*/ 3 w 13"/>
                <a:gd name="T61" fmla="*/ 42 h 47"/>
                <a:gd name="T62" fmla="*/ 0 w 13"/>
                <a:gd name="T63" fmla="*/ 47 h 47"/>
                <a:gd name="T64" fmla="*/ 0 w 13"/>
                <a:gd name="T65" fmla="*/ 47 h 47"/>
                <a:gd name="T66" fmla="*/ 1 w 13"/>
                <a:gd name="T67" fmla="*/ 43 h 47"/>
                <a:gd name="T68" fmla="*/ 3 w 13"/>
                <a:gd name="T69" fmla="*/ 39 h 47"/>
                <a:gd name="T70" fmla="*/ 3 w 13"/>
                <a:gd name="T71" fmla="*/ 39 h 47"/>
                <a:gd name="T72" fmla="*/ 4 w 13"/>
                <a:gd name="T73" fmla="*/ 33 h 47"/>
                <a:gd name="T74" fmla="*/ 4 w 13"/>
                <a:gd name="T75" fmla="*/ 30 h 47"/>
                <a:gd name="T76" fmla="*/ 4 w 13"/>
                <a:gd name="T77" fmla="*/ 2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" h="47">
                  <a:moveTo>
                    <a:pt x="4" y="29"/>
                  </a:moveTo>
                  <a:lnTo>
                    <a:pt x="4" y="29"/>
                  </a:lnTo>
                  <a:lnTo>
                    <a:pt x="6" y="24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0" y="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8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34"/>
                  </a:lnTo>
                  <a:lnTo>
                    <a:pt x="4" y="39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4" y="39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3" y="4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" y="43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4" y="33"/>
                  </a:lnTo>
                  <a:lnTo>
                    <a:pt x="4" y="30"/>
                  </a:lnTo>
                  <a:lnTo>
                    <a:pt x="4" y="2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0" name="î$ḷiḋê"/>
            <p:cNvSpPr/>
            <p:nvPr/>
          </p:nvSpPr>
          <p:spPr bwMode="auto">
            <a:xfrm>
              <a:off x="2096560" y="2762438"/>
              <a:ext cx="6145" cy="24574"/>
            </a:xfrm>
            <a:custGeom>
              <a:avLst/>
              <a:gdLst>
                <a:gd name="T0" fmla="*/ 3 w 3"/>
                <a:gd name="T1" fmla="*/ 0 h 9"/>
                <a:gd name="T2" fmla="*/ 3 w 3"/>
                <a:gd name="T3" fmla="*/ 0 h 9"/>
                <a:gd name="T4" fmla="*/ 3 w 3"/>
                <a:gd name="T5" fmla="*/ 2 h 9"/>
                <a:gd name="T6" fmla="*/ 3 w 3"/>
                <a:gd name="T7" fmla="*/ 3 h 9"/>
                <a:gd name="T8" fmla="*/ 0 w 3"/>
                <a:gd name="T9" fmla="*/ 9 h 9"/>
                <a:gd name="T10" fmla="*/ 0 w 3"/>
                <a:gd name="T11" fmla="*/ 9 h 9"/>
                <a:gd name="T12" fmla="*/ 0 w 3"/>
                <a:gd name="T13" fmla="*/ 4 h 9"/>
                <a:gd name="T14" fmla="*/ 3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1" name="íŝ1îḑè"/>
            <p:cNvSpPr/>
            <p:nvPr/>
          </p:nvSpPr>
          <p:spPr bwMode="auto">
            <a:xfrm>
              <a:off x="1850819" y="3075761"/>
              <a:ext cx="0" cy="24574"/>
            </a:xfrm>
            <a:custGeom>
              <a:avLst/>
              <a:gdLst>
                <a:gd name="T0" fmla="*/ 0 w 2"/>
                <a:gd name="T1" fmla="*/ 4 h 7"/>
                <a:gd name="T2" fmla="*/ 0 w 2"/>
                <a:gd name="T3" fmla="*/ 4 h 7"/>
                <a:gd name="T4" fmla="*/ 2 w 2"/>
                <a:gd name="T5" fmla="*/ 0 h 7"/>
                <a:gd name="T6" fmla="*/ 2 w 2"/>
                <a:gd name="T7" fmla="*/ 0 h 7"/>
                <a:gd name="T8" fmla="*/ 2 w 2"/>
                <a:gd name="T9" fmla="*/ 4 h 7"/>
                <a:gd name="T10" fmla="*/ 2 w 2"/>
                <a:gd name="T11" fmla="*/ 7 h 7"/>
                <a:gd name="T12" fmla="*/ 2 w 2"/>
                <a:gd name="T13" fmla="*/ 7 h 7"/>
                <a:gd name="T14" fmla="*/ 0 w 2"/>
                <a:gd name="T15" fmla="*/ 6 h 7"/>
                <a:gd name="T16" fmla="*/ 0 w 2"/>
                <a:gd name="T17" fmla="*/ 6 h 7"/>
                <a:gd name="T18" fmla="*/ 0 w 2"/>
                <a:gd name="T19" fmla="*/ 6 h 7"/>
                <a:gd name="T20" fmla="*/ 0 w 2"/>
                <a:gd name="T2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7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2" name="íṡḷïḓè"/>
            <p:cNvSpPr/>
            <p:nvPr/>
          </p:nvSpPr>
          <p:spPr bwMode="auto">
            <a:xfrm>
              <a:off x="1654226" y="3475087"/>
              <a:ext cx="12287" cy="49148"/>
            </a:xfrm>
            <a:custGeom>
              <a:avLst/>
              <a:gdLst>
                <a:gd name="T0" fmla="*/ 3 w 5"/>
                <a:gd name="T1" fmla="*/ 0 h 16"/>
                <a:gd name="T2" fmla="*/ 3 w 5"/>
                <a:gd name="T3" fmla="*/ 0 h 16"/>
                <a:gd name="T4" fmla="*/ 5 w 5"/>
                <a:gd name="T5" fmla="*/ 3 h 16"/>
                <a:gd name="T6" fmla="*/ 3 w 5"/>
                <a:gd name="T7" fmla="*/ 5 h 16"/>
                <a:gd name="T8" fmla="*/ 3 w 5"/>
                <a:gd name="T9" fmla="*/ 5 h 16"/>
                <a:gd name="T10" fmla="*/ 3 w 5"/>
                <a:gd name="T11" fmla="*/ 7 h 16"/>
                <a:gd name="T12" fmla="*/ 5 w 5"/>
                <a:gd name="T13" fmla="*/ 10 h 16"/>
                <a:gd name="T14" fmla="*/ 5 w 5"/>
                <a:gd name="T15" fmla="*/ 10 h 16"/>
                <a:gd name="T16" fmla="*/ 3 w 5"/>
                <a:gd name="T17" fmla="*/ 12 h 16"/>
                <a:gd name="T18" fmla="*/ 3 w 5"/>
                <a:gd name="T19" fmla="*/ 12 h 16"/>
                <a:gd name="T20" fmla="*/ 2 w 5"/>
                <a:gd name="T21" fmla="*/ 13 h 16"/>
                <a:gd name="T22" fmla="*/ 2 w 5"/>
                <a:gd name="T23" fmla="*/ 16 h 16"/>
                <a:gd name="T24" fmla="*/ 2 w 5"/>
                <a:gd name="T25" fmla="*/ 16 h 16"/>
                <a:gd name="T26" fmla="*/ 0 w 5"/>
                <a:gd name="T27" fmla="*/ 10 h 16"/>
                <a:gd name="T28" fmla="*/ 2 w 5"/>
                <a:gd name="T29" fmla="*/ 7 h 16"/>
                <a:gd name="T30" fmla="*/ 3 w 5"/>
                <a:gd name="T31" fmla="*/ 5 h 16"/>
                <a:gd name="T32" fmla="*/ 3 w 5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16">
                  <a:moveTo>
                    <a:pt x="3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3" name="í$ľïḍé"/>
            <p:cNvSpPr/>
            <p:nvPr/>
          </p:nvSpPr>
          <p:spPr bwMode="auto">
            <a:xfrm>
              <a:off x="1727948" y="3278494"/>
              <a:ext cx="6145" cy="30720"/>
            </a:xfrm>
            <a:custGeom>
              <a:avLst/>
              <a:gdLst>
                <a:gd name="T0" fmla="*/ 1 w 1"/>
                <a:gd name="T1" fmla="*/ 0 h 12"/>
                <a:gd name="T2" fmla="*/ 1 w 1"/>
                <a:gd name="T3" fmla="*/ 0 h 12"/>
                <a:gd name="T4" fmla="*/ 1 w 1"/>
                <a:gd name="T5" fmla="*/ 6 h 12"/>
                <a:gd name="T6" fmla="*/ 1 w 1"/>
                <a:gd name="T7" fmla="*/ 12 h 12"/>
                <a:gd name="T8" fmla="*/ 1 w 1"/>
                <a:gd name="T9" fmla="*/ 12 h 12"/>
                <a:gd name="T10" fmla="*/ 0 w 1"/>
                <a:gd name="T11" fmla="*/ 6 h 12"/>
                <a:gd name="T12" fmla="*/ 0 w 1"/>
                <a:gd name="T13" fmla="*/ 3 h 12"/>
                <a:gd name="T14" fmla="*/ 1 w 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lnTo>
                    <a:pt x="1" y="0"/>
                  </a:lnTo>
                  <a:lnTo>
                    <a:pt x="1" y="6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4" name="iśḷíďé"/>
            <p:cNvSpPr/>
            <p:nvPr/>
          </p:nvSpPr>
          <p:spPr bwMode="auto">
            <a:xfrm>
              <a:off x="1678801" y="3370650"/>
              <a:ext cx="6145" cy="43007"/>
            </a:xfrm>
            <a:custGeom>
              <a:avLst/>
              <a:gdLst>
                <a:gd name="T0" fmla="*/ 2 w 2"/>
                <a:gd name="T1" fmla="*/ 13 h 14"/>
                <a:gd name="T2" fmla="*/ 2 w 2"/>
                <a:gd name="T3" fmla="*/ 13 h 14"/>
                <a:gd name="T4" fmla="*/ 1 w 2"/>
                <a:gd name="T5" fmla="*/ 14 h 14"/>
                <a:gd name="T6" fmla="*/ 1 w 2"/>
                <a:gd name="T7" fmla="*/ 13 h 14"/>
                <a:gd name="T8" fmla="*/ 0 w 2"/>
                <a:gd name="T9" fmla="*/ 10 h 14"/>
                <a:gd name="T10" fmla="*/ 0 w 2"/>
                <a:gd name="T11" fmla="*/ 10 h 14"/>
                <a:gd name="T12" fmla="*/ 0 w 2"/>
                <a:gd name="T13" fmla="*/ 4 h 14"/>
                <a:gd name="T14" fmla="*/ 0 w 2"/>
                <a:gd name="T15" fmla="*/ 0 h 14"/>
                <a:gd name="T16" fmla="*/ 0 w 2"/>
                <a:gd name="T17" fmla="*/ 0 h 14"/>
                <a:gd name="T18" fmla="*/ 1 w 2"/>
                <a:gd name="T19" fmla="*/ 2 h 14"/>
                <a:gd name="T20" fmla="*/ 2 w 2"/>
                <a:gd name="T21" fmla="*/ 6 h 14"/>
                <a:gd name="T22" fmla="*/ 2 w 2"/>
                <a:gd name="T23" fmla="*/ 6 h 14"/>
                <a:gd name="T24" fmla="*/ 1 w 2"/>
                <a:gd name="T25" fmla="*/ 7 h 14"/>
                <a:gd name="T26" fmla="*/ 1 w 2"/>
                <a:gd name="T27" fmla="*/ 9 h 14"/>
                <a:gd name="T28" fmla="*/ 2 w 2"/>
                <a:gd name="T2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4">
                  <a:moveTo>
                    <a:pt x="2" y="13"/>
                  </a:moveTo>
                  <a:lnTo>
                    <a:pt x="2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2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5" name="iSliḍè"/>
            <p:cNvSpPr/>
            <p:nvPr/>
          </p:nvSpPr>
          <p:spPr bwMode="auto">
            <a:xfrm>
              <a:off x="1906112" y="2811586"/>
              <a:ext cx="49148" cy="141303"/>
            </a:xfrm>
            <a:custGeom>
              <a:avLst/>
              <a:gdLst>
                <a:gd name="T0" fmla="*/ 15 w 17"/>
                <a:gd name="T1" fmla="*/ 10 h 47"/>
                <a:gd name="T2" fmla="*/ 15 w 17"/>
                <a:gd name="T3" fmla="*/ 10 h 47"/>
                <a:gd name="T4" fmla="*/ 14 w 17"/>
                <a:gd name="T5" fmla="*/ 11 h 47"/>
                <a:gd name="T6" fmla="*/ 14 w 17"/>
                <a:gd name="T7" fmla="*/ 13 h 47"/>
                <a:gd name="T8" fmla="*/ 14 w 17"/>
                <a:gd name="T9" fmla="*/ 17 h 47"/>
                <a:gd name="T10" fmla="*/ 14 w 17"/>
                <a:gd name="T11" fmla="*/ 17 h 47"/>
                <a:gd name="T12" fmla="*/ 13 w 17"/>
                <a:gd name="T13" fmla="*/ 20 h 47"/>
                <a:gd name="T14" fmla="*/ 11 w 17"/>
                <a:gd name="T15" fmla="*/ 20 h 47"/>
                <a:gd name="T16" fmla="*/ 11 w 17"/>
                <a:gd name="T17" fmla="*/ 20 h 47"/>
                <a:gd name="T18" fmla="*/ 10 w 17"/>
                <a:gd name="T19" fmla="*/ 26 h 47"/>
                <a:gd name="T20" fmla="*/ 8 w 17"/>
                <a:gd name="T21" fmla="*/ 30 h 47"/>
                <a:gd name="T22" fmla="*/ 8 w 17"/>
                <a:gd name="T23" fmla="*/ 30 h 47"/>
                <a:gd name="T24" fmla="*/ 5 w 17"/>
                <a:gd name="T25" fmla="*/ 36 h 47"/>
                <a:gd name="T26" fmla="*/ 5 w 17"/>
                <a:gd name="T27" fmla="*/ 36 h 47"/>
                <a:gd name="T28" fmla="*/ 5 w 17"/>
                <a:gd name="T29" fmla="*/ 41 h 47"/>
                <a:gd name="T30" fmla="*/ 5 w 17"/>
                <a:gd name="T31" fmla="*/ 41 h 47"/>
                <a:gd name="T32" fmla="*/ 4 w 17"/>
                <a:gd name="T33" fmla="*/ 43 h 47"/>
                <a:gd name="T34" fmla="*/ 3 w 17"/>
                <a:gd name="T35" fmla="*/ 43 h 47"/>
                <a:gd name="T36" fmla="*/ 3 w 17"/>
                <a:gd name="T37" fmla="*/ 45 h 47"/>
                <a:gd name="T38" fmla="*/ 3 w 17"/>
                <a:gd name="T39" fmla="*/ 45 h 47"/>
                <a:gd name="T40" fmla="*/ 1 w 17"/>
                <a:gd name="T41" fmla="*/ 47 h 47"/>
                <a:gd name="T42" fmla="*/ 0 w 17"/>
                <a:gd name="T43" fmla="*/ 47 h 47"/>
                <a:gd name="T44" fmla="*/ 0 w 17"/>
                <a:gd name="T45" fmla="*/ 45 h 47"/>
                <a:gd name="T46" fmla="*/ 1 w 17"/>
                <a:gd name="T47" fmla="*/ 43 h 47"/>
                <a:gd name="T48" fmla="*/ 1 w 17"/>
                <a:gd name="T49" fmla="*/ 43 h 47"/>
                <a:gd name="T50" fmla="*/ 1 w 17"/>
                <a:gd name="T51" fmla="*/ 44 h 47"/>
                <a:gd name="T52" fmla="*/ 1 w 17"/>
                <a:gd name="T53" fmla="*/ 43 h 47"/>
                <a:gd name="T54" fmla="*/ 1 w 17"/>
                <a:gd name="T55" fmla="*/ 43 h 47"/>
                <a:gd name="T56" fmla="*/ 1 w 17"/>
                <a:gd name="T57" fmla="*/ 40 h 47"/>
                <a:gd name="T58" fmla="*/ 1 w 17"/>
                <a:gd name="T59" fmla="*/ 34 h 47"/>
                <a:gd name="T60" fmla="*/ 1 w 17"/>
                <a:gd name="T61" fmla="*/ 34 h 47"/>
                <a:gd name="T62" fmla="*/ 5 w 17"/>
                <a:gd name="T63" fmla="*/ 23 h 47"/>
                <a:gd name="T64" fmla="*/ 5 w 17"/>
                <a:gd name="T65" fmla="*/ 23 h 47"/>
                <a:gd name="T66" fmla="*/ 8 w 17"/>
                <a:gd name="T67" fmla="*/ 18 h 47"/>
                <a:gd name="T68" fmla="*/ 8 w 17"/>
                <a:gd name="T69" fmla="*/ 18 h 47"/>
                <a:gd name="T70" fmla="*/ 10 w 17"/>
                <a:gd name="T71" fmla="*/ 11 h 47"/>
                <a:gd name="T72" fmla="*/ 11 w 17"/>
                <a:gd name="T73" fmla="*/ 8 h 47"/>
                <a:gd name="T74" fmla="*/ 13 w 17"/>
                <a:gd name="T75" fmla="*/ 6 h 47"/>
                <a:gd name="T76" fmla="*/ 13 w 17"/>
                <a:gd name="T77" fmla="*/ 6 h 47"/>
                <a:gd name="T78" fmla="*/ 13 w 17"/>
                <a:gd name="T79" fmla="*/ 10 h 47"/>
                <a:gd name="T80" fmla="*/ 11 w 17"/>
                <a:gd name="T81" fmla="*/ 14 h 47"/>
                <a:gd name="T82" fmla="*/ 8 w 17"/>
                <a:gd name="T83" fmla="*/ 23 h 47"/>
                <a:gd name="T84" fmla="*/ 8 w 17"/>
                <a:gd name="T85" fmla="*/ 23 h 47"/>
                <a:gd name="T86" fmla="*/ 8 w 17"/>
                <a:gd name="T87" fmla="*/ 23 h 47"/>
                <a:gd name="T88" fmla="*/ 8 w 17"/>
                <a:gd name="T89" fmla="*/ 26 h 47"/>
                <a:gd name="T90" fmla="*/ 8 w 17"/>
                <a:gd name="T91" fmla="*/ 26 h 47"/>
                <a:gd name="T92" fmla="*/ 11 w 17"/>
                <a:gd name="T93" fmla="*/ 20 h 47"/>
                <a:gd name="T94" fmla="*/ 13 w 17"/>
                <a:gd name="T95" fmla="*/ 16 h 47"/>
                <a:gd name="T96" fmla="*/ 13 w 17"/>
                <a:gd name="T97" fmla="*/ 16 h 47"/>
                <a:gd name="T98" fmla="*/ 14 w 17"/>
                <a:gd name="T99" fmla="*/ 7 h 47"/>
                <a:gd name="T100" fmla="*/ 15 w 17"/>
                <a:gd name="T101" fmla="*/ 4 h 47"/>
                <a:gd name="T102" fmla="*/ 17 w 17"/>
                <a:gd name="T103" fmla="*/ 0 h 47"/>
                <a:gd name="T104" fmla="*/ 17 w 17"/>
                <a:gd name="T105" fmla="*/ 0 h 47"/>
                <a:gd name="T106" fmla="*/ 15 w 17"/>
                <a:gd name="T107" fmla="*/ 7 h 47"/>
                <a:gd name="T108" fmla="*/ 15 w 17"/>
                <a:gd name="T109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" h="47">
                  <a:moveTo>
                    <a:pt x="15" y="10"/>
                  </a:moveTo>
                  <a:lnTo>
                    <a:pt x="15" y="10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6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4" y="43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1" y="47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0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1" y="14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1" y="2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4" y="7"/>
                  </a:lnTo>
                  <a:lnTo>
                    <a:pt x="15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7"/>
                  </a:lnTo>
                  <a:lnTo>
                    <a:pt x="15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6" name="ïṧḷïdè"/>
            <p:cNvSpPr/>
            <p:nvPr/>
          </p:nvSpPr>
          <p:spPr bwMode="auto">
            <a:xfrm>
              <a:off x="1727948" y="3229347"/>
              <a:ext cx="12287" cy="30720"/>
            </a:xfrm>
            <a:custGeom>
              <a:avLst/>
              <a:gdLst>
                <a:gd name="T0" fmla="*/ 3 w 5"/>
                <a:gd name="T1" fmla="*/ 7 h 10"/>
                <a:gd name="T2" fmla="*/ 3 w 5"/>
                <a:gd name="T3" fmla="*/ 7 h 10"/>
                <a:gd name="T4" fmla="*/ 2 w 5"/>
                <a:gd name="T5" fmla="*/ 6 h 10"/>
                <a:gd name="T6" fmla="*/ 2 w 5"/>
                <a:gd name="T7" fmla="*/ 7 h 10"/>
                <a:gd name="T8" fmla="*/ 2 w 5"/>
                <a:gd name="T9" fmla="*/ 7 h 10"/>
                <a:gd name="T10" fmla="*/ 0 w 5"/>
                <a:gd name="T11" fmla="*/ 6 h 10"/>
                <a:gd name="T12" fmla="*/ 0 w 5"/>
                <a:gd name="T13" fmla="*/ 6 h 10"/>
                <a:gd name="T14" fmla="*/ 2 w 5"/>
                <a:gd name="T15" fmla="*/ 4 h 10"/>
                <a:gd name="T16" fmla="*/ 2 w 5"/>
                <a:gd name="T17" fmla="*/ 3 h 10"/>
                <a:gd name="T18" fmla="*/ 2 w 5"/>
                <a:gd name="T19" fmla="*/ 1 h 10"/>
                <a:gd name="T20" fmla="*/ 2 w 5"/>
                <a:gd name="T21" fmla="*/ 0 h 10"/>
                <a:gd name="T22" fmla="*/ 2 w 5"/>
                <a:gd name="T23" fmla="*/ 0 h 10"/>
                <a:gd name="T24" fmla="*/ 3 w 5"/>
                <a:gd name="T25" fmla="*/ 3 h 10"/>
                <a:gd name="T26" fmla="*/ 5 w 5"/>
                <a:gd name="T27" fmla="*/ 7 h 10"/>
                <a:gd name="T28" fmla="*/ 5 w 5"/>
                <a:gd name="T29" fmla="*/ 7 h 10"/>
                <a:gd name="T30" fmla="*/ 3 w 5"/>
                <a:gd name="T31" fmla="*/ 10 h 10"/>
                <a:gd name="T32" fmla="*/ 3 w 5"/>
                <a:gd name="T33" fmla="*/ 10 h 10"/>
                <a:gd name="T34" fmla="*/ 3 w 5"/>
                <a:gd name="T3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10">
                  <a:moveTo>
                    <a:pt x="3" y="7"/>
                  </a:moveTo>
                  <a:lnTo>
                    <a:pt x="3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7" name="is1íďè"/>
            <p:cNvSpPr/>
            <p:nvPr/>
          </p:nvSpPr>
          <p:spPr bwMode="auto">
            <a:xfrm>
              <a:off x="2323871" y="2535130"/>
              <a:ext cx="12287" cy="18433"/>
            </a:xfrm>
            <a:custGeom>
              <a:avLst/>
              <a:gdLst>
                <a:gd name="T0" fmla="*/ 3 w 5"/>
                <a:gd name="T1" fmla="*/ 0 h 6"/>
                <a:gd name="T2" fmla="*/ 3 w 5"/>
                <a:gd name="T3" fmla="*/ 0 h 6"/>
                <a:gd name="T4" fmla="*/ 5 w 5"/>
                <a:gd name="T5" fmla="*/ 0 h 6"/>
                <a:gd name="T6" fmla="*/ 3 w 5"/>
                <a:gd name="T7" fmla="*/ 1 h 6"/>
                <a:gd name="T8" fmla="*/ 2 w 5"/>
                <a:gd name="T9" fmla="*/ 4 h 6"/>
                <a:gd name="T10" fmla="*/ 0 w 5"/>
                <a:gd name="T11" fmla="*/ 6 h 6"/>
                <a:gd name="T12" fmla="*/ 0 w 5"/>
                <a:gd name="T13" fmla="*/ 6 h 6"/>
                <a:gd name="T14" fmla="*/ 2 w 5"/>
                <a:gd name="T15" fmla="*/ 1 h 6"/>
                <a:gd name="T16" fmla="*/ 2 w 5"/>
                <a:gd name="T17" fmla="*/ 0 h 6"/>
                <a:gd name="T18" fmla="*/ 3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8" name="iṡḷíďé"/>
            <p:cNvSpPr/>
            <p:nvPr/>
          </p:nvSpPr>
          <p:spPr bwMode="auto">
            <a:xfrm>
              <a:off x="2188713" y="2602708"/>
              <a:ext cx="12287" cy="24574"/>
            </a:xfrm>
            <a:custGeom>
              <a:avLst/>
              <a:gdLst>
                <a:gd name="T0" fmla="*/ 6 w 6"/>
                <a:gd name="T1" fmla="*/ 0 h 9"/>
                <a:gd name="T2" fmla="*/ 6 w 6"/>
                <a:gd name="T3" fmla="*/ 0 h 9"/>
                <a:gd name="T4" fmla="*/ 4 w 6"/>
                <a:gd name="T5" fmla="*/ 5 h 9"/>
                <a:gd name="T6" fmla="*/ 4 w 6"/>
                <a:gd name="T7" fmla="*/ 5 h 9"/>
                <a:gd name="T8" fmla="*/ 1 w 6"/>
                <a:gd name="T9" fmla="*/ 7 h 9"/>
                <a:gd name="T10" fmla="*/ 1 w 6"/>
                <a:gd name="T11" fmla="*/ 7 h 9"/>
                <a:gd name="T12" fmla="*/ 0 w 6"/>
                <a:gd name="T13" fmla="*/ 9 h 9"/>
                <a:gd name="T14" fmla="*/ 0 w 6"/>
                <a:gd name="T15" fmla="*/ 9 h 9"/>
                <a:gd name="T16" fmla="*/ 0 w 6"/>
                <a:gd name="T17" fmla="*/ 9 h 9"/>
                <a:gd name="T18" fmla="*/ 3 w 6"/>
                <a:gd name="T19" fmla="*/ 5 h 9"/>
                <a:gd name="T20" fmla="*/ 6 w 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9">
                  <a:moveTo>
                    <a:pt x="6" y="0"/>
                  </a:moveTo>
                  <a:lnTo>
                    <a:pt x="6" y="0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79" name="íŝḻidê"/>
            <p:cNvSpPr/>
            <p:nvPr/>
          </p:nvSpPr>
          <p:spPr bwMode="auto">
            <a:xfrm>
              <a:off x="1691087" y="3278494"/>
              <a:ext cx="6145" cy="24574"/>
            </a:xfrm>
            <a:custGeom>
              <a:avLst/>
              <a:gdLst>
                <a:gd name="T0" fmla="*/ 1 w 1"/>
                <a:gd name="T1" fmla="*/ 0 h 7"/>
                <a:gd name="T2" fmla="*/ 1 w 1"/>
                <a:gd name="T3" fmla="*/ 0 h 7"/>
                <a:gd name="T4" fmla="*/ 1 w 1"/>
                <a:gd name="T5" fmla="*/ 5 h 7"/>
                <a:gd name="T6" fmla="*/ 1 w 1"/>
                <a:gd name="T7" fmla="*/ 5 h 7"/>
                <a:gd name="T8" fmla="*/ 0 w 1"/>
                <a:gd name="T9" fmla="*/ 7 h 7"/>
                <a:gd name="T10" fmla="*/ 0 w 1"/>
                <a:gd name="T11" fmla="*/ 7 h 7"/>
                <a:gd name="T12" fmla="*/ 0 w 1"/>
                <a:gd name="T13" fmla="*/ 7 h 7"/>
                <a:gd name="T14" fmla="*/ 0 w 1"/>
                <a:gd name="T15" fmla="*/ 7 h 7"/>
                <a:gd name="T16" fmla="*/ 0 w 1"/>
                <a:gd name="T17" fmla="*/ 4 h 7"/>
                <a:gd name="T18" fmla="*/ 1 w 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0" name="işḷîḍé"/>
            <p:cNvSpPr/>
            <p:nvPr/>
          </p:nvSpPr>
          <p:spPr bwMode="auto">
            <a:xfrm>
              <a:off x="1727948" y="3155624"/>
              <a:ext cx="12287" cy="43007"/>
            </a:xfrm>
            <a:custGeom>
              <a:avLst/>
              <a:gdLst>
                <a:gd name="T0" fmla="*/ 1 w 3"/>
                <a:gd name="T1" fmla="*/ 2 h 16"/>
                <a:gd name="T2" fmla="*/ 1 w 3"/>
                <a:gd name="T3" fmla="*/ 2 h 16"/>
                <a:gd name="T4" fmla="*/ 1 w 3"/>
                <a:gd name="T5" fmla="*/ 3 h 16"/>
                <a:gd name="T6" fmla="*/ 3 w 3"/>
                <a:gd name="T7" fmla="*/ 0 h 16"/>
                <a:gd name="T8" fmla="*/ 3 w 3"/>
                <a:gd name="T9" fmla="*/ 0 h 16"/>
                <a:gd name="T10" fmla="*/ 3 w 3"/>
                <a:gd name="T11" fmla="*/ 7 h 16"/>
                <a:gd name="T12" fmla="*/ 3 w 3"/>
                <a:gd name="T13" fmla="*/ 7 h 16"/>
                <a:gd name="T14" fmla="*/ 0 w 3"/>
                <a:gd name="T15" fmla="*/ 16 h 16"/>
                <a:gd name="T16" fmla="*/ 0 w 3"/>
                <a:gd name="T17" fmla="*/ 16 h 16"/>
                <a:gd name="T18" fmla="*/ 1 w 3"/>
                <a:gd name="T1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6">
                  <a:moveTo>
                    <a:pt x="1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1" name="i$1íďê"/>
            <p:cNvSpPr/>
            <p:nvPr/>
          </p:nvSpPr>
          <p:spPr bwMode="auto">
            <a:xfrm>
              <a:off x="1684945" y="3229347"/>
              <a:ext cx="12287" cy="49148"/>
            </a:xfrm>
            <a:custGeom>
              <a:avLst/>
              <a:gdLst>
                <a:gd name="T0" fmla="*/ 3 w 6"/>
                <a:gd name="T1" fmla="*/ 14 h 16"/>
                <a:gd name="T2" fmla="*/ 3 w 6"/>
                <a:gd name="T3" fmla="*/ 14 h 16"/>
                <a:gd name="T4" fmla="*/ 1 w 6"/>
                <a:gd name="T5" fmla="*/ 11 h 16"/>
                <a:gd name="T6" fmla="*/ 0 w 6"/>
                <a:gd name="T7" fmla="*/ 11 h 16"/>
                <a:gd name="T8" fmla="*/ 0 w 6"/>
                <a:gd name="T9" fmla="*/ 11 h 16"/>
                <a:gd name="T10" fmla="*/ 1 w 6"/>
                <a:gd name="T11" fmla="*/ 8 h 16"/>
                <a:gd name="T12" fmla="*/ 1 w 6"/>
                <a:gd name="T13" fmla="*/ 6 h 16"/>
                <a:gd name="T14" fmla="*/ 1 w 6"/>
                <a:gd name="T15" fmla="*/ 6 h 16"/>
                <a:gd name="T16" fmla="*/ 3 w 6"/>
                <a:gd name="T17" fmla="*/ 8 h 16"/>
                <a:gd name="T18" fmla="*/ 4 w 6"/>
                <a:gd name="T19" fmla="*/ 6 h 16"/>
                <a:gd name="T20" fmla="*/ 4 w 6"/>
                <a:gd name="T21" fmla="*/ 1 h 16"/>
                <a:gd name="T22" fmla="*/ 4 w 6"/>
                <a:gd name="T23" fmla="*/ 0 h 16"/>
                <a:gd name="T24" fmla="*/ 6 w 6"/>
                <a:gd name="T25" fmla="*/ 0 h 16"/>
                <a:gd name="T26" fmla="*/ 6 w 6"/>
                <a:gd name="T27" fmla="*/ 0 h 16"/>
                <a:gd name="T28" fmla="*/ 4 w 6"/>
                <a:gd name="T29" fmla="*/ 10 h 16"/>
                <a:gd name="T30" fmla="*/ 4 w 6"/>
                <a:gd name="T31" fmla="*/ 14 h 16"/>
                <a:gd name="T32" fmla="*/ 3 w 6"/>
                <a:gd name="T33" fmla="*/ 16 h 16"/>
                <a:gd name="T34" fmla="*/ 3 w 6"/>
                <a:gd name="T35" fmla="*/ 16 h 16"/>
                <a:gd name="T36" fmla="*/ 3 w 6"/>
                <a:gd name="T37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16">
                  <a:moveTo>
                    <a:pt x="3" y="14"/>
                  </a:moveTo>
                  <a:lnTo>
                    <a:pt x="3" y="14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6"/>
                  </a:lnTo>
                  <a:lnTo>
                    <a:pt x="4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0"/>
                  </a:lnTo>
                  <a:lnTo>
                    <a:pt x="4" y="14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2" name="ïṣ1iďè"/>
            <p:cNvSpPr/>
            <p:nvPr/>
          </p:nvSpPr>
          <p:spPr bwMode="auto">
            <a:xfrm>
              <a:off x="1740235" y="3094190"/>
              <a:ext cx="18433" cy="43007"/>
            </a:xfrm>
            <a:custGeom>
              <a:avLst/>
              <a:gdLst>
                <a:gd name="T0" fmla="*/ 4 w 4"/>
                <a:gd name="T1" fmla="*/ 1 h 12"/>
                <a:gd name="T2" fmla="*/ 4 w 4"/>
                <a:gd name="T3" fmla="*/ 1 h 12"/>
                <a:gd name="T4" fmla="*/ 3 w 4"/>
                <a:gd name="T5" fmla="*/ 2 h 12"/>
                <a:gd name="T6" fmla="*/ 3 w 4"/>
                <a:gd name="T7" fmla="*/ 5 h 12"/>
                <a:gd name="T8" fmla="*/ 1 w 4"/>
                <a:gd name="T9" fmla="*/ 12 h 12"/>
                <a:gd name="T10" fmla="*/ 1 w 4"/>
                <a:gd name="T11" fmla="*/ 12 h 12"/>
                <a:gd name="T12" fmla="*/ 0 w 4"/>
                <a:gd name="T13" fmla="*/ 8 h 12"/>
                <a:gd name="T14" fmla="*/ 1 w 4"/>
                <a:gd name="T15" fmla="*/ 4 h 12"/>
                <a:gd name="T16" fmla="*/ 3 w 4"/>
                <a:gd name="T17" fmla="*/ 1 h 12"/>
                <a:gd name="T18" fmla="*/ 4 w 4"/>
                <a:gd name="T19" fmla="*/ 0 h 12"/>
                <a:gd name="T20" fmla="*/ 4 w 4"/>
                <a:gd name="T2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4" y="1"/>
                  </a:moveTo>
                  <a:lnTo>
                    <a:pt x="4" y="1"/>
                  </a:lnTo>
                  <a:lnTo>
                    <a:pt x="3" y="2"/>
                  </a:lnTo>
                  <a:lnTo>
                    <a:pt x="3" y="5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3" name="îŝľíḍé"/>
            <p:cNvSpPr/>
            <p:nvPr/>
          </p:nvSpPr>
          <p:spPr bwMode="auto">
            <a:xfrm>
              <a:off x="1764810" y="3045040"/>
              <a:ext cx="12287" cy="49148"/>
            </a:xfrm>
            <a:custGeom>
              <a:avLst/>
              <a:gdLst>
                <a:gd name="T0" fmla="*/ 0 w 4"/>
                <a:gd name="T1" fmla="*/ 10 h 16"/>
                <a:gd name="T2" fmla="*/ 0 w 4"/>
                <a:gd name="T3" fmla="*/ 10 h 16"/>
                <a:gd name="T4" fmla="*/ 2 w 4"/>
                <a:gd name="T5" fmla="*/ 9 h 16"/>
                <a:gd name="T6" fmla="*/ 2 w 4"/>
                <a:gd name="T7" fmla="*/ 8 h 16"/>
                <a:gd name="T8" fmla="*/ 2 w 4"/>
                <a:gd name="T9" fmla="*/ 8 h 16"/>
                <a:gd name="T10" fmla="*/ 3 w 4"/>
                <a:gd name="T11" fmla="*/ 6 h 16"/>
                <a:gd name="T12" fmla="*/ 3 w 4"/>
                <a:gd name="T13" fmla="*/ 6 h 16"/>
                <a:gd name="T14" fmla="*/ 2 w 4"/>
                <a:gd name="T15" fmla="*/ 6 h 16"/>
                <a:gd name="T16" fmla="*/ 2 w 4"/>
                <a:gd name="T17" fmla="*/ 5 h 16"/>
                <a:gd name="T18" fmla="*/ 2 w 4"/>
                <a:gd name="T19" fmla="*/ 5 h 16"/>
                <a:gd name="T20" fmla="*/ 0 w 4"/>
                <a:gd name="T21" fmla="*/ 5 h 16"/>
                <a:gd name="T22" fmla="*/ 0 w 4"/>
                <a:gd name="T23" fmla="*/ 5 h 16"/>
                <a:gd name="T24" fmla="*/ 3 w 4"/>
                <a:gd name="T25" fmla="*/ 0 h 16"/>
                <a:gd name="T26" fmla="*/ 3 w 4"/>
                <a:gd name="T27" fmla="*/ 0 h 16"/>
                <a:gd name="T28" fmla="*/ 3 w 4"/>
                <a:gd name="T29" fmla="*/ 3 h 16"/>
                <a:gd name="T30" fmla="*/ 3 w 4"/>
                <a:gd name="T31" fmla="*/ 3 h 16"/>
                <a:gd name="T32" fmla="*/ 4 w 4"/>
                <a:gd name="T33" fmla="*/ 2 h 16"/>
                <a:gd name="T34" fmla="*/ 4 w 4"/>
                <a:gd name="T35" fmla="*/ 2 h 16"/>
                <a:gd name="T36" fmla="*/ 4 w 4"/>
                <a:gd name="T37" fmla="*/ 6 h 16"/>
                <a:gd name="T38" fmla="*/ 3 w 4"/>
                <a:gd name="T39" fmla="*/ 10 h 16"/>
                <a:gd name="T40" fmla="*/ 3 w 4"/>
                <a:gd name="T41" fmla="*/ 10 h 16"/>
                <a:gd name="T42" fmla="*/ 3 w 4"/>
                <a:gd name="T43" fmla="*/ 9 h 16"/>
                <a:gd name="T44" fmla="*/ 2 w 4"/>
                <a:gd name="T45" fmla="*/ 10 h 16"/>
                <a:gd name="T46" fmla="*/ 2 w 4"/>
                <a:gd name="T47" fmla="*/ 10 h 16"/>
                <a:gd name="T48" fmla="*/ 3 w 4"/>
                <a:gd name="T49" fmla="*/ 13 h 16"/>
                <a:gd name="T50" fmla="*/ 3 w 4"/>
                <a:gd name="T51" fmla="*/ 15 h 16"/>
                <a:gd name="T52" fmla="*/ 3 w 4"/>
                <a:gd name="T53" fmla="*/ 15 h 16"/>
                <a:gd name="T54" fmla="*/ 2 w 4"/>
                <a:gd name="T55" fmla="*/ 16 h 16"/>
                <a:gd name="T56" fmla="*/ 2 w 4"/>
                <a:gd name="T57" fmla="*/ 15 h 16"/>
                <a:gd name="T58" fmla="*/ 0 w 4"/>
                <a:gd name="T5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" h="16">
                  <a:moveTo>
                    <a:pt x="0" y="10"/>
                  </a:moveTo>
                  <a:lnTo>
                    <a:pt x="0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0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4" name="ïš1ïḓé"/>
            <p:cNvSpPr/>
            <p:nvPr/>
          </p:nvSpPr>
          <p:spPr bwMode="auto">
            <a:xfrm>
              <a:off x="1801670" y="2989751"/>
              <a:ext cx="12287" cy="43007"/>
            </a:xfrm>
            <a:custGeom>
              <a:avLst/>
              <a:gdLst>
                <a:gd name="T0" fmla="*/ 4 w 4"/>
                <a:gd name="T1" fmla="*/ 0 h 15"/>
                <a:gd name="T2" fmla="*/ 4 w 4"/>
                <a:gd name="T3" fmla="*/ 0 h 15"/>
                <a:gd name="T4" fmla="*/ 2 w 4"/>
                <a:gd name="T5" fmla="*/ 7 h 15"/>
                <a:gd name="T6" fmla="*/ 0 w 4"/>
                <a:gd name="T7" fmla="*/ 15 h 15"/>
                <a:gd name="T8" fmla="*/ 0 w 4"/>
                <a:gd name="T9" fmla="*/ 15 h 15"/>
                <a:gd name="T10" fmla="*/ 1 w 4"/>
                <a:gd name="T11" fmla="*/ 7 h 15"/>
                <a:gd name="T12" fmla="*/ 4 w 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4" y="0"/>
                  </a:moveTo>
                  <a:lnTo>
                    <a:pt x="4" y="0"/>
                  </a:lnTo>
                  <a:lnTo>
                    <a:pt x="2" y="7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5" name="íṣḷîḓe"/>
            <p:cNvSpPr/>
            <p:nvPr/>
          </p:nvSpPr>
          <p:spPr bwMode="auto">
            <a:xfrm>
              <a:off x="1697232" y="3167911"/>
              <a:ext cx="12287" cy="49148"/>
            </a:xfrm>
            <a:custGeom>
              <a:avLst/>
              <a:gdLst>
                <a:gd name="T0" fmla="*/ 0 w 5"/>
                <a:gd name="T1" fmla="*/ 16 h 16"/>
                <a:gd name="T2" fmla="*/ 0 w 5"/>
                <a:gd name="T3" fmla="*/ 16 h 16"/>
                <a:gd name="T4" fmla="*/ 3 w 5"/>
                <a:gd name="T5" fmla="*/ 8 h 16"/>
                <a:gd name="T6" fmla="*/ 5 w 5"/>
                <a:gd name="T7" fmla="*/ 0 h 16"/>
                <a:gd name="T8" fmla="*/ 5 w 5"/>
                <a:gd name="T9" fmla="*/ 0 h 16"/>
                <a:gd name="T10" fmla="*/ 5 w 5"/>
                <a:gd name="T11" fmla="*/ 6 h 16"/>
                <a:gd name="T12" fmla="*/ 3 w 5"/>
                <a:gd name="T13" fmla="*/ 14 h 16"/>
                <a:gd name="T14" fmla="*/ 3 w 5"/>
                <a:gd name="T15" fmla="*/ 14 h 16"/>
                <a:gd name="T16" fmla="*/ 2 w 5"/>
                <a:gd name="T17" fmla="*/ 14 h 16"/>
                <a:gd name="T18" fmla="*/ 2 w 5"/>
                <a:gd name="T19" fmla="*/ 14 h 16"/>
                <a:gd name="T20" fmla="*/ 0 w 5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6">
                  <a:moveTo>
                    <a:pt x="0" y="16"/>
                  </a:moveTo>
                  <a:lnTo>
                    <a:pt x="0" y="16"/>
                  </a:lnTo>
                  <a:lnTo>
                    <a:pt x="3" y="8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6" name="îṥḷíḋé"/>
            <p:cNvSpPr/>
            <p:nvPr/>
          </p:nvSpPr>
          <p:spPr bwMode="auto">
            <a:xfrm>
              <a:off x="1955260" y="2762438"/>
              <a:ext cx="18433" cy="43007"/>
            </a:xfrm>
            <a:custGeom>
              <a:avLst/>
              <a:gdLst>
                <a:gd name="T0" fmla="*/ 6 w 6"/>
                <a:gd name="T1" fmla="*/ 0 h 14"/>
                <a:gd name="T2" fmla="*/ 6 w 6"/>
                <a:gd name="T3" fmla="*/ 0 h 14"/>
                <a:gd name="T4" fmla="*/ 6 w 6"/>
                <a:gd name="T5" fmla="*/ 4 h 14"/>
                <a:gd name="T6" fmla="*/ 6 w 6"/>
                <a:gd name="T7" fmla="*/ 4 h 14"/>
                <a:gd name="T8" fmla="*/ 3 w 6"/>
                <a:gd name="T9" fmla="*/ 9 h 14"/>
                <a:gd name="T10" fmla="*/ 3 w 6"/>
                <a:gd name="T11" fmla="*/ 13 h 14"/>
                <a:gd name="T12" fmla="*/ 3 w 6"/>
                <a:gd name="T13" fmla="*/ 13 h 14"/>
                <a:gd name="T14" fmla="*/ 0 w 6"/>
                <a:gd name="T15" fmla="*/ 14 h 14"/>
                <a:gd name="T16" fmla="*/ 0 w 6"/>
                <a:gd name="T17" fmla="*/ 14 h 14"/>
                <a:gd name="T18" fmla="*/ 3 w 6"/>
                <a:gd name="T19" fmla="*/ 7 h 14"/>
                <a:gd name="T20" fmla="*/ 6 w 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4">
                  <a:moveTo>
                    <a:pt x="6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9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7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7" name="íṣľïḑè"/>
            <p:cNvSpPr/>
            <p:nvPr/>
          </p:nvSpPr>
          <p:spPr bwMode="auto">
            <a:xfrm>
              <a:off x="1709520" y="3149482"/>
              <a:ext cx="6145" cy="30720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0 h 10"/>
                <a:gd name="T4" fmla="*/ 1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1 w 2"/>
                <a:gd name="T11" fmla="*/ 3 h 10"/>
                <a:gd name="T12" fmla="*/ 1 w 2"/>
                <a:gd name="T13" fmla="*/ 0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lnTo>
                    <a:pt x="2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3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8" name="îṡḻîḑè"/>
            <p:cNvSpPr/>
            <p:nvPr/>
          </p:nvSpPr>
          <p:spPr bwMode="auto">
            <a:xfrm>
              <a:off x="2262436" y="2485981"/>
              <a:ext cx="30720" cy="36861"/>
            </a:xfrm>
            <a:custGeom>
              <a:avLst/>
              <a:gdLst>
                <a:gd name="T0" fmla="*/ 10 w 10"/>
                <a:gd name="T1" fmla="*/ 0 h 12"/>
                <a:gd name="T2" fmla="*/ 10 w 10"/>
                <a:gd name="T3" fmla="*/ 0 h 12"/>
                <a:gd name="T4" fmla="*/ 4 w 10"/>
                <a:gd name="T5" fmla="*/ 6 h 12"/>
                <a:gd name="T6" fmla="*/ 0 w 10"/>
                <a:gd name="T7" fmla="*/ 12 h 12"/>
                <a:gd name="T8" fmla="*/ 0 w 10"/>
                <a:gd name="T9" fmla="*/ 12 h 12"/>
                <a:gd name="T10" fmla="*/ 0 w 10"/>
                <a:gd name="T11" fmla="*/ 10 h 12"/>
                <a:gd name="T12" fmla="*/ 3 w 10"/>
                <a:gd name="T13" fmla="*/ 6 h 12"/>
                <a:gd name="T14" fmla="*/ 10 w 10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lnTo>
                    <a:pt x="10" y="0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6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89" name="îŝļiḓé"/>
            <p:cNvSpPr/>
            <p:nvPr/>
          </p:nvSpPr>
          <p:spPr bwMode="auto">
            <a:xfrm>
              <a:off x="1672658" y="3075761"/>
              <a:ext cx="36861" cy="172019"/>
            </a:xfrm>
            <a:custGeom>
              <a:avLst/>
              <a:gdLst>
                <a:gd name="T0" fmla="*/ 2 w 12"/>
                <a:gd name="T1" fmla="*/ 44 h 54"/>
                <a:gd name="T2" fmla="*/ 2 w 12"/>
                <a:gd name="T3" fmla="*/ 44 h 54"/>
                <a:gd name="T4" fmla="*/ 0 w 12"/>
                <a:gd name="T5" fmla="*/ 43 h 54"/>
                <a:gd name="T6" fmla="*/ 0 w 12"/>
                <a:gd name="T7" fmla="*/ 40 h 54"/>
                <a:gd name="T8" fmla="*/ 0 w 12"/>
                <a:gd name="T9" fmla="*/ 40 h 54"/>
                <a:gd name="T10" fmla="*/ 2 w 12"/>
                <a:gd name="T11" fmla="*/ 31 h 54"/>
                <a:gd name="T12" fmla="*/ 2 w 12"/>
                <a:gd name="T13" fmla="*/ 31 h 54"/>
                <a:gd name="T14" fmla="*/ 3 w 12"/>
                <a:gd name="T15" fmla="*/ 31 h 54"/>
                <a:gd name="T16" fmla="*/ 3 w 12"/>
                <a:gd name="T17" fmla="*/ 31 h 54"/>
                <a:gd name="T18" fmla="*/ 4 w 12"/>
                <a:gd name="T19" fmla="*/ 33 h 54"/>
                <a:gd name="T20" fmla="*/ 4 w 12"/>
                <a:gd name="T21" fmla="*/ 33 h 54"/>
                <a:gd name="T22" fmla="*/ 4 w 12"/>
                <a:gd name="T23" fmla="*/ 24 h 54"/>
                <a:gd name="T24" fmla="*/ 4 w 12"/>
                <a:gd name="T25" fmla="*/ 17 h 54"/>
                <a:gd name="T26" fmla="*/ 4 w 12"/>
                <a:gd name="T27" fmla="*/ 17 h 54"/>
                <a:gd name="T28" fmla="*/ 9 w 12"/>
                <a:gd name="T29" fmla="*/ 10 h 54"/>
                <a:gd name="T30" fmla="*/ 12 w 12"/>
                <a:gd name="T31" fmla="*/ 0 h 54"/>
                <a:gd name="T32" fmla="*/ 12 w 12"/>
                <a:gd name="T33" fmla="*/ 0 h 54"/>
                <a:gd name="T34" fmla="*/ 12 w 12"/>
                <a:gd name="T35" fmla="*/ 4 h 54"/>
                <a:gd name="T36" fmla="*/ 10 w 12"/>
                <a:gd name="T37" fmla="*/ 11 h 54"/>
                <a:gd name="T38" fmla="*/ 10 w 12"/>
                <a:gd name="T39" fmla="*/ 11 h 54"/>
                <a:gd name="T40" fmla="*/ 9 w 12"/>
                <a:gd name="T41" fmla="*/ 17 h 54"/>
                <a:gd name="T42" fmla="*/ 9 w 12"/>
                <a:gd name="T43" fmla="*/ 17 h 54"/>
                <a:gd name="T44" fmla="*/ 7 w 12"/>
                <a:gd name="T45" fmla="*/ 23 h 54"/>
                <a:gd name="T46" fmla="*/ 7 w 12"/>
                <a:gd name="T47" fmla="*/ 23 h 54"/>
                <a:gd name="T48" fmla="*/ 7 w 12"/>
                <a:gd name="T49" fmla="*/ 21 h 54"/>
                <a:gd name="T50" fmla="*/ 9 w 12"/>
                <a:gd name="T51" fmla="*/ 23 h 54"/>
                <a:gd name="T52" fmla="*/ 9 w 12"/>
                <a:gd name="T53" fmla="*/ 23 h 54"/>
                <a:gd name="T54" fmla="*/ 7 w 12"/>
                <a:gd name="T55" fmla="*/ 28 h 54"/>
                <a:gd name="T56" fmla="*/ 6 w 12"/>
                <a:gd name="T57" fmla="*/ 30 h 54"/>
                <a:gd name="T58" fmla="*/ 6 w 12"/>
                <a:gd name="T59" fmla="*/ 27 h 54"/>
                <a:gd name="T60" fmla="*/ 6 w 12"/>
                <a:gd name="T61" fmla="*/ 27 h 54"/>
                <a:gd name="T62" fmla="*/ 4 w 12"/>
                <a:gd name="T63" fmla="*/ 41 h 54"/>
                <a:gd name="T64" fmla="*/ 4 w 12"/>
                <a:gd name="T65" fmla="*/ 41 h 54"/>
                <a:gd name="T66" fmla="*/ 3 w 12"/>
                <a:gd name="T67" fmla="*/ 48 h 54"/>
                <a:gd name="T68" fmla="*/ 0 w 12"/>
                <a:gd name="T69" fmla="*/ 54 h 54"/>
                <a:gd name="T70" fmla="*/ 0 w 12"/>
                <a:gd name="T71" fmla="*/ 54 h 54"/>
                <a:gd name="T72" fmla="*/ 2 w 12"/>
                <a:gd name="T73" fmla="*/ 48 h 54"/>
                <a:gd name="T74" fmla="*/ 2 w 12"/>
                <a:gd name="T75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" h="54">
                  <a:moveTo>
                    <a:pt x="2" y="44"/>
                  </a:moveTo>
                  <a:lnTo>
                    <a:pt x="2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2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9" y="1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7" y="28"/>
                  </a:lnTo>
                  <a:lnTo>
                    <a:pt x="6" y="30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3" y="48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2" y="4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0" name="íśľíďè"/>
            <p:cNvSpPr/>
            <p:nvPr/>
          </p:nvSpPr>
          <p:spPr bwMode="auto">
            <a:xfrm>
              <a:off x="1758668" y="3045040"/>
              <a:ext cx="0" cy="30720"/>
            </a:xfrm>
            <a:custGeom>
              <a:avLst/>
              <a:gdLst>
                <a:gd name="T0" fmla="*/ 0 w 2"/>
                <a:gd name="T1" fmla="*/ 0 h 10"/>
                <a:gd name="T2" fmla="*/ 0 w 2"/>
                <a:gd name="T3" fmla="*/ 0 h 10"/>
                <a:gd name="T4" fmla="*/ 2 w 2"/>
                <a:gd name="T5" fmla="*/ 4 h 10"/>
                <a:gd name="T6" fmla="*/ 0 w 2"/>
                <a:gd name="T7" fmla="*/ 10 h 10"/>
                <a:gd name="T8" fmla="*/ 0 w 2"/>
                <a:gd name="T9" fmla="*/ 10 h 10"/>
                <a:gd name="T10" fmla="*/ 0 w 2"/>
                <a:gd name="T11" fmla="*/ 7 h 10"/>
                <a:gd name="T12" fmla="*/ 0 w 2"/>
                <a:gd name="T13" fmla="*/ 6 h 10"/>
                <a:gd name="T14" fmla="*/ 0 w 2"/>
                <a:gd name="T15" fmla="*/ 4 h 10"/>
                <a:gd name="T16" fmla="*/ 0 w 2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1" name="iSḻïḍè"/>
            <p:cNvSpPr/>
            <p:nvPr/>
          </p:nvSpPr>
          <p:spPr bwMode="auto">
            <a:xfrm>
              <a:off x="1697232" y="3143338"/>
              <a:ext cx="6145" cy="24574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1 w 1"/>
                <a:gd name="T5" fmla="*/ 0 h 9"/>
                <a:gd name="T6" fmla="*/ 1 w 1"/>
                <a:gd name="T7" fmla="*/ 0 h 9"/>
                <a:gd name="T8" fmla="*/ 1 w 1"/>
                <a:gd name="T9" fmla="*/ 7 h 9"/>
                <a:gd name="T10" fmla="*/ 0 w 1"/>
                <a:gd name="T11" fmla="*/ 9 h 9"/>
                <a:gd name="T12" fmla="*/ 0 w 1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9">
                  <a:moveTo>
                    <a:pt x="0" y="9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2" name="îSľîďé"/>
            <p:cNvSpPr/>
            <p:nvPr/>
          </p:nvSpPr>
          <p:spPr bwMode="auto">
            <a:xfrm>
              <a:off x="1998263" y="2651856"/>
              <a:ext cx="36861" cy="73722"/>
            </a:xfrm>
            <a:custGeom>
              <a:avLst/>
              <a:gdLst>
                <a:gd name="T0" fmla="*/ 0 w 13"/>
                <a:gd name="T1" fmla="*/ 24 h 24"/>
                <a:gd name="T2" fmla="*/ 0 w 13"/>
                <a:gd name="T3" fmla="*/ 24 h 24"/>
                <a:gd name="T4" fmla="*/ 1 w 13"/>
                <a:gd name="T5" fmla="*/ 19 h 24"/>
                <a:gd name="T6" fmla="*/ 1 w 13"/>
                <a:gd name="T7" fmla="*/ 19 h 24"/>
                <a:gd name="T8" fmla="*/ 5 w 13"/>
                <a:gd name="T9" fmla="*/ 16 h 24"/>
                <a:gd name="T10" fmla="*/ 5 w 13"/>
                <a:gd name="T11" fmla="*/ 16 h 24"/>
                <a:gd name="T12" fmla="*/ 8 w 13"/>
                <a:gd name="T13" fmla="*/ 7 h 24"/>
                <a:gd name="T14" fmla="*/ 13 w 13"/>
                <a:gd name="T15" fmla="*/ 0 h 24"/>
                <a:gd name="T16" fmla="*/ 13 w 13"/>
                <a:gd name="T17" fmla="*/ 0 h 24"/>
                <a:gd name="T18" fmla="*/ 13 w 13"/>
                <a:gd name="T19" fmla="*/ 0 h 24"/>
                <a:gd name="T20" fmla="*/ 13 w 13"/>
                <a:gd name="T21" fmla="*/ 0 h 24"/>
                <a:gd name="T22" fmla="*/ 13 w 13"/>
                <a:gd name="T23" fmla="*/ 1 h 24"/>
                <a:gd name="T24" fmla="*/ 13 w 13"/>
                <a:gd name="T25" fmla="*/ 3 h 24"/>
                <a:gd name="T26" fmla="*/ 13 w 13"/>
                <a:gd name="T27" fmla="*/ 3 h 24"/>
                <a:gd name="T28" fmla="*/ 10 w 13"/>
                <a:gd name="T29" fmla="*/ 7 h 24"/>
                <a:gd name="T30" fmla="*/ 7 w 13"/>
                <a:gd name="T31" fmla="*/ 14 h 24"/>
                <a:gd name="T32" fmla="*/ 7 w 13"/>
                <a:gd name="T33" fmla="*/ 14 h 24"/>
                <a:gd name="T34" fmla="*/ 8 w 13"/>
                <a:gd name="T35" fmla="*/ 14 h 24"/>
                <a:gd name="T36" fmla="*/ 8 w 13"/>
                <a:gd name="T37" fmla="*/ 17 h 24"/>
                <a:gd name="T38" fmla="*/ 8 w 13"/>
                <a:gd name="T39" fmla="*/ 17 h 24"/>
                <a:gd name="T40" fmla="*/ 3 w 13"/>
                <a:gd name="T41" fmla="*/ 24 h 24"/>
                <a:gd name="T42" fmla="*/ 3 w 13"/>
                <a:gd name="T43" fmla="*/ 24 h 24"/>
                <a:gd name="T44" fmla="*/ 4 w 13"/>
                <a:gd name="T45" fmla="*/ 20 h 24"/>
                <a:gd name="T46" fmla="*/ 5 w 13"/>
                <a:gd name="T47" fmla="*/ 16 h 24"/>
                <a:gd name="T48" fmla="*/ 5 w 13"/>
                <a:gd name="T49" fmla="*/ 16 h 24"/>
                <a:gd name="T50" fmla="*/ 3 w 13"/>
                <a:gd name="T51" fmla="*/ 20 h 24"/>
                <a:gd name="T52" fmla="*/ 1 w 13"/>
                <a:gd name="T53" fmla="*/ 23 h 24"/>
                <a:gd name="T54" fmla="*/ 0 w 13"/>
                <a:gd name="T5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24">
                  <a:moveTo>
                    <a:pt x="0" y="24"/>
                  </a:moveTo>
                  <a:lnTo>
                    <a:pt x="0" y="24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8" y="7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4" y="20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3" name="íSlïḋè"/>
            <p:cNvSpPr/>
            <p:nvPr/>
          </p:nvSpPr>
          <p:spPr bwMode="auto">
            <a:xfrm>
              <a:off x="1985976" y="2713290"/>
              <a:ext cx="18433" cy="30720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3 w 6"/>
                <a:gd name="T5" fmla="*/ 6 h 10"/>
                <a:gd name="T6" fmla="*/ 0 w 6"/>
                <a:gd name="T7" fmla="*/ 10 h 10"/>
                <a:gd name="T8" fmla="*/ 0 w 6"/>
                <a:gd name="T9" fmla="*/ 10 h 10"/>
                <a:gd name="T10" fmla="*/ 3 w 6"/>
                <a:gd name="T11" fmla="*/ 5 h 10"/>
                <a:gd name="T12" fmla="*/ 6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4" name="ïš1íde"/>
            <p:cNvSpPr/>
            <p:nvPr/>
          </p:nvSpPr>
          <p:spPr bwMode="auto">
            <a:xfrm>
              <a:off x="1721807" y="3075761"/>
              <a:ext cx="6145" cy="30720"/>
            </a:xfrm>
            <a:custGeom>
              <a:avLst/>
              <a:gdLst>
                <a:gd name="T0" fmla="*/ 0 w 3"/>
                <a:gd name="T1" fmla="*/ 1 h 8"/>
                <a:gd name="T2" fmla="*/ 0 w 3"/>
                <a:gd name="T3" fmla="*/ 1 h 8"/>
                <a:gd name="T4" fmla="*/ 1 w 3"/>
                <a:gd name="T5" fmla="*/ 0 h 8"/>
                <a:gd name="T6" fmla="*/ 1 w 3"/>
                <a:gd name="T7" fmla="*/ 0 h 8"/>
                <a:gd name="T8" fmla="*/ 1 w 3"/>
                <a:gd name="T9" fmla="*/ 1 h 8"/>
                <a:gd name="T10" fmla="*/ 3 w 3"/>
                <a:gd name="T11" fmla="*/ 0 h 8"/>
                <a:gd name="T12" fmla="*/ 3 w 3"/>
                <a:gd name="T13" fmla="*/ 0 h 8"/>
                <a:gd name="T14" fmla="*/ 3 w 3"/>
                <a:gd name="T15" fmla="*/ 4 h 8"/>
                <a:gd name="T16" fmla="*/ 0 w 3"/>
                <a:gd name="T17" fmla="*/ 8 h 8"/>
                <a:gd name="T18" fmla="*/ 0 w 3"/>
                <a:gd name="T19" fmla="*/ 8 h 8"/>
                <a:gd name="T20" fmla="*/ 0 w 3"/>
                <a:gd name="T21" fmla="*/ 6 h 8"/>
                <a:gd name="T22" fmla="*/ 0 w 3"/>
                <a:gd name="T2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5" name="îṣḷide"/>
            <p:cNvSpPr/>
            <p:nvPr/>
          </p:nvSpPr>
          <p:spPr bwMode="auto">
            <a:xfrm>
              <a:off x="2379162" y="2406114"/>
              <a:ext cx="18433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3 w 6"/>
                <a:gd name="T5" fmla="*/ 4 h 7"/>
                <a:gd name="T6" fmla="*/ 0 w 6"/>
                <a:gd name="T7" fmla="*/ 7 h 7"/>
                <a:gd name="T8" fmla="*/ 0 w 6"/>
                <a:gd name="T9" fmla="*/ 7 h 7"/>
                <a:gd name="T10" fmla="*/ 3 w 6"/>
                <a:gd name="T11" fmla="*/ 2 h 7"/>
                <a:gd name="T12" fmla="*/ 6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6" name="íSḷiḑé"/>
            <p:cNvSpPr/>
            <p:nvPr/>
          </p:nvSpPr>
          <p:spPr bwMode="auto">
            <a:xfrm>
              <a:off x="1709520" y="3094190"/>
              <a:ext cx="6145" cy="18433"/>
            </a:xfrm>
            <a:custGeom>
              <a:avLst/>
              <a:gdLst>
                <a:gd name="T0" fmla="*/ 0 w 2"/>
                <a:gd name="T1" fmla="*/ 3 h 7"/>
                <a:gd name="T2" fmla="*/ 0 w 2"/>
                <a:gd name="T3" fmla="*/ 3 h 7"/>
                <a:gd name="T4" fmla="*/ 1 w 2"/>
                <a:gd name="T5" fmla="*/ 2 h 7"/>
                <a:gd name="T6" fmla="*/ 2 w 2"/>
                <a:gd name="T7" fmla="*/ 0 h 7"/>
                <a:gd name="T8" fmla="*/ 2 w 2"/>
                <a:gd name="T9" fmla="*/ 0 h 7"/>
                <a:gd name="T10" fmla="*/ 2 w 2"/>
                <a:gd name="T11" fmla="*/ 4 h 7"/>
                <a:gd name="T12" fmla="*/ 1 w 2"/>
                <a:gd name="T13" fmla="*/ 7 h 7"/>
                <a:gd name="T14" fmla="*/ 1 w 2"/>
                <a:gd name="T15" fmla="*/ 7 h 7"/>
                <a:gd name="T16" fmla="*/ 0 w 2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7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7" name="íŝ1îdé"/>
            <p:cNvSpPr/>
            <p:nvPr/>
          </p:nvSpPr>
          <p:spPr bwMode="auto">
            <a:xfrm>
              <a:off x="1856964" y="2830020"/>
              <a:ext cx="12287" cy="36861"/>
            </a:xfrm>
            <a:custGeom>
              <a:avLst/>
              <a:gdLst>
                <a:gd name="T0" fmla="*/ 3 w 4"/>
                <a:gd name="T1" fmla="*/ 2 h 12"/>
                <a:gd name="T2" fmla="*/ 3 w 4"/>
                <a:gd name="T3" fmla="*/ 2 h 12"/>
                <a:gd name="T4" fmla="*/ 4 w 4"/>
                <a:gd name="T5" fmla="*/ 0 h 12"/>
                <a:gd name="T6" fmla="*/ 4 w 4"/>
                <a:gd name="T7" fmla="*/ 0 h 12"/>
                <a:gd name="T8" fmla="*/ 3 w 4"/>
                <a:gd name="T9" fmla="*/ 7 h 12"/>
                <a:gd name="T10" fmla="*/ 0 w 4"/>
                <a:gd name="T11" fmla="*/ 12 h 12"/>
                <a:gd name="T12" fmla="*/ 0 w 4"/>
                <a:gd name="T13" fmla="*/ 12 h 12"/>
                <a:gd name="T14" fmla="*/ 1 w 4"/>
                <a:gd name="T15" fmla="*/ 8 h 12"/>
                <a:gd name="T16" fmla="*/ 3 w 4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2">
                  <a:moveTo>
                    <a:pt x="3" y="2"/>
                  </a:moveTo>
                  <a:lnTo>
                    <a:pt x="3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8" name="išḷïḓé"/>
            <p:cNvSpPr/>
            <p:nvPr/>
          </p:nvSpPr>
          <p:spPr bwMode="auto">
            <a:xfrm>
              <a:off x="1727948" y="2989751"/>
              <a:ext cx="18433" cy="55293"/>
            </a:xfrm>
            <a:custGeom>
              <a:avLst/>
              <a:gdLst>
                <a:gd name="T0" fmla="*/ 0 w 5"/>
                <a:gd name="T1" fmla="*/ 17 h 19"/>
                <a:gd name="T2" fmla="*/ 0 w 5"/>
                <a:gd name="T3" fmla="*/ 17 h 19"/>
                <a:gd name="T4" fmla="*/ 3 w 5"/>
                <a:gd name="T5" fmla="*/ 9 h 19"/>
                <a:gd name="T6" fmla="*/ 5 w 5"/>
                <a:gd name="T7" fmla="*/ 0 h 19"/>
                <a:gd name="T8" fmla="*/ 5 w 5"/>
                <a:gd name="T9" fmla="*/ 0 h 19"/>
                <a:gd name="T10" fmla="*/ 4 w 5"/>
                <a:gd name="T11" fmla="*/ 10 h 19"/>
                <a:gd name="T12" fmla="*/ 3 w 5"/>
                <a:gd name="T13" fmla="*/ 15 h 19"/>
                <a:gd name="T14" fmla="*/ 1 w 5"/>
                <a:gd name="T15" fmla="*/ 19 h 19"/>
                <a:gd name="T16" fmla="*/ 1 w 5"/>
                <a:gd name="T17" fmla="*/ 19 h 19"/>
                <a:gd name="T18" fmla="*/ 1 w 5"/>
                <a:gd name="T19" fmla="*/ 17 h 19"/>
                <a:gd name="T20" fmla="*/ 1 w 5"/>
                <a:gd name="T21" fmla="*/ 17 h 19"/>
                <a:gd name="T22" fmla="*/ 0 w 5"/>
                <a:gd name="T23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9">
                  <a:moveTo>
                    <a:pt x="0" y="17"/>
                  </a:moveTo>
                  <a:lnTo>
                    <a:pt x="0" y="17"/>
                  </a:lnTo>
                  <a:lnTo>
                    <a:pt x="3" y="9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10"/>
                  </a:lnTo>
                  <a:lnTo>
                    <a:pt x="3" y="15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599" name="iṣ1ïḑe"/>
            <p:cNvSpPr/>
            <p:nvPr/>
          </p:nvSpPr>
          <p:spPr bwMode="auto">
            <a:xfrm>
              <a:off x="1770955" y="2952890"/>
              <a:ext cx="12287" cy="18433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0 w 3"/>
                <a:gd name="T5" fmla="*/ 2 h 8"/>
                <a:gd name="T6" fmla="*/ 0 w 3"/>
                <a:gd name="T7" fmla="*/ 2 h 8"/>
                <a:gd name="T8" fmla="*/ 1 w 3"/>
                <a:gd name="T9" fmla="*/ 0 h 8"/>
                <a:gd name="T10" fmla="*/ 3 w 3"/>
                <a:gd name="T11" fmla="*/ 0 h 8"/>
                <a:gd name="T12" fmla="*/ 3 w 3"/>
                <a:gd name="T13" fmla="*/ 0 h 8"/>
                <a:gd name="T14" fmla="*/ 1 w 3"/>
                <a:gd name="T15" fmla="*/ 3 h 8"/>
                <a:gd name="T16" fmla="*/ 0 w 3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0" name="íšḻïḋé"/>
            <p:cNvSpPr/>
            <p:nvPr/>
          </p:nvSpPr>
          <p:spPr bwMode="auto">
            <a:xfrm>
              <a:off x="1709520" y="3045040"/>
              <a:ext cx="12287" cy="36861"/>
            </a:xfrm>
            <a:custGeom>
              <a:avLst/>
              <a:gdLst>
                <a:gd name="T0" fmla="*/ 2 w 4"/>
                <a:gd name="T1" fmla="*/ 3 h 11"/>
                <a:gd name="T2" fmla="*/ 2 w 4"/>
                <a:gd name="T3" fmla="*/ 3 h 11"/>
                <a:gd name="T4" fmla="*/ 2 w 4"/>
                <a:gd name="T5" fmla="*/ 3 h 11"/>
                <a:gd name="T6" fmla="*/ 1 w 4"/>
                <a:gd name="T7" fmla="*/ 6 h 11"/>
                <a:gd name="T8" fmla="*/ 0 w 4"/>
                <a:gd name="T9" fmla="*/ 7 h 11"/>
                <a:gd name="T10" fmla="*/ 0 w 4"/>
                <a:gd name="T11" fmla="*/ 4 h 11"/>
                <a:gd name="T12" fmla="*/ 0 w 4"/>
                <a:gd name="T13" fmla="*/ 4 h 11"/>
                <a:gd name="T14" fmla="*/ 1 w 4"/>
                <a:gd name="T15" fmla="*/ 3 h 11"/>
                <a:gd name="T16" fmla="*/ 1 w 4"/>
                <a:gd name="T17" fmla="*/ 1 h 11"/>
                <a:gd name="T18" fmla="*/ 2 w 4"/>
                <a:gd name="T19" fmla="*/ 1 h 11"/>
                <a:gd name="T20" fmla="*/ 2 w 4"/>
                <a:gd name="T21" fmla="*/ 0 h 11"/>
                <a:gd name="T22" fmla="*/ 2 w 4"/>
                <a:gd name="T23" fmla="*/ 0 h 11"/>
                <a:gd name="T24" fmla="*/ 4 w 4"/>
                <a:gd name="T25" fmla="*/ 6 h 11"/>
                <a:gd name="T26" fmla="*/ 4 w 4"/>
                <a:gd name="T27" fmla="*/ 6 h 11"/>
                <a:gd name="T28" fmla="*/ 2 w 4"/>
                <a:gd name="T29" fmla="*/ 10 h 11"/>
                <a:gd name="T30" fmla="*/ 1 w 4"/>
                <a:gd name="T31" fmla="*/ 11 h 11"/>
                <a:gd name="T32" fmla="*/ 1 w 4"/>
                <a:gd name="T33" fmla="*/ 11 h 11"/>
                <a:gd name="T34" fmla="*/ 1 w 4"/>
                <a:gd name="T35" fmla="*/ 11 h 11"/>
                <a:gd name="T36" fmla="*/ 2 w 4"/>
                <a:gd name="T3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11">
                  <a:moveTo>
                    <a:pt x="2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1" name="îś1íḍê"/>
            <p:cNvSpPr/>
            <p:nvPr/>
          </p:nvSpPr>
          <p:spPr bwMode="auto">
            <a:xfrm>
              <a:off x="2041270" y="2621140"/>
              <a:ext cx="12287" cy="24574"/>
            </a:xfrm>
            <a:custGeom>
              <a:avLst/>
              <a:gdLst>
                <a:gd name="T0" fmla="*/ 4 w 4"/>
                <a:gd name="T1" fmla="*/ 0 h 9"/>
                <a:gd name="T2" fmla="*/ 4 w 4"/>
                <a:gd name="T3" fmla="*/ 0 h 9"/>
                <a:gd name="T4" fmla="*/ 3 w 4"/>
                <a:gd name="T5" fmla="*/ 4 h 9"/>
                <a:gd name="T6" fmla="*/ 0 w 4"/>
                <a:gd name="T7" fmla="*/ 9 h 9"/>
                <a:gd name="T8" fmla="*/ 0 w 4"/>
                <a:gd name="T9" fmla="*/ 9 h 9"/>
                <a:gd name="T10" fmla="*/ 3 w 4"/>
                <a:gd name="T11" fmla="*/ 3 h 9"/>
                <a:gd name="T12" fmla="*/ 4 w 4"/>
                <a:gd name="T13" fmla="*/ 0 h 9"/>
                <a:gd name="T14" fmla="*/ 4 w 4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4" y="0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3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2" name="i$ļïḑé"/>
            <p:cNvSpPr/>
            <p:nvPr/>
          </p:nvSpPr>
          <p:spPr bwMode="auto">
            <a:xfrm>
              <a:off x="1789383" y="2885310"/>
              <a:ext cx="12287" cy="36861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1 w 4"/>
                <a:gd name="T9" fmla="*/ 6 h 12"/>
                <a:gd name="T10" fmla="*/ 4 w 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6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3" name="íśḷíḋè"/>
            <p:cNvSpPr/>
            <p:nvPr/>
          </p:nvSpPr>
          <p:spPr bwMode="auto">
            <a:xfrm>
              <a:off x="2471317" y="2326250"/>
              <a:ext cx="18433" cy="12287"/>
            </a:xfrm>
            <a:custGeom>
              <a:avLst/>
              <a:gdLst>
                <a:gd name="T0" fmla="*/ 5 w 5"/>
                <a:gd name="T1" fmla="*/ 0 h 5"/>
                <a:gd name="T2" fmla="*/ 5 w 5"/>
                <a:gd name="T3" fmla="*/ 0 h 5"/>
                <a:gd name="T4" fmla="*/ 3 w 5"/>
                <a:gd name="T5" fmla="*/ 3 h 5"/>
                <a:gd name="T6" fmla="*/ 0 w 5"/>
                <a:gd name="T7" fmla="*/ 5 h 5"/>
                <a:gd name="T8" fmla="*/ 0 w 5"/>
                <a:gd name="T9" fmla="*/ 5 h 5"/>
                <a:gd name="T10" fmla="*/ 1 w 5"/>
                <a:gd name="T11" fmla="*/ 3 h 5"/>
                <a:gd name="T12" fmla="*/ 5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4" name="íšḻiďè"/>
            <p:cNvSpPr/>
            <p:nvPr/>
          </p:nvSpPr>
          <p:spPr bwMode="auto">
            <a:xfrm>
              <a:off x="1838532" y="2799299"/>
              <a:ext cx="18433" cy="30720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3 w 6"/>
                <a:gd name="T5" fmla="*/ 5 h 11"/>
                <a:gd name="T6" fmla="*/ 0 w 6"/>
                <a:gd name="T7" fmla="*/ 11 h 11"/>
                <a:gd name="T8" fmla="*/ 0 w 6"/>
                <a:gd name="T9" fmla="*/ 11 h 11"/>
                <a:gd name="T10" fmla="*/ 3 w 6"/>
                <a:gd name="T11" fmla="*/ 2 h 11"/>
                <a:gd name="T12" fmla="*/ 3 w 6"/>
                <a:gd name="T13" fmla="*/ 2 h 11"/>
                <a:gd name="T14" fmla="*/ 5 w 6"/>
                <a:gd name="T15" fmla="*/ 0 h 11"/>
                <a:gd name="T16" fmla="*/ 6 w 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5" name="ïśľîḓé"/>
            <p:cNvSpPr/>
            <p:nvPr/>
          </p:nvSpPr>
          <p:spPr bwMode="auto">
            <a:xfrm>
              <a:off x="2096560" y="2522843"/>
              <a:ext cx="24574" cy="36861"/>
            </a:xfrm>
            <a:custGeom>
              <a:avLst/>
              <a:gdLst>
                <a:gd name="T0" fmla="*/ 0 w 9"/>
                <a:gd name="T1" fmla="*/ 11 h 12"/>
                <a:gd name="T2" fmla="*/ 0 w 9"/>
                <a:gd name="T3" fmla="*/ 11 h 12"/>
                <a:gd name="T4" fmla="*/ 4 w 9"/>
                <a:gd name="T5" fmla="*/ 5 h 12"/>
                <a:gd name="T6" fmla="*/ 4 w 9"/>
                <a:gd name="T7" fmla="*/ 5 h 12"/>
                <a:gd name="T8" fmla="*/ 9 w 9"/>
                <a:gd name="T9" fmla="*/ 0 h 12"/>
                <a:gd name="T10" fmla="*/ 9 w 9"/>
                <a:gd name="T11" fmla="*/ 0 h 12"/>
                <a:gd name="T12" fmla="*/ 4 w 9"/>
                <a:gd name="T13" fmla="*/ 8 h 12"/>
                <a:gd name="T14" fmla="*/ 4 w 9"/>
                <a:gd name="T15" fmla="*/ 8 h 12"/>
                <a:gd name="T16" fmla="*/ 2 w 9"/>
                <a:gd name="T17" fmla="*/ 12 h 12"/>
                <a:gd name="T18" fmla="*/ 0 w 9"/>
                <a:gd name="T19" fmla="*/ 12 h 12"/>
                <a:gd name="T20" fmla="*/ 0 w 9"/>
                <a:gd name="T2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2">
                  <a:moveTo>
                    <a:pt x="0" y="11"/>
                  </a:moveTo>
                  <a:lnTo>
                    <a:pt x="0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6" name="îṥľíďê"/>
            <p:cNvSpPr/>
            <p:nvPr/>
          </p:nvSpPr>
          <p:spPr bwMode="auto">
            <a:xfrm>
              <a:off x="1703374" y="2897597"/>
              <a:ext cx="49148" cy="110582"/>
            </a:xfrm>
            <a:custGeom>
              <a:avLst/>
              <a:gdLst>
                <a:gd name="T0" fmla="*/ 9 w 16"/>
                <a:gd name="T1" fmla="*/ 5 h 36"/>
                <a:gd name="T2" fmla="*/ 9 w 16"/>
                <a:gd name="T3" fmla="*/ 5 h 36"/>
                <a:gd name="T4" fmla="*/ 9 w 16"/>
                <a:gd name="T5" fmla="*/ 8 h 36"/>
                <a:gd name="T6" fmla="*/ 9 w 16"/>
                <a:gd name="T7" fmla="*/ 8 h 36"/>
                <a:gd name="T8" fmla="*/ 10 w 16"/>
                <a:gd name="T9" fmla="*/ 3 h 36"/>
                <a:gd name="T10" fmla="*/ 10 w 16"/>
                <a:gd name="T11" fmla="*/ 3 h 36"/>
                <a:gd name="T12" fmla="*/ 10 w 16"/>
                <a:gd name="T13" fmla="*/ 8 h 36"/>
                <a:gd name="T14" fmla="*/ 9 w 16"/>
                <a:gd name="T15" fmla="*/ 12 h 36"/>
                <a:gd name="T16" fmla="*/ 9 w 16"/>
                <a:gd name="T17" fmla="*/ 12 h 36"/>
                <a:gd name="T18" fmla="*/ 12 w 16"/>
                <a:gd name="T19" fmla="*/ 6 h 36"/>
                <a:gd name="T20" fmla="*/ 14 w 16"/>
                <a:gd name="T21" fmla="*/ 2 h 36"/>
                <a:gd name="T22" fmla="*/ 14 w 16"/>
                <a:gd name="T23" fmla="*/ 2 h 36"/>
                <a:gd name="T24" fmla="*/ 16 w 16"/>
                <a:gd name="T25" fmla="*/ 0 h 36"/>
                <a:gd name="T26" fmla="*/ 16 w 16"/>
                <a:gd name="T27" fmla="*/ 0 h 36"/>
                <a:gd name="T28" fmla="*/ 16 w 16"/>
                <a:gd name="T29" fmla="*/ 3 h 36"/>
                <a:gd name="T30" fmla="*/ 16 w 16"/>
                <a:gd name="T31" fmla="*/ 3 h 36"/>
                <a:gd name="T32" fmla="*/ 16 w 16"/>
                <a:gd name="T33" fmla="*/ 3 h 36"/>
                <a:gd name="T34" fmla="*/ 14 w 16"/>
                <a:gd name="T35" fmla="*/ 5 h 36"/>
                <a:gd name="T36" fmla="*/ 13 w 16"/>
                <a:gd name="T37" fmla="*/ 9 h 36"/>
                <a:gd name="T38" fmla="*/ 13 w 16"/>
                <a:gd name="T39" fmla="*/ 9 h 36"/>
                <a:gd name="T40" fmla="*/ 12 w 16"/>
                <a:gd name="T41" fmla="*/ 12 h 36"/>
                <a:gd name="T42" fmla="*/ 12 w 16"/>
                <a:gd name="T43" fmla="*/ 15 h 36"/>
                <a:gd name="T44" fmla="*/ 12 w 16"/>
                <a:gd name="T45" fmla="*/ 15 h 36"/>
                <a:gd name="T46" fmla="*/ 10 w 16"/>
                <a:gd name="T47" fmla="*/ 19 h 36"/>
                <a:gd name="T48" fmla="*/ 10 w 16"/>
                <a:gd name="T49" fmla="*/ 19 h 36"/>
                <a:gd name="T50" fmla="*/ 9 w 16"/>
                <a:gd name="T51" fmla="*/ 22 h 36"/>
                <a:gd name="T52" fmla="*/ 9 w 16"/>
                <a:gd name="T53" fmla="*/ 22 h 36"/>
                <a:gd name="T54" fmla="*/ 6 w 16"/>
                <a:gd name="T55" fmla="*/ 26 h 36"/>
                <a:gd name="T56" fmla="*/ 4 w 16"/>
                <a:gd name="T57" fmla="*/ 32 h 36"/>
                <a:gd name="T58" fmla="*/ 4 w 16"/>
                <a:gd name="T59" fmla="*/ 32 h 36"/>
                <a:gd name="T60" fmla="*/ 4 w 16"/>
                <a:gd name="T61" fmla="*/ 33 h 36"/>
                <a:gd name="T62" fmla="*/ 4 w 16"/>
                <a:gd name="T63" fmla="*/ 32 h 36"/>
                <a:gd name="T64" fmla="*/ 6 w 16"/>
                <a:gd name="T65" fmla="*/ 32 h 36"/>
                <a:gd name="T66" fmla="*/ 6 w 16"/>
                <a:gd name="T67" fmla="*/ 32 h 36"/>
                <a:gd name="T68" fmla="*/ 6 w 16"/>
                <a:gd name="T69" fmla="*/ 32 h 36"/>
                <a:gd name="T70" fmla="*/ 3 w 16"/>
                <a:gd name="T71" fmla="*/ 36 h 36"/>
                <a:gd name="T72" fmla="*/ 3 w 16"/>
                <a:gd name="T73" fmla="*/ 36 h 36"/>
                <a:gd name="T74" fmla="*/ 2 w 16"/>
                <a:gd name="T75" fmla="*/ 36 h 36"/>
                <a:gd name="T76" fmla="*/ 0 w 16"/>
                <a:gd name="T77" fmla="*/ 29 h 36"/>
                <a:gd name="T78" fmla="*/ 0 w 16"/>
                <a:gd name="T79" fmla="*/ 29 h 36"/>
                <a:gd name="T80" fmla="*/ 2 w 16"/>
                <a:gd name="T81" fmla="*/ 29 h 36"/>
                <a:gd name="T82" fmla="*/ 3 w 16"/>
                <a:gd name="T83" fmla="*/ 29 h 36"/>
                <a:gd name="T84" fmla="*/ 3 w 16"/>
                <a:gd name="T85" fmla="*/ 29 h 36"/>
                <a:gd name="T86" fmla="*/ 3 w 16"/>
                <a:gd name="T87" fmla="*/ 26 h 36"/>
                <a:gd name="T88" fmla="*/ 4 w 16"/>
                <a:gd name="T89" fmla="*/ 23 h 36"/>
                <a:gd name="T90" fmla="*/ 4 w 16"/>
                <a:gd name="T91" fmla="*/ 23 h 36"/>
                <a:gd name="T92" fmla="*/ 2 w 16"/>
                <a:gd name="T93" fmla="*/ 26 h 36"/>
                <a:gd name="T94" fmla="*/ 2 w 16"/>
                <a:gd name="T95" fmla="*/ 26 h 36"/>
                <a:gd name="T96" fmla="*/ 3 w 16"/>
                <a:gd name="T97" fmla="*/ 20 h 36"/>
                <a:gd name="T98" fmla="*/ 3 w 16"/>
                <a:gd name="T99" fmla="*/ 20 h 36"/>
                <a:gd name="T100" fmla="*/ 2 w 16"/>
                <a:gd name="T101" fmla="*/ 20 h 36"/>
                <a:gd name="T102" fmla="*/ 2 w 16"/>
                <a:gd name="T103" fmla="*/ 20 h 36"/>
                <a:gd name="T104" fmla="*/ 3 w 16"/>
                <a:gd name="T105" fmla="*/ 16 h 36"/>
                <a:gd name="T106" fmla="*/ 4 w 16"/>
                <a:gd name="T107" fmla="*/ 12 h 36"/>
                <a:gd name="T108" fmla="*/ 4 w 16"/>
                <a:gd name="T109" fmla="*/ 12 h 36"/>
                <a:gd name="T110" fmla="*/ 4 w 16"/>
                <a:gd name="T111" fmla="*/ 15 h 36"/>
                <a:gd name="T112" fmla="*/ 4 w 16"/>
                <a:gd name="T113" fmla="*/ 16 h 36"/>
                <a:gd name="T114" fmla="*/ 4 w 16"/>
                <a:gd name="T115" fmla="*/ 16 h 36"/>
                <a:gd name="T116" fmla="*/ 9 w 16"/>
                <a:gd name="T117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" h="36">
                  <a:moveTo>
                    <a:pt x="9" y="5"/>
                  </a:move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8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12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6" y="2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9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7" name="îŝľîḓé"/>
            <p:cNvSpPr/>
            <p:nvPr/>
          </p:nvSpPr>
          <p:spPr bwMode="auto">
            <a:xfrm>
              <a:off x="1795529" y="2756298"/>
              <a:ext cx="36861" cy="92155"/>
            </a:xfrm>
            <a:custGeom>
              <a:avLst/>
              <a:gdLst>
                <a:gd name="T0" fmla="*/ 0 w 12"/>
                <a:gd name="T1" fmla="*/ 25 h 30"/>
                <a:gd name="T2" fmla="*/ 0 w 12"/>
                <a:gd name="T3" fmla="*/ 25 h 30"/>
                <a:gd name="T4" fmla="*/ 0 w 12"/>
                <a:gd name="T5" fmla="*/ 22 h 30"/>
                <a:gd name="T6" fmla="*/ 2 w 12"/>
                <a:gd name="T7" fmla="*/ 17 h 30"/>
                <a:gd name="T8" fmla="*/ 2 w 12"/>
                <a:gd name="T9" fmla="*/ 17 h 30"/>
                <a:gd name="T10" fmla="*/ 3 w 12"/>
                <a:gd name="T11" fmla="*/ 16 h 30"/>
                <a:gd name="T12" fmla="*/ 4 w 12"/>
                <a:gd name="T13" fmla="*/ 13 h 30"/>
                <a:gd name="T14" fmla="*/ 4 w 12"/>
                <a:gd name="T15" fmla="*/ 13 h 30"/>
                <a:gd name="T16" fmla="*/ 7 w 12"/>
                <a:gd name="T17" fmla="*/ 6 h 30"/>
                <a:gd name="T18" fmla="*/ 7 w 12"/>
                <a:gd name="T19" fmla="*/ 6 h 30"/>
                <a:gd name="T20" fmla="*/ 7 w 12"/>
                <a:gd name="T21" fmla="*/ 7 h 30"/>
                <a:gd name="T22" fmla="*/ 9 w 12"/>
                <a:gd name="T23" fmla="*/ 6 h 30"/>
                <a:gd name="T24" fmla="*/ 10 w 12"/>
                <a:gd name="T25" fmla="*/ 2 h 30"/>
                <a:gd name="T26" fmla="*/ 12 w 12"/>
                <a:gd name="T27" fmla="*/ 0 h 30"/>
                <a:gd name="T28" fmla="*/ 12 w 12"/>
                <a:gd name="T29" fmla="*/ 0 h 30"/>
                <a:gd name="T30" fmla="*/ 9 w 12"/>
                <a:gd name="T31" fmla="*/ 7 h 30"/>
                <a:gd name="T32" fmla="*/ 6 w 12"/>
                <a:gd name="T33" fmla="*/ 13 h 30"/>
                <a:gd name="T34" fmla="*/ 6 w 12"/>
                <a:gd name="T35" fmla="*/ 13 h 30"/>
                <a:gd name="T36" fmla="*/ 6 w 12"/>
                <a:gd name="T37" fmla="*/ 19 h 30"/>
                <a:gd name="T38" fmla="*/ 6 w 12"/>
                <a:gd name="T39" fmla="*/ 23 h 30"/>
                <a:gd name="T40" fmla="*/ 6 w 12"/>
                <a:gd name="T41" fmla="*/ 26 h 30"/>
                <a:gd name="T42" fmla="*/ 4 w 12"/>
                <a:gd name="T43" fmla="*/ 30 h 30"/>
                <a:gd name="T44" fmla="*/ 4 w 12"/>
                <a:gd name="T45" fmla="*/ 30 h 30"/>
                <a:gd name="T46" fmla="*/ 4 w 12"/>
                <a:gd name="T47" fmla="*/ 26 h 30"/>
                <a:gd name="T48" fmla="*/ 4 w 12"/>
                <a:gd name="T49" fmla="*/ 22 h 30"/>
                <a:gd name="T50" fmla="*/ 3 w 12"/>
                <a:gd name="T51" fmla="*/ 20 h 30"/>
                <a:gd name="T52" fmla="*/ 3 w 12"/>
                <a:gd name="T53" fmla="*/ 20 h 30"/>
                <a:gd name="T54" fmla="*/ 0 w 12"/>
                <a:gd name="T5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" h="30">
                  <a:moveTo>
                    <a:pt x="0" y="25"/>
                  </a:moveTo>
                  <a:lnTo>
                    <a:pt x="0" y="25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9" y="6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6" y="23"/>
                  </a:lnTo>
                  <a:lnTo>
                    <a:pt x="6" y="26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0" y="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8" name="iṩ1íḑè"/>
            <p:cNvSpPr/>
            <p:nvPr/>
          </p:nvSpPr>
          <p:spPr bwMode="auto">
            <a:xfrm>
              <a:off x="2520465" y="2240240"/>
              <a:ext cx="61435" cy="55293"/>
            </a:xfrm>
            <a:custGeom>
              <a:avLst/>
              <a:gdLst>
                <a:gd name="T0" fmla="*/ 11 w 18"/>
                <a:gd name="T1" fmla="*/ 5 h 17"/>
                <a:gd name="T2" fmla="*/ 11 w 18"/>
                <a:gd name="T3" fmla="*/ 5 h 17"/>
                <a:gd name="T4" fmla="*/ 11 w 18"/>
                <a:gd name="T5" fmla="*/ 7 h 17"/>
                <a:gd name="T6" fmla="*/ 11 w 18"/>
                <a:gd name="T7" fmla="*/ 7 h 17"/>
                <a:gd name="T8" fmla="*/ 13 w 18"/>
                <a:gd name="T9" fmla="*/ 7 h 17"/>
                <a:gd name="T10" fmla="*/ 13 w 18"/>
                <a:gd name="T11" fmla="*/ 7 h 17"/>
                <a:gd name="T12" fmla="*/ 14 w 18"/>
                <a:gd name="T13" fmla="*/ 5 h 17"/>
                <a:gd name="T14" fmla="*/ 14 w 18"/>
                <a:gd name="T15" fmla="*/ 2 h 17"/>
                <a:gd name="T16" fmla="*/ 14 w 18"/>
                <a:gd name="T17" fmla="*/ 2 h 17"/>
                <a:gd name="T18" fmla="*/ 18 w 18"/>
                <a:gd name="T19" fmla="*/ 0 h 17"/>
                <a:gd name="T20" fmla="*/ 18 w 18"/>
                <a:gd name="T21" fmla="*/ 0 h 17"/>
                <a:gd name="T22" fmla="*/ 17 w 18"/>
                <a:gd name="T23" fmla="*/ 5 h 17"/>
                <a:gd name="T24" fmla="*/ 14 w 18"/>
                <a:gd name="T25" fmla="*/ 10 h 17"/>
                <a:gd name="T26" fmla="*/ 14 w 18"/>
                <a:gd name="T27" fmla="*/ 10 h 17"/>
                <a:gd name="T28" fmla="*/ 7 w 18"/>
                <a:gd name="T29" fmla="*/ 13 h 17"/>
                <a:gd name="T30" fmla="*/ 0 w 18"/>
                <a:gd name="T31" fmla="*/ 17 h 17"/>
                <a:gd name="T32" fmla="*/ 0 w 18"/>
                <a:gd name="T33" fmla="*/ 17 h 17"/>
                <a:gd name="T34" fmla="*/ 6 w 18"/>
                <a:gd name="T35" fmla="*/ 12 h 17"/>
                <a:gd name="T36" fmla="*/ 11 w 18"/>
                <a:gd name="T3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7">
                  <a:moveTo>
                    <a:pt x="11" y="5"/>
                  </a:moveTo>
                  <a:lnTo>
                    <a:pt x="11" y="5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5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7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2"/>
                  </a:lnTo>
                  <a:lnTo>
                    <a:pt x="1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09" name="íšļîḑè"/>
            <p:cNvSpPr/>
            <p:nvPr/>
          </p:nvSpPr>
          <p:spPr bwMode="auto">
            <a:xfrm>
              <a:off x="2121134" y="2498269"/>
              <a:ext cx="18433" cy="24574"/>
            </a:xfrm>
            <a:custGeom>
              <a:avLst/>
              <a:gdLst>
                <a:gd name="T0" fmla="*/ 5 w 5"/>
                <a:gd name="T1" fmla="*/ 0 h 9"/>
                <a:gd name="T2" fmla="*/ 5 w 5"/>
                <a:gd name="T3" fmla="*/ 0 h 9"/>
                <a:gd name="T4" fmla="*/ 4 w 5"/>
                <a:gd name="T5" fmla="*/ 4 h 9"/>
                <a:gd name="T6" fmla="*/ 0 w 5"/>
                <a:gd name="T7" fmla="*/ 9 h 9"/>
                <a:gd name="T8" fmla="*/ 0 w 5"/>
                <a:gd name="T9" fmla="*/ 9 h 9"/>
                <a:gd name="T10" fmla="*/ 5 w 5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lnTo>
                    <a:pt x="5" y="0"/>
                  </a:lnTo>
                  <a:lnTo>
                    <a:pt x="4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0" name="ïṩlîḍe"/>
            <p:cNvSpPr/>
            <p:nvPr/>
          </p:nvSpPr>
          <p:spPr bwMode="auto">
            <a:xfrm>
              <a:off x="1697232" y="2983606"/>
              <a:ext cx="6145" cy="18433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2 w 3"/>
                <a:gd name="T5" fmla="*/ 1 h 6"/>
                <a:gd name="T6" fmla="*/ 2 w 3"/>
                <a:gd name="T7" fmla="*/ 0 h 6"/>
                <a:gd name="T8" fmla="*/ 3 w 3"/>
                <a:gd name="T9" fmla="*/ 0 h 6"/>
                <a:gd name="T10" fmla="*/ 3 w 3"/>
                <a:gd name="T11" fmla="*/ 1 h 6"/>
                <a:gd name="T12" fmla="*/ 3 w 3"/>
                <a:gd name="T13" fmla="*/ 1 h 6"/>
                <a:gd name="T14" fmla="*/ 2 w 3"/>
                <a:gd name="T15" fmla="*/ 4 h 6"/>
                <a:gd name="T16" fmla="*/ 2 w 3"/>
                <a:gd name="T17" fmla="*/ 6 h 6"/>
                <a:gd name="T18" fmla="*/ 0 w 3"/>
                <a:gd name="T19" fmla="*/ 4 h 6"/>
                <a:gd name="T20" fmla="*/ 2 w 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1" name="îṩļïdê"/>
            <p:cNvSpPr/>
            <p:nvPr/>
          </p:nvSpPr>
          <p:spPr bwMode="auto">
            <a:xfrm>
              <a:off x="1820103" y="2768584"/>
              <a:ext cx="12287" cy="49148"/>
            </a:xfrm>
            <a:custGeom>
              <a:avLst/>
              <a:gdLst>
                <a:gd name="T0" fmla="*/ 5 w 5"/>
                <a:gd name="T1" fmla="*/ 0 h 14"/>
                <a:gd name="T2" fmla="*/ 5 w 5"/>
                <a:gd name="T3" fmla="*/ 0 h 14"/>
                <a:gd name="T4" fmla="*/ 3 w 5"/>
                <a:gd name="T5" fmla="*/ 10 h 14"/>
                <a:gd name="T6" fmla="*/ 3 w 5"/>
                <a:gd name="T7" fmla="*/ 10 h 14"/>
                <a:gd name="T8" fmla="*/ 2 w 5"/>
                <a:gd name="T9" fmla="*/ 14 h 14"/>
                <a:gd name="T10" fmla="*/ 2 w 5"/>
                <a:gd name="T11" fmla="*/ 14 h 14"/>
                <a:gd name="T12" fmla="*/ 0 w 5"/>
                <a:gd name="T13" fmla="*/ 13 h 14"/>
                <a:gd name="T14" fmla="*/ 0 w 5"/>
                <a:gd name="T15" fmla="*/ 9 h 14"/>
                <a:gd name="T16" fmla="*/ 0 w 5"/>
                <a:gd name="T17" fmla="*/ 9 h 14"/>
                <a:gd name="T18" fmla="*/ 5 w 5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4">
                  <a:moveTo>
                    <a:pt x="5" y="0"/>
                  </a:moveTo>
                  <a:lnTo>
                    <a:pt x="5" y="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2" name="isliďé"/>
            <p:cNvSpPr/>
            <p:nvPr/>
          </p:nvSpPr>
          <p:spPr bwMode="auto">
            <a:xfrm>
              <a:off x="2151853" y="2467550"/>
              <a:ext cx="12287" cy="18433"/>
            </a:xfrm>
            <a:custGeom>
              <a:avLst/>
              <a:gdLst>
                <a:gd name="T0" fmla="*/ 0 w 4"/>
                <a:gd name="T1" fmla="*/ 2 h 6"/>
                <a:gd name="T2" fmla="*/ 0 w 4"/>
                <a:gd name="T3" fmla="*/ 2 h 6"/>
                <a:gd name="T4" fmla="*/ 2 w 4"/>
                <a:gd name="T5" fmla="*/ 0 h 6"/>
                <a:gd name="T6" fmla="*/ 4 w 4"/>
                <a:gd name="T7" fmla="*/ 0 h 6"/>
                <a:gd name="T8" fmla="*/ 4 w 4"/>
                <a:gd name="T9" fmla="*/ 0 h 6"/>
                <a:gd name="T10" fmla="*/ 4 w 4"/>
                <a:gd name="T11" fmla="*/ 0 h 6"/>
                <a:gd name="T12" fmla="*/ 1 w 4"/>
                <a:gd name="T13" fmla="*/ 3 h 6"/>
                <a:gd name="T14" fmla="*/ 0 w 4"/>
                <a:gd name="T15" fmla="*/ 6 h 6"/>
                <a:gd name="T16" fmla="*/ 0 w 4"/>
                <a:gd name="T17" fmla="*/ 6 h 6"/>
                <a:gd name="T18" fmla="*/ 0 w 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3" name="ïṣ1íďé"/>
            <p:cNvSpPr/>
            <p:nvPr/>
          </p:nvSpPr>
          <p:spPr bwMode="auto">
            <a:xfrm>
              <a:off x="1961402" y="2608853"/>
              <a:ext cx="12287" cy="30720"/>
            </a:xfrm>
            <a:custGeom>
              <a:avLst/>
              <a:gdLst>
                <a:gd name="T0" fmla="*/ 3 w 5"/>
                <a:gd name="T1" fmla="*/ 2 h 10"/>
                <a:gd name="T2" fmla="*/ 3 w 5"/>
                <a:gd name="T3" fmla="*/ 2 h 10"/>
                <a:gd name="T4" fmla="*/ 5 w 5"/>
                <a:gd name="T5" fmla="*/ 0 h 10"/>
                <a:gd name="T6" fmla="*/ 5 w 5"/>
                <a:gd name="T7" fmla="*/ 3 h 10"/>
                <a:gd name="T8" fmla="*/ 0 w 5"/>
                <a:gd name="T9" fmla="*/ 10 h 10"/>
                <a:gd name="T10" fmla="*/ 0 w 5"/>
                <a:gd name="T11" fmla="*/ 10 h 10"/>
                <a:gd name="T12" fmla="*/ 2 w 5"/>
                <a:gd name="T13" fmla="*/ 6 h 10"/>
                <a:gd name="T14" fmla="*/ 3 w 5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0">
                  <a:moveTo>
                    <a:pt x="3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5" y="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3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4" name="íṩḷiḋê"/>
            <p:cNvSpPr/>
            <p:nvPr/>
          </p:nvSpPr>
          <p:spPr bwMode="auto">
            <a:xfrm>
              <a:off x="1746381" y="2879168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2 w 3"/>
                <a:gd name="T5" fmla="*/ 2 h 6"/>
                <a:gd name="T6" fmla="*/ 3 w 3"/>
                <a:gd name="T7" fmla="*/ 0 h 6"/>
                <a:gd name="T8" fmla="*/ 3 w 3"/>
                <a:gd name="T9" fmla="*/ 2 h 6"/>
                <a:gd name="T10" fmla="*/ 3 w 3"/>
                <a:gd name="T11" fmla="*/ 2 h 6"/>
                <a:gd name="T12" fmla="*/ 0 w 3"/>
                <a:gd name="T13" fmla="*/ 6 h 6"/>
                <a:gd name="T14" fmla="*/ 0 w 3"/>
                <a:gd name="T15" fmla="*/ 6 h 6"/>
                <a:gd name="T16" fmla="*/ 0 w 3"/>
                <a:gd name="T1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5" name="iSḻiḍé"/>
            <p:cNvSpPr/>
            <p:nvPr/>
          </p:nvSpPr>
          <p:spPr bwMode="auto">
            <a:xfrm>
              <a:off x="2151853" y="2442976"/>
              <a:ext cx="18433" cy="24574"/>
            </a:xfrm>
            <a:custGeom>
              <a:avLst/>
              <a:gdLst>
                <a:gd name="T0" fmla="*/ 2 w 5"/>
                <a:gd name="T1" fmla="*/ 4 h 8"/>
                <a:gd name="T2" fmla="*/ 2 w 5"/>
                <a:gd name="T3" fmla="*/ 4 h 8"/>
                <a:gd name="T4" fmla="*/ 2 w 5"/>
                <a:gd name="T5" fmla="*/ 4 h 8"/>
                <a:gd name="T6" fmla="*/ 2 w 5"/>
                <a:gd name="T7" fmla="*/ 4 h 8"/>
                <a:gd name="T8" fmla="*/ 2 w 5"/>
                <a:gd name="T9" fmla="*/ 4 h 8"/>
                <a:gd name="T10" fmla="*/ 5 w 5"/>
                <a:gd name="T11" fmla="*/ 0 h 8"/>
                <a:gd name="T12" fmla="*/ 5 w 5"/>
                <a:gd name="T13" fmla="*/ 0 h 8"/>
                <a:gd name="T14" fmla="*/ 4 w 5"/>
                <a:gd name="T15" fmla="*/ 4 h 8"/>
                <a:gd name="T16" fmla="*/ 0 w 5"/>
                <a:gd name="T17" fmla="*/ 8 h 8"/>
                <a:gd name="T18" fmla="*/ 0 w 5"/>
                <a:gd name="T19" fmla="*/ 8 h 8"/>
                <a:gd name="T20" fmla="*/ 1 w 5"/>
                <a:gd name="T21" fmla="*/ 6 h 8"/>
                <a:gd name="T22" fmla="*/ 2 w 5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6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6" name="íšľíḋè"/>
            <p:cNvSpPr/>
            <p:nvPr/>
          </p:nvSpPr>
          <p:spPr bwMode="auto">
            <a:xfrm>
              <a:off x="2121134" y="2449121"/>
              <a:ext cx="18433" cy="30720"/>
            </a:xfrm>
            <a:custGeom>
              <a:avLst/>
              <a:gdLst>
                <a:gd name="T0" fmla="*/ 7 w 7"/>
                <a:gd name="T1" fmla="*/ 0 h 8"/>
                <a:gd name="T2" fmla="*/ 7 w 7"/>
                <a:gd name="T3" fmla="*/ 0 h 8"/>
                <a:gd name="T4" fmla="*/ 2 w 7"/>
                <a:gd name="T5" fmla="*/ 4 h 8"/>
                <a:gd name="T6" fmla="*/ 0 w 7"/>
                <a:gd name="T7" fmla="*/ 8 h 8"/>
                <a:gd name="T8" fmla="*/ 0 w 7"/>
                <a:gd name="T9" fmla="*/ 8 h 8"/>
                <a:gd name="T10" fmla="*/ 1 w 7"/>
                <a:gd name="T11" fmla="*/ 5 h 8"/>
                <a:gd name="T12" fmla="*/ 1 w 7"/>
                <a:gd name="T13" fmla="*/ 5 h 8"/>
                <a:gd name="T14" fmla="*/ 2 w 7"/>
                <a:gd name="T15" fmla="*/ 1 h 8"/>
                <a:gd name="T16" fmla="*/ 2 w 7"/>
                <a:gd name="T17" fmla="*/ 1 h 8"/>
                <a:gd name="T18" fmla="*/ 5 w 7"/>
                <a:gd name="T19" fmla="*/ 0 h 8"/>
                <a:gd name="T20" fmla="*/ 7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7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1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7" name="ïṡľiḍè"/>
            <p:cNvSpPr/>
            <p:nvPr/>
          </p:nvSpPr>
          <p:spPr bwMode="auto">
            <a:xfrm>
              <a:off x="1654226" y="2965178"/>
              <a:ext cx="12287" cy="36861"/>
            </a:xfrm>
            <a:custGeom>
              <a:avLst/>
              <a:gdLst>
                <a:gd name="T0" fmla="*/ 2 w 5"/>
                <a:gd name="T1" fmla="*/ 4 h 13"/>
                <a:gd name="T2" fmla="*/ 2 w 5"/>
                <a:gd name="T3" fmla="*/ 4 h 13"/>
                <a:gd name="T4" fmla="*/ 2 w 5"/>
                <a:gd name="T5" fmla="*/ 4 h 13"/>
                <a:gd name="T6" fmla="*/ 2 w 5"/>
                <a:gd name="T7" fmla="*/ 3 h 13"/>
                <a:gd name="T8" fmla="*/ 2 w 5"/>
                <a:gd name="T9" fmla="*/ 1 h 13"/>
                <a:gd name="T10" fmla="*/ 2 w 5"/>
                <a:gd name="T11" fmla="*/ 1 h 13"/>
                <a:gd name="T12" fmla="*/ 2 w 5"/>
                <a:gd name="T13" fmla="*/ 1 h 13"/>
                <a:gd name="T14" fmla="*/ 3 w 5"/>
                <a:gd name="T15" fmla="*/ 0 h 13"/>
                <a:gd name="T16" fmla="*/ 5 w 5"/>
                <a:gd name="T17" fmla="*/ 0 h 13"/>
                <a:gd name="T18" fmla="*/ 5 w 5"/>
                <a:gd name="T19" fmla="*/ 0 h 13"/>
                <a:gd name="T20" fmla="*/ 0 w 5"/>
                <a:gd name="T21" fmla="*/ 13 h 13"/>
                <a:gd name="T22" fmla="*/ 0 w 5"/>
                <a:gd name="T23" fmla="*/ 13 h 13"/>
                <a:gd name="T24" fmla="*/ 0 w 5"/>
                <a:gd name="T25" fmla="*/ 8 h 13"/>
                <a:gd name="T26" fmla="*/ 2 w 5"/>
                <a:gd name="T2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3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8" name="ïṡḻïďê"/>
            <p:cNvSpPr/>
            <p:nvPr/>
          </p:nvSpPr>
          <p:spPr bwMode="auto">
            <a:xfrm>
              <a:off x="2704770" y="2148087"/>
              <a:ext cx="18433" cy="12287"/>
            </a:xfrm>
            <a:custGeom>
              <a:avLst/>
              <a:gdLst>
                <a:gd name="T0" fmla="*/ 5 w 5"/>
                <a:gd name="T1" fmla="*/ 0 h 3"/>
                <a:gd name="T2" fmla="*/ 5 w 5"/>
                <a:gd name="T3" fmla="*/ 0 h 3"/>
                <a:gd name="T4" fmla="*/ 3 w 5"/>
                <a:gd name="T5" fmla="*/ 2 h 3"/>
                <a:gd name="T6" fmla="*/ 0 w 5"/>
                <a:gd name="T7" fmla="*/ 3 h 3"/>
                <a:gd name="T8" fmla="*/ 0 w 5"/>
                <a:gd name="T9" fmla="*/ 3 h 3"/>
                <a:gd name="T10" fmla="*/ 3 w 5"/>
                <a:gd name="T11" fmla="*/ 0 h 3"/>
                <a:gd name="T12" fmla="*/ 5 w 5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19" name="íṥļïḍê"/>
            <p:cNvSpPr/>
            <p:nvPr/>
          </p:nvSpPr>
          <p:spPr bwMode="auto">
            <a:xfrm>
              <a:off x="2065844" y="2436833"/>
              <a:ext cx="12287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2 w 4"/>
                <a:gd name="T5" fmla="*/ 4 h 5"/>
                <a:gd name="T6" fmla="*/ 0 w 4"/>
                <a:gd name="T7" fmla="*/ 5 h 5"/>
                <a:gd name="T8" fmla="*/ 0 w 4"/>
                <a:gd name="T9" fmla="*/ 5 h 5"/>
                <a:gd name="T10" fmla="*/ 1 w 4"/>
                <a:gd name="T11" fmla="*/ 2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0" name="íṡlïḓe"/>
            <p:cNvSpPr/>
            <p:nvPr/>
          </p:nvSpPr>
          <p:spPr bwMode="auto">
            <a:xfrm>
              <a:off x="2323871" y="2283243"/>
              <a:ext cx="12287" cy="12287"/>
            </a:xfrm>
            <a:custGeom>
              <a:avLst/>
              <a:gdLst>
                <a:gd name="T0" fmla="*/ 2 w 5"/>
                <a:gd name="T1" fmla="*/ 0 h 4"/>
                <a:gd name="T2" fmla="*/ 2 w 5"/>
                <a:gd name="T3" fmla="*/ 0 h 4"/>
                <a:gd name="T4" fmla="*/ 5 w 5"/>
                <a:gd name="T5" fmla="*/ 0 h 4"/>
                <a:gd name="T6" fmla="*/ 5 w 5"/>
                <a:gd name="T7" fmla="*/ 0 h 4"/>
                <a:gd name="T8" fmla="*/ 3 w 5"/>
                <a:gd name="T9" fmla="*/ 3 h 4"/>
                <a:gd name="T10" fmla="*/ 0 w 5"/>
                <a:gd name="T11" fmla="*/ 4 h 4"/>
                <a:gd name="T12" fmla="*/ 0 w 5"/>
                <a:gd name="T13" fmla="*/ 4 h 4"/>
                <a:gd name="T14" fmla="*/ 0 w 5"/>
                <a:gd name="T15" fmla="*/ 2 h 4"/>
                <a:gd name="T16" fmla="*/ 2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1" name="ïşḷïḑe"/>
            <p:cNvSpPr/>
            <p:nvPr/>
          </p:nvSpPr>
          <p:spPr bwMode="auto">
            <a:xfrm>
              <a:off x="2121134" y="2356965"/>
              <a:ext cx="36861" cy="43007"/>
            </a:xfrm>
            <a:custGeom>
              <a:avLst/>
              <a:gdLst>
                <a:gd name="T0" fmla="*/ 0 w 11"/>
                <a:gd name="T1" fmla="*/ 11 h 13"/>
                <a:gd name="T2" fmla="*/ 0 w 11"/>
                <a:gd name="T3" fmla="*/ 11 h 13"/>
                <a:gd name="T4" fmla="*/ 5 w 11"/>
                <a:gd name="T5" fmla="*/ 4 h 13"/>
                <a:gd name="T6" fmla="*/ 5 w 11"/>
                <a:gd name="T7" fmla="*/ 4 h 13"/>
                <a:gd name="T8" fmla="*/ 8 w 11"/>
                <a:gd name="T9" fmla="*/ 1 h 13"/>
                <a:gd name="T10" fmla="*/ 11 w 11"/>
                <a:gd name="T11" fmla="*/ 0 h 13"/>
                <a:gd name="T12" fmla="*/ 11 w 11"/>
                <a:gd name="T13" fmla="*/ 0 h 13"/>
                <a:gd name="T14" fmla="*/ 8 w 11"/>
                <a:gd name="T15" fmla="*/ 1 h 13"/>
                <a:gd name="T16" fmla="*/ 5 w 11"/>
                <a:gd name="T17" fmla="*/ 4 h 13"/>
                <a:gd name="T18" fmla="*/ 5 w 11"/>
                <a:gd name="T19" fmla="*/ 4 h 13"/>
                <a:gd name="T20" fmla="*/ 2 w 11"/>
                <a:gd name="T21" fmla="*/ 11 h 13"/>
                <a:gd name="T22" fmla="*/ 2 w 11"/>
                <a:gd name="T23" fmla="*/ 11 h 13"/>
                <a:gd name="T24" fmla="*/ 1 w 11"/>
                <a:gd name="T25" fmla="*/ 10 h 13"/>
                <a:gd name="T26" fmla="*/ 1 w 11"/>
                <a:gd name="T27" fmla="*/ 11 h 13"/>
                <a:gd name="T28" fmla="*/ 0 w 11"/>
                <a:gd name="T29" fmla="*/ 13 h 13"/>
                <a:gd name="T30" fmla="*/ 0 w 11"/>
                <a:gd name="T31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3">
                  <a:moveTo>
                    <a:pt x="0" y="11"/>
                  </a:moveTo>
                  <a:lnTo>
                    <a:pt x="0" y="11"/>
                  </a:lnTo>
                  <a:lnTo>
                    <a:pt x="5" y="4"/>
                  </a:lnTo>
                  <a:lnTo>
                    <a:pt x="5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2" name="iṩľïḋé"/>
            <p:cNvSpPr/>
            <p:nvPr/>
          </p:nvSpPr>
          <p:spPr bwMode="auto">
            <a:xfrm>
              <a:off x="2827641" y="2080509"/>
              <a:ext cx="30720" cy="18433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6 w 10"/>
                <a:gd name="T5" fmla="*/ 5 h 6"/>
                <a:gd name="T6" fmla="*/ 0 w 10"/>
                <a:gd name="T7" fmla="*/ 6 h 6"/>
                <a:gd name="T8" fmla="*/ 0 w 10"/>
                <a:gd name="T9" fmla="*/ 6 h 6"/>
                <a:gd name="T10" fmla="*/ 6 w 10"/>
                <a:gd name="T11" fmla="*/ 2 h 6"/>
                <a:gd name="T12" fmla="*/ 9 w 10"/>
                <a:gd name="T13" fmla="*/ 0 h 6"/>
                <a:gd name="T14" fmla="*/ 10 w 10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6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2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3" name="is1íḋê"/>
            <p:cNvSpPr/>
            <p:nvPr/>
          </p:nvSpPr>
          <p:spPr bwMode="auto">
            <a:xfrm>
              <a:off x="1764810" y="2682574"/>
              <a:ext cx="18433" cy="18433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3 w 6"/>
                <a:gd name="T5" fmla="*/ 6 h 7"/>
                <a:gd name="T6" fmla="*/ 2 w 6"/>
                <a:gd name="T7" fmla="*/ 7 h 7"/>
                <a:gd name="T8" fmla="*/ 0 w 6"/>
                <a:gd name="T9" fmla="*/ 7 h 7"/>
                <a:gd name="T10" fmla="*/ 0 w 6"/>
                <a:gd name="T11" fmla="*/ 7 h 7"/>
                <a:gd name="T12" fmla="*/ 3 w 6"/>
                <a:gd name="T13" fmla="*/ 3 h 7"/>
                <a:gd name="T14" fmla="*/ 4 w 6"/>
                <a:gd name="T15" fmla="*/ 0 h 7"/>
                <a:gd name="T16" fmla="*/ 6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4" name="ïsliďê"/>
            <p:cNvSpPr/>
            <p:nvPr/>
          </p:nvSpPr>
          <p:spPr bwMode="auto">
            <a:xfrm>
              <a:off x="1961402" y="2424547"/>
              <a:ext cx="30720" cy="49148"/>
            </a:xfrm>
            <a:custGeom>
              <a:avLst/>
              <a:gdLst>
                <a:gd name="T0" fmla="*/ 3 w 10"/>
                <a:gd name="T1" fmla="*/ 9 h 16"/>
                <a:gd name="T2" fmla="*/ 3 w 10"/>
                <a:gd name="T3" fmla="*/ 9 h 16"/>
                <a:gd name="T4" fmla="*/ 7 w 10"/>
                <a:gd name="T5" fmla="*/ 5 h 16"/>
                <a:gd name="T6" fmla="*/ 10 w 10"/>
                <a:gd name="T7" fmla="*/ 0 h 16"/>
                <a:gd name="T8" fmla="*/ 10 w 10"/>
                <a:gd name="T9" fmla="*/ 0 h 16"/>
                <a:gd name="T10" fmla="*/ 7 w 10"/>
                <a:gd name="T11" fmla="*/ 6 h 16"/>
                <a:gd name="T12" fmla="*/ 6 w 10"/>
                <a:gd name="T13" fmla="*/ 9 h 16"/>
                <a:gd name="T14" fmla="*/ 5 w 10"/>
                <a:gd name="T15" fmla="*/ 12 h 16"/>
                <a:gd name="T16" fmla="*/ 5 w 10"/>
                <a:gd name="T17" fmla="*/ 12 h 16"/>
                <a:gd name="T18" fmla="*/ 3 w 10"/>
                <a:gd name="T19" fmla="*/ 14 h 16"/>
                <a:gd name="T20" fmla="*/ 0 w 10"/>
                <a:gd name="T21" fmla="*/ 16 h 16"/>
                <a:gd name="T22" fmla="*/ 0 w 10"/>
                <a:gd name="T23" fmla="*/ 16 h 16"/>
                <a:gd name="T24" fmla="*/ 2 w 10"/>
                <a:gd name="T25" fmla="*/ 12 h 16"/>
                <a:gd name="T26" fmla="*/ 2 w 10"/>
                <a:gd name="T27" fmla="*/ 12 h 16"/>
                <a:gd name="T28" fmla="*/ 3 w 10"/>
                <a:gd name="T2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6">
                  <a:moveTo>
                    <a:pt x="3" y="9"/>
                  </a:moveTo>
                  <a:lnTo>
                    <a:pt x="3" y="9"/>
                  </a:lnTo>
                  <a:lnTo>
                    <a:pt x="7" y="5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6"/>
                  </a:lnTo>
                  <a:lnTo>
                    <a:pt x="6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5" name="iŝľíďê"/>
            <p:cNvSpPr/>
            <p:nvPr/>
          </p:nvSpPr>
          <p:spPr bwMode="auto">
            <a:xfrm>
              <a:off x="2366875" y="2178806"/>
              <a:ext cx="24574" cy="24574"/>
            </a:xfrm>
            <a:custGeom>
              <a:avLst/>
              <a:gdLst>
                <a:gd name="T0" fmla="*/ 4 w 8"/>
                <a:gd name="T1" fmla="*/ 2 h 9"/>
                <a:gd name="T2" fmla="*/ 4 w 8"/>
                <a:gd name="T3" fmla="*/ 2 h 9"/>
                <a:gd name="T4" fmla="*/ 8 w 8"/>
                <a:gd name="T5" fmla="*/ 0 h 9"/>
                <a:gd name="T6" fmla="*/ 8 w 8"/>
                <a:gd name="T7" fmla="*/ 2 h 9"/>
                <a:gd name="T8" fmla="*/ 7 w 8"/>
                <a:gd name="T9" fmla="*/ 3 h 9"/>
                <a:gd name="T10" fmla="*/ 7 w 8"/>
                <a:gd name="T11" fmla="*/ 3 h 9"/>
                <a:gd name="T12" fmla="*/ 4 w 8"/>
                <a:gd name="T13" fmla="*/ 5 h 9"/>
                <a:gd name="T14" fmla="*/ 0 w 8"/>
                <a:gd name="T15" fmla="*/ 9 h 9"/>
                <a:gd name="T16" fmla="*/ 0 w 8"/>
                <a:gd name="T17" fmla="*/ 9 h 9"/>
                <a:gd name="T18" fmla="*/ 1 w 8"/>
                <a:gd name="T19" fmla="*/ 5 h 9"/>
                <a:gd name="T20" fmla="*/ 4 w 8"/>
                <a:gd name="T2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4" y="2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6" name="ï$ḷidé"/>
            <p:cNvSpPr/>
            <p:nvPr/>
          </p:nvSpPr>
          <p:spPr bwMode="auto">
            <a:xfrm>
              <a:off x="1893825" y="2455262"/>
              <a:ext cx="18433" cy="36861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3 w 4"/>
                <a:gd name="T5" fmla="*/ 6 h 12"/>
                <a:gd name="T6" fmla="*/ 0 w 4"/>
                <a:gd name="T7" fmla="*/ 12 h 12"/>
                <a:gd name="T8" fmla="*/ 0 w 4"/>
                <a:gd name="T9" fmla="*/ 12 h 12"/>
                <a:gd name="T10" fmla="*/ 1 w 4"/>
                <a:gd name="T11" fmla="*/ 4 h 12"/>
                <a:gd name="T12" fmla="*/ 3 w 4"/>
                <a:gd name="T13" fmla="*/ 2 h 12"/>
                <a:gd name="T14" fmla="*/ 4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4"/>
                  </a:lnTo>
                  <a:lnTo>
                    <a:pt x="3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7" name="î$ḷïḓè"/>
            <p:cNvSpPr/>
            <p:nvPr/>
          </p:nvSpPr>
          <p:spPr bwMode="auto">
            <a:xfrm>
              <a:off x="2139565" y="2277102"/>
              <a:ext cx="18433" cy="18433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5 h 5"/>
                <a:gd name="T10" fmla="*/ 1 w 4"/>
                <a:gd name="T11" fmla="*/ 3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8" name="îṩlïḑe"/>
            <p:cNvSpPr/>
            <p:nvPr/>
          </p:nvSpPr>
          <p:spPr bwMode="auto">
            <a:xfrm>
              <a:off x="2041270" y="2326250"/>
              <a:ext cx="24574" cy="30720"/>
            </a:xfrm>
            <a:custGeom>
              <a:avLst/>
              <a:gdLst>
                <a:gd name="T0" fmla="*/ 7 w 7"/>
                <a:gd name="T1" fmla="*/ 0 h 10"/>
                <a:gd name="T2" fmla="*/ 7 w 7"/>
                <a:gd name="T3" fmla="*/ 0 h 10"/>
                <a:gd name="T4" fmla="*/ 4 w 7"/>
                <a:gd name="T5" fmla="*/ 6 h 10"/>
                <a:gd name="T6" fmla="*/ 0 w 7"/>
                <a:gd name="T7" fmla="*/ 10 h 10"/>
                <a:gd name="T8" fmla="*/ 0 w 7"/>
                <a:gd name="T9" fmla="*/ 10 h 10"/>
                <a:gd name="T10" fmla="*/ 4 w 7"/>
                <a:gd name="T11" fmla="*/ 4 h 10"/>
                <a:gd name="T12" fmla="*/ 7 w 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7" y="0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29" name="ïşlíďé"/>
            <p:cNvSpPr/>
            <p:nvPr/>
          </p:nvSpPr>
          <p:spPr bwMode="auto">
            <a:xfrm>
              <a:off x="2127279" y="2227953"/>
              <a:ext cx="43007" cy="55293"/>
            </a:xfrm>
            <a:custGeom>
              <a:avLst/>
              <a:gdLst>
                <a:gd name="T0" fmla="*/ 2 w 15"/>
                <a:gd name="T1" fmla="*/ 14 h 19"/>
                <a:gd name="T2" fmla="*/ 2 w 15"/>
                <a:gd name="T3" fmla="*/ 14 h 19"/>
                <a:gd name="T4" fmla="*/ 6 w 15"/>
                <a:gd name="T5" fmla="*/ 11 h 19"/>
                <a:gd name="T6" fmla="*/ 6 w 15"/>
                <a:gd name="T7" fmla="*/ 11 h 19"/>
                <a:gd name="T8" fmla="*/ 9 w 15"/>
                <a:gd name="T9" fmla="*/ 7 h 19"/>
                <a:gd name="T10" fmla="*/ 9 w 15"/>
                <a:gd name="T11" fmla="*/ 7 h 19"/>
                <a:gd name="T12" fmla="*/ 15 w 15"/>
                <a:gd name="T13" fmla="*/ 0 h 19"/>
                <a:gd name="T14" fmla="*/ 15 w 15"/>
                <a:gd name="T15" fmla="*/ 0 h 19"/>
                <a:gd name="T16" fmla="*/ 13 w 15"/>
                <a:gd name="T17" fmla="*/ 4 h 19"/>
                <a:gd name="T18" fmla="*/ 10 w 15"/>
                <a:gd name="T19" fmla="*/ 7 h 19"/>
                <a:gd name="T20" fmla="*/ 10 w 15"/>
                <a:gd name="T21" fmla="*/ 7 h 19"/>
                <a:gd name="T22" fmla="*/ 6 w 15"/>
                <a:gd name="T23" fmla="*/ 11 h 19"/>
                <a:gd name="T24" fmla="*/ 6 w 15"/>
                <a:gd name="T25" fmla="*/ 11 h 19"/>
                <a:gd name="T26" fmla="*/ 3 w 15"/>
                <a:gd name="T27" fmla="*/ 16 h 19"/>
                <a:gd name="T28" fmla="*/ 3 w 15"/>
                <a:gd name="T29" fmla="*/ 16 h 19"/>
                <a:gd name="T30" fmla="*/ 2 w 15"/>
                <a:gd name="T31" fmla="*/ 17 h 19"/>
                <a:gd name="T32" fmla="*/ 0 w 15"/>
                <a:gd name="T33" fmla="*/ 19 h 19"/>
                <a:gd name="T34" fmla="*/ 0 w 15"/>
                <a:gd name="T35" fmla="*/ 19 h 19"/>
                <a:gd name="T36" fmla="*/ 2 w 15"/>
                <a:gd name="T3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19">
                  <a:moveTo>
                    <a:pt x="2" y="14"/>
                  </a:moveTo>
                  <a:lnTo>
                    <a:pt x="2" y="14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7"/>
                  </a:lnTo>
                  <a:lnTo>
                    <a:pt x="9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3" y="4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0" name="ïş1ïḓê"/>
            <p:cNvSpPr/>
            <p:nvPr/>
          </p:nvSpPr>
          <p:spPr bwMode="auto">
            <a:xfrm>
              <a:off x="2348445" y="2123511"/>
              <a:ext cx="36861" cy="36861"/>
            </a:xfrm>
            <a:custGeom>
              <a:avLst/>
              <a:gdLst>
                <a:gd name="T0" fmla="*/ 11 w 11"/>
                <a:gd name="T1" fmla="*/ 0 h 11"/>
                <a:gd name="T2" fmla="*/ 11 w 11"/>
                <a:gd name="T3" fmla="*/ 0 h 11"/>
                <a:gd name="T4" fmla="*/ 7 w 11"/>
                <a:gd name="T5" fmla="*/ 7 h 11"/>
                <a:gd name="T6" fmla="*/ 0 w 11"/>
                <a:gd name="T7" fmla="*/ 11 h 11"/>
                <a:gd name="T8" fmla="*/ 0 w 11"/>
                <a:gd name="T9" fmla="*/ 11 h 11"/>
                <a:gd name="T10" fmla="*/ 6 w 11"/>
                <a:gd name="T11" fmla="*/ 5 h 11"/>
                <a:gd name="T12" fmla="*/ 11 w 1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11" y="0"/>
                  </a:lnTo>
                  <a:lnTo>
                    <a:pt x="7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6" y="5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1" name="îŝľîďe"/>
            <p:cNvSpPr/>
            <p:nvPr/>
          </p:nvSpPr>
          <p:spPr bwMode="auto">
            <a:xfrm>
              <a:off x="1930686" y="2375399"/>
              <a:ext cx="18433" cy="30720"/>
            </a:xfrm>
            <a:custGeom>
              <a:avLst/>
              <a:gdLst>
                <a:gd name="T0" fmla="*/ 6 w 6"/>
                <a:gd name="T1" fmla="*/ 0 h 8"/>
                <a:gd name="T2" fmla="*/ 6 w 6"/>
                <a:gd name="T3" fmla="*/ 0 h 8"/>
                <a:gd name="T4" fmla="*/ 2 w 6"/>
                <a:gd name="T5" fmla="*/ 8 h 8"/>
                <a:gd name="T6" fmla="*/ 2 w 6"/>
                <a:gd name="T7" fmla="*/ 8 h 8"/>
                <a:gd name="T8" fmla="*/ 2 w 6"/>
                <a:gd name="T9" fmla="*/ 7 h 8"/>
                <a:gd name="T10" fmla="*/ 2 w 6"/>
                <a:gd name="T11" fmla="*/ 7 h 8"/>
                <a:gd name="T12" fmla="*/ 0 w 6"/>
                <a:gd name="T13" fmla="*/ 5 h 8"/>
                <a:gd name="T14" fmla="*/ 0 w 6"/>
                <a:gd name="T15" fmla="*/ 4 h 8"/>
                <a:gd name="T16" fmla="*/ 0 w 6"/>
                <a:gd name="T17" fmla="*/ 4 h 8"/>
                <a:gd name="T18" fmla="*/ 3 w 6"/>
                <a:gd name="T19" fmla="*/ 2 h 8"/>
                <a:gd name="T20" fmla="*/ 6 w 6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lnTo>
                    <a:pt x="6" y="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2" name="ïş1îḓê"/>
            <p:cNvSpPr/>
            <p:nvPr/>
          </p:nvSpPr>
          <p:spPr bwMode="auto">
            <a:xfrm>
              <a:off x="1899967" y="2399973"/>
              <a:ext cx="30720" cy="49148"/>
            </a:xfrm>
            <a:custGeom>
              <a:avLst/>
              <a:gdLst>
                <a:gd name="T0" fmla="*/ 7 w 10"/>
                <a:gd name="T1" fmla="*/ 10 h 17"/>
                <a:gd name="T2" fmla="*/ 7 w 10"/>
                <a:gd name="T3" fmla="*/ 10 h 17"/>
                <a:gd name="T4" fmla="*/ 5 w 10"/>
                <a:gd name="T5" fmla="*/ 13 h 17"/>
                <a:gd name="T6" fmla="*/ 5 w 10"/>
                <a:gd name="T7" fmla="*/ 13 h 17"/>
                <a:gd name="T8" fmla="*/ 0 w 10"/>
                <a:gd name="T9" fmla="*/ 17 h 17"/>
                <a:gd name="T10" fmla="*/ 0 w 10"/>
                <a:gd name="T11" fmla="*/ 17 h 17"/>
                <a:gd name="T12" fmla="*/ 3 w 10"/>
                <a:gd name="T13" fmla="*/ 11 h 17"/>
                <a:gd name="T14" fmla="*/ 3 w 10"/>
                <a:gd name="T15" fmla="*/ 11 h 17"/>
                <a:gd name="T16" fmla="*/ 5 w 10"/>
                <a:gd name="T17" fmla="*/ 5 h 17"/>
                <a:gd name="T18" fmla="*/ 5 w 10"/>
                <a:gd name="T19" fmla="*/ 5 h 17"/>
                <a:gd name="T20" fmla="*/ 7 w 10"/>
                <a:gd name="T21" fmla="*/ 3 h 17"/>
                <a:gd name="T22" fmla="*/ 10 w 10"/>
                <a:gd name="T23" fmla="*/ 0 h 17"/>
                <a:gd name="T24" fmla="*/ 10 w 10"/>
                <a:gd name="T25" fmla="*/ 0 h 17"/>
                <a:gd name="T26" fmla="*/ 7 w 10"/>
                <a:gd name="T27" fmla="*/ 5 h 17"/>
                <a:gd name="T28" fmla="*/ 7 w 10"/>
                <a:gd name="T2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7" y="10"/>
                  </a:moveTo>
                  <a:lnTo>
                    <a:pt x="7" y="10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5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3" name="išľïḑè"/>
            <p:cNvSpPr/>
            <p:nvPr/>
          </p:nvSpPr>
          <p:spPr bwMode="auto">
            <a:xfrm>
              <a:off x="1942973" y="2375399"/>
              <a:ext cx="30720" cy="30720"/>
            </a:xfrm>
            <a:custGeom>
              <a:avLst/>
              <a:gdLst>
                <a:gd name="T0" fmla="*/ 6 w 10"/>
                <a:gd name="T1" fmla="*/ 3 h 10"/>
                <a:gd name="T2" fmla="*/ 6 w 10"/>
                <a:gd name="T3" fmla="*/ 3 h 10"/>
                <a:gd name="T4" fmla="*/ 3 w 10"/>
                <a:gd name="T5" fmla="*/ 7 h 10"/>
                <a:gd name="T6" fmla="*/ 2 w 10"/>
                <a:gd name="T7" fmla="*/ 10 h 10"/>
                <a:gd name="T8" fmla="*/ 0 w 10"/>
                <a:gd name="T9" fmla="*/ 10 h 10"/>
                <a:gd name="T10" fmla="*/ 0 w 10"/>
                <a:gd name="T11" fmla="*/ 10 h 10"/>
                <a:gd name="T12" fmla="*/ 0 w 10"/>
                <a:gd name="T13" fmla="*/ 10 h 10"/>
                <a:gd name="T14" fmla="*/ 4 w 10"/>
                <a:gd name="T15" fmla="*/ 4 h 10"/>
                <a:gd name="T16" fmla="*/ 9 w 10"/>
                <a:gd name="T17" fmla="*/ 0 h 10"/>
                <a:gd name="T18" fmla="*/ 9 w 10"/>
                <a:gd name="T19" fmla="*/ 0 h 10"/>
                <a:gd name="T20" fmla="*/ 9 w 10"/>
                <a:gd name="T21" fmla="*/ 2 h 10"/>
                <a:gd name="T22" fmla="*/ 10 w 10"/>
                <a:gd name="T23" fmla="*/ 0 h 10"/>
                <a:gd name="T24" fmla="*/ 10 w 10"/>
                <a:gd name="T25" fmla="*/ 0 h 10"/>
                <a:gd name="T26" fmla="*/ 7 w 10"/>
                <a:gd name="T27" fmla="*/ 6 h 10"/>
                <a:gd name="T28" fmla="*/ 4 w 10"/>
                <a:gd name="T29" fmla="*/ 10 h 10"/>
                <a:gd name="T30" fmla="*/ 4 w 10"/>
                <a:gd name="T31" fmla="*/ 10 h 10"/>
                <a:gd name="T32" fmla="*/ 6 w 10"/>
                <a:gd name="T33" fmla="*/ 6 h 10"/>
                <a:gd name="T34" fmla="*/ 7 w 10"/>
                <a:gd name="T35" fmla="*/ 3 h 10"/>
                <a:gd name="T36" fmla="*/ 6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6" y="3"/>
                  </a:moveTo>
                  <a:lnTo>
                    <a:pt x="6" y="3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6"/>
                  </a:lnTo>
                  <a:lnTo>
                    <a:pt x="7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4" name="îs1íḑê"/>
            <p:cNvSpPr/>
            <p:nvPr/>
          </p:nvSpPr>
          <p:spPr bwMode="auto">
            <a:xfrm>
              <a:off x="2133421" y="2227953"/>
              <a:ext cx="24574" cy="24574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0 h 7"/>
                <a:gd name="T4" fmla="*/ 3 w 7"/>
                <a:gd name="T5" fmla="*/ 4 h 7"/>
                <a:gd name="T6" fmla="*/ 0 w 7"/>
                <a:gd name="T7" fmla="*/ 7 h 7"/>
                <a:gd name="T8" fmla="*/ 0 w 7"/>
                <a:gd name="T9" fmla="*/ 7 h 7"/>
                <a:gd name="T10" fmla="*/ 4 w 7"/>
                <a:gd name="T11" fmla="*/ 1 h 7"/>
                <a:gd name="T12" fmla="*/ 6 w 7"/>
                <a:gd name="T13" fmla="*/ 0 h 7"/>
                <a:gd name="T14" fmla="*/ 7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5" name="îṣliḋe"/>
            <p:cNvSpPr/>
            <p:nvPr/>
          </p:nvSpPr>
          <p:spPr bwMode="auto">
            <a:xfrm>
              <a:off x="2121134" y="2252528"/>
              <a:ext cx="12287" cy="6145"/>
            </a:xfrm>
            <a:custGeom>
              <a:avLst/>
              <a:gdLst>
                <a:gd name="T0" fmla="*/ 1 w 4"/>
                <a:gd name="T1" fmla="*/ 3 h 3"/>
                <a:gd name="T2" fmla="*/ 1 w 4"/>
                <a:gd name="T3" fmla="*/ 3 h 3"/>
                <a:gd name="T4" fmla="*/ 1 w 4"/>
                <a:gd name="T5" fmla="*/ 3 h 3"/>
                <a:gd name="T6" fmla="*/ 1 w 4"/>
                <a:gd name="T7" fmla="*/ 3 h 3"/>
                <a:gd name="T8" fmla="*/ 0 w 4"/>
                <a:gd name="T9" fmla="*/ 3 h 3"/>
                <a:gd name="T10" fmla="*/ 1 w 4"/>
                <a:gd name="T11" fmla="*/ 2 h 3"/>
                <a:gd name="T12" fmla="*/ 1 w 4"/>
                <a:gd name="T13" fmla="*/ 2 h 3"/>
                <a:gd name="T14" fmla="*/ 2 w 4"/>
                <a:gd name="T15" fmla="*/ 0 h 3"/>
                <a:gd name="T16" fmla="*/ 4 w 4"/>
                <a:gd name="T17" fmla="*/ 0 h 3"/>
                <a:gd name="T18" fmla="*/ 4 w 4"/>
                <a:gd name="T19" fmla="*/ 0 h 3"/>
                <a:gd name="T20" fmla="*/ 2 w 4"/>
                <a:gd name="T21" fmla="*/ 2 h 3"/>
                <a:gd name="T22" fmla="*/ 1 w 4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6" name="íšľïḍe"/>
            <p:cNvSpPr/>
            <p:nvPr/>
          </p:nvSpPr>
          <p:spPr bwMode="auto">
            <a:xfrm>
              <a:off x="2188713" y="2172664"/>
              <a:ext cx="43007" cy="43007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3 w 13"/>
                <a:gd name="T5" fmla="*/ 8 h 13"/>
                <a:gd name="T6" fmla="*/ 6 w 13"/>
                <a:gd name="T7" fmla="*/ 6 h 13"/>
                <a:gd name="T8" fmla="*/ 6 w 13"/>
                <a:gd name="T9" fmla="*/ 6 h 13"/>
                <a:gd name="T10" fmla="*/ 10 w 13"/>
                <a:gd name="T11" fmla="*/ 3 h 13"/>
                <a:gd name="T12" fmla="*/ 13 w 13"/>
                <a:gd name="T13" fmla="*/ 0 h 13"/>
                <a:gd name="T14" fmla="*/ 13 w 13"/>
                <a:gd name="T15" fmla="*/ 0 h 13"/>
                <a:gd name="T16" fmla="*/ 12 w 13"/>
                <a:gd name="T17" fmla="*/ 3 h 13"/>
                <a:gd name="T18" fmla="*/ 10 w 13"/>
                <a:gd name="T19" fmla="*/ 7 h 13"/>
                <a:gd name="T20" fmla="*/ 10 w 13"/>
                <a:gd name="T21" fmla="*/ 7 h 13"/>
                <a:gd name="T22" fmla="*/ 8 w 13"/>
                <a:gd name="T23" fmla="*/ 7 h 13"/>
                <a:gd name="T24" fmla="*/ 8 w 13"/>
                <a:gd name="T25" fmla="*/ 7 h 13"/>
                <a:gd name="T26" fmla="*/ 5 w 13"/>
                <a:gd name="T27" fmla="*/ 11 h 13"/>
                <a:gd name="T28" fmla="*/ 5 w 13"/>
                <a:gd name="T29" fmla="*/ 11 h 13"/>
                <a:gd name="T30" fmla="*/ 0 w 13"/>
                <a:gd name="T3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3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3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7" name="ïšļiďé"/>
            <p:cNvSpPr/>
            <p:nvPr/>
          </p:nvSpPr>
          <p:spPr bwMode="auto">
            <a:xfrm>
              <a:off x="2649477" y="2012932"/>
              <a:ext cx="24574" cy="24574"/>
            </a:xfrm>
            <a:custGeom>
              <a:avLst/>
              <a:gdLst>
                <a:gd name="T0" fmla="*/ 9 w 9"/>
                <a:gd name="T1" fmla="*/ 0 h 7"/>
                <a:gd name="T2" fmla="*/ 9 w 9"/>
                <a:gd name="T3" fmla="*/ 0 h 7"/>
                <a:gd name="T4" fmla="*/ 6 w 9"/>
                <a:gd name="T5" fmla="*/ 3 h 7"/>
                <a:gd name="T6" fmla="*/ 5 w 9"/>
                <a:gd name="T7" fmla="*/ 4 h 7"/>
                <a:gd name="T8" fmla="*/ 5 w 9"/>
                <a:gd name="T9" fmla="*/ 6 h 7"/>
                <a:gd name="T10" fmla="*/ 5 w 9"/>
                <a:gd name="T11" fmla="*/ 6 h 7"/>
                <a:gd name="T12" fmla="*/ 2 w 9"/>
                <a:gd name="T13" fmla="*/ 6 h 7"/>
                <a:gd name="T14" fmla="*/ 2 w 9"/>
                <a:gd name="T15" fmla="*/ 6 h 7"/>
                <a:gd name="T16" fmla="*/ 0 w 9"/>
                <a:gd name="T17" fmla="*/ 7 h 7"/>
                <a:gd name="T18" fmla="*/ 0 w 9"/>
                <a:gd name="T19" fmla="*/ 7 h 7"/>
                <a:gd name="T20" fmla="*/ 3 w 9"/>
                <a:gd name="T21" fmla="*/ 3 h 7"/>
                <a:gd name="T22" fmla="*/ 9 w 9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7">
                  <a:moveTo>
                    <a:pt x="9" y="0"/>
                  </a:moveTo>
                  <a:lnTo>
                    <a:pt x="9" y="0"/>
                  </a:lnTo>
                  <a:lnTo>
                    <a:pt x="6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8" name="iślíḋe"/>
            <p:cNvSpPr/>
            <p:nvPr/>
          </p:nvSpPr>
          <p:spPr bwMode="auto">
            <a:xfrm>
              <a:off x="3073381" y="1988359"/>
              <a:ext cx="18433" cy="0"/>
            </a:xfrm>
            <a:custGeom>
              <a:avLst/>
              <a:gdLst>
                <a:gd name="T0" fmla="*/ 1 w 5"/>
                <a:gd name="T1" fmla="*/ 2 h 2"/>
                <a:gd name="T2" fmla="*/ 1 w 5"/>
                <a:gd name="T3" fmla="*/ 2 h 2"/>
                <a:gd name="T4" fmla="*/ 4 w 5"/>
                <a:gd name="T5" fmla="*/ 0 h 2"/>
                <a:gd name="T6" fmla="*/ 5 w 5"/>
                <a:gd name="T7" fmla="*/ 0 h 2"/>
                <a:gd name="T8" fmla="*/ 5 w 5"/>
                <a:gd name="T9" fmla="*/ 0 h 2"/>
                <a:gd name="T10" fmla="*/ 5 w 5"/>
                <a:gd name="T11" fmla="*/ 0 h 2"/>
                <a:gd name="T12" fmla="*/ 1 w 5"/>
                <a:gd name="T13" fmla="*/ 2 h 2"/>
                <a:gd name="T14" fmla="*/ 0 w 5"/>
                <a:gd name="T15" fmla="*/ 2 h 2"/>
                <a:gd name="T16" fmla="*/ 1 w 5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2">
                  <a:moveTo>
                    <a:pt x="1" y="2"/>
                  </a:move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39" name="isľîdé"/>
            <p:cNvSpPr/>
            <p:nvPr/>
          </p:nvSpPr>
          <p:spPr bwMode="auto">
            <a:xfrm>
              <a:off x="1955260" y="2350824"/>
              <a:ext cx="18433" cy="24574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0 h 9"/>
                <a:gd name="T4" fmla="*/ 0 w 8"/>
                <a:gd name="T5" fmla="*/ 9 h 9"/>
                <a:gd name="T6" fmla="*/ 0 w 8"/>
                <a:gd name="T7" fmla="*/ 9 h 9"/>
                <a:gd name="T8" fmla="*/ 2 w 8"/>
                <a:gd name="T9" fmla="*/ 6 h 9"/>
                <a:gd name="T10" fmla="*/ 5 w 8"/>
                <a:gd name="T11" fmla="*/ 3 h 9"/>
                <a:gd name="T12" fmla="*/ 5 w 8"/>
                <a:gd name="T13" fmla="*/ 3 h 9"/>
                <a:gd name="T14" fmla="*/ 8 w 8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6"/>
                  </a:lnTo>
                  <a:lnTo>
                    <a:pt x="5" y="3"/>
                  </a:lnTo>
                  <a:lnTo>
                    <a:pt x="5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0" name="îś1íde"/>
            <p:cNvSpPr/>
            <p:nvPr/>
          </p:nvSpPr>
          <p:spPr bwMode="auto">
            <a:xfrm>
              <a:off x="2569613" y="2019073"/>
              <a:ext cx="36861" cy="18433"/>
            </a:xfrm>
            <a:custGeom>
              <a:avLst/>
              <a:gdLst>
                <a:gd name="T0" fmla="*/ 11 w 11"/>
                <a:gd name="T1" fmla="*/ 0 h 8"/>
                <a:gd name="T2" fmla="*/ 11 w 11"/>
                <a:gd name="T3" fmla="*/ 0 h 8"/>
                <a:gd name="T4" fmla="*/ 5 w 11"/>
                <a:gd name="T5" fmla="*/ 5 h 8"/>
                <a:gd name="T6" fmla="*/ 0 w 11"/>
                <a:gd name="T7" fmla="*/ 8 h 8"/>
                <a:gd name="T8" fmla="*/ 0 w 11"/>
                <a:gd name="T9" fmla="*/ 8 h 8"/>
                <a:gd name="T10" fmla="*/ 5 w 11"/>
                <a:gd name="T11" fmla="*/ 3 h 8"/>
                <a:gd name="T12" fmla="*/ 11 w 1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lnTo>
                    <a:pt x="11" y="0"/>
                  </a:lnTo>
                  <a:lnTo>
                    <a:pt x="5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3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1" name="ïṧļïdê"/>
            <p:cNvSpPr/>
            <p:nvPr/>
          </p:nvSpPr>
          <p:spPr bwMode="auto">
            <a:xfrm>
              <a:off x="2028983" y="2246387"/>
              <a:ext cx="36861" cy="49148"/>
            </a:xfrm>
            <a:custGeom>
              <a:avLst/>
              <a:gdLst>
                <a:gd name="T0" fmla="*/ 13 w 13"/>
                <a:gd name="T1" fmla="*/ 0 h 17"/>
                <a:gd name="T2" fmla="*/ 13 w 13"/>
                <a:gd name="T3" fmla="*/ 0 h 17"/>
                <a:gd name="T4" fmla="*/ 11 w 13"/>
                <a:gd name="T5" fmla="*/ 1 h 17"/>
                <a:gd name="T6" fmla="*/ 11 w 13"/>
                <a:gd name="T7" fmla="*/ 3 h 17"/>
                <a:gd name="T8" fmla="*/ 11 w 13"/>
                <a:gd name="T9" fmla="*/ 3 h 17"/>
                <a:gd name="T10" fmla="*/ 7 w 13"/>
                <a:gd name="T11" fmla="*/ 7 h 17"/>
                <a:gd name="T12" fmla="*/ 5 w 13"/>
                <a:gd name="T13" fmla="*/ 8 h 17"/>
                <a:gd name="T14" fmla="*/ 3 w 13"/>
                <a:gd name="T15" fmla="*/ 11 h 17"/>
                <a:gd name="T16" fmla="*/ 3 w 13"/>
                <a:gd name="T17" fmla="*/ 11 h 17"/>
                <a:gd name="T18" fmla="*/ 4 w 13"/>
                <a:gd name="T19" fmla="*/ 11 h 17"/>
                <a:gd name="T20" fmla="*/ 5 w 13"/>
                <a:gd name="T21" fmla="*/ 10 h 17"/>
                <a:gd name="T22" fmla="*/ 7 w 13"/>
                <a:gd name="T23" fmla="*/ 10 h 17"/>
                <a:gd name="T24" fmla="*/ 7 w 13"/>
                <a:gd name="T25" fmla="*/ 11 h 17"/>
                <a:gd name="T26" fmla="*/ 7 w 13"/>
                <a:gd name="T27" fmla="*/ 11 h 17"/>
                <a:gd name="T28" fmla="*/ 3 w 13"/>
                <a:gd name="T29" fmla="*/ 15 h 17"/>
                <a:gd name="T30" fmla="*/ 3 w 13"/>
                <a:gd name="T31" fmla="*/ 15 h 17"/>
                <a:gd name="T32" fmla="*/ 0 w 13"/>
                <a:gd name="T33" fmla="*/ 17 h 17"/>
                <a:gd name="T34" fmla="*/ 0 w 13"/>
                <a:gd name="T35" fmla="*/ 17 h 17"/>
                <a:gd name="T36" fmla="*/ 3 w 13"/>
                <a:gd name="T37" fmla="*/ 11 h 17"/>
                <a:gd name="T38" fmla="*/ 5 w 13"/>
                <a:gd name="T39" fmla="*/ 5 h 17"/>
                <a:gd name="T40" fmla="*/ 5 w 13"/>
                <a:gd name="T41" fmla="*/ 5 h 17"/>
                <a:gd name="T42" fmla="*/ 10 w 13"/>
                <a:gd name="T43" fmla="*/ 1 h 17"/>
                <a:gd name="T44" fmla="*/ 13 w 13"/>
                <a:gd name="T4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17">
                  <a:moveTo>
                    <a:pt x="13" y="0"/>
                  </a:moveTo>
                  <a:lnTo>
                    <a:pt x="13" y="0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5" y="5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2" name="î$ļíďé"/>
            <p:cNvSpPr/>
            <p:nvPr/>
          </p:nvSpPr>
          <p:spPr bwMode="auto">
            <a:xfrm>
              <a:off x="2508179" y="2019073"/>
              <a:ext cx="36861" cy="24574"/>
            </a:xfrm>
            <a:custGeom>
              <a:avLst/>
              <a:gdLst>
                <a:gd name="T0" fmla="*/ 0 w 13"/>
                <a:gd name="T1" fmla="*/ 8 h 9"/>
                <a:gd name="T2" fmla="*/ 0 w 13"/>
                <a:gd name="T3" fmla="*/ 8 h 9"/>
                <a:gd name="T4" fmla="*/ 6 w 13"/>
                <a:gd name="T5" fmla="*/ 3 h 9"/>
                <a:gd name="T6" fmla="*/ 9 w 13"/>
                <a:gd name="T7" fmla="*/ 0 h 9"/>
                <a:gd name="T8" fmla="*/ 13 w 13"/>
                <a:gd name="T9" fmla="*/ 0 h 9"/>
                <a:gd name="T10" fmla="*/ 13 w 13"/>
                <a:gd name="T11" fmla="*/ 0 h 9"/>
                <a:gd name="T12" fmla="*/ 3 w 13"/>
                <a:gd name="T13" fmla="*/ 8 h 9"/>
                <a:gd name="T14" fmla="*/ 3 w 13"/>
                <a:gd name="T15" fmla="*/ 8 h 9"/>
                <a:gd name="T16" fmla="*/ 0 w 13"/>
                <a:gd name="T17" fmla="*/ 9 h 9"/>
                <a:gd name="T18" fmla="*/ 0 w 13"/>
                <a:gd name="T1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0" y="8"/>
                  </a:moveTo>
                  <a:lnTo>
                    <a:pt x="0" y="8"/>
                  </a:lnTo>
                  <a:lnTo>
                    <a:pt x="6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9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3" name="ïṥ1îdè"/>
            <p:cNvSpPr/>
            <p:nvPr/>
          </p:nvSpPr>
          <p:spPr bwMode="auto">
            <a:xfrm>
              <a:off x="2256291" y="2123515"/>
              <a:ext cx="18433" cy="12287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4 h 4"/>
                <a:gd name="T4" fmla="*/ 6 w 6"/>
                <a:gd name="T5" fmla="*/ 0 h 4"/>
                <a:gd name="T6" fmla="*/ 6 w 6"/>
                <a:gd name="T7" fmla="*/ 0 h 4"/>
                <a:gd name="T8" fmla="*/ 3 w 6"/>
                <a:gd name="T9" fmla="*/ 3 h 4"/>
                <a:gd name="T10" fmla="*/ 1 w 6"/>
                <a:gd name="T11" fmla="*/ 4 h 4"/>
                <a:gd name="T12" fmla="*/ 1 w 6"/>
                <a:gd name="T13" fmla="*/ 4 h 4"/>
                <a:gd name="T14" fmla="*/ 0 w 6"/>
                <a:gd name="T15" fmla="*/ 4 h 4"/>
                <a:gd name="T16" fmla="*/ 0 w 6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4" name="ïśľiďe"/>
            <p:cNvSpPr/>
            <p:nvPr/>
          </p:nvSpPr>
          <p:spPr bwMode="auto">
            <a:xfrm>
              <a:off x="2084273" y="2203380"/>
              <a:ext cx="18433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5 w 6"/>
                <a:gd name="T5" fmla="*/ 3 h 7"/>
                <a:gd name="T6" fmla="*/ 5 w 6"/>
                <a:gd name="T7" fmla="*/ 3 h 7"/>
                <a:gd name="T8" fmla="*/ 0 w 6"/>
                <a:gd name="T9" fmla="*/ 7 h 7"/>
                <a:gd name="T10" fmla="*/ 0 w 6"/>
                <a:gd name="T11" fmla="*/ 7 h 7"/>
                <a:gd name="T12" fmla="*/ 2 w 6"/>
                <a:gd name="T13" fmla="*/ 3 h 7"/>
                <a:gd name="T14" fmla="*/ 6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5" name="ïšḷïḋe"/>
            <p:cNvSpPr/>
            <p:nvPr/>
          </p:nvSpPr>
          <p:spPr bwMode="auto">
            <a:xfrm>
              <a:off x="2287011" y="2086654"/>
              <a:ext cx="18433" cy="24574"/>
            </a:xfrm>
            <a:custGeom>
              <a:avLst/>
              <a:gdLst>
                <a:gd name="T0" fmla="*/ 7 w 7"/>
                <a:gd name="T1" fmla="*/ 0 h 9"/>
                <a:gd name="T2" fmla="*/ 7 w 7"/>
                <a:gd name="T3" fmla="*/ 0 h 9"/>
                <a:gd name="T4" fmla="*/ 3 w 7"/>
                <a:gd name="T5" fmla="*/ 5 h 9"/>
                <a:gd name="T6" fmla="*/ 1 w 7"/>
                <a:gd name="T7" fmla="*/ 7 h 9"/>
                <a:gd name="T8" fmla="*/ 0 w 7"/>
                <a:gd name="T9" fmla="*/ 9 h 9"/>
                <a:gd name="T10" fmla="*/ 0 w 7"/>
                <a:gd name="T11" fmla="*/ 9 h 9"/>
                <a:gd name="T12" fmla="*/ 3 w 7"/>
                <a:gd name="T13" fmla="*/ 5 h 9"/>
                <a:gd name="T14" fmla="*/ 7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7" y="0"/>
                  </a:moveTo>
                  <a:lnTo>
                    <a:pt x="7" y="0"/>
                  </a:lnTo>
                  <a:lnTo>
                    <a:pt x="3" y="5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6" name="ïṩḻíḋe"/>
            <p:cNvSpPr/>
            <p:nvPr/>
          </p:nvSpPr>
          <p:spPr bwMode="auto">
            <a:xfrm>
              <a:off x="2366875" y="2037507"/>
              <a:ext cx="24574" cy="24574"/>
            </a:xfrm>
            <a:custGeom>
              <a:avLst/>
              <a:gdLst>
                <a:gd name="T0" fmla="*/ 8 w 8"/>
                <a:gd name="T1" fmla="*/ 0 h 7"/>
                <a:gd name="T2" fmla="*/ 8 w 8"/>
                <a:gd name="T3" fmla="*/ 0 h 7"/>
                <a:gd name="T4" fmla="*/ 5 w 8"/>
                <a:gd name="T5" fmla="*/ 2 h 7"/>
                <a:gd name="T6" fmla="*/ 4 w 8"/>
                <a:gd name="T7" fmla="*/ 4 h 7"/>
                <a:gd name="T8" fmla="*/ 4 w 8"/>
                <a:gd name="T9" fmla="*/ 5 h 7"/>
                <a:gd name="T10" fmla="*/ 4 w 8"/>
                <a:gd name="T11" fmla="*/ 5 h 7"/>
                <a:gd name="T12" fmla="*/ 0 w 8"/>
                <a:gd name="T13" fmla="*/ 7 h 7"/>
                <a:gd name="T14" fmla="*/ 0 w 8"/>
                <a:gd name="T15" fmla="*/ 7 h 7"/>
                <a:gd name="T16" fmla="*/ 4 w 8"/>
                <a:gd name="T17" fmla="*/ 2 h 7"/>
                <a:gd name="T18" fmla="*/ 8 w 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2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7" name="ïślíḓe"/>
            <p:cNvSpPr/>
            <p:nvPr/>
          </p:nvSpPr>
          <p:spPr bwMode="auto">
            <a:xfrm>
              <a:off x="2336159" y="2062080"/>
              <a:ext cx="30720" cy="18433"/>
            </a:xfrm>
            <a:custGeom>
              <a:avLst/>
              <a:gdLst>
                <a:gd name="T0" fmla="*/ 0 w 10"/>
                <a:gd name="T1" fmla="*/ 7 h 7"/>
                <a:gd name="T2" fmla="*/ 0 w 10"/>
                <a:gd name="T3" fmla="*/ 7 h 7"/>
                <a:gd name="T4" fmla="*/ 4 w 10"/>
                <a:gd name="T5" fmla="*/ 3 h 7"/>
                <a:gd name="T6" fmla="*/ 7 w 10"/>
                <a:gd name="T7" fmla="*/ 1 h 7"/>
                <a:gd name="T8" fmla="*/ 10 w 10"/>
                <a:gd name="T9" fmla="*/ 0 h 7"/>
                <a:gd name="T10" fmla="*/ 10 w 10"/>
                <a:gd name="T11" fmla="*/ 0 h 7"/>
                <a:gd name="T12" fmla="*/ 8 w 10"/>
                <a:gd name="T13" fmla="*/ 3 h 7"/>
                <a:gd name="T14" fmla="*/ 4 w 10"/>
                <a:gd name="T15" fmla="*/ 5 h 7"/>
                <a:gd name="T16" fmla="*/ 4 w 10"/>
                <a:gd name="T17" fmla="*/ 5 h 7"/>
                <a:gd name="T18" fmla="*/ 1 w 10"/>
                <a:gd name="T19" fmla="*/ 7 h 7"/>
                <a:gd name="T20" fmla="*/ 0 w 10"/>
                <a:gd name="T2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8" name="îšlïḓé"/>
            <p:cNvSpPr/>
            <p:nvPr/>
          </p:nvSpPr>
          <p:spPr bwMode="auto">
            <a:xfrm>
              <a:off x="2127279" y="2172664"/>
              <a:ext cx="12287" cy="24574"/>
            </a:xfrm>
            <a:custGeom>
              <a:avLst/>
              <a:gdLst>
                <a:gd name="T0" fmla="*/ 6 w 6"/>
                <a:gd name="T1" fmla="*/ 0 h 7"/>
                <a:gd name="T2" fmla="*/ 6 w 6"/>
                <a:gd name="T3" fmla="*/ 0 h 7"/>
                <a:gd name="T4" fmla="*/ 6 w 6"/>
                <a:gd name="T5" fmla="*/ 3 h 7"/>
                <a:gd name="T6" fmla="*/ 3 w 6"/>
                <a:gd name="T7" fmla="*/ 4 h 7"/>
                <a:gd name="T8" fmla="*/ 0 w 6"/>
                <a:gd name="T9" fmla="*/ 7 h 7"/>
                <a:gd name="T10" fmla="*/ 0 w 6"/>
                <a:gd name="T11" fmla="*/ 7 h 7"/>
                <a:gd name="T12" fmla="*/ 3 w 6"/>
                <a:gd name="T13" fmla="*/ 3 h 7"/>
                <a:gd name="T14" fmla="*/ 6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49" name="î$lïḓé"/>
            <p:cNvSpPr/>
            <p:nvPr/>
          </p:nvSpPr>
          <p:spPr bwMode="auto">
            <a:xfrm>
              <a:off x="2323871" y="2062080"/>
              <a:ext cx="24574" cy="18433"/>
            </a:xfrm>
            <a:custGeom>
              <a:avLst/>
              <a:gdLst>
                <a:gd name="T0" fmla="*/ 7 w 7"/>
                <a:gd name="T1" fmla="*/ 0 h 5"/>
                <a:gd name="T2" fmla="*/ 7 w 7"/>
                <a:gd name="T3" fmla="*/ 0 h 5"/>
                <a:gd name="T4" fmla="*/ 3 w 7"/>
                <a:gd name="T5" fmla="*/ 3 h 5"/>
                <a:gd name="T6" fmla="*/ 3 w 7"/>
                <a:gd name="T7" fmla="*/ 3 h 5"/>
                <a:gd name="T8" fmla="*/ 0 w 7"/>
                <a:gd name="T9" fmla="*/ 5 h 5"/>
                <a:gd name="T10" fmla="*/ 0 w 7"/>
                <a:gd name="T11" fmla="*/ 5 h 5"/>
                <a:gd name="T12" fmla="*/ 0 w 7"/>
                <a:gd name="T13" fmla="*/ 4 h 5"/>
                <a:gd name="T14" fmla="*/ 1 w 7"/>
                <a:gd name="T15" fmla="*/ 3 h 5"/>
                <a:gd name="T16" fmla="*/ 7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lnTo>
                    <a:pt x="7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0" name="ïṧḻíde"/>
            <p:cNvSpPr/>
            <p:nvPr/>
          </p:nvSpPr>
          <p:spPr bwMode="auto">
            <a:xfrm>
              <a:off x="2342301" y="2019073"/>
              <a:ext cx="49148" cy="36861"/>
            </a:xfrm>
            <a:custGeom>
              <a:avLst/>
              <a:gdLst>
                <a:gd name="T0" fmla="*/ 10 w 16"/>
                <a:gd name="T1" fmla="*/ 3 h 13"/>
                <a:gd name="T2" fmla="*/ 10 w 16"/>
                <a:gd name="T3" fmla="*/ 3 h 13"/>
                <a:gd name="T4" fmla="*/ 6 w 16"/>
                <a:gd name="T5" fmla="*/ 9 h 13"/>
                <a:gd name="T6" fmla="*/ 5 w 16"/>
                <a:gd name="T7" fmla="*/ 12 h 13"/>
                <a:gd name="T8" fmla="*/ 5 w 16"/>
                <a:gd name="T9" fmla="*/ 12 h 13"/>
                <a:gd name="T10" fmla="*/ 2 w 16"/>
                <a:gd name="T11" fmla="*/ 13 h 13"/>
                <a:gd name="T12" fmla="*/ 0 w 16"/>
                <a:gd name="T13" fmla="*/ 13 h 13"/>
                <a:gd name="T14" fmla="*/ 0 w 16"/>
                <a:gd name="T15" fmla="*/ 13 h 13"/>
                <a:gd name="T16" fmla="*/ 3 w 16"/>
                <a:gd name="T17" fmla="*/ 9 h 13"/>
                <a:gd name="T18" fmla="*/ 8 w 16"/>
                <a:gd name="T19" fmla="*/ 6 h 13"/>
                <a:gd name="T20" fmla="*/ 8 w 16"/>
                <a:gd name="T21" fmla="*/ 6 h 13"/>
                <a:gd name="T22" fmla="*/ 5 w 16"/>
                <a:gd name="T23" fmla="*/ 8 h 13"/>
                <a:gd name="T24" fmla="*/ 5 w 16"/>
                <a:gd name="T25" fmla="*/ 8 h 13"/>
                <a:gd name="T26" fmla="*/ 3 w 16"/>
                <a:gd name="T27" fmla="*/ 8 h 13"/>
                <a:gd name="T28" fmla="*/ 3 w 16"/>
                <a:gd name="T29" fmla="*/ 8 h 13"/>
                <a:gd name="T30" fmla="*/ 10 w 16"/>
                <a:gd name="T31" fmla="*/ 3 h 13"/>
                <a:gd name="T32" fmla="*/ 16 w 16"/>
                <a:gd name="T33" fmla="*/ 0 h 13"/>
                <a:gd name="T34" fmla="*/ 16 w 16"/>
                <a:gd name="T35" fmla="*/ 0 h 13"/>
                <a:gd name="T36" fmla="*/ 16 w 16"/>
                <a:gd name="T37" fmla="*/ 2 h 13"/>
                <a:gd name="T38" fmla="*/ 15 w 16"/>
                <a:gd name="T39" fmla="*/ 3 h 13"/>
                <a:gd name="T40" fmla="*/ 15 w 16"/>
                <a:gd name="T41" fmla="*/ 3 h 13"/>
                <a:gd name="T42" fmla="*/ 12 w 16"/>
                <a:gd name="T43" fmla="*/ 5 h 13"/>
                <a:gd name="T44" fmla="*/ 12 w 16"/>
                <a:gd name="T45" fmla="*/ 3 h 13"/>
                <a:gd name="T46" fmla="*/ 10 w 16"/>
                <a:gd name="T4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13">
                  <a:moveTo>
                    <a:pt x="10" y="3"/>
                  </a:moveTo>
                  <a:lnTo>
                    <a:pt x="10" y="3"/>
                  </a:lnTo>
                  <a:lnTo>
                    <a:pt x="6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1" name="iŝḻíḍè"/>
            <p:cNvSpPr/>
            <p:nvPr/>
          </p:nvSpPr>
          <p:spPr bwMode="auto">
            <a:xfrm>
              <a:off x="2366875" y="2006787"/>
              <a:ext cx="55294" cy="43007"/>
            </a:xfrm>
            <a:custGeom>
              <a:avLst/>
              <a:gdLst>
                <a:gd name="T0" fmla="*/ 17 w 17"/>
                <a:gd name="T1" fmla="*/ 0 h 14"/>
                <a:gd name="T2" fmla="*/ 17 w 17"/>
                <a:gd name="T3" fmla="*/ 0 h 14"/>
                <a:gd name="T4" fmla="*/ 9 w 17"/>
                <a:gd name="T5" fmla="*/ 7 h 14"/>
                <a:gd name="T6" fmla="*/ 9 w 17"/>
                <a:gd name="T7" fmla="*/ 7 h 14"/>
                <a:gd name="T8" fmla="*/ 0 w 17"/>
                <a:gd name="T9" fmla="*/ 14 h 14"/>
                <a:gd name="T10" fmla="*/ 0 w 17"/>
                <a:gd name="T11" fmla="*/ 14 h 14"/>
                <a:gd name="T12" fmla="*/ 1 w 17"/>
                <a:gd name="T13" fmla="*/ 12 h 14"/>
                <a:gd name="T14" fmla="*/ 6 w 17"/>
                <a:gd name="T15" fmla="*/ 7 h 14"/>
                <a:gd name="T16" fmla="*/ 6 w 17"/>
                <a:gd name="T17" fmla="*/ 7 h 14"/>
                <a:gd name="T18" fmla="*/ 17 w 17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7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6" y="7"/>
                  </a:lnTo>
                  <a:lnTo>
                    <a:pt x="6" y="7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2" name="ïṩlïḑê"/>
            <p:cNvSpPr/>
            <p:nvPr/>
          </p:nvSpPr>
          <p:spPr bwMode="auto">
            <a:xfrm>
              <a:off x="2078131" y="2160377"/>
              <a:ext cx="36861" cy="43007"/>
            </a:xfrm>
            <a:custGeom>
              <a:avLst/>
              <a:gdLst>
                <a:gd name="T0" fmla="*/ 11 w 11"/>
                <a:gd name="T1" fmla="*/ 0 h 12"/>
                <a:gd name="T2" fmla="*/ 11 w 11"/>
                <a:gd name="T3" fmla="*/ 0 h 12"/>
                <a:gd name="T4" fmla="*/ 6 w 11"/>
                <a:gd name="T5" fmla="*/ 5 h 12"/>
                <a:gd name="T6" fmla="*/ 0 w 11"/>
                <a:gd name="T7" fmla="*/ 12 h 12"/>
                <a:gd name="T8" fmla="*/ 0 w 11"/>
                <a:gd name="T9" fmla="*/ 12 h 12"/>
                <a:gd name="T10" fmla="*/ 6 w 11"/>
                <a:gd name="T11" fmla="*/ 5 h 12"/>
                <a:gd name="T12" fmla="*/ 11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11" y="0"/>
                  </a:moveTo>
                  <a:lnTo>
                    <a:pt x="11" y="0"/>
                  </a:lnTo>
                  <a:lnTo>
                    <a:pt x="6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5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3" name="iṩļíḍe"/>
            <p:cNvSpPr/>
            <p:nvPr/>
          </p:nvSpPr>
          <p:spPr bwMode="auto">
            <a:xfrm>
              <a:off x="2201001" y="2111228"/>
              <a:ext cx="12287" cy="12287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0 h 5"/>
                <a:gd name="T4" fmla="*/ 3 w 3"/>
                <a:gd name="T5" fmla="*/ 2 h 5"/>
                <a:gd name="T6" fmla="*/ 0 w 3"/>
                <a:gd name="T7" fmla="*/ 5 h 5"/>
                <a:gd name="T8" fmla="*/ 0 w 3"/>
                <a:gd name="T9" fmla="*/ 5 h 5"/>
                <a:gd name="T10" fmla="*/ 0 w 3"/>
                <a:gd name="T11" fmla="*/ 3 h 5"/>
                <a:gd name="T12" fmla="*/ 3 w 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4" name="ïS1iḋe"/>
            <p:cNvSpPr/>
            <p:nvPr/>
          </p:nvSpPr>
          <p:spPr bwMode="auto">
            <a:xfrm>
              <a:off x="2164140" y="2098941"/>
              <a:ext cx="36861" cy="36861"/>
            </a:xfrm>
            <a:custGeom>
              <a:avLst/>
              <a:gdLst>
                <a:gd name="T0" fmla="*/ 6 w 13"/>
                <a:gd name="T1" fmla="*/ 3 h 13"/>
                <a:gd name="T2" fmla="*/ 6 w 13"/>
                <a:gd name="T3" fmla="*/ 3 h 13"/>
                <a:gd name="T4" fmla="*/ 7 w 13"/>
                <a:gd name="T5" fmla="*/ 3 h 13"/>
                <a:gd name="T6" fmla="*/ 6 w 13"/>
                <a:gd name="T7" fmla="*/ 4 h 13"/>
                <a:gd name="T8" fmla="*/ 6 w 13"/>
                <a:gd name="T9" fmla="*/ 6 h 13"/>
                <a:gd name="T10" fmla="*/ 6 w 13"/>
                <a:gd name="T11" fmla="*/ 6 h 13"/>
                <a:gd name="T12" fmla="*/ 6 w 13"/>
                <a:gd name="T13" fmla="*/ 6 h 13"/>
                <a:gd name="T14" fmla="*/ 6 w 13"/>
                <a:gd name="T15" fmla="*/ 6 h 13"/>
                <a:gd name="T16" fmla="*/ 8 w 13"/>
                <a:gd name="T17" fmla="*/ 3 h 13"/>
                <a:gd name="T18" fmla="*/ 10 w 13"/>
                <a:gd name="T19" fmla="*/ 0 h 13"/>
                <a:gd name="T20" fmla="*/ 13 w 13"/>
                <a:gd name="T21" fmla="*/ 0 h 13"/>
                <a:gd name="T22" fmla="*/ 13 w 13"/>
                <a:gd name="T23" fmla="*/ 0 h 13"/>
                <a:gd name="T24" fmla="*/ 6 w 13"/>
                <a:gd name="T25" fmla="*/ 7 h 13"/>
                <a:gd name="T26" fmla="*/ 0 w 13"/>
                <a:gd name="T27" fmla="*/ 13 h 13"/>
                <a:gd name="T28" fmla="*/ 0 w 13"/>
                <a:gd name="T29" fmla="*/ 13 h 13"/>
                <a:gd name="T30" fmla="*/ 1 w 13"/>
                <a:gd name="T31" fmla="*/ 9 h 13"/>
                <a:gd name="T32" fmla="*/ 4 w 13"/>
                <a:gd name="T33" fmla="*/ 6 h 13"/>
                <a:gd name="T34" fmla="*/ 6 w 13"/>
                <a:gd name="T3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3">
                  <a:moveTo>
                    <a:pt x="6" y="3"/>
                  </a:move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6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6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5" name="ïsḷiḑé"/>
            <p:cNvSpPr/>
            <p:nvPr/>
          </p:nvSpPr>
          <p:spPr bwMode="auto">
            <a:xfrm>
              <a:off x="2446742" y="1976072"/>
              <a:ext cx="36861" cy="24574"/>
            </a:xfrm>
            <a:custGeom>
              <a:avLst/>
              <a:gdLst>
                <a:gd name="T0" fmla="*/ 0 w 11"/>
                <a:gd name="T1" fmla="*/ 7 h 7"/>
                <a:gd name="T2" fmla="*/ 0 w 11"/>
                <a:gd name="T3" fmla="*/ 7 h 7"/>
                <a:gd name="T4" fmla="*/ 4 w 11"/>
                <a:gd name="T5" fmla="*/ 2 h 7"/>
                <a:gd name="T6" fmla="*/ 8 w 11"/>
                <a:gd name="T7" fmla="*/ 1 h 7"/>
                <a:gd name="T8" fmla="*/ 11 w 11"/>
                <a:gd name="T9" fmla="*/ 0 h 7"/>
                <a:gd name="T10" fmla="*/ 11 w 11"/>
                <a:gd name="T11" fmla="*/ 1 h 7"/>
                <a:gd name="T12" fmla="*/ 11 w 11"/>
                <a:gd name="T13" fmla="*/ 2 h 7"/>
                <a:gd name="T14" fmla="*/ 11 w 11"/>
                <a:gd name="T15" fmla="*/ 2 h 7"/>
                <a:gd name="T16" fmla="*/ 7 w 11"/>
                <a:gd name="T17" fmla="*/ 2 h 7"/>
                <a:gd name="T18" fmla="*/ 0 w 11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7"/>
                  </a:moveTo>
                  <a:lnTo>
                    <a:pt x="0" y="7"/>
                  </a:lnTo>
                  <a:lnTo>
                    <a:pt x="4" y="2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7" y="2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6" name="íṥlide"/>
            <p:cNvSpPr/>
            <p:nvPr/>
          </p:nvSpPr>
          <p:spPr bwMode="auto">
            <a:xfrm>
              <a:off x="2428311" y="1988359"/>
              <a:ext cx="18433" cy="12287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3 w 6"/>
                <a:gd name="T5" fmla="*/ 5 h 5"/>
                <a:gd name="T6" fmla="*/ 3 w 6"/>
                <a:gd name="T7" fmla="*/ 5 h 5"/>
                <a:gd name="T8" fmla="*/ 0 w 6"/>
                <a:gd name="T9" fmla="*/ 5 h 5"/>
                <a:gd name="T10" fmla="*/ 0 w 6"/>
                <a:gd name="T11" fmla="*/ 5 h 5"/>
                <a:gd name="T12" fmla="*/ 0 w 6"/>
                <a:gd name="T13" fmla="*/ 5 h 5"/>
                <a:gd name="T14" fmla="*/ 0 w 6"/>
                <a:gd name="T15" fmla="*/ 5 h 5"/>
                <a:gd name="T16" fmla="*/ 2 w 6"/>
                <a:gd name="T17" fmla="*/ 3 h 5"/>
                <a:gd name="T18" fmla="*/ 3 w 6"/>
                <a:gd name="T19" fmla="*/ 2 h 5"/>
                <a:gd name="T20" fmla="*/ 5 w 6"/>
                <a:gd name="T21" fmla="*/ 0 h 5"/>
                <a:gd name="T22" fmla="*/ 6 w 6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7" name="isļïďè"/>
            <p:cNvSpPr/>
            <p:nvPr/>
          </p:nvSpPr>
          <p:spPr bwMode="auto">
            <a:xfrm>
              <a:off x="2299297" y="2025219"/>
              <a:ext cx="18433" cy="18433"/>
            </a:xfrm>
            <a:custGeom>
              <a:avLst/>
              <a:gdLst>
                <a:gd name="T0" fmla="*/ 4 w 6"/>
                <a:gd name="T1" fmla="*/ 2 h 6"/>
                <a:gd name="T2" fmla="*/ 4 w 6"/>
                <a:gd name="T3" fmla="*/ 2 h 6"/>
                <a:gd name="T4" fmla="*/ 6 w 6"/>
                <a:gd name="T5" fmla="*/ 0 h 6"/>
                <a:gd name="T6" fmla="*/ 6 w 6"/>
                <a:gd name="T7" fmla="*/ 2 h 6"/>
                <a:gd name="T8" fmla="*/ 4 w 6"/>
                <a:gd name="T9" fmla="*/ 5 h 6"/>
                <a:gd name="T10" fmla="*/ 4 w 6"/>
                <a:gd name="T11" fmla="*/ 5 h 6"/>
                <a:gd name="T12" fmla="*/ 0 w 6"/>
                <a:gd name="T13" fmla="*/ 6 h 6"/>
                <a:gd name="T14" fmla="*/ 0 w 6"/>
                <a:gd name="T15" fmla="*/ 6 h 6"/>
                <a:gd name="T16" fmla="*/ 4 w 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4" y="2"/>
                  </a:moveTo>
                  <a:lnTo>
                    <a:pt x="4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8" name="íṣļíḓè"/>
            <p:cNvSpPr/>
            <p:nvPr/>
          </p:nvSpPr>
          <p:spPr bwMode="auto">
            <a:xfrm>
              <a:off x="2250150" y="2049793"/>
              <a:ext cx="12287" cy="18433"/>
            </a:xfrm>
            <a:custGeom>
              <a:avLst/>
              <a:gdLst>
                <a:gd name="T0" fmla="*/ 3 w 4"/>
                <a:gd name="T1" fmla="*/ 0 h 6"/>
                <a:gd name="T2" fmla="*/ 3 w 4"/>
                <a:gd name="T3" fmla="*/ 0 h 6"/>
                <a:gd name="T4" fmla="*/ 4 w 4"/>
                <a:gd name="T5" fmla="*/ 0 h 6"/>
                <a:gd name="T6" fmla="*/ 4 w 4"/>
                <a:gd name="T7" fmla="*/ 2 h 6"/>
                <a:gd name="T8" fmla="*/ 3 w 4"/>
                <a:gd name="T9" fmla="*/ 5 h 6"/>
                <a:gd name="T10" fmla="*/ 3 w 4"/>
                <a:gd name="T11" fmla="*/ 5 h 6"/>
                <a:gd name="T12" fmla="*/ 0 w 4"/>
                <a:gd name="T13" fmla="*/ 6 h 6"/>
                <a:gd name="T14" fmla="*/ 0 w 4"/>
                <a:gd name="T15" fmla="*/ 5 h 6"/>
                <a:gd name="T16" fmla="*/ 0 w 4"/>
                <a:gd name="T17" fmla="*/ 3 h 6"/>
                <a:gd name="T18" fmla="*/ 3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3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59" name="iṣľïḑe"/>
            <p:cNvSpPr/>
            <p:nvPr/>
          </p:nvSpPr>
          <p:spPr bwMode="auto">
            <a:xfrm>
              <a:off x="2428311" y="1976072"/>
              <a:ext cx="24574" cy="12287"/>
            </a:xfrm>
            <a:custGeom>
              <a:avLst/>
              <a:gdLst>
                <a:gd name="T0" fmla="*/ 0 w 9"/>
                <a:gd name="T1" fmla="*/ 4 h 4"/>
                <a:gd name="T2" fmla="*/ 0 w 9"/>
                <a:gd name="T3" fmla="*/ 4 h 4"/>
                <a:gd name="T4" fmla="*/ 2 w 9"/>
                <a:gd name="T5" fmla="*/ 2 h 4"/>
                <a:gd name="T6" fmla="*/ 5 w 9"/>
                <a:gd name="T7" fmla="*/ 0 h 4"/>
                <a:gd name="T8" fmla="*/ 9 w 9"/>
                <a:gd name="T9" fmla="*/ 0 h 4"/>
                <a:gd name="T10" fmla="*/ 9 w 9"/>
                <a:gd name="T11" fmla="*/ 0 h 4"/>
                <a:gd name="T12" fmla="*/ 6 w 9"/>
                <a:gd name="T13" fmla="*/ 2 h 4"/>
                <a:gd name="T14" fmla="*/ 5 w 9"/>
                <a:gd name="T15" fmla="*/ 3 h 4"/>
                <a:gd name="T16" fmla="*/ 0 w 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0" name="ïsľïḓe"/>
            <p:cNvSpPr/>
            <p:nvPr/>
          </p:nvSpPr>
          <p:spPr bwMode="auto">
            <a:xfrm>
              <a:off x="2262436" y="2000646"/>
              <a:ext cx="55294" cy="43007"/>
            </a:xfrm>
            <a:custGeom>
              <a:avLst/>
              <a:gdLst>
                <a:gd name="T0" fmla="*/ 11 w 17"/>
                <a:gd name="T1" fmla="*/ 3 h 14"/>
                <a:gd name="T2" fmla="*/ 11 w 17"/>
                <a:gd name="T3" fmla="*/ 3 h 14"/>
                <a:gd name="T4" fmla="*/ 17 w 17"/>
                <a:gd name="T5" fmla="*/ 0 h 14"/>
                <a:gd name="T6" fmla="*/ 17 w 17"/>
                <a:gd name="T7" fmla="*/ 0 h 14"/>
                <a:gd name="T8" fmla="*/ 11 w 17"/>
                <a:gd name="T9" fmla="*/ 4 h 14"/>
                <a:gd name="T10" fmla="*/ 8 w 17"/>
                <a:gd name="T11" fmla="*/ 8 h 14"/>
                <a:gd name="T12" fmla="*/ 8 w 17"/>
                <a:gd name="T13" fmla="*/ 8 h 14"/>
                <a:gd name="T14" fmla="*/ 7 w 17"/>
                <a:gd name="T15" fmla="*/ 8 h 14"/>
                <a:gd name="T16" fmla="*/ 5 w 17"/>
                <a:gd name="T17" fmla="*/ 10 h 14"/>
                <a:gd name="T18" fmla="*/ 0 w 17"/>
                <a:gd name="T19" fmla="*/ 14 h 14"/>
                <a:gd name="T20" fmla="*/ 0 w 17"/>
                <a:gd name="T21" fmla="*/ 14 h 14"/>
                <a:gd name="T22" fmla="*/ 5 w 17"/>
                <a:gd name="T23" fmla="*/ 8 h 14"/>
                <a:gd name="T24" fmla="*/ 5 w 17"/>
                <a:gd name="T25" fmla="*/ 8 h 14"/>
                <a:gd name="T26" fmla="*/ 8 w 17"/>
                <a:gd name="T27" fmla="*/ 5 h 14"/>
                <a:gd name="T28" fmla="*/ 8 w 17"/>
                <a:gd name="T29" fmla="*/ 5 h 14"/>
                <a:gd name="T30" fmla="*/ 11 w 17"/>
                <a:gd name="T3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4">
                  <a:moveTo>
                    <a:pt x="11" y="3"/>
                  </a:moveTo>
                  <a:lnTo>
                    <a:pt x="11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5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8"/>
                  </a:lnTo>
                  <a:lnTo>
                    <a:pt x="5" y="8"/>
                  </a:lnTo>
                  <a:lnTo>
                    <a:pt x="8" y="5"/>
                  </a:lnTo>
                  <a:lnTo>
                    <a:pt x="8" y="5"/>
                  </a:lnTo>
                  <a:lnTo>
                    <a:pt x="1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1" name="îṣḻîḑe"/>
            <p:cNvSpPr/>
            <p:nvPr/>
          </p:nvSpPr>
          <p:spPr bwMode="auto">
            <a:xfrm>
              <a:off x="2323871" y="1951498"/>
              <a:ext cx="61435" cy="43007"/>
            </a:xfrm>
            <a:custGeom>
              <a:avLst/>
              <a:gdLst>
                <a:gd name="T0" fmla="*/ 20 w 20"/>
                <a:gd name="T1" fmla="*/ 2 h 14"/>
                <a:gd name="T2" fmla="*/ 20 w 20"/>
                <a:gd name="T3" fmla="*/ 2 h 14"/>
                <a:gd name="T4" fmla="*/ 15 w 20"/>
                <a:gd name="T5" fmla="*/ 4 h 14"/>
                <a:gd name="T6" fmla="*/ 9 w 20"/>
                <a:gd name="T7" fmla="*/ 9 h 14"/>
                <a:gd name="T8" fmla="*/ 9 w 20"/>
                <a:gd name="T9" fmla="*/ 9 h 14"/>
                <a:gd name="T10" fmla="*/ 5 w 20"/>
                <a:gd name="T11" fmla="*/ 13 h 14"/>
                <a:gd name="T12" fmla="*/ 0 w 20"/>
                <a:gd name="T13" fmla="*/ 14 h 14"/>
                <a:gd name="T14" fmla="*/ 0 w 20"/>
                <a:gd name="T15" fmla="*/ 14 h 14"/>
                <a:gd name="T16" fmla="*/ 12 w 20"/>
                <a:gd name="T17" fmla="*/ 4 h 14"/>
                <a:gd name="T18" fmla="*/ 12 w 20"/>
                <a:gd name="T19" fmla="*/ 4 h 14"/>
                <a:gd name="T20" fmla="*/ 17 w 20"/>
                <a:gd name="T21" fmla="*/ 2 h 14"/>
                <a:gd name="T22" fmla="*/ 19 w 20"/>
                <a:gd name="T23" fmla="*/ 0 h 14"/>
                <a:gd name="T24" fmla="*/ 20 w 20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14">
                  <a:moveTo>
                    <a:pt x="20" y="2"/>
                  </a:moveTo>
                  <a:lnTo>
                    <a:pt x="20" y="2"/>
                  </a:lnTo>
                  <a:lnTo>
                    <a:pt x="15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5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2" name="îšľîḋè"/>
            <p:cNvSpPr/>
            <p:nvPr/>
          </p:nvSpPr>
          <p:spPr bwMode="auto">
            <a:xfrm>
              <a:off x="2348445" y="1969926"/>
              <a:ext cx="18433" cy="18433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1 h 5"/>
                <a:gd name="T8" fmla="*/ 6 w 6"/>
                <a:gd name="T9" fmla="*/ 1 h 5"/>
                <a:gd name="T10" fmla="*/ 6 w 6"/>
                <a:gd name="T11" fmla="*/ 3 h 5"/>
                <a:gd name="T12" fmla="*/ 6 w 6"/>
                <a:gd name="T13" fmla="*/ 3 h 5"/>
                <a:gd name="T14" fmla="*/ 0 w 6"/>
                <a:gd name="T15" fmla="*/ 5 h 5"/>
                <a:gd name="T16" fmla="*/ 0 w 6"/>
                <a:gd name="T17" fmla="*/ 5 h 5"/>
                <a:gd name="T18" fmla="*/ 3 w 6"/>
                <a:gd name="T19" fmla="*/ 3 h 5"/>
                <a:gd name="T20" fmla="*/ 6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3" name="íş1ïḓé"/>
            <p:cNvSpPr/>
            <p:nvPr/>
          </p:nvSpPr>
          <p:spPr bwMode="auto">
            <a:xfrm>
              <a:off x="2465171" y="1883916"/>
              <a:ext cx="24574" cy="12287"/>
            </a:xfrm>
            <a:custGeom>
              <a:avLst/>
              <a:gdLst>
                <a:gd name="T0" fmla="*/ 0 w 7"/>
                <a:gd name="T1" fmla="*/ 3 h 6"/>
                <a:gd name="T2" fmla="*/ 0 w 7"/>
                <a:gd name="T3" fmla="*/ 3 h 6"/>
                <a:gd name="T4" fmla="*/ 5 w 7"/>
                <a:gd name="T5" fmla="*/ 2 h 6"/>
                <a:gd name="T6" fmla="*/ 7 w 7"/>
                <a:gd name="T7" fmla="*/ 0 h 6"/>
                <a:gd name="T8" fmla="*/ 7 w 7"/>
                <a:gd name="T9" fmla="*/ 0 h 6"/>
                <a:gd name="T10" fmla="*/ 5 w 7"/>
                <a:gd name="T11" fmla="*/ 3 h 6"/>
                <a:gd name="T12" fmla="*/ 0 w 7"/>
                <a:gd name="T13" fmla="*/ 6 h 6"/>
                <a:gd name="T14" fmla="*/ 0 w 7"/>
                <a:gd name="T15" fmla="*/ 6 h 6"/>
                <a:gd name="T16" fmla="*/ 0 w 7"/>
                <a:gd name="T17" fmla="*/ 5 h 6"/>
                <a:gd name="T18" fmla="*/ 0 w 7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0" y="3"/>
                  </a:moveTo>
                  <a:lnTo>
                    <a:pt x="0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4" name="íśľídê"/>
            <p:cNvSpPr/>
            <p:nvPr/>
          </p:nvSpPr>
          <p:spPr bwMode="auto">
            <a:xfrm>
              <a:off x="2729345" y="1797908"/>
              <a:ext cx="36861" cy="18433"/>
            </a:xfrm>
            <a:custGeom>
              <a:avLst/>
              <a:gdLst>
                <a:gd name="T0" fmla="*/ 11 w 11"/>
                <a:gd name="T1" fmla="*/ 0 h 6"/>
                <a:gd name="T2" fmla="*/ 11 w 11"/>
                <a:gd name="T3" fmla="*/ 0 h 6"/>
                <a:gd name="T4" fmla="*/ 4 w 11"/>
                <a:gd name="T5" fmla="*/ 4 h 6"/>
                <a:gd name="T6" fmla="*/ 1 w 11"/>
                <a:gd name="T7" fmla="*/ 6 h 6"/>
                <a:gd name="T8" fmla="*/ 0 w 11"/>
                <a:gd name="T9" fmla="*/ 6 h 6"/>
                <a:gd name="T10" fmla="*/ 0 w 11"/>
                <a:gd name="T11" fmla="*/ 4 h 6"/>
                <a:gd name="T12" fmla="*/ 0 w 11"/>
                <a:gd name="T13" fmla="*/ 4 h 6"/>
                <a:gd name="T14" fmla="*/ 3 w 11"/>
                <a:gd name="T15" fmla="*/ 4 h 6"/>
                <a:gd name="T16" fmla="*/ 7 w 11"/>
                <a:gd name="T17" fmla="*/ 2 h 6"/>
                <a:gd name="T18" fmla="*/ 10 w 11"/>
                <a:gd name="T19" fmla="*/ 0 h 6"/>
                <a:gd name="T20" fmla="*/ 11 w 11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lnTo>
                    <a:pt x="11" y="0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5" name="iṥḻide"/>
            <p:cNvSpPr/>
            <p:nvPr/>
          </p:nvSpPr>
          <p:spPr bwMode="auto">
            <a:xfrm>
              <a:off x="3097955" y="1791766"/>
              <a:ext cx="18433" cy="6145"/>
            </a:xfrm>
            <a:custGeom>
              <a:avLst/>
              <a:gdLst>
                <a:gd name="T0" fmla="*/ 3 w 5"/>
                <a:gd name="T1" fmla="*/ 0 h 3"/>
                <a:gd name="T2" fmla="*/ 3 w 5"/>
                <a:gd name="T3" fmla="*/ 0 h 3"/>
                <a:gd name="T4" fmla="*/ 5 w 5"/>
                <a:gd name="T5" fmla="*/ 0 h 3"/>
                <a:gd name="T6" fmla="*/ 4 w 5"/>
                <a:gd name="T7" fmla="*/ 2 h 3"/>
                <a:gd name="T8" fmla="*/ 0 w 5"/>
                <a:gd name="T9" fmla="*/ 3 h 3"/>
                <a:gd name="T10" fmla="*/ 0 w 5"/>
                <a:gd name="T11" fmla="*/ 3 h 3"/>
                <a:gd name="T12" fmla="*/ 1 w 5"/>
                <a:gd name="T13" fmla="*/ 2 h 3"/>
                <a:gd name="T14" fmla="*/ 3 w 5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6" name="îsľíḋè"/>
            <p:cNvSpPr/>
            <p:nvPr/>
          </p:nvSpPr>
          <p:spPr bwMode="auto">
            <a:xfrm>
              <a:off x="2735486" y="1791766"/>
              <a:ext cx="18433" cy="12287"/>
            </a:xfrm>
            <a:custGeom>
              <a:avLst/>
              <a:gdLst>
                <a:gd name="T0" fmla="*/ 7 w 7"/>
                <a:gd name="T1" fmla="*/ 1 h 4"/>
                <a:gd name="T2" fmla="*/ 7 w 7"/>
                <a:gd name="T3" fmla="*/ 1 h 4"/>
                <a:gd name="T4" fmla="*/ 3 w 7"/>
                <a:gd name="T5" fmla="*/ 4 h 4"/>
                <a:gd name="T6" fmla="*/ 0 w 7"/>
                <a:gd name="T7" fmla="*/ 4 h 4"/>
                <a:gd name="T8" fmla="*/ 0 w 7"/>
                <a:gd name="T9" fmla="*/ 4 h 4"/>
                <a:gd name="T10" fmla="*/ 2 w 7"/>
                <a:gd name="T11" fmla="*/ 1 h 4"/>
                <a:gd name="T12" fmla="*/ 3 w 7"/>
                <a:gd name="T13" fmla="*/ 1 h 4"/>
                <a:gd name="T14" fmla="*/ 5 w 7"/>
                <a:gd name="T15" fmla="*/ 0 h 4"/>
                <a:gd name="T16" fmla="*/ 5 w 7"/>
                <a:gd name="T17" fmla="*/ 0 h 4"/>
                <a:gd name="T18" fmla="*/ 5 w 7"/>
                <a:gd name="T19" fmla="*/ 1 h 4"/>
                <a:gd name="T20" fmla="*/ 6 w 7"/>
                <a:gd name="T21" fmla="*/ 1 h 4"/>
                <a:gd name="T22" fmla="*/ 7 w 7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7" y="1"/>
                  </a:moveTo>
                  <a:lnTo>
                    <a:pt x="7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7" name="íŝ1îďê"/>
            <p:cNvSpPr/>
            <p:nvPr/>
          </p:nvSpPr>
          <p:spPr bwMode="auto">
            <a:xfrm>
              <a:off x="2753919" y="1785620"/>
              <a:ext cx="12287" cy="12287"/>
            </a:xfrm>
            <a:custGeom>
              <a:avLst/>
              <a:gdLst>
                <a:gd name="T0" fmla="*/ 3 w 6"/>
                <a:gd name="T1" fmla="*/ 0 h 4"/>
                <a:gd name="T2" fmla="*/ 3 w 6"/>
                <a:gd name="T3" fmla="*/ 0 h 4"/>
                <a:gd name="T4" fmla="*/ 6 w 6"/>
                <a:gd name="T5" fmla="*/ 0 h 4"/>
                <a:gd name="T6" fmla="*/ 6 w 6"/>
                <a:gd name="T7" fmla="*/ 1 h 4"/>
                <a:gd name="T8" fmla="*/ 4 w 6"/>
                <a:gd name="T9" fmla="*/ 3 h 4"/>
                <a:gd name="T10" fmla="*/ 1 w 6"/>
                <a:gd name="T11" fmla="*/ 4 h 4"/>
                <a:gd name="T12" fmla="*/ 1 w 6"/>
                <a:gd name="T13" fmla="*/ 4 h 4"/>
                <a:gd name="T14" fmla="*/ 0 w 6"/>
                <a:gd name="T15" fmla="*/ 3 h 4"/>
                <a:gd name="T16" fmla="*/ 3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8" name="ïṣľiḍé"/>
            <p:cNvSpPr/>
            <p:nvPr/>
          </p:nvSpPr>
          <p:spPr bwMode="auto">
            <a:xfrm>
              <a:off x="2600329" y="1791766"/>
              <a:ext cx="43007" cy="30720"/>
            </a:xfrm>
            <a:custGeom>
              <a:avLst/>
              <a:gdLst>
                <a:gd name="T0" fmla="*/ 5 w 14"/>
                <a:gd name="T1" fmla="*/ 4 h 8"/>
                <a:gd name="T2" fmla="*/ 5 w 14"/>
                <a:gd name="T3" fmla="*/ 4 h 8"/>
                <a:gd name="T4" fmla="*/ 7 w 14"/>
                <a:gd name="T5" fmla="*/ 3 h 8"/>
                <a:gd name="T6" fmla="*/ 10 w 14"/>
                <a:gd name="T7" fmla="*/ 1 h 8"/>
                <a:gd name="T8" fmla="*/ 12 w 14"/>
                <a:gd name="T9" fmla="*/ 0 h 8"/>
                <a:gd name="T10" fmla="*/ 14 w 14"/>
                <a:gd name="T11" fmla="*/ 0 h 8"/>
                <a:gd name="T12" fmla="*/ 14 w 14"/>
                <a:gd name="T13" fmla="*/ 0 h 8"/>
                <a:gd name="T14" fmla="*/ 7 w 14"/>
                <a:gd name="T15" fmla="*/ 4 h 8"/>
                <a:gd name="T16" fmla="*/ 7 w 14"/>
                <a:gd name="T17" fmla="*/ 4 h 8"/>
                <a:gd name="T18" fmla="*/ 0 w 14"/>
                <a:gd name="T19" fmla="*/ 8 h 8"/>
                <a:gd name="T20" fmla="*/ 0 w 14"/>
                <a:gd name="T21" fmla="*/ 8 h 8"/>
                <a:gd name="T22" fmla="*/ 5 w 14"/>
                <a:gd name="T2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5" y="4"/>
                  </a:moveTo>
                  <a:lnTo>
                    <a:pt x="5" y="4"/>
                  </a:lnTo>
                  <a:lnTo>
                    <a:pt x="7" y="3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5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69" name="ïsľîḑè"/>
            <p:cNvSpPr/>
            <p:nvPr/>
          </p:nvSpPr>
          <p:spPr bwMode="auto">
            <a:xfrm>
              <a:off x="2735486" y="1779479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3 h 3"/>
                <a:gd name="T4" fmla="*/ 0 w 7"/>
                <a:gd name="T5" fmla="*/ 3 h 3"/>
                <a:gd name="T6" fmla="*/ 0 w 7"/>
                <a:gd name="T7" fmla="*/ 3 h 3"/>
                <a:gd name="T8" fmla="*/ 3 w 7"/>
                <a:gd name="T9" fmla="*/ 0 h 3"/>
                <a:gd name="T10" fmla="*/ 7 w 7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0" name="ïśļiḑê"/>
            <p:cNvSpPr/>
            <p:nvPr/>
          </p:nvSpPr>
          <p:spPr bwMode="auto">
            <a:xfrm>
              <a:off x="2821495" y="1761046"/>
              <a:ext cx="36861" cy="12287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3 w 11"/>
                <a:gd name="T5" fmla="*/ 1 h 3"/>
                <a:gd name="T6" fmla="*/ 6 w 11"/>
                <a:gd name="T7" fmla="*/ 1 h 3"/>
                <a:gd name="T8" fmla="*/ 7 w 11"/>
                <a:gd name="T9" fmla="*/ 1 h 3"/>
                <a:gd name="T10" fmla="*/ 11 w 11"/>
                <a:gd name="T11" fmla="*/ 0 h 3"/>
                <a:gd name="T12" fmla="*/ 11 w 11"/>
                <a:gd name="T13" fmla="*/ 0 h 3"/>
                <a:gd name="T14" fmla="*/ 4 w 11"/>
                <a:gd name="T15" fmla="*/ 3 h 3"/>
                <a:gd name="T16" fmla="*/ 1 w 11"/>
                <a:gd name="T17" fmla="*/ 3 h 3"/>
                <a:gd name="T18" fmla="*/ 0 w 11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4" y="3"/>
                  </a:ln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1" name="iśḷíḓe"/>
            <p:cNvSpPr/>
            <p:nvPr/>
          </p:nvSpPr>
          <p:spPr bwMode="auto">
            <a:xfrm>
              <a:off x="2852214" y="1761046"/>
              <a:ext cx="24574" cy="12287"/>
            </a:xfrm>
            <a:custGeom>
              <a:avLst/>
              <a:gdLst>
                <a:gd name="T0" fmla="*/ 4 w 8"/>
                <a:gd name="T1" fmla="*/ 2 h 5"/>
                <a:gd name="T2" fmla="*/ 8 w 8"/>
                <a:gd name="T3" fmla="*/ 0 h 5"/>
                <a:gd name="T4" fmla="*/ 8 w 8"/>
                <a:gd name="T5" fmla="*/ 0 h 5"/>
                <a:gd name="T6" fmla="*/ 3 w 8"/>
                <a:gd name="T7" fmla="*/ 5 h 5"/>
                <a:gd name="T8" fmla="*/ 1 w 8"/>
                <a:gd name="T9" fmla="*/ 5 h 5"/>
                <a:gd name="T10" fmla="*/ 0 w 8"/>
                <a:gd name="T11" fmla="*/ 5 h 5"/>
                <a:gd name="T12" fmla="*/ 0 w 8"/>
                <a:gd name="T13" fmla="*/ 5 h 5"/>
                <a:gd name="T14" fmla="*/ 3 w 8"/>
                <a:gd name="T15" fmla="*/ 3 h 5"/>
                <a:gd name="T16" fmla="*/ 4 w 8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">
                  <a:moveTo>
                    <a:pt x="4" y="2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3"/>
                  </a:lnTo>
                  <a:lnTo>
                    <a:pt x="4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2" name="ïsḷîḑê"/>
            <p:cNvSpPr/>
            <p:nvPr/>
          </p:nvSpPr>
          <p:spPr bwMode="auto">
            <a:xfrm>
              <a:off x="3183964" y="1742618"/>
              <a:ext cx="135158" cy="30720"/>
            </a:xfrm>
            <a:custGeom>
              <a:avLst/>
              <a:gdLst>
                <a:gd name="T0" fmla="*/ 7 w 44"/>
                <a:gd name="T1" fmla="*/ 6 h 10"/>
                <a:gd name="T2" fmla="*/ 7 w 44"/>
                <a:gd name="T3" fmla="*/ 6 h 10"/>
                <a:gd name="T4" fmla="*/ 0 w 44"/>
                <a:gd name="T5" fmla="*/ 7 h 10"/>
                <a:gd name="T6" fmla="*/ 0 w 44"/>
                <a:gd name="T7" fmla="*/ 7 h 10"/>
                <a:gd name="T8" fmla="*/ 23 w 44"/>
                <a:gd name="T9" fmla="*/ 3 h 10"/>
                <a:gd name="T10" fmla="*/ 23 w 44"/>
                <a:gd name="T11" fmla="*/ 3 h 10"/>
                <a:gd name="T12" fmla="*/ 44 w 44"/>
                <a:gd name="T13" fmla="*/ 0 h 10"/>
                <a:gd name="T14" fmla="*/ 44 w 44"/>
                <a:gd name="T15" fmla="*/ 0 h 10"/>
                <a:gd name="T16" fmla="*/ 42 w 44"/>
                <a:gd name="T17" fmla="*/ 1 h 10"/>
                <a:gd name="T18" fmla="*/ 39 w 44"/>
                <a:gd name="T19" fmla="*/ 1 h 10"/>
                <a:gd name="T20" fmla="*/ 36 w 44"/>
                <a:gd name="T21" fmla="*/ 1 h 10"/>
                <a:gd name="T22" fmla="*/ 32 w 44"/>
                <a:gd name="T23" fmla="*/ 3 h 10"/>
                <a:gd name="T24" fmla="*/ 32 w 44"/>
                <a:gd name="T25" fmla="*/ 3 h 10"/>
                <a:gd name="T26" fmla="*/ 36 w 44"/>
                <a:gd name="T27" fmla="*/ 3 h 10"/>
                <a:gd name="T28" fmla="*/ 36 w 44"/>
                <a:gd name="T29" fmla="*/ 3 h 10"/>
                <a:gd name="T30" fmla="*/ 36 w 44"/>
                <a:gd name="T31" fmla="*/ 4 h 10"/>
                <a:gd name="T32" fmla="*/ 36 w 44"/>
                <a:gd name="T33" fmla="*/ 4 h 10"/>
                <a:gd name="T34" fmla="*/ 32 w 44"/>
                <a:gd name="T35" fmla="*/ 4 h 10"/>
                <a:gd name="T36" fmla="*/ 27 w 44"/>
                <a:gd name="T37" fmla="*/ 3 h 10"/>
                <a:gd name="T38" fmla="*/ 27 w 44"/>
                <a:gd name="T39" fmla="*/ 3 h 10"/>
                <a:gd name="T40" fmla="*/ 22 w 44"/>
                <a:gd name="T41" fmla="*/ 4 h 10"/>
                <a:gd name="T42" fmla="*/ 22 w 44"/>
                <a:gd name="T43" fmla="*/ 4 h 10"/>
                <a:gd name="T44" fmla="*/ 17 w 44"/>
                <a:gd name="T45" fmla="*/ 4 h 10"/>
                <a:gd name="T46" fmla="*/ 15 w 44"/>
                <a:gd name="T47" fmla="*/ 6 h 10"/>
                <a:gd name="T48" fmla="*/ 15 w 44"/>
                <a:gd name="T49" fmla="*/ 6 h 10"/>
                <a:gd name="T50" fmla="*/ 19 w 44"/>
                <a:gd name="T51" fmla="*/ 6 h 10"/>
                <a:gd name="T52" fmla="*/ 23 w 44"/>
                <a:gd name="T53" fmla="*/ 6 h 10"/>
                <a:gd name="T54" fmla="*/ 23 w 44"/>
                <a:gd name="T55" fmla="*/ 6 h 10"/>
                <a:gd name="T56" fmla="*/ 20 w 44"/>
                <a:gd name="T57" fmla="*/ 7 h 10"/>
                <a:gd name="T58" fmla="*/ 16 w 44"/>
                <a:gd name="T59" fmla="*/ 9 h 10"/>
                <a:gd name="T60" fmla="*/ 16 w 44"/>
                <a:gd name="T61" fmla="*/ 9 h 10"/>
                <a:gd name="T62" fmla="*/ 15 w 44"/>
                <a:gd name="T63" fmla="*/ 7 h 10"/>
                <a:gd name="T64" fmla="*/ 15 w 44"/>
                <a:gd name="T65" fmla="*/ 7 h 10"/>
                <a:gd name="T66" fmla="*/ 15 w 44"/>
                <a:gd name="T67" fmla="*/ 7 h 10"/>
                <a:gd name="T68" fmla="*/ 12 w 44"/>
                <a:gd name="T69" fmla="*/ 7 h 10"/>
                <a:gd name="T70" fmla="*/ 12 w 44"/>
                <a:gd name="T71" fmla="*/ 7 h 10"/>
                <a:gd name="T72" fmla="*/ 12 w 44"/>
                <a:gd name="T73" fmla="*/ 7 h 10"/>
                <a:gd name="T74" fmla="*/ 12 w 44"/>
                <a:gd name="T75" fmla="*/ 9 h 10"/>
                <a:gd name="T76" fmla="*/ 13 w 44"/>
                <a:gd name="T77" fmla="*/ 9 h 10"/>
                <a:gd name="T78" fmla="*/ 12 w 44"/>
                <a:gd name="T79" fmla="*/ 10 h 10"/>
                <a:gd name="T80" fmla="*/ 12 w 44"/>
                <a:gd name="T81" fmla="*/ 10 h 10"/>
                <a:gd name="T82" fmla="*/ 5 w 44"/>
                <a:gd name="T83" fmla="*/ 10 h 10"/>
                <a:gd name="T84" fmla="*/ 5 w 44"/>
                <a:gd name="T85" fmla="*/ 10 h 10"/>
                <a:gd name="T86" fmla="*/ 7 w 44"/>
                <a:gd name="T87" fmla="*/ 9 h 10"/>
                <a:gd name="T88" fmla="*/ 9 w 44"/>
                <a:gd name="T89" fmla="*/ 7 h 10"/>
                <a:gd name="T90" fmla="*/ 7 w 44"/>
                <a:gd name="T9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4" h="10">
                  <a:moveTo>
                    <a:pt x="7" y="6"/>
                  </a:moveTo>
                  <a:lnTo>
                    <a:pt x="7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2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0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9"/>
                  </a:lnTo>
                  <a:lnTo>
                    <a:pt x="9" y="7"/>
                  </a:lnTo>
                  <a:lnTo>
                    <a:pt x="7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3" name="îşľíḑè"/>
            <p:cNvSpPr/>
            <p:nvPr/>
          </p:nvSpPr>
          <p:spPr bwMode="auto">
            <a:xfrm>
              <a:off x="2809208" y="1742618"/>
              <a:ext cx="55294" cy="30720"/>
            </a:xfrm>
            <a:custGeom>
              <a:avLst/>
              <a:gdLst>
                <a:gd name="T0" fmla="*/ 2 w 18"/>
                <a:gd name="T1" fmla="*/ 4 h 9"/>
                <a:gd name="T2" fmla="*/ 2 w 18"/>
                <a:gd name="T3" fmla="*/ 4 h 9"/>
                <a:gd name="T4" fmla="*/ 7 w 18"/>
                <a:gd name="T5" fmla="*/ 4 h 9"/>
                <a:gd name="T6" fmla="*/ 11 w 18"/>
                <a:gd name="T7" fmla="*/ 3 h 9"/>
                <a:gd name="T8" fmla="*/ 18 w 18"/>
                <a:gd name="T9" fmla="*/ 0 h 9"/>
                <a:gd name="T10" fmla="*/ 18 w 18"/>
                <a:gd name="T11" fmla="*/ 0 h 9"/>
                <a:gd name="T12" fmla="*/ 17 w 18"/>
                <a:gd name="T13" fmla="*/ 1 h 9"/>
                <a:gd name="T14" fmla="*/ 17 w 18"/>
                <a:gd name="T15" fmla="*/ 3 h 9"/>
                <a:gd name="T16" fmla="*/ 17 w 18"/>
                <a:gd name="T17" fmla="*/ 3 h 9"/>
                <a:gd name="T18" fmla="*/ 14 w 18"/>
                <a:gd name="T19" fmla="*/ 4 h 9"/>
                <a:gd name="T20" fmla="*/ 14 w 18"/>
                <a:gd name="T21" fmla="*/ 4 h 9"/>
                <a:gd name="T22" fmla="*/ 11 w 18"/>
                <a:gd name="T23" fmla="*/ 6 h 9"/>
                <a:gd name="T24" fmla="*/ 11 w 18"/>
                <a:gd name="T25" fmla="*/ 4 h 9"/>
                <a:gd name="T26" fmla="*/ 11 w 18"/>
                <a:gd name="T27" fmla="*/ 4 h 9"/>
                <a:gd name="T28" fmla="*/ 11 w 18"/>
                <a:gd name="T29" fmla="*/ 3 h 9"/>
                <a:gd name="T30" fmla="*/ 11 w 18"/>
                <a:gd name="T31" fmla="*/ 3 h 9"/>
                <a:gd name="T32" fmla="*/ 7 w 18"/>
                <a:gd name="T33" fmla="*/ 6 h 9"/>
                <a:gd name="T34" fmla="*/ 1 w 18"/>
                <a:gd name="T35" fmla="*/ 7 h 9"/>
                <a:gd name="T36" fmla="*/ 1 w 18"/>
                <a:gd name="T37" fmla="*/ 7 h 9"/>
                <a:gd name="T38" fmla="*/ 0 w 18"/>
                <a:gd name="T39" fmla="*/ 9 h 9"/>
                <a:gd name="T40" fmla="*/ 0 w 18"/>
                <a:gd name="T41" fmla="*/ 7 h 9"/>
                <a:gd name="T42" fmla="*/ 2 w 18"/>
                <a:gd name="T4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9">
                  <a:moveTo>
                    <a:pt x="2" y="4"/>
                  </a:moveTo>
                  <a:lnTo>
                    <a:pt x="2" y="4"/>
                  </a:lnTo>
                  <a:lnTo>
                    <a:pt x="7" y="4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7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4" name="íslíḋe"/>
            <p:cNvSpPr/>
            <p:nvPr/>
          </p:nvSpPr>
          <p:spPr bwMode="auto">
            <a:xfrm>
              <a:off x="2661764" y="1773332"/>
              <a:ext cx="30720" cy="18433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  <a:gd name="T4" fmla="*/ 4 w 9"/>
                <a:gd name="T5" fmla="*/ 4 h 5"/>
                <a:gd name="T6" fmla="*/ 0 w 9"/>
                <a:gd name="T7" fmla="*/ 5 h 5"/>
                <a:gd name="T8" fmla="*/ 0 w 9"/>
                <a:gd name="T9" fmla="*/ 5 h 5"/>
                <a:gd name="T10" fmla="*/ 4 w 9"/>
                <a:gd name="T11" fmla="*/ 2 h 5"/>
                <a:gd name="T12" fmla="*/ 9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9" y="0"/>
                  </a:lnTo>
                  <a:lnTo>
                    <a:pt x="4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2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5" name="îSļiḑê"/>
            <p:cNvSpPr/>
            <p:nvPr/>
          </p:nvSpPr>
          <p:spPr bwMode="auto">
            <a:xfrm>
              <a:off x="2932079" y="1748759"/>
              <a:ext cx="18433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2 w 7"/>
                <a:gd name="T5" fmla="*/ 3 h 3"/>
                <a:gd name="T6" fmla="*/ 2 w 7"/>
                <a:gd name="T7" fmla="*/ 3 h 3"/>
                <a:gd name="T8" fmla="*/ 0 w 7"/>
                <a:gd name="T9" fmla="*/ 3 h 3"/>
                <a:gd name="T10" fmla="*/ 0 w 7"/>
                <a:gd name="T11" fmla="*/ 3 h 3"/>
                <a:gd name="T12" fmla="*/ 2 w 7"/>
                <a:gd name="T13" fmla="*/ 2 h 3"/>
                <a:gd name="T14" fmla="*/ 7 w 7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6" name="ï$1iḍé"/>
            <p:cNvSpPr/>
            <p:nvPr/>
          </p:nvSpPr>
          <p:spPr bwMode="auto">
            <a:xfrm>
              <a:off x="2876789" y="1675037"/>
              <a:ext cx="208880" cy="79868"/>
            </a:xfrm>
            <a:custGeom>
              <a:avLst/>
              <a:gdLst>
                <a:gd name="T0" fmla="*/ 56 w 69"/>
                <a:gd name="T1" fmla="*/ 7 h 26"/>
                <a:gd name="T2" fmla="*/ 56 w 69"/>
                <a:gd name="T3" fmla="*/ 7 h 26"/>
                <a:gd name="T4" fmla="*/ 62 w 69"/>
                <a:gd name="T5" fmla="*/ 6 h 26"/>
                <a:gd name="T6" fmla="*/ 62 w 69"/>
                <a:gd name="T7" fmla="*/ 6 h 26"/>
                <a:gd name="T8" fmla="*/ 56 w 69"/>
                <a:gd name="T9" fmla="*/ 7 h 26"/>
                <a:gd name="T10" fmla="*/ 52 w 69"/>
                <a:gd name="T11" fmla="*/ 9 h 26"/>
                <a:gd name="T12" fmla="*/ 45 w 69"/>
                <a:gd name="T13" fmla="*/ 7 h 26"/>
                <a:gd name="T14" fmla="*/ 45 w 69"/>
                <a:gd name="T15" fmla="*/ 7 h 26"/>
                <a:gd name="T16" fmla="*/ 39 w 69"/>
                <a:gd name="T17" fmla="*/ 10 h 26"/>
                <a:gd name="T18" fmla="*/ 39 w 69"/>
                <a:gd name="T19" fmla="*/ 10 h 26"/>
                <a:gd name="T20" fmla="*/ 33 w 69"/>
                <a:gd name="T21" fmla="*/ 12 h 26"/>
                <a:gd name="T22" fmla="*/ 33 w 69"/>
                <a:gd name="T23" fmla="*/ 12 h 26"/>
                <a:gd name="T24" fmla="*/ 26 w 69"/>
                <a:gd name="T25" fmla="*/ 13 h 26"/>
                <a:gd name="T26" fmla="*/ 26 w 69"/>
                <a:gd name="T27" fmla="*/ 13 h 26"/>
                <a:gd name="T28" fmla="*/ 15 w 69"/>
                <a:gd name="T29" fmla="*/ 17 h 26"/>
                <a:gd name="T30" fmla="*/ 15 w 69"/>
                <a:gd name="T31" fmla="*/ 17 h 26"/>
                <a:gd name="T32" fmla="*/ 12 w 69"/>
                <a:gd name="T33" fmla="*/ 20 h 26"/>
                <a:gd name="T34" fmla="*/ 9 w 69"/>
                <a:gd name="T35" fmla="*/ 23 h 26"/>
                <a:gd name="T36" fmla="*/ 9 w 69"/>
                <a:gd name="T37" fmla="*/ 23 h 26"/>
                <a:gd name="T38" fmla="*/ 8 w 69"/>
                <a:gd name="T39" fmla="*/ 23 h 26"/>
                <a:gd name="T40" fmla="*/ 6 w 69"/>
                <a:gd name="T41" fmla="*/ 23 h 26"/>
                <a:gd name="T42" fmla="*/ 3 w 69"/>
                <a:gd name="T43" fmla="*/ 24 h 26"/>
                <a:gd name="T44" fmla="*/ 0 w 69"/>
                <a:gd name="T45" fmla="*/ 26 h 26"/>
                <a:gd name="T46" fmla="*/ 0 w 69"/>
                <a:gd name="T47" fmla="*/ 26 h 26"/>
                <a:gd name="T48" fmla="*/ 9 w 69"/>
                <a:gd name="T49" fmla="*/ 20 h 26"/>
                <a:gd name="T50" fmla="*/ 15 w 69"/>
                <a:gd name="T51" fmla="*/ 16 h 26"/>
                <a:gd name="T52" fmla="*/ 15 w 69"/>
                <a:gd name="T53" fmla="*/ 16 h 26"/>
                <a:gd name="T54" fmla="*/ 22 w 69"/>
                <a:gd name="T55" fmla="*/ 14 h 26"/>
                <a:gd name="T56" fmla="*/ 29 w 69"/>
                <a:gd name="T57" fmla="*/ 12 h 26"/>
                <a:gd name="T58" fmla="*/ 43 w 69"/>
                <a:gd name="T59" fmla="*/ 6 h 26"/>
                <a:gd name="T60" fmla="*/ 43 w 69"/>
                <a:gd name="T61" fmla="*/ 6 h 26"/>
                <a:gd name="T62" fmla="*/ 40 w 69"/>
                <a:gd name="T63" fmla="*/ 7 h 26"/>
                <a:gd name="T64" fmla="*/ 39 w 69"/>
                <a:gd name="T65" fmla="*/ 9 h 26"/>
                <a:gd name="T66" fmla="*/ 39 w 69"/>
                <a:gd name="T67" fmla="*/ 9 h 26"/>
                <a:gd name="T68" fmla="*/ 39 w 69"/>
                <a:gd name="T69" fmla="*/ 9 h 26"/>
                <a:gd name="T70" fmla="*/ 50 w 69"/>
                <a:gd name="T71" fmla="*/ 4 h 26"/>
                <a:gd name="T72" fmla="*/ 50 w 69"/>
                <a:gd name="T73" fmla="*/ 4 h 26"/>
                <a:gd name="T74" fmla="*/ 47 w 69"/>
                <a:gd name="T75" fmla="*/ 4 h 26"/>
                <a:gd name="T76" fmla="*/ 47 w 69"/>
                <a:gd name="T77" fmla="*/ 4 h 26"/>
                <a:gd name="T78" fmla="*/ 47 w 69"/>
                <a:gd name="T79" fmla="*/ 4 h 26"/>
                <a:gd name="T80" fmla="*/ 47 w 69"/>
                <a:gd name="T81" fmla="*/ 4 h 26"/>
                <a:gd name="T82" fmla="*/ 56 w 69"/>
                <a:gd name="T83" fmla="*/ 2 h 26"/>
                <a:gd name="T84" fmla="*/ 60 w 69"/>
                <a:gd name="T85" fmla="*/ 0 h 26"/>
                <a:gd name="T86" fmla="*/ 62 w 69"/>
                <a:gd name="T87" fmla="*/ 0 h 26"/>
                <a:gd name="T88" fmla="*/ 62 w 69"/>
                <a:gd name="T89" fmla="*/ 0 h 26"/>
                <a:gd name="T90" fmla="*/ 57 w 69"/>
                <a:gd name="T91" fmla="*/ 2 h 26"/>
                <a:gd name="T92" fmla="*/ 53 w 69"/>
                <a:gd name="T93" fmla="*/ 4 h 26"/>
                <a:gd name="T94" fmla="*/ 52 w 69"/>
                <a:gd name="T95" fmla="*/ 6 h 26"/>
                <a:gd name="T96" fmla="*/ 53 w 69"/>
                <a:gd name="T97" fmla="*/ 6 h 26"/>
                <a:gd name="T98" fmla="*/ 53 w 69"/>
                <a:gd name="T99" fmla="*/ 6 h 26"/>
                <a:gd name="T100" fmla="*/ 56 w 69"/>
                <a:gd name="T101" fmla="*/ 4 h 26"/>
                <a:gd name="T102" fmla="*/ 60 w 69"/>
                <a:gd name="T103" fmla="*/ 3 h 26"/>
                <a:gd name="T104" fmla="*/ 60 w 69"/>
                <a:gd name="T105" fmla="*/ 3 h 26"/>
                <a:gd name="T106" fmla="*/ 69 w 69"/>
                <a:gd name="T107" fmla="*/ 3 h 26"/>
                <a:gd name="T108" fmla="*/ 69 w 69"/>
                <a:gd name="T109" fmla="*/ 3 h 26"/>
                <a:gd name="T110" fmla="*/ 59 w 69"/>
                <a:gd name="T111" fmla="*/ 4 h 26"/>
                <a:gd name="T112" fmla="*/ 56 w 69"/>
                <a:gd name="T113" fmla="*/ 6 h 26"/>
                <a:gd name="T114" fmla="*/ 55 w 69"/>
                <a:gd name="T115" fmla="*/ 7 h 26"/>
                <a:gd name="T116" fmla="*/ 56 w 69"/>
                <a:gd name="T11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" h="26">
                  <a:moveTo>
                    <a:pt x="56" y="7"/>
                  </a:moveTo>
                  <a:lnTo>
                    <a:pt x="56" y="7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56" y="7"/>
                  </a:lnTo>
                  <a:lnTo>
                    <a:pt x="52" y="9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2" y="20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9" y="20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2" y="14"/>
                  </a:lnTo>
                  <a:lnTo>
                    <a:pt x="29" y="12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0" y="7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56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57" y="2"/>
                  </a:lnTo>
                  <a:lnTo>
                    <a:pt x="53" y="4"/>
                  </a:lnTo>
                  <a:lnTo>
                    <a:pt x="52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6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59" y="4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6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7" name="iṣḷíde"/>
            <p:cNvSpPr/>
            <p:nvPr/>
          </p:nvSpPr>
          <p:spPr bwMode="auto">
            <a:xfrm>
              <a:off x="3061094" y="1668895"/>
              <a:ext cx="43007" cy="18433"/>
            </a:xfrm>
            <a:custGeom>
              <a:avLst/>
              <a:gdLst>
                <a:gd name="T0" fmla="*/ 0 w 13"/>
                <a:gd name="T1" fmla="*/ 4 h 4"/>
                <a:gd name="T2" fmla="*/ 0 w 13"/>
                <a:gd name="T3" fmla="*/ 4 h 4"/>
                <a:gd name="T4" fmla="*/ 2 w 13"/>
                <a:gd name="T5" fmla="*/ 3 h 4"/>
                <a:gd name="T6" fmla="*/ 2 w 13"/>
                <a:gd name="T7" fmla="*/ 3 h 4"/>
                <a:gd name="T8" fmla="*/ 7 w 13"/>
                <a:gd name="T9" fmla="*/ 0 h 4"/>
                <a:gd name="T10" fmla="*/ 7 w 13"/>
                <a:gd name="T11" fmla="*/ 0 h 4"/>
                <a:gd name="T12" fmla="*/ 7 w 13"/>
                <a:gd name="T13" fmla="*/ 1 h 4"/>
                <a:gd name="T14" fmla="*/ 9 w 13"/>
                <a:gd name="T15" fmla="*/ 1 h 4"/>
                <a:gd name="T16" fmla="*/ 13 w 13"/>
                <a:gd name="T17" fmla="*/ 0 h 4"/>
                <a:gd name="T18" fmla="*/ 13 w 13"/>
                <a:gd name="T19" fmla="*/ 0 h 4"/>
                <a:gd name="T20" fmla="*/ 7 w 13"/>
                <a:gd name="T21" fmla="*/ 3 h 4"/>
                <a:gd name="T22" fmla="*/ 7 w 13"/>
                <a:gd name="T23" fmla="*/ 3 h 4"/>
                <a:gd name="T24" fmla="*/ 0 w 13"/>
                <a:gd name="T2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4">
                  <a:moveTo>
                    <a:pt x="0" y="4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8" name="ïśľíďé"/>
            <p:cNvSpPr/>
            <p:nvPr/>
          </p:nvSpPr>
          <p:spPr bwMode="auto">
            <a:xfrm>
              <a:off x="2692483" y="1748759"/>
              <a:ext cx="49148" cy="24574"/>
            </a:xfrm>
            <a:custGeom>
              <a:avLst/>
              <a:gdLst>
                <a:gd name="T0" fmla="*/ 0 w 16"/>
                <a:gd name="T1" fmla="*/ 8 h 8"/>
                <a:gd name="T2" fmla="*/ 0 w 16"/>
                <a:gd name="T3" fmla="*/ 8 h 8"/>
                <a:gd name="T4" fmla="*/ 3 w 16"/>
                <a:gd name="T5" fmla="*/ 6 h 8"/>
                <a:gd name="T6" fmla="*/ 3 w 16"/>
                <a:gd name="T7" fmla="*/ 6 h 8"/>
                <a:gd name="T8" fmla="*/ 8 w 16"/>
                <a:gd name="T9" fmla="*/ 3 h 8"/>
                <a:gd name="T10" fmla="*/ 8 w 16"/>
                <a:gd name="T11" fmla="*/ 3 h 8"/>
                <a:gd name="T12" fmla="*/ 16 w 16"/>
                <a:gd name="T13" fmla="*/ 0 h 8"/>
                <a:gd name="T14" fmla="*/ 16 w 16"/>
                <a:gd name="T15" fmla="*/ 0 h 8"/>
                <a:gd name="T16" fmla="*/ 6 w 16"/>
                <a:gd name="T17" fmla="*/ 6 h 8"/>
                <a:gd name="T18" fmla="*/ 6 w 16"/>
                <a:gd name="T19" fmla="*/ 6 h 8"/>
                <a:gd name="T20" fmla="*/ 3 w 16"/>
                <a:gd name="T21" fmla="*/ 8 h 8"/>
                <a:gd name="T22" fmla="*/ 0 w 16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8">
                  <a:moveTo>
                    <a:pt x="0" y="8"/>
                  </a:moveTo>
                  <a:lnTo>
                    <a:pt x="0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8" y="3"/>
                  </a:lnTo>
                  <a:lnTo>
                    <a:pt x="8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8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79" name="iṩḷiḑè"/>
            <p:cNvSpPr/>
            <p:nvPr/>
          </p:nvSpPr>
          <p:spPr bwMode="auto">
            <a:xfrm>
              <a:off x="2815354" y="1742618"/>
              <a:ext cx="18433" cy="12287"/>
            </a:xfrm>
            <a:custGeom>
              <a:avLst/>
              <a:gdLst>
                <a:gd name="T0" fmla="*/ 7 w 7"/>
                <a:gd name="T1" fmla="*/ 1 h 3"/>
                <a:gd name="T2" fmla="*/ 7 w 7"/>
                <a:gd name="T3" fmla="*/ 1 h 3"/>
                <a:gd name="T4" fmla="*/ 4 w 7"/>
                <a:gd name="T5" fmla="*/ 1 h 3"/>
                <a:gd name="T6" fmla="*/ 0 w 7"/>
                <a:gd name="T7" fmla="*/ 3 h 3"/>
                <a:gd name="T8" fmla="*/ 0 w 7"/>
                <a:gd name="T9" fmla="*/ 3 h 3"/>
                <a:gd name="T10" fmla="*/ 3 w 7"/>
                <a:gd name="T11" fmla="*/ 1 h 3"/>
                <a:gd name="T12" fmla="*/ 4 w 7"/>
                <a:gd name="T13" fmla="*/ 0 h 3"/>
                <a:gd name="T14" fmla="*/ 7 w 7"/>
                <a:gd name="T15" fmla="*/ 0 h 3"/>
                <a:gd name="T16" fmla="*/ 7 w 7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lnTo>
                    <a:pt x="7" y="1"/>
                  </a:lnTo>
                  <a:lnTo>
                    <a:pt x="4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0" name="ïṧ1îḓé"/>
            <p:cNvSpPr/>
            <p:nvPr/>
          </p:nvSpPr>
          <p:spPr bwMode="auto">
            <a:xfrm>
              <a:off x="2864502" y="1730331"/>
              <a:ext cx="30720" cy="12287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4 w 10"/>
                <a:gd name="T5" fmla="*/ 3 h 5"/>
                <a:gd name="T6" fmla="*/ 2 w 10"/>
                <a:gd name="T7" fmla="*/ 5 h 5"/>
                <a:gd name="T8" fmla="*/ 0 w 10"/>
                <a:gd name="T9" fmla="*/ 3 h 5"/>
                <a:gd name="T10" fmla="*/ 0 w 10"/>
                <a:gd name="T11" fmla="*/ 3 h 5"/>
                <a:gd name="T12" fmla="*/ 10 w 10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1" name="íšļïďè"/>
            <p:cNvSpPr/>
            <p:nvPr/>
          </p:nvSpPr>
          <p:spPr bwMode="auto">
            <a:xfrm>
              <a:off x="2747773" y="1736472"/>
              <a:ext cx="18433" cy="12287"/>
            </a:xfrm>
            <a:custGeom>
              <a:avLst/>
              <a:gdLst>
                <a:gd name="T0" fmla="*/ 7 w 7"/>
                <a:gd name="T1" fmla="*/ 0 h 4"/>
                <a:gd name="T2" fmla="*/ 7 w 7"/>
                <a:gd name="T3" fmla="*/ 0 h 4"/>
                <a:gd name="T4" fmla="*/ 4 w 7"/>
                <a:gd name="T5" fmla="*/ 3 h 4"/>
                <a:gd name="T6" fmla="*/ 0 w 7"/>
                <a:gd name="T7" fmla="*/ 4 h 4"/>
                <a:gd name="T8" fmla="*/ 0 w 7"/>
                <a:gd name="T9" fmla="*/ 4 h 4"/>
                <a:gd name="T10" fmla="*/ 2 w 7"/>
                <a:gd name="T11" fmla="*/ 2 h 4"/>
                <a:gd name="T12" fmla="*/ 7 w 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2" name="ïṣļïḋê"/>
            <p:cNvSpPr/>
            <p:nvPr/>
          </p:nvSpPr>
          <p:spPr bwMode="auto">
            <a:xfrm>
              <a:off x="3331410" y="1742618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4 w 7"/>
                <a:gd name="T5" fmla="*/ 1 h 3"/>
                <a:gd name="T6" fmla="*/ 4 w 7"/>
                <a:gd name="T7" fmla="*/ 1 h 3"/>
                <a:gd name="T8" fmla="*/ 3 w 7"/>
                <a:gd name="T9" fmla="*/ 1 h 3"/>
                <a:gd name="T10" fmla="*/ 1 w 7"/>
                <a:gd name="T11" fmla="*/ 3 h 3"/>
                <a:gd name="T12" fmla="*/ 1 w 7"/>
                <a:gd name="T13" fmla="*/ 3 h 3"/>
                <a:gd name="T14" fmla="*/ 0 w 7"/>
                <a:gd name="T15" fmla="*/ 3 h 3"/>
                <a:gd name="T16" fmla="*/ 1 w 7"/>
                <a:gd name="T17" fmla="*/ 1 h 3"/>
                <a:gd name="T18" fmla="*/ 4 w 7"/>
                <a:gd name="T19" fmla="*/ 0 h 3"/>
                <a:gd name="T20" fmla="*/ 7 w 7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3" name="îsḻïḑê"/>
            <p:cNvSpPr/>
            <p:nvPr/>
          </p:nvSpPr>
          <p:spPr bwMode="auto">
            <a:xfrm>
              <a:off x="3355984" y="1742618"/>
              <a:ext cx="36861" cy="12287"/>
            </a:xfrm>
            <a:custGeom>
              <a:avLst/>
              <a:gdLst>
                <a:gd name="T0" fmla="*/ 11 w 11"/>
                <a:gd name="T1" fmla="*/ 0 h 4"/>
                <a:gd name="T2" fmla="*/ 11 w 11"/>
                <a:gd name="T3" fmla="*/ 0 h 4"/>
                <a:gd name="T4" fmla="*/ 11 w 11"/>
                <a:gd name="T5" fmla="*/ 1 h 4"/>
                <a:gd name="T6" fmla="*/ 8 w 11"/>
                <a:gd name="T7" fmla="*/ 1 h 4"/>
                <a:gd name="T8" fmla="*/ 3 w 11"/>
                <a:gd name="T9" fmla="*/ 4 h 4"/>
                <a:gd name="T10" fmla="*/ 3 w 11"/>
                <a:gd name="T11" fmla="*/ 4 h 4"/>
                <a:gd name="T12" fmla="*/ 0 w 11"/>
                <a:gd name="T13" fmla="*/ 2 h 4"/>
                <a:gd name="T14" fmla="*/ 0 w 11"/>
                <a:gd name="T15" fmla="*/ 2 h 4"/>
                <a:gd name="T16" fmla="*/ 6 w 11"/>
                <a:gd name="T17" fmla="*/ 1 h 4"/>
                <a:gd name="T18" fmla="*/ 11 w 11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4">
                  <a:moveTo>
                    <a:pt x="11" y="0"/>
                  </a:moveTo>
                  <a:lnTo>
                    <a:pt x="11" y="0"/>
                  </a:lnTo>
                  <a:lnTo>
                    <a:pt x="11" y="1"/>
                  </a:lnTo>
                  <a:lnTo>
                    <a:pt x="8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1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4" name="îs1ide"/>
            <p:cNvSpPr/>
            <p:nvPr/>
          </p:nvSpPr>
          <p:spPr bwMode="auto">
            <a:xfrm>
              <a:off x="2956653" y="1699611"/>
              <a:ext cx="30720" cy="12287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3 w 10"/>
                <a:gd name="T5" fmla="*/ 3 h 5"/>
                <a:gd name="T6" fmla="*/ 0 w 10"/>
                <a:gd name="T7" fmla="*/ 5 h 5"/>
                <a:gd name="T8" fmla="*/ 0 w 10"/>
                <a:gd name="T9" fmla="*/ 3 h 5"/>
                <a:gd name="T10" fmla="*/ 0 w 10"/>
                <a:gd name="T11" fmla="*/ 3 h 5"/>
                <a:gd name="T12" fmla="*/ 4 w 10"/>
                <a:gd name="T13" fmla="*/ 2 h 5"/>
                <a:gd name="T14" fmla="*/ 10 w 10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5" name="iṥļîḋé"/>
            <p:cNvSpPr/>
            <p:nvPr/>
          </p:nvSpPr>
          <p:spPr bwMode="auto">
            <a:xfrm>
              <a:off x="2895218" y="1687324"/>
              <a:ext cx="24574" cy="12287"/>
            </a:xfrm>
            <a:custGeom>
              <a:avLst/>
              <a:gdLst>
                <a:gd name="T0" fmla="*/ 7 w 7"/>
                <a:gd name="T1" fmla="*/ 0 h 3"/>
                <a:gd name="T2" fmla="*/ 7 w 7"/>
                <a:gd name="T3" fmla="*/ 0 h 3"/>
                <a:gd name="T4" fmla="*/ 3 w 7"/>
                <a:gd name="T5" fmla="*/ 2 h 3"/>
                <a:gd name="T6" fmla="*/ 0 w 7"/>
                <a:gd name="T7" fmla="*/ 3 h 3"/>
                <a:gd name="T8" fmla="*/ 0 w 7"/>
                <a:gd name="T9" fmla="*/ 3 h 3"/>
                <a:gd name="T10" fmla="*/ 3 w 7"/>
                <a:gd name="T11" fmla="*/ 0 h 3"/>
                <a:gd name="T12" fmla="*/ 7 w 7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7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6" name="îṥḷiďè"/>
            <p:cNvSpPr/>
            <p:nvPr/>
          </p:nvSpPr>
          <p:spPr bwMode="auto">
            <a:xfrm>
              <a:off x="3122530" y="1668895"/>
              <a:ext cx="24574" cy="12287"/>
            </a:xfrm>
            <a:custGeom>
              <a:avLst/>
              <a:gdLst>
                <a:gd name="T0" fmla="*/ 0 w 9"/>
                <a:gd name="T1" fmla="*/ 3 h 5"/>
                <a:gd name="T2" fmla="*/ 0 w 9"/>
                <a:gd name="T3" fmla="*/ 3 h 5"/>
                <a:gd name="T4" fmla="*/ 9 w 9"/>
                <a:gd name="T5" fmla="*/ 0 h 5"/>
                <a:gd name="T6" fmla="*/ 9 w 9"/>
                <a:gd name="T7" fmla="*/ 0 h 5"/>
                <a:gd name="T8" fmla="*/ 6 w 9"/>
                <a:gd name="T9" fmla="*/ 3 h 5"/>
                <a:gd name="T10" fmla="*/ 0 w 9"/>
                <a:gd name="T11" fmla="*/ 5 h 5"/>
                <a:gd name="T12" fmla="*/ 0 w 9"/>
                <a:gd name="T13" fmla="*/ 5 h 5"/>
                <a:gd name="T14" fmla="*/ 2 w 9"/>
                <a:gd name="T15" fmla="*/ 3 h 5"/>
                <a:gd name="T16" fmla="*/ 0 w 9"/>
                <a:gd name="T17" fmla="*/ 3 h 5"/>
                <a:gd name="T18" fmla="*/ 0 w 9"/>
                <a:gd name="T19" fmla="*/ 3 h 5"/>
                <a:gd name="T20" fmla="*/ 0 w 9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0" y="3"/>
                  </a:moveTo>
                  <a:lnTo>
                    <a:pt x="0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7" name="îšliḑè"/>
            <p:cNvSpPr/>
            <p:nvPr/>
          </p:nvSpPr>
          <p:spPr bwMode="auto">
            <a:xfrm>
              <a:off x="3165532" y="1668895"/>
              <a:ext cx="43007" cy="18433"/>
            </a:xfrm>
            <a:custGeom>
              <a:avLst/>
              <a:gdLst>
                <a:gd name="T0" fmla="*/ 10 w 14"/>
                <a:gd name="T1" fmla="*/ 0 h 6"/>
                <a:gd name="T2" fmla="*/ 10 w 14"/>
                <a:gd name="T3" fmla="*/ 0 h 6"/>
                <a:gd name="T4" fmla="*/ 14 w 14"/>
                <a:gd name="T5" fmla="*/ 0 h 6"/>
                <a:gd name="T6" fmla="*/ 14 w 14"/>
                <a:gd name="T7" fmla="*/ 0 h 6"/>
                <a:gd name="T8" fmla="*/ 12 w 14"/>
                <a:gd name="T9" fmla="*/ 2 h 6"/>
                <a:gd name="T10" fmla="*/ 12 w 14"/>
                <a:gd name="T11" fmla="*/ 2 h 6"/>
                <a:gd name="T12" fmla="*/ 12 w 14"/>
                <a:gd name="T13" fmla="*/ 2 h 6"/>
                <a:gd name="T14" fmla="*/ 12 w 14"/>
                <a:gd name="T15" fmla="*/ 3 h 6"/>
                <a:gd name="T16" fmla="*/ 12 w 14"/>
                <a:gd name="T17" fmla="*/ 3 h 6"/>
                <a:gd name="T18" fmla="*/ 10 w 14"/>
                <a:gd name="T19" fmla="*/ 3 h 6"/>
                <a:gd name="T20" fmla="*/ 8 w 14"/>
                <a:gd name="T21" fmla="*/ 3 h 6"/>
                <a:gd name="T22" fmla="*/ 10 w 14"/>
                <a:gd name="T23" fmla="*/ 5 h 6"/>
                <a:gd name="T24" fmla="*/ 8 w 14"/>
                <a:gd name="T25" fmla="*/ 5 h 6"/>
                <a:gd name="T26" fmla="*/ 8 w 14"/>
                <a:gd name="T27" fmla="*/ 5 h 6"/>
                <a:gd name="T28" fmla="*/ 4 w 14"/>
                <a:gd name="T29" fmla="*/ 6 h 6"/>
                <a:gd name="T30" fmla="*/ 0 w 14"/>
                <a:gd name="T31" fmla="*/ 6 h 6"/>
                <a:gd name="T32" fmla="*/ 0 w 14"/>
                <a:gd name="T33" fmla="*/ 6 h 6"/>
                <a:gd name="T34" fmla="*/ 5 w 14"/>
                <a:gd name="T35" fmla="*/ 3 h 6"/>
                <a:gd name="T36" fmla="*/ 10 w 14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6">
                  <a:moveTo>
                    <a:pt x="10" y="0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10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3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8" name="ï$lïḓé"/>
            <p:cNvSpPr/>
            <p:nvPr/>
          </p:nvSpPr>
          <p:spPr bwMode="auto">
            <a:xfrm>
              <a:off x="3116384" y="1656607"/>
              <a:ext cx="49148" cy="12287"/>
            </a:xfrm>
            <a:custGeom>
              <a:avLst/>
              <a:gdLst>
                <a:gd name="T0" fmla="*/ 11 w 16"/>
                <a:gd name="T1" fmla="*/ 0 h 5"/>
                <a:gd name="T2" fmla="*/ 11 w 16"/>
                <a:gd name="T3" fmla="*/ 0 h 5"/>
                <a:gd name="T4" fmla="*/ 14 w 16"/>
                <a:gd name="T5" fmla="*/ 0 h 5"/>
                <a:gd name="T6" fmla="*/ 16 w 16"/>
                <a:gd name="T7" fmla="*/ 0 h 5"/>
                <a:gd name="T8" fmla="*/ 14 w 16"/>
                <a:gd name="T9" fmla="*/ 2 h 5"/>
                <a:gd name="T10" fmla="*/ 14 w 16"/>
                <a:gd name="T11" fmla="*/ 2 h 5"/>
                <a:gd name="T12" fmla="*/ 7 w 16"/>
                <a:gd name="T13" fmla="*/ 3 h 5"/>
                <a:gd name="T14" fmla="*/ 7 w 16"/>
                <a:gd name="T15" fmla="*/ 3 h 5"/>
                <a:gd name="T16" fmla="*/ 3 w 16"/>
                <a:gd name="T17" fmla="*/ 3 h 5"/>
                <a:gd name="T18" fmla="*/ 0 w 16"/>
                <a:gd name="T19" fmla="*/ 5 h 5"/>
                <a:gd name="T20" fmla="*/ 0 w 16"/>
                <a:gd name="T21" fmla="*/ 5 h 5"/>
                <a:gd name="T22" fmla="*/ 6 w 16"/>
                <a:gd name="T23" fmla="*/ 2 h 5"/>
                <a:gd name="T24" fmla="*/ 11 w 16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5">
                  <a:moveTo>
                    <a:pt x="11" y="0"/>
                  </a:move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89" name="íṧlidé"/>
            <p:cNvSpPr/>
            <p:nvPr/>
          </p:nvSpPr>
          <p:spPr bwMode="auto">
            <a:xfrm>
              <a:off x="4013338" y="2006787"/>
              <a:ext cx="18433" cy="0"/>
            </a:xfrm>
            <a:custGeom>
              <a:avLst/>
              <a:gdLst>
                <a:gd name="T0" fmla="*/ 6 w 7"/>
                <a:gd name="T1" fmla="*/ 0 h 2"/>
                <a:gd name="T2" fmla="*/ 6 w 7"/>
                <a:gd name="T3" fmla="*/ 0 h 2"/>
                <a:gd name="T4" fmla="*/ 7 w 7"/>
                <a:gd name="T5" fmla="*/ 2 h 2"/>
                <a:gd name="T6" fmla="*/ 7 w 7"/>
                <a:gd name="T7" fmla="*/ 2 h 2"/>
                <a:gd name="T8" fmla="*/ 3 w 7"/>
                <a:gd name="T9" fmla="*/ 2 h 2"/>
                <a:gd name="T10" fmla="*/ 3 w 7"/>
                <a:gd name="T11" fmla="*/ 2 h 2"/>
                <a:gd name="T12" fmla="*/ 0 w 7"/>
                <a:gd name="T13" fmla="*/ 0 h 2"/>
                <a:gd name="T14" fmla="*/ 0 w 7"/>
                <a:gd name="T15" fmla="*/ 0 h 2"/>
                <a:gd name="T16" fmla="*/ 1 w 7"/>
                <a:gd name="T17" fmla="*/ 0 h 2"/>
                <a:gd name="T18" fmla="*/ 1 w 7"/>
                <a:gd name="T19" fmla="*/ 0 h 2"/>
                <a:gd name="T20" fmla="*/ 6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6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0" name="îṡḻíḓè"/>
            <p:cNvSpPr/>
            <p:nvPr/>
          </p:nvSpPr>
          <p:spPr bwMode="auto">
            <a:xfrm>
              <a:off x="3540290" y="1730331"/>
              <a:ext cx="30720" cy="12287"/>
            </a:xfrm>
            <a:custGeom>
              <a:avLst/>
              <a:gdLst>
                <a:gd name="T0" fmla="*/ 0 w 10"/>
                <a:gd name="T1" fmla="*/ 1 h 4"/>
                <a:gd name="T2" fmla="*/ 0 w 10"/>
                <a:gd name="T3" fmla="*/ 1 h 4"/>
                <a:gd name="T4" fmla="*/ 5 w 10"/>
                <a:gd name="T5" fmla="*/ 0 h 4"/>
                <a:gd name="T6" fmla="*/ 10 w 10"/>
                <a:gd name="T7" fmla="*/ 1 h 4"/>
                <a:gd name="T8" fmla="*/ 10 w 10"/>
                <a:gd name="T9" fmla="*/ 1 h 4"/>
                <a:gd name="T10" fmla="*/ 5 w 10"/>
                <a:gd name="T11" fmla="*/ 4 h 4"/>
                <a:gd name="T12" fmla="*/ 4 w 10"/>
                <a:gd name="T13" fmla="*/ 4 h 4"/>
                <a:gd name="T14" fmla="*/ 0 w 10"/>
                <a:gd name="T15" fmla="*/ 4 h 4"/>
                <a:gd name="T16" fmla="*/ 0 w 10"/>
                <a:gd name="T17" fmla="*/ 4 h 4"/>
                <a:gd name="T18" fmla="*/ 3 w 10"/>
                <a:gd name="T19" fmla="*/ 3 h 4"/>
                <a:gd name="T20" fmla="*/ 3 w 10"/>
                <a:gd name="T21" fmla="*/ 1 h 4"/>
                <a:gd name="T22" fmla="*/ 0 w 10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4">
                  <a:moveTo>
                    <a:pt x="0" y="1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5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1" name="ïsľiḋé"/>
            <p:cNvSpPr/>
            <p:nvPr/>
          </p:nvSpPr>
          <p:spPr bwMode="auto">
            <a:xfrm>
              <a:off x="3177820" y="1638176"/>
              <a:ext cx="153590" cy="30720"/>
            </a:xfrm>
            <a:custGeom>
              <a:avLst/>
              <a:gdLst>
                <a:gd name="T0" fmla="*/ 30 w 50"/>
                <a:gd name="T1" fmla="*/ 5 h 8"/>
                <a:gd name="T2" fmla="*/ 30 w 50"/>
                <a:gd name="T3" fmla="*/ 5 h 8"/>
                <a:gd name="T4" fmla="*/ 25 w 50"/>
                <a:gd name="T5" fmla="*/ 5 h 8"/>
                <a:gd name="T6" fmla="*/ 25 w 50"/>
                <a:gd name="T7" fmla="*/ 5 h 8"/>
                <a:gd name="T8" fmla="*/ 25 w 50"/>
                <a:gd name="T9" fmla="*/ 4 h 8"/>
                <a:gd name="T10" fmla="*/ 25 w 50"/>
                <a:gd name="T11" fmla="*/ 4 h 8"/>
                <a:gd name="T12" fmla="*/ 11 w 50"/>
                <a:gd name="T13" fmla="*/ 7 h 8"/>
                <a:gd name="T14" fmla="*/ 11 w 50"/>
                <a:gd name="T15" fmla="*/ 7 h 8"/>
                <a:gd name="T16" fmla="*/ 6 w 50"/>
                <a:gd name="T17" fmla="*/ 8 h 8"/>
                <a:gd name="T18" fmla="*/ 0 w 50"/>
                <a:gd name="T19" fmla="*/ 7 h 8"/>
                <a:gd name="T20" fmla="*/ 0 w 50"/>
                <a:gd name="T21" fmla="*/ 7 h 8"/>
                <a:gd name="T22" fmla="*/ 14 w 50"/>
                <a:gd name="T23" fmla="*/ 5 h 8"/>
                <a:gd name="T24" fmla="*/ 14 w 50"/>
                <a:gd name="T25" fmla="*/ 5 h 8"/>
                <a:gd name="T26" fmla="*/ 21 w 50"/>
                <a:gd name="T27" fmla="*/ 4 h 8"/>
                <a:gd name="T28" fmla="*/ 21 w 50"/>
                <a:gd name="T29" fmla="*/ 4 h 8"/>
                <a:gd name="T30" fmla="*/ 27 w 50"/>
                <a:gd name="T31" fmla="*/ 3 h 8"/>
                <a:gd name="T32" fmla="*/ 27 w 50"/>
                <a:gd name="T33" fmla="*/ 3 h 8"/>
                <a:gd name="T34" fmla="*/ 27 w 50"/>
                <a:gd name="T35" fmla="*/ 3 h 8"/>
                <a:gd name="T36" fmla="*/ 27 w 50"/>
                <a:gd name="T37" fmla="*/ 3 h 8"/>
                <a:gd name="T38" fmla="*/ 30 w 50"/>
                <a:gd name="T39" fmla="*/ 4 h 8"/>
                <a:gd name="T40" fmla="*/ 30 w 50"/>
                <a:gd name="T41" fmla="*/ 4 h 8"/>
                <a:gd name="T42" fmla="*/ 30 w 50"/>
                <a:gd name="T43" fmla="*/ 3 h 8"/>
                <a:gd name="T44" fmla="*/ 35 w 50"/>
                <a:gd name="T45" fmla="*/ 3 h 8"/>
                <a:gd name="T46" fmla="*/ 35 w 50"/>
                <a:gd name="T47" fmla="*/ 3 h 8"/>
                <a:gd name="T48" fmla="*/ 35 w 50"/>
                <a:gd name="T49" fmla="*/ 3 h 8"/>
                <a:gd name="T50" fmla="*/ 35 w 50"/>
                <a:gd name="T51" fmla="*/ 4 h 8"/>
                <a:gd name="T52" fmla="*/ 35 w 50"/>
                <a:gd name="T53" fmla="*/ 4 h 8"/>
                <a:gd name="T54" fmla="*/ 38 w 50"/>
                <a:gd name="T55" fmla="*/ 3 h 8"/>
                <a:gd name="T56" fmla="*/ 43 w 50"/>
                <a:gd name="T57" fmla="*/ 1 h 8"/>
                <a:gd name="T58" fmla="*/ 43 w 50"/>
                <a:gd name="T59" fmla="*/ 1 h 8"/>
                <a:gd name="T60" fmla="*/ 41 w 50"/>
                <a:gd name="T61" fmla="*/ 1 h 8"/>
                <a:gd name="T62" fmla="*/ 44 w 50"/>
                <a:gd name="T63" fmla="*/ 1 h 8"/>
                <a:gd name="T64" fmla="*/ 50 w 50"/>
                <a:gd name="T65" fmla="*/ 0 h 8"/>
                <a:gd name="T66" fmla="*/ 50 w 50"/>
                <a:gd name="T67" fmla="*/ 0 h 8"/>
                <a:gd name="T68" fmla="*/ 47 w 50"/>
                <a:gd name="T69" fmla="*/ 1 h 8"/>
                <a:gd name="T70" fmla="*/ 41 w 50"/>
                <a:gd name="T71" fmla="*/ 4 h 8"/>
                <a:gd name="T72" fmla="*/ 41 w 50"/>
                <a:gd name="T73" fmla="*/ 4 h 8"/>
                <a:gd name="T74" fmla="*/ 34 w 50"/>
                <a:gd name="T75" fmla="*/ 4 h 8"/>
                <a:gd name="T76" fmla="*/ 30 w 50"/>
                <a:gd name="T7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" h="8">
                  <a:moveTo>
                    <a:pt x="30" y="5"/>
                  </a:moveTo>
                  <a:lnTo>
                    <a:pt x="30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8" y="3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4" y="4"/>
                  </a:lnTo>
                  <a:lnTo>
                    <a:pt x="3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2" name="iṩ1îḋé"/>
            <p:cNvSpPr/>
            <p:nvPr/>
          </p:nvSpPr>
          <p:spPr bwMode="auto">
            <a:xfrm>
              <a:off x="3005801" y="1607459"/>
              <a:ext cx="49148" cy="24574"/>
            </a:xfrm>
            <a:custGeom>
              <a:avLst/>
              <a:gdLst>
                <a:gd name="T0" fmla="*/ 1 w 15"/>
                <a:gd name="T1" fmla="*/ 5 h 7"/>
                <a:gd name="T2" fmla="*/ 1 w 15"/>
                <a:gd name="T3" fmla="*/ 5 h 7"/>
                <a:gd name="T4" fmla="*/ 5 w 15"/>
                <a:gd name="T5" fmla="*/ 4 h 7"/>
                <a:gd name="T6" fmla="*/ 8 w 15"/>
                <a:gd name="T7" fmla="*/ 3 h 7"/>
                <a:gd name="T8" fmla="*/ 14 w 15"/>
                <a:gd name="T9" fmla="*/ 0 h 7"/>
                <a:gd name="T10" fmla="*/ 14 w 15"/>
                <a:gd name="T11" fmla="*/ 0 h 7"/>
                <a:gd name="T12" fmla="*/ 15 w 15"/>
                <a:gd name="T13" fmla="*/ 0 h 7"/>
                <a:gd name="T14" fmla="*/ 15 w 15"/>
                <a:gd name="T15" fmla="*/ 1 h 7"/>
                <a:gd name="T16" fmla="*/ 15 w 15"/>
                <a:gd name="T17" fmla="*/ 1 h 7"/>
                <a:gd name="T18" fmla="*/ 10 w 15"/>
                <a:gd name="T19" fmla="*/ 4 h 7"/>
                <a:gd name="T20" fmla="*/ 10 w 15"/>
                <a:gd name="T21" fmla="*/ 4 h 7"/>
                <a:gd name="T22" fmla="*/ 7 w 15"/>
                <a:gd name="T23" fmla="*/ 5 h 7"/>
                <a:gd name="T24" fmla="*/ 3 w 15"/>
                <a:gd name="T25" fmla="*/ 7 h 7"/>
                <a:gd name="T26" fmla="*/ 3 w 15"/>
                <a:gd name="T27" fmla="*/ 7 h 7"/>
                <a:gd name="T28" fmla="*/ 0 w 15"/>
                <a:gd name="T29" fmla="*/ 7 h 7"/>
                <a:gd name="T30" fmla="*/ 1 w 15"/>
                <a:gd name="T3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lnTo>
                    <a:pt x="1" y="5"/>
                  </a:lnTo>
                  <a:lnTo>
                    <a:pt x="5" y="4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1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3" name="îṥľïdê"/>
            <p:cNvSpPr/>
            <p:nvPr/>
          </p:nvSpPr>
          <p:spPr bwMode="auto">
            <a:xfrm>
              <a:off x="3263829" y="1638176"/>
              <a:ext cx="49148" cy="6145"/>
            </a:xfrm>
            <a:custGeom>
              <a:avLst/>
              <a:gdLst>
                <a:gd name="T0" fmla="*/ 1 w 16"/>
                <a:gd name="T1" fmla="*/ 0 h 1"/>
                <a:gd name="T2" fmla="*/ 1 w 16"/>
                <a:gd name="T3" fmla="*/ 0 h 1"/>
                <a:gd name="T4" fmla="*/ 16 w 16"/>
                <a:gd name="T5" fmla="*/ 0 h 1"/>
                <a:gd name="T6" fmla="*/ 16 w 16"/>
                <a:gd name="T7" fmla="*/ 0 h 1"/>
                <a:gd name="T8" fmla="*/ 6 w 16"/>
                <a:gd name="T9" fmla="*/ 1 h 1"/>
                <a:gd name="T10" fmla="*/ 6 w 16"/>
                <a:gd name="T11" fmla="*/ 1 h 1"/>
                <a:gd name="T12" fmla="*/ 3 w 16"/>
                <a:gd name="T13" fmla="*/ 1 h 1"/>
                <a:gd name="T14" fmla="*/ 0 w 16"/>
                <a:gd name="T15" fmla="*/ 1 h 1"/>
                <a:gd name="T16" fmla="*/ 1 w 16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">
                  <a:moveTo>
                    <a:pt x="1" y="0"/>
                  </a:moveTo>
                  <a:lnTo>
                    <a:pt x="1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4" name="ïśḻiḋè"/>
            <p:cNvSpPr/>
            <p:nvPr/>
          </p:nvSpPr>
          <p:spPr bwMode="auto">
            <a:xfrm>
              <a:off x="3110242" y="1613601"/>
              <a:ext cx="24574" cy="12287"/>
            </a:xfrm>
            <a:custGeom>
              <a:avLst/>
              <a:gdLst>
                <a:gd name="T0" fmla="*/ 9 w 9"/>
                <a:gd name="T1" fmla="*/ 0 h 3"/>
                <a:gd name="T2" fmla="*/ 9 w 9"/>
                <a:gd name="T3" fmla="*/ 0 h 3"/>
                <a:gd name="T4" fmla="*/ 6 w 9"/>
                <a:gd name="T5" fmla="*/ 2 h 3"/>
                <a:gd name="T6" fmla="*/ 0 w 9"/>
                <a:gd name="T7" fmla="*/ 3 h 3"/>
                <a:gd name="T8" fmla="*/ 0 w 9"/>
                <a:gd name="T9" fmla="*/ 3 h 3"/>
                <a:gd name="T10" fmla="*/ 4 w 9"/>
                <a:gd name="T11" fmla="*/ 0 h 3"/>
                <a:gd name="T12" fmla="*/ 9 w 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lnTo>
                    <a:pt x="9" y="0"/>
                  </a:lnTo>
                  <a:lnTo>
                    <a:pt x="6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5" name="íṩľiḑé"/>
            <p:cNvSpPr/>
            <p:nvPr/>
          </p:nvSpPr>
          <p:spPr bwMode="auto">
            <a:xfrm>
              <a:off x="3061094" y="1595172"/>
              <a:ext cx="55294" cy="18433"/>
            </a:xfrm>
            <a:custGeom>
              <a:avLst/>
              <a:gdLst>
                <a:gd name="T0" fmla="*/ 17 w 17"/>
                <a:gd name="T1" fmla="*/ 0 h 6"/>
                <a:gd name="T2" fmla="*/ 17 w 17"/>
                <a:gd name="T3" fmla="*/ 0 h 6"/>
                <a:gd name="T4" fmla="*/ 13 w 17"/>
                <a:gd name="T5" fmla="*/ 2 h 6"/>
                <a:gd name="T6" fmla="*/ 9 w 17"/>
                <a:gd name="T7" fmla="*/ 5 h 6"/>
                <a:gd name="T8" fmla="*/ 9 w 17"/>
                <a:gd name="T9" fmla="*/ 5 h 6"/>
                <a:gd name="T10" fmla="*/ 13 w 17"/>
                <a:gd name="T11" fmla="*/ 3 h 6"/>
                <a:gd name="T12" fmla="*/ 13 w 17"/>
                <a:gd name="T13" fmla="*/ 5 h 6"/>
                <a:gd name="T14" fmla="*/ 13 w 17"/>
                <a:gd name="T15" fmla="*/ 5 h 6"/>
                <a:gd name="T16" fmla="*/ 13 w 17"/>
                <a:gd name="T17" fmla="*/ 5 h 6"/>
                <a:gd name="T18" fmla="*/ 5 w 17"/>
                <a:gd name="T19" fmla="*/ 6 h 6"/>
                <a:gd name="T20" fmla="*/ 2 w 17"/>
                <a:gd name="T21" fmla="*/ 6 h 6"/>
                <a:gd name="T22" fmla="*/ 0 w 17"/>
                <a:gd name="T23" fmla="*/ 6 h 6"/>
                <a:gd name="T24" fmla="*/ 0 w 17"/>
                <a:gd name="T25" fmla="*/ 6 h 6"/>
                <a:gd name="T26" fmla="*/ 7 w 17"/>
                <a:gd name="T27" fmla="*/ 3 h 6"/>
                <a:gd name="T28" fmla="*/ 17 w 17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6">
                  <a:moveTo>
                    <a:pt x="17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5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6" name="í$1ïḋé"/>
            <p:cNvSpPr/>
            <p:nvPr/>
          </p:nvSpPr>
          <p:spPr bwMode="auto">
            <a:xfrm>
              <a:off x="3349839" y="1638176"/>
              <a:ext cx="24574" cy="6145"/>
            </a:xfrm>
            <a:custGeom>
              <a:avLst/>
              <a:gdLst>
                <a:gd name="T0" fmla="*/ 1 w 9"/>
                <a:gd name="T1" fmla="*/ 0 h 1"/>
                <a:gd name="T2" fmla="*/ 1 w 9"/>
                <a:gd name="T3" fmla="*/ 0 h 1"/>
                <a:gd name="T4" fmla="*/ 3 w 9"/>
                <a:gd name="T5" fmla="*/ 1 h 1"/>
                <a:gd name="T6" fmla="*/ 6 w 9"/>
                <a:gd name="T7" fmla="*/ 0 h 1"/>
                <a:gd name="T8" fmla="*/ 9 w 9"/>
                <a:gd name="T9" fmla="*/ 0 h 1"/>
                <a:gd name="T10" fmla="*/ 9 w 9"/>
                <a:gd name="T11" fmla="*/ 1 h 1"/>
                <a:gd name="T12" fmla="*/ 9 w 9"/>
                <a:gd name="T13" fmla="*/ 1 h 1"/>
                <a:gd name="T14" fmla="*/ 3 w 9"/>
                <a:gd name="T15" fmla="*/ 1 h 1"/>
                <a:gd name="T16" fmla="*/ 0 w 9"/>
                <a:gd name="T17" fmla="*/ 1 h 1"/>
                <a:gd name="T18" fmla="*/ 1 w 9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">
                  <a:moveTo>
                    <a:pt x="1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7" name="ïşḻíḓe"/>
            <p:cNvSpPr/>
            <p:nvPr/>
          </p:nvSpPr>
          <p:spPr bwMode="auto">
            <a:xfrm>
              <a:off x="3239255" y="1613601"/>
              <a:ext cx="36861" cy="12287"/>
            </a:xfrm>
            <a:custGeom>
              <a:avLst/>
              <a:gdLst>
                <a:gd name="T0" fmla="*/ 13 w 13"/>
                <a:gd name="T1" fmla="*/ 0 h 3"/>
                <a:gd name="T2" fmla="*/ 13 w 13"/>
                <a:gd name="T3" fmla="*/ 0 h 3"/>
                <a:gd name="T4" fmla="*/ 0 w 13"/>
                <a:gd name="T5" fmla="*/ 3 h 3"/>
                <a:gd name="T6" fmla="*/ 0 w 13"/>
                <a:gd name="T7" fmla="*/ 3 h 3"/>
                <a:gd name="T8" fmla="*/ 7 w 13"/>
                <a:gd name="T9" fmla="*/ 0 h 3"/>
                <a:gd name="T10" fmla="*/ 12 w 13"/>
                <a:gd name="T11" fmla="*/ 0 h 3"/>
                <a:gd name="T12" fmla="*/ 13 w 1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8" name="íṧļîḍè"/>
            <p:cNvSpPr/>
            <p:nvPr/>
          </p:nvSpPr>
          <p:spPr bwMode="auto">
            <a:xfrm>
              <a:off x="3110242" y="1595172"/>
              <a:ext cx="36861" cy="12287"/>
            </a:xfrm>
            <a:custGeom>
              <a:avLst/>
              <a:gdLst>
                <a:gd name="T0" fmla="*/ 13 w 13"/>
                <a:gd name="T1" fmla="*/ 0 h 3"/>
                <a:gd name="T2" fmla="*/ 13 w 13"/>
                <a:gd name="T3" fmla="*/ 0 h 3"/>
                <a:gd name="T4" fmla="*/ 10 w 13"/>
                <a:gd name="T5" fmla="*/ 2 h 3"/>
                <a:gd name="T6" fmla="*/ 10 w 13"/>
                <a:gd name="T7" fmla="*/ 2 h 3"/>
                <a:gd name="T8" fmla="*/ 4 w 13"/>
                <a:gd name="T9" fmla="*/ 3 h 3"/>
                <a:gd name="T10" fmla="*/ 0 w 13"/>
                <a:gd name="T11" fmla="*/ 3 h 3"/>
                <a:gd name="T12" fmla="*/ 0 w 13"/>
                <a:gd name="T13" fmla="*/ 3 h 3"/>
                <a:gd name="T14" fmla="*/ 0 w 13"/>
                <a:gd name="T15" fmla="*/ 3 h 3"/>
                <a:gd name="T16" fmla="*/ 6 w 13"/>
                <a:gd name="T17" fmla="*/ 2 h 3"/>
                <a:gd name="T18" fmla="*/ 9 w 13"/>
                <a:gd name="T19" fmla="*/ 0 h 3"/>
                <a:gd name="T20" fmla="*/ 13 w 13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lnTo>
                    <a:pt x="13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699" name="iṧľiḑè"/>
            <p:cNvSpPr/>
            <p:nvPr/>
          </p:nvSpPr>
          <p:spPr bwMode="auto">
            <a:xfrm>
              <a:off x="3380558" y="1632033"/>
              <a:ext cx="116729" cy="12287"/>
            </a:xfrm>
            <a:custGeom>
              <a:avLst/>
              <a:gdLst>
                <a:gd name="T0" fmla="*/ 38 w 38"/>
                <a:gd name="T1" fmla="*/ 0 h 4"/>
                <a:gd name="T2" fmla="*/ 38 w 38"/>
                <a:gd name="T3" fmla="*/ 0 h 4"/>
                <a:gd name="T4" fmla="*/ 25 w 38"/>
                <a:gd name="T5" fmla="*/ 1 h 4"/>
                <a:gd name="T6" fmla="*/ 25 w 38"/>
                <a:gd name="T7" fmla="*/ 1 h 4"/>
                <a:gd name="T8" fmla="*/ 16 w 38"/>
                <a:gd name="T9" fmla="*/ 1 h 4"/>
                <a:gd name="T10" fmla="*/ 16 w 38"/>
                <a:gd name="T11" fmla="*/ 1 h 4"/>
                <a:gd name="T12" fmla="*/ 10 w 38"/>
                <a:gd name="T13" fmla="*/ 3 h 4"/>
                <a:gd name="T14" fmla="*/ 10 w 38"/>
                <a:gd name="T15" fmla="*/ 3 h 4"/>
                <a:gd name="T16" fmla="*/ 12 w 38"/>
                <a:gd name="T17" fmla="*/ 3 h 4"/>
                <a:gd name="T18" fmla="*/ 12 w 38"/>
                <a:gd name="T19" fmla="*/ 4 h 4"/>
                <a:gd name="T20" fmla="*/ 10 w 38"/>
                <a:gd name="T21" fmla="*/ 4 h 4"/>
                <a:gd name="T22" fmla="*/ 10 w 38"/>
                <a:gd name="T23" fmla="*/ 4 h 4"/>
                <a:gd name="T24" fmla="*/ 9 w 38"/>
                <a:gd name="T25" fmla="*/ 3 h 4"/>
                <a:gd name="T26" fmla="*/ 8 w 38"/>
                <a:gd name="T27" fmla="*/ 3 h 4"/>
                <a:gd name="T28" fmla="*/ 0 w 38"/>
                <a:gd name="T29" fmla="*/ 3 h 4"/>
                <a:gd name="T30" fmla="*/ 0 w 38"/>
                <a:gd name="T31" fmla="*/ 3 h 4"/>
                <a:gd name="T32" fmla="*/ 5 w 38"/>
                <a:gd name="T33" fmla="*/ 1 h 4"/>
                <a:gd name="T34" fmla="*/ 6 w 38"/>
                <a:gd name="T35" fmla="*/ 1 h 4"/>
                <a:gd name="T36" fmla="*/ 6 w 38"/>
                <a:gd name="T37" fmla="*/ 0 h 4"/>
                <a:gd name="T38" fmla="*/ 6 w 38"/>
                <a:gd name="T39" fmla="*/ 0 h 4"/>
                <a:gd name="T40" fmla="*/ 12 w 38"/>
                <a:gd name="T41" fmla="*/ 0 h 4"/>
                <a:gd name="T42" fmla="*/ 12 w 38"/>
                <a:gd name="T43" fmla="*/ 0 h 4"/>
                <a:gd name="T44" fmla="*/ 20 w 38"/>
                <a:gd name="T45" fmla="*/ 0 h 4"/>
                <a:gd name="T46" fmla="*/ 20 w 38"/>
                <a:gd name="T47" fmla="*/ 0 h 4"/>
                <a:gd name="T48" fmla="*/ 29 w 38"/>
                <a:gd name="T49" fmla="*/ 0 h 4"/>
                <a:gd name="T50" fmla="*/ 38 w 38"/>
                <a:gd name="T5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4">
                  <a:moveTo>
                    <a:pt x="38" y="0"/>
                  </a:moveTo>
                  <a:lnTo>
                    <a:pt x="38" y="0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3"/>
                  </a:lnTo>
                  <a:lnTo>
                    <a:pt x="8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0" name="îŝḷïḓê"/>
            <p:cNvSpPr/>
            <p:nvPr/>
          </p:nvSpPr>
          <p:spPr bwMode="auto">
            <a:xfrm>
              <a:off x="4179216" y="2068222"/>
              <a:ext cx="24574" cy="12287"/>
            </a:xfrm>
            <a:custGeom>
              <a:avLst/>
              <a:gdLst>
                <a:gd name="T0" fmla="*/ 9 w 9"/>
                <a:gd name="T1" fmla="*/ 4 h 4"/>
                <a:gd name="T2" fmla="*/ 9 w 9"/>
                <a:gd name="T3" fmla="*/ 4 h 4"/>
                <a:gd name="T4" fmla="*/ 3 w 9"/>
                <a:gd name="T5" fmla="*/ 3 h 4"/>
                <a:gd name="T6" fmla="*/ 1 w 9"/>
                <a:gd name="T7" fmla="*/ 2 h 4"/>
                <a:gd name="T8" fmla="*/ 0 w 9"/>
                <a:gd name="T9" fmla="*/ 0 h 4"/>
                <a:gd name="T10" fmla="*/ 0 w 9"/>
                <a:gd name="T11" fmla="*/ 0 h 4"/>
                <a:gd name="T12" fmla="*/ 6 w 9"/>
                <a:gd name="T13" fmla="*/ 2 h 4"/>
                <a:gd name="T14" fmla="*/ 7 w 9"/>
                <a:gd name="T15" fmla="*/ 3 h 4"/>
                <a:gd name="T16" fmla="*/ 9 w 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9" y="4"/>
                  </a:moveTo>
                  <a:lnTo>
                    <a:pt x="9" y="4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7" y="3"/>
                  </a:lnTo>
                  <a:lnTo>
                    <a:pt x="9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1" name="íşḻîḋe"/>
            <p:cNvSpPr/>
            <p:nvPr/>
          </p:nvSpPr>
          <p:spPr bwMode="auto">
            <a:xfrm>
              <a:off x="3743023" y="1754904"/>
              <a:ext cx="49148" cy="6145"/>
            </a:xfrm>
            <a:custGeom>
              <a:avLst/>
              <a:gdLst>
                <a:gd name="T0" fmla="*/ 7 w 14"/>
                <a:gd name="T1" fmla="*/ 0 h 3"/>
                <a:gd name="T2" fmla="*/ 7 w 14"/>
                <a:gd name="T3" fmla="*/ 0 h 3"/>
                <a:gd name="T4" fmla="*/ 10 w 14"/>
                <a:gd name="T5" fmla="*/ 0 h 3"/>
                <a:gd name="T6" fmla="*/ 14 w 14"/>
                <a:gd name="T7" fmla="*/ 0 h 3"/>
                <a:gd name="T8" fmla="*/ 14 w 14"/>
                <a:gd name="T9" fmla="*/ 0 h 3"/>
                <a:gd name="T10" fmla="*/ 14 w 14"/>
                <a:gd name="T11" fmla="*/ 1 h 3"/>
                <a:gd name="T12" fmla="*/ 14 w 14"/>
                <a:gd name="T13" fmla="*/ 1 h 3"/>
                <a:gd name="T14" fmla="*/ 10 w 14"/>
                <a:gd name="T15" fmla="*/ 3 h 3"/>
                <a:gd name="T16" fmla="*/ 10 w 14"/>
                <a:gd name="T17" fmla="*/ 3 h 3"/>
                <a:gd name="T18" fmla="*/ 0 w 14"/>
                <a:gd name="T19" fmla="*/ 1 h 3"/>
                <a:gd name="T20" fmla="*/ 0 w 14"/>
                <a:gd name="T21" fmla="*/ 1 h 3"/>
                <a:gd name="T22" fmla="*/ 6 w 14"/>
                <a:gd name="T23" fmla="*/ 1 h 3"/>
                <a:gd name="T24" fmla="*/ 6 w 14"/>
                <a:gd name="T25" fmla="*/ 1 h 3"/>
                <a:gd name="T26" fmla="*/ 7 w 1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3">
                  <a:moveTo>
                    <a:pt x="7" y="0"/>
                  </a:moveTo>
                  <a:lnTo>
                    <a:pt x="7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2" name="îŝľïďe"/>
            <p:cNvSpPr/>
            <p:nvPr/>
          </p:nvSpPr>
          <p:spPr bwMode="auto">
            <a:xfrm>
              <a:off x="3153245" y="1589028"/>
              <a:ext cx="67581" cy="6145"/>
            </a:xfrm>
            <a:custGeom>
              <a:avLst/>
              <a:gdLst>
                <a:gd name="T0" fmla="*/ 22 w 22"/>
                <a:gd name="T1" fmla="*/ 0 h 2"/>
                <a:gd name="T2" fmla="*/ 22 w 22"/>
                <a:gd name="T3" fmla="*/ 0 h 2"/>
                <a:gd name="T4" fmla="*/ 12 w 22"/>
                <a:gd name="T5" fmla="*/ 1 h 2"/>
                <a:gd name="T6" fmla="*/ 0 w 22"/>
                <a:gd name="T7" fmla="*/ 2 h 2"/>
                <a:gd name="T8" fmla="*/ 0 w 22"/>
                <a:gd name="T9" fmla="*/ 2 h 2"/>
                <a:gd name="T10" fmla="*/ 5 w 22"/>
                <a:gd name="T11" fmla="*/ 1 h 2"/>
                <a:gd name="T12" fmla="*/ 5 w 22"/>
                <a:gd name="T13" fmla="*/ 1 h 2"/>
                <a:gd name="T14" fmla="*/ 22 w 2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lnTo>
                    <a:pt x="22" y="0"/>
                  </a:lnTo>
                  <a:lnTo>
                    <a:pt x="12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2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3" name="ïṩļîḓè"/>
            <p:cNvSpPr/>
            <p:nvPr/>
          </p:nvSpPr>
          <p:spPr bwMode="auto">
            <a:xfrm>
              <a:off x="3497283" y="1662750"/>
              <a:ext cx="49148" cy="6145"/>
            </a:xfrm>
            <a:custGeom>
              <a:avLst/>
              <a:gdLst>
                <a:gd name="T0" fmla="*/ 16 w 16"/>
                <a:gd name="T1" fmla="*/ 1 h 1"/>
                <a:gd name="T2" fmla="*/ 16 w 16"/>
                <a:gd name="T3" fmla="*/ 1 h 1"/>
                <a:gd name="T4" fmla="*/ 6 w 16"/>
                <a:gd name="T5" fmla="*/ 1 h 1"/>
                <a:gd name="T6" fmla="*/ 1 w 16"/>
                <a:gd name="T7" fmla="*/ 0 h 1"/>
                <a:gd name="T8" fmla="*/ 0 w 16"/>
                <a:gd name="T9" fmla="*/ 0 h 1"/>
                <a:gd name="T10" fmla="*/ 0 w 16"/>
                <a:gd name="T11" fmla="*/ 0 h 1"/>
                <a:gd name="T12" fmla="*/ 9 w 16"/>
                <a:gd name="T13" fmla="*/ 0 h 1"/>
                <a:gd name="T14" fmla="*/ 9 w 16"/>
                <a:gd name="T15" fmla="*/ 0 h 1"/>
                <a:gd name="T16" fmla="*/ 13 w 16"/>
                <a:gd name="T17" fmla="*/ 0 h 1"/>
                <a:gd name="T18" fmla="*/ 16 w 16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">
                  <a:moveTo>
                    <a:pt x="16" y="1"/>
                  </a:moveTo>
                  <a:lnTo>
                    <a:pt x="16" y="1"/>
                  </a:lnTo>
                  <a:lnTo>
                    <a:pt x="6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4" name="ïṧḻïďé"/>
            <p:cNvSpPr/>
            <p:nvPr/>
          </p:nvSpPr>
          <p:spPr bwMode="auto">
            <a:xfrm>
              <a:off x="3503429" y="1644320"/>
              <a:ext cx="67581" cy="12287"/>
            </a:xfrm>
            <a:custGeom>
              <a:avLst/>
              <a:gdLst>
                <a:gd name="T0" fmla="*/ 5 w 22"/>
                <a:gd name="T1" fmla="*/ 0 h 3"/>
                <a:gd name="T2" fmla="*/ 5 w 22"/>
                <a:gd name="T3" fmla="*/ 0 h 3"/>
                <a:gd name="T4" fmla="*/ 13 w 22"/>
                <a:gd name="T5" fmla="*/ 2 h 3"/>
                <a:gd name="T6" fmla="*/ 22 w 22"/>
                <a:gd name="T7" fmla="*/ 2 h 3"/>
                <a:gd name="T8" fmla="*/ 22 w 22"/>
                <a:gd name="T9" fmla="*/ 2 h 3"/>
                <a:gd name="T10" fmla="*/ 9 w 22"/>
                <a:gd name="T11" fmla="*/ 3 h 3"/>
                <a:gd name="T12" fmla="*/ 0 w 22"/>
                <a:gd name="T13" fmla="*/ 2 h 3"/>
                <a:gd name="T14" fmla="*/ 0 w 22"/>
                <a:gd name="T15" fmla="*/ 2 h 3"/>
                <a:gd name="T16" fmla="*/ 3 w 22"/>
                <a:gd name="T17" fmla="*/ 2 h 3"/>
                <a:gd name="T18" fmla="*/ 5 w 22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">
                  <a:moveTo>
                    <a:pt x="5" y="0"/>
                  </a:moveTo>
                  <a:lnTo>
                    <a:pt x="5" y="0"/>
                  </a:lnTo>
                  <a:lnTo>
                    <a:pt x="13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9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5" name="iṩḷîḋè"/>
            <p:cNvSpPr/>
            <p:nvPr/>
          </p:nvSpPr>
          <p:spPr bwMode="auto">
            <a:xfrm>
              <a:off x="3226969" y="1576740"/>
              <a:ext cx="24574" cy="12287"/>
            </a:xfrm>
            <a:custGeom>
              <a:avLst/>
              <a:gdLst>
                <a:gd name="T0" fmla="*/ 7 w 9"/>
                <a:gd name="T1" fmla="*/ 0 h 3"/>
                <a:gd name="T2" fmla="*/ 7 w 9"/>
                <a:gd name="T3" fmla="*/ 0 h 3"/>
                <a:gd name="T4" fmla="*/ 7 w 9"/>
                <a:gd name="T5" fmla="*/ 1 h 3"/>
                <a:gd name="T6" fmla="*/ 9 w 9"/>
                <a:gd name="T7" fmla="*/ 1 h 3"/>
                <a:gd name="T8" fmla="*/ 9 w 9"/>
                <a:gd name="T9" fmla="*/ 1 h 3"/>
                <a:gd name="T10" fmla="*/ 9 w 9"/>
                <a:gd name="T11" fmla="*/ 1 h 3"/>
                <a:gd name="T12" fmla="*/ 9 w 9"/>
                <a:gd name="T13" fmla="*/ 1 h 3"/>
                <a:gd name="T14" fmla="*/ 4 w 9"/>
                <a:gd name="T15" fmla="*/ 3 h 3"/>
                <a:gd name="T16" fmla="*/ 0 w 9"/>
                <a:gd name="T17" fmla="*/ 3 h 3"/>
                <a:gd name="T18" fmla="*/ 0 w 9"/>
                <a:gd name="T19" fmla="*/ 3 h 3"/>
                <a:gd name="T20" fmla="*/ 3 w 9"/>
                <a:gd name="T21" fmla="*/ 1 h 3"/>
                <a:gd name="T22" fmla="*/ 7 w 9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3">
                  <a:moveTo>
                    <a:pt x="7" y="0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6" name="îSliḋê"/>
            <p:cNvSpPr/>
            <p:nvPr/>
          </p:nvSpPr>
          <p:spPr bwMode="auto">
            <a:xfrm>
              <a:off x="3282262" y="1576740"/>
              <a:ext cx="36861" cy="6145"/>
            </a:xfrm>
            <a:custGeom>
              <a:avLst/>
              <a:gdLst>
                <a:gd name="T0" fmla="*/ 11 w 11"/>
                <a:gd name="T1" fmla="*/ 0 h 3"/>
                <a:gd name="T2" fmla="*/ 11 w 11"/>
                <a:gd name="T3" fmla="*/ 0 h 3"/>
                <a:gd name="T4" fmla="*/ 5 w 11"/>
                <a:gd name="T5" fmla="*/ 2 h 3"/>
                <a:gd name="T6" fmla="*/ 0 w 11"/>
                <a:gd name="T7" fmla="*/ 3 h 3"/>
                <a:gd name="T8" fmla="*/ 0 w 11"/>
                <a:gd name="T9" fmla="*/ 3 h 3"/>
                <a:gd name="T10" fmla="*/ 5 w 11"/>
                <a:gd name="T11" fmla="*/ 0 h 3"/>
                <a:gd name="T12" fmla="*/ 11 w 1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11" y="0"/>
                  </a:moveTo>
                  <a:lnTo>
                    <a:pt x="11" y="0"/>
                  </a:lnTo>
                  <a:lnTo>
                    <a:pt x="5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7" name="íṧļíďé"/>
            <p:cNvSpPr/>
            <p:nvPr/>
          </p:nvSpPr>
          <p:spPr bwMode="auto">
            <a:xfrm>
              <a:off x="3521856" y="1632033"/>
              <a:ext cx="36861" cy="6145"/>
            </a:xfrm>
            <a:custGeom>
              <a:avLst/>
              <a:gdLst>
                <a:gd name="T0" fmla="*/ 0 w 11"/>
                <a:gd name="T1" fmla="*/ 0 h 3"/>
                <a:gd name="T2" fmla="*/ 0 w 11"/>
                <a:gd name="T3" fmla="*/ 0 h 3"/>
                <a:gd name="T4" fmla="*/ 4 w 11"/>
                <a:gd name="T5" fmla="*/ 0 h 3"/>
                <a:gd name="T6" fmla="*/ 7 w 11"/>
                <a:gd name="T7" fmla="*/ 0 h 3"/>
                <a:gd name="T8" fmla="*/ 11 w 11"/>
                <a:gd name="T9" fmla="*/ 1 h 3"/>
                <a:gd name="T10" fmla="*/ 11 w 11"/>
                <a:gd name="T11" fmla="*/ 1 h 3"/>
                <a:gd name="T12" fmla="*/ 9 w 11"/>
                <a:gd name="T13" fmla="*/ 3 h 3"/>
                <a:gd name="T14" fmla="*/ 9 w 11"/>
                <a:gd name="T15" fmla="*/ 3 h 3"/>
                <a:gd name="T16" fmla="*/ 6 w 11"/>
                <a:gd name="T17" fmla="*/ 3 h 3"/>
                <a:gd name="T18" fmla="*/ 6 w 11"/>
                <a:gd name="T19" fmla="*/ 3 h 3"/>
                <a:gd name="T20" fmla="*/ 7 w 11"/>
                <a:gd name="T21" fmla="*/ 1 h 3"/>
                <a:gd name="T22" fmla="*/ 6 w 11"/>
                <a:gd name="T23" fmla="*/ 1 h 3"/>
                <a:gd name="T24" fmla="*/ 0 w 11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8" name="iśḻíde"/>
            <p:cNvSpPr/>
            <p:nvPr/>
          </p:nvSpPr>
          <p:spPr bwMode="auto">
            <a:xfrm>
              <a:off x="3276116" y="1564454"/>
              <a:ext cx="61435" cy="12287"/>
            </a:xfrm>
            <a:custGeom>
              <a:avLst/>
              <a:gdLst>
                <a:gd name="T0" fmla="*/ 2 w 20"/>
                <a:gd name="T1" fmla="*/ 1 h 4"/>
                <a:gd name="T2" fmla="*/ 2 w 20"/>
                <a:gd name="T3" fmla="*/ 1 h 4"/>
                <a:gd name="T4" fmla="*/ 10 w 20"/>
                <a:gd name="T5" fmla="*/ 0 h 4"/>
                <a:gd name="T6" fmla="*/ 10 w 20"/>
                <a:gd name="T7" fmla="*/ 0 h 4"/>
                <a:gd name="T8" fmla="*/ 16 w 20"/>
                <a:gd name="T9" fmla="*/ 0 h 4"/>
                <a:gd name="T10" fmla="*/ 16 w 20"/>
                <a:gd name="T11" fmla="*/ 0 h 4"/>
                <a:gd name="T12" fmla="*/ 20 w 20"/>
                <a:gd name="T13" fmla="*/ 0 h 4"/>
                <a:gd name="T14" fmla="*/ 20 w 20"/>
                <a:gd name="T15" fmla="*/ 0 h 4"/>
                <a:gd name="T16" fmla="*/ 16 w 20"/>
                <a:gd name="T17" fmla="*/ 0 h 4"/>
                <a:gd name="T18" fmla="*/ 14 w 20"/>
                <a:gd name="T19" fmla="*/ 1 h 4"/>
                <a:gd name="T20" fmla="*/ 13 w 20"/>
                <a:gd name="T21" fmla="*/ 3 h 4"/>
                <a:gd name="T22" fmla="*/ 10 w 20"/>
                <a:gd name="T23" fmla="*/ 3 h 4"/>
                <a:gd name="T24" fmla="*/ 10 w 20"/>
                <a:gd name="T25" fmla="*/ 3 h 4"/>
                <a:gd name="T26" fmla="*/ 7 w 20"/>
                <a:gd name="T27" fmla="*/ 3 h 4"/>
                <a:gd name="T28" fmla="*/ 7 w 20"/>
                <a:gd name="T29" fmla="*/ 1 h 4"/>
                <a:gd name="T30" fmla="*/ 7 w 20"/>
                <a:gd name="T31" fmla="*/ 1 h 4"/>
                <a:gd name="T32" fmla="*/ 6 w 20"/>
                <a:gd name="T33" fmla="*/ 1 h 4"/>
                <a:gd name="T34" fmla="*/ 6 w 20"/>
                <a:gd name="T35" fmla="*/ 1 h 4"/>
                <a:gd name="T36" fmla="*/ 4 w 20"/>
                <a:gd name="T37" fmla="*/ 3 h 4"/>
                <a:gd name="T38" fmla="*/ 2 w 20"/>
                <a:gd name="T39" fmla="*/ 4 h 4"/>
                <a:gd name="T40" fmla="*/ 2 w 20"/>
                <a:gd name="T41" fmla="*/ 4 h 4"/>
                <a:gd name="T42" fmla="*/ 0 w 20"/>
                <a:gd name="T43" fmla="*/ 3 h 4"/>
                <a:gd name="T44" fmla="*/ 0 w 20"/>
                <a:gd name="T45" fmla="*/ 3 h 4"/>
                <a:gd name="T46" fmla="*/ 2 w 20"/>
                <a:gd name="T4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4">
                  <a:moveTo>
                    <a:pt x="2" y="1"/>
                  </a:moveTo>
                  <a:lnTo>
                    <a:pt x="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09" name="ïş1íďê"/>
            <p:cNvSpPr/>
            <p:nvPr/>
          </p:nvSpPr>
          <p:spPr bwMode="auto">
            <a:xfrm>
              <a:off x="3319123" y="1570599"/>
              <a:ext cx="43007" cy="6145"/>
            </a:xfrm>
            <a:custGeom>
              <a:avLst/>
              <a:gdLst>
                <a:gd name="T0" fmla="*/ 15 w 15"/>
                <a:gd name="T1" fmla="*/ 0 h 3"/>
                <a:gd name="T2" fmla="*/ 15 w 15"/>
                <a:gd name="T3" fmla="*/ 0 h 3"/>
                <a:gd name="T4" fmla="*/ 10 w 15"/>
                <a:gd name="T5" fmla="*/ 3 h 3"/>
                <a:gd name="T6" fmla="*/ 10 w 15"/>
                <a:gd name="T7" fmla="*/ 3 h 3"/>
                <a:gd name="T8" fmla="*/ 6 w 15"/>
                <a:gd name="T9" fmla="*/ 1 h 3"/>
                <a:gd name="T10" fmla="*/ 0 w 15"/>
                <a:gd name="T11" fmla="*/ 1 h 3"/>
                <a:gd name="T12" fmla="*/ 0 w 15"/>
                <a:gd name="T13" fmla="*/ 1 h 3"/>
                <a:gd name="T14" fmla="*/ 3 w 15"/>
                <a:gd name="T15" fmla="*/ 1 h 3"/>
                <a:gd name="T16" fmla="*/ 3 w 15"/>
                <a:gd name="T17" fmla="*/ 1 h 3"/>
                <a:gd name="T18" fmla="*/ 8 w 15"/>
                <a:gd name="T19" fmla="*/ 1 h 3"/>
                <a:gd name="T20" fmla="*/ 15 w 15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">
                  <a:moveTo>
                    <a:pt x="15" y="0"/>
                  </a:moveTo>
                  <a:lnTo>
                    <a:pt x="15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8" y="1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0" name="ïśḻiḍé"/>
            <p:cNvSpPr/>
            <p:nvPr/>
          </p:nvSpPr>
          <p:spPr bwMode="auto">
            <a:xfrm>
              <a:off x="3583293" y="1638176"/>
              <a:ext cx="55294" cy="0"/>
            </a:xfrm>
            <a:custGeom>
              <a:avLst/>
              <a:gdLst>
                <a:gd name="T0" fmla="*/ 17 w 17"/>
                <a:gd name="T1" fmla="*/ 2 h 2"/>
                <a:gd name="T2" fmla="*/ 17 w 17"/>
                <a:gd name="T3" fmla="*/ 2 h 2"/>
                <a:gd name="T4" fmla="*/ 6 w 17"/>
                <a:gd name="T5" fmla="*/ 2 h 2"/>
                <a:gd name="T6" fmla="*/ 6 w 17"/>
                <a:gd name="T7" fmla="*/ 2 h 2"/>
                <a:gd name="T8" fmla="*/ 1 w 17"/>
                <a:gd name="T9" fmla="*/ 2 h 2"/>
                <a:gd name="T10" fmla="*/ 0 w 17"/>
                <a:gd name="T11" fmla="*/ 0 h 2"/>
                <a:gd name="T12" fmla="*/ 0 w 17"/>
                <a:gd name="T13" fmla="*/ 0 h 2"/>
                <a:gd name="T14" fmla="*/ 0 w 17"/>
                <a:gd name="T15" fmla="*/ 0 h 2"/>
                <a:gd name="T16" fmla="*/ 4 w 17"/>
                <a:gd name="T17" fmla="*/ 0 h 2"/>
                <a:gd name="T18" fmla="*/ 4 w 17"/>
                <a:gd name="T19" fmla="*/ 0 h 2"/>
                <a:gd name="T20" fmla="*/ 9 w 17"/>
                <a:gd name="T21" fmla="*/ 0 h 2"/>
                <a:gd name="T22" fmla="*/ 9 w 17"/>
                <a:gd name="T23" fmla="*/ 0 h 2"/>
                <a:gd name="T24" fmla="*/ 13 w 17"/>
                <a:gd name="T25" fmla="*/ 0 h 2"/>
                <a:gd name="T26" fmla="*/ 17 w 17"/>
                <a:gd name="T2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2">
                  <a:moveTo>
                    <a:pt x="17" y="2"/>
                  </a:moveTo>
                  <a:lnTo>
                    <a:pt x="1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1" name="íşľïḋê"/>
            <p:cNvSpPr/>
            <p:nvPr/>
          </p:nvSpPr>
          <p:spPr bwMode="auto">
            <a:xfrm>
              <a:off x="3712309" y="1662751"/>
              <a:ext cx="24574" cy="0"/>
            </a:xfrm>
            <a:custGeom>
              <a:avLst/>
              <a:gdLst>
                <a:gd name="T0" fmla="*/ 9 w 9"/>
                <a:gd name="T1" fmla="*/ 9 w 9"/>
                <a:gd name="T2" fmla="*/ 5 w 9"/>
                <a:gd name="T3" fmla="*/ 0 w 9"/>
                <a:gd name="T4" fmla="*/ 0 w 9"/>
                <a:gd name="T5" fmla="*/ 3 w 9"/>
                <a:gd name="T6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2" name="ïšlîḍê"/>
            <p:cNvSpPr/>
            <p:nvPr/>
          </p:nvSpPr>
          <p:spPr bwMode="auto">
            <a:xfrm>
              <a:off x="3669302" y="1638176"/>
              <a:ext cx="73722" cy="18433"/>
            </a:xfrm>
            <a:custGeom>
              <a:avLst/>
              <a:gdLst>
                <a:gd name="T0" fmla="*/ 22 w 22"/>
                <a:gd name="T1" fmla="*/ 4 h 4"/>
                <a:gd name="T2" fmla="*/ 22 w 22"/>
                <a:gd name="T3" fmla="*/ 4 h 4"/>
                <a:gd name="T4" fmla="*/ 8 w 22"/>
                <a:gd name="T5" fmla="*/ 3 h 4"/>
                <a:gd name="T6" fmla="*/ 2 w 22"/>
                <a:gd name="T7" fmla="*/ 1 h 4"/>
                <a:gd name="T8" fmla="*/ 1 w 22"/>
                <a:gd name="T9" fmla="*/ 1 h 4"/>
                <a:gd name="T10" fmla="*/ 0 w 22"/>
                <a:gd name="T11" fmla="*/ 0 h 4"/>
                <a:gd name="T12" fmla="*/ 0 w 22"/>
                <a:gd name="T13" fmla="*/ 0 h 4"/>
                <a:gd name="T14" fmla="*/ 12 w 22"/>
                <a:gd name="T15" fmla="*/ 3 h 4"/>
                <a:gd name="T16" fmla="*/ 12 w 22"/>
                <a:gd name="T17" fmla="*/ 3 h 4"/>
                <a:gd name="T18" fmla="*/ 20 w 22"/>
                <a:gd name="T19" fmla="*/ 3 h 4"/>
                <a:gd name="T20" fmla="*/ 22 w 22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">
                  <a:moveTo>
                    <a:pt x="22" y="4"/>
                  </a:moveTo>
                  <a:lnTo>
                    <a:pt x="22" y="4"/>
                  </a:lnTo>
                  <a:lnTo>
                    <a:pt x="8" y="3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20" y="3"/>
                  </a:lnTo>
                  <a:lnTo>
                    <a:pt x="2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3" name="ïṥḷíďé"/>
            <p:cNvSpPr/>
            <p:nvPr/>
          </p:nvSpPr>
          <p:spPr bwMode="auto">
            <a:xfrm>
              <a:off x="3822891" y="1693471"/>
              <a:ext cx="30720" cy="6145"/>
            </a:xfrm>
            <a:custGeom>
              <a:avLst/>
              <a:gdLst>
                <a:gd name="T0" fmla="*/ 9 w 9"/>
                <a:gd name="T1" fmla="*/ 1 h 1"/>
                <a:gd name="T2" fmla="*/ 9 w 9"/>
                <a:gd name="T3" fmla="*/ 1 h 1"/>
                <a:gd name="T4" fmla="*/ 5 w 9"/>
                <a:gd name="T5" fmla="*/ 1 h 1"/>
                <a:gd name="T6" fmla="*/ 0 w 9"/>
                <a:gd name="T7" fmla="*/ 0 h 1"/>
                <a:gd name="T8" fmla="*/ 0 w 9"/>
                <a:gd name="T9" fmla="*/ 0 h 1"/>
                <a:gd name="T10" fmla="*/ 5 w 9"/>
                <a:gd name="T11" fmla="*/ 0 h 1"/>
                <a:gd name="T12" fmla="*/ 9 w 9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">
                  <a:moveTo>
                    <a:pt x="9" y="1"/>
                  </a:moveTo>
                  <a:lnTo>
                    <a:pt x="9" y="1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9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4" name="ïšľîḑè"/>
            <p:cNvSpPr/>
            <p:nvPr/>
          </p:nvSpPr>
          <p:spPr bwMode="auto">
            <a:xfrm>
              <a:off x="3822891" y="1675038"/>
              <a:ext cx="67581" cy="18433"/>
            </a:xfrm>
            <a:custGeom>
              <a:avLst/>
              <a:gdLst>
                <a:gd name="T0" fmla="*/ 4 w 23"/>
                <a:gd name="T1" fmla="*/ 0 h 6"/>
                <a:gd name="T2" fmla="*/ 4 w 23"/>
                <a:gd name="T3" fmla="*/ 0 h 6"/>
                <a:gd name="T4" fmla="*/ 9 w 23"/>
                <a:gd name="T5" fmla="*/ 3 h 6"/>
                <a:gd name="T6" fmla="*/ 13 w 23"/>
                <a:gd name="T7" fmla="*/ 3 h 6"/>
                <a:gd name="T8" fmla="*/ 23 w 23"/>
                <a:gd name="T9" fmla="*/ 6 h 6"/>
                <a:gd name="T10" fmla="*/ 23 w 23"/>
                <a:gd name="T11" fmla="*/ 6 h 6"/>
                <a:gd name="T12" fmla="*/ 19 w 23"/>
                <a:gd name="T13" fmla="*/ 6 h 6"/>
                <a:gd name="T14" fmla="*/ 11 w 23"/>
                <a:gd name="T15" fmla="*/ 4 h 6"/>
                <a:gd name="T16" fmla="*/ 11 w 23"/>
                <a:gd name="T17" fmla="*/ 4 h 6"/>
                <a:gd name="T18" fmla="*/ 0 w 23"/>
                <a:gd name="T19" fmla="*/ 2 h 6"/>
                <a:gd name="T20" fmla="*/ 0 w 23"/>
                <a:gd name="T21" fmla="*/ 2 h 6"/>
                <a:gd name="T22" fmla="*/ 1 w 23"/>
                <a:gd name="T23" fmla="*/ 2 h 6"/>
                <a:gd name="T24" fmla="*/ 4 w 23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6">
                  <a:moveTo>
                    <a:pt x="4" y="0"/>
                  </a:moveTo>
                  <a:lnTo>
                    <a:pt x="4" y="0"/>
                  </a:lnTo>
                  <a:lnTo>
                    <a:pt x="9" y="3"/>
                  </a:lnTo>
                  <a:lnTo>
                    <a:pt x="13" y="3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5" name="íślídê"/>
            <p:cNvSpPr/>
            <p:nvPr/>
          </p:nvSpPr>
          <p:spPr bwMode="auto">
            <a:xfrm>
              <a:off x="3835179" y="1675038"/>
              <a:ext cx="49148" cy="12287"/>
            </a:xfrm>
            <a:custGeom>
              <a:avLst/>
              <a:gdLst>
                <a:gd name="T0" fmla="*/ 1 w 15"/>
                <a:gd name="T1" fmla="*/ 0 h 3"/>
                <a:gd name="T2" fmla="*/ 1 w 15"/>
                <a:gd name="T3" fmla="*/ 0 h 3"/>
                <a:gd name="T4" fmla="*/ 5 w 15"/>
                <a:gd name="T5" fmla="*/ 0 h 3"/>
                <a:gd name="T6" fmla="*/ 5 w 15"/>
                <a:gd name="T7" fmla="*/ 0 h 3"/>
                <a:gd name="T8" fmla="*/ 8 w 15"/>
                <a:gd name="T9" fmla="*/ 0 h 3"/>
                <a:gd name="T10" fmla="*/ 8 w 15"/>
                <a:gd name="T11" fmla="*/ 0 h 3"/>
                <a:gd name="T12" fmla="*/ 11 w 15"/>
                <a:gd name="T13" fmla="*/ 0 h 3"/>
                <a:gd name="T14" fmla="*/ 15 w 15"/>
                <a:gd name="T15" fmla="*/ 2 h 3"/>
                <a:gd name="T16" fmla="*/ 15 w 15"/>
                <a:gd name="T17" fmla="*/ 2 h 3"/>
                <a:gd name="T18" fmla="*/ 11 w 15"/>
                <a:gd name="T19" fmla="*/ 2 h 3"/>
                <a:gd name="T20" fmla="*/ 10 w 15"/>
                <a:gd name="T21" fmla="*/ 3 h 3"/>
                <a:gd name="T22" fmla="*/ 10 w 15"/>
                <a:gd name="T23" fmla="*/ 3 h 3"/>
                <a:gd name="T24" fmla="*/ 3 w 15"/>
                <a:gd name="T25" fmla="*/ 2 h 3"/>
                <a:gd name="T26" fmla="*/ 0 w 15"/>
                <a:gd name="T27" fmla="*/ 0 h 3"/>
                <a:gd name="T28" fmla="*/ 1 w 15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">
                  <a:moveTo>
                    <a:pt x="1" y="0"/>
                  </a:move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3" y="2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6" name="ïSľïde"/>
            <p:cNvSpPr/>
            <p:nvPr/>
          </p:nvSpPr>
          <p:spPr bwMode="auto">
            <a:xfrm>
              <a:off x="3927329" y="1693471"/>
              <a:ext cx="30720" cy="6145"/>
            </a:xfrm>
            <a:custGeom>
              <a:avLst/>
              <a:gdLst>
                <a:gd name="T0" fmla="*/ 10 w 10"/>
                <a:gd name="T1" fmla="*/ 3 h 3"/>
                <a:gd name="T2" fmla="*/ 10 w 10"/>
                <a:gd name="T3" fmla="*/ 3 h 3"/>
                <a:gd name="T4" fmla="*/ 5 w 10"/>
                <a:gd name="T5" fmla="*/ 3 h 3"/>
                <a:gd name="T6" fmla="*/ 5 w 10"/>
                <a:gd name="T7" fmla="*/ 3 h 3"/>
                <a:gd name="T8" fmla="*/ 0 w 10"/>
                <a:gd name="T9" fmla="*/ 1 h 3"/>
                <a:gd name="T10" fmla="*/ 0 w 10"/>
                <a:gd name="T11" fmla="*/ 1 h 3"/>
                <a:gd name="T12" fmla="*/ 5 w 10"/>
                <a:gd name="T13" fmla="*/ 0 h 3"/>
                <a:gd name="T14" fmla="*/ 5 w 10"/>
                <a:gd name="T15" fmla="*/ 0 h 3"/>
                <a:gd name="T16" fmla="*/ 7 w 10"/>
                <a:gd name="T17" fmla="*/ 1 h 3"/>
                <a:gd name="T18" fmla="*/ 10 w 10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10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1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7" name="í$1iḍe"/>
            <p:cNvSpPr/>
            <p:nvPr/>
          </p:nvSpPr>
          <p:spPr bwMode="auto">
            <a:xfrm>
              <a:off x="3712309" y="1582886"/>
              <a:ext cx="36861" cy="6145"/>
            </a:xfrm>
            <a:custGeom>
              <a:avLst/>
              <a:gdLst>
                <a:gd name="T0" fmla="*/ 11 w 11"/>
                <a:gd name="T1" fmla="*/ 2 h 2"/>
                <a:gd name="T2" fmla="*/ 11 w 11"/>
                <a:gd name="T3" fmla="*/ 2 h 2"/>
                <a:gd name="T4" fmla="*/ 6 w 11"/>
                <a:gd name="T5" fmla="*/ 2 h 2"/>
                <a:gd name="T6" fmla="*/ 0 w 11"/>
                <a:gd name="T7" fmla="*/ 0 h 2"/>
                <a:gd name="T8" fmla="*/ 0 w 11"/>
                <a:gd name="T9" fmla="*/ 0 h 2"/>
                <a:gd name="T10" fmla="*/ 6 w 11"/>
                <a:gd name="T11" fmla="*/ 0 h 2"/>
                <a:gd name="T12" fmla="*/ 11 w 1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lnTo>
                    <a:pt x="11" y="2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8" name="ïśļiḑè"/>
            <p:cNvSpPr/>
            <p:nvPr/>
          </p:nvSpPr>
          <p:spPr bwMode="auto">
            <a:xfrm>
              <a:off x="3712309" y="1576741"/>
              <a:ext cx="30720" cy="6145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3 w 10"/>
                <a:gd name="T5" fmla="*/ 1 h 1"/>
                <a:gd name="T6" fmla="*/ 1 w 10"/>
                <a:gd name="T7" fmla="*/ 0 h 1"/>
                <a:gd name="T8" fmla="*/ 0 w 10"/>
                <a:gd name="T9" fmla="*/ 0 h 1"/>
                <a:gd name="T10" fmla="*/ 0 w 10"/>
                <a:gd name="T11" fmla="*/ 0 h 1"/>
                <a:gd name="T12" fmla="*/ 6 w 10"/>
                <a:gd name="T13" fmla="*/ 0 h 1"/>
                <a:gd name="T14" fmla="*/ 7 w 10"/>
                <a:gd name="T15" fmla="*/ 0 h 1"/>
                <a:gd name="T16" fmla="*/ 10 w 10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10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19" name="iṣľíḍé"/>
            <p:cNvSpPr/>
            <p:nvPr/>
          </p:nvSpPr>
          <p:spPr bwMode="auto">
            <a:xfrm>
              <a:off x="3773743" y="1601314"/>
              <a:ext cx="24574" cy="6145"/>
            </a:xfrm>
            <a:custGeom>
              <a:avLst/>
              <a:gdLst>
                <a:gd name="T0" fmla="*/ 6 w 7"/>
                <a:gd name="T1" fmla="*/ 0 h 3"/>
                <a:gd name="T2" fmla="*/ 6 w 7"/>
                <a:gd name="T3" fmla="*/ 0 h 3"/>
                <a:gd name="T4" fmla="*/ 6 w 7"/>
                <a:gd name="T5" fmla="*/ 0 h 3"/>
                <a:gd name="T6" fmla="*/ 6 w 7"/>
                <a:gd name="T7" fmla="*/ 1 h 3"/>
                <a:gd name="T8" fmla="*/ 7 w 7"/>
                <a:gd name="T9" fmla="*/ 1 h 3"/>
                <a:gd name="T10" fmla="*/ 7 w 7"/>
                <a:gd name="T11" fmla="*/ 1 h 3"/>
                <a:gd name="T12" fmla="*/ 3 w 7"/>
                <a:gd name="T13" fmla="*/ 3 h 3"/>
                <a:gd name="T14" fmla="*/ 0 w 7"/>
                <a:gd name="T15" fmla="*/ 1 h 3"/>
                <a:gd name="T16" fmla="*/ 0 w 7"/>
                <a:gd name="T17" fmla="*/ 1 h 3"/>
                <a:gd name="T18" fmla="*/ 1 w 7"/>
                <a:gd name="T19" fmla="*/ 1 h 3"/>
                <a:gd name="T20" fmla="*/ 1 w 7"/>
                <a:gd name="T21" fmla="*/ 0 h 3"/>
                <a:gd name="T22" fmla="*/ 3 w 7"/>
                <a:gd name="T23" fmla="*/ 0 h 3"/>
                <a:gd name="T24" fmla="*/ 6 w 7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0" name="íṣliḍê"/>
            <p:cNvSpPr/>
            <p:nvPr/>
          </p:nvSpPr>
          <p:spPr bwMode="auto">
            <a:xfrm>
              <a:off x="3755311" y="1576740"/>
              <a:ext cx="49148" cy="18433"/>
            </a:xfrm>
            <a:custGeom>
              <a:avLst/>
              <a:gdLst>
                <a:gd name="T0" fmla="*/ 14 w 17"/>
                <a:gd name="T1" fmla="*/ 0 h 4"/>
                <a:gd name="T2" fmla="*/ 14 w 17"/>
                <a:gd name="T3" fmla="*/ 0 h 4"/>
                <a:gd name="T4" fmla="*/ 11 w 17"/>
                <a:gd name="T5" fmla="*/ 1 h 4"/>
                <a:gd name="T6" fmla="*/ 10 w 17"/>
                <a:gd name="T7" fmla="*/ 1 h 4"/>
                <a:gd name="T8" fmla="*/ 10 w 17"/>
                <a:gd name="T9" fmla="*/ 3 h 4"/>
                <a:gd name="T10" fmla="*/ 10 w 17"/>
                <a:gd name="T11" fmla="*/ 3 h 4"/>
                <a:gd name="T12" fmla="*/ 14 w 17"/>
                <a:gd name="T13" fmla="*/ 3 h 4"/>
                <a:gd name="T14" fmla="*/ 17 w 17"/>
                <a:gd name="T15" fmla="*/ 4 h 4"/>
                <a:gd name="T16" fmla="*/ 17 w 17"/>
                <a:gd name="T17" fmla="*/ 4 h 4"/>
                <a:gd name="T18" fmla="*/ 8 w 17"/>
                <a:gd name="T19" fmla="*/ 4 h 4"/>
                <a:gd name="T20" fmla="*/ 8 w 17"/>
                <a:gd name="T21" fmla="*/ 4 h 4"/>
                <a:gd name="T22" fmla="*/ 4 w 17"/>
                <a:gd name="T23" fmla="*/ 4 h 4"/>
                <a:gd name="T24" fmla="*/ 0 w 17"/>
                <a:gd name="T25" fmla="*/ 4 h 4"/>
                <a:gd name="T26" fmla="*/ 0 w 17"/>
                <a:gd name="T27" fmla="*/ 4 h 4"/>
                <a:gd name="T28" fmla="*/ 4 w 17"/>
                <a:gd name="T29" fmla="*/ 3 h 4"/>
                <a:gd name="T30" fmla="*/ 5 w 17"/>
                <a:gd name="T31" fmla="*/ 1 h 4"/>
                <a:gd name="T32" fmla="*/ 5 w 17"/>
                <a:gd name="T33" fmla="*/ 1 h 4"/>
                <a:gd name="T34" fmla="*/ 8 w 17"/>
                <a:gd name="T35" fmla="*/ 0 h 4"/>
                <a:gd name="T36" fmla="*/ 14 w 17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">
                  <a:moveTo>
                    <a:pt x="14" y="0"/>
                  </a:moveTo>
                  <a:lnTo>
                    <a:pt x="14" y="0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8" y="0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1" name="îṥḷíďè"/>
            <p:cNvSpPr/>
            <p:nvPr/>
          </p:nvSpPr>
          <p:spPr bwMode="auto">
            <a:xfrm>
              <a:off x="4044059" y="1742618"/>
              <a:ext cx="24574" cy="6145"/>
            </a:xfrm>
            <a:custGeom>
              <a:avLst/>
              <a:gdLst>
                <a:gd name="T0" fmla="*/ 8 w 8"/>
                <a:gd name="T1" fmla="*/ 2 h 2"/>
                <a:gd name="T2" fmla="*/ 8 w 8"/>
                <a:gd name="T3" fmla="*/ 2 h 2"/>
                <a:gd name="T4" fmla="*/ 3 w 8"/>
                <a:gd name="T5" fmla="*/ 2 h 2"/>
                <a:gd name="T6" fmla="*/ 0 w 8"/>
                <a:gd name="T7" fmla="*/ 1 h 2"/>
                <a:gd name="T8" fmla="*/ 0 w 8"/>
                <a:gd name="T9" fmla="*/ 0 h 2"/>
                <a:gd name="T10" fmla="*/ 0 w 8"/>
                <a:gd name="T11" fmla="*/ 0 h 2"/>
                <a:gd name="T12" fmla="*/ 4 w 8"/>
                <a:gd name="T13" fmla="*/ 1 h 2"/>
                <a:gd name="T14" fmla="*/ 8 w 8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8" y="2"/>
                  </a:lnTo>
                  <a:lnTo>
                    <a:pt x="3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"/>
                  </a:lnTo>
                  <a:lnTo>
                    <a:pt x="8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2" name="îšľîdé"/>
            <p:cNvSpPr/>
            <p:nvPr/>
          </p:nvSpPr>
          <p:spPr bwMode="auto">
            <a:xfrm>
              <a:off x="3822891" y="1601313"/>
              <a:ext cx="24574" cy="614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4 w 9"/>
                <a:gd name="T5" fmla="*/ 1 h 1"/>
                <a:gd name="T6" fmla="*/ 0 w 9"/>
                <a:gd name="T7" fmla="*/ 0 h 1"/>
                <a:gd name="T8" fmla="*/ 0 w 9"/>
                <a:gd name="T9" fmla="*/ 0 h 1"/>
                <a:gd name="T10" fmla="*/ 4 w 9"/>
                <a:gd name="T11" fmla="*/ 0 h 1"/>
                <a:gd name="T12" fmla="*/ 9 w 9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3" name="îṧľiďè"/>
            <p:cNvSpPr/>
            <p:nvPr/>
          </p:nvSpPr>
          <p:spPr bwMode="auto">
            <a:xfrm>
              <a:off x="4037913" y="1718043"/>
              <a:ext cx="98296" cy="36861"/>
            </a:xfrm>
            <a:custGeom>
              <a:avLst/>
              <a:gdLst>
                <a:gd name="T0" fmla="*/ 0 w 32"/>
                <a:gd name="T1" fmla="*/ 0 h 12"/>
                <a:gd name="T2" fmla="*/ 0 w 32"/>
                <a:gd name="T3" fmla="*/ 0 h 12"/>
                <a:gd name="T4" fmla="*/ 9 w 32"/>
                <a:gd name="T5" fmla="*/ 3 h 12"/>
                <a:gd name="T6" fmla="*/ 13 w 32"/>
                <a:gd name="T7" fmla="*/ 5 h 12"/>
                <a:gd name="T8" fmla="*/ 16 w 32"/>
                <a:gd name="T9" fmla="*/ 6 h 12"/>
                <a:gd name="T10" fmla="*/ 16 w 32"/>
                <a:gd name="T11" fmla="*/ 6 h 12"/>
                <a:gd name="T12" fmla="*/ 23 w 32"/>
                <a:gd name="T13" fmla="*/ 8 h 12"/>
                <a:gd name="T14" fmla="*/ 23 w 32"/>
                <a:gd name="T15" fmla="*/ 8 h 12"/>
                <a:gd name="T16" fmla="*/ 26 w 32"/>
                <a:gd name="T17" fmla="*/ 9 h 12"/>
                <a:gd name="T18" fmla="*/ 27 w 32"/>
                <a:gd name="T19" fmla="*/ 9 h 12"/>
                <a:gd name="T20" fmla="*/ 27 w 32"/>
                <a:gd name="T21" fmla="*/ 9 h 12"/>
                <a:gd name="T22" fmla="*/ 32 w 32"/>
                <a:gd name="T23" fmla="*/ 12 h 12"/>
                <a:gd name="T24" fmla="*/ 32 w 32"/>
                <a:gd name="T25" fmla="*/ 12 h 12"/>
                <a:gd name="T26" fmla="*/ 27 w 32"/>
                <a:gd name="T27" fmla="*/ 10 h 12"/>
                <a:gd name="T28" fmla="*/ 26 w 32"/>
                <a:gd name="T29" fmla="*/ 10 h 12"/>
                <a:gd name="T30" fmla="*/ 26 w 32"/>
                <a:gd name="T31" fmla="*/ 10 h 12"/>
                <a:gd name="T32" fmla="*/ 19 w 32"/>
                <a:gd name="T33" fmla="*/ 8 h 12"/>
                <a:gd name="T34" fmla="*/ 16 w 32"/>
                <a:gd name="T35" fmla="*/ 8 h 12"/>
                <a:gd name="T36" fmla="*/ 15 w 32"/>
                <a:gd name="T37" fmla="*/ 9 h 12"/>
                <a:gd name="T38" fmla="*/ 15 w 32"/>
                <a:gd name="T39" fmla="*/ 9 h 12"/>
                <a:gd name="T40" fmla="*/ 13 w 32"/>
                <a:gd name="T41" fmla="*/ 8 h 12"/>
                <a:gd name="T42" fmla="*/ 13 w 32"/>
                <a:gd name="T43" fmla="*/ 8 h 12"/>
                <a:gd name="T44" fmla="*/ 13 w 32"/>
                <a:gd name="T45" fmla="*/ 6 h 12"/>
                <a:gd name="T46" fmla="*/ 13 w 32"/>
                <a:gd name="T47" fmla="*/ 6 h 12"/>
                <a:gd name="T48" fmla="*/ 13 w 32"/>
                <a:gd name="T49" fmla="*/ 6 h 12"/>
                <a:gd name="T50" fmla="*/ 8 w 32"/>
                <a:gd name="T51" fmla="*/ 6 h 12"/>
                <a:gd name="T52" fmla="*/ 8 w 32"/>
                <a:gd name="T53" fmla="*/ 6 h 12"/>
                <a:gd name="T54" fmla="*/ 6 w 32"/>
                <a:gd name="T55" fmla="*/ 5 h 12"/>
                <a:gd name="T56" fmla="*/ 5 w 32"/>
                <a:gd name="T57" fmla="*/ 3 h 12"/>
                <a:gd name="T58" fmla="*/ 5 w 32"/>
                <a:gd name="T59" fmla="*/ 2 h 12"/>
                <a:gd name="T60" fmla="*/ 0 w 32"/>
                <a:gd name="T6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12">
                  <a:moveTo>
                    <a:pt x="0" y="0"/>
                  </a:moveTo>
                  <a:lnTo>
                    <a:pt x="0" y="0"/>
                  </a:lnTo>
                  <a:lnTo>
                    <a:pt x="9" y="3"/>
                  </a:lnTo>
                  <a:lnTo>
                    <a:pt x="13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4" name="ïṡḷïdé"/>
            <p:cNvSpPr/>
            <p:nvPr/>
          </p:nvSpPr>
          <p:spPr bwMode="auto">
            <a:xfrm>
              <a:off x="4117781" y="1754904"/>
              <a:ext cx="36861" cy="12287"/>
            </a:xfrm>
            <a:custGeom>
              <a:avLst/>
              <a:gdLst>
                <a:gd name="T0" fmla="*/ 11 w 11"/>
                <a:gd name="T1" fmla="*/ 3 h 4"/>
                <a:gd name="T2" fmla="*/ 11 w 11"/>
                <a:gd name="T3" fmla="*/ 3 h 4"/>
                <a:gd name="T4" fmla="*/ 11 w 11"/>
                <a:gd name="T5" fmla="*/ 4 h 4"/>
                <a:gd name="T6" fmla="*/ 11 w 11"/>
                <a:gd name="T7" fmla="*/ 4 h 4"/>
                <a:gd name="T8" fmla="*/ 9 w 11"/>
                <a:gd name="T9" fmla="*/ 4 h 4"/>
                <a:gd name="T10" fmla="*/ 3 w 11"/>
                <a:gd name="T11" fmla="*/ 3 h 4"/>
                <a:gd name="T12" fmla="*/ 0 w 11"/>
                <a:gd name="T13" fmla="*/ 1 h 4"/>
                <a:gd name="T14" fmla="*/ 0 w 11"/>
                <a:gd name="T15" fmla="*/ 1 h 4"/>
                <a:gd name="T16" fmla="*/ 0 w 11"/>
                <a:gd name="T17" fmla="*/ 0 h 4"/>
                <a:gd name="T18" fmla="*/ 1 w 11"/>
                <a:gd name="T19" fmla="*/ 0 h 4"/>
                <a:gd name="T20" fmla="*/ 1 w 11"/>
                <a:gd name="T21" fmla="*/ 0 h 4"/>
                <a:gd name="T22" fmla="*/ 6 w 11"/>
                <a:gd name="T23" fmla="*/ 1 h 4"/>
                <a:gd name="T24" fmla="*/ 7 w 11"/>
                <a:gd name="T25" fmla="*/ 3 h 4"/>
                <a:gd name="T26" fmla="*/ 9 w 11"/>
                <a:gd name="T27" fmla="*/ 3 h 4"/>
                <a:gd name="T28" fmla="*/ 11 w 11"/>
                <a:gd name="T2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4">
                  <a:moveTo>
                    <a:pt x="11" y="3"/>
                  </a:move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9" y="3"/>
                  </a:lnTo>
                  <a:lnTo>
                    <a:pt x="11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5" name="íṥḷïḑè"/>
            <p:cNvSpPr/>
            <p:nvPr/>
          </p:nvSpPr>
          <p:spPr bwMode="auto">
            <a:xfrm>
              <a:off x="4160784" y="1767191"/>
              <a:ext cx="36861" cy="6145"/>
            </a:xfrm>
            <a:custGeom>
              <a:avLst/>
              <a:gdLst>
                <a:gd name="T0" fmla="*/ 9 w 12"/>
                <a:gd name="T1" fmla="*/ 2 h 3"/>
                <a:gd name="T2" fmla="*/ 9 w 12"/>
                <a:gd name="T3" fmla="*/ 2 h 3"/>
                <a:gd name="T4" fmla="*/ 12 w 12"/>
                <a:gd name="T5" fmla="*/ 3 h 3"/>
                <a:gd name="T6" fmla="*/ 10 w 12"/>
                <a:gd name="T7" fmla="*/ 3 h 3"/>
                <a:gd name="T8" fmla="*/ 5 w 12"/>
                <a:gd name="T9" fmla="*/ 3 h 3"/>
                <a:gd name="T10" fmla="*/ 5 w 12"/>
                <a:gd name="T11" fmla="*/ 3 h 3"/>
                <a:gd name="T12" fmla="*/ 2 w 12"/>
                <a:gd name="T13" fmla="*/ 2 h 3"/>
                <a:gd name="T14" fmla="*/ 0 w 12"/>
                <a:gd name="T15" fmla="*/ 0 h 3"/>
                <a:gd name="T16" fmla="*/ 0 w 12"/>
                <a:gd name="T17" fmla="*/ 0 h 3"/>
                <a:gd name="T18" fmla="*/ 5 w 12"/>
                <a:gd name="T19" fmla="*/ 2 h 3"/>
                <a:gd name="T20" fmla="*/ 9 w 1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3">
                  <a:moveTo>
                    <a:pt x="9" y="2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9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6" name="ï$ḷiḍê"/>
            <p:cNvSpPr/>
            <p:nvPr/>
          </p:nvSpPr>
          <p:spPr bwMode="auto">
            <a:xfrm>
              <a:off x="4228365" y="1810194"/>
              <a:ext cx="24574" cy="12287"/>
            </a:xfrm>
            <a:custGeom>
              <a:avLst/>
              <a:gdLst>
                <a:gd name="T0" fmla="*/ 8 w 8"/>
                <a:gd name="T1" fmla="*/ 5 h 5"/>
                <a:gd name="T2" fmla="*/ 8 w 8"/>
                <a:gd name="T3" fmla="*/ 5 h 5"/>
                <a:gd name="T4" fmla="*/ 4 w 8"/>
                <a:gd name="T5" fmla="*/ 3 h 5"/>
                <a:gd name="T6" fmla="*/ 0 w 8"/>
                <a:gd name="T7" fmla="*/ 0 h 5"/>
                <a:gd name="T8" fmla="*/ 0 w 8"/>
                <a:gd name="T9" fmla="*/ 0 h 5"/>
                <a:gd name="T10" fmla="*/ 5 w 8"/>
                <a:gd name="T11" fmla="*/ 2 h 5"/>
                <a:gd name="T12" fmla="*/ 8 w 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lnTo>
                    <a:pt x="8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8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7" name="íṡľíḍê"/>
            <p:cNvSpPr/>
            <p:nvPr/>
          </p:nvSpPr>
          <p:spPr bwMode="auto">
            <a:xfrm>
              <a:off x="4775135" y="2547417"/>
              <a:ext cx="18433" cy="24574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4 w 6"/>
                <a:gd name="T5" fmla="*/ 4 h 7"/>
                <a:gd name="T6" fmla="*/ 6 w 6"/>
                <a:gd name="T7" fmla="*/ 6 h 7"/>
                <a:gd name="T8" fmla="*/ 6 w 6"/>
                <a:gd name="T9" fmla="*/ 7 h 7"/>
                <a:gd name="T10" fmla="*/ 6 w 6"/>
                <a:gd name="T11" fmla="*/ 7 h 7"/>
                <a:gd name="T12" fmla="*/ 3 w 6"/>
                <a:gd name="T13" fmla="*/ 3 h 7"/>
                <a:gd name="T14" fmla="*/ 0 w 6"/>
                <a:gd name="T15" fmla="*/ 3 h 7"/>
                <a:gd name="T16" fmla="*/ 0 w 6"/>
                <a:gd name="T17" fmla="*/ 3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8" name="ïṩļïḓé"/>
            <p:cNvSpPr/>
            <p:nvPr/>
          </p:nvSpPr>
          <p:spPr bwMode="auto">
            <a:xfrm>
              <a:off x="4400383" y="1883916"/>
              <a:ext cx="30720" cy="12287"/>
            </a:xfrm>
            <a:custGeom>
              <a:avLst/>
              <a:gdLst>
                <a:gd name="T0" fmla="*/ 10 w 10"/>
                <a:gd name="T1" fmla="*/ 5 h 6"/>
                <a:gd name="T2" fmla="*/ 10 w 10"/>
                <a:gd name="T3" fmla="*/ 5 h 6"/>
                <a:gd name="T4" fmla="*/ 10 w 10"/>
                <a:gd name="T5" fmla="*/ 6 h 6"/>
                <a:gd name="T6" fmla="*/ 10 w 10"/>
                <a:gd name="T7" fmla="*/ 6 h 6"/>
                <a:gd name="T8" fmla="*/ 6 w 10"/>
                <a:gd name="T9" fmla="*/ 5 h 6"/>
                <a:gd name="T10" fmla="*/ 6 w 10"/>
                <a:gd name="T11" fmla="*/ 5 h 6"/>
                <a:gd name="T12" fmla="*/ 2 w 10"/>
                <a:gd name="T13" fmla="*/ 3 h 6"/>
                <a:gd name="T14" fmla="*/ 0 w 10"/>
                <a:gd name="T15" fmla="*/ 2 h 6"/>
                <a:gd name="T16" fmla="*/ 0 w 10"/>
                <a:gd name="T17" fmla="*/ 0 h 6"/>
                <a:gd name="T18" fmla="*/ 0 w 10"/>
                <a:gd name="T19" fmla="*/ 0 h 6"/>
                <a:gd name="T20" fmla="*/ 2 w 10"/>
                <a:gd name="T21" fmla="*/ 2 h 6"/>
                <a:gd name="T22" fmla="*/ 5 w 10"/>
                <a:gd name="T23" fmla="*/ 3 h 6"/>
                <a:gd name="T24" fmla="*/ 10 w 10"/>
                <a:gd name="T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6">
                  <a:moveTo>
                    <a:pt x="10" y="5"/>
                  </a:moveTo>
                  <a:lnTo>
                    <a:pt x="10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3"/>
                  </a:lnTo>
                  <a:lnTo>
                    <a:pt x="1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29" name="iSḷïḋe"/>
            <p:cNvSpPr/>
            <p:nvPr/>
          </p:nvSpPr>
          <p:spPr bwMode="auto">
            <a:xfrm>
              <a:off x="4799709" y="2584278"/>
              <a:ext cx="30720" cy="43007"/>
            </a:xfrm>
            <a:custGeom>
              <a:avLst/>
              <a:gdLst>
                <a:gd name="T0" fmla="*/ 1 w 10"/>
                <a:gd name="T1" fmla="*/ 0 h 14"/>
                <a:gd name="T2" fmla="*/ 1 w 10"/>
                <a:gd name="T3" fmla="*/ 0 h 14"/>
                <a:gd name="T4" fmla="*/ 7 w 10"/>
                <a:gd name="T5" fmla="*/ 8 h 14"/>
                <a:gd name="T6" fmla="*/ 8 w 10"/>
                <a:gd name="T7" fmla="*/ 11 h 14"/>
                <a:gd name="T8" fmla="*/ 10 w 10"/>
                <a:gd name="T9" fmla="*/ 14 h 14"/>
                <a:gd name="T10" fmla="*/ 10 w 10"/>
                <a:gd name="T11" fmla="*/ 14 h 14"/>
                <a:gd name="T12" fmla="*/ 8 w 10"/>
                <a:gd name="T13" fmla="*/ 11 h 14"/>
                <a:gd name="T14" fmla="*/ 7 w 10"/>
                <a:gd name="T15" fmla="*/ 11 h 14"/>
                <a:gd name="T16" fmla="*/ 5 w 10"/>
                <a:gd name="T17" fmla="*/ 11 h 14"/>
                <a:gd name="T18" fmla="*/ 4 w 10"/>
                <a:gd name="T19" fmla="*/ 11 h 14"/>
                <a:gd name="T20" fmla="*/ 4 w 10"/>
                <a:gd name="T21" fmla="*/ 11 h 14"/>
                <a:gd name="T22" fmla="*/ 4 w 10"/>
                <a:gd name="T23" fmla="*/ 8 h 14"/>
                <a:gd name="T24" fmla="*/ 4 w 10"/>
                <a:gd name="T25" fmla="*/ 8 h 14"/>
                <a:gd name="T26" fmla="*/ 5 w 10"/>
                <a:gd name="T27" fmla="*/ 7 h 14"/>
                <a:gd name="T28" fmla="*/ 5 w 10"/>
                <a:gd name="T29" fmla="*/ 7 h 14"/>
                <a:gd name="T30" fmla="*/ 1 w 10"/>
                <a:gd name="T31" fmla="*/ 2 h 14"/>
                <a:gd name="T32" fmla="*/ 0 w 10"/>
                <a:gd name="T33" fmla="*/ 1 h 14"/>
                <a:gd name="T34" fmla="*/ 1 w 1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1" y="0"/>
                  </a:moveTo>
                  <a:lnTo>
                    <a:pt x="1" y="0"/>
                  </a:lnTo>
                  <a:lnTo>
                    <a:pt x="7" y="8"/>
                  </a:lnTo>
                  <a:lnTo>
                    <a:pt x="8" y="11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0" name="iṧľíďè"/>
            <p:cNvSpPr/>
            <p:nvPr/>
          </p:nvSpPr>
          <p:spPr bwMode="auto">
            <a:xfrm>
              <a:off x="4842717" y="2639572"/>
              <a:ext cx="12287" cy="24574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7 h 7"/>
                <a:gd name="T4" fmla="*/ 2 w 5"/>
                <a:gd name="T5" fmla="*/ 3 h 7"/>
                <a:gd name="T6" fmla="*/ 0 w 5"/>
                <a:gd name="T7" fmla="*/ 0 h 7"/>
                <a:gd name="T8" fmla="*/ 0 w 5"/>
                <a:gd name="T9" fmla="*/ 0 h 7"/>
                <a:gd name="T10" fmla="*/ 2 w 5"/>
                <a:gd name="T11" fmla="*/ 2 h 7"/>
                <a:gd name="T12" fmla="*/ 5 w 5"/>
                <a:gd name="T13" fmla="*/ 4 h 7"/>
                <a:gd name="T14" fmla="*/ 5 w 5"/>
                <a:gd name="T15" fmla="*/ 6 h 7"/>
                <a:gd name="T16" fmla="*/ 5 w 5"/>
                <a:gd name="T17" fmla="*/ 7 h 7"/>
                <a:gd name="T18" fmla="*/ 5 w 5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1" name="îŝlïďê"/>
            <p:cNvSpPr/>
            <p:nvPr/>
          </p:nvSpPr>
          <p:spPr bwMode="auto">
            <a:xfrm>
              <a:off x="4437243" y="1804052"/>
              <a:ext cx="30720" cy="18433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6 h 6"/>
                <a:gd name="T4" fmla="*/ 4 w 10"/>
                <a:gd name="T5" fmla="*/ 4 h 6"/>
                <a:gd name="T6" fmla="*/ 4 w 10"/>
                <a:gd name="T7" fmla="*/ 4 h 6"/>
                <a:gd name="T8" fmla="*/ 0 w 10"/>
                <a:gd name="T9" fmla="*/ 0 h 6"/>
                <a:gd name="T10" fmla="*/ 0 w 10"/>
                <a:gd name="T11" fmla="*/ 0 h 6"/>
                <a:gd name="T12" fmla="*/ 6 w 10"/>
                <a:gd name="T13" fmla="*/ 3 h 6"/>
                <a:gd name="T14" fmla="*/ 6 w 10"/>
                <a:gd name="T15" fmla="*/ 3 h 6"/>
                <a:gd name="T16" fmla="*/ 10 w 10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">
                  <a:moveTo>
                    <a:pt x="10" y="6"/>
                  </a:moveTo>
                  <a:lnTo>
                    <a:pt x="10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"/>
                  </a:lnTo>
                  <a:lnTo>
                    <a:pt x="10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2" name="ïṩlîďè"/>
            <p:cNvSpPr/>
            <p:nvPr/>
          </p:nvSpPr>
          <p:spPr bwMode="auto">
            <a:xfrm>
              <a:off x="4480247" y="1822481"/>
              <a:ext cx="104442" cy="73721"/>
            </a:xfrm>
            <a:custGeom>
              <a:avLst/>
              <a:gdLst>
                <a:gd name="T0" fmla="*/ 17 w 36"/>
                <a:gd name="T1" fmla="*/ 10 h 23"/>
                <a:gd name="T2" fmla="*/ 17 w 36"/>
                <a:gd name="T3" fmla="*/ 10 h 23"/>
                <a:gd name="T4" fmla="*/ 19 w 36"/>
                <a:gd name="T5" fmla="*/ 10 h 23"/>
                <a:gd name="T6" fmla="*/ 21 w 36"/>
                <a:gd name="T7" fmla="*/ 11 h 23"/>
                <a:gd name="T8" fmla="*/ 24 w 36"/>
                <a:gd name="T9" fmla="*/ 14 h 23"/>
                <a:gd name="T10" fmla="*/ 24 w 36"/>
                <a:gd name="T11" fmla="*/ 14 h 23"/>
                <a:gd name="T12" fmla="*/ 24 w 36"/>
                <a:gd name="T13" fmla="*/ 14 h 23"/>
                <a:gd name="T14" fmla="*/ 26 w 36"/>
                <a:gd name="T15" fmla="*/ 13 h 23"/>
                <a:gd name="T16" fmla="*/ 30 w 36"/>
                <a:gd name="T17" fmla="*/ 14 h 23"/>
                <a:gd name="T18" fmla="*/ 30 w 36"/>
                <a:gd name="T19" fmla="*/ 14 h 23"/>
                <a:gd name="T20" fmla="*/ 31 w 36"/>
                <a:gd name="T21" fmla="*/ 15 h 23"/>
                <a:gd name="T22" fmla="*/ 31 w 36"/>
                <a:gd name="T23" fmla="*/ 15 h 23"/>
                <a:gd name="T24" fmla="*/ 29 w 36"/>
                <a:gd name="T25" fmla="*/ 15 h 23"/>
                <a:gd name="T26" fmla="*/ 26 w 36"/>
                <a:gd name="T27" fmla="*/ 15 h 23"/>
                <a:gd name="T28" fmla="*/ 26 w 36"/>
                <a:gd name="T29" fmla="*/ 15 h 23"/>
                <a:gd name="T30" fmla="*/ 27 w 36"/>
                <a:gd name="T31" fmla="*/ 17 h 23"/>
                <a:gd name="T32" fmla="*/ 27 w 36"/>
                <a:gd name="T33" fmla="*/ 17 h 23"/>
                <a:gd name="T34" fmla="*/ 29 w 36"/>
                <a:gd name="T35" fmla="*/ 17 h 23"/>
                <a:gd name="T36" fmla="*/ 31 w 36"/>
                <a:gd name="T37" fmla="*/ 18 h 23"/>
                <a:gd name="T38" fmla="*/ 31 w 36"/>
                <a:gd name="T39" fmla="*/ 18 h 23"/>
                <a:gd name="T40" fmla="*/ 34 w 36"/>
                <a:gd name="T41" fmla="*/ 21 h 23"/>
                <a:gd name="T42" fmla="*/ 36 w 36"/>
                <a:gd name="T43" fmla="*/ 23 h 23"/>
                <a:gd name="T44" fmla="*/ 36 w 36"/>
                <a:gd name="T45" fmla="*/ 23 h 23"/>
                <a:gd name="T46" fmla="*/ 36 w 36"/>
                <a:gd name="T47" fmla="*/ 23 h 23"/>
                <a:gd name="T48" fmla="*/ 29 w 36"/>
                <a:gd name="T49" fmla="*/ 18 h 23"/>
                <a:gd name="T50" fmla="*/ 20 w 36"/>
                <a:gd name="T51" fmla="*/ 14 h 23"/>
                <a:gd name="T52" fmla="*/ 20 w 36"/>
                <a:gd name="T53" fmla="*/ 14 h 23"/>
                <a:gd name="T54" fmla="*/ 13 w 36"/>
                <a:gd name="T55" fmla="*/ 11 h 23"/>
                <a:gd name="T56" fmla="*/ 13 w 36"/>
                <a:gd name="T57" fmla="*/ 10 h 23"/>
                <a:gd name="T58" fmla="*/ 14 w 36"/>
                <a:gd name="T59" fmla="*/ 8 h 23"/>
                <a:gd name="T60" fmla="*/ 14 w 36"/>
                <a:gd name="T61" fmla="*/ 8 h 23"/>
                <a:gd name="T62" fmla="*/ 6 w 36"/>
                <a:gd name="T63" fmla="*/ 4 h 23"/>
                <a:gd name="T64" fmla="*/ 1 w 36"/>
                <a:gd name="T65" fmla="*/ 3 h 23"/>
                <a:gd name="T66" fmla="*/ 0 w 36"/>
                <a:gd name="T67" fmla="*/ 0 h 23"/>
                <a:gd name="T68" fmla="*/ 0 w 36"/>
                <a:gd name="T69" fmla="*/ 0 h 23"/>
                <a:gd name="T70" fmla="*/ 9 w 36"/>
                <a:gd name="T71" fmla="*/ 4 h 23"/>
                <a:gd name="T72" fmla="*/ 14 w 36"/>
                <a:gd name="T73" fmla="*/ 7 h 23"/>
                <a:gd name="T74" fmla="*/ 17 w 36"/>
                <a:gd name="T7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" h="23">
                  <a:moveTo>
                    <a:pt x="17" y="10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1" y="11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6" y="13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29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4" y="21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29" y="18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6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4"/>
                  </a:lnTo>
                  <a:lnTo>
                    <a:pt x="14" y="7"/>
                  </a:lnTo>
                  <a:lnTo>
                    <a:pt x="1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3" name="ïṥḻïďé"/>
            <p:cNvSpPr/>
            <p:nvPr/>
          </p:nvSpPr>
          <p:spPr bwMode="auto">
            <a:xfrm>
              <a:off x="4504821" y="1834768"/>
              <a:ext cx="49148" cy="24574"/>
            </a:xfrm>
            <a:custGeom>
              <a:avLst/>
              <a:gdLst>
                <a:gd name="T0" fmla="*/ 15 w 15"/>
                <a:gd name="T1" fmla="*/ 8 h 8"/>
                <a:gd name="T2" fmla="*/ 15 w 15"/>
                <a:gd name="T3" fmla="*/ 8 h 8"/>
                <a:gd name="T4" fmla="*/ 11 w 15"/>
                <a:gd name="T5" fmla="*/ 7 h 8"/>
                <a:gd name="T6" fmla="*/ 11 w 15"/>
                <a:gd name="T7" fmla="*/ 7 h 8"/>
                <a:gd name="T8" fmla="*/ 8 w 15"/>
                <a:gd name="T9" fmla="*/ 4 h 8"/>
                <a:gd name="T10" fmla="*/ 8 w 15"/>
                <a:gd name="T11" fmla="*/ 4 h 8"/>
                <a:gd name="T12" fmla="*/ 0 w 15"/>
                <a:gd name="T13" fmla="*/ 0 h 8"/>
                <a:gd name="T14" fmla="*/ 0 w 15"/>
                <a:gd name="T15" fmla="*/ 0 h 8"/>
                <a:gd name="T16" fmla="*/ 8 w 15"/>
                <a:gd name="T17" fmla="*/ 2 h 8"/>
                <a:gd name="T18" fmla="*/ 8 w 15"/>
                <a:gd name="T19" fmla="*/ 2 h 8"/>
                <a:gd name="T20" fmla="*/ 12 w 15"/>
                <a:gd name="T21" fmla="*/ 5 h 8"/>
                <a:gd name="T22" fmla="*/ 12 w 15"/>
                <a:gd name="T23" fmla="*/ 5 h 8"/>
                <a:gd name="T24" fmla="*/ 15 w 15"/>
                <a:gd name="T2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8">
                  <a:moveTo>
                    <a:pt x="15" y="8"/>
                  </a:moveTo>
                  <a:lnTo>
                    <a:pt x="15" y="8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5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4" name="ïṣḷiḓé"/>
            <p:cNvSpPr/>
            <p:nvPr/>
          </p:nvSpPr>
          <p:spPr bwMode="auto">
            <a:xfrm>
              <a:off x="4953301" y="2823877"/>
              <a:ext cx="12287" cy="43007"/>
            </a:xfrm>
            <a:custGeom>
              <a:avLst/>
              <a:gdLst>
                <a:gd name="T0" fmla="*/ 0 w 5"/>
                <a:gd name="T1" fmla="*/ 0 h 14"/>
                <a:gd name="T2" fmla="*/ 0 w 5"/>
                <a:gd name="T3" fmla="*/ 0 h 14"/>
                <a:gd name="T4" fmla="*/ 3 w 5"/>
                <a:gd name="T5" fmla="*/ 9 h 14"/>
                <a:gd name="T6" fmla="*/ 3 w 5"/>
                <a:gd name="T7" fmla="*/ 9 h 14"/>
                <a:gd name="T8" fmla="*/ 5 w 5"/>
                <a:gd name="T9" fmla="*/ 12 h 14"/>
                <a:gd name="T10" fmla="*/ 5 w 5"/>
                <a:gd name="T11" fmla="*/ 14 h 14"/>
                <a:gd name="T12" fmla="*/ 5 w 5"/>
                <a:gd name="T13" fmla="*/ 14 h 14"/>
                <a:gd name="T14" fmla="*/ 2 w 5"/>
                <a:gd name="T15" fmla="*/ 7 h 14"/>
                <a:gd name="T16" fmla="*/ 0 w 5"/>
                <a:gd name="T17" fmla="*/ 3 h 14"/>
                <a:gd name="T18" fmla="*/ 0 w 5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4">
                  <a:moveTo>
                    <a:pt x="0" y="0"/>
                  </a:moveTo>
                  <a:lnTo>
                    <a:pt x="0" y="0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5" name="îšḻîdé"/>
            <p:cNvSpPr/>
            <p:nvPr/>
          </p:nvSpPr>
          <p:spPr bwMode="auto">
            <a:xfrm>
              <a:off x="4584689" y="1883917"/>
              <a:ext cx="30720" cy="18433"/>
            </a:xfrm>
            <a:custGeom>
              <a:avLst/>
              <a:gdLst>
                <a:gd name="T0" fmla="*/ 7 w 8"/>
                <a:gd name="T1" fmla="*/ 3 h 7"/>
                <a:gd name="T2" fmla="*/ 7 w 8"/>
                <a:gd name="T3" fmla="*/ 3 h 7"/>
                <a:gd name="T4" fmla="*/ 8 w 8"/>
                <a:gd name="T5" fmla="*/ 6 h 7"/>
                <a:gd name="T6" fmla="*/ 8 w 8"/>
                <a:gd name="T7" fmla="*/ 7 h 7"/>
                <a:gd name="T8" fmla="*/ 8 w 8"/>
                <a:gd name="T9" fmla="*/ 7 h 7"/>
                <a:gd name="T10" fmla="*/ 8 w 8"/>
                <a:gd name="T11" fmla="*/ 7 h 7"/>
                <a:gd name="T12" fmla="*/ 4 w 8"/>
                <a:gd name="T13" fmla="*/ 3 h 7"/>
                <a:gd name="T14" fmla="*/ 0 w 8"/>
                <a:gd name="T15" fmla="*/ 2 h 7"/>
                <a:gd name="T16" fmla="*/ 0 w 8"/>
                <a:gd name="T17" fmla="*/ 2 h 7"/>
                <a:gd name="T18" fmla="*/ 0 w 8"/>
                <a:gd name="T19" fmla="*/ 0 h 7"/>
                <a:gd name="T20" fmla="*/ 1 w 8"/>
                <a:gd name="T21" fmla="*/ 0 h 7"/>
                <a:gd name="T22" fmla="*/ 7 w 8"/>
                <a:gd name="T2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6" name="ísľiḑé"/>
            <p:cNvSpPr/>
            <p:nvPr/>
          </p:nvSpPr>
          <p:spPr bwMode="auto">
            <a:xfrm>
              <a:off x="4652265" y="1939211"/>
              <a:ext cx="24574" cy="18433"/>
            </a:xfrm>
            <a:custGeom>
              <a:avLst/>
              <a:gdLst>
                <a:gd name="T0" fmla="*/ 1 w 7"/>
                <a:gd name="T1" fmla="*/ 0 h 6"/>
                <a:gd name="T2" fmla="*/ 1 w 7"/>
                <a:gd name="T3" fmla="*/ 0 h 6"/>
                <a:gd name="T4" fmla="*/ 4 w 7"/>
                <a:gd name="T5" fmla="*/ 3 h 6"/>
                <a:gd name="T6" fmla="*/ 6 w 7"/>
                <a:gd name="T7" fmla="*/ 4 h 6"/>
                <a:gd name="T8" fmla="*/ 7 w 7"/>
                <a:gd name="T9" fmla="*/ 6 h 6"/>
                <a:gd name="T10" fmla="*/ 7 w 7"/>
                <a:gd name="T11" fmla="*/ 6 h 6"/>
                <a:gd name="T12" fmla="*/ 1 w 7"/>
                <a:gd name="T13" fmla="*/ 3 h 6"/>
                <a:gd name="T14" fmla="*/ 0 w 7"/>
                <a:gd name="T15" fmla="*/ 0 h 6"/>
                <a:gd name="T16" fmla="*/ 1 w 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lnTo>
                    <a:pt x="1" y="0"/>
                  </a:lnTo>
                  <a:lnTo>
                    <a:pt x="4" y="3"/>
                  </a:lnTo>
                  <a:lnTo>
                    <a:pt x="6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1" y="3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7" name="îSľïďè"/>
            <p:cNvSpPr/>
            <p:nvPr/>
          </p:nvSpPr>
          <p:spPr bwMode="auto">
            <a:xfrm>
              <a:off x="4627691" y="1896204"/>
              <a:ext cx="24574" cy="18433"/>
            </a:xfrm>
            <a:custGeom>
              <a:avLst/>
              <a:gdLst>
                <a:gd name="T0" fmla="*/ 6 w 7"/>
                <a:gd name="T1" fmla="*/ 3 h 6"/>
                <a:gd name="T2" fmla="*/ 6 w 7"/>
                <a:gd name="T3" fmla="*/ 3 h 6"/>
                <a:gd name="T4" fmla="*/ 7 w 7"/>
                <a:gd name="T5" fmla="*/ 6 h 6"/>
                <a:gd name="T6" fmla="*/ 6 w 7"/>
                <a:gd name="T7" fmla="*/ 6 h 6"/>
                <a:gd name="T8" fmla="*/ 6 w 7"/>
                <a:gd name="T9" fmla="*/ 6 h 6"/>
                <a:gd name="T10" fmla="*/ 3 w 7"/>
                <a:gd name="T11" fmla="*/ 3 h 6"/>
                <a:gd name="T12" fmla="*/ 3 w 7"/>
                <a:gd name="T13" fmla="*/ 3 h 6"/>
                <a:gd name="T14" fmla="*/ 0 w 7"/>
                <a:gd name="T15" fmla="*/ 0 h 6"/>
                <a:gd name="T16" fmla="*/ 0 w 7"/>
                <a:gd name="T17" fmla="*/ 0 h 6"/>
                <a:gd name="T18" fmla="*/ 6 w 7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6">
                  <a:moveTo>
                    <a:pt x="6" y="3"/>
                  </a:moveTo>
                  <a:lnTo>
                    <a:pt x="6" y="3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8" name="iṩlíďê"/>
            <p:cNvSpPr/>
            <p:nvPr/>
          </p:nvSpPr>
          <p:spPr bwMode="auto">
            <a:xfrm>
              <a:off x="4996303" y="2934462"/>
              <a:ext cx="12287" cy="30720"/>
            </a:xfrm>
            <a:custGeom>
              <a:avLst/>
              <a:gdLst>
                <a:gd name="T0" fmla="*/ 5 w 5"/>
                <a:gd name="T1" fmla="*/ 10 h 10"/>
                <a:gd name="T2" fmla="*/ 5 w 5"/>
                <a:gd name="T3" fmla="*/ 10 h 10"/>
                <a:gd name="T4" fmla="*/ 3 w 5"/>
                <a:gd name="T5" fmla="*/ 8 h 10"/>
                <a:gd name="T6" fmla="*/ 2 w 5"/>
                <a:gd name="T7" fmla="*/ 7 h 10"/>
                <a:gd name="T8" fmla="*/ 2 w 5"/>
                <a:gd name="T9" fmla="*/ 7 h 10"/>
                <a:gd name="T10" fmla="*/ 2 w 5"/>
                <a:gd name="T11" fmla="*/ 4 h 10"/>
                <a:gd name="T12" fmla="*/ 0 w 5"/>
                <a:gd name="T13" fmla="*/ 0 h 10"/>
                <a:gd name="T14" fmla="*/ 0 w 5"/>
                <a:gd name="T15" fmla="*/ 0 h 10"/>
                <a:gd name="T16" fmla="*/ 3 w 5"/>
                <a:gd name="T17" fmla="*/ 4 h 10"/>
                <a:gd name="T18" fmla="*/ 5 w 5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lnTo>
                    <a:pt x="5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5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39" name="i$ḻïḍè"/>
            <p:cNvSpPr/>
            <p:nvPr/>
          </p:nvSpPr>
          <p:spPr bwMode="auto">
            <a:xfrm>
              <a:off x="4732133" y="2006788"/>
              <a:ext cx="49148" cy="43007"/>
            </a:xfrm>
            <a:custGeom>
              <a:avLst/>
              <a:gdLst>
                <a:gd name="T0" fmla="*/ 8 w 17"/>
                <a:gd name="T1" fmla="*/ 4 h 14"/>
                <a:gd name="T2" fmla="*/ 8 w 17"/>
                <a:gd name="T3" fmla="*/ 4 h 14"/>
                <a:gd name="T4" fmla="*/ 10 w 17"/>
                <a:gd name="T5" fmla="*/ 7 h 14"/>
                <a:gd name="T6" fmla="*/ 11 w 17"/>
                <a:gd name="T7" fmla="*/ 9 h 14"/>
                <a:gd name="T8" fmla="*/ 11 w 17"/>
                <a:gd name="T9" fmla="*/ 9 h 14"/>
                <a:gd name="T10" fmla="*/ 13 w 17"/>
                <a:gd name="T11" fmla="*/ 9 h 14"/>
                <a:gd name="T12" fmla="*/ 14 w 17"/>
                <a:gd name="T13" fmla="*/ 9 h 14"/>
                <a:gd name="T14" fmla="*/ 14 w 17"/>
                <a:gd name="T15" fmla="*/ 9 h 14"/>
                <a:gd name="T16" fmla="*/ 15 w 17"/>
                <a:gd name="T17" fmla="*/ 12 h 14"/>
                <a:gd name="T18" fmla="*/ 17 w 17"/>
                <a:gd name="T19" fmla="*/ 13 h 14"/>
                <a:gd name="T20" fmla="*/ 17 w 17"/>
                <a:gd name="T21" fmla="*/ 14 h 14"/>
                <a:gd name="T22" fmla="*/ 14 w 17"/>
                <a:gd name="T23" fmla="*/ 13 h 14"/>
                <a:gd name="T24" fmla="*/ 14 w 17"/>
                <a:gd name="T25" fmla="*/ 13 h 14"/>
                <a:gd name="T26" fmla="*/ 7 w 17"/>
                <a:gd name="T27" fmla="*/ 7 h 14"/>
                <a:gd name="T28" fmla="*/ 7 w 17"/>
                <a:gd name="T29" fmla="*/ 7 h 14"/>
                <a:gd name="T30" fmla="*/ 0 w 17"/>
                <a:gd name="T31" fmla="*/ 0 h 14"/>
                <a:gd name="T32" fmla="*/ 0 w 17"/>
                <a:gd name="T33" fmla="*/ 0 h 14"/>
                <a:gd name="T34" fmla="*/ 8 w 17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4">
                  <a:moveTo>
                    <a:pt x="8" y="4"/>
                  </a:moveTo>
                  <a:lnTo>
                    <a:pt x="8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12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7" y="7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0" name="îṩḻîḋe"/>
            <p:cNvSpPr/>
            <p:nvPr/>
          </p:nvSpPr>
          <p:spPr bwMode="auto">
            <a:xfrm>
              <a:off x="5014736" y="3002039"/>
              <a:ext cx="6145" cy="12287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0 h 4"/>
                <a:gd name="T4" fmla="*/ 1 w 3"/>
                <a:gd name="T5" fmla="*/ 0 h 4"/>
                <a:gd name="T6" fmla="*/ 1 w 3"/>
                <a:gd name="T7" fmla="*/ 1 h 4"/>
                <a:gd name="T8" fmla="*/ 3 w 3"/>
                <a:gd name="T9" fmla="*/ 4 h 4"/>
                <a:gd name="T10" fmla="*/ 1 w 3"/>
                <a:gd name="T11" fmla="*/ 4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1" name="ï$ľîdê"/>
            <p:cNvSpPr/>
            <p:nvPr/>
          </p:nvSpPr>
          <p:spPr bwMode="auto">
            <a:xfrm>
              <a:off x="4818142" y="2080510"/>
              <a:ext cx="24574" cy="24574"/>
            </a:xfrm>
            <a:custGeom>
              <a:avLst/>
              <a:gdLst>
                <a:gd name="T0" fmla="*/ 0 w 7"/>
                <a:gd name="T1" fmla="*/ 0 h 7"/>
                <a:gd name="T2" fmla="*/ 0 w 7"/>
                <a:gd name="T3" fmla="*/ 0 h 7"/>
                <a:gd name="T4" fmla="*/ 5 w 7"/>
                <a:gd name="T5" fmla="*/ 3 h 7"/>
                <a:gd name="T6" fmla="*/ 7 w 7"/>
                <a:gd name="T7" fmla="*/ 7 h 7"/>
                <a:gd name="T8" fmla="*/ 7 w 7"/>
                <a:gd name="T9" fmla="*/ 7 h 7"/>
                <a:gd name="T10" fmla="*/ 3 w 7"/>
                <a:gd name="T11" fmla="*/ 4 h 7"/>
                <a:gd name="T12" fmla="*/ 0 w 7"/>
                <a:gd name="T13" fmla="*/ 0 h 7"/>
                <a:gd name="T14" fmla="*/ 0 w 7"/>
                <a:gd name="T15" fmla="*/ 0 h 7"/>
                <a:gd name="T16" fmla="*/ 2 w 7"/>
                <a:gd name="T17" fmla="*/ 1 h 7"/>
                <a:gd name="T18" fmla="*/ 0 w 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7" y="7"/>
                  </a:ln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2" name="ïšḻiḍê"/>
            <p:cNvSpPr/>
            <p:nvPr/>
          </p:nvSpPr>
          <p:spPr bwMode="auto">
            <a:xfrm>
              <a:off x="5045451" y="3124910"/>
              <a:ext cx="12287" cy="30720"/>
            </a:xfrm>
            <a:custGeom>
              <a:avLst/>
              <a:gdLst>
                <a:gd name="T0" fmla="*/ 5 w 5"/>
                <a:gd name="T1" fmla="*/ 4 h 12"/>
                <a:gd name="T2" fmla="*/ 5 w 5"/>
                <a:gd name="T3" fmla="*/ 4 h 12"/>
                <a:gd name="T4" fmla="*/ 5 w 5"/>
                <a:gd name="T5" fmla="*/ 12 h 12"/>
                <a:gd name="T6" fmla="*/ 5 w 5"/>
                <a:gd name="T7" fmla="*/ 12 h 12"/>
                <a:gd name="T8" fmla="*/ 3 w 5"/>
                <a:gd name="T9" fmla="*/ 12 h 12"/>
                <a:gd name="T10" fmla="*/ 3 w 5"/>
                <a:gd name="T11" fmla="*/ 10 h 12"/>
                <a:gd name="T12" fmla="*/ 2 w 5"/>
                <a:gd name="T13" fmla="*/ 9 h 12"/>
                <a:gd name="T14" fmla="*/ 2 w 5"/>
                <a:gd name="T15" fmla="*/ 9 h 12"/>
                <a:gd name="T16" fmla="*/ 3 w 5"/>
                <a:gd name="T17" fmla="*/ 10 h 12"/>
                <a:gd name="T18" fmla="*/ 3 w 5"/>
                <a:gd name="T19" fmla="*/ 9 h 12"/>
                <a:gd name="T20" fmla="*/ 3 w 5"/>
                <a:gd name="T21" fmla="*/ 6 h 12"/>
                <a:gd name="T22" fmla="*/ 3 w 5"/>
                <a:gd name="T23" fmla="*/ 6 h 12"/>
                <a:gd name="T24" fmla="*/ 2 w 5"/>
                <a:gd name="T25" fmla="*/ 7 h 12"/>
                <a:gd name="T26" fmla="*/ 0 w 5"/>
                <a:gd name="T27" fmla="*/ 6 h 12"/>
                <a:gd name="T28" fmla="*/ 0 w 5"/>
                <a:gd name="T29" fmla="*/ 6 h 12"/>
                <a:gd name="T30" fmla="*/ 0 w 5"/>
                <a:gd name="T31" fmla="*/ 3 h 12"/>
                <a:gd name="T32" fmla="*/ 0 w 5"/>
                <a:gd name="T33" fmla="*/ 0 h 12"/>
                <a:gd name="T34" fmla="*/ 0 w 5"/>
                <a:gd name="T35" fmla="*/ 0 h 12"/>
                <a:gd name="T36" fmla="*/ 2 w 5"/>
                <a:gd name="T37" fmla="*/ 3 h 12"/>
                <a:gd name="T38" fmla="*/ 2 w 5"/>
                <a:gd name="T39" fmla="*/ 3 h 12"/>
                <a:gd name="T40" fmla="*/ 3 w 5"/>
                <a:gd name="T41" fmla="*/ 3 h 12"/>
                <a:gd name="T42" fmla="*/ 5 w 5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12">
                  <a:moveTo>
                    <a:pt x="5" y="4"/>
                  </a:moveTo>
                  <a:lnTo>
                    <a:pt x="5" y="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5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3" name="isļîďè"/>
            <p:cNvSpPr/>
            <p:nvPr/>
          </p:nvSpPr>
          <p:spPr bwMode="auto">
            <a:xfrm>
              <a:off x="4904152" y="2154233"/>
              <a:ext cx="30720" cy="43007"/>
            </a:xfrm>
            <a:custGeom>
              <a:avLst/>
              <a:gdLst>
                <a:gd name="T0" fmla="*/ 0 w 12"/>
                <a:gd name="T1" fmla="*/ 0 h 14"/>
                <a:gd name="T2" fmla="*/ 0 w 12"/>
                <a:gd name="T3" fmla="*/ 0 h 14"/>
                <a:gd name="T4" fmla="*/ 8 w 12"/>
                <a:gd name="T5" fmla="*/ 8 h 14"/>
                <a:gd name="T6" fmla="*/ 10 w 12"/>
                <a:gd name="T7" fmla="*/ 11 h 14"/>
                <a:gd name="T8" fmla="*/ 12 w 12"/>
                <a:gd name="T9" fmla="*/ 14 h 14"/>
                <a:gd name="T10" fmla="*/ 12 w 12"/>
                <a:gd name="T11" fmla="*/ 14 h 14"/>
                <a:gd name="T12" fmla="*/ 5 w 12"/>
                <a:gd name="T13" fmla="*/ 5 h 14"/>
                <a:gd name="T14" fmla="*/ 5 w 12"/>
                <a:gd name="T15" fmla="*/ 5 h 14"/>
                <a:gd name="T16" fmla="*/ 8 w 12"/>
                <a:gd name="T17" fmla="*/ 11 h 14"/>
                <a:gd name="T18" fmla="*/ 8 w 12"/>
                <a:gd name="T19" fmla="*/ 11 h 14"/>
                <a:gd name="T20" fmla="*/ 3 w 12"/>
                <a:gd name="T21" fmla="*/ 7 h 14"/>
                <a:gd name="T22" fmla="*/ 0 w 12"/>
                <a:gd name="T23" fmla="*/ 5 h 14"/>
                <a:gd name="T24" fmla="*/ 0 w 12"/>
                <a:gd name="T25" fmla="*/ 5 h 14"/>
                <a:gd name="T26" fmla="*/ 0 w 12"/>
                <a:gd name="T27" fmla="*/ 3 h 14"/>
                <a:gd name="T28" fmla="*/ 0 w 12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4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10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5" y="5"/>
                  </a:lnTo>
                  <a:lnTo>
                    <a:pt x="5" y="5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4" name="íṩḻiḍê"/>
            <p:cNvSpPr/>
            <p:nvPr/>
          </p:nvSpPr>
          <p:spPr bwMode="auto">
            <a:xfrm>
              <a:off x="5057739" y="3186345"/>
              <a:ext cx="12287" cy="12287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1 w 3"/>
                <a:gd name="T5" fmla="*/ 3 h 4"/>
                <a:gd name="T6" fmla="*/ 0 w 3"/>
                <a:gd name="T7" fmla="*/ 2 h 4"/>
                <a:gd name="T8" fmla="*/ 0 w 3"/>
                <a:gd name="T9" fmla="*/ 2 h 4"/>
                <a:gd name="T10" fmla="*/ 1 w 3"/>
                <a:gd name="T11" fmla="*/ 0 h 4"/>
                <a:gd name="T12" fmla="*/ 1 w 3"/>
                <a:gd name="T13" fmla="*/ 0 h 4"/>
                <a:gd name="T14" fmla="*/ 3 w 3"/>
                <a:gd name="T15" fmla="*/ 2 h 4"/>
                <a:gd name="T16" fmla="*/ 3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5" name="ïŝḷiḑe"/>
            <p:cNvSpPr/>
            <p:nvPr/>
          </p:nvSpPr>
          <p:spPr bwMode="auto">
            <a:xfrm>
              <a:off x="4934868" y="2209527"/>
              <a:ext cx="18433" cy="18433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5 w 5"/>
                <a:gd name="T5" fmla="*/ 5 h 6"/>
                <a:gd name="T6" fmla="*/ 4 w 5"/>
                <a:gd name="T7" fmla="*/ 6 h 6"/>
                <a:gd name="T8" fmla="*/ 4 w 5"/>
                <a:gd name="T9" fmla="*/ 6 h 6"/>
                <a:gd name="T10" fmla="*/ 4 w 5"/>
                <a:gd name="T11" fmla="*/ 6 h 6"/>
                <a:gd name="T12" fmla="*/ 3 w 5"/>
                <a:gd name="T13" fmla="*/ 6 h 6"/>
                <a:gd name="T14" fmla="*/ 3 w 5"/>
                <a:gd name="T15" fmla="*/ 6 h 6"/>
                <a:gd name="T16" fmla="*/ 0 w 5"/>
                <a:gd name="T17" fmla="*/ 2 h 6"/>
                <a:gd name="T18" fmla="*/ 0 w 5"/>
                <a:gd name="T19" fmla="*/ 2 h 6"/>
                <a:gd name="T20" fmla="*/ 1 w 5"/>
                <a:gd name="T21" fmla="*/ 2 h 6"/>
                <a:gd name="T22" fmla="*/ 1 w 5"/>
                <a:gd name="T23" fmla="*/ 0 h 6"/>
                <a:gd name="T24" fmla="*/ 1 w 5"/>
                <a:gd name="T25" fmla="*/ 0 h 6"/>
                <a:gd name="T26" fmla="*/ 4 w 5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6" name="ïSḻíďê"/>
            <p:cNvSpPr/>
            <p:nvPr/>
          </p:nvSpPr>
          <p:spPr bwMode="auto">
            <a:xfrm>
              <a:off x="5063884" y="3198633"/>
              <a:ext cx="6145" cy="24574"/>
            </a:xfrm>
            <a:custGeom>
              <a:avLst/>
              <a:gdLst>
                <a:gd name="T0" fmla="*/ 2 w 2"/>
                <a:gd name="T1" fmla="*/ 7 h 7"/>
                <a:gd name="T2" fmla="*/ 2 w 2"/>
                <a:gd name="T3" fmla="*/ 7 h 7"/>
                <a:gd name="T4" fmla="*/ 0 w 2"/>
                <a:gd name="T5" fmla="*/ 3 h 7"/>
                <a:gd name="T6" fmla="*/ 0 w 2"/>
                <a:gd name="T7" fmla="*/ 0 h 7"/>
                <a:gd name="T8" fmla="*/ 0 w 2"/>
                <a:gd name="T9" fmla="*/ 0 h 7"/>
                <a:gd name="T10" fmla="*/ 2 w 2"/>
                <a:gd name="T11" fmla="*/ 3 h 7"/>
                <a:gd name="T12" fmla="*/ 2 w 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7" name="ïṣlíḋe"/>
            <p:cNvSpPr/>
            <p:nvPr/>
          </p:nvSpPr>
          <p:spPr bwMode="auto">
            <a:xfrm>
              <a:off x="4947155" y="2203381"/>
              <a:ext cx="36861" cy="43007"/>
            </a:xfrm>
            <a:custGeom>
              <a:avLst/>
              <a:gdLst>
                <a:gd name="T0" fmla="*/ 11 w 11"/>
                <a:gd name="T1" fmla="*/ 15 h 15"/>
                <a:gd name="T2" fmla="*/ 11 w 11"/>
                <a:gd name="T3" fmla="*/ 15 h 15"/>
                <a:gd name="T4" fmla="*/ 5 w 11"/>
                <a:gd name="T5" fmla="*/ 8 h 15"/>
                <a:gd name="T6" fmla="*/ 0 w 11"/>
                <a:gd name="T7" fmla="*/ 0 h 15"/>
                <a:gd name="T8" fmla="*/ 0 w 11"/>
                <a:gd name="T9" fmla="*/ 0 h 15"/>
                <a:gd name="T10" fmla="*/ 8 w 11"/>
                <a:gd name="T11" fmla="*/ 10 h 15"/>
                <a:gd name="T12" fmla="*/ 8 w 11"/>
                <a:gd name="T13" fmla="*/ 10 h 15"/>
                <a:gd name="T14" fmla="*/ 8 w 11"/>
                <a:gd name="T15" fmla="*/ 10 h 15"/>
                <a:gd name="T16" fmla="*/ 8 w 11"/>
                <a:gd name="T17" fmla="*/ 12 h 15"/>
                <a:gd name="T18" fmla="*/ 8 w 11"/>
                <a:gd name="T19" fmla="*/ 12 h 15"/>
                <a:gd name="T20" fmla="*/ 10 w 11"/>
                <a:gd name="T21" fmla="*/ 13 h 15"/>
                <a:gd name="T22" fmla="*/ 11 w 11"/>
                <a:gd name="T2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5">
                  <a:moveTo>
                    <a:pt x="11" y="15"/>
                  </a:moveTo>
                  <a:lnTo>
                    <a:pt x="11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3"/>
                  </a:lnTo>
                  <a:lnTo>
                    <a:pt x="11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8" name="ïsḷiḑè"/>
            <p:cNvSpPr/>
            <p:nvPr/>
          </p:nvSpPr>
          <p:spPr bwMode="auto">
            <a:xfrm>
              <a:off x="4953301" y="2227955"/>
              <a:ext cx="43007" cy="49148"/>
            </a:xfrm>
            <a:custGeom>
              <a:avLst/>
              <a:gdLst>
                <a:gd name="T0" fmla="*/ 13 w 13"/>
                <a:gd name="T1" fmla="*/ 14 h 16"/>
                <a:gd name="T2" fmla="*/ 13 w 13"/>
                <a:gd name="T3" fmla="*/ 14 h 16"/>
                <a:gd name="T4" fmla="*/ 13 w 13"/>
                <a:gd name="T5" fmla="*/ 14 h 16"/>
                <a:gd name="T6" fmla="*/ 13 w 13"/>
                <a:gd name="T7" fmla="*/ 14 h 16"/>
                <a:gd name="T8" fmla="*/ 13 w 13"/>
                <a:gd name="T9" fmla="*/ 16 h 16"/>
                <a:gd name="T10" fmla="*/ 13 w 13"/>
                <a:gd name="T11" fmla="*/ 16 h 16"/>
                <a:gd name="T12" fmla="*/ 6 w 13"/>
                <a:gd name="T13" fmla="*/ 9 h 16"/>
                <a:gd name="T14" fmla="*/ 0 w 13"/>
                <a:gd name="T15" fmla="*/ 0 h 16"/>
                <a:gd name="T16" fmla="*/ 0 w 13"/>
                <a:gd name="T17" fmla="*/ 0 h 16"/>
                <a:gd name="T18" fmla="*/ 3 w 13"/>
                <a:gd name="T19" fmla="*/ 1 h 16"/>
                <a:gd name="T20" fmla="*/ 6 w 13"/>
                <a:gd name="T21" fmla="*/ 3 h 16"/>
                <a:gd name="T22" fmla="*/ 6 w 13"/>
                <a:gd name="T23" fmla="*/ 3 h 16"/>
                <a:gd name="T24" fmla="*/ 13 w 13"/>
                <a:gd name="T25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6">
                  <a:moveTo>
                    <a:pt x="13" y="14"/>
                  </a:move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6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13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49" name="îşļîdé"/>
            <p:cNvSpPr/>
            <p:nvPr/>
          </p:nvSpPr>
          <p:spPr bwMode="auto">
            <a:xfrm>
              <a:off x="5070026" y="3253926"/>
              <a:ext cx="12287" cy="36861"/>
            </a:xfrm>
            <a:custGeom>
              <a:avLst/>
              <a:gdLst>
                <a:gd name="T0" fmla="*/ 4 w 4"/>
                <a:gd name="T1" fmla="*/ 13 h 13"/>
                <a:gd name="T2" fmla="*/ 4 w 4"/>
                <a:gd name="T3" fmla="*/ 13 h 13"/>
                <a:gd name="T4" fmla="*/ 2 w 4"/>
                <a:gd name="T5" fmla="*/ 9 h 13"/>
                <a:gd name="T6" fmla="*/ 1 w 4"/>
                <a:gd name="T7" fmla="*/ 9 h 13"/>
                <a:gd name="T8" fmla="*/ 1 w 4"/>
                <a:gd name="T9" fmla="*/ 9 h 13"/>
                <a:gd name="T10" fmla="*/ 1 w 4"/>
                <a:gd name="T11" fmla="*/ 9 h 13"/>
                <a:gd name="T12" fmla="*/ 1 w 4"/>
                <a:gd name="T13" fmla="*/ 4 h 13"/>
                <a:gd name="T14" fmla="*/ 0 w 4"/>
                <a:gd name="T15" fmla="*/ 0 h 13"/>
                <a:gd name="T16" fmla="*/ 0 w 4"/>
                <a:gd name="T17" fmla="*/ 0 h 13"/>
                <a:gd name="T18" fmla="*/ 1 w 4"/>
                <a:gd name="T19" fmla="*/ 1 h 13"/>
                <a:gd name="T20" fmla="*/ 2 w 4"/>
                <a:gd name="T21" fmla="*/ 0 h 13"/>
                <a:gd name="T22" fmla="*/ 2 w 4"/>
                <a:gd name="T23" fmla="*/ 0 h 13"/>
                <a:gd name="T24" fmla="*/ 2 w 4"/>
                <a:gd name="T25" fmla="*/ 0 h 13"/>
                <a:gd name="T26" fmla="*/ 2 w 4"/>
                <a:gd name="T27" fmla="*/ 0 h 13"/>
                <a:gd name="T28" fmla="*/ 4 w 4"/>
                <a:gd name="T29" fmla="*/ 6 h 13"/>
                <a:gd name="T30" fmla="*/ 4 w 4"/>
                <a:gd name="T31" fmla="*/ 6 h 13"/>
                <a:gd name="T32" fmla="*/ 4 w 4"/>
                <a:gd name="T3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13">
                  <a:moveTo>
                    <a:pt x="4" y="13"/>
                  </a:moveTo>
                  <a:lnTo>
                    <a:pt x="4" y="13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0" name="iṣḷîḓè"/>
            <p:cNvSpPr/>
            <p:nvPr/>
          </p:nvSpPr>
          <p:spPr bwMode="auto">
            <a:xfrm>
              <a:off x="4996303" y="2270962"/>
              <a:ext cx="30720" cy="36861"/>
            </a:xfrm>
            <a:custGeom>
              <a:avLst/>
              <a:gdLst>
                <a:gd name="T0" fmla="*/ 7 w 10"/>
                <a:gd name="T1" fmla="*/ 5 h 12"/>
                <a:gd name="T2" fmla="*/ 7 w 10"/>
                <a:gd name="T3" fmla="*/ 5 h 12"/>
                <a:gd name="T4" fmla="*/ 7 w 10"/>
                <a:gd name="T5" fmla="*/ 6 h 12"/>
                <a:gd name="T6" fmla="*/ 7 w 10"/>
                <a:gd name="T7" fmla="*/ 7 h 12"/>
                <a:gd name="T8" fmla="*/ 7 w 10"/>
                <a:gd name="T9" fmla="*/ 7 h 12"/>
                <a:gd name="T10" fmla="*/ 10 w 10"/>
                <a:gd name="T11" fmla="*/ 9 h 12"/>
                <a:gd name="T12" fmla="*/ 10 w 10"/>
                <a:gd name="T13" fmla="*/ 9 h 12"/>
                <a:gd name="T14" fmla="*/ 10 w 10"/>
                <a:gd name="T15" fmla="*/ 10 h 12"/>
                <a:gd name="T16" fmla="*/ 10 w 10"/>
                <a:gd name="T17" fmla="*/ 12 h 12"/>
                <a:gd name="T18" fmla="*/ 7 w 10"/>
                <a:gd name="T19" fmla="*/ 9 h 12"/>
                <a:gd name="T20" fmla="*/ 7 w 10"/>
                <a:gd name="T21" fmla="*/ 9 h 12"/>
                <a:gd name="T22" fmla="*/ 5 w 10"/>
                <a:gd name="T23" fmla="*/ 6 h 12"/>
                <a:gd name="T24" fmla="*/ 4 w 10"/>
                <a:gd name="T25" fmla="*/ 5 h 12"/>
                <a:gd name="T26" fmla="*/ 4 w 10"/>
                <a:gd name="T27" fmla="*/ 5 h 12"/>
                <a:gd name="T28" fmla="*/ 4 w 10"/>
                <a:gd name="T29" fmla="*/ 5 h 12"/>
                <a:gd name="T30" fmla="*/ 4 w 10"/>
                <a:gd name="T31" fmla="*/ 5 h 12"/>
                <a:gd name="T32" fmla="*/ 1 w 10"/>
                <a:gd name="T33" fmla="*/ 3 h 12"/>
                <a:gd name="T34" fmla="*/ 1 w 10"/>
                <a:gd name="T35" fmla="*/ 3 h 12"/>
                <a:gd name="T36" fmla="*/ 0 w 10"/>
                <a:gd name="T37" fmla="*/ 0 h 12"/>
                <a:gd name="T38" fmla="*/ 0 w 10"/>
                <a:gd name="T39" fmla="*/ 0 h 12"/>
                <a:gd name="T40" fmla="*/ 4 w 10"/>
                <a:gd name="T41" fmla="*/ 3 h 12"/>
                <a:gd name="T42" fmla="*/ 7 w 10"/>
                <a:gd name="T4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2">
                  <a:moveTo>
                    <a:pt x="7" y="5"/>
                  </a:moveTo>
                  <a:lnTo>
                    <a:pt x="7" y="5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7" y="9"/>
                  </a:lnTo>
                  <a:lnTo>
                    <a:pt x="7" y="9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1" name="iṧľîḋè"/>
            <p:cNvSpPr/>
            <p:nvPr/>
          </p:nvSpPr>
          <p:spPr bwMode="auto">
            <a:xfrm>
              <a:off x="5039310" y="2332397"/>
              <a:ext cx="18433" cy="24574"/>
            </a:xfrm>
            <a:custGeom>
              <a:avLst/>
              <a:gdLst>
                <a:gd name="T0" fmla="*/ 0 w 7"/>
                <a:gd name="T1" fmla="*/ 0 h 9"/>
                <a:gd name="T2" fmla="*/ 0 w 7"/>
                <a:gd name="T3" fmla="*/ 0 h 9"/>
                <a:gd name="T4" fmla="*/ 2 w 7"/>
                <a:gd name="T5" fmla="*/ 5 h 9"/>
                <a:gd name="T6" fmla="*/ 7 w 7"/>
                <a:gd name="T7" fmla="*/ 9 h 9"/>
                <a:gd name="T8" fmla="*/ 7 w 7"/>
                <a:gd name="T9" fmla="*/ 9 h 9"/>
                <a:gd name="T10" fmla="*/ 1 w 7"/>
                <a:gd name="T11" fmla="*/ 5 h 9"/>
                <a:gd name="T12" fmla="*/ 0 w 7"/>
                <a:gd name="T13" fmla="*/ 2 h 9"/>
                <a:gd name="T14" fmla="*/ 0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0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7" y="9"/>
                  </a:lnTo>
                  <a:lnTo>
                    <a:pt x="7" y="9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2" name="ïš1ïḓè"/>
            <p:cNvSpPr/>
            <p:nvPr/>
          </p:nvSpPr>
          <p:spPr bwMode="auto">
            <a:xfrm>
              <a:off x="5088458" y="2387688"/>
              <a:ext cx="18433" cy="30720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3 w 5"/>
                <a:gd name="T5" fmla="*/ 4 h 8"/>
                <a:gd name="T6" fmla="*/ 5 w 5"/>
                <a:gd name="T7" fmla="*/ 8 h 8"/>
                <a:gd name="T8" fmla="*/ 5 w 5"/>
                <a:gd name="T9" fmla="*/ 8 h 8"/>
                <a:gd name="T10" fmla="*/ 3 w 5"/>
                <a:gd name="T11" fmla="*/ 6 h 8"/>
                <a:gd name="T12" fmla="*/ 0 w 5"/>
                <a:gd name="T13" fmla="*/ 1 h 8"/>
                <a:gd name="T14" fmla="*/ 0 w 5"/>
                <a:gd name="T15" fmla="*/ 1 h 8"/>
                <a:gd name="T16" fmla="*/ 0 w 5"/>
                <a:gd name="T17" fmla="*/ 3 h 8"/>
                <a:gd name="T18" fmla="*/ 0 w 5"/>
                <a:gd name="T19" fmla="*/ 3 h 8"/>
                <a:gd name="T20" fmla="*/ 0 w 5"/>
                <a:gd name="T21" fmla="*/ 3 h 8"/>
                <a:gd name="T22" fmla="*/ 0 w 5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3" name="iSlïḋè"/>
            <p:cNvSpPr/>
            <p:nvPr/>
          </p:nvSpPr>
          <p:spPr bwMode="auto">
            <a:xfrm>
              <a:off x="5106887" y="2436834"/>
              <a:ext cx="18433" cy="30720"/>
            </a:xfrm>
            <a:custGeom>
              <a:avLst/>
              <a:gdLst>
                <a:gd name="T0" fmla="*/ 6 w 6"/>
                <a:gd name="T1" fmla="*/ 10 h 10"/>
                <a:gd name="T2" fmla="*/ 6 w 6"/>
                <a:gd name="T3" fmla="*/ 10 h 10"/>
                <a:gd name="T4" fmla="*/ 3 w 6"/>
                <a:gd name="T5" fmla="*/ 4 h 10"/>
                <a:gd name="T6" fmla="*/ 0 w 6"/>
                <a:gd name="T7" fmla="*/ 0 h 10"/>
                <a:gd name="T8" fmla="*/ 0 w 6"/>
                <a:gd name="T9" fmla="*/ 0 h 10"/>
                <a:gd name="T10" fmla="*/ 5 w 6"/>
                <a:gd name="T11" fmla="*/ 6 h 10"/>
                <a:gd name="T12" fmla="*/ 5 w 6"/>
                <a:gd name="T13" fmla="*/ 6 h 10"/>
                <a:gd name="T14" fmla="*/ 6 w 6"/>
                <a:gd name="T15" fmla="*/ 9 h 10"/>
                <a:gd name="T16" fmla="*/ 6 w 6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0">
                  <a:moveTo>
                    <a:pt x="6" y="10"/>
                  </a:moveTo>
                  <a:lnTo>
                    <a:pt x="6" y="10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9"/>
                  </a:lnTo>
                  <a:lnTo>
                    <a:pt x="6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4" name="iš1íḍé"/>
            <p:cNvSpPr/>
            <p:nvPr/>
          </p:nvSpPr>
          <p:spPr bwMode="auto">
            <a:xfrm>
              <a:off x="5119174" y="2455268"/>
              <a:ext cx="12287" cy="18433"/>
            </a:xfrm>
            <a:custGeom>
              <a:avLst/>
              <a:gdLst>
                <a:gd name="T0" fmla="*/ 2 w 5"/>
                <a:gd name="T1" fmla="*/ 0 h 6"/>
                <a:gd name="T2" fmla="*/ 2 w 5"/>
                <a:gd name="T3" fmla="*/ 0 h 6"/>
                <a:gd name="T4" fmla="*/ 3 w 5"/>
                <a:gd name="T5" fmla="*/ 3 h 6"/>
                <a:gd name="T6" fmla="*/ 3 w 5"/>
                <a:gd name="T7" fmla="*/ 3 h 6"/>
                <a:gd name="T8" fmla="*/ 5 w 5"/>
                <a:gd name="T9" fmla="*/ 6 h 6"/>
                <a:gd name="T10" fmla="*/ 3 w 5"/>
                <a:gd name="T11" fmla="*/ 6 h 6"/>
                <a:gd name="T12" fmla="*/ 3 w 5"/>
                <a:gd name="T13" fmla="*/ 6 h 6"/>
                <a:gd name="T14" fmla="*/ 0 w 5"/>
                <a:gd name="T15" fmla="*/ 2 h 6"/>
                <a:gd name="T16" fmla="*/ 0 w 5"/>
                <a:gd name="T17" fmla="*/ 2 h 6"/>
                <a:gd name="T18" fmla="*/ 2 w 5"/>
                <a:gd name="T19" fmla="*/ 2 h 6"/>
                <a:gd name="T20" fmla="*/ 2 w 5"/>
                <a:gd name="T21" fmla="*/ 2 h 6"/>
                <a:gd name="T22" fmla="*/ 2 w 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lnTo>
                    <a:pt x="2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5" name="î$ḻiḋè"/>
            <p:cNvSpPr/>
            <p:nvPr/>
          </p:nvSpPr>
          <p:spPr bwMode="auto">
            <a:xfrm>
              <a:off x="5131461" y="2479842"/>
              <a:ext cx="30720" cy="49148"/>
            </a:xfrm>
            <a:custGeom>
              <a:avLst/>
              <a:gdLst>
                <a:gd name="T0" fmla="*/ 10 w 10"/>
                <a:gd name="T1" fmla="*/ 14 h 14"/>
                <a:gd name="T2" fmla="*/ 10 w 10"/>
                <a:gd name="T3" fmla="*/ 14 h 14"/>
                <a:gd name="T4" fmla="*/ 4 w 10"/>
                <a:gd name="T5" fmla="*/ 7 h 14"/>
                <a:gd name="T6" fmla="*/ 0 w 10"/>
                <a:gd name="T7" fmla="*/ 0 h 14"/>
                <a:gd name="T8" fmla="*/ 0 w 10"/>
                <a:gd name="T9" fmla="*/ 0 h 14"/>
                <a:gd name="T10" fmla="*/ 5 w 10"/>
                <a:gd name="T11" fmla="*/ 7 h 14"/>
                <a:gd name="T12" fmla="*/ 10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10" y="14"/>
                  </a:move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6" name="iśḻïḍè"/>
            <p:cNvSpPr/>
            <p:nvPr/>
          </p:nvSpPr>
          <p:spPr bwMode="auto">
            <a:xfrm>
              <a:off x="5149893" y="2498272"/>
              <a:ext cx="30720" cy="36861"/>
            </a:xfrm>
            <a:custGeom>
              <a:avLst/>
              <a:gdLst>
                <a:gd name="T0" fmla="*/ 10 w 10"/>
                <a:gd name="T1" fmla="*/ 13 h 13"/>
                <a:gd name="T2" fmla="*/ 10 w 10"/>
                <a:gd name="T3" fmla="*/ 13 h 13"/>
                <a:gd name="T4" fmla="*/ 7 w 10"/>
                <a:gd name="T5" fmla="*/ 11 h 13"/>
                <a:gd name="T6" fmla="*/ 5 w 10"/>
                <a:gd name="T7" fmla="*/ 7 h 13"/>
                <a:gd name="T8" fmla="*/ 0 w 10"/>
                <a:gd name="T9" fmla="*/ 0 h 13"/>
                <a:gd name="T10" fmla="*/ 0 w 10"/>
                <a:gd name="T11" fmla="*/ 0 h 13"/>
                <a:gd name="T12" fmla="*/ 6 w 10"/>
                <a:gd name="T13" fmla="*/ 6 h 13"/>
                <a:gd name="T14" fmla="*/ 10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10" y="13"/>
                  </a:lnTo>
                  <a:lnTo>
                    <a:pt x="7" y="11"/>
                  </a:ln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0" y="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7" name="îśḷídé"/>
            <p:cNvSpPr/>
            <p:nvPr/>
          </p:nvSpPr>
          <p:spPr bwMode="auto">
            <a:xfrm>
              <a:off x="5180609" y="2590425"/>
              <a:ext cx="24574" cy="36861"/>
            </a:xfrm>
            <a:custGeom>
              <a:avLst/>
              <a:gdLst>
                <a:gd name="T0" fmla="*/ 7 w 7"/>
                <a:gd name="T1" fmla="*/ 10 h 13"/>
                <a:gd name="T2" fmla="*/ 7 w 7"/>
                <a:gd name="T3" fmla="*/ 10 h 13"/>
                <a:gd name="T4" fmla="*/ 7 w 7"/>
                <a:gd name="T5" fmla="*/ 10 h 13"/>
                <a:gd name="T6" fmla="*/ 7 w 7"/>
                <a:gd name="T7" fmla="*/ 13 h 13"/>
                <a:gd name="T8" fmla="*/ 7 w 7"/>
                <a:gd name="T9" fmla="*/ 13 h 13"/>
                <a:gd name="T10" fmla="*/ 3 w 7"/>
                <a:gd name="T11" fmla="*/ 7 h 13"/>
                <a:gd name="T12" fmla="*/ 0 w 7"/>
                <a:gd name="T13" fmla="*/ 0 h 13"/>
                <a:gd name="T14" fmla="*/ 0 w 7"/>
                <a:gd name="T15" fmla="*/ 0 h 13"/>
                <a:gd name="T16" fmla="*/ 4 w 7"/>
                <a:gd name="T17" fmla="*/ 7 h 13"/>
                <a:gd name="T18" fmla="*/ 7 w 7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3">
                  <a:moveTo>
                    <a:pt x="7" y="10"/>
                  </a:moveTo>
                  <a:lnTo>
                    <a:pt x="7" y="10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7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8" name="išlíḑe"/>
            <p:cNvSpPr/>
            <p:nvPr/>
          </p:nvSpPr>
          <p:spPr bwMode="auto">
            <a:xfrm>
              <a:off x="5291191" y="2793160"/>
              <a:ext cx="12287" cy="24574"/>
            </a:xfrm>
            <a:custGeom>
              <a:avLst/>
              <a:gdLst>
                <a:gd name="T0" fmla="*/ 3 w 3"/>
                <a:gd name="T1" fmla="*/ 4 h 9"/>
                <a:gd name="T2" fmla="*/ 3 w 3"/>
                <a:gd name="T3" fmla="*/ 4 h 9"/>
                <a:gd name="T4" fmla="*/ 2 w 3"/>
                <a:gd name="T5" fmla="*/ 3 h 9"/>
                <a:gd name="T6" fmla="*/ 2 w 3"/>
                <a:gd name="T7" fmla="*/ 4 h 9"/>
                <a:gd name="T8" fmla="*/ 3 w 3"/>
                <a:gd name="T9" fmla="*/ 9 h 9"/>
                <a:gd name="T10" fmla="*/ 3 w 3"/>
                <a:gd name="T11" fmla="*/ 9 h 9"/>
                <a:gd name="T12" fmla="*/ 0 w 3"/>
                <a:gd name="T13" fmla="*/ 3 h 9"/>
                <a:gd name="T14" fmla="*/ 0 w 3"/>
                <a:gd name="T15" fmla="*/ 2 h 9"/>
                <a:gd name="T16" fmla="*/ 2 w 3"/>
                <a:gd name="T17" fmla="*/ 0 h 9"/>
                <a:gd name="T18" fmla="*/ 2 w 3"/>
                <a:gd name="T19" fmla="*/ 0 h 9"/>
                <a:gd name="T20" fmla="*/ 2 w 3"/>
                <a:gd name="T21" fmla="*/ 3 h 9"/>
                <a:gd name="T22" fmla="*/ 3 w 3"/>
                <a:gd name="T2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9"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59" name="íśľíḑê"/>
            <p:cNvSpPr/>
            <p:nvPr/>
          </p:nvSpPr>
          <p:spPr bwMode="auto">
            <a:xfrm>
              <a:off x="5223616" y="4200030"/>
              <a:ext cx="18433" cy="49148"/>
            </a:xfrm>
            <a:custGeom>
              <a:avLst/>
              <a:gdLst>
                <a:gd name="T0" fmla="*/ 4 w 6"/>
                <a:gd name="T1" fmla="*/ 9 h 16"/>
                <a:gd name="T2" fmla="*/ 4 w 6"/>
                <a:gd name="T3" fmla="*/ 9 h 16"/>
                <a:gd name="T4" fmla="*/ 3 w 6"/>
                <a:gd name="T5" fmla="*/ 13 h 16"/>
                <a:gd name="T6" fmla="*/ 0 w 6"/>
                <a:gd name="T7" fmla="*/ 16 h 16"/>
                <a:gd name="T8" fmla="*/ 0 w 6"/>
                <a:gd name="T9" fmla="*/ 16 h 16"/>
                <a:gd name="T10" fmla="*/ 1 w 6"/>
                <a:gd name="T11" fmla="*/ 9 h 16"/>
                <a:gd name="T12" fmla="*/ 4 w 6"/>
                <a:gd name="T13" fmla="*/ 3 h 16"/>
                <a:gd name="T14" fmla="*/ 4 w 6"/>
                <a:gd name="T15" fmla="*/ 3 h 16"/>
                <a:gd name="T16" fmla="*/ 6 w 6"/>
                <a:gd name="T17" fmla="*/ 0 h 16"/>
                <a:gd name="T18" fmla="*/ 6 w 6"/>
                <a:gd name="T19" fmla="*/ 0 h 16"/>
                <a:gd name="T20" fmla="*/ 4 w 6"/>
                <a:gd name="T21" fmla="*/ 6 h 16"/>
                <a:gd name="T22" fmla="*/ 4 w 6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4" y="9"/>
                  </a:moveTo>
                  <a:lnTo>
                    <a:pt x="4" y="9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3"/>
                  </a:lnTo>
                  <a:lnTo>
                    <a:pt x="4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6"/>
                  </a:lnTo>
                  <a:lnTo>
                    <a:pt x="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0" name="íṣľïde"/>
            <p:cNvSpPr/>
            <p:nvPr/>
          </p:nvSpPr>
          <p:spPr bwMode="auto">
            <a:xfrm>
              <a:off x="5180609" y="4304469"/>
              <a:ext cx="24574" cy="24574"/>
            </a:xfrm>
            <a:custGeom>
              <a:avLst/>
              <a:gdLst>
                <a:gd name="T0" fmla="*/ 0 w 7"/>
                <a:gd name="T1" fmla="*/ 9 h 9"/>
                <a:gd name="T2" fmla="*/ 0 w 7"/>
                <a:gd name="T3" fmla="*/ 9 h 9"/>
                <a:gd name="T4" fmla="*/ 3 w 7"/>
                <a:gd name="T5" fmla="*/ 6 h 9"/>
                <a:gd name="T6" fmla="*/ 4 w 7"/>
                <a:gd name="T7" fmla="*/ 2 h 9"/>
                <a:gd name="T8" fmla="*/ 5 w 7"/>
                <a:gd name="T9" fmla="*/ 0 h 9"/>
                <a:gd name="T10" fmla="*/ 7 w 7"/>
                <a:gd name="T11" fmla="*/ 0 h 9"/>
                <a:gd name="T12" fmla="*/ 7 w 7"/>
                <a:gd name="T13" fmla="*/ 0 h 9"/>
                <a:gd name="T14" fmla="*/ 3 w 7"/>
                <a:gd name="T15" fmla="*/ 6 h 9"/>
                <a:gd name="T16" fmla="*/ 1 w 7"/>
                <a:gd name="T17" fmla="*/ 9 h 9"/>
                <a:gd name="T18" fmla="*/ 0 w 7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lnTo>
                    <a:pt x="0" y="9"/>
                  </a:lnTo>
                  <a:lnTo>
                    <a:pt x="3" y="6"/>
                  </a:lnTo>
                  <a:lnTo>
                    <a:pt x="4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1" name="íṧļïḓè"/>
            <p:cNvSpPr/>
            <p:nvPr/>
          </p:nvSpPr>
          <p:spPr bwMode="auto">
            <a:xfrm>
              <a:off x="4080920" y="4900392"/>
              <a:ext cx="30720" cy="12287"/>
            </a:xfrm>
            <a:custGeom>
              <a:avLst/>
              <a:gdLst>
                <a:gd name="T0" fmla="*/ 2 w 8"/>
                <a:gd name="T1" fmla="*/ 4 h 4"/>
                <a:gd name="T2" fmla="*/ 2 w 8"/>
                <a:gd name="T3" fmla="*/ 4 h 4"/>
                <a:gd name="T4" fmla="*/ 4 w 8"/>
                <a:gd name="T5" fmla="*/ 3 h 4"/>
                <a:gd name="T6" fmla="*/ 4 w 8"/>
                <a:gd name="T7" fmla="*/ 3 h 4"/>
                <a:gd name="T8" fmla="*/ 2 w 8"/>
                <a:gd name="T9" fmla="*/ 3 h 4"/>
                <a:gd name="T10" fmla="*/ 2 w 8"/>
                <a:gd name="T11" fmla="*/ 3 h 4"/>
                <a:gd name="T12" fmla="*/ 0 w 8"/>
                <a:gd name="T13" fmla="*/ 3 h 4"/>
                <a:gd name="T14" fmla="*/ 2 w 8"/>
                <a:gd name="T15" fmla="*/ 0 h 4"/>
                <a:gd name="T16" fmla="*/ 2 w 8"/>
                <a:gd name="T17" fmla="*/ 0 h 4"/>
                <a:gd name="T18" fmla="*/ 5 w 8"/>
                <a:gd name="T19" fmla="*/ 0 h 4"/>
                <a:gd name="T20" fmla="*/ 8 w 8"/>
                <a:gd name="T21" fmla="*/ 0 h 4"/>
                <a:gd name="T22" fmla="*/ 8 w 8"/>
                <a:gd name="T23" fmla="*/ 0 h 4"/>
                <a:gd name="T24" fmla="*/ 7 w 8"/>
                <a:gd name="T25" fmla="*/ 2 h 4"/>
                <a:gd name="T26" fmla="*/ 5 w 8"/>
                <a:gd name="T27" fmla="*/ 3 h 4"/>
                <a:gd name="T28" fmla="*/ 2 w 8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4">
                  <a:moveTo>
                    <a:pt x="2" y="4"/>
                  </a:moveTo>
                  <a:lnTo>
                    <a:pt x="2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2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2" name="ísḷïḋê"/>
            <p:cNvSpPr/>
            <p:nvPr/>
          </p:nvSpPr>
          <p:spPr bwMode="auto">
            <a:xfrm>
              <a:off x="4111636" y="4875818"/>
              <a:ext cx="30720" cy="24574"/>
            </a:xfrm>
            <a:custGeom>
              <a:avLst/>
              <a:gdLst>
                <a:gd name="T0" fmla="*/ 3 w 10"/>
                <a:gd name="T1" fmla="*/ 4 h 9"/>
                <a:gd name="T2" fmla="*/ 3 w 10"/>
                <a:gd name="T3" fmla="*/ 4 h 9"/>
                <a:gd name="T4" fmla="*/ 6 w 10"/>
                <a:gd name="T5" fmla="*/ 3 h 9"/>
                <a:gd name="T6" fmla="*/ 6 w 10"/>
                <a:gd name="T7" fmla="*/ 3 h 9"/>
                <a:gd name="T8" fmla="*/ 7 w 10"/>
                <a:gd name="T9" fmla="*/ 1 h 9"/>
                <a:gd name="T10" fmla="*/ 7 w 10"/>
                <a:gd name="T11" fmla="*/ 0 h 9"/>
                <a:gd name="T12" fmla="*/ 9 w 10"/>
                <a:gd name="T13" fmla="*/ 0 h 9"/>
                <a:gd name="T14" fmla="*/ 9 w 10"/>
                <a:gd name="T15" fmla="*/ 0 h 9"/>
                <a:gd name="T16" fmla="*/ 9 w 10"/>
                <a:gd name="T17" fmla="*/ 0 h 9"/>
                <a:gd name="T18" fmla="*/ 10 w 10"/>
                <a:gd name="T19" fmla="*/ 1 h 9"/>
                <a:gd name="T20" fmla="*/ 10 w 10"/>
                <a:gd name="T21" fmla="*/ 1 h 9"/>
                <a:gd name="T22" fmla="*/ 10 w 10"/>
                <a:gd name="T23" fmla="*/ 1 h 9"/>
                <a:gd name="T24" fmla="*/ 9 w 10"/>
                <a:gd name="T25" fmla="*/ 3 h 9"/>
                <a:gd name="T26" fmla="*/ 7 w 10"/>
                <a:gd name="T27" fmla="*/ 4 h 9"/>
                <a:gd name="T28" fmla="*/ 6 w 10"/>
                <a:gd name="T29" fmla="*/ 6 h 9"/>
                <a:gd name="T30" fmla="*/ 3 w 10"/>
                <a:gd name="T31" fmla="*/ 9 h 9"/>
                <a:gd name="T32" fmla="*/ 3 w 10"/>
                <a:gd name="T33" fmla="*/ 9 h 9"/>
                <a:gd name="T34" fmla="*/ 0 w 10"/>
                <a:gd name="T35" fmla="*/ 7 h 9"/>
                <a:gd name="T36" fmla="*/ 2 w 10"/>
                <a:gd name="T37" fmla="*/ 6 h 9"/>
                <a:gd name="T38" fmla="*/ 3 w 10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9">
                  <a:moveTo>
                    <a:pt x="3" y="4"/>
                  </a:moveTo>
                  <a:lnTo>
                    <a:pt x="3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3"/>
                  </a:lnTo>
                  <a:lnTo>
                    <a:pt x="7" y="4"/>
                  </a:lnTo>
                  <a:lnTo>
                    <a:pt x="6" y="6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3" name="îṣḷíḋé"/>
            <p:cNvSpPr/>
            <p:nvPr/>
          </p:nvSpPr>
          <p:spPr bwMode="auto">
            <a:xfrm>
              <a:off x="4977875" y="4617790"/>
              <a:ext cx="18433" cy="24574"/>
            </a:xfrm>
            <a:custGeom>
              <a:avLst/>
              <a:gdLst>
                <a:gd name="T0" fmla="*/ 7 w 7"/>
                <a:gd name="T1" fmla="*/ 0 h 8"/>
                <a:gd name="T2" fmla="*/ 7 w 7"/>
                <a:gd name="T3" fmla="*/ 0 h 8"/>
                <a:gd name="T4" fmla="*/ 4 w 7"/>
                <a:gd name="T5" fmla="*/ 6 h 8"/>
                <a:gd name="T6" fmla="*/ 0 w 7"/>
                <a:gd name="T7" fmla="*/ 8 h 8"/>
                <a:gd name="T8" fmla="*/ 0 w 7"/>
                <a:gd name="T9" fmla="*/ 8 h 8"/>
                <a:gd name="T10" fmla="*/ 1 w 7"/>
                <a:gd name="T11" fmla="*/ 6 h 8"/>
                <a:gd name="T12" fmla="*/ 4 w 7"/>
                <a:gd name="T13" fmla="*/ 1 h 8"/>
                <a:gd name="T14" fmla="*/ 4 w 7"/>
                <a:gd name="T15" fmla="*/ 1 h 8"/>
                <a:gd name="T16" fmla="*/ 5 w 7"/>
                <a:gd name="T17" fmla="*/ 0 h 8"/>
                <a:gd name="T18" fmla="*/ 5 w 7"/>
                <a:gd name="T19" fmla="*/ 0 h 8"/>
                <a:gd name="T20" fmla="*/ 5 w 7"/>
                <a:gd name="T21" fmla="*/ 1 h 8"/>
                <a:gd name="T22" fmla="*/ 7 w 7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6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4" name="íṡļïḓê"/>
            <p:cNvSpPr/>
            <p:nvPr/>
          </p:nvSpPr>
          <p:spPr bwMode="auto">
            <a:xfrm>
              <a:off x="4044059" y="4912679"/>
              <a:ext cx="18433" cy="12287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5 h 5"/>
                <a:gd name="T4" fmla="*/ 1 w 7"/>
                <a:gd name="T5" fmla="*/ 5 h 5"/>
                <a:gd name="T6" fmla="*/ 0 w 7"/>
                <a:gd name="T7" fmla="*/ 5 h 5"/>
                <a:gd name="T8" fmla="*/ 0 w 7"/>
                <a:gd name="T9" fmla="*/ 3 h 5"/>
                <a:gd name="T10" fmla="*/ 0 w 7"/>
                <a:gd name="T11" fmla="*/ 3 h 5"/>
                <a:gd name="T12" fmla="*/ 3 w 7"/>
                <a:gd name="T13" fmla="*/ 2 h 5"/>
                <a:gd name="T14" fmla="*/ 6 w 7"/>
                <a:gd name="T15" fmla="*/ 0 h 5"/>
                <a:gd name="T16" fmla="*/ 7 w 7"/>
                <a:gd name="T17" fmla="*/ 0 h 5"/>
                <a:gd name="T18" fmla="*/ 7 w 7"/>
                <a:gd name="T19" fmla="*/ 0 h 5"/>
                <a:gd name="T20" fmla="*/ 3 w 7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5" name="ïṥḷiḑé"/>
            <p:cNvSpPr/>
            <p:nvPr/>
          </p:nvSpPr>
          <p:spPr bwMode="auto">
            <a:xfrm>
              <a:off x="4947155" y="4654651"/>
              <a:ext cx="18433" cy="18433"/>
            </a:xfrm>
            <a:custGeom>
              <a:avLst/>
              <a:gdLst>
                <a:gd name="T0" fmla="*/ 0 w 5"/>
                <a:gd name="T1" fmla="*/ 7 h 7"/>
                <a:gd name="T2" fmla="*/ 0 w 5"/>
                <a:gd name="T3" fmla="*/ 7 h 7"/>
                <a:gd name="T4" fmla="*/ 2 w 5"/>
                <a:gd name="T5" fmla="*/ 3 h 7"/>
                <a:gd name="T6" fmla="*/ 5 w 5"/>
                <a:gd name="T7" fmla="*/ 0 h 7"/>
                <a:gd name="T8" fmla="*/ 5 w 5"/>
                <a:gd name="T9" fmla="*/ 0 h 7"/>
                <a:gd name="T10" fmla="*/ 4 w 5"/>
                <a:gd name="T11" fmla="*/ 5 h 7"/>
                <a:gd name="T12" fmla="*/ 1 w 5"/>
                <a:gd name="T13" fmla="*/ 7 h 7"/>
                <a:gd name="T14" fmla="*/ 1 w 5"/>
                <a:gd name="T15" fmla="*/ 7 h 7"/>
                <a:gd name="T16" fmla="*/ 0 w 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6" name="išlîde"/>
            <p:cNvSpPr/>
            <p:nvPr/>
          </p:nvSpPr>
          <p:spPr bwMode="auto">
            <a:xfrm>
              <a:off x="4025626" y="4924966"/>
              <a:ext cx="18433" cy="6145"/>
            </a:xfrm>
            <a:custGeom>
              <a:avLst/>
              <a:gdLst>
                <a:gd name="T0" fmla="*/ 6 w 6"/>
                <a:gd name="T1" fmla="*/ 1 h 3"/>
                <a:gd name="T2" fmla="*/ 6 w 6"/>
                <a:gd name="T3" fmla="*/ 1 h 3"/>
                <a:gd name="T4" fmla="*/ 3 w 6"/>
                <a:gd name="T5" fmla="*/ 3 h 3"/>
                <a:gd name="T6" fmla="*/ 0 w 6"/>
                <a:gd name="T7" fmla="*/ 3 h 3"/>
                <a:gd name="T8" fmla="*/ 0 w 6"/>
                <a:gd name="T9" fmla="*/ 3 h 3"/>
                <a:gd name="T10" fmla="*/ 2 w 6"/>
                <a:gd name="T11" fmla="*/ 1 h 3"/>
                <a:gd name="T12" fmla="*/ 3 w 6"/>
                <a:gd name="T13" fmla="*/ 0 h 3"/>
                <a:gd name="T14" fmla="*/ 3 w 6"/>
                <a:gd name="T15" fmla="*/ 0 h 3"/>
                <a:gd name="T16" fmla="*/ 3 w 6"/>
                <a:gd name="T17" fmla="*/ 1 h 3"/>
                <a:gd name="T18" fmla="*/ 6 w 6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6" y="1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6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7" name="iṡ1ïďè"/>
            <p:cNvSpPr/>
            <p:nvPr/>
          </p:nvSpPr>
          <p:spPr bwMode="auto">
            <a:xfrm>
              <a:off x="2581900" y="4869671"/>
              <a:ext cx="24574" cy="12287"/>
            </a:xfrm>
            <a:custGeom>
              <a:avLst/>
              <a:gdLst>
                <a:gd name="T0" fmla="*/ 2 w 9"/>
                <a:gd name="T1" fmla="*/ 1 h 4"/>
                <a:gd name="T2" fmla="*/ 2 w 9"/>
                <a:gd name="T3" fmla="*/ 1 h 4"/>
                <a:gd name="T4" fmla="*/ 0 w 9"/>
                <a:gd name="T5" fmla="*/ 0 h 4"/>
                <a:gd name="T6" fmla="*/ 2 w 9"/>
                <a:gd name="T7" fmla="*/ 0 h 4"/>
                <a:gd name="T8" fmla="*/ 3 w 9"/>
                <a:gd name="T9" fmla="*/ 0 h 4"/>
                <a:gd name="T10" fmla="*/ 3 w 9"/>
                <a:gd name="T11" fmla="*/ 0 h 4"/>
                <a:gd name="T12" fmla="*/ 6 w 9"/>
                <a:gd name="T13" fmla="*/ 1 h 4"/>
                <a:gd name="T14" fmla="*/ 9 w 9"/>
                <a:gd name="T15" fmla="*/ 4 h 4"/>
                <a:gd name="T16" fmla="*/ 9 w 9"/>
                <a:gd name="T17" fmla="*/ 4 h 4"/>
                <a:gd name="T18" fmla="*/ 5 w 9"/>
                <a:gd name="T19" fmla="*/ 2 h 4"/>
                <a:gd name="T20" fmla="*/ 2 w 9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4">
                  <a:moveTo>
                    <a:pt x="2" y="1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9" y="4"/>
                  </a:lnTo>
                  <a:lnTo>
                    <a:pt x="9" y="4"/>
                  </a:lnTo>
                  <a:lnTo>
                    <a:pt x="5" y="2"/>
                  </a:lnTo>
                  <a:lnTo>
                    <a:pt x="2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8" name="íŝ1íďê"/>
            <p:cNvSpPr/>
            <p:nvPr/>
          </p:nvSpPr>
          <p:spPr bwMode="auto">
            <a:xfrm>
              <a:off x="2108846" y="4642362"/>
              <a:ext cx="18433" cy="18433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3 w 7"/>
                <a:gd name="T5" fmla="*/ 2 h 6"/>
                <a:gd name="T6" fmla="*/ 7 w 7"/>
                <a:gd name="T7" fmla="*/ 6 h 6"/>
                <a:gd name="T8" fmla="*/ 7 w 7"/>
                <a:gd name="T9" fmla="*/ 6 h 6"/>
                <a:gd name="T10" fmla="*/ 5 w 7"/>
                <a:gd name="T11" fmla="*/ 5 h 6"/>
                <a:gd name="T12" fmla="*/ 0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7" y="6"/>
                  </a:lnTo>
                  <a:lnTo>
                    <a:pt x="7" y="6"/>
                  </a:lnTo>
                  <a:lnTo>
                    <a:pt x="5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69" name="išlïḍé"/>
            <p:cNvSpPr/>
            <p:nvPr/>
          </p:nvSpPr>
          <p:spPr bwMode="auto">
            <a:xfrm>
              <a:off x="1973689" y="3690114"/>
              <a:ext cx="12287" cy="24574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1 w 2"/>
                <a:gd name="T5" fmla="*/ 5 h 9"/>
                <a:gd name="T6" fmla="*/ 0 w 2"/>
                <a:gd name="T7" fmla="*/ 0 h 9"/>
                <a:gd name="T8" fmla="*/ 0 w 2"/>
                <a:gd name="T9" fmla="*/ 0 h 9"/>
                <a:gd name="T10" fmla="*/ 1 w 2"/>
                <a:gd name="T11" fmla="*/ 5 h 9"/>
                <a:gd name="T12" fmla="*/ 2 w 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lnTo>
                    <a:pt x="2" y="9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0" name="îṥ1ïďe"/>
            <p:cNvSpPr/>
            <p:nvPr/>
          </p:nvSpPr>
          <p:spPr bwMode="auto">
            <a:xfrm>
              <a:off x="1973689" y="3690114"/>
              <a:ext cx="12287" cy="24574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1 w 2"/>
                <a:gd name="T5" fmla="*/ 5 h 9"/>
                <a:gd name="T6" fmla="*/ 0 w 2"/>
                <a:gd name="T7" fmla="*/ 0 h 9"/>
                <a:gd name="T8" fmla="*/ 0 w 2"/>
                <a:gd name="T9" fmla="*/ 0 h 9"/>
                <a:gd name="T10" fmla="*/ 1 w 2"/>
                <a:gd name="T11" fmla="*/ 5 h 9"/>
                <a:gd name="T12" fmla="*/ 2 w 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lnTo>
                    <a:pt x="2" y="9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1" name="îṡļïḓè"/>
            <p:cNvSpPr/>
            <p:nvPr/>
          </p:nvSpPr>
          <p:spPr bwMode="auto">
            <a:xfrm>
              <a:off x="1973689" y="3161771"/>
              <a:ext cx="6145" cy="24574"/>
            </a:xfrm>
            <a:custGeom>
              <a:avLst/>
              <a:gdLst>
                <a:gd name="T0" fmla="*/ 0 w 3"/>
                <a:gd name="T1" fmla="*/ 4 h 7"/>
                <a:gd name="T2" fmla="*/ 0 w 3"/>
                <a:gd name="T3" fmla="*/ 4 h 7"/>
                <a:gd name="T4" fmla="*/ 0 w 3"/>
                <a:gd name="T5" fmla="*/ 6 h 7"/>
                <a:gd name="T6" fmla="*/ 2 w 3"/>
                <a:gd name="T7" fmla="*/ 7 h 7"/>
                <a:gd name="T8" fmla="*/ 2 w 3"/>
                <a:gd name="T9" fmla="*/ 7 h 7"/>
                <a:gd name="T10" fmla="*/ 2 w 3"/>
                <a:gd name="T11" fmla="*/ 1 h 7"/>
                <a:gd name="T12" fmla="*/ 2 w 3"/>
                <a:gd name="T13" fmla="*/ 1 h 7"/>
                <a:gd name="T14" fmla="*/ 3 w 3"/>
                <a:gd name="T15" fmla="*/ 0 h 7"/>
                <a:gd name="T16" fmla="*/ 3 w 3"/>
                <a:gd name="T17" fmla="*/ 0 h 7"/>
                <a:gd name="T18" fmla="*/ 3 w 3"/>
                <a:gd name="T19" fmla="*/ 0 h 7"/>
                <a:gd name="T20" fmla="*/ 2 w 3"/>
                <a:gd name="T21" fmla="*/ 0 h 7"/>
                <a:gd name="T22" fmla="*/ 0 w 3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2" name="îšļîḍê"/>
            <p:cNvSpPr/>
            <p:nvPr/>
          </p:nvSpPr>
          <p:spPr bwMode="auto">
            <a:xfrm>
              <a:off x="1973689" y="3161771"/>
              <a:ext cx="6145" cy="24574"/>
            </a:xfrm>
            <a:custGeom>
              <a:avLst/>
              <a:gdLst>
                <a:gd name="T0" fmla="*/ 0 w 3"/>
                <a:gd name="T1" fmla="*/ 4 h 7"/>
                <a:gd name="T2" fmla="*/ 0 w 3"/>
                <a:gd name="T3" fmla="*/ 4 h 7"/>
                <a:gd name="T4" fmla="*/ 0 w 3"/>
                <a:gd name="T5" fmla="*/ 6 h 7"/>
                <a:gd name="T6" fmla="*/ 2 w 3"/>
                <a:gd name="T7" fmla="*/ 7 h 7"/>
                <a:gd name="T8" fmla="*/ 2 w 3"/>
                <a:gd name="T9" fmla="*/ 7 h 7"/>
                <a:gd name="T10" fmla="*/ 2 w 3"/>
                <a:gd name="T11" fmla="*/ 1 h 7"/>
                <a:gd name="T12" fmla="*/ 2 w 3"/>
                <a:gd name="T13" fmla="*/ 1 h 7"/>
                <a:gd name="T14" fmla="*/ 3 w 3"/>
                <a:gd name="T15" fmla="*/ 0 h 7"/>
                <a:gd name="T16" fmla="*/ 3 w 3"/>
                <a:gd name="T17" fmla="*/ 0 h 7"/>
                <a:gd name="T18" fmla="*/ 3 w 3"/>
                <a:gd name="T19" fmla="*/ 0 h 7"/>
                <a:gd name="T20" fmla="*/ 2 w 3"/>
                <a:gd name="T21" fmla="*/ 0 h 7"/>
                <a:gd name="T22" fmla="*/ 0 w 3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3" name="íṩľiḍe"/>
            <p:cNvSpPr/>
            <p:nvPr/>
          </p:nvSpPr>
          <p:spPr bwMode="auto">
            <a:xfrm>
              <a:off x="1801670" y="3597964"/>
              <a:ext cx="6145" cy="24574"/>
            </a:xfrm>
            <a:custGeom>
              <a:avLst/>
              <a:gdLst>
                <a:gd name="T0" fmla="*/ 1 w 2"/>
                <a:gd name="T1" fmla="*/ 9 h 9"/>
                <a:gd name="T2" fmla="*/ 1 w 2"/>
                <a:gd name="T3" fmla="*/ 9 h 9"/>
                <a:gd name="T4" fmla="*/ 1 w 2"/>
                <a:gd name="T5" fmla="*/ 9 h 9"/>
                <a:gd name="T6" fmla="*/ 1 w 2"/>
                <a:gd name="T7" fmla="*/ 7 h 9"/>
                <a:gd name="T8" fmla="*/ 1 w 2"/>
                <a:gd name="T9" fmla="*/ 3 h 9"/>
                <a:gd name="T10" fmla="*/ 2 w 2"/>
                <a:gd name="T11" fmla="*/ 2 h 9"/>
                <a:gd name="T12" fmla="*/ 2 w 2"/>
                <a:gd name="T13" fmla="*/ 2 h 9"/>
                <a:gd name="T14" fmla="*/ 1 w 2"/>
                <a:gd name="T15" fmla="*/ 0 h 9"/>
                <a:gd name="T16" fmla="*/ 0 w 2"/>
                <a:gd name="T17" fmla="*/ 0 h 9"/>
                <a:gd name="T18" fmla="*/ 0 w 2"/>
                <a:gd name="T19" fmla="*/ 0 h 9"/>
                <a:gd name="T20" fmla="*/ 0 w 2"/>
                <a:gd name="T21" fmla="*/ 3 h 9"/>
                <a:gd name="T22" fmla="*/ 0 w 2"/>
                <a:gd name="T23" fmla="*/ 5 h 9"/>
                <a:gd name="T24" fmla="*/ 1 w 2"/>
                <a:gd name="T25" fmla="*/ 6 h 9"/>
                <a:gd name="T26" fmla="*/ 1 w 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9">
                  <a:moveTo>
                    <a:pt x="1" y="9"/>
                  </a:moveTo>
                  <a:lnTo>
                    <a:pt x="1" y="9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4" name="ïṥļïďé"/>
            <p:cNvSpPr/>
            <p:nvPr/>
          </p:nvSpPr>
          <p:spPr bwMode="auto">
            <a:xfrm>
              <a:off x="1801670" y="3597964"/>
              <a:ext cx="6145" cy="24574"/>
            </a:xfrm>
            <a:custGeom>
              <a:avLst/>
              <a:gdLst>
                <a:gd name="T0" fmla="*/ 1 w 2"/>
                <a:gd name="T1" fmla="*/ 9 h 9"/>
                <a:gd name="T2" fmla="*/ 1 w 2"/>
                <a:gd name="T3" fmla="*/ 9 h 9"/>
                <a:gd name="T4" fmla="*/ 1 w 2"/>
                <a:gd name="T5" fmla="*/ 9 h 9"/>
                <a:gd name="T6" fmla="*/ 1 w 2"/>
                <a:gd name="T7" fmla="*/ 7 h 9"/>
                <a:gd name="T8" fmla="*/ 1 w 2"/>
                <a:gd name="T9" fmla="*/ 3 h 9"/>
                <a:gd name="T10" fmla="*/ 2 w 2"/>
                <a:gd name="T11" fmla="*/ 2 h 9"/>
                <a:gd name="T12" fmla="*/ 2 w 2"/>
                <a:gd name="T13" fmla="*/ 2 h 9"/>
                <a:gd name="T14" fmla="*/ 1 w 2"/>
                <a:gd name="T15" fmla="*/ 0 h 9"/>
                <a:gd name="T16" fmla="*/ 0 w 2"/>
                <a:gd name="T17" fmla="*/ 0 h 9"/>
                <a:gd name="T18" fmla="*/ 0 w 2"/>
                <a:gd name="T19" fmla="*/ 0 h 9"/>
                <a:gd name="T20" fmla="*/ 0 w 2"/>
                <a:gd name="T21" fmla="*/ 3 h 9"/>
                <a:gd name="T22" fmla="*/ 0 w 2"/>
                <a:gd name="T23" fmla="*/ 5 h 9"/>
                <a:gd name="T24" fmla="*/ 1 w 2"/>
                <a:gd name="T25" fmla="*/ 6 h 9"/>
                <a:gd name="T26" fmla="*/ 1 w 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9">
                  <a:moveTo>
                    <a:pt x="1" y="9"/>
                  </a:moveTo>
                  <a:lnTo>
                    <a:pt x="1" y="9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5" name="íśľîdè"/>
            <p:cNvSpPr/>
            <p:nvPr/>
          </p:nvSpPr>
          <p:spPr bwMode="auto">
            <a:xfrm>
              <a:off x="1856964" y="3401371"/>
              <a:ext cx="6145" cy="18433"/>
            </a:xfrm>
            <a:custGeom>
              <a:avLst/>
              <a:gdLst>
                <a:gd name="T0" fmla="*/ 0 w 1"/>
                <a:gd name="T1" fmla="*/ 4 h 7"/>
                <a:gd name="T2" fmla="*/ 0 w 1"/>
                <a:gd name="T3" fmla="*/ 4 h 7"/>
                <a:gd name="T4" fmla="*/ 1 w 1"/>
                <a:gd name="T5" fmla="*/ 7 h 7"/>
                <a:gd name="T6" fmla="*/ 1 w 1"/>
                <a:gd name="T7" fmla="*/ 6 h 7"/>
                <a:gd name="T8" fmla="*/ 1 w 1"/>
                <a:gd name="T9" fmla="*/ 6 h 7"/>
                <a:gd name="T10" fmla="*/ 1 w 1"/>
                <a:gd name="T11" fmla="*/ 3 h 7"/>
                <a:gd name="T12" fmla="*/ 1 w 1"/>
                <a:gd name="T13" fmla="*/ 0 h 7"/>
                <a:gd name="T14" fmla="*/ 1 w 1"/>
                <a:gd name="T15" fmla="*/ 0 h 7"/>
                <a:gd name="T16" fmla="*/ 1 w 1"/>
                <a:gd name="T17" fmla="*/ 0 h 7"/>
                <a:gd name="T18" fmla="*/ 0 w 1"/>
                <a:gd name="T19" fmla="*/ 2 h 7"/>
                <a:gd name="T20" fmla="*/ 0 w 1"/>
                <a:gd name="T21" fmla="*/ 2 h 7"/>
                <a:gd name="T22" fmla="*/ 0 w 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4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6" name="iśľïḋé"/>
            <p:cNvSpPr/>
            <p:nvPr/>
          </p:nvSpPr>
          <p:spPr bwMode="auto">
            <a:xfrm>
              <a:off x="1856964" y="3401371"/>
              <a:ext cx="6145" cy="18433"/>
            </a:xfrm>
            <a:custGeom>
              <a:avLst/>
              <a:gdLst>
                <a:gd name="T0" fmla="*/ 0 w 1"/>
                <a:gd name="T1" fmla="*/ 4 h 7"/>
                <a:gd name="T2" fmla="*/ 0 w 1"/>
                <a:gd name="T3" fmla="*/ 4 h 7"/>
                <a:gd name="T4" fmla="*/ 1 w 1"/>
                <a:gd name="T5" fmla="*/ 7 h 7"/>
                <a:gd name="T6" fmla="*/ 1 w 1"/>
                <a:gd name="T7" fmla="*/ 6 h 7"/>
                <a:gd name="T8" fmla="*/ 1 w 1"/>
                <a:gd name="T9" fmla="*/ 6 h 7"/>
                <a:gd name="T10" fmla="*/ 1 w 1"/>
                <a:gd name="T11" fmla="*/ 3 h 7"/>
                <a:gd name="T12" fmla="*/ 1 w 1"/>
                <a:gd name="T13" fmla="*/ 0 h 7"/>
                <a:gd name="T14" fmla="*/ 1 w 1"/>
                <a:gd name="T15" fmla="*/ 0 h 7"/>
                <a:gd name="T16" fmla="*/ 1 w 1"/>
                <a:gd name="T17" fmla="*/ 0 h 7"/>
                <a:gd name="T18" fmla="*/ 0 w 1"/>
                <a:gd name="T19" fmla="*/ 2 h 7"/>
                <a:gd name="T20" fmla="*/ 0 w 1"/>
                <a:gd name="T21" fmla="*/ 2 h 7"/>
                <a:gd name="T22" fmla="*/ 0 w 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7">
                  <a:moveTo>
                    <a:pt x="0" y="4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7" name="ïṡḻîḓê"/>
            <p:cNvSpPr/>
            <p:nvPr/>
          </p:nvSpPr>
          <p:spPr bwMode="auto">
            <a:xfrm>
              <a:off x="1826244" y="3444373"/>
              <a:ext cx="6145" cy="18433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2 w 3"/>
                <a:gd name="T5" fmla="*/ 0 h 5"/>
                <a:gd name="T6" fmla="*/ 0 w 3"/>
                <a:gd name="T7" fmla="*/ 1 h 5"/>
                <a:gd name="T8" fmla="*/ 0 w 3"/>
                <a:gd name="T9" fmla="*/ 1 h 5"/>
                <a:gd name="T10" fmla="*/ 3 w 3"/>
                <a:gd name="T11" fmla="*/ 5 h 5"/>
                <a:gd name="T12" fmla="*/ 3 w 3"/>
                <a:gd name="T13" fmla="*/ 5 h 5"/>
                <a:gd name="T14" fmla="*/ 3 w 3"/>
                <a:gd name="T15" fmla="*/ 3 h 5"/>
                <a:gd name="T16" fmla="*/ 3 w 3"/>
                <a:gd name="T17" fmla="*/ 0 h 5"/>
                <a:gd name="T18" fmla="*/ 3 w 3"/>
                <a:gd name="T19" fmla="*/ 0 h 5"/>
                <a:gd name="T20" fmla="*/ 2 w 3"/>
                <a:gd name="T21" fmla="*/ 0 h 5"/>
                <a:gd name="T22" fmla="*/ 2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8" name="íṩļíḋe"/>
            <p:cNvSpPr/>
            <p:nvPr/>
          </p:nvSpPr>
          <p:spPr bwMode="auto">
            <a:xfrm>
              <a:off x="1826244" y="3444373"/>
              <a:ext cx="6145" cy="18433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2 w 3"/>
                <a:gd name="T5" fmla="*/ 0 h 5"/>
                <a:gd name="T6" fmla="*/ 0 w 3"/>
                <a:gd name="T7" fmla="*/ 1 h 5"/>
                <a:gd name="T8" fmla="*/ 0 w 3"/>
                <a:gd name="T9" fmla="*/ 1 h 5"/>
                <a:gd name="T10" fmla="*/ 3 w 3"/>
                <a:gd name="T11" fmla="*/ 5 h 5"/>
                <a:gd name="T12" fmla="*/ 3 w 3"/>
                <a:gd name="T13" fmla="*/ 5 h 5"/>
                <a:gd name="T14" fmla="*/ 3 w 3"/>
                <a:gd name="T15" fmla="*/ 3 h 5"/>
                <a:gd name="T16" fmla="*/ 3 w 3"/>
                <a:gd name="T17" fmla="*/ 0 h 5"/>
                <a:gd name="T18" fmla="*/ 3 w 3"/>
                <a:gd name="T19" fmla="*/ 0 h 5"/>
                <a:gd name="T20" fmla="*/ 2 w 3"/>
                <a:gd name="T21" fmla="*/ 0 h 5"/>
                <a:gd name="T22" fmla="*/ 2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79" name="iṩ1iďè"/>
            <p:cNvSpPr/>
            <p:nvPr/>
          </p:nvSpPr>
          <p:spPr bwMode="auto">
            <a:xfrm>
              <a:off x="2035124" y="2965179"/>
              <a:ext cx="18433" cy="79868"/>
            </a:xfrm>
            <a:custGeom>
              <a:avLst/>
              <a:gdLst>
                <a:gd name="T0" fmla="*/ 0 w 7"/>
                <a:gd name="T1" fmla="*/ 25 h 25"/>
                <a:gd name="T2" fmla="*/ 0 w 7"/>
                <a:gd name="T3" fmla="*/ 25 h 25"/>
                <a:gd name="T4" fmla="*/ 2 w 7"/>
                <a:gd name="T5" fmla="*/ 24 h 25"/>
                <a:gd name="T6" fmla="*/ 2 w 7"/>
                <a:gd name="T7" fmla="*/ 23 h 25"/>
                <a:gd name="T8" fmla="*/ 0 w 7"/>
                <a:gd name="T9" fmla="*/ 21 h 25"/>
                <a:gd name="T10" fmla="*/ 0 w 7"/>
                <a:gd name="T11" fmla="*/ 21 h 25"/>
                <a:gd name="T12" fmla="*/ 0 w 7"/>
                <a:gd name="T13" fmla="*/ 20 h 25"/>
                <a:gd name="T14" fmla="*/ 2 w 7"/>
                <a:gd name="T15" fmla="*/ 20 h 25"/>
                <a:gd name="T16" fmla="*/ 2 w 7"/>
                <a:gd name="T17" fmla="*/ 20 h 25"/>
                <a:gd name="T18" fmla="*/ 3 w 7"/>
                <a:gd name="T19" fmla="*/ 18 h 25"/>
                <a:gd name="T20" fmla="*/ 3 w 7"/>
                <a:gd name="T21" fmla="*/ 18 h 25"/>
                <a:gd name="T22" fmla="*/ 3 w 7"/>
                <a:gd name="T23" fmla="*/ 10 h 25"/>
                <a:gd name="T24" fmla="*/ 7 w 7"/>
                <a:gd name="T25" fmla="*/ 3 h 25"/>
                <a:gd name="T26" fmla="*/ 7 w 7"/>
                <a:gd name="T27" fmla="*/ 3 h 25"/>
                <a:gd name="T28" fmla="*/ 6 w 7"/>
                <a:gd name="T29" fmla="*/ 0 h 25"/>
                <a:gd name="T30" fmla="*/ 6 w 7"/>
                <a:gd name="T31" fmla="*/ 0 h 25"/>
                <a:gd name="T32" fmla="*/ 3 w 7"/>
                <a:gd name="T33" fmla="*/ 10 h 25"/>
                <a:gd name="T34" fmla="*/ 0 w 7"/>
                <a:gd name="T35" fmla="*/ 20 h 25"/>
                <a:gd name="T36" fmla="*/ 0 w 7"/>
                <a:gd name="T37" fmla="*/ 20 h 25"/>
                <a:gd name="T38" fmla="*/ 0 w 7"/>
                <a:gd name="T39" fmla="*/ 24 h 25"/>
                <a:gd name="T40" fmla="*/ 0 w 7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25">
                  <a:moveTo>
                    <a:pt x="0" y="25"/>
                  </a:moveTo>
                  <a:lnTo>
                    <a:pt x="0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0" name="îŝľïḑè"/>
            <p:cNvSpPr/>
            <p:nvPr/>
          </p:nvSpPr>
          <p:spPr bwMode="auto">
            <a:xfrm>
              <a:off x="2035124" y="2965179"/>
              <a:ext cx="18433" cy="79868"/>
            </a:xfrm>
            <a:custGeom>
              <a:avLst/>
              <a:gdLst>
                <a:gd name="T0" fmla="*/ 0 w 7"/>
                <a:gd name="T1" fmla="*/ 25 h 25"/>
                <a:gd name="T2" fmla="*/ 0 w 7"/>
                <a:gd name="T3" fmla="*/ 25 h 25"/>
                <a:gd name="T4" fmla="*/ 2 w 7"/>
                <a:gd name="T5" fmla="*/ 24 h 25"/>
                <a:gd name="T6" fmla="*/ 2 w 7"/>
                <a:gd name="T7" fmla="*/ 23 h 25"/>
                <a:gd name="T8" fmla="*/ 0 w 7"/>
                <a:gd name="T9" fmla="*/ 21 h 25"/>
                <a:gd name="T10" fmla="*/ 0 w 7"/>
                <a:gd name="T11" fmla="*/ 21 h 25"/>
                <a:gd name="T12" fmla="*/ 0 w 7"/>
                <a:gd name="T13" fmla="*/ 20 h 25"/>
                <a:gd name="T14" fmla="*/ 2 w 7"/>
                <a:gd name="T15" fmla="*/ 20 h 25"/>
                <a:gd name="T16" fmla="*/ 2 w 7"/>
                <a:gd name="T17" fmla="*/ 20 h 25"/>
                <a:gd name="T18" fmla="*/ 3 w 7"/>
                <a:gd name="T19" fmla="*/ 18 h 25"/>
                <a:gd name="T20" fmla="*/ 3 w 7"/>
                <a:gd name="T21" fmla="*/ 18 h 25"/>
                <a:gd name="T22" fmla="*/ 3 w 7"/>
                <a:gd name="T23" fmla="*/ 10 h 25"/>
                <a:gd name="T24" fmla="*/ 7 w 7"/>
                <a:gd name="T25" fmla="*/ 3 h 25"/>
                <a:gd name="T26" fmla="*/ 7 w 7"/>
                <a:gd name="T27" fmla="*/ 3 h 25"/>
                <a:gd name="T28" fmla="*/ 6 w 7"/>
                <a:gd name="T29" fmla="*/ 0 h 25"/>
                <a:gd name="T30" fmla="*/ 6 w 7"/>
                <a:gd name="T31" fmla="*/ 0 h 25"/>
                <a:gd name="T32" fmla="*/ 3 w 7"/>
                <a:gd name="T33" fmla="*/ 10 h 25"/>
                <a:gd name="T34" fmla="*/ 0 w 7"/>
                <a:gd name="T35" fmla="*/ 20 h 25"/>
                <a:gd name="T36" fmla="*/ 0 w 7"/>
                <a:gd name="T37" fmla="*/ 20 h 25"/>
                <a:gd name="T38" fmla="*/ 0 w 7"/>
                <a:gd name="T39" fmla="*/ 24 h 25"/>
                <a:gd name="T40" fmla="*/ 0 w 7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25">
                  <a:moveTo>
                    <a:pt x="0" y="25"/>
                  </a:moveTo>
                  <a:lnTo>
                    <a:pt x="0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1" name="ïsḻiḑe"/>
            <p:cNvSpPr/>
            <p:nvPr/>
          </p:nvSpPr>
          <p:spPr bwMode="auto">
            <a:xfrm>
              <a:off x="1795529" y="3370651"/>
              <a:ext cx="12287" cy="104441"/>
            </a:xfrm>
            <a:custGeom>
              <a:avLst/>
              <a:gdLst>
                <a:gd name="T0" fmla="*/ 4 w 4"/>
                <a:gd name="T1" fmla="*/ 34 h 34"/>
                <a:gd name="T2" fmla="*/ 4 w 4"/>
                <a:gd name="T3" fmla="*/ 34 h 34"/>
                <a:gd name="T4" fmla="*/ 4 w 4"/>
                <a:gd name="T5" fmla="*/ 17 h 34"/>
                <a:gd name="T6" fmla="*/ 4 w 4"/>
                <a:gd name="T7" fmla="*/ 17 h 34"/>
                <a:gd name="T8" fmla="*/ 4 w 4"/>
                <a:gd name="T9" fmla="*/ 8 h 34"/>
                <a:gd name="T10" fmla="*/ 4 w 4"/>
                <a:gd name="T11" fmla="*/ 8 h 34"/>
                <a:gd name="T12" fmla="*/ 3 w 4"/>
                <a:gd name="T13" fmla="*/ 0 h 34"/>
                <a:gd name="T14" fmla="*/ 3 w 4"/>
                <a:gd name="T15" fmla="*/ 0 h 34"/>
                <a:gd name="T16" fmla="*/ 3 w 4"/>
                <a:gd name="T17" fmla="*/ 2 h 34"/>
                <a:gd name="T18" fmla="*/ 3 w 4"/>
                <a:gd name="T19" fmla="*/ 2 h 34"/>
                <a:gd name="T20" fmla="*/ 3 w 4"/>
                <a:gd name="T21" fmla="*/ 2 h 34"/>
                <a:gd name="T22" fmla="*/ 3 w 4"/>
                <a:gd name="T23" fmla="*/ 2 h 34"/>
                <a:gd name="T24" fmla="*/ 2 w 4"/>
                <a:gd name="T25" fmla="*/ 5 h 34"/>
                <a:gd name="T26" fmla="*/ 3 w 4"/>
                <a:gd name="T27" fmla="*/ 10 h 34"/>
                <a:gd name="T28" fmla="*/ 3 w 4"/>
                <a:gd name="T29" fmla="*/ 10 h 34"/>
                <a:gd name="T30" fmla="*/ 2 w 4"/>
                <a:gd name="T31" fmla="*/ 12 h 34"/>
                <a:gd name="T32" fmla="*/ 2 w 4"/>
                <a:gd name="T33" fmla="*/ 17 h 34"/>
                <a:gd name="T34" fmla="*/ 2 w 4"/>
                <a:gd name="T35" fmla="*/ 21 h 34"/>
                <a:gd name="T36" fmla="*/ 2 w 4"/>
                <a:gd name="T37" fmla="*/ 22 h 34"/>
                <a:gd name="T38" fmla="*/ 2 w 4"/>
                <a:gd name="T39" fmla="*/ 21 h 34"/>
                <a:gd name="T40" fmla="*/ 2 w 4"/>
                <a:gd name="T41" fmla="*/ 21 h 34"/>
                <a:gd name="T42" fmla="*/ 0 w 4"/>
                <a:gd name="T43" fmla="*/ 24 h 34"/>
                <a:gd name="T44" fmla="*/ 2 w 4"/>
                <a:gd name="T45" fmla="*/ 28 h 34"/>
                <a:gd name="T46" fmla="*/ 4 w 4"/>
                <a:gd name="T4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34">
                  <a:moveTo>
                    <a:pt x="4" y="34"/>
                  </a:moveTo>
                  <a:lnTo>
                    <a:pt x="4" y="3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2" name="îṣlïde"/>
            <p:cNvSpPr/>
            <p:nvPr/>
          </p:nvSpPr>
          <p:spPr bwMode="auto">
            <a:xfrm>
              <a:off x="1795529" y="3370651"/>
              <a:ext cx="12287" cy="104441"/>
            </a:xfrm>
            <a:custGeom>
              <a:avLst/>
              <a:gdLst>
                <a:gd name="T0" fmla="*/ 4 w 4"/>
                <a:gd name="T1" fmla="*/ 34 h 34"/>
                <a:gd name="T2" fmla="*/ 4 w 4"/>
                <a:gd name="T3" fmla="*/ 34 h 34"/>
                <a:gd name="T4" fmla="*/ 4 w 4"/>
                <a:gd name="T5" fmla="*/ 17 h 34"/>
                <a:gd name="T6" fmla="*/ 4 w 4"/>
                <a:gd name="T7" fmla="*/ 17 h 34"/>
                <a:gd name="T8" fmla="*/ 4 w 4"/>
                <a:gd name="T9" fmla="*/ 8 h 34"/>
                <a:gd name="T10" fmla="*/ 4 w 4"/>
                <a:gd name="T11" fmla="*/ 8 h 34"/>
                <a:gd name="T12" fmla="*/ 3 w 4"/>
                <a:gd name="T13" fmla="*/ 0 h 34"/>
                <a:gd name="T14" fmla="*/ 3 w 4"/>
                <a:gd name="T15" fmla="*/ 0 h 34"/>
                <a:gd name="T16" fmla="*/ 3 w 4"/>
                <a:gd name="T17" fmla="*/ 2 h 34"/>
                <a:gd name="T18" fmla="*/ 3 w 4"/>
                <a:gd name="T19" fmla="*/ 2 h 34"/>
                <a:gd name="T20" fmla="*/ 3 w 4"/>
                <a:gd name="T21" fmla="*/ 2 h 34"/>
                <a:gd name="T22" fmla="*/ 3 w 4"/>
                <a:gd name="T23" fmla="*/ 2 h 34"/>
                <a:gd name="T24" fmla="*/ 2 w 4"/>
                <a:gd name="T25" fmla="*/ 5 h 34"/>
                <a:gd name="T26" fmla="*/ 3 w 4"/>
                <a:gd name="T27" fmla="*/ 10 h 34"/>
                <a:gd name="T28" fmla="*/ 3 w 4"/>
                <a:gd name="T29" fmla="*/ 10 h 34"/>
                <a:gd name="T30" fmla="*/ 2 w 4"/>
                <a:gd name="T31" fmla="*/ 12 h 34"/>
                <a:gd name="T32" fmla="*/ 2 w 4"/>
                <a:gd name="T33" fmla="*/ 17 h 34"/>
                <a:gd name="T34" fmla="*/ 2 w 4"/>
                <a:gd name="T35" fmla="*/ 21 h 34"/>
                <a:gd name="T36" fmla="*/ 2 w 4"/>
                <a:gd name="T37" fmla="*/ 22 h 34"/>
                <a:gd name="T38" fmla="*/ 2 w 4"/>
                <a:gd name="T39" fmla="*/ 21 h 34"/>
                <a:gd name="T40" fmla="*/ 2 w 4"/>
                <a:gd name="T41" fmla="*/ 21 h 34"/>
                <a:gd name="T42" fmla="*/ 0 w 4"/>
                <a:gd name="T43" fmla="*/ 24 h 34"/>
                <a:gd name="T44" fmla="*/ 2 w 4"/>
                <a:gd name="T45" fmla="*/ 28 h 34"/>
                <a:gd name="T46" fmla="*/ 4 w 4"/>
                <a:gd name="T4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34">
                  <a:moveTo>
                    <a:pt x="4" y="34"/>
                  </a:moveTo>
                  <a:lnTo>
                    <a:pt x="4" y="3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3" name="i$ḻîḑé"/>
            <p:cNvSpPr/>
            <p:nvPr/>
          </p:nvSpPr>
          <p:spPr bwMode="auto">
            <a:xfrm>
              <a:off x="2108846" y="2854595"/>
              <a:ext cx="30720" cy="55293"/>
            </a:xfrm>
            <a:custGeom>
              <a:avLst/>
              <a:gdLst>
                <a:gd name="T0" fmla="*/ 0 w 8"/>
                <a:gd name="T1" fmla="*/ 19 h 19"/>
                <a:gd name="T2" fmla="*/ 0 w 8"/>
                <a:gd name="T3" fmla="*/ 19 h 19"/>
                <a:gd name="T4" fmla="*/ 4 w 8"/>
                <a:gd name="T5" fmla="*/ 10 h 19"/>
                <a:gd name="T6" fmla="*/ 8 w 8"/>
                <a:gd name="T7" fmla="*/ 0 h 19"/>
                <a:gd name="T8" fmla="*/ 8 w 8"/>
                <a:gd name="T9" fmla="*/ 0 h 19"/>
                <a:gd name="T10" fmla="*/ 0 w 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9">
                  <a:moveTo>
                    <a:pt x="0" y="19"/>
                  </a:moveTo>
                  <a:lnTo>
                    <a:pt x="0" y="19"/>
                  </a:lnTo>
                  <a:lnTo>
                    <a:pt x="4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4" name="isḻíḍé"/>
            <p:cNvSpPr/>
            <p:nvPr/>
          </p:nvSpPr>
          <p:spPr bwMode="auto">
            <a:xfrm>
              <a:off x="2108846" y="2854595"/>
              <a:ext cx="30720" cy="55293"/>
            </a:xfrm>
            <a:custGeom>
              <a:avLst/>
              <a:gdLst>
                <a:gd name="T0" fmla="*/ 0 w 8"/>
                <a:gd name="T1" fmla="*/ 19 h 19"/>
                <a:gd name="T2" fmla="*/ 0 w 8"/>
                <a:gd name="T3" fmla="*/ 19 h 19"/>
                <a:gd name="T4" fmla="*/ 4 w 8"/>
                <a:gd name="T5" fmla="*/ 10 h 19"/>
                <a:gd name="T6" fmla="*/ 8 w 8"/>
                <a:gd name="T7" fmla="*/ 0 h 19"/>
                <a:gd name="T8" fmla="*/ 8 w 8"/>
                <a:gd name="T9" fmla="*/ 0 h 19"/>
                <a:gd name="T10" fmla="*/ 0 w 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9">
                  <a:moveTo>
                    <a:pt x="0" y="19"/>
                  </a:moveTo>
                  <a:lnTo>
                    <a:pt x="0" y="19"/>
                  </a:lnTo>
                  <a:lnTo>
                    <a:pt x="4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5" name="íşľiḋè"/>
            <p:cNvSpPr/>
            <p:nvPr/>
          </p:nvSpPr>
          <p:spPr bwMode="auto">
            <a:xfrm>
              <a:off x="1697232" y="3917427"/>
              <a:ext cx="12287" cy="30720"/>
            </a:xfrm>
            <a:custGeom>
              <a:avLst/>
              <a:gdLst>
                <a:gd name="T0" fmla="*/ 0 w 3"/>
                <a:gd name="T1" fmla="*/ 4 h 10"/>
                <a:gd name="T2" fmla="*/ 0 w 3"/>
                <a:gd name="T3" fmla="*/ 4 h 10"/>
                <a:gd name="T4" fmla="*/ 1 w 3"/>
                <a:gd name="T5" fmla="*/ 6 h 10"/>
                <a:gd name="T6" fmla="*/ 3 w 3"/>
                <a:gd name="T7" fmla="*/ 10 h 10"/>
                <a:gd name="T8" fmla="*/ 3 w 3"/>
                <a:gd name="T9" fmla="*/ 10 h 10"/>
                <a:gd name="T10" fmla="*/ 1 w 3"/>
                <a:gd name="T11" fmla="*/ 4 h 10"/>
                <a:gd name="T12" fmla="*/ 0 w 3"/>
                <a:gd name="T13" fmla="*/ 0 h 10"/>
                <a:gd name="T14" fmla="*/ 0 w 3"/>
                <a:gd name="T15" fmla="*/ 0 h 10"/>
                <a:gd name="T16" fmla="*/ 0 w 3"/>
                <a:gd name="T17" fmla="*/ 0 h 10"/>
                <a:gd name="T18" fmla="*/ 0 w 3"/>
                <a:gd name="T19" fmla="*/ 1 h 10"/>
                <a:gd name="T20" fmla="*/ 0 w 3"/>
                <a:gd name="T2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0">
                  <a:moveTo>
                    <a:pt x="0" y="4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6" name="isḻîḓé"/>
            <p:cNvSpPr/>
            <p:nvPr/>
          </p:nvSpPr>
          <p:spPr bwMode="auto">
            <a:xfrm>
              <a:off x="1697232" y="3917427"/>
              <a:ext cx="12287" cy="30720"/>
            </a:xfrm>
            <a:custGeom>
              <a:avLst/>
              <a:gdLst>
                <a:gd name="T0" fmla="*/ 0 w 3"/>
                <a:gd name="T1" fmla="*/ 4 h 10"/>
                <a:gd name="T2" fmla="*/ 0 w 3"/>
                <a:gd name="T3" fmla="*/ 4 h 10"/>
                <a:gd name="T4" fmla="*/ 1 w 3"/>
                <a:gd name="T5" fmla="*/ 6 h 10"/>
                <a:gd name="T6" fmla="*/ 3 w 3"/>
                <a:gd name="T7" fmla="*/ 10 h 10"/>
                <a:gd name="T8" fmla="*/ 3 w 3"/>
                <a:gd name="T9" fmla="*/ 10 h 10"/>
                <a:gd name="T10" fmla="*/ 1 w 3"/>
                <a:gd name="T11" fmla="*/ 4 h 10"/>
                <a:gd name="T12" fmla="*/ 0 w 3"/>
                <a:gd name="T13" fmla="*/ 0 h 10"/>
                <a:gd name="T14" fmla="*/ 0 w 3"/>
                <a:gd name="T15" fmla="*/ 0 h 10"/>
                <a:gd name="T16" fmla="*/ 0 w 3"/>
                <a:gd name="T17" fmla="*/ 0 h 10"/>
                <a:gd name="T18" fmla="*/ 0 w 3"/>
                <a:gd name="T19" fmla="*/ 1 h 10"/>
                <a:gd name="T20" fmla="*/ 0 w 3"/>
                <a:gd name="T2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0">
                  <a:moveTo>
                    <a:pt x="0" y="4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7" name="i$ḻíḓé"/>
            <p:cNvSpPr/>
            <p:nvPr/>
          </p:nvSpPr>
          <p:spPr bwMode="auto">
            <a:xfrm>
              <a:off x="1807816" y="3352223"/>
              <a:ext cx="6145" cy="36861"/>
            </a:xfrm>
            <a:custGeom>
              <a:avLst/>
              <a:gdLst>
                <a:gd name="T0" fmla="*/ 0 w 2"/>
                <a:gd name="T1" fmla="*/ 11 h 11"/>
                <a:gd name="T2" fmla="*/ 0 w 2"/>
                <a:gd name="T3" fmla="*/ 11 h 11"/>
                <a:gd name="T4" fmla="*/ 2 w 2"/>
                <a:gd name="T5" fmla="*/ 6 h 11"/>
                <a:gd name="T6" fmla="*/ 0 w 2"/>
                <a:gd name="T7" fmla="*/ 0 h 11"/>
                <a:gd name="T8" fmla="*/ 0 w 2"/>
                <a:gd name="T9" fmla="*/ 0 h 11"/>
                <a:gd name="T10" fmla="*/ 0 w 2"/>
                <a:gd name="T11" fmla="*/ 3 h 11"/>
                <a:gd name="T12" fmla="*/ 0 w 2"/>
                <a:gd name="T13" fmla="*/ 6 h 11"/>
                <a:gd name="T14" fmla="*/ 0 w 2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lnTo>
                    <a:pt x="0" y="11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8" name="ïśľïdé"/>
            <p:cNvSpPr/>
            <p:nvPr/>
          </p:nvSpPr>
          <p:spPr bwMode="auto">
            <a:xfrm>
              <a:off x="1807816" y="3352223"/>
              <a:ext cx="6145" cy="36861"/>
            </a:xfrm>
            <a:custGeom>
              <a:avLst/>
              <a:gdLst>
                <a:gd name="T0" fmla="*/ 0 w 2"/>
                <a:gd name="T1" fmla="*/ 11 h 11"/>
                <a:gd name="T2" fmla="*/ 0 w 2"/>
                <a:gd name="T3" fmla="*/ 11 h 11"/>
                <a:gd name="T4" fmla="*/ 2 w 2"/>
                <a:gd name="T5" fmla="*/ 6 h 11"/>
                <a:gd name="T6" fmla="*/ 0 w 2"/>
                <a:gd name="T7" fmla="*/ 0 h 11"/>
                <a:gd name="T8" fmla="*/ 0 w 2"/>
                <a:gd name="T9" fmla="*/ 0 h 11"/>
                <a:gd name="T10" fmla="*/ 0 w 2"/>
                <a:gd name="T11" fmla="*/ 3 h 11"/>
                <a:gd name="T12" fmla="*/ 0 w 2"/>
                <a:gd name="T13" fmla="*/ 6 h 11"/>
                <a:gd name="T14" fmla="*/ 0 w 2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lnTo>
                    <a:pt x="0" y="11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89" name="îšlïḑè"/>
            <p:cNvSpPr/>
            <p:nvPr/>
          </p:nvSpPr>
          <p:spPr bwMode="auto">
            <a:xfrm>
              <a:off x="2053556" y="2909889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6 h 6"/>
                <a:gd name="T14" fmla="*/ 2 w 3"/>
                <a:gd name="T15" fmla="*/ 3 h 6"/>
                <a:gd name="T16" fmla="*/ 3 w 3"/>
                <a:gd name="T17" fmla="*/ 0 h 6"/>
                <a:gd name="T18" fmla="*/ 3 w 3"/>
                <a:gd name="T19" fmla="*/ 0 h 6"/>
                <a:gd name="T20" fmla="*/ 3 w 3"/>
                <a:gd name="T21" fmla="*/ 0 h 6"/>
                <a:gd name="T22" fmla="*/ 2 w 3"/>
                <a:gd name="T23" fmla="*/ 2 h 6"/>
                <a:gd name="T24" fmla="*/ 0 w 3"/>
                <a:gd name="T25" fmla="*/ 3 h 6"/>
                <a:gd name="T26" fmla="*/ 0 w 3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0" name="íṥḷíḓé"/>
            <p:cNvSpPr/>
            <p:nvPr/>
          </p:nvSpPr>
          <p:spPr bwMode="auto">
            <a:xfrm>
              <a:off x="2053556" y="2909889"/>
              <a:ext cx="12287" cy="12287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6 h 6"/>
                <a:gd name="T14" fmla="*/ 2 w 3"/>
                <a:gd name="T15" fmla="*/ 3 h 6"/>
                <a:gd name="T16" fmla="*/ 3 w 3"/>
                <a:gd name="T17" fmla="*/ 0 h 6"/>
                <a:gd name="T18" fmla="*/ 3 w 3"/>
                <a:gd name="T19" fmla="*/ 0 h 6"/>
                <a:gd name="T20" fmla="*/ 3 w 3"/>
                <a:gd name="T21" fmla="*/ 0 h 6"/>
                <a:gd name="T22" fmla="*/ 2 w 3"/>
                <a:gd name="T23" fmla="*/ 2 h 6"/>
                <a:gd name="T24" fmla="*/ 0 w 3"/>
                <a:gd name="T25" fmla="*/ 3 h 6"/>
                <a:gd name="T26" fmla="*/ 0 w 3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1" name="îṩľïḓê"/>
            <p:cNvSpPr/>
            <p:nvPr/>
          </p:nvSpPr>
          <p:spPr bwMode="auto">
            <a:xfrm>
              <a:off x="1691087" y="3554957"/>
              <a:ext cx="6145" cy="43007"/>
            </a:xfrm>
            <a:custGeom>
              <a:avLst/>
              <a:gdLst>
                <a:gd name="T0" fmla="*/ 3 w 3"/>
                <a:gd name="T1" fmla="*/ 6 h 14"/>
                <a:gd name="T2" fmla="*/ 3 w 3"/>
                <a:gd name="T3" fmla="*/ 6 h 14"/>
                <a:gd name="T4" fmla="*/ 1 w 3"/>
                <a:gd name="T5" fmla="*/ 6 h 14"/>
                <a:gd name="T6" fmla="*/ 1 w 3"/>
                <a:gd name="T7" fmla="*/ 7 h 14"/>
                <a:gd name="T8" fmla="*/ 1 w 3"/>
                <a:gd name="T9" fmla="*/ 7 h 14"/>
                <a:gd name="T10" fmla="*/ 1 w 3"/>
                <a:gd name="T11" fmla="*/ 4 h 14"/>
                <a:gd name="T12" fmla="*/ 0 w 3"/>
                <a:gd name="T13" fmla="*/ 0 h 14"/>
                <a:gd name="T14" fmla="*/ 0 w 3"/>
                <a:gd name="T15" fmla="*/ 0 h 14"/>
                <a:gd name="T16" fmla="*/ 0 w 3"/>
                <a:gd name="T17" fmla="*/ 7 h 14"/>
                <a:gd name="T18" fmla="*/ 1 w 3"/>
                <a:gd name="T19" fmla="*/ 14 h 14"/>
                <a:gd name="T20" fmla="*/ 1 w 3"/>
                <a:gd name="T21" fmla="*/ 14 h 14"/>
                <a:gd name="T22" fmla="*/ 1 w 3"/>
                <a:gd name="T23" fmla="*/ 9 h 14"/>
                <a:gd name="T24" fmla="*/ 3 w 3"/>
                <a:gd name="T2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4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2" name="iṥľíḑè"/>
            <p:cNvSpPr/>
            <p:nvPr/>
          </p:nvSpPr>
          <p:spPr bwMode="auto">
            <a:xfrm>
              <a:off x="1691087" y="3554957"/>
              <a:ext cx="6145" cy="43007"/>
            </a:xfrm>
            <a:custGeom>
              <a:avLst/>
              <a:gdLst>
                <a:gd name="T0" fmla="*/ 3 w 3"/>
                <a:gd name="T1" fmla="*/ 6 h 14"/>
                <a:gd name="T2" fmla="*/ 3 w 3"/>
                <a:gd name="T3" fmla="*/ 6 h 14"/>
                <a:gd name="T4" fmla="*/ 1 w 3"/>
                <a:gd name="T5" fmla="*/ 6 h 14"/>
                <a:gd name="T6" fmla="*/ 1 w 3"/>
                <a:gd name="T7" fmla="*/ 7 h 14"/>
                <a:gd name="T8" fmla="*/ 1 w 3"/>
                <a:gd name="T9" fmla="*/ 7 h 14"/>
                <a:gd name="T10" fmla="*/ 1 w 3"/>
                <a:gd name="T11" fmla="*/ 4 h 14"/>
                <a:gd name="T12" fmla="*/ 0 w 3"/>
                <a:gd name="T13" fmla="*/ 0 h 14"/>
                <a:gd name="T14" fmla="*/ 0 w 3"/>
                <a:gd name="T15" fmla="*/ 0 h 14"/>
                <a:gd name="T16" fmla="*/ 0 w 3"/>
                <a:gd name="T17" fmla="*/ 7 h 14"/>
                <a:gd name="T18" fmla="*/ 1 w 3"/>
                <a:gd name="T19" fmla="*/ 14 h 14"/>
                <a:gd name="T20" fmla="*/ 1 w 3"/>
                <a:gd name="T21" fmla="*/ 14 h 14"/>
                <a:gd name="T22" fmla="*/ 1 w 3"/>
                <a:gd name="T23" fmla="*/ 9 h 14"/>
                <a:gd name="T24" fmla="*/ 3 w 3"/>
                <a:gd name="T2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4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9"/>
                  </a:lnTo>
                  <a:lnTo>
                    <a:pt x="3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3" name="îŝlíḑe"/>
            <p:cNvSpPr/>
            <p:nvPr/>
          </p:nvSpPr>
          <p:spPr bwMode="auto">
            <a:xfrm>
              <a:off x="1770955" y="3149483"/>
              <a:ext cx="12287" cy="49148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15 h 15"/>
                <a:gd name="T4" fmla="*/ 1 w 3"/>
                <a:gd name="T5" fmla="*/ 11 h 15"/>
                <a:gd name="T6" fmla="*/ 3 w 3"/>
                <a:gd name="T7" fmla="*/ 5 h 15"/>
                <a:gd name="T8" fmla="*/ 3 w 3"/>
                <a:gd name="T9" fmla="*/ 5 h 15"/>
                <a:gd name="T10" fmla="*/ 1 w 3"/>
                <a:gd name="T11" fmla="*/ 0 h 15"/>
                <a:gd name="T12" fmla="*/ 1 w 3"/>
                <a:gd name="T13" fmla="*/ 0 h 15"/>
                <a:gd name="T14" fmla="*/ 0 w 3"/>
                <a:gd name="T15" fmla="*/ 10 h 15"/>
                <a:gd name="T16" fmla="*/ 0 w 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4" name="iṡḻîḍè"/>
            <p:cNvSpPr/>
            <p:nvPr/>
          </p:nvSpPr>
          <p:spPr bwMode="auto">
            <a:xfrm>
              <a:off x="1770955" y="3149483"/>
              <a:ext cx="12287" cy="49148"/>
            </a:xfrm>
            <a:custGeom>
              <a:avLst/>
              <a:gdLst>
                <a:gd name="T0" fmla="*/ 0 w 3"/>
                <a:gd name="T1" fmla="*/ 15 h 15"/>
                <a:gd name="T2" fmla="*/ 0 w 3"/>
                <a:gd name="T3" fmla="*/ 15 h 15"/>
                <a:gd name="T4" fmla="*/ 1 w 3"/>
                <a:gd name="T5" fmla="*/ 11 h 15"/>
                <a:gd name="T6" fmla="*/ 3 w 3"/>
                <a:gd name="T7" fmla="*/ 5 h 15"/>
                <a:gd name="T8" fmla="*/ 3 w 3"/>
                <a:gd name="T9" fmla="*/ 5 h 15"/>
                <a:gd name="T10" fmla="*/ 1 w 3"/>
                <a:gd name="T11" fmla="*/ 0 h 15"/>
                <a:gd name="T12" fmla="*/ 1 w 3"/>
                <a:gd name="T13" fmla="*/ 0 h 15"/>
                <a:gd name="T14" fmla="*/ 0 w 3"/>
                <a:gd name="T15" fmla="*/ 10 h 15"/>
                <a:gd name="T16" fmla="*/ 0 w 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5">
                  <a:moveTo>
                    <a:pt x="0" y="15"/>
                  </a:move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0" y="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5" name="í$ļîde"/>
            <p:cNvSpPr/>
            <p:nvPr/>
          </p:nvSpPr>
          <p:spPr bwMode="auto">
            <a:xfrm>
              <a:off x="1605078" y="3167917"/>
              <a:ext cx="12287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9 h 9"/>
                <a:gd name="T6" fmla="*/ 1 w 3"/>
                <a:gd name="T7" fmla="*/ 8 h 9"/>
                <a:gd name="T8" fmla="*/ 1 w 3"/>
                <a:gd name="T9" fmla="*/ 8 h 9"/>
                <a:gd name="T10" fmla="*/ 3 w 3"/>
                <a:gd name="T11" fmla="*/ 6 h 9"/>
                <a:gd name="T12" fmla="*/ 3 w 3"/>
                <a:gd name="T13" fmla="*/ 6 h 9"/>
                <a:gd name="T14" fmla="*/ 3 w 3"/>
                <a:gd name="T15" fmla="*/ 6 h 9"/>
                <a:gd name="T16" fmla="*/ 3 w 3"/>
                <a:gd name="T17" fmla="*/ 6 h 9"/>
                <a:gd name="T18" fmla="*/ 3 w 3"/>
                <a:gd name="T19" fmla="*/ 3 h 9"/>
                <a:gd name="T20" fmla="*/ 3 w 3"/>
                <a:gd name="T21" fmla="*/ 0 h 9"/>
                <a:gd name="T22" fmla="*/ 3 w 3"/>
                <a:gd name="T23" fmla="*/ 0 h 9"/>
                <a:gd name="T24" fmla="*/ 0 w 3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6" name="ïšľíḓè"/>
            <p:cNvSpPr/>
            <p:nvPr/>
          </p:nvSpPr>
          <p:spPr bwMode="auto">
            <a:xfrm>
              <a:off x="1605077" y="3167917"/>
              <a:ext cx="12287" cy="24574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9 h 9"/>
                <a:gd name="T4" fmla="*/ 1 w 3"/>
                <a:gd name="T5" fmla="*/ 9 h 9"/>
                <a:gd name="T6" fmla="*/ 1 w 3"/>
                <a:gd name="T7" fmla="*/ 8 h 9"/>
                <a:gd name="T8" fmla="*/ 1 w 3"/>
                <a:gd name="T9" fmla="*/ 8 h 9"/>
                <a:gd name="T10" fmla="*/ 3 w 3"/>
                <a:gd name="T11" fmla="*/ 6 h 9"/>
                <a:gd name="T12" fmla="*/ 3 w 3"/>
                <a:gd name="T13" fmla="*/ 6 h 9"/>
                <a:gd name="T14" fmla="*/ 3 w 3"/>
                <a:gd name="T15" fmla="*/ 6 h 9"/>
                <a:gd name="T16" fmla="*/ 3 w 3"/>
                <a:gd name="T17" fmla="*/ 6 h 9"/>
                <a:gd name="T18" fmla="*/ 3 w 3"/>
                <a:gd name="T19" fmla="*/ 3 h 9"/>
                <a:gd name="T20" fmla="*/ 3 w 3"/>
                <a:gd name="T21" fmla="*/ 0 h 9"/>
                <a:gd name="T22" fmla="*/ 3 w 3"/>
                <a:gd name="T23" fmla="*/ 0 h 9"/>
                <a:gd name="T24" fmla="*/ 0 w 3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7" name="íSļíḓé"/>
            <p:cNvSpPr/>
            <p:nvPr/>
          </p:nvSpPr>
          <p:spPr bwMode="auto">
            <a:xfrm>
              <a:off x="1715661" y="2799304"/>
              <a:ext cx="24574" cy="61435"/>
            </a:xfrm>
            <a:custGeom>
              <a:avLst/>
              <a:gdLst>
                <a:gd name="T0" fmla="*/ 0 w 9"/>
                <a:gd name="T1" fmla="*/ 20 h 20"/>
                <a:gd name="T2" fmla="*/ 0 w 9"/>
                <a:gd name="T3" fmla="*/ 20 h 20"/>
                <a:gd name="T4" fmla="*/ 5 w 9"/>
                <a:gd name="T5" fmla="*/ 12 h 20"/>
                <a:gd name="T6" fmla="*/ 8 w 9"/>
                <a:gd name="T7" fmla="*/ 5 h 20"/>
                <a:gd name="T8" fmla="*/ 9 w 9"/>
                <a:gd name="T9" fmla="*/ 0 h 20"/>
                <a:gd name="T10" fmla="*/ 9 w 9"/>
                <a:gd name="T11" fmla="*/ 0 h 20"/>
                <a:gd name="T12" fmla="*/ 6 w 9"/>
                <a:gd name="T13" fmla="*/ 4 h 20"/>
                <a:gd name="T14" fmla="*/ 6 w 9"/>
                <a:gd name="T15" fmla="*/ 7 h 20"/>
                <a:gd name="T16" fmla="*/ 5 w 9"/>
                <a:gd name="T17" fmla="*/ 7 h 20"/>
                <a:gd name="T18" fmla="*/ 5 w 9"/>
                <a:gd name="T19" fmla="*/ 7 h 20"/>
                <a:gd name="T20" fmla="*/ 3 w 9"/>
                <a:gd name="T21" fmla="*/ 12 h 20"/>
                <a:gd name="T22" fmla="*/ 2 w 9"/>
                <a:gd name="T23" fmla="*/ 17 h 20"/>
                <a:gd name="T24" fmla="*/ 0 w 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20"/>
                  </a:moveTo>
                  <a:lnTo>
                    <a:pt x="0" y="20"/>
                  </a:lnTo>
                  <a:lnTo>
                    <a:pt x="5" y="12"/>
                  </a:lnTo>
                  <a:lnTo>
                    <a:pt x="8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8" name="iśľïḋê"/>
            <p:cNvSpPr/>
            <p:nvPr/>
          </p:nvSpPr>
          <p:spPr bwMode="auto">
            <a:xfrm>
              <a:off x="1715660" y="2799303"/>
              <a:ext cx="24574" cy="61435"/>
            </a:xfrm>
            <a:custGeom>
              <a:avLst/>
              <a:gdLst>
                <a:gd name="T0" fmla="*/ 0 w 9"/>
                <a:gd name="T1" fmla="*/ 20 h 20"/>
                <a:gd name="T2" fmla="*/ 0 w 9"/>
                <a:gd name="T3" fmla="*/ 20 h 20"/>
                <a:gd name="T4" fmla="*/ 5 w 9"/>
                <a:gd name="T5" fmla="*/ 12 h 20"/>
                <a:gd name="T6" fmla="*/ 8 w 9"/>
                <a:gd name="T7" fmla="*/ 5 h 20"/>
                <a:gd name="T8" fmla="*/ 9 w 9"/>
                <a:gd name="T9" fmla="*/ 0 h 20"/>
                <a:gd name="T10" fmla="*/ 9 w 9"/>
                <a:gd name="T11" fmla="*/ 0 h 20"/>
                <a:gd name="T12" fmla="*/ 6 w 9"/>
                <a:gd name="T13" fmla="*/ 4 h 20"/>
                <a:gd name="T14" fmla="*/ 6 w 9"/>
                <a:gd name="T15" fmla="*/ 7 h 20"/>
                <a:gd name="T16" fmla="*/ 5 w 9"/>
                <a:gd name="T17" fmla="*/ 7 h 20"/>
                <a:gd name="T18" fmla="*/ 5 w 9"/>
                <a:gd name="T19" fmla="*/ 7 h 20"/>
                <a:gd name="T20" fmla="*/ 3 w 9"/>
                <a:gd name="T21" fmla="*/ 12 h 20"/>
                <a:gd name="T22" fmla="*/ 2 w 9"/>
                <a:gd name="T23" fmla="*/ 17 h 20"/>
                <a:gd name="T24" fmla="*/ 0 w 9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20"/>
                  </a:moveTo>
                  <a:lnTo>
                    <a:pt x="0" y="20"/>
                  </a:lnTo>
                  <a:lnTo>
                    <a:pt x="5" y="12"/>
                  </a:lnTo>
                  <a:lnTo>
                    <a:pt x="8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799" name="i$ḻîdè"/>
            <p:cNvSpPr/>
            <p:nvPr/>
          </p:nvSpPr>
          <p:spPr bwMode="auto">
            <a:xfrm>
              <a:off x="5352626" y="3917426"/>
              <a:ext cx="12287" cy="30720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3 w 3"/>
                <a:gd name="T5" fmla="*/ 0 h 12"/>
                <a:gd name="T6" fmla="*/ 2 w 3"/>
                <a:gd name="T7" fmla="*/ 5 h 12"/>
                <a:gd name="T8" fmla="*/ 0 w 3"/>
                <a:gd name="T9" fmla="*/ 10 h 12"/>
                <a:gd name="T10" fmla="*/ 0 w 3"/>
                <a:gd name="T11" fmla="*/ 10 h 12"/>
                <a:gd name="T12" fmla="*/ 0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2 w 3"/>
                <a:gd name="T19" fmla="*/ 9 h 12"/>
                <a:gd name="T20" fmla="*/ 2 w 3"/>
                <a:gd name="T21" fmla="*/ 9 h 12"/>
                <a:gd name="T22" fmla="*/ 2 w 3"/>
                <a:gd name="T23" fmla="*/ 5 h 12"/>
                <a:gd name="T24" fmla="*/ 3 w 3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0" name="îşḻïḍé"/>
            <p:cNvSpPr/>
            <p:nvPr/>
          </p:nvSpPr>
          <p:spPr bwMode="auto">
            <a:xfrm>
              <a:off x="5352628" y="3917426"/>
              <a:ext cx="12287" cy="30720"/>
            </a:xfrm>
            <a:custGeom>
              <a:avLst/>
              <a:gdLst>
                <a:gd name="T0" fmla="*/ 3 w 3"/>
                <a:gd name="T1" fmla="*/ 0 h 12"/>
                <a:gd name="T2" fmla="*/ 3 w 3"/>
                <a:gd name="T3" fmla="*/ 0 h 12"/>
                <a:gd name="T4" fmla="*/ 3 w 3"/>
                <a:gd name="T5" fmla="*/ 0 h 12"/>
                <a:gd name="T6" fmla="*/ 2 w 3"/>
                <a:gd name="T7" fmla="*/ 5 h 12"/>
                <a:gd name="T8" fmla="*/ 0 w 3"/>
                <a:gd name="T9" fmla="*/ 10 h 12"/>
                <a:gd name="T10" fmla="*/ 0 w 3"/>
                <a:gd name="T11" fmla="*/ 10 h 12"/>
                <a:gd name="T12" fmla="*/ 0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2 w 3"/>
                <a:gd name="T19" fmla="*/ 9 h 12"/>
                <a:gd name="T20" fmla="*/ 2 w 3"/>
                <a:gd name="T21" fmla="*/ 9 h 12"/>
                <a:gd name="T22" fmla="*/ 2 w 3"/>
                <a:gd name="T23" fmla="*/ 5 h 12"/>
                <a:gd name="T24" fmla="*/ 3 w 3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1" name="íṣľíḍé"/>
            <p:cNvSpPr/>
            <p:nvPr/>
          </p:nvSpPr>
          <p:spPr bwMode="auto">
            <a:xfrm>
              <a:off x="4418837" y="4636204"/>
              <a:ext cx="73722" cy="61435"/>
            </a:xfrm>
            <a:custGeom>
              <a:avLst/>
              <a:gdLst>
                <a:gd name="T0" fmla="*/ 25 w 25"/>
                <a:gd name="T1" fmla="*/ 0 h 20"/>
                <a:gd name="T2" fmla="*/ 25 w 25"/>
                <a:gd name="T3" fmla="*/ 0 h 20"/>
                <a:gd name="T4" fmla="*/ 22 w 25"/>
                <a:gd name="T5" fmla="*/ 2 h 20"/>
                <a:gd name="T6" fmla="*/ 22 w 25"/>
                <a:gd name="T7" fmla="*/ 2 h 20"/>
                <a:gd name="T8" fmla="*/ 18 w 25"/>
                <a:gd name="T9" fmla="*/ 4 h 20"/>
                <a:gd name="T10" fmla="*/ 18 w 25"/>
                <a:gd name="T11" fmla="*/ 4 h 20"/>
                <a:gd name="T12" fmla="*/ 12 w 25"/>
                <a:gd name="T13" fmla="*/ 10 h 20"/>
                <a:gd name="T14" fmla="*/ 12 w 25"/>
                <a:gd name="T15" fmla="*/ 10 h 20"/>
                <a:gd name="T16" fmla="*/ 10 w 25"/>
                <a:gd name="T17" fmla="*/ 11 h 20"/>
                <a:gd name="T18" fmla="*/ 8 w 25"/>
                <a:gd name="T19" fmla="*/ 14 h 20"/>
                <a:gd name="T20" fmla="*/ 0 w 25"/>
                <a:gd name="T21" fmla="*/ 18 h 20"/>
                <a:gd name="T22" fmla="*/ 0 w 25"/>
                <a:gd name="T23" fmla="*/ 18 h 20"/>
                <a:gd name="T24" fmla="*/ 0 w 25"/>
                <a:gd name="T25" fmla="*/ 20 h 20"/>
                <a:gd name="T26" fmla="*/ 0 w 25"/>
                <a:gd name="T27" fmla="*/ 20 h 20"/>
                <a:gd name="T28" fmla="*/ 0 w 25"/>
                <a:gd name="T29" fmla="*/ 20 h 20"/>
                <a:gd name="T30" fmla="*/ 0 w 25"/>
                <a:gd name="T31" fmla="*/ 20 h 20"/>
                <a:gd name="T32" fmla="*/ 0 w 25"/>
                <a:gd name="T33" fmla="*/ 20 h 20"/>
                <a:gd name="T34" fmla="*/ 12 w 25"/>
                <a:gd name="T35" fmla="*/ 10 h 20"/>
                <a:gd name="T36" fmla="*/ 12 w 25"/>
                <a:gd name="T37" fmla="*/ 10 h 20"/>
                <a:gd name="T38" fmla="*/ 19 w 25"/>
                <a:gd name="T39" fmla="*/ 5 h 20"/>
                <a:gd name="T40" fmla="*/ 25 w 25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25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9" y="5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  <p:sp>
          <p:nvSpPr>
            <p:cNvPr id="802" name="ïśḻïďé"/>
            <p:cNvSpPr/>
            <p:nvPr/>
          </p:nvSpPr>
          <p:spPr bwMode="auto">
            <a:xfrm>
              <a:off x="4418812" y="4636218"/>
              <a:ext cx="73722" cy="61435"/>
            </a:xfrm>
            <a:custGeom>
              <a:avLst/>
              <a:gdLst>
                <a:gd name="T0" fmla="*/ 25 w 25"/>
                <a:gd name="T1" fmla="*/ 0 h 20"/>
                <a:gd name="T2" fmla="*/ 25 w 25"/>
                <a:gd name="T3" fmla="*/ 0 h 20"/>
                <a:gd name="T4" fmla="*/ 22 w 25"/>
                <a:gd name="T5" fmla="*/ 2 h 20"/>
                <a:gd name="T6" fmla="*/ 22 w 25"/>
                <a:gd name="T7" fmla="*/ 2 h 20"/>
                <a:gd name="T8" fmla="*/ 18 w 25"/>
                <a:gd name="T9" fmla="*/ 4 h 20"/>
                <a:gd name="T10" fmla="*/ 18 w 25"/>
                <a:gd name="T11" fmla="*/ 4 h 20"/>
                <a:gd name="T12" fmla="*/ 12 w 25"/>
                <a:gd name="T13" fmla="*/ 10 h 20"/>
                <a:gd name="T14" fmla="*/ 12 w 25"/>
                <a:gd name="T15" fmla="*/ 10 h 20"/>
                <a:gd name="T16" fmla="*/ 10 w 25"/>
                <a:gd name="T17" fmla="*/ 11 h 20"/>
                <a:gd name="T18" fmla="*/ 8 w 25"/>
                <a:gd name="T19" fmla="*/ 14 h 20"/>
                <a:gd name="T20" fmla="*/ 0 w 25"/>
                <a:gd name="T21" fmla="*/ 18 h 20"/>
                <a:gd name="T22" fmla="*/ 0 w 25"/>
                <a:gd name="T23" fmla="*/ 18 h 20"/>
                <a:gd name="T24" fmla="*/ 0 w 25"/>
                <a:gd name="T25" fmla="*/ 20 h 20"/>
                <a:gd name="T26" fmla="*/ 0 w 25"/>
                <a:gd name="T27" fmla="*/ 20 h 20"/>
                <a:gd name="T28" fmla="*/ 0 w 25"/>
                <a:gd name="T29" fmla="*/ 20 h 20"/>
                <a:gd name="T30" fmla="*/ 0 w 25"/>
                <a:gd name="T31" fmla="*/ 20 h 20"/>
                <a:gd name="T32" fmla="*/ 0 w 25"/>
                <a:gd name="T33" fmla="*/ 20 h 20"/>
                <a:gd name="T34" fmla="*/ 12 w 25"/>
                <a:gd name="T35" fmla="*/ 10 h 20"/>
                <a:gd name="T36" fmla="*/ 12 w 25"/>
                <a:gd name="T37" fmla="*/ 10 h 20"/>
                <a:gd name="T38" fmla="*/ 19 w 25"/>
                <a:gd name="T39" fmla="*/ 5 h 20"/>
                <a:gd name="T40" fmla="*/ 25 w 25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25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9" y="5"/>
                  </a:lnTo>
                  <a:lnTo>
                    <a:pt x="2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思源黑体 CN Normal" charset="0"/>
                <a:ea typeface="思源黑体 CN Normal" charset="0"/>
              </a:endParaRPr>
            </a:p>
          </p:txBody>
        </p:sp>
      </p:grpSp>
      <p:grpSp>
        <p:nvGrpSpPr>
          <p:cNvPr id="6" name="组合 4"/>
          <p:cNvGrpSpPr/>
          <p:nvPr/>
        </p:nvGrpSpPr>
        <p:grpSpPr>
          <a:xfrm>
            <a:off x="6119495" y="1846580"/>
            <a:ext cx="5267325" cy="3980815"/>
            <a:chOff x="9955" y="3845"/>
            <a:chExt cx="8295" cy="6269"/>
          </a:xfrm>
        </p:grpSpPr>
        <p:sp>
          <p:nvSpPr>
            <p:cNvPr id="25" name="iṥḻîḍê"/>
            <p:cNvSpPr txBox="1"/>
            <p:nvPr/>
          </p:nvSpPr>
          <p:spPr bwMode="auto">
            <a:xfrm>
              <a:off x="9955" y="3845"/>
              <a:ext cx="8188" cy="69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eaLnBrk="0" hangingPunct="0"/>
              <a:r>
                <a:rPr lang="zh-CN" altLang="en-US" sz="2000" b="1" dirty="0">
                  <a:latin typeface="思源黑体 CN Normal" charset="0"/>
                  <a:ea typeface="思源黑体 CN Normal" charset="0"/>
                </a:rPr>
                <a:t>李雷与韩梅梅</a:t>
              </a:r>
              <a:endParaRPr lang="zh-CN" altLang="en-US" sz="2000" b="1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+mn-ea"/>
                <a:sym typeface="+mn-ea"/>
              </a:endParaRPr>
            </a:p>
          </p:txBody>
        </p:sp>
        <p:sp>
          <p:nvSpPr>
            <p:cNvPr id="26" name="iśḻiḓê"/>
            <p:cNvSpPr/>
            <p:nvPr/>
          </p:nvSpPr>
          <p:spPr bwMode="auto">
            <a:xfrm>
              <a:off x="9955" y="5442"/>
              <a:ext cx="8295" cy="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店  铺  数</a:t>
              </a:r>
              <a:r>
                <a:rPr lang="zh-CN" altLang="zh-CN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：</a:t>
              </a:r>
              <a:r>
                <a:rPr lang="en-US" altLang="zh-CN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300+</a:t>
              </a:r>
              <a:endParaRPr lang="en-US" altLang="zh-CN" sz="1400" b="1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  <a:sym typeface="+mn-ea"/>
              </a:endParaRPr>
            </a:p>
            <a:p>
              <a:r>
                <a:rPr lang="zh-CN" altLang="en-US" sz="1400" b="1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  <a:sym typeface="+mn-ea"/>
                </a:rPr>
                <a:t>简       介：</a:t>
              </a:r>
              <a:r>
                <a:rPr lang="zh-CN" altLang="en-US" sz="1400" dirty="0">
                  <a:latin typeface="思源黑体 CN Normal" charset="0"/>
                  <a:ea typeface="思源黑体 CN Normal" charset="0"/>
                </a:rPr>
                <a:t>“</a:t>
              </a:r>
              <a:r>
                <a:rPr lang="zh-CN" altLang="en-US" sz="1400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</a:rPr>
                <a:t>李雷yu韩梅梅”品牌创立于2014年11月，系“李雷与韩梅梅（大连）企业管理有限公司”旗下休利零食品牌。公司是一家以高端健康零食连锁经营为主的运营机构，位于美丽的海滨城市一一大连。</a:t>
              </a:r>
              <a:endParaRPr lang="zh-CN" altLang="en-US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</a:endParaRPr>
            </a:p>
            <a:p>
              <a:r>
                <a:rPr lang="zh-CN" altLang="en-US" sz="1400" dirty="0">
                  <a:solidFill>
                    <a:srgbClr val="424656"/>
                  </a:solidFill>
                  <a:latin typeface="思源黑体 CN Normal" charset="0"/>
                  <a:ea typeface="思源黑体 CN Normal" charset="0"/>
                  <a:cs typeface="微软雅黑" charset="-122"/>
                </a:rPr>
                <a:t>        公司自2015年8月品牌全面开展运作以来，实体店在极短的时间内遍布全国24个省、市、自治区，拥有几百家分店，其产品质量、店面形象及时尚可爱的包装设计，深受追求高品质生活人群的喜爱，更受到各大品牌购物中心的青昧，并成为国内休闲零食中的主导品牌。</a:t>
              </a:r>
              <a:endParaRPr lang="zh-CN" altLang="en-US" sz="1400" dirty="0">
                <a:solidFill>
                  <a:srgbClr val="424656"/>
                </a:solidFill>
                <a:latin typeface="思源黑体 CN Normal" charset="0"/>
                <a:ea typeface="思源黑体 CN Normal" charset="0"/>
                <a:cs typeface="微软雅黑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243320" y="23660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思源黑体 CN Normal" charset="0"/>
                <a:ea typeface="思源黑体 CN Normal" charset="0"/>
                <a:sym typeface="+mn-ea"/>
              </a:rPr>
              <a:t>辽宁省</a:t>
            </a:r>
            <a:endParaRPr lang="zh-CN" altLang="en-US" dirty="0">
              <a:solidFill>
                <a:schemeClr val="bg1"/>
              </a:solidFill>
              <a:latin typeface="思源黑体 CN Normal" charset="0"/>
              <a:ea typeface="思源黑体 CN Normal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4371" y="2510700"/>
            <a:ext cx="2931391" cy="1612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8868,&quot;width&quot;:11988}"/>
</p:tagLst>
</file>

<file path=ppt/tags/tag1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6"/>
  <p:tag name="KSO_WM_UNIT_ID" val="257*l_i*1_6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1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7"/>
  <p:tag name="KSO_WM_UNIT_ID" val="257*l_i*1_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8"/>
  <p:tag name="KSO_WM_UNIT_ID" val="257*l_i*1_8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1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9"/>
  <p:tag name="KSO_WM_UNIT_ID" val="257*l_i*1_9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9"/>
  <p:tag name="KSO_WM_TEMPLATE_CATEGORY" val="diagram"/>
  <p:tag name="KSO_WM_TEMPLATE_INDEX" val="783"/>
  <p:tag name="KSO_WM_UNIT_INDEX" val="19"/>
</p:tagLst>
</file>

<file path=ppt/tags/tag1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0"/>
  <p:tag name="KSO_WM_UNIT_ID" val="257*l_i*1_10"/>
  <p:tag name="KSO_WM_UNIT_CLEAR" val="1"/>
  <p:tag name="KSO_WM_UNIT_LAYERLEVEL" val="1_1"/>
  <p:tag name="KSO_WM_BEAUTIFY_FLAG" val="#wm#"/>
  <p:tag name="KSO_WM_DIAGRAM_GROUP_CODE" val="l1-1"/>
  <p:tag name="KSO_WM_UNIT_TEXT_FILL_FORE_SCHEMECOLOR_INDEX" val="2"/>
  <p:tag name="KSO_WM_UNIT_TEXT_FILL_TYPE" val="1"/>
  <p:tag name="KSO_WM_UNIT_USESOURCEFORMAT_APPLY" val="0"/>
</p:tagLst>
</file>

<file path=ppt/tags/tag1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1"/>
  <p:tag name="KSO_WM_UNIT_ID" val="257*l_i*1_11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24"/>
  <p:tag name="KSO_WM_TEMPLATE_CATEGORY" val="diagram"/>
  <p:tag name="KSO_WM_TEMPLATE_INDEX" val="783"/>
  <p:tag name="KSO_WM_UNIT_INDEX" val="24"/>
</p:tagLst>
</file>

<file path=ppt/tags/tag1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2"/>
  <p:tag name="KSO_WM_UNIT_ID" val="257*l_i*1_12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1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3"/>
  <p:tag name="KSO_WM_UNIT_ID" val="257*l_i*1_13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"/>
  <p:tag name="KSO_WM_TEMPLATE_CATEGORY" val="diagram"/>
  <p:tag name="KSO_WM_TEMPLATE_INDEX" val="783"/>
  <p:tag name="KSO_WM_UNIT_INDEX" val="1"/>
</p:tagLst>
</file>

<file path=ppt/tags/tag2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4"/>
  <p:tag name="KSO_WM_UNIT_ID" val="257*l_i*1_14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2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5"/>
  <p:tag name="KSO_WM_UNIT_ID" val="257*l_i*1_15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2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1_1"/>
  <p:tag name="KSO_WM_UNIT_ID" val="257*l_h_f*1_1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1_1"/>
  <p:tag name="KSO_WM_UNIT_ID" val="257*l_h_a*1_1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5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3_1"/>
  <p:tag name="KSO_WM_UNIT_ID" val="257*l_h_f*1_3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3_1"/>
  <p:tag name="KSO_WM_UNIT_ID" val="257*l_h_a*1_3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6"/>
  <p:tag name="KSO_WM_UNIT_TEXT_FILL_TYPE" val="1"/>
  <p:tag name="KSO_WM_UNIT_USESOURCEFORMAT_APPLY" val="0"/>
</p:tagLst>
</file>

<file path=ppt/tags/tag2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4_1"/>
  <p:tag name="KSO_WM_UNIT_ID" val="257*l_h_f*1_4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4_1"/>
  <p:tag name="KSO_WM_UNIT_ID" val="257*l_h_a*1_4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9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2_1"/>
  <p:tag name="KSO_WM_UNIT_ID" val="257*l_h_f*1_2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2_1"/>
  <p:tag name="KSO_WM_UNIT_ID" val="257*l_h_a*1_2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8"/>
  <p:tag name="KSO_WM_UNIT_TEXT_FILL_TYPE" val="1"/>
  <p:tag name="KSO_WM_UNIT_USESOURCEFORMAT_APPLY" val="0"/>
</p:tagLst>
</file>

<file path=ppt/tags/tag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"/>
  <p:tag name="KSO_WM_UNIT_ID" val="257*l_i*1_1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6"/>
  <p:tag name="KSO_WM_UNIT_ID" val="257*l_i*1_16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7"/>
  <p:tag name="KSO_WM_UNIT_ID" val="257*l_i*1_17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8"/>
  <p:tag name="KSO_WM_UNIT_ID" val="257*l_i*1_18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9"/>
  <p:tag name="KSO_WM_UNIT_ID" val="257*l_i*1_19"/>
  <p:tag name="KSO_WM_UNIT_CLEAR" val="1"/>
  <p:tag name="KSO_WM_UNIT_LAYERLEVEL" val="1_1"/>
  <p:tag name="KSO_WM_BEAUTIFY_FLAG" val="#wm#"/>
  <p:tag name="KSO_WM_DIAGRAM_GROUP_CODE" val="l1-1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0"/>
  <p:tag name="KSO_WM_UNIT_ID" val="257*l_i*1_20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45"/>
  <p:tag name="KSO_WM_TEMPLATE_CATEGORY" val="diagram"/>
  <p:tag name="KSO_WM_TEMPLATE_INDEX" val="783"/>
  <p:tag name="KSO_WM_UNIT_INDEX" val="45"/>
</p:tagLst>
</file>

<file path=ppt/tags/tag3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1"/>
  <p:tag name="KSO_WM_UNIT_ID" val="257*l_i*1_21"/>
  <p:tag name="KSO_WM_UNIT_CLEAR" val="1"/>
  <p:tag name="KSO_WM_UNIT_LAYERLEVEL" val="1_1"/>
  <p:tag name="KSO_WM_BEAUTIFY_FLAG" val="#wm#"/>
  <p:tag name="KSO_WM_DIAGRAM_GROUP_CODE" val="l1-1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2"/>
  <p:tag name="KSO_WM_UNIT_ID" val="257*l_i*1_2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50"/>
  <p:tag name="KSO_WM_TEMPLATE_CATEGORY" val="diagram"/>
  <p:tag name="KSO_WM_TEMPLATE_INDEX" val="783"/>
  <p:tag name="KSO_WM_UNIT_INDEX" val="50"/>
</p:tagLst>
</file>

<file path=ppt/tags/tag3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3"/>
  <p:tag name="KSO_WM_UNIT_ID" val="257*l_i*1_23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"/>
  <p:tag name="KSO_WM_UNIT_ID" val="257*l_i*1_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4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4"/>
  <p:tag name="KSO_WM_UNIT_ID" val="257*l_i*1_2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55"/>
  <p:tag name="KSO_WM_TEMPLATE_CATEGORY" val="diagram"/>
  <p:tag name="KSO_WM_TEMPLATE_INDEX" val="783"/>
  <p:tag name="KSO_WM_UNIT_INDEX" val="55"/>
</p:tagLst>
</file>

<file path=ppt/tags/tag4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5"/>
  <p:tag name="KSO_WM_UNIT_ID" val="257*l_i*1_25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6"/>
  <p:tag name="KSO_WM_UNIT_ID" val="257*l_i*1_26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7"/>
  <p:tag name="KSO_WM_UNIT_ID" val="257*l_i*1_27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5_1"/>
  <p:tag name="KSO_WM_UNIT_ID" val="257*l_h_f*1_5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4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5_1"/>
  <p:tag name="KSO_WM_UNIT_ID" val="257*l_h_a*1_5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7"/>
  <p:tag name="KSO_WM_UNIT_TEXT_FILL_TYPE" val="1"/>
  <p:tag name="KSO_WM_UNIT_USESOURCEFORMAT_APPLY" val="0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64"/>
  <p:tag name="KSO_WM_TEMPLATE_CATEGORY" val="diagram"/>
  <p:tag name="KSO_WM_TEMPLATE_INDEX" val="783"/>
  <p:tag name="KSO_WM_UNIT_INDEX" val="64"/>
</p:tagLst>
</file>

<file path=ppt/tags/tag4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8"/>
  <p:tag name="KSO_WM_UNIT_ID" val="257*l_i*1_28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9"/>
  <p:tag name="KSO_WM_UNIT_ID" val="257*l_i*1_29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6"/>
  <p:tag name="KSO_WM_TEMPLATE_CATEGORY" val="diagram"/>
  <p:tag name="KSO_WM_TEMPLATE_INDEX" val="783"/>
  <p:tag name="KSO_WM_UNIT_INDEX" val="6"/>
</p:tagLst>
</file>

<file path=ppt/tags/tag5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0"/>
  <p:tag name="KSO_WM_UNIT_ID" val="257*l_i*1_30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1"/>
  <p:tag name="KSO_WM_UNIT_ID" val="257*l_i*1_31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72"/>
  <p:tag name="KSO_WM_TEMPLATE_CATEGORY" val="diagram"/>
  <p:tag name="KSO_WM_TEMPLATE_INDEX" val="783"/>
  <p:tag name="KSO_WM_UNIT_INDEX" val="72"/>
</p:tagLst>
</file>

<file path=ppt/tags/tag5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2"/>
  <p:tag name="KSO_WM_UNIT_ID" val="257*l_i*1_32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3"/>
  <p:tag name="KSO_WM_UNIT_ID" val="257*l_i*1_33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4"/>
  <p:tag name="KSO_WM_UNIT_ID" val="257*l_i*1_34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6_1"/>
  <p:tag name="KSO_WM_UNIT_ID" val="257*l_h_f*1_6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5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6_1"/>
  <p:tag name="KSO_WM_UNIT_ID" val="257*l_h_a*1_6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10"/>
  <p:tag name="KSO_WM_UNIT_TEXT_FILL_TYPE" val="1"/>
  <p:tag name="KSO_WM_UNIT_USESOURCEFORMAT_APPLY" val="0"/>
</p:tagLst>
</file>

<file path=ppt/tags/tag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"/>
  <p:tag name="KSO_WM_UNIT_ID" val="257*l_i*1_3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4"/>
  <p:tag name="KSO_WM_UNIT_ID" val="257*l_i*1_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1"/>
  <p:tag name="KSO_WM_TEMPLATE_CATEGORY" val="diagram"/>
  <p:tag name="KSO_WM_TEMPLATE_INDEX" val="783"/>
  <p:tag name="KSO_WM_UNIT_INDEX" val="11"/>
</p:tagLst>
</file>

<file path=ppt/tags/tag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5"/>
  <p:tag name="KSO_WM_UNIT_ID" val="257*l_i*1_5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5499</Words>
  <Application>Kingsoft Office WPP</Application>
  <PresentationFormat>宽屏</PresentationFormat>
  <Paragraphs>761</Paragraphs>
  <Slides>70</Slides>
  <Notes>3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70</vt:i4>
      </vt:variant>
    </vt:vector>
  </HeadingPairs>
  <TitlesOfParts>
    <vt:vector size="73" baseType="lpstr">
      <vt:lpstr>Office 主题</vt:lpstr>
      <vt:lpstr>StaticDib</vt:lpstr>
      <vt:lpstr>Paint.Picture</vt:lpstr>
      <vt:lpstr>PowerPoint 演示文稿</vt:lpstr>
      <vt:lpstr>PowerPoint 演示文稿</vt:lpstr>
      <vt:lpstr>公司介绍</vt:lpstr>
      <vt:lpstr>PowerPoint 演示文稿</vt:lpstr>
      <vt:lpstr>PowerPoint 演示文稿</vt:lpstr>
      <vt:lpstr>行业案例</vt:lpstr>
      <vt:lpstr>PowerPoint 演示文稿</vt:lpstr>
      <vt:lpstr>PowerPoint 演示文稿</vt:lpstr>
      <vt:lpstr>PowerPoint 演示文稿</vt:lpstr>
      <vt:lpstr>PowerPoint 演示文稿</vt:lpstr>
      <vt:lpstr>行业特征分析</vt:lpstr>
      <vt:lpstr>PowerPoint 演示文稿</vt:lpstr>
      <vt:lpstr>PowerPoint 演示文稿</vt:lpstr>
      <vt:lpstr>PowerPoint 演示文稿</vt:lpstr>
      <vt:lpstr>产品及方案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产品特色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会员营销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lijiang</dc:creator>
  <cp:lastModifiedBy>guoxk</cp:lastModifiedBy>
  <cp:revision>284</cp:revision>
  <dcterms:created xsi:type="dcterms:W3CDTF">2017-08-03T09:01:00Z</dcterms:created>
  <dcterms:modified xsi:type="dcterms:W3CDTF">2020-06-04T03:31:33Z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2052-10.1.0.5511</vt:lpwstr>
  </property>
</Properties>
</file>